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nb-NO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025" autoAdjust="0"/>
    <p:restoredTop sz="94660"/>
  </p:normalViewPr>
  <p:slideViewPr>
    <p:cSldViewPr snapToGrid="0">
      <p:cViewPr varScale="1">
        <p:scale>
          <a:sx n="119" d="100"/>
          <a:sy n="119" d="100"/>
        </p:scale>
        <p:origin x="96" y="40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tellysbil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Undertit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b-NO" smtClean="0"/>
              <a:t>Klikk for å redigere undertittelstil i malen</a:t>
            </a:r>
            <a:endParaRPr lang="nb-NO"/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5BDBB3-0418-47EA-A17F-BA9B9C97E79D}" type="datetimeFigureOut">
              <a:rPr lang="nb-NO" smtClean="0"/>
              <a:t>03.02.2017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531EA6-F9B7-497C-9B4F-4FBFED95A6F8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140026618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Loddrett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loddrett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5BDBB3-0418-47EA-A17F-BA9B9C97E79D}" type="datetimeFigureOut">
              <a:rPr lang="nb-NO" smtClean="0"/>
              <a:t>03.02.2017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531EA6-F9B7-497C-9B4F-4FBFED95A6F8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140365746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Loddrett tittel og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Loddrett tit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loddrett tekst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5BDBB3-0418-47EA-A17F-BA9B9C97E79D}" type="datetimeFigureOut">
              <a:rPr lang="nb-NO" smtClean="0"/>
              <a:t>03.02.2017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531EA6-F9B7-497C-9B4F-4FBFED95A6F8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125821952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tel og innhol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innhol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5BDBB3-0418-47EA-A17F-BA9B9C97E79D}" type="datetimeFigureOut">
              <a:rPr lang="nb-NO" smtClean="0"/>
              <a:t>03.02.2017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531EA6-F9B7-497C-9B4F-4FBFED95A6F8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306294690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Deloversk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tekst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b-NO" smtClean="0"/>
              <a:t>Klikk for å redigere tekststiler i malen</a:t>
            </a:r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5BDBB3-0418-47EA-A17F-BA9B9C97E79D}" type="datetimeFigureOut">
              <a:rPr lang="nb-NO" smtClean="0"/>
              <a:t>03.02.2017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531EA6-F9B7-497C-9B4F-4FBFED95A6F8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417150525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o innholdsdel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innhold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innhold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5" name="Plassholder for dato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5BDBB3-0418-47EA-A17F-BA9B9C97E79D}" type="datetimeFigureOut">
              <a:rPr lang="nb-NO" smtClean="0"/>
              <a:t>03.02.2017</a:t>
            </a:fld>
            <a:endParaRPr lang="nb-NO"/>
          </a:p>
        </p:txBody>
      </p:sp>
      <p:sp>
        <p:nvSpPr>
          <p:cNvPr id="6" name="Plassholder for bunn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7" name="Plassholder for lysbilde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531EA6-F9B7-497C-9B4F-4FBFED95A6F8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6952180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Sammenlign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tekst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b-NO" smtClean="0"/>
              <a:t>Klikk for å redigere tekststiler i malen</a:t>
            </a:r>
          </a:p>
        </p:txBody>
      </p:sp>
      <p:sp>
        <p:nvSpPr>
          <p:cNvPr id="4" name="Plassholder for innhold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5" name="Plassholder for tekst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b-NO" smtClean="0"/>
              <a:t>Klikk for å redigere tekststiler i malen</a:t>
            </a:r>
          </a:p>
        </p:txBody>
      </p:sp>
      <p:sp>
        <p:nvSpPr>
          <p:cNvPr id="6" name="Plassholder for innhold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7" name="Plassholder for dato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5BDBB3-0418-47EA-A17F-BA9B9C97E79D}" type="datetimeFigureOut">
              <a:rPr lang="nb-NO" smtClean="0"/>
              <a:t>03.02.2017</a:t>
            </a:fld>
            <a:endParaRPr lang="nb-NO"/>
          </a:p>
        </p:txBody>
      </p:sp>
      <p:sp>
        <p:nvSpPr>
          <p:cNvPr id="8" name="Plassholder for bunn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9" name="Plassholder for lysbilde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531EA6-F9B7-497C-9B4F-4FBFED95A6F8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21248325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Bare tit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dato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5BDBB3-0418-47EA-A17F-BA9B9C97E79D}" type="datetimeFigureOut">
              <a:rPr lang="nb-NO" smtClean="0"/>
              <a:t>03.02.2017</a:t>
            </a:fld>
            <a:endParaRPr lang="nb-NO"/>
          </a:p>
        </p:txBody>
      </p:sp>
      <p:sp>
        <p:nvSpPr>
          <p:cNvPr id="4" name="Plassholder for bunn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5" name="Plassholder for lysbilde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531EA6-F9B7-497C-9B4F-4FBFED95A6F8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389437774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om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ssholder for dato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5BDBB3-0418-47EA-A17F-BA9B9C97E79D}" type="datetimeFigureOut">
              <a:rPr lang="nb-NO" smtClean="0"/>
              <a:t>03.02.2017</a:t>
            </a:fld>
            <a:endParaRPr lang="nb-NO"/>
          </a:p>
        </p:txBody>
      </p:sp>
      <p:sp>
        <p:nvSpPr>
          <p:cNvPr id="3" name="Plassholder for bunn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4" name="Plassholder for lysbilde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531EA6-F9B7-497C-9B4F-4FBFED95A6F8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198524127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nhold med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innhold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b-NO" smtClean="0"/>
              <a:t>Klikk for å redigere tekststiler i malen</a:t>
            </a:r>
          </a:p>
        </p:txBody>
      </p:sp>
      <p:sp>
        <p:nvSpPr>
          <p:cNvPr id="5" name="Plassholder for dato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5BDBB3-0418-47EA-A17F-BA9B9C97E79D}" type="datetimeFigureOut">
              <a:rPr lang="nb-NO" smtClean="0"/>
              <a:t>03.02.2017</a:t>
            </a:fld>
            <a:endParaRPr lang="nb-NO"/>
          </a:p>
        </p:txBody>
      </p:sp>
      <p:sp>
        <p:nvSpPr>
          <p:cNvPr id="6" name="Plassholder for bunn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7" name="Plassholder for lysbilde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531EA6-F9B7-497C-9B4F-4FBFED95A6F8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407362478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e med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bilde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b-NO"/>
          </a:p>
        </p:txBody>
      </p:sp>
      <p:sp>
        <p:nvSpPr>
          <p:cNvPr id="4" name="Plassholder f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b-NO" smtClean="0"/>
              <a:t>Klikk for å redigere tekststiler i malen</a:t>
            </a:r>
          </a:p>
        </p:txBody>
      </p:sp>
      <p:sp>
        <p:nvSpPr>
          <p:cNvPr id="5" name="Plassholder for dato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5BDBB3-0418-47EA-A17F-BA9B9C97E79D}" type="datetimeFigureOut">
              <a:rPr lang="nb-NO" smtClean="0"/>
              <a:t>03.02.2017</a:t>
            </a:fld>
            <a:endParaRPr lang="nb-NO"/>
          </a:p>
        </p:txBody>
      </p:sp>
      <p:sp>
        <p:nvSpPr>
          <p:cNvPr id="6" name="Plassholder for bunn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7" name="Plassholder for lysbilde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531EA6-F9B7-497C-9B4F-4FBFED95A6F8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2497593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ssholder for tittel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tekst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E5BDBB3-0418-47EA-A17F-BA9B9C97E79D}" type="datetimeFigureOut">
              <a:rPr lang="nb-NO" smtClean="0"/>
              <a:t>03.02.2017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C531EA6-F9B7-497C-9B4F-4FBFED95A6F8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1036058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b-NO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AutoShape 3"/>
          <p:cNvSpPr>
            <a:spLocks noChangeAspect="1" noChangeArrowheads="1" noTextEdit="1"/>
          </p:cNvSpPr>
          <p:nvPr/>
        </p:nvSpPr>
        <p:spPr bwMode="auto">
          <a:xfrm>
            <a:off x="3444875" y="0"/>
            <a:ext cx="5302250" cy="6858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45" name="Freeform 5"/>
          <p:cNvSpPr>
            <a:spLocks/>
          </p:cNvSpPr>
          <p:nvPr/>
        </p:nvSpPr>
        <p:spPr bwMode="auto">
          <a:xfrm>
            <a:off x="4243388" y="6226175"/>
            <a:ext cx="22225" cy="23813"/>
          </a:xfrm>
          <a:custGeom>
            <a:avLst/>
            <a:gdLst>
              <a:gd name="T0" fmla="*/ 6 w 14"/>
              <a:gd name="T1" fmla="*/ 7 h 15"/>
              <a:gd name="T2" fmla="*/ 5 w 14"/>
              <a:gd name="T3" fmla="*/ 8 h 15"/>
              <a:gd name="T4" fmla="*/ 0 w 14"/>
              <a:gd name="T5" fmla="*/ 8 h 15"/>
              <a:gd name="T6" fmla="*/ 0 w 14"/>
              <a:gd name="T7" fmla="*/ 1 h 15"/>
              <a:gd name="T8" fmla="*/ 0 w 14"/>
              <a:gd name="T9" fmla="*/ 0 h 15"/>
              <a:gd name="T10" fmla="*/ 11 w 14"/>
              <a:gd name="T11" fmla="*/ 4 h 15"/>
              <a:gd name="T12" fmla="*/ 14 w 14"/>
              <a:gd name="T13" fmla="*/ 8 h 15"/>
              <a:gd name="T14" fmla="*/ 13 w 14"/>
              <a:gd name="T15" fmla="*/ 15 h 15"/>
              <a:gd name="T16" fmla="*/ 6 w 14"/>
              <a:gd name="T17" fmla="*/ 11 h 15"/>
              <a:gd name="T18" fmla="*/ 6 w 14"/>
              <a:gd name="T19" fmla="*/ 7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4" h="15">
                <a:moveTo>
                  <a:pt x="6" y="7"/>
                </a:moveTo>
                <a:lnTo>
                  <a:pt x="5" y="8"/>
                </a:lnTo>
                <a:lnTo>
                  <a:pt x="0" y="8"/>
                </a:lnTo>
                <a:lnTo>
                  <a:pt x="0" y="1"/>
                </a:lnTo>
                <a:lnTo>
                  <a:pt x="0" y="0"/>
                </a:lnTo>
                <a:lnTo>
                  <a:pt x="11" y="4"/>
                </a:lnTo>
                <a:lnTo>
                  <a:pt x="14" y="8"/>
                </a:lnTo>
                <a:lnTo>
                  <a:pt x="13" y="15"/>
                </a:lnTo>
                <a:lnTo>
                  <a:pt x="6" y="11"/>
                </a:lnTo>
                <a:lnTo>
                  <a:pt x="6" y="7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46" name="Freeform 6"/>
          <p:cNvSpPr>
            <a:spLocks/>
          </p:cNvSpPr>
          <p:nvPr/>
        </p:nvSpPr>
        <p:spPr bwMode="auto">
          <a:xfrm>
            <a:off x="4110038" y="6118225"/>
            <a:ext cx="25400" cy="20638"/>
          </a:xfrm>
          <a:custGeom>
            <a:avLst/>
            <a:gdLst>
              <a:gd name="T0" fmla="*/ 8 w 16"/>
              <a:gd name="T1" fmla="*/ 5 h 13"/>
              <a:gd name="T2" fmla="*/ 3 w 16"/>
              <a:gd name="T3" fmla="*/ 7 h 13"/>
              <a:gd name="T4" fmla="*/ 1 w 16"/>
              <a:gd name="T5" fmla="*/ 7 h 13"/>
              <a:gd name="T6" fmla="*/ 0 w 16"/>
              <a:gd name="T7" fmla="*/ 1 h 13"/>
              <a:gd name="T8" fmla="*/ 14 w 16"/>
              <a:gd name="T9" fmla="*/ 0 h 13"/>
              <a:gd name="T10" fmla="*/ 16 w 16"/>
              <a:gd name="T11" fmla="*/ 13 h 13"/>
              <a:gd name="T12" fmla="*/ 9 w 16"/>
              <a:gd name="T13" fmla="*/ 12 h 13"/>
              <a:gd name="T14" fmla="*/ 8 w 16"/>
              <a:gd name="T15" fmla="*/ 5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6" h="13">
                <a:moveTo>
                  <a:pt x="8" y="5"/>
                </a:moveTo>
                <a:lnTo>
                  <a:pt x="3" y="7"/>
                </a:lnTo>
                <a:lnTo>
                  <a:pt x="1" y="7"/>
                </a:lnTo>
                <a:lnTo>
                  <a:pt x="0" y="1"/>
                </a:lnTo>
                <a:lnTo>
                  <a:pt x="14" y="0"/>
                </a:lnTo>
                <a:lnTo>
                  <a:pt x="16" y="13"/>
                </a:lnTo>
                <a:lnTo>
                  <a:pt x="9" y="12"/>
                </a:lnTo>
                <a:lnTo>
                  <a:pt x="8" y="5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47" name="Freeform 7"/>
          <p:cNvSpPr>
            <a:spLocks/>
          </p:cNvSpPr>
          <p:nvPr/>
        </p:nvSpPr>
        <p:spPr bwMode="auto">
          <a:xfrm>
            <a:off x="5249863" y="5959475"/>
            <a:ext cx="25400" cy="33338"/>
          </a:xfrm>
          <a:custGeom>
            <a:avLst/>
            <a:gdLst>
              <a:gd name="T0" fmla="*/ 15 w 16"/>
              <a:gd name="T1" fmla="*/ 7 h 21"/>
              <a:gd name="T2" fmla="*/ 10 w 16"/>
              <a:gd name="T3" fmla="*/ 12 h 21"/>
              <a:gd name="T4" fmla="*/ 9 w 16"/>
              <a:gd name="T5" fmla="*/ 17 h 21"/>
              <a:gd name="T6" fmla="*/ 5 w 16"/>
              <a:gd name="T7" fmla="*/ 21 h 21"/>
              <a:gd name="T8" fmla="*/ 2 w 16"/>
              <a:gd name="T9" fmla="*/ 21 h 21"/>
              <a:gd name="T10" fmla="*/ 1 w 16"/>
              <a:gd name="T11" fmla="*/ 21 h 21"/>
              <a:gd name="T12" fmla="*/ 1 w 16"/>
              <a:gd name="T13" fmla="*/ 19 h 21"/>
              <a:gd name="T14" fmla="*/ 1 w 16"/>
              <a:gd name="T15" fmla="*/ 18 h 21"/>
              <a:gd name="T16" fmla="*/ 0 w 16"/>
              <a:gd name="T17" fmla="*/ 17 h 21"/>
              <a:gd name="T18" fmla="*/ 0 w 16"/>
              <a:gd name="T19" fmla="*/ 11 h 21"/>
              <a:gd name="T20" fmla="*/ 0 w 16"/>
              <a:gd name="T21" fmla="*/ 10 h 21"/>
              <a:gd name="T22" fmla="*/ 0 w 16"/>
              <a:gd name="T23" fmla="*/ 4 h 21"/>
              <a:gd name="T24" fmla="*/ 6 w 16"/>
              <a:gd name="T25" fmla="*/ 2 h 21"/>
              <a:gd name="T26" fmla="*/ 6 w 16"/>
              <a:gd name="T27" fmla="*/ 0 h 21"/>
              <a:gd name="T28" fmla="*/ 8 w 16"/>
              <a:gd name="T29" fmla="*/ 2 h 21"/>
              <a:gd name="T30" fmla="*/ 8 w 16"/>
              <a:gd name="T31" fmla="*/ 6 h 21"/>
              <a:gd name="T32" fmla="*/ 12 w 16"/>
              <a:gd name="T33" fmla="*/ 6 h 21"/>
              <a:gd name="T34" fmla="*/ 12 w 16"/>
              <a:gd name="T35" fmla="*/ 3 h 21"/>
              <a:gd name="T36" fmla="*/ 13 w 16"/>
              <a:gd name="T37" fmla="*/ 3 h 21"/>
              <a:gd name="T38" fmla="*/ 15 w 16"/>
              <a:gd name="T39" fmla="*/ 4 h 21"/>
              <a:gd name="T40" fmla="*/ 16 w 16"/>
              <a:gd name="T41" fmla="*/ 6 h 21"/>
              <a:gd name="T42" fmla="*/ 15 w 16"/>
              <a:gd name="T43" fmla="*/ 7 h 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16" h="21">
                <a:moveTo>
                  <a:pt x="15" y="7"/>
                </a:moveTo>
                <a:lnTo>
                  <a:pt x="10" y="12"/>
                </a:lnTo>
                <a:lnTo>
                  <a:pt x="9" y="17"/>
                </a:lnTo>
                <a:lnTo>
                  <a:pt x="5" y="21"/>
                </a:lnTo>
                <a:lnTo>
                  <a:pt x="2" y="21"/>
                </a:lnTo>
                <a:lnTo>
                  <a:pt x="1" y="21"/>
                </a:lnTo>
                <a:lnTo>
                  <a:pt x="1" y="19"/>
                </a:lnTo>
                <a:lnTo>
                  <a:pt x="1" y="18"/>
                </a:lnTo>
                <a:lnTo>
                  <a:pt x="0" y="17"/>
                </a:lnTo>
                <a:lnTo>
                  <a:pt x="0" y="11"/>
                </a:lnTo>
                <a:lnTo>
                  <a:pt x="0" y="10"/>
                </a:lnTo>
                <a:lnTo>
                  <a:pt x="0" y="4"/>
                </a:lnTo>
                <a:lnTo>
                  <a:pt x="6" y="2"/>
                </a:lnTo>
                <a:lnTo>
                  <a:pt x="6" y="0"/>
                </a:lnTo>
                <a:lnTo>
                  <a:pt x="8" y="2"/>
                </a:lnTo>
                <a:lnTo>
                  <a:pt x="8" y="6"/>
                </a:lnTo>
                <a:lnTo>
                  <a:pt x="12" y="6"/>
                </a:lnTo>
                <a:lnTo>
                  <a:pt x="12" y="3"/>
                </a:lnTo>
                <a:lnTo>
                  <a:pt x="13" y="3"/>
                </a:lnTo>
                <a:lnTo>
                  <a:pt x="15" y="4"/>
                </a:lnTo>
                <a:lnTo>
                  <a:pt x="16" y="6"/>
                </a:lnTo>
                <a:lnTo>
                  <a:pt x="15" y="7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48" name="Freeform 8"/>
          <p:cNvSpPr>
            <a:spLocks/>
          </p:cNvSpPr>
          <p:nvPr/>
        </p:nvSpPr>
        <p:spPr bwMode="auto">
          <a:xfrm>
            <a:off x="5116513" y="5930900"/>
            <a:ext cx="20638" cy="38100"/>
          </a:xfrm>
          <a:custGeom>
            <a:avLst/>
            <a:gdLst>
              <a:gd name="T0" fmla="*/ 7 w 13"/>
              <a:gd name="T1" fmla="*/ 14 h 24"/>
              <a:gd name="T2" fmla="*/ 6 w 13"/>
              <a:gd name="T3" fmla="*/ 15 h 24"/>
              <a:gd name="T4" fmla="*/ 6 w 13"/>
              <a:gd name="T5" fmla="*/ 21 h 24"/>
              <a:gd name="T6" fmla="*/ 6 w 13"/>
              <a:gd name="T7" fmla="*/ 24 h 24"/>
              <a:gd name="T8" fmla="*/ 3 w 13"/>
              <a:gd name="T9" fmla="*/ 22 h 24"/>
              <a:gd name="T10" fmla="*/ 2 w 13"/>
              <a:gd name="T11" fmla="*/ 14 h 24"/>
              <a:gd name="T12" fmla="*/ 0 w 13"/>
              <a:gd name="T13" fmla="*/ 14 h 24"/>
              <a:gd name="T14" fmla="*/ 0 w 13"/>
              <a:gd name="T15" fmla="*/ 9 h 24"/>
              <a:gd name="T16" fmla="*/ 0 w 13"/>
              <a:gd name="T17" fmla="*/ 6 h 24"/>
              <a:gd name="T18" fmla="*/ 2 w 13"/>
              <a:gd name="T19" fmla="*/ 2 h 24"/>
              <a:gd name="T20" fmla="*/ 3 w 13"/>
              <a:gd name="T21" fmla="*/ 0 h 24"/>
              <a:gd name="T22" fmla="*/ 10 w 13"/>
              <a:gd name="T23" fmla="*/ 0 h 24"/>
              <a:gd name="T24" fmla="*/ 8 w 13"/>
              <a:gd name="T25" fmla="*/ 9 h 24"/>
              <a:gd name="T26" fmla="*/ 11 w 13"/>
              <a:gd name="T27" fmla="*/ 13 h 24"/>
              <a:gd name="T28" fmla="*/ 13 w 13"/>
              <a:gd name="T29" fmla="*/ 14 h 24"/>
              <a:gd name="T30" fmla="*/ 13 w 13"/>
              <a:gd name="T31" fmla="*/ 18 h 24"/>
              <a:gd name="T32" fmla="*/ 13 w 13"/>
              <a:gd name="T33" fmla="*/ 22 h 24"/>
              <a:gd name="T34" fmla="*/ 11 w 13"/>
              <a:gd name="T35" fmla="*/ 22 h 24"/>
              <a:gd name="T36" fmla="*/ 7 w 13"/>
              <a:gd name="T37" fmla="*/ 18 h 24"/>
              <a:gd name="T38" fmla="*/ 7 w 13"/>
              <a:gd name="T39" fmla="*/ 14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13" h="24">
                <a:moveTo>
                  <a:pt x="7" y="14"/>
                </a:moveTo>
                <a:lnTo>
                  <a:pt x="6" y="15"/>
                </a:lnTo>
                <a:lnTo>
                  <a:pt x="6" y="21"/>
                </a:lnTo>
                <a:lnTo>
                  <a:pt x="6" y="24"/>
                </a:lnTo>
                <a:lnTo>
                  <a:pt x="3" y="22"/>
                </a:lnTo>
                <a:lnTo>
                  <a:pt x="2" y="14"/>
                </a:lnTo>
                <a:lnTo>
                  <a:pt x="0" y="14"/>
                </a:lnTo>
                <a:lnTo>
                  <a:pt x="0" y="9"/>
                </a:lnTo>
                <a:lnTo>
                  <a:pt x="0" y="6"/>
                </a:lnTo>
                <a:lnTo>
                  <a:pt x="2" y="2"/>
                </a:lnTo>
                <a:lnTo>
                  <a:pt x="3" y="0"/>
                </a:lnTo>
                <a:lnTo>
                  <a:pt x="10" y="0"/>
                </a:lnTo>
                <a:lnTo>
                  <a:pt x="8" y="9"/>
                </a:lnTo>
                <a:lnTo>
                  <a:pt x="11" y="13"/>
                </a:lnTo>
                <a:lnTo>
                  <a:pt x="13" y="14"/>
                </a:lnTo>
                <a:lnTo>
                  <a:pt x="13" y="18"/>
                </a:lnTo>
                <a:lnTo>
                  <a:pt x="13" y="22"/>
                </a:lnTo>
                <a:lnTo>
                  <a:pt x="11" y="22"/>
                </a:lnTo>
                <a:lnTo>
                  <a:pt x="7" y="18"/>
                </a:lnTo>
                <a:lnTo>
                  <a:pt x="7" y="14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49" name="Freeform 9"/>
          <p:cNvSpPr>
            <a:spLocks/>
          </p:cNvSpPr>
          <p:nvPr/>
        </p:nvSpPr>
        <p:spPr bwMode="auto">
          <a:xfrm>
            <a:off x="5119688" y="5880100"/>
            <a:ext cx="20638" cy="42863"/>
          </a:xfrm>
          <a:custGeom>
            <a:avLst/>
            <a:gdLst>
              <a:gd name="T0" fmla="*/ 2 w 13"/>
              <a:gd name="T1" fmla="*/ 26 h 27"/>
              <a:gd name="T2" fmla="*/ 1 w 13"/>
              <a:gd name="T3" fmla="*/ 26 h 27"/>
              <a:gd name="T4" fmla="*/ 0 w 13"/>
              <a:gd name="T5" fmla="*/ 16 h 27"/>
              <a:gd name="T6" fmla="*/ 4 w 13"/>
              <a:gd name="T7" fmla="*/ 13 h 27"/>
              <a:gd name="T8" fmla="*/ 4 w 13"/>
              <a:gd name="T9" fmla="*/ 12 h 27"/>
              <a:gd name="T10" fmla="*/ 4 w 13"/>
              <a:gd name="T11" fmla="*/ 5 h 27"/>
              <a:gd name="T12" fmla="*/ 5 w 13"/>
              <a:gd name="T13" fmla="*/ 1 h 27"/>
              <a:gd name="T14" fmla="*/ 5 w 13"/>
              <a:gd name="T15" fmla="*/ 0 h 27"/>
              <a:gd name="T16" fmla="*/ 8 w 13"/>
              <a:gd name="T17" fmla="*/ 2 h 27"/>
              <a:gd name="T18" fmla="*/ 11 w 13"/>
              <a:gd name="T19" fmla="*/ 5 h 27"/>
              <a:gd name="T20" fmla="*/ 12 w 13"/>
              <a:gd name="T21" fmla="*/ 11 h 27"/>
              <a:gd name="T22" fmla="*/ 13 w 13"/>
              <a:gd name="T23" fmla="*/ 19 h 27"/>
              <a:gd name="T24" fmla="*/ 13 w 13"/>
              <a:gd name="T25" fmla="*/ 22 h 27"/>
              <a:gd name="T26" fmla="*/ 12 w 13"/>
              <a:gd name="T27" fmla="*/ 26 h 27"/>
              <a:gd name="T28" fmla="*/ 9 w 13"/>
              <a:gd name="T29" fmla="*/ 27 h 27"/>
              <a:gd name="T30" fmla="*/ 2 w 13"/>
              <a:gd name="T31" fmla="*/ 26 h 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13" h="27">
                <a:moveTo>
                  <a:pt x="2" y="26"/>
                </a:moveTo>
                <a:lnTo>
                  <a:pt x="1" y="26"/>
                </a:lnTo>
                <a:lnTo>
                  <a:pt x="0" y="16"/>
                </a:lnTo>
                <a:lnTo>
                  <a:pt x="4" y="13"/>
                </a:lnTo>
                <a:lnTo>
                  <a:pt x="4" y="12"/>
                </a:lnTo>
                <a:lnTo>
                  <a:pt x="4" y="5"/>
                </a:lnTo>
                <a:lnTo>
                  <a:pt x="5" y="1"/>
                </a:lnTo>
                <a:lnTo>
                  <a:pt x="5" y="0"/>
                </a:lnTo>
                <a:lnTo>
                  <a:pt x="8" y="2"/>
                </a:lnTo>
                <a:lnTo>
                  <a:pt x="11" y="5"/>
                </a:lnTo>
                <a:lnTo>
                  <a:pt x="12" y="11"/>
                </a:lnTo>
                <a:lnTo>
                  <a:pt x="13" y="19"/>
                </a:lnTo>
                <a:lnTo>
                  <a:pt x="13" y="22"/>
                </a:lnTo>
                <a:lnTo>
                  <a:pt x="12" y="26"/>
                </a:lnTo>
                <a:lnTo>
                  <a:pt x="9" y="27"/>
                </a:lnTo>
                <a:lnTo>
                  <a:pt x="2" y="26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50" name="Freeform 10"/>
          <p:cNvSpPr>
            <a:spLocks/>
          </p:cNvSpPr>
          <p:nvPr/>
        </p:nvSpPr>
        <p:spPr bwMode="auto">
          <a:xfrm>
            <a:off x="4025901" y="5507038"/>
            <a:ext cx="57150" cy="122238"/>
          </a:xfrm>
          <a:custGeom>
            <a:avLst/>
            <a:gdLst>
              <a:gd name="T0" fmla="*/ 1 w 36"/>
              <a:gd name="T1" fmla="*/ 25 h 77"/>
              <a:gd name="T2" fmla="*/ 0 w 36"/>
              <a:gd name="T3" fmla="*/ 25 h 77"/>
              <a:gd name="T4" fmla="*/ 0 w 36"/>
              <a:gd name="T5" fmla="*/ 0 h 77"/>
              <a:gd name="T6" fmla="*/ 11 w 36"/>
              <a:gd name="T7" fmla="*/ 0 h 77"/>
              <a:gd name="T8" fmla="*/ 15 w 36"/>
              <a:gd name="T9" fmla="*/ 0 h 77"/>
              <a:gd name="T10" fmla="*/ 19 w 36"/>
              <a:gd name="T11" fmla="*/ 6 h 77"/>
              <a:gd name="T12" fmla="*/ 21 w 36"/>
              <a:gd name="T13" fmla="*/ 8 h 77"/>
              <a:gd name="T14" fmla="*/ 23 w 36"/>
              <a:gd name="T15" fmla="*/ 14 h 77"/>
              <a:gd name="T16" fmla="*/ 27 w 36"/>
              <a:gd name="T17" fmla="*/ 18 h 77"/>
              <a:gd name="T18" fmla="*/ 28 w 36"/>
              <a:gd name="T19" fmla="*/ 19 h 77"/>
              <a:gd name="T20" fmla="*/ 28 w 36"/>
              <a:gd name="T21" fmla="*/ 22 h 77"/>
              <a:gd name="T22" fmla="*/ 28 w 36"/>
              <a:gd name="T23" fmla="*/ 27 h 77"/>
              <a:gd name="T24" fmla="*/ 31 w 36"/>
              <a:gd name="T25" fmla="*/ 29 h 77"/>
              <a:gd name="T26" fmla="*/ 31 w 36"/>
              <a:gd name="T27" fmla="*/ 30 h 77"/>
              <a:gd name="T28" fmla="*/ 31 w 36"/>
              <a:gd name="T29" fmla="*/ 32 h 77"/>
              <a:gd name="T30" fmla="*/ 31 w 36"/>
              <a:gd name="T31" fmla="*/ 33 h 77"/>
              <a:gd name="T32" fmla="*/ 31 w 36"/>
              <a:gd name="T33" fmla="*/ 36 h 77"/>
              <a:gd name="T34" fmla="*/ 36 w 36"/>
              <a:gd name="T35" fmla="*/ 48 h 77"/>
              <a:gd name="T36" fmla="*/ 32 w 36"/>
              <a:gd name="T37" fmla="*/ 52 h 77"/>
              <a:gd name="T38" fmla="*/ 24 w 36"/>
              <a:gd name="T39" fmla="*/ 55 h 77"/>
              <a:gd name="T40" fmla="*/ 24 w 36"/>
              <a:gd name="T41" fmla="*/ 53 h 77"/>
              <a:gd name="T42" fmla="*/ 24 w 36"/>
              <a:gd name="T43" fmla="*/ 45 h 77"/>
              <a:gd name="T44" fmla="*/ 23 w 36"/>
              <a:gd name="T45" fmla="*/ 40 h 77"/>
              <a:gd name="T46" fmla="*/ 21 w 36"/>
              <a:gd name="T47" fmla="*/ 33 h 77"/>
              <a:gd name="T48" fmla="*/ 12 w 36"/>
              <a:gd name="T49" fmla="*/ 51 h 77"/>
              <a:gd name="T50" fmla="*/ 11 w 36"/>
              <a:gd name="T51" fmla="*/ 66 h 77"/>
              <a:gd name="T52" fmla="*/ 11 w 36"/>
              <a:gd name="T53" fmla="*/ 74 h 77"/>
              <a:gd name="T54" fmla="*/ 4 w 36"/>
              <a:gd name="T55" fmla="*/ 77 h 77"/>
              <a:gd name="T56" fmla="*/ 4 w 36"/>
              <a:gd name="T57" fmla="*/ 60 h 77"/>
              <a:gd name="T58" fmla="*/ 5 w 36"/>
              <a:gd name="T59" fmla="*/ 59 h 77"/>
              <a:gd name="T60" fmla="*/ 5 w 36"/>
              <a:gd name="T61" fmla="*/ 44 h 77"/>
              <a:gd name="T62" fmla="*/ 5 w 36"/>
              <a:gd name="T63" fmla="*/ 40 h 77"/>
              <a:gd name="T64" fmla="*/ 6 w 36"/>
              <a:gd name="T65" fmla="*/ 38 h 77"/>
              <a:gd name="T66" fmla="*/ 12 w 36"/>
              <a:gd name="T67" fmla="*/ 36 h 77"/>
              <a:gd name="T68" fmla="*/ 8 w 36"/>
              <a:gd name="T69" fmla="*/ 26 h 77"/>
              <a:gd name="T70" fmla="*/ 6 w 36"/>
              <a:gd name="T71" fmla="*/ 26 h 77"/>
              <a:gd name="T72" fmla="*/ 1 w 36"/>
              <a:gd name="T73" fmla="*/ 25 h 7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</a:cxnLst>
            <a:rect l="0" t="0" r="r" b="b"/>
            <a:pathLst>
              <a:path w="36" h="77">
                <a:moveTo>
                  <a:pt x="1" y="25"/>
                </a:moveTo>
                <a:lnTo>
                  <a:pt x="0" y="25"/>
                </a:lnTo>
                <a:lnTo>
                  <a:pt x="0" y="0"/>
                </a:lnTo>
                <a:lnTo>
                  <a:pt x="11" y="0"/>
                </a:lnTo>
                <a:lnTo>
                  <a:pt x="15" y="0"/>
                </a:lnTo>
                <a:lnTo>
                  <a:pt x="19" y="6"/>
                </a:lnTo>
                <a:lnTo>
                  <a:pt x="21" y="8"/>
                </a:lnTo>
                <a:lnTo>
                  <a:pt x="23" y="14"/>
                </a:lnTo>
                <a:lnTo>
                  <a:pt x="27" y="18"/>
                </a:lnTo>
                <a:lnTo>
                  <a:pt x="28" y="19"/>
                </a:lnTo>
                <a:lnTo>
                  <a:pt x="28" y="22"/>
                </a:lnTo>
                <a:lnTo>
                  <a:pt x="28" y="27"/>
                </a:lnTo>
                <a:lnTo>
                  <a:pt x="31" y="29"/>
                </a:lnTo>
                <a:lnTo>
                  <a:pt x="31" y="30"/>
                </a:lnTo>
                <a:lnTo>
                  <a:pt x="31" y="32"/>
                </a:lnTo>
                <a:lnTo>
                  <a:pt x="31" y="33"/>
                </a:lnTo>
                <a:lnTo>
                  <a:pt x="31" y="36"/>
                </a:lnTo>
                <a:lnTo>
                  <a:pt x="36" y="48"/>
                </a:lnTo>
                <a:lnTo>
                  <a:pt x="32" y="52"/>
                </a:lnTo>
                <a:lnTo>
                  <a:pt x="24" y="55"/>
                </a:lnTo>
                <a:lnTo>
                  <a:pt x="24" y="53"/>
                </a:lnTo>
                <a:lnTo>
                  <a:pt x="24" y="45"/>
                </a:lnTo>
                <a:lnTo>
                  <a:pt x="23" y="40"/>
                </a:lnTo>
                <a:lnTo>
                  <a:pt x="21" y="33"/>
                </a:lnTo>
                <a:lnTo>
                  <a:pt x="12" y="51"/>
                </a:lnTo>
                <a:lnTo>
                  <a:pt x="11" y="66"/>
                </a:lnTo>
                <a:lnTo>
                  <a:pt x="11" y="74"/>
                </a:lnTo>
                <a:lnTo>
                  <a:pt x="4" y="77"/>
                </a:lnTo>
                <a:lnTo>
                  <a:pt x="4" y="60"/>
                </a:lnTo>
                <a:lnTo>
                  <a:pt x="5" y="59"/>
                </a:lnTo>
                <a:lnTo>
                  <a:pt x="5" y="44"/>
                </a:lnTo>
                <a:lnTo>
                  <a:pt x="5" y="40"/>
                </a:lnTo>
                <a:lnTo>
                  <a:pt x="6" y="38"/>
                </a:lnTo>
                <a:lnTo>
                  <a:pt x="12" y="36"/>
                </a:lnTo>
                <a:lnTo>
                  <a:pt x="8" y="26"/>
                </a:lnTo>
                <a:lnTo>
                  <a:pt x="6" y="26"/>
                </a:lnTo>
                <a:lnTo>
                  <a:pt x="1" y="25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51" name="Freeform 11"/>
          <p:cNvSpPr>
            <a:spLocks/>
          </p:cNvSpPr>
          <p:nvPr/>
        </p:nvSpPr>
        <p:spPr bwMode="auto">
          <a:xfrm>
            <a:off x="4103688" y="5434013"/>
            <a:ext cx="61913" cy="84138"/>
          </a:xfrm>
          <a:custGeom>
            <a:avLst/>
            <a:gdLst>
              <a:gd name="T0" fmla="*/ 8 w 39"/>
              <a:gd name="T1" fmla="*/ 19 h 53"/>
              <a:gd name="T2" fmla="*/ 11 w 39"/>
              <a:gd name="T3" fmla="*/ 15 h 53"/>
              <a:gd name="T4" fmla="*/ 15 w 39"/>
              <a:gd name="T5" fmla="*/ 4 h 53"/>
              <a:gd name="T6" fmla="*/ 18 w 39"/>
              <a:gd name="T7" fmla="*/ 4 h 53"/>
              <a:gd name="T8" fmla="*/ 39 w 39"/>
              <a:gd name="T9" fmla="*/ 0 h 53"/>
              <a:gd name="T10" fmla="*/ 39 w 39"/>
              <a:gd name="T11" fmla="*/ 1 h 53"/>
              <a:gd name="T12" fmla="*/ 33 w 39"/>
              <a:gd name="T13" fmla="*/ 28 h 53"/>
              <a:gd name="T14" fmla="*/ 26 w 39"/>
              <a:gd name="T15" fmla="*/ 37 h 53"/>
              <a:gd name="T16" fmla="*/ 27 w 39"/>
              <a:gd name="T17" fmla="*/ 38 h 53"/>
              <a:gd name="T18" fmla="*/ 28 w 39"/>
              <a:gd name="T19" fmla="*/ 41 h 53"/>
              <a:gd name="T20" fmla="*/ 30 w 39"/>
              <a:gd name="T21" fmla="*/ 43 h 53"/>
              <a:gd name="T22" fmla="*/ 24 w 39"/>
              <a:gd name="T23" fmla="*/ 50 h 53"/>
              <a:gd name="T24" fmla="*/ 23 w 39"/>
              <a:gd name="T25" fmla="*/ 53 h 53"/>
              <a:gd name="T26" fmla="*/ 19 w 39"/>
              <a:gd name="T27" fmla="*/ 49 h 53"/>
              <a:gd name="T28" fmla="*/ 18 w 39"/>
              <a:gd name="T29" fmla="*/ 48 h 53"/>
              <a:gd name="T30" fmla="*/ 16 w 39"/>
              <a:gd name="T31" fmla="*/ 48 h 53"/>
              <a:gd name="T32" fmla="*/ 13 w 39"/>
              <a:gd name="T33" fmla="*/ 45 h 53"/>
              <a:gd name="T34" fmla="*/ 11 w 39"/>
              <a:gd name="T35" fmla="*/ 34 h 53"/>
              <a:gd name="T36" fmla="*/ 11 w 39"/>
              <a:gd name="T37" fmla="*/ 30 h 53"/>
              <a:gd name="T38" fmla="*/ 8 w 39"/>
              <a:gd name="T39" fmla="*/ 31 h 53"/>
              <a:gd name="T40" fmla="*/ 0 w 39"/>
              <a:gd name="T41" fmla="*/ 26 h 53"/>
              <a:gd name="T42" fmla="*/ 0 w 39"/>
              <a:gd name="T43" fmla="*/ 23 h 53"/>
              <a:gd name="T44" fmla="*/ 1 w 39"/>
              <a:gd name="T45" fmla="*/ 16 h 53"/>
              <a:gd name="T46" fmla="*/ 5 w 39"/>
              <a:gd name="T47" fmla="*/ 18 h 53"/>
              <a:gd name="T48" fmla="*/ 7 w 39"/>
              <a:gd name="T49" fmla="*/ 18 h 53"/>
              <a:gd name="T50" fmla="*/ 8 w 39"/>
              <a:gd name="T51" fmla="*/ 19 h 5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</a:cxnLst>
            <a:rect l="0" t="0" r="r" b="b"/>
            <a:pathLst>
              <a:path w="39" h="53">
                <a:moveTo>
                  <a:pt x="8" y="19"/>
                </a:moveTo>
                <a:lnTo>
                  <a:pt x="11" y="15"/>
                </a:lnTo>
                <a:lnTo>
                  <a:pt x="15" y="4"/>
                </a:lnTo>
                <a:lnTo>
                  <a:pt x="18" y="4"/>
                </a:lnTo>
                <a:lnTo>
                  <a:pt x="39" y="0"/>
                </a:lnTo>
                <a:lnTo>
                  <a:pt x="39" y="1"/>
                </a:lnTo>
                <a:lnTo>
                  <a:pt x="33" y="28"/>
                </a:lnTo>
                <a:lnTo>
                  <a:pt x="26" y="37"/>
                </a:lnTo>
                <a:lnTo>
                  <a:pt x="27" y="38"/>
                </a:lnTo>
                <a:lnTo>
                  <a:pt x="28" y="41"/>
                </a:lnTo>
                <a:lnTo>
                  <a:pt x="30" y="43"/>
                </a:lnTo>
                <a:lnTo>
                  <a:pt x="24" y="50"/>
                </a:lnTo>
                <a:lnTo>
                  <a:pt x="23" y="53"/>
                </a:lnTo>
                <a:lnTo>
                  <a:pt x="19" y="49"/>
                </a:lnTo>
                <a:lnTo>
                  <a:pt x="18" y="48"/>
                </a:lnTo>
                <a:lnTo>
                  <a:pt x="16" y="48"/>
                </a:lnTo>
                <a:lnTo>
                  <a:pt x="13" y="45"/>
                </a:lnTo>
                <a:lnTo>
                  <a:pt x="11" y="34"/>
                </a:lnTo>
                <a:lnTo>
                  <a:pt x="11" y="30"/>
                </a:lnTo>
                <a:lnTo>
                  <a:pt x="8" y="31"/>
                </a:lnTo>
                <a:lnTo>
                  <a:pt x="0" y="26"/>
                </a:lnTo>
                <a:lnTo>
                  <a:pt x="0" y="23"/>
                </a:lnTo>
                <a:lnTo>
                  <a:pt x="1" y="16"/>
                </a:lnTo>
                <a:lnTo>
                  <a:pt x="5" y="18"/>
                </a:lnTo>
                <a:lnTo>
                  <a:pt x="7" y="18"/>
                </a:lnTo>
                <a:lnTo>
                  <a:pt x="8" y="19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52" name="Freeform 12"/>
          <p:cNvSpPr>
            <a:spLocks/>
          </p:cNvSpPr>
          <p:nvPr/>
        </p:nvSpPr>
        <p:spPr bwMode="auto">
          <a:xfrm>
            <a:off x="4092576" y="5422900"/>
            <a:ext cx="23813" cy="34925"/>
          </a:xfrm>
          <a:custGeom>
            <a:avLst/>
            <a:gdLst>
              <a:gd name="T0" fmla="*/ 1 w 15"/>
              <a:gd name="T1" fmla="*/ 20 h 22"/>
              <a:gd name="T2" fmla="*/ 0 w 15"/>
              <a:gd name="T3" fmla="*/ 20 h 22"/>
              <a:gd name="T4" fmla="*/ 4 w 15"/>
              <a:gd name="T5" fmla="*/ 1 h 22"/>
              <a:gd name="T6" fmla="*/ 4 w 15"/>
              <a:gd name="T7" fmla="*/ 0 h 22"/>
              <a:gd name="T8" fmla="*/ 14 w 15"/>
              <a:gd name="T9" fmla="*/ 1 h 22"/>
              <a:gd name="T10" fmla="*/ 14 w 15"/>
              <a:gd name="T11" fmla="*/ 8 h 22"/>
              <a:gd name="T12" fmla="*/ 15 w 15"/>
              <a:gd name="T13" fmla="*/ 15 h 22"/>
              <a:gd name="T14" fmla="*/ 14 w 15"/>
              <a:gd name="T15" fmla="*/ 15 h 22"/>
              <a:gd name="T16" fmla="*/ 7 w 15"/>
              <a:gd name="T17" fmla="*/ 16 h 22"/>
              <a:gd name="T18" fmla="*/ 3 w 15"/>
              <a:gd name="T19" fmla="*/ 22 h 22"/>
              <a:gd name="T20" fmla="*/ 1 w 15"/>
              <a:gd name="T21" fmla="*/ 20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5" h="22">
                <a:moveTo>
                  <a:pt x="1" y="20"/>
                </a:moveTo>
                <a:lnTo>
                  <a:pt x="0" y="20"/>
                </a:lnTo>
                <a:lnTo>
                  <a:pt x="4" y="1"/>
                </a:lnTo>
                <a:lnTo>
                  <a:pt x="4" y="0"/>
                </a:lnTo>
                <a:lnTo>
                  <a:pt x="14" y="1"/>
                </a:lnTo>
                <a:lnTo>
                  <a:pt x="14" y="8"/>
                </a:lnTo>
                <a:lnTo>
                  <a:pt x="15" y="15"/>
                </a:lnTo>
                <a:lnTo>
                  <a:pt x="14" y="15"/>
                </a:lnTo>
                <a:lnTo>
                  <a:pt x="7" y="16"/>
                </a:lnTo>
                <a:lnTo>
                  <a:pt x="3" y="22"/>
                </a:lnTo>
                <a:lnTo>
                  <a:pt x="1" y="20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53" name="Freeform 13"/>
          <p:cNvSpPr>
            <a:spLocks/>
          </p:cNvSpPr>
          <p:nvPr/>
        </p:nvSpPr>
        <p:spPr bwMode="auto">
          <a:xfrm>
            <a:off x="4027488" y="5251450"/>
            <a:ext cx="42863" cy="125413"/>
          </a:xfrm>
          <a:custGeom>
            <a:avLst/>
            <a:gdLst>
              <a:gd name="T0" fmla="*/ 10 w 27"/>
              <a:gd name="T1" fmla="*/ 3 h 79"/>
              <a:gd name="T2" fmla="*/ 11 w 27"/>
              <a:gd name="T3" fmla="*/ 7 h 79"/>
              <a:gd name="T4" fmla="*/ 12 w 27"/>
              <a:gd name="T5" fmla="*/ 11 h 79"/>
              <a:gd name="T6" fmla="*/ 18 w 27"/>
              <a:gd name="T7" fmla="*/ 23 h 79"/>
              <a:gd name="T8" fmla="*/ 27 w 27"/>
              <a:gd name="T9" fmla="*/ 29 h 79"/>
              <a:gd name="T10" fmla="*/ 27 w 27"/>
              <a:gd name="T11" fmla="*/ 36 h 79"/>
              <a:gd name="T12" fmla="*/ 25 w 27"/>
              <a:gd name="T13" fmla="*/ 40 h 79"/>
              <a:gd name="T14" fmla="*/ 25 w 27"/>
              <a:gd name="T15" fmla="*/ 45 h 79"/>
              <a:gd name="T16" fmla="*/ 26 w 27"/>
              <a:gd name="T17" fmla="*/ 47 h 79"/>
              <a:gd name="T18" fmla="*/ 25 w 27"/>
              <a:gd name="T19" fmla="*/ 48 h 79"/>
              <a:gd name="T20" fmla="*/ 22 w 27"/>
              <a:gd name="T21" fmla="*/ 52 h 79"/>
              <a:gd name="T22" fmla="*/ 20 w 27"/>
              <a:gd name="T23" fmla="*/ 52 h 79"/>
              <a:gd name="T24" fmla="*/ 19 w 27"/>
              <a:gd name="T25" fmla="*/ 52 h 79"/>
              <a:gd name="T26" fmla="*/ 16 w 27"/>
              <a:gd name="T27" fmla="*/ 52 h 79"/>
              <a:gd name="T28" fmla="*/ 16 w 27"/>
              <a:gd name="T29" fmla="*/ 55 h 79"/>
              <a:gd name="T30" fmla="*/ 22 w 27"/>
              <a:gd name="T31" fmla="*/ 56 h 79"/>
              <a:gd name="T32" fmla="*/ 25 w 27"/>
              <a:gd name="T33" fmla="*/ 66 h 79"/>
              <a:gd name="T34" fmla="*/ 26 w 27"/>
              <a:gd name="T35" fmla="*/ 70 h 79"/>
              <a:gd name="T36" fmla="*/ 25 w 27"/>
              <a:gd name="T37" fmla="*/ 73 h 79"/>
              <a:gd name="T38" fmla="*/ 18 w 27"/>
              <a:gd name="T39" fmla="*/ 79 h 79"/>
              <a:gd name="T40" fmla="*/ 16 w 27"/>
              <a:gd name="T41" fmla="*/ 79 h 79"/>
              <a:gd name="T42" fmla="*/ 14 w 27"/>
              <a:gd name="T43" fmla="*/ 78 h 79"/>
              <a:gd name="T44" fmla="*/ 11 w 27"/>
              <a:gd name="T45" fmla="*/ 63 h 79"/>
              <a:gd name="T46" fmla="*/ 10 w 27"/>
              <a:gd name="T47" fmla="*/ 64 h 79"/>
              <a:gd name="T48" fmla="*/ 7 w 27"/>
              <a:gd name="T49" fmla="*/ 67 h 79"/>
              <a:gd name="T50" fmla="*/ 0 w 27"/>
              <a:gd name="T51" fmla="*/ 62 h 79"/>
              <a:gd name="T52" fmla="*/ 1 w 27"/>
              <a:gd name="T53" fmla="*/ 43 h 79"/>
              <a:gd name="T54" fmla="*/ 1 w 27"/>
              <a:gd name="T55" fmla="*/ 41 h 79"/>
              <a:gd name="T56" fmla="*/ 8 w 27"/>
              <a:gd name="T57" fmla="*/ 45 h 79"/>
              <a:gd name="T58" fmla="*/ 7 w 27"/>
              <a:gd name="T59" fmla="*/ 34 h 79"/>
              <a:gd name="T60" fmla="*/ 5 w 27"/>
              <a:gd name="T61" fmla="*/ 26 h 79"/>
              <a:gd name="T62" fmla="*/ 7 w 27"/>
              <a:gd name="T63" fmla="*/ 14 h 79"/>
              <a:gd name="T64" fmla="*/ 5 w 27"/>
              <a:gd name="T65" fmla="*/ 10 h 79"/>
              <a:gd name="T66" fmla="*/ 5 w 27"/>
              <a:gd name="T67" fmla="*/ 3 h 79"/>
              <a:gd name="T68" fmla="*/ 7 w 27"/>
              <a:gd name="T69" fmla="*/ 0 h 79"/>
              <a:gd name="T70" fmla="*/ 8 w 27"/>
              <a:gd name="T71" fmla="*/ 2 h 79"/>
              <a:gd name="T72" fmla="*/ 10 w 27"/>
              <a:gd name="T73" fmla="*/ 2 h 79"/>
              <a:gd name="T74" fmla="*/ 10 w 27"/>
              <a:gd name="T75" fmla="*/ 3 h 7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27" h="79">
                <a:moveTo>
                  <a:pt x="10" y="3"/>
                </a:moveTo>
                <a:lnTo>
                  <a:pt x="11" y="7"/>
                </a:lnTo>
                <a:lnTo>
                  <a:pt x="12" y="11"/>
                </a:lnTo>
                <a:lnTo>
                  <a:pt x="18" y="23"/>
                </a:lnTo>
                <a:lnTo>
                  <a:pt x="27" y="29"/>
                </a:lnTo>
                <a:lnTo>
                  <a:pt x="27" y="36"/>
                </a:lnTo>
                <a:lnTo>
                  <a:pt x="25" y="40"/>
                </a:lnTo>
                <a:lnTo>
                  <a:pt x="25" y="45"/>
                </a:lnTo>
                <a:lnTo>
                  <a:pt x="26" y="47"/>
                </a:lnTo>
                <a:lnTo>
                  <a:pt x="25" y="48"/>
                </a:lnTo>
                <a:lnTo>
                  <a:pt x="22" y="52"/>
                </a:lnTo>
                <a:lnTo>
                  <a:pt x="20" y="52"/>
                </a:lnTo>
                <a:lnTo>
                  <a:pt x="19" y="52"/>
                </a:lnTo>
                <a:lnTo>
                  <a:pt x="16" y="52"/>
                </a:lnTo>
                <a:lnTo>
                  <a:pt x="16" y="55"/>
                </a:lnTo>
                <a:lnTo>
                  <a:pt x="22" y="56"/>
                </a:lnTo>
                <a:lnTo>
                  <a:pt x="25" y="66"/>
                </a:lnTo>
                <a:lnTo>
                  <a:pt x="26" y="70"/>
                </a:lnTo>
                <a:lnTo>
                  <a:pt x="25" y="73"/>
                </a:lnTo>
                <a:lnTo>
                  <a:pt x="18" y="79"/>
                </a:lnTo>
                <a:lnTo>
                  <a:pt x="16" y="79"/>
                </a:lnTo>
                <a:lnTo>
                  <a:pt x="14" y="78"/>
                </a:lnTo>
                <a:lnTo>
                  <a:pt x="11" y="63"/>
                </a:lnTo>
                <a:lnTo>
                  <a:pt x="10" y="64"/>
                </a:lnTo>
                <a:lnTo>
                  <a:pt x="7" y="67"/>
                </a:lnTo>
                <a:lnTo>
                  <a:pt x="0" y="62"/>
                </a:lnTo>
                <a:lnTo>
                  <a:pt x="1" y="43"/>
                </a:lnTo>
                <a:lnTo>
                  <a:pt x="1" y="41"/>
                </a:lnTo>
                <a:lnTo>
                  <a:pt x="8" y="45"/>
                </a:lnTo>
                <a:lnTo>
                  <a:pt x="7" y="34"/>
                </a:lnTo>
                <a:lnTo>
                  <a:pt x="5" y="26"/>
                </a:lnTo>
                <a:lnTo>
                  <a:pt x="7" y="14"/>
                </a:lnTo>
                <a:lnTo>
                  <a:pt x="5" y="10"/>
                </a:lnTo>
                <a:lnTo>
                  <a:pt x="5" y="3"/>
                </a:lnTo>
                <a:lnTo>
                  <a:pt x="7" y="0"/>
                </a:lnTo>
                <a:lnTo>
                  <a:pt x="8" y="2"/>
                </a:lnTo>
                <a:lnTo>
                  <a:pt x="10" y="2"/>
                </a:lnTo>
                <a:lnTo>
                  <a:pt x="10" y="3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54" name="Freeform 14"/>
          <p:cNvSpPr>
            <a:spLocks/>
          </p:cNvSpPr>
          <p:nvPr/>
        </p:nvSpPr>
        <p:spPr bwMode="auto">
          <a:xfrm>
            <a:off x="4051301" y="5219700"/>
            <a:ext cx="46038" cy="65088"/>
          </a:xfrm>
          <a:custGeom>
            <a:avLst/>
            <a:gdLst>
              <a:gd name="T0" fmla="*/ 27 w 29"/>
              <a:gd name="T1" fmla="*/ 20 h 41"/>
              <a:gd name="T2" fmla="*/ 27 w 29"/>
              <a:gd name="T3" fmla="*/ 27 h 41"/>
              <a:gd name="T4" fmla="*/ 27 w 29"/>
              <a:gd name="T5" fmla="*/ 31 h 41"/>
              <a:gd name="T6" fmla="*/ 29 w 29"/>
              <a:gd name="T7" fmla="*/ 37 h 41"/>
              <a:gd name="T8" fmla="*/ 27 w 29"/>
              <a:gd name="T9" fmla="*/ 38 h 41"/>
              <a:gd name="T10" fmla="*/ 22 w 29"/>
              <a:gd name="T11" fmla="*/ 41 h 41"/>
              <a:gd name="T12" fmla="*/ 0 w 29"/>
              <a:gd name="T13" fmla="*/ 0 h 41"/>
              <a:gd name="T14" fmla="*/ 11 w 29"/>
              <a:gd name="T15" fmla="*/ 7 h 41"/>
              <a:gd name="T16" fmla="*/ 12 w 29"/>
              <a:gd name="T17" fmla="*/ 7 h 41"/>
              <a:gd name="T18" fmla="*/ 27 w 29"/>
              <a:gd name="T19" fmla="*/ 20 h 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29" h="41">
                <a:moveTo>
                  <a:pt x="27" y="20"/>
                </a:moveTo>
                <a:lnTo>
                  <a:pt x="27" y="27"/>
                </a:lnTo>
                <a:lnTo>
                  <a:pt x="27" y="31"/>
                </a:lnTo>
                <a:lnTo>
                  <a:pt x="29" y="37"/>
                </a:lnTo>
                <a:lnTo>
                  <a:pt x="27" y="38"/>
                </a:lnTo>
                <a:lnTo>
                  <a:pt x="22" y="41"/>
                </a:lnTo>
                <a:lnTo>
                  <a:pt x="0" y="0"/>
                </a:lnTo>
                <a:lnTo>
                  <a:pt x="11" y="7"/>
                </a:lnTo>
                <a:lnTo>
                  <a:pt x="12" y="7"/>
                </a:lnTo>
                <a:lnTo>
                  <a:pt x="27" y="20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55" name="Freeform 15"/>
          <p:cNvSpPr>
            <a:spLocks/>
          </p:cNvSpPr>
          <p:nvPr/>
        </p:nvSpPr>
        <p:spPr bwMode="auto">
          <a:xfrm>
            <a:off x="4051301" y="5189538"/>
            <a:ext cx="49213" cy="49213"/>
          </a:xfrm>
          <a:custGeom>
            <a:avLst/>
            <a:gdLst>
              <a:gd name="T0" fmla="*/ 23 w 31"/>
              <a:gd name="T1" fmla="*/ 11 h 31"/>
              <a:gd name="T2" fmla="*/ 25 w 31"/>
              <a:gd name="T3" fmla="*/ 11 h 31"/>
              <a:gd name="T4" fmla="*/ 26 w 31"/>
              <a:gd name="T5" fmla="*/ 13 h 31"/>
              <a:gd name="T6" fmla="*/ 26 w 31"/>
              <a:gd name="T7" fmla="*/ 15 h 31"/>
              <a:gd name="T8" fmla="*/ 29 w 31"/>
              <a:gd name="T9" fmla="*/ 20 h 31"/>
              <a:gd name="T10" fmla="*/ 31 w 31"/>
              <a:gd name="T11" fmla="*/ 24 h 31"/>
              <a:gd name="T12" fmla="*/ 31 w 31"/>
              <a:gd name="T13" fmla="*/ 26 h 31"/>
              <a:gd name="T14" fmla="*/ 30 w 31"/>
              <a:gd name="T15" fmla="*/ 31 h 31"/>
              <a:gd name="T16" fmla="*/ 11 w 31"/>
              <a:gd name="T17" fmla="*/ 20 h 31"/>
              <a:gd name="T18" fmla="*/ 5 w 31"/>
              <a:gd name="T19" fmla="*/ 16 h 31"/>
              <a:gd name="T20" fmla="*/ 0 w 31"/>
              <a:gd name="T21" fmla="*/ 0 h 31"/>
              <a:gd name="T22" fmla="*/ 1 w 31"/>
              <a:gd name="T23" fmla="*/ 1 h 31"/>
              <a:gd name="T24" fmla="*/ 5 w 31"/>
              <a:gd name="T25" fmla="*/ 4 h 31"/>
              <a:gd name="T26" fmla="*/ 14 w 31"/>
              <a:gd name="T27" fmla="*/ 7 h 31"/>
              <a:gd name="T28" fmla="*/ 20 w 31"/>
              <a:gd name="T29" fmla="*/ 9 h 31"/>
              <a:gd name="T30" fmla="*/ 22 w 31"/>
              <a:gd name="T31" fmla="*/ 9 h 31"/>
              <a:gd name="T32" fmla="*/ 23 w 31"/>
              <a:gd name="T33" fmla="*/ 9 h 31"/>
              <a:gd name="T34" fmla="*/ 23 w 31"/>
              <a:gd name="T35" fmla="*/ 11 h 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31" h="31">
                <a:moveTo>
                  <a:pt x="23" y="11"/>
                </a:moveTo>
                <a:lnTo>
                  <a:pt x="25" y="11"/>
                </a:lnTo>
                <a:lnTo>
                  <a:pt x="26" y="13"/>
                </a:lnTo>
                <a:lnTo>
                  <a:pt x="26" y="15"/>
                </a:lnTo>
                <a:lnTo>
                  <a:pt x="29" y="20"/>
                </a:lnTo>
                <a:lnTo>
                  <a:pt x="31" y="24"/>
                </a:lnTo>
                <a:lnTo>
                  <a:pt x="31" y="26"/>
                </a:lnTo>
                <a:lnTo>
                  <a:pt x="30" y="31"/>
                </a:lnTo>
                <a:lnTo>
                  <a:pt x="11" y="20"/>
                </a:lnTo>
                <a:lnTo>
                  <a:pt x="5" y="16"/>
                </a:lnTo>
                <a:lnTo>
                  <a:pt x="0" y="0"/>
                </a:lnTo>
                <a:lnTo>
                  <a:pt x="1" y="1"/>
                </a:lnTo>
                <a:lnTo>
                  <a:pt x="5" y="4"/>
                </a:lnTo>
                <a:lnTo>
                  <a:pt x="14" y="7"/>
                </a:lnTo>
                <a:lnTo>
                  <a:pt x="20" y="9"/>
                </a:lnTo>
                <a:lnTo>
                  <a:pt x="22" y="9"/>
                </a:lnTo>
                <a:lnTo>
                  <a:pt x="23" y="9"/>
                </a:lnTo>
                <a:lnTo>
                  <a:pt x="23" y="11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56" name="Freeform 16"/>
          <p:cNvSpPr>
            <a:spLocks/>
          </p:cNvSpPr>
          <p:nvPr/>
        </p:nvSpPr>
        <p:spPr bwMode="auto">
          <a:xfrm>
            <a:off x="4044951" y="5137150"/>
            <a:ext cx="52388" cy="69850"/>
          </a:xfrm>
          <a:custGeom>
            <a:avLst/>
            <a:gdLst>
              <a:gd name="T0" fmla="*/ 19 w 33"/>
              <a:gd name="T1" fmla="*/ 12 h 44"/>
              <a:gd name="T2" fmla="*/ 20 w 33"/>
              <a:gd name="T3" fmla="*/ 16 h 44"/>
              <a:gd name="T4" fmla="*/ 22 w 33"/>
              <a:gd name="T5" fmla="*/ 19 h 44"/>
              <a:gd name="T6" fmla="*/ 23 w 33"/>
              <a:gd name="T7" fmla="*/ 23 h 44"/>
              <a:gd name="T8" fmla="*/ 31 w 33"/>
              <a:gd name="T9" fmla="*/ 35 h 44"/>
              <a:gd name="T10" fmla="*/ 33 w 33"/>
              <a:gd name="T11" fmla="*/ 38 h 44"/>
              <a:gd name="T12" fmla="*/ 31 w 33"/>
              <a:gd name="T13" fmla="*/ 40 h 44"/>
              <a:gd name="T14" fmla="*/ 31 w 33"/>
              <a:gd name="T15" fmla="*/ 44 h 44"/>
              <a:gd name="T16" fmla="*/ 29 w 33"/>
              <a:gd name="T17" fmla="*/ 41 h 44"/>
              <a:gd name="T18" fmla="*/ 20 w 33"/>
              <a:gd name="T19" fmla="*/ 34 h 44"/>
              <a:gd name="T20" fmla="*/ 18 w 33"/>
              <a:gd name="T21" fmla="*/ 33 h 44"/>
              <a:gd name="T22" fmla="*/ 9 w 33"/>
              <a:gd name="T23" fmla="*/ 26 h 44"/>
              <a:gd name="T24" fmla="*/ 3 w 33"/>
              <a:gd name="T25" fmla="*/ 18 h 44"/>
              <a:gd name="T26" fmla="*/ 0 w 33"/>
              <a:gd name="T27" fmla="*/ 12 h 44"/>
              <a:gd name="T28" fmla="*/ 0 w 33"/>
              <a:gd name="T29" fmla="*/ 4 h 44"/>
              <a:gd name="T30" fmla="*/ 1 w 33"/>
              <a:gd name="T31" fmla="*/ 0 h 44"/>
              <a:gd name="T32" fmla="*/ 5 w 33"/>
              <a:gd name="T33" fmla="*/ 3 h 44"/>
              <a:gd name="T34" fmla="*/ 8 w 33"/>
              <a:gd name="T35" fmla="*/ 4 h 44"/>
              <a:gd name="T36" fmla="*/ 16 w 33"/>
              <a:gd name="T37" fmla="*/ 10 h 44"/>
              <a:gd name="T38" fmla="*/ 19 w 33"/>
              <a:gd name="T39" fmla="*/ 10 h 44"/>
              <a:gd name="T40" fmla="*/ 19 w 33"/>
              <a:gd name="T41" fmla="*/ 12 h 4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33" h="44">
                <a:moveTo>
                  <a:pt x="19" y="12"/>
                </a:moveTo>
                <a:lnTo>
                  <a:pt x="20" y="16"/>
                </a:lnTo>
                <a:lnTo>
                  <a:pt x="22" y="19"/>
                </a:lnTo>
                <a:lnTo>
                  <a:pt x="23" y="23"/>
                </a:lnTo>
                <a:lnTo>
                  <a:pt x="31" y="35"/>
                </a:lnTo>
                <a:lnTo>
                  <a:pt x="33" y="38"/>
                </a:lnTo>
                <a:lnTo>
                  <a:pt x="31" y="40"/>
                </a:lnTo>
                <a:lnTo>
                  <a:pt x="31" y="44"/>
                </a:lnTo>
                <a:lnTo>
                  <a:pt x="29" y="41"/>
                </a:lnTo>
                <a:lnTo>
                  <a:pt x="20" y="34"/>
                </a:lnTo>
                <a:lnTo>
                  <a:pt x="18" y="33"/>
                </a:lnTo>
                <a:lnTo>
                  <a:pt x="9" y="26"/>
                </a:lnTo>
                <a:lnTo>
                  <a:pt x="3" y="18"/>
                </a:lnTo>
                <a:lnTo>
                  <a:pt x="0" y="12"/>
                </a:lnTo>
                <a:lnTo>
                  <a:pt x="0" y="4"/>
                </a:lnTo>
                <a:lnTo>
                  <a:pt x="1" y="0"/>
                </a:lnTo>
                <a:lnTo>
                  <a:pt x="5" y="3"/>
                </a:lnTo>
                <a:lnTo>
                  <a:pt x="8" y="4"/>
                </a:lnTo>
                <a:lnTo>
                  <a:pt x="16" y="10"/>
                </a:lnTo>
                <a:lnTo>
                  <a:pt x="19" y="10"/>
                </a:lnTo>
                <a:lnTo>
                  <a:pt x="19" y="12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57" name="Freeform 17"/>
          <p:cNvSpPr>
            <a:spLocks/>
          </p:cNvSpPr>
          <p:nvPr/>
        </p:nvSpPr>
        <p:spPr bwMode="auto">
          <a:xfrm>
            <a:off x="4038601" y="4935538"/>
            <a:ext cx="58738" cy="74613"/>
          </a:xfrm>
          <a:custGeom>
            <a:avLst/>
            <a:gdLst>
              <a:gd name="T0" fmla="*/ 35 w 37"/>
              <a:gd name="T1" fmla="*/ 19 h 47"/>
              <a:gd name="T2" fmla="*/ 35 w 37"/>
              <a:gd name="T3" fmla="*/ 29 h 47"/>
              <a:gd name="T4" fmla="*/ 27 w 37"/>
              <a:gd name="T5" fmla="*/ 36 h 47"/>
              <a:gd name="T6" fmla="*/ 23 w 37"/>
              <a:gd name="T7" fmla="*/ 38 h 47"/>
              <a:gd name="T8" fmla="*/ 20 w 37"/>
              <a:gd name="T9" fmla="*/ 32 h 47"/>
              <a:gd name="T10" fmla="*/ 20 w 37"/>
              <a:gd name="T11" fmla="*/ 30 h 47"/>
              <a:gd name="T12" fmla="*/ 13 w 37"/>
              <a:gd name="T13" fmla="*/ 34 h 47"/>
              <a:gd name="T14" fmla="*/ 9 w 37"/>
              <a:gd name="T15" fmla="*/ 38 h 47"/>
              <a:gd name="T16" fmla="*/ 7 w 37"/>
              <a:gd name="T17" fmla="*/ 40 h 47"/>
              <a:gd name="T18" fmla="*/ 0 w 37"/>
              <a:gd name="T19" fmla="*/ 47 h 47"/>
              <a:gd name="T20" fmla="*/ 0 w 37"/>
              <a:gd name="T21" fmla="*/ 29 h 47"/>
              <a:gd name="T22" fmla="*/ 9 w 37"/>
              <a:gd name="T23" fmla="*/ 25 h 47"/>
              <a:gd name="T24" fmla="*/ 9 w 37"/>
              <a:gd name="T25" fmla="*/ 23 h 47"/>
              <a:gd name="T26" fmla="*/ 11 w 37"/>
              <a:gd name="T27" fmla="*/ 17 h 47"/>
              <a:gd name="T28" fmla="*/ 11 w 37"/>
              <a:gd name="T29" fmla="*/ 15 h 47"/>
              <a:gd name="T30" fmla="*/ 16 w 37"/>
              <a:gd name="T31" fmla="*/ 12 h 47"/>
              <a:gd name="T32" fmla="*/ 18 w 37"/>
              <a:gd name="T33" fmla="*/ 14 h 47"/>
              <a:gd name="T34" fmla="*/ 22 w 37"/>
              <a:gd name="T35" fmla="*/ 18 h 47"/>
              <a:gd name="T36" fmla="*/ 23 w 37"/>
              <a:gd name="T37" fmla="*/ 0 h 47"/>
              <a:gd name="T38" fmla="*/ 35 w 37"/>
              <a:gd name="T39" fmla="*/ 7 h 47"/>
              <a:gd name="T40" fmla="*/ 37 w 37"/>
              <a:gd name="T41" fmla="*/ 8 h 47"/>
              <a:gd name="T42" fmla="*/ 37 w 37"/>
              <a:gd name="T43" fmla="*/ 12 h 47"/>
              <a:gd name="T44" fmla="*/ 35 w 37"/>
              <a:gd name="T45" fmla="*/ 19 h 4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37" h="47">
                <a:moveTo>
                  <a:pt x="35" y="19"/>
                </a:moveTo>
                <a:lnTo>
                  <a:pt x="35" y="29"/>
                </a:lnTo>
                <a:lnTo>
                  <a:pt x="27" y="36"/>
                </a:lnTo>
                <a:lnTo>
                  <a:pt x="23" y="38"/>
                </a:lnTo>
                <a:lnTo>
                  <a:pt x="20" y="32"/>
                </a:lnTo>
                <a:lnTo>
                  <a:pt x="20" y="30"/>
                </a:lnTo>
                <a:lnTo>
                  <a:pt x="13" y="34"/>
                </a:lnTo>
                <a:lnTo>
                  <a:pt x="9" y="38"/>
                </a:lnTo>
                <a:lnTo>
                  <a:pt x="7" y="40"/>
                </a:lnTo>
                <a:lnTo>
                  <a:pt x="0" y="47"/>
                </a:lnTo>
                <a:lnTo>
                  <a:pt x="0" y="29"/>
                </a:lnTo>
                <a:lnTo>
                  <a:pt x="9" y="25"/>
                </a:lnTo>
                <a:lnTo>
                  <a:pt x="9" y="23"/>
                </a:lnTo>
                <a:lnTo>
                  <a:pt x="11" y="17"/>
                </a:lnTo>
                <a:lnTo>
                  <a:pt x="11" y="15"/>
                </a:lnTo>
                <a:lnTo>
                  <a:pt x="16" y="12"/>
                </a:lnTo>
                <a:lnTo>
                  <a:pt x="18" y="14"/>
                </a:lnTo>
                <a:lnTo>
                  <a:pt x="22" y="18"/>
                </a:lnTo>
                <a:lnTo>
                  <a:pt x="23" y="0"/>
                </a:lnTo>
                <a:lnTo>
                  <a:pt x="35" y="7"/>
                </a:lnTo>
                <a:lnTo>
                  <a:pt x="37" y="8"/>
                </a:lnTo>
                <a:lnTo>
                  <a:pt x="37" y="12"/>
                </a:lnTo>
                <a:lnTo>
                  <a:pt x="35" y="19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58" name="Freeform 18"/>
          <p:cNvSpPr>
            <a:spLocks/>
          </p:cNvSpPr>
          <p:nvPr/>
        </p:nvSpPr>
        <p:spPr bwMode="auto">
          <a:xfrm>
            <a:off x="4144963" y="4597400"/>
            <a:ext cx="30163" cy="50800"/>
          </a:xfrm>
          <a:custGeom>
            <a:avLst/>
            <a:gdLst>
              <a:gd name="T0" fmla="*/ 19 w 19"/>
              <a:gd name="T1" fmla="*/ 10 h 32"/>
              <a:gd name="T2" fmla="*/ 19 w 19"/>
              <a:gd name="T3" fmla="*/ 15 h 32"/>
              <a:gd name="T4" fmla="*/ 15 w 19"/>
              <a:gd name="T5" fmla="*/ 26 h 32"/>
              <a:gd name="T6" fmla="*/ 12 w 19"/>
              <a:gd name="T7" fmla="*/ 29 h 32"/>
              <a:gd name="T8" fmla="*/ 11 w 19"/>
              <a:gd name="T9" fmla="*/ 30 h 32"/>
              <a:gd name="T10" fmla="*/ 9 w 19"/>
              <a:gd name="T11" fmla="*/ 32 h 32"/>
              <a:gd name="T12" fmla="*/ 7 w 19"/>
              <a:gd name="T13" fmla="*/ 32 h 32"/>
              <a:gd name="T14" fmla="*/ 2 w 19"/>
              <a:gd name="T15" fmla="*/ 29 h 32"/>
              <a:gd name="T16" fmla="*/ 1 w 19"/>
              <a:gd name="T17" fmla="*/ 24 h 32"/>
              <a:gd name="T18" fmla="*/ 2 w 19"/>
              <a:gd name="T19" fmla="*/ 21 h 32"/>
              <a:gd name="T20" fmla="*/ 4 w 19"/>
              <a:gd name="T21" fmla="*/ 20 h 32"/>
              <a:gd name="T22" fmla="*/ 5 w 19"/>
              <a:gd name="T23" fmla="*/ 10 h 32"/>
              <a:gd name="T24" fmla="*/ 0 w 19"/>
              <a:gd name="T25" fmla="*/ 10 h 32"/>
              <a:gd name="T26" fmla="*/ 2 w 19"/>
              <a:gd name="T27" fmla="*/ 0 h 32"/>
              <a:gd name="T28" fmla="*/ 9 w 19"/>
              <a:gd name="T29" fmla="*/ 0 h 32"/>
              <a:gd name="T30" fmla="*/ 12 w 19"/>
              <a:gd name="T31" fmla="*/ 7 h 32"/>
              <a:gd name="T32" fmla="*/ 17 w 19"/>
              <a:gd name="T33" fmla="*/ 6 h 32"/>
              <a:gd name="T34" fmla="*/ 19 w 19"/>
              <a:gd name="T35" fmla="*/ 5 h 32"/>
              <a:gd name="T36" fmla="*/ 19 w 19"/>
              <a:gd name="T37" fmla="*/ 10 h 3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19" h="32">
                <a:moveTo>
                  <a:pt x="19" y="10"/>
                </a:moveTo>
                <a:lnTo>
                  <a:pt x="19" y="15"/>
                </a:lnTo>
                <a:lnTo>
                  <a:pt x="15" y="26"/>
                </a:lnTo>
                <a:lnTo>
                  <a:pt x="12" y="29"/>
                </a:lnTo>
                <a:lnTo>
                  <a:pt x="11" y="30"/>
                </a:lnTo>
                <a:lnTo>
                  <a:pt x="9" y="32"/>
                </a:lnTo>
                <a:lnTo>
                  <a:pt x="7" y="32"/>
                </a:lnTo>
                <a:lnTo>
                  <a:pt x="2" y="29"/>
                </a:lnTo>
                <a:lnTo>
                  <a:pt x="1" y="24"/>
                </a:lnTo>
                <a:lnTo>
                  <a:pt x="2" y="21"/>
                </a:lnTo>
                <a:lnTo>
                  <a:pt x="4" y="20"/>
                </a:lnTo>
                <a:lnTo>
                  <a:pt x="5" y="10"/>
                </a:lnTo>
                <a:lnTo>
                  <a:pt x="0" y="10"/>
                </a:lnTo>
                <a:lnTo>
                  <a:pt x="2" y="0"/>
                </a:lnTo>
                <a:lnTo>
                  <a:pt x="9" y="0"/>
                </a:lnTo>
                <a:lnTo>
                  <a:pt x="12" y="7"/>
                </a:lnTo>
                <a:lnTo>
                  <a:pt x="17" y="6"/>
                </a:lnTo>
                <a:lnTo>
                  <a:pt x="19" y="5"/>
                </a:lnTo>
                <a:lnTo>
                  <a:pt x="19" y="10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59" name="Freeform 19"/>
          <p:cNvSpPr>
            <a:spLocks/>
          </p:cNvSpPr>
          <p:nvPr/>
        </p:nvSpPr>
        <p:spPr bwMode="auto">
          <a:xfrm>
            <a:off x="4267201" y="4470400"/>
            <a:ext cx="50800" cy="25400"/>
          </a:xfrm>
          <a:custGeom>
            <a:avLst/>
            <a:gdLst>
              <a:gd name="T0" fmla="*/ 30 w 32"/>
              <a:gd name="T1" fmla="*/ 5 h 16"/>
              <a:gd name="T2" fmla="*/ 29 w 32"/>
              <a:gd name="T3" fmla="*/ 12 h 16"/>
              <a:gd name="T4" fmla="*/ 29 w 32"/>
              <a:gd name="T5" fmla="*/ 14 h 16"/>
              <a:gd name="T6" fmla="*/ 28 w 32"/>
              <a:gd name="T7" fmla="*/ 16 h 16"/>
              <a:gd name="T8" fmla="*/ 17 w 32"/>
              <a:gd name="T9" fmla="*/ 16 h 16"/>
              <a:gd name="T10" fmla="*/ 10 w 32"/>
              <a:gd name="T11" fmla="*/ 12 h 16"/>
              <a:gd name="T12" fmla="*/ 0 w 32"/>
              <a:gd name="T13" fmla="*/ 12 h 16"/>
              <a:gd name="T14" fmla="*/ 2 w 32"/>
              <a:gd name="T15" fmla="*/ 0 h 16"/>
              <a:gd name="T16" fmla="*/ 18 w 32"/>
              <a:gd name="T17" fmla="*/ 1 h 16"/>
              <a:gd name="T18" fmla="*/ 29 w 32"/>
              <a:gd name="T19" fmla="*/ 1 h 16"/>
              <a:gd name="T20" fmla="*/ 32 w 32"/>
              <a:gd name="T21" fmla="*/ 0 h 16"/>
              <a:gd name="T22" fmla="*/ 30 w 32"/>
              <a:gd name="T23" fmla="*/ 5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32" h="16">
                <a:moveTo>
                  <a:pt x="30" y="5"/>
                </a:moveTo>
                <a:lnTo>
                  <a:pt x="29" y="12"/>
                </a:lnTo>
                <a:lnTo>
                  <a:pt x="29" y="14"/>
                </a:lnTo>
                <a:lnTo>
                  <a:pt x="28" y="16"/>
                </a:lnTo>
                <a:lnTo>
                  <a:pt x="17" y="16"/>
                </a:lnTo>
                <a:lnTo>
                  <a:pt x="10" y="12"/>
                </a:lnTo>
                <a:lnTo>
                  <a:pt x="0" y="12"/>
                </a:lnTo>
                <a:lnTo>
                  <a:pt x="2" y="0"/>
                </a:lnTo>
                <a:lnTo>
                  <a:pt x="18" y="1"/>
                </a:lnTo>
                <a:lnTo>
                  <a:pt x="29" y="1"/>
                </a:lnTo>
                <a:lnTo>
                  <a:pt x="32" y="0"/>
                </a:lnTo>
                <a:lnTo>
                  <a:pt x="30" y="5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60" name="Freeform 20"/>
          <p:cNvSpPr>
            <a:spLocks/>
          </p:cNvSpPr>
          <p:nvPr/>
        </p:nvSpPr>
        <p:spPr bwMode="auto">
          <a:xfrm>
            <a:off x="4325938" y="4465638"/>
            <a:ext cx="53975" cy="69850"/>
          </a:xfrm>
          <a:custGeom>
            <a:avLst/>
            <a:gdLst>
              <a:gd name="T0" fmla="*/ 2 w 34"/>
              <a:gd name="T1" fmla="*/ 15 h 44"/>
              <a:gd name="T2" fmla="*/ 0 w 34"/>
              <a:gd name="T3" fmla="*/ 15 h 44"/>
              <a:gd name="T4" fmla="*/ 2 w 34"/>
              <a:gd name="T5" fmla="*/ 11 h 44"/>
              <a:gd name="T6" fmla="*/ 4 w 34"/>
              <a:gd name="T7" fmla="*/ 6 h 44"/>
              <a:gd name="T8" fmla="*/ 6 w 34"/>
              <a:gd name="T9" fmla="*/ 3 h 44"/>
              <a:gd name="T10" fmla="*/ 7 w 34"/>
              <a:gd name="T11" fmla="*/ 2 h 44"/>
              <a:gd name="T12" fmla="*/ 19 w 34"/>
              <a:gd name="T13" fmla="*/ 0 h 44"/>
              <a:gd name="T14" fmla="*/ 26 w 34"/>
              <a:gd name="T15" fmla="*/ 0 h 44"/>
              <a:gd name="T16" fmla="*/ 28 w 34"/>
              <a:gd name="T17" fmla="*/ 0 h 44"/>
              <a:gd name="T18" fmla="*/ 28 w 34"/>
              <a:gd name="T19" fmla="*/ 3 h 44"/>
              <a:gd name="T20" fmla="*/ 28 w 34"/>
              <a:gd name="T21" fmla="*/ 14 h 44"/>
              <a:gd name="T22" fmla="*/ 33 w 34"/>
              <a:gd name="T23" fmla="*/ 19 h 44"/>
              <a:gd name="T24" fmla="*/ 34 w 34"/>
              <a:gd name="T25" fmla="*/ 21 h 44"/>
              <a:gd name="T26" fmla="*/ 25 w 34"/>
              <a:gd name="T27" fmla="*/ 28 h 44"/>
              <a:gd name="T28" fmla="*/ 15 w 34"/>
              <a:gd name="T29" fmla="*/ 36 h 44"/>
              <a:gd name="T30" fmla="*/ 13 w 34"/>
              <a:gd name="T31" fmla="*/ 37 h 44"/>
              <a:gd name="T32" fmla="*/ 6 w 34"/>
              <a:gd name="T33" fmla="*/ 43 h 44"/>
              <a:gd name="T34" fmla="*/ 4 w 34"/>
              <a:gd name="T35" fmla="*/ 44 h 44"/>
              <a:gd name="T36" fmla="*/ 3 w 34"/>
              <a:gd name="T37" fmla="*/ 43 h 44"/>
              <a:gd name="T38" fmla="*/ 0 w 34"/>
              <a:gd name="T39" fmla="*/ 40 h 44"/>
              <a:gd name="T40" fmla="*/ 2 w 34"/>
              <a:gd name="T41" fmla="*/ 38 h 44"/>
              <a:gd name="T42" fmla="*/ 2 w 34"/>
              <a:gd name="T43" fmla="*/ 34 h 44"/>
              <a:gd name="T44" fmla="*/ 3 w 34"/>
              <a:gd name="T45" fmla="*/ 33 h 44"/>
              <a:gd name="T46" fmla="*/ 3 w 34"/>
              <a:gd name="T47" fmla="*/ 30 h 44"/>
              <a:gd name="T48" fmla="*/ 6 w 34"/>
              <a:gd name="T49" fmla="*/ 19 h 44"/>
              <a:gd name="T50" fmla="*/ 6 w 34"/>
              <a:gd name="T51" fmla="*/ 18 h 44"/>
              <a:gd name="T52" fmla="*/ 3 w 34"/>
              <a:gd name="T53" fmla="*/ 18 h 44"/>
              <a:gd name="T54" fmla="*/ 2 w 34"/>
              <a:gd name="T55" fmla="*/ 15 h 4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</a:cxnLst>
            <a:rect l="0" t="0" r="r" b="b"/>
            <a:pathLst>
              <a:path w="34" h="44">
                <a:moveTo>
                  <a:pt x="2" y="15"/>
                </a:moveTo>
                <a:lnTo>
                  <a:pt x="0" y="15"/>
                </a:lnTo>
                <a:lnTo>
                  <a:pt x="2" y="11"/>
                </a:lnTo>
                <a:lnTo>
                  <a:pt x="4" y="6"/>
                </a:lnTo>
                <a:lnTo>
                  <a:pt x="6" y="3"/>
                </a:lnTo>
                <a:lnTo>
                  <a:pt x="7" y="2"/>
                </a:lnTo>
                <a:lnTo>
                  <a:pt x="19" y="0"/>
                </a:lnTo>
                <a:lnTo>
                  <a:pt x="26" y="0"/>
                </a:lnTo>
                <a:lnTo>
                  <a:pt x="28" y="0"/>
                </a:lnTo>
                <a:lnTo>
                  <a:pt x="28" y="3"/>
                </a:lnTo>
                <a:lnTo>
                  <a:pt x="28" y="14"/>
                </a:lnTo>
                <a:lnTo>
                  <a:pt x="33" y="19"/>
                </a:lnTo>
                <a:lnTo>
                  <a:pt x="34" y="21"/>
                </a:lnTo>
                <a:lnTo>
                  <a:pt x="25" y="28"/>
                </a:lnTo>
                <a:lnTo>
                  <a:pt x="15" y="36"/>
                </a:lnTo>
                <a:lnTo>
                  <a:pt x="13" y="37"/>
                </a:lnTo>
                <a:lnTo>
                  <a:pt x="6" y="43"/>
                </a:lnTo>
                <a:lnTo>
                  <a:pt x="4" y="44"/>
                </a:lnTo>
                <a:lnTo>
                  <a:pt x="3" y="43"/>
                </a:lnTo>
                <a:lnTo>
                  <a:pt x="0" y="40"/>
                </a:lnTo>
                <a:lnTo>
                  <a:pt x="2" y="38"/>
                </a:lnTo>
                <a:lnTo>
                  <a:pt x="2" y="34"/>
                </a:lnTo>
                <a:lnTo>
                  <a:pt x="3" y="33"/>
                </a:lnTo>
                <a:lnTo>
                  <a:pt x="3" y="30"/>
                </a:lnTo>
                <a:lnTo>
                  <a:pt x="6" y="19"/>
                </a:lnTo>
                <a:lnTo>
                  <a:pt x="6" y="18"/>
                </a:lnTo>
                <a:lnTo>
                  <a:pt x="3" y="18"/>
                </a:lnTo>
                <a:lnTo>
                  <a:pt x="2" y="15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61" name="Freeform 21"/>
          <p:cNvSpPr>
            <a:spLocks/>
          </p:cNvSpPr>
          <p:nvPr/>
        </p:nvSpPr>
        <p:spPr bwMode="auto">
          <a:xfrm>
            <a:off x="4379913" y="4397375"/>
            <a:ext cx="23813" cy="38100"/>
          </a:xfrm>
          <a:custGeom>
            <a:avLst/>
            <a:gdLst>
              <a:gd name="T0" fmla="*/ 9 w 15"/>
              <a:gd name="T1" fmla="*/ 11 h 24"/>
              <a:gd name="T2" fmla="*/ 0 w 15"/>
              <a:gd name="T3" fmla="*/ 11 h 24"/>
              <a:gd name="T4" fmla="*/ 2 w 15"/>
              <a:gd name="T5" fmla="*/ 4 h 24"/>
              <a:gd name="T6" fmla="*/ 7 w 15"/>
              <a:gd name="T7" fmla="*/ 4 h 24"/>
              <a:gd name="T8" fmla="*/ 9 w 15"/>
              <a:gd name="T9" fmla="*/ 0 h 24"/>
              <a:gd name="T10" fmla="*/ 15 w 15"/>
              <a:gd name="T11" fmla="*/ 0 h 24"/>
              <a:gd name="T12" fmla="*/ 14 w 15"/>
              <a:gd name="T13" fmla="*/ 23 h 24"/>
              <a:gd name="T14" fmla="*/ 10 w 15"/>
              <a:gd name="T15" fmla="*/ 24 h 24"/>
              <a:gd name="T16" fmla="*/ 9 w 15"/>
              <a:gd name="T17" fmla="*/ 11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5" h="24">
                <a:moveTo>
                  <a:pt x="9" y="11"/>
                </a:moveTo>
                <a:lnTo>
                  <a:pt x="0" y="11"/>
                </a:lnTo>
                <a:lnTo>
                  <a:pt x="2" y="4"/>
                </a:lnTo>
                <a:lnTo>
                  <a:pt x="7" y="4"/>
                </a:lnTo>
                <a:lnTo>
                  <a:pt x="9" y="0"/>
                </a:lnTo>
                <a:lnTo>
                  <a:pt x="15" y="0"/>
                </a:lnTo>
                <a:lnTo>
                  <a:pt x="14" y="23"/>
                </a:lnTo>
                <a:lnTo>
                  <a:pt x="10" y="24"/>
                </a:lnTo>
                <a:lnTo>
                  <a:pt x="9" y="11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62" name="Freeform 22"/>
          <p:cNvSpPr>
            <a:spLocks/>
          </p:cNvSpPr>
          <p:nvPr/>
        </p:nvSpPr>
        <p:spPr bwMode="auto">
          <a:xfrm>
            <a:off x="4406901" y="4357688"/>
            <a:ext cx="28575" cy="33338"/>
          </a:xfrm>
          <a:custGeom>
            <a:avLst/>
            <a:gdLst>
              <a:gd name="T0" fmla="*/ 0 w 18"/>
              <a:gd name="T1" fmla="*/ 8 h 21"/>
              <a:gd name="T2" fmla="*/ 0 w 18"/>
              <a:gd name="T3" fmla="*/ 6 h 21"/>
              <a:gd name="T4" fmla="*/ 5 w 18"/>
              <a:gd name="T5" fmla="*/ 0 h 21"/>
              <a:gd name="T6" fmla="*/ 8 w 18"/>
              <a:gd name="T7" fmla="*/ 8 h 21"/>
              <a:gd name="T8" fmla="*/ 12 w 18"/>
              <a:gd name="T9" fmla="*/ 6 h 21"/>
              <a:gd name="T10" fmla="*/ 18 w 18"/>
              <a:gd name="T11" fmla="*/ 18 h 21"/>
              <a:gd name="T12" fmla="*/ 15 w 18"/>
              <a:gd name="T13" fmla="*/ 21 h 21"/>
              <a:gd name="T14" fmla="*/ 0 w 18"/>
              <a:gd name="T15" fmla="*/ 8 h 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8" h="21">
                <a:moveTo>
                  <a:pt x="0" y="8"/>
                </a:moveTo>
                <a:lnTo>
                  <a:pt x="0" y="6"/>
                </a:lnTo>
                <a:lnTo>
                  <a:pt x="5" y="0"/>
                </a:lnTo>
                <a:lnTo>
                  <a:pt x="8" y="8"/>
                </a:lnTo>
                <a:lnTo>
                  <a:pt x="12" y="6"/>
                </a:lnTo>
                <a:lnTo>
                  <a:pt x="18" y="18"/>
                </a:lnTo>
                <a:lnTo>
                  <a:pt x="15" y="21"/>
                </a:lnTo>
                <a:lnTo>
                  <a:pt x="0" y="8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63" name="Freeform 23"/>
          <p:cNvSpPr>
            <a:spLocks/>
          </p:cNvSpPr>
          <p:nvPr/>
        </p:nvSpPr>
        <p:spPr bwMode="auto">
          <a:xfrm>
            <a:off x="4508501" y="4349750"/>
            <a:ext cx="53975" cy="31750"/>
          </a:xfrm>
          <a:custGeom>
            <a:avLst/>
            <a:gdLst>
              <a:gd name="T0" fmla="*/ 16 w 34"/>
              <a:gd name="T1" fmla="*/ 4 h 20"/>
              <a:gd name="T2" fmla="*/ 33 w 34"/>
              <a:gd name="T3" fmla="*/ 2 h 20"/>
              <a:gd name="T4" fmla="*/ 34 w 34"/>
              <a:gd name="T5" fmla="*/ 13 h 20"/>
              <a:gd name="T6" fmla="*/ 34 w 34"/>
              <a:gd name="T7" fmla="*/ 15 h 20"/>
              <a:gd name="T8" fmla="*/ 19 w 34"/>
              <a:gd name="T9" fmla="*/ 17 h 20"/>
              <a:gd name="T10" fmla="*/ 16 w 34"/>
              <a:gd name="T11" fmla="*/ 17 h 20"/>
              <a:gd name="T12" fmla="*/ 7 w 34"/>
              <a:gd name="T13" fmla="*/ 19 h 20"/>
              <a:gd name="T14" fmla="*/ 3 w 34"/>
              <a:gd name="T15" fmla="*/ 20 h 20"/>
              <a:gd name="T16" fmla="*/ 0 w 34"/>
              <a:gd name="T17" fmla="*/ 19 h 20"/>
              <a:gd name="T18" fmla="*/ 0 w 34"/>
              <a:gd name="T19" fmla="*/ 15 h 20"/>
              <a:gd name="T20" fmla="*/ 3 w 34"/>
              <a:gd name="T21" fmla="*/ 12 h 20"/>
              <a:gd name="T22" fmla="*/ 4 w 34"/>
              <a:gd name="T23" fmla="*/ 9 h 20"/>
              <a:gd name="T24" fmla="*/ 4 w 34"/>
              <a:gd name="T25" fmla="*/ 1 h 20"/>
              <a:gd name="T26" fmla="*/ 5 w 34"/>
              <a:gd name="T27" fmla="*/ 0 h 20"/>
              <a:gd name="T28" fmla="*/ 7 w 34"/>
              <a:gd name="T29" fmla="*/ 0 h 20"/>
              <a:gd name="T30" fmla="*/ 12 w 34"/>
              <a:gd name="T31" fmla="*/ 2 h 20"/>
              <a:gd name="T32" fmla="*/ 15 w 34"/>
              <a:gd name="T33" fmla="*/ 2 h 20"/>
              <a:gd name="T34" fmla="*/ 16 w 34"/>
              <a:gd name="T35" fmla="*/ 4 h 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34" h="20">
                <a:moveTo>
                  <a:pt x="16" y="4"/>
                </a:moveTo>
                <a:lnTo>
                  <a:pt x="33" y="2"/>
                </a:lnTo>
                <a:lnTo>
                  <a:pt x="34" y="13"/>
                </a:lnTo>
                <a:lnTo>
                  <a:pt x="34" y="15"/>
                </a:lnTo>
                <a:lnTo>
                  <a:pt x="19" y="17"/>
                </a:lnTo>
                <a:lnTo>
                  <a:pt x="16" y="17"/>
                </a:lnTo>
                <a:lnTo>
                  <a:pt x="7" y="19"/>
                </a:lnTo>
                <a:lnTo>
                  <a:pt x="3" y="20"/>
                </a:lnTo>
                <a:lnTo>
                  <a:pt x="0" y="19"/>
                </a:lnTo>
                <a:lnTo>
                  <a:pt x="0" y="15"/>
                </a:lnTo>
                <a:lnTo>
                  <a:pt x="3" y="12"/>
                </a:lnTo>
                <a:lnTo>
                  <a:pt x="4" y="9"/>
                </a:lnTo>
                <a:lnTo>
                  <a:pt x="4" y="1"/>
                </a:lnTo>
                <a:lnTo>
                  <a:pt x="5" y="0"/>
                </a:lnTo>
                <a:lnTo>
                  <a:pt x="7" y="0"/>
                </a:lnTo>
                <a:lnTo>
                  <a:pt x="12" y="2"/>
                </a:lnTo>
                <a:lnTo>
                  <a:pt x="15" y="2"/>
                </a:lnTo>
                <a:lnTo>
                  <a:pt x="16" y="4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64" name="Freeform 24"/>
          <p:cNvSpPr>
            <a:spLocks/>
          </p:cNvSpPr>
          <p:nvPr/>
        </p:nvSpPr>
        <p:spPr bwMode="auto">
          <a:xfrm>
            <a:off x="4738688" y="4267200"/>
            <a:ext cx="19050" cy="14288"/>
          </a:xfrm>
          <a:custGeom>
            <a:avLst/>
            <a:gdLst>
              <a:gd name="T0" fmla="*/ 1 w 12"/>
              <a:gd name="T1" fmla="*/ 7 h 9"/>
              <a:gd name="T2" fmla="*/ 0 w 12"/>
              <a:gd name="T3" fmla="*/ 7 h 9"/>
              <a:gd name="T4" fmla="*/ 1 w 12"/>
              <a:gd name="T5" fmla="*/ 3 h 9"/>
              <a:gd name="T6" fmla="*/ 4 w 12"/>
              <a:gd name="T7" fmla="*/ 1 h 9"/>
              <a:gd name="T8" fmla="*/ 8 w 12"/>
              <a:gd name="T9" fmla="*/ 0 h 9"/>
              <a:gd name="T10" fmla="*/ 10 w 12"/>
              <a:gd name="T11" fmla="*/ 4 h 9"/>
              <a:gd name="T12" fmla="*/ 12 w 12"/>
              <a:gd name="T13" fmla="*/ 5 h 9"/>
              <a:gd name="T14" fmla="*/ 9 w 12"/>
              <a:gd name="T15" fmla="*/ 8 h 9"/>
              <a:gd name="T16" fmla="*/ 4 w 12"/>
              <a:gd name="T17" fmla="*/ 9 h 9"/>
              <a:gd name="T18" fmla="*/ 1 w 12"/>
              <a:gd name="T19" fmla="*/ 7 h 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2" h="9">
                <a:moveTo>
                  <a:pt x="1" y="7"/>
                </a:moveTo>
                <a:lnTo>
                  <a:pt x="0" y="7"/>
                </a:lnTo>
                <a:lnTo>
                  <a:pt x="1" y="3"/>
                </a:lnTo>
                <a:lnTo>
                  <a:pt x="4" y="1"/>
                </a:lnTo>
                <a:lnTo>
                  <a:pt x="8" y="0"/>
                </a:lnTo>
                <a:lnTo>
                  <a:pt x="10" y="4"/>
                </a:lnTo>
                <a:lnTo>
                  <a:pt x="12" y="5"/>
                </a:lnTo>
                <a:lnTo>
                  <a:pt x="9" y="8"/>
                </a:lnTo>
                <a:lnTo>
                  <a:pt x="4" y="9"/>
                </a:lnTo>
                <a:lnTo>
                  <a:pt x="1" y="7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65" name="Freeform 25"/>
          <p:cNvSpPr>
            <a:spLocks/>
          </p:cNvSpPr>
          <p:nvPr/>
        </p:nvSpPr>
        <p:spPr bwMode="auto">
          <a:xfrm>
            <a:off x="4664076" y="4214813"/>
            <a:ext cx="57150" cy="66675"/>
          </a:xfrm>
          <a:custGeom>
            <a:avLst/>
            <a:gdLst>
              <a:gd name="T0" fmla="*/ 8 w 36"/>
              <a:gd name="T1" fmla="*/ 14 h 42"/>
              <a:gd name="T2" fmla="*/ 15 w 36"/>
              <a:gd name="T3" fmla="*/ 10 h 42"/>
              <a:gd name="T4" fmla="*/ 19 w 36"/>
              <a:gd name="T5" fmla="*/ 14 h 42"/>
              <a:gd name="T6" fmla="*/ 27 w 36"/>
              <a:gd name="T7" fmla="*/ 12 h 42"/>
              <a:gd name="T8" fmla="*/ 29 w 36"/>
              <a:gd name="T9" fmla="*/ 0 h 42"/>
              <a:gd name="T10" fmla="*/ 33 w 36"/>
              <a:gd name="T11" fmla="*/ 0 h 42"/>
              <a:gd name="T12" fmla="*/ 36 w 36"/>
              <a:gd name="T13" fmla="*/ 0 h 42"/>
              <a:gd name="T14" fmla="*/ 36 w 36"/>
              <a:gd name="T15" fmla="*/ 7 h 42"/>
              <a:gd name="T16" fmla="*/ 36 w 36"/>
              <a:gd name="T17" fmla="*/ 8 h 42"/>
              <a:gd name="T18" fmla="*/ 36 w 36"/>
              <a:gd name="T19" fmla="*/ 10 h 42"/>
              <a:gd name="T20" fmla="*/ 36 w 36"/>
              <a:gd name="T21" fmla="*/ 11 h 42"/>
              <a:gd name="T22" fmla="*/ 36 w 36"/>
              <a:gd name="T23" fmla="*/ 16 h 42"/>
              <a:gd name="T24" fmla="*/ 36 w 36"/>
              <a:gd name="T25" fmla="*/ 25 h 42"/>
              <a:gd name="T26" fmla="*/ 36 w 36"/>
              <a:gd name="T27" fmla="*/ 31 h 42"/>
              <a:gd name="T28" fmla="*/ 23 w 36"/>
              <a:gd name="T29" fmla="*/ 40 h 42"/>
              <a:gd name="T30" fmla="*/ 15 w 36"/>
              <a:gd name="T31" fmla="*/ 42 h 42"/>
              <a:gd name="T32" fmla="*/ 10 w 36"/>
              <a:gd name="T33" fmla="*/ 38 h 42"/>
              <a:gd name="T34" fmla="*/ 0 w 36"/>
              <a:gd name="T35" fmla="*/ 29 h 42"/>
              <a:gd name="T36" fmla="*/ 0 w 36"/>
              <a:gd name="T37" fmla="*/ 27 h 42"/>
              <a:gd name="T38" fmla="*/ 0 w 36"/>
              <a:gd name="T39" fmla="*/ 26 h 42"/>
              <a:gd name="T40" fmla="*/ 3 w 36"/>
              <a:gd name="T41" fmla="*/ 23 h 42"/>
              <a:gd name="T42" fmla="*/ 4 w 36"/>
              <a:gd name="T43" fmla="*/ 23 h 42"/>
              <a:gd name="T44" fmla="*/ 7 w 36"/>
              <a:gd name="T45" fmla="*/ 14 h 42"/>
              <a:gd name="T46" fmla="*/ 8 w 36"/>
              <a:gd name="T47" fmla="*/ 14 h 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36" h="42">
                <a:moveTo>
                  <a:pt x="8" y="14"/>
                </a:moveTo>
                <a:lnTo>
                  <a:pt x="15" y="10"/>
                </a:lnTo>
                <a:lnTo>
                  <a:pt x="19" y="14"/>
                </a:lnTo>
                <a:lnTo>
                  <a:pt x="27" y="12"/>
                </a:lnTo>
                <a:lnTo>
                  <a:pt x="29" y="0"/>
                </a:lnTo>
                <a:lnTo>
                  <a:pt x="33" y="0"/>
                </a:lnTo>
                <a:lnTo>
                  <a:pt x="36" y="0"/>
                </a:lnTo>
                <a:lnTo>
                  <a:pt x="36" y="7"/>
                </a:lnTo>
                <a:lnTo>
                  <a:pt x="36" y="8"/>
                </a:lnTo>
                <a:lnTo>
                  <a:pt x="36" y="10"/>
                </a:lnTo>
                <a:lnTo>
                  <a:pt x="36" y="11"/>
                </a:lnTo>
                <a:lnTo>
                  <a:pt x="36" y="16"/>
                </a:lnTo>
                <a:lnTo>
                  <a:pt x="36" y="25"/>
                </a:lnTo>
                <a:lnTo>
                  <a:pt x="36" y="31"/>
                </a:lnTo>
                <a:lnTo>
                  <a:pt x="23" y="40"/>
                </a:lnTo>
                <a:lnTo>
                  <a:pt x="15" y="42"/>
                </a:lnTo>
                <a:lnTo>
                  <a:pt x="10" y="38"/>
                </a:lnTo>
                <a:lnTo>
                  <a:pt x="0" y="29"/>
                </a:lnTo>
                <a:lnTo>
                  <a:pt x="0" y="27"/>
                </a:lnTo>
                <a:lnTo>
                  <a:pt x="0" y="26"/>
                </a:lnTo>
                <a:lnTo>
                  <a:pt x="3" y="23"/>
                </a:lnTo>
                <a:lnTo>
                  <a:pt x="4" y="23"/>
                </a:lnTo>
                <a:lnTo>
                  <a:pt x="7" y="14"/>
                </a:lnTo>
                <a:lnTo>
                  <a:pt x="8" y="14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66" name="Freeform 26"/>
          <p:cNvSpPr>
            <a:spLocks/>
          </p:cNvSpPr>
          <p:nvPr/>
        </p:nvSpPr>
        <p:spPr bwMode="auto">
          <a:xfrm>
            <a:off x="4775201" y="4178300"/>
            <a:ext cx="66675" cy="34925"/>
          </a:xfrm>
          <a:custGeom>
            <a:avLst/>
            <a:gdLst>
              <a:gd name="T0" fmla="*/ 0 w 42"/>
              <a:gd name="T1" fmla="*/ 8 h 22"/>
              <a:gd name="T2" fmla="*/ 19 w 42"/>
              <a:gd name="T3" fmla="*/ 1 h 22"/>
              <a:gd name="T4" fmla="*/ 23 w 42"/>
              <a:gd name="T5" fmla="*/ 0 h 22"/>
              <a:gd name="T6" fmla="*/ 26 w 42"/>
              <a:gd name="T7" fmla="*/ 5 h 22"/>
              <a:gd name="T8" fmla="*/ 28 w 42"/>
              <a:gd name="T9" fmla="*/ 3 h 22"/>
              <a:gd name="T10" fmla="*/ 34 w 42"/>
              <a:gd name="T11" fmla="*/ 1 h 22"/>
              <a:gd name="T12" fmla="*/ 39 w 42"/>
              <a:gd name="T13" fmla="*/ 11 h 22"/>
              <a:gd name="T14" fmla="*/ 42 w 42"/>
              <a:gd name="T15" fmla="*/ 16 h 22"/>
              <a:gd name="T16" fmla="*/ 31 w 42"/>
              <a:gd name="T17" fmla="*/ 19 h 22"/>
              <a:gd name="T18" fmla="*/ 31 w 42"/>
              <a:gd name="T19" fmla="*/ 19 h 22"/>
              <a:gd name="T20" fmla="*/ 28 w 42"/>
              <a:gd name="T21" fmla="*/ 20 h 22"/>
              <a:gd name="T22" fmla="*/ 23 w 42"/>
              <a:gd name="T23" fmla="*/ 22 h 22"/>
              <a:gd name="T24" fmla="*/ 22 w 42"/>
              <a:gd name="T25" fmla="*/ 20 h 22"/>
              <a:gd name="T26" fmla="*/ 19 w 42"/>
              <a:gd name="T27" fmla="*/ 20 h 22"/>
              <a:gd name="T28" fmla="*/ 12 w 42"/>
              <a:gd name="T29" fmla="*/ 19 h 22"/>
              <a:gd name="T30" fmla="*/ 5 w 42"/>
              <a:gd name="T31" fmla="*/ 18 h 22"/>
              <a:gd name="T32" fmla="*/ 4 w 42"/>
              <a:gd name="T33" fmla="*/ 16 h 22"/>
              <a:gd name="T34" fmla="*/ 0 w 42"/>
              <a:gd name="T35" fmla="*/ 9 h 22"/>
              <a:gd name="T36" fmla="*/ 0 w 42"/>
              <a:gd name="T37" fmla="*/ 8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42" h="22">
                <a:moveTo>
                  <a:pt x="0" y="8"/>
                </a:moveTo>
                <a:lnTo>
                  <a:pt x="19" y="1"/>
                </a:lnTo>
                <a:lnTo>
                  <a:pt x="23" y="0"/>
                </a:lnTo>
                <a:lnTo>
                  <a:pt x="26" y="5"/>
                </a:lnTo>
                <a:lnTo>
                  <a:pt x="28" y="3"/>
                </a:lnTo>
                <a:lnTo>
                  <a:pt x="34" y="1"/>
                </a:lnTo>
                <a:lnTo>
                  <a:pt x="39" y="11"/>
                </a:lnTo>
                <a:lnTo>
                  <a:pt x="42" y="16"/>
                </a:lnTo>
                <a:lnTo>
                  <a:pt x="31" y="19"/>
                </a:lnTo>
                <a:lnTo>
                  <a:pt x="31" y="19"/>
                </a:lnTo>
                <a:lnTo>
                  <a:pt x="28" y="20"/>
                </a:lnTo>
                <a:lnTo>
                  <a:pt x="23" y="22"/>
                </a:lnTo>
                <a:lnTo>
                  <a:pt x="22" y="20"/>
                </a:lnTo>
                <a:lnTo>
                  <a:pt x="19" y="20"/>
                </a:lnTo>
                <a:lnTo>
                  <a:pt x="12" y="19"/>
                </a:lnTo>
                <a:lnTo>
                  <a:pt x="5" y="18"/>
                </a:lnTo>
                <a:lnTo>
                  <a:pt x="4" y="16"/>
                </a:lnTo>
                <a:lnTo>
                  <a:pt x="0" y="9"/>
                </a:lnTo>
                <a:lnTo>
                  <a:pt x="0" y="8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67" name="Freeform 27"/>
          <p:cNvSpPr>
            <a:spLocks/>
          </p:cNvSpPr>
          <p:nvPr/>
        </p:nvSpPr>
        <p:spPr bwMode="auto">
          <a:xfrm>
            <a:off x="4759326" y="4076700"/>
            <a:ext cx="76200" cy="58738"/>
          </a:xfrm>
          <a:custGeom>
            <a:avLst/>
            <a:gdLst>
              <a:gd name="T0" fmla="*/ 2 w 48"/>
              <a:gd name="T1" fmla="*/ 20 h 37"/>
              <a:gd name="T2" fmla="*/ 0 w 48"/>
              <a:gd name="T3" fmla="*/ 20 h 37"/>
              <a:gd name="T4" fmla="*/ 0 w 48"/>
              <a:gd name="T5" fmla="*/ 19 h 37"/>
              <a:gd name="T6" fmla="*/ 4 w 48"/>
              <a:gd name="T7" fmla="*/ 9 h 37"/>
              <a:gd name="T8" fmla="*/ 4 w 48"/>
              <a:gd name="T9" fmla="*/ 8 h 37"/>
              <a:gd name="T10" fmla="*/ 12 w 48"/>
              <a:gd name="T11" fmla="*/ 3 h 37"/>
              <a:gd name="T12" fmla="*/ 17 w 48"/>
              <a:gd name="T13" fmla="*/ 3 h 37"/>
              <a:gd name="T14" fmla="*/ 32 w 48"/>
              <a:gd name="T15" fmla="*/ 1 h 37"/>
              <a:gd name="T16" fmla="*/ 41 w 48"/>
              <a:gd name="T17" fmla="*/ 0 h 37"/>
              <a:gd name="T18" fmla="*/ 42 w 48"/>
              <a:gd name="T19" fmla="*/ 3 h 37"/>
              <a:gd name="T20" fmla="*/ 48 w 48"/>
              <a:gd name="T21" fmla="*/ 27 h 37"/>
              <a:gd name="T22" fmla="*/ 37 w 48"/>
              <a:gd name="T23" fmla="*/ 37 h 37"/>
              <a:gd name="T24" fmla="*/ 22 w 48"/>
              <a:gd name="T25" fmla="*/ 34 h 37"/>
              <a:gd name="T26" fmla="*/ 17 w 48"/>
              <a:gd name="T27" fmla="*/ 27 h 37"/>
              <a:gd name="T28" fmla="*/ 2 w 48"/>
              <a:gd name="T29" fmla="*/ 20 h 3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48" h="37">
                <a:moveTo>
                  <a:pt x="2" y="20"/>
                </a:moveTo>
                <a:lnTo>
                  <a:pt x="0" y="20"/>
                </a:lnTo>
                <a:lnTo>
                  <a:pt x="0" y="19"/>
                </a:lnTo>
                <a:lnTo>
                  <a:pt x="4" y="9"/>
                </a:lnTo>
                <a:lnTo>
                  <a:pt x="4" y="8"/>
                </a:lnTo>
                <a:lnTo>
                  <a:pt x="12" y="3"/>
                </a:lnTo>
                <a:lnTo>
                  <a:pt x="17" y="3"/>
                </a:lnTo>
                <a:lnTo>
                  <a:pt x="32" y="1"/>
                </a:lnTo>
                <a:lnTo>
                  <a:pt x="41" y="0"/>
                </a:lnTo>
                <a:lnTo>
                  <a:pt x="42" y="3"/>
                </a:lnTo>
                <a:lnTo>
                  <a:pt x="48" y="27"/>
                </a:lnTo>
                <a:lnTo>
                  <a:pt x="37" y="37"/>
                </a:lnTo>
                <a:lnTo>
                  <a:pt x="22" y="34"/>
                </a:lnTo>
                <a:lnTo>
                  <a:pt x="17" y="27"/>
                </a:lnTo>
                <a:lnTo>
                  <a:pt x="2" y="20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68" name="Freeform 28"/>
          <p:cNvSpPr>
            <a:spLocks/>
          </p:cNvSpPr>
          <p:nvPr/>
        </p:nvSpPr>
        <p:spPr bwMode="auto">
          <a:xfrm>
            <a:off x="4859338" y="4017963"/>
            <a:ext cx="174625" cy="84138"/>
          </a:xfrm>
          <a:custGeom>
            <a:avLst/>
            <a:gdLst>
              <a:gd name="T0" fmla="*/ 86 w 110"/>
              <a:gd name="T1" fmla="*/ 11 h 53"/>
              <a:gd name="T2" fmla="*/ 90 w 110"/>
              <a:gd name="T3" fmla="*/ 12 h 53"/>
              <a:gd name="T4" fmla="*/ 104 w 110"/>
              <a:gd name="T5" fmla="*/ 18 h 53"/>
              <a:gd name="T6" fmla="*/ 109 w 110"/>
              <a:gd name="T7" fmla="*/ 23 h 53"/>
              <a:gd name="T8" fmla="*/ 110 w 110"/>
              <a:gd name="T9" fmla="*/ 26 h 53"/>
              <a:gd name="T10" fmla="*/ 108 w 110"/>
              <a:gd name="T11" fmla="*/ 27 h 53"/>
              <a:gd name="T12" fmla="*/ 95 w 110"/>
              <a:gd name="T13" fmla="*/ 33 h 53"/>
              <a:gd name="T14" fmla="*/ 80 w 110"/>
              <a:gd name="T15" fmla="*/ 38 h 53"/>
              <a:gd name="T16" fmla="*/ 79 w 110"/>
              <a:gd name="T17" fmla="*/ 38 h 53"/>
              <a:gd name="T18" fmla="*/ 68 w 110"/>
              <a:gd name="T19" fmla="*/ 44 h 53"/>
              <a:gd name="T20" fmla="*/ 48 w 110"/>
              <a:gd name="T21" fmla="*/ 42 h 53"/>
              <a:gd name="T22" fmla="*/ 45 w 110"/>
              <a:gd name="T23" fmla="*/ 42 h 53"/>
              <a:gd name="T24" fmla="*/ 44 w 110"/>
              <a:gd name="T25" fmla="*/ 44 h 53"/>
              <a:gd name="T26" fmla="*/ 34 w 110"/>
              <a:gd name="T27" fmla="*/ 48 h 53"/>
              <a:gd name="T28" fmla="*/ 20 w 110"/>
              <a:gd name="T29" fmla="*/ 52 h 53"/>
              <a:gd name="T30" fmla="*/ 18 w 110"/>
              <a:gd name="T31" fmla="*/ 53 h 53"/>
              <a:gd name="T32" fmla="*/ 16 w 110"/>
              <a:gd name="T33" fmla="*/ 53 h 53"/>
              <a:gd name="T34" fmla="*/ 15 w 110"/>
              <a:gd name="T35" fmla="*/ 52 h 53"/>
              <a:gd name="T36" fmla="*/ 1 w 110"/>
              <a:gd name="T37" fmla="*/ 38 h 53"/>
              <a:gd name="T38" fmla="*/ 0 w 110"/>
              <a:gd name="T39" fmla="*/ 38 h 53"/>
              <a:gd name="T40" fmla="*/ 1 w 110"/>
              <a:gd name="T41" fmla="*/ 37 h 53"/>
              <a:gd name="T42" fmla="*/ 20 w 110"/>
              <a:gd name="T43" fmla="*/ 19 h 53"/>
              <a:gd name="T44" fmla="*/ 33 w 110"/>
              <a:gd name="T45" fmla="*/ 22 h 53"/>
              <a:gd name="T46" fmla="*/ 41 w 110"/>
              <a:gd name="T47" fmla="*/ 20 h 53"/>
              <a:gd name="T48" fmla="*/ 48 w 110"/>
              <a:gd name="T49" fmla="*/ 19 h 53"/>
              <a:gd name="T50" fmla="*/ 45 w 110"/>
              <a:gd name="T51" fmla="*/ 16 h 53"/>
              <a:gd name="T52" fmla="*/ 37 w 110"/>
              <a:gd name="T53" fmla="*/ 5 h 53"/>
              <a:gd name="T54" fmla="*/ 65 w 110"/>
              <a:gd name="T55" fmla="*/ 4 h 53"/>
              <a:gd name="T56" fmla="*/ 67 w 110"/>
              <a:gd name="T57" fmla="*/ 10 h 53"/>
              <a:gd name="T58" fmla="*/ 74 w 110"/>
              <a:gd name="T59" fmla="*/ 10 h 53"/>
              <a:gd name="T60" fmla="*/ 76 w 110"/>
              <a:gd name="T61" fmla="*/ 0 h 53"/>
              <a:gd name="T62" fmla="*/ 79 w 110"/>
              <a:gd name="T63" fmla="*/ 1 h 53"/>
              <a:gd name="T64" fmla="*/ 83 w 110"/>
              <a:gd name="T65" fmla="*/ 3 h 53"/>
              <a:gd name="T66" fmla="*/ 86 w 110"/>
              <a:gd name="T67" fmla="*/ 8 h 53"/>
              <a:gd name="T68" fmla="*/ 86 w 110"/>
              <a:gd name="T69" fmla="*/ 11 h 5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</a:cxnLst>
            <a:rect l="0" t="0" r="r" b="b"/>
            <a:pathLst>
              <a:path w="110" h="53">
                <a:moveTo>
                  <a:pt x="86" y="11"/>
                </a:moveTo>
                <a:lnTo>
                  <a:pt x="90" y="12"/>
                </a:lnTo>
                <a:lnTo>
                  <a:pt x="104" y="18"/>
                </a:lnTo>
                <a:lnTo>
                  <a:pt x="109" y="23"/>
                </a:lnTo>
                <a:lnTo>
                  <a:pt x="110" y="26"/>
                </a:lnTo>
                <a:lnTo>
                  <a:pt x="108" y="27"/>
                </a:lnTo>
                <a:lnTo>
                  <a:pt x="95" y="33"/>
                </a:lnTo>
                <a:lnTo>
                  <a:pt x="80" y="38"/>
                </a:lnTo>
                <a:lnTo>
                  <a:pt x="79" y="38"/>
                </a:lnTo>
                <a:lnTo>
                  <a:pt x="68" y="44"/>
                </a:lnTo>
                <a:lnTo>
                  <a:pt x="48" y="42"/>
                </a:lnTo>
                <a:lnTo>
                  <a:pt x="45" y="42"/>
                </a:lnTo>
                <a:lnTo>
                  <a:pt x="44" y="44"/>
                </a:lnTo>
                <a:lnTo>
                  <a:pt x="34" y="48"/>
                </a:lnTo>
                <a:lnTo>
                  <a:pt x="20" y="52"/>
                </a:lnTo>
                <a:lnTo>
                  <a:pt x="18" y="53"/>
                </a:lnTo>
                <a:lnTo>
                  <a:pt x="16" y="53"/>
                </a:lnTo>
                <a:lnTo>
                  <a:pt x="15" y="52"/>
                </a:lnTo>
                <a:lnTo>
                  <a:pt x="1" y="38"/>
                </a:lnTo>
                <a:lnTo>
                  <a:pt x="0" y="38"/>
                </a:lnTo>
                <a:lnTo>
                  <a:pt x="1" y="37"/>
                </a:lnTo>
                <a:lnTo>
                  <a:pt x="20" y="19"/>
                </a:lnTo>
                <a:lnTo>
                  <a:pt x="33" y="22"/>
                </a:lnTo>
                <a:lnTo>
                  <a:pt x="41" y="20"/>
                </a:lnTo>
                <a:lnTo>
                  <a:pt x="48" y="19"/>
                </a:lnTo>
                <a:lnTo>
                  <a:pt x="45" y="16"/>
                </a:lnTo>
                <a:lnTo>
                  <a:pt x="37" y="5"/>
                </a:lnTo>
                <a:lnTo>
                  <a:pt x="65" y="4"/>
                </a:lnTo>
                <a:lnTo>
                  <a:pt x="67" y="10"/>
                </a:lnTo>
                <a:lnTo>
                  <a:pt x="74" y="10"/>
                </a:lnTo>
                <a:lnTo>
                  <a:pt x="76" y="0"/>
                </a:lnTo>
                <a:lnTo>
                  <a:pt x="79" y="1"/>
                </a:lnTo>
                <a:lnTo>
                  <a:pt x="83" y="3"/>
                </a:lnTo>
                <a:lnTo>
                  <a:pt x="86" y="8"/>
                </a:lnTo>
                <a:lnTo>
                  <a:pt x="86" y="11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69" name="Freeform 29"/>
          <p:cNvSpPr>
            <a:spLocks/>
          </p:cNvSpPr>
          <p:nvPr/>
        </p:nvSpPr>
        <p:spPr bwMode="auto">
          <a:xfrm>
            <a:off x="4873626" y="3952875"/>
            <a:ext cx="100013" cy="49213"/>
          </a:xfrm>
          <a:custGeom>
            <a:avLst/>
            <a:gdLst>
              <a:gd name="T0" fmla="*/ 54 w 63"/>
              <a:gd name="T1" fmla="*/ 3 h 31"/>
              <a:gd name="T2" fmla="*/ 58 w 63"/>
              <a:gd name="T3" fmla="*/ 0 h 31"/>
              <a:gd name="T4" fmla="*/ 62 w 63"/>
              <a:gd name="T5" fmla="*/ 3 h 31"/>
              <a:gd name="T6" fmla="*/ 63 w 63"/>
              <a:gd name="T7" fmla="*/ 3 h 31"/>
              <a:gd name="T8" fmla="*/ 62 w 63"/>
              <a:gd name="T9" fmla="*/ 4 h 31"/>
              <a:gd name="T10" fmla="*/ 61 w 63"/>
              <a:gd name="T11" fmla="*/ 10 h 31"/>
              <a:gd name="T12" fmla="*/ 63 w 63"/>
              <a:gd name="T13" fmla="*/ 14 h 31"/>
              <a:gd name="T14" fmla="*/ 63 w 63"/>
              <a:gd name="T15" fmla="*/ 15 h 31"/>
              <a:gd name="T16" fmla="*/ 62 w 63"/>
              <a:gd name="T17" fmla="*/ 23 h 31"/>
              <a:gd name="T18" fmla="*/ 61 w 63"/>
              <a:gd name="T19" fmla="*/ 27 h 31"/>
              <a:gd name="T20" fmla="*/ 25 w 63"/>
              <a:gd name="T21" fmla="*/ 31 h 31"/>
              <a:gd name="T22" fmla="*/ 24 w 63"/>
              <a:gd name="T23" fmla="*/ 31 h 31"/>
              <a:gd name="T24" fmla="*/ 20 w 63"/>
              <a:gd name="T25" fmla="*/ 30 h 31"/>
              <a:gd name="T26" fmla="*/ 2 w 63"/>
              <a:gd name="T27" fmla="*/ 29 h 31"/>
              <a:gd name="T28" fmla="*/ 0 w 63"/>
              <a:gd name="T29" fmla="*/ 29 h 31"/>
              <a:gd name="T30" fmla="*/ 0 w 63"/>
              <a:gd name="T31" fmla="*/ 22 h 31"/>
              <a:gd name="T32" fmla="*/ 2 w 63"/>
              <a:gd name="T33" fmla="*/ 22 h 31"/>
              <a:gd name="T34" fmla="*/ 25 w 63"/>
              <a:gd name="T35" fmla="*/ 19 h 31"/>
              <a:gd name="T36" fmla="*/ 31 w 63"/>
              <a:gd name="T37" fmla="*/ 18 h 31"/>
              <a:gd name="T38" fmla="*/ 33 w 63"/>
              <a:gd name="T39" fmla="*/ 18 h 31"/>
              <a:gd name="T40" fmla="*/ 48 w 63"/>
              <a:gd name="T41" fmla="*/ 8 h 31"/>
              <a:gd name="T42" fmla="*/ 54 w 63"/>
              <a:gd name="T43" fmla="*/ 3 h 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63" h="31">
                <a:moveTo>
                  <a:pt x="54" y="3"/>
                </a:moveTo>
                <a:lnTo>
                  <a:pt x="58" y="0"/>
                </a:lnTo>
                <a:lnTo>
                  <a:pt x="62" y="3"/>
                </a:lnTo>
                <a:lnTo>
                  <a:pt x="63" y="3"/>
                </a:lnTo>
                <a:lnTo>
                  <a:pt x="62" y="4"/>
                </a:lnTo>
                <a:lnTo>
                  <a:pt x="61" y="10"/>
                </a:lnTo>
                <a:lnTo>
                  <a:pt x="63" y="14"/>
                </a:lnTo>
                <a:lnTo>
                  <a:pt x="63" y="15"/>
                </a:lnTo>
                <a:lnTo>
                  <a:pt x="62" y="23"/>
                </a:lnTo>
                <a:lnTo>
                  <a:pt x="61" y="27"/>
                </a:lnTo>
                <a:lnTo>
                  <a:pt x="25" y="31"/>
                </a:lnTo>
                <a:lnTo>
                  <a:pt x="24" y="31"/>
                </a:lnTo>
                <a:lnTo>
                  <a:pt x="20" y="30"/>
                </a:lnTo>
                <a:lnTo>
                  <a:pt x="2" y="29"/>
                </a:lnTo>
                <a:lnTo>
                  <a:pt x="0" y="29"/>
                </a:lnTo>
                <a:lnTo>
                  <a:pt x="0" y="22"/>
                </a:lnTo>
                <a:lnTo>
                  <a:pt x="2" y="22"/>
                </a:lnTo>
                <a:lnTo>
                  <a:pt x="25" y="19"/>
                </a:lnTo>
                <a:lnTo>
                  <a:pt x="31" y="18"/>
                </a:lnTo>
                <a:lnTo>
                  <a:pt x="33" y="18"/>
                </a:lnTo>
                <a:lnTo>
                  <a:pt x="48" y="8"/>
                </a:lnTo>
                <a:lnTo>
                  <a:pt x="54" y="3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70" name="Freeform 30"/>
          <p:cNvSpPr>
            <a:spLocks/>
          </p:cNvSpPr>
          <p:nvPr/>
        </p:nvSpPr>
        <p:spPr bwMode="auto">
          <a:xfrm>
            <a:off x="5407026" y="3624263"/>
            <a:ext cx="65088" cy="73025"/>
          </a:xfrm>
          <a:custGeom>
            <a:avLst/>
            <a:gdLst>
              <a:gd name="T0" fmla="*/ 23 w 41"/>
              <a:gd name="T1" fmla="*/ 33 h 46"/>
              <a:gd name="T2" fmla="*/ 18 w 41"/>
              <a:gd name="T3" fmla="*/ 35 h 46"/>
              <a:gd name="T4" fmla="*/ 11 w 41"/>
              <a:gd name="T5" fmla="*/ 35 h 46"/>
              <a:gd name="T6" fmla="*/ 10 w 41"/>
              <a:gd name="T7" fmla="*/ 24 h 46"/>
              <a:gd name="T8" fmla="*/ 11 w 41"/>
              <a:gd name="T9" fmla="*/ 24 h 46"/>
              <a:gd name="T10" fmla="*/ 14 w 41"/>
              <a:gd name="T11" fmla="*/ 23 h 46"/>
              <a:gd name="T12" fmla="*/ 12 w 41"/>
              <a:gd name="T13" fmla="*/ 22 h 46"/>
              <a:gd name="T14" fmla="*/ 11 w 41"/>
              <a:gd name="T15" fmla="*/ 19 h 46"/>
              <a:gd name="T16" fmla="*/ 11 w 41"/>
              <a:gd name="T17" fmla="*/ 16 h 46"/>
              <a:gd name="T18" fmla="*/ 8 w 41"/>
              <a:gd name="T19" fmla="*/ 15 h 46"/>
              <a:gd name="T20" fmla="*/ 0 w 41"/>
              <a:gd name="T21" fmla="*/ 12 h 46"/>
              <a:gd name="T22" fmla="*/ 0 w 41"/>
              <a:gd name="T23" fmla="*/ 9 h 46"/>
              <a:gd name="T24" fmla="*/ 1 w 41"/>
              <a:gd name="T25" fmla="*/ 1 h 46"/>
              <a:gd name="T26" fmla="*/ 3 w 41"/>
              <a:gd name="T27" fmla="*/ 1 h 46"/>
              <a:gd name="T28" fmla="*/ 7 w 41"/>
              <a:gd name="T29" fmla="*/ 0 h 46"/>
              <a:gd name="T30" fmla="*/ 12 w 41"/>
              <a:gd name="T31" fmla="*/ 5 h 46"/>
              <a:gd name="T32" fmla="*/ 14 w 41"/>
              <a:gd name="T33" fmla="*/ 8 h 46"/>
              <a:gd name="T34" fmla="*/ 15 w 41"/>
              <a:gd name="T35" fmla="*/ 9 h 46"/>
              <a:gd name="T36" fmla="*/ 19 w 41"/>
              <a:gd name="T37" fmla="*/ 11 h 46"/>
              <a:gd name="T38" fmla="*/ 27 w 41"/>
              <a:gd name="T39" fmla="*/ 22 h 46"/>
              <a:gd name="T40" fmla="*/ 26 w 41"/>
              <a:gd name="T41" fmla="*/ 28 h 46"/>
              <a:gd name="T42" fmla="*/ 32 w 41"/>
              <a:gd name="T43" fmla="*/ 30 h 46"/>
              <a:gd name="T44" fmla="*/ 36 w 41"/>
              <a:gd name="T45" fmla="*/ 33 h 46"/>
              <a:gd name="T46" fmla="*/ 41 w 41"/>
              <a:gd name="T47" fmla="*/ 35 h 46"/>
              <a:gd name="T48" fmla="*/ 37 w 41"/>
              <a:gd name="T49" fmla="*/ 46 h 46"/>
              <a:gd name="T50" fmla="*/ 29 w 41"/>
              <a:gd name="T51" fmla="*/ 46 h 46"/>
              <a:gd name="T52" fmla="*/ 26 w 41"/>
              <a:gd name="T53" fmla="*/ 42 h 46"/>
              <a:gd name="T54" fmla="*/ 26 w 41"/>
              <a:gd name="T55" fmla="*/ 39 h 46"/>
              <a:gd name="T56" fmla="*/ 23 w 41"/>
              <a:gd name="T57" fmla="*/ 33 h 4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</a:cxnLst>
            <a:rect l="0" t="0" r="r" b="b"/>
            <a:pathLst>
              <a:path w="41" h="46">
                <a:moveTo>
                  <a:pt x="23" y="33"/>
                </a:moveTo>
                <a:lnTo>
                  <a:pt x="18" y="35"/>
                </a:lnTo>
                <a:lnTo>
                  <a:pt x="11" y="35"/>
                </a:lnTo>
                <a:lnTo>
                  <a:pt x="10" y="24"/>
                </a:lnTo>
                <a:lnTo>
                  <a:pt x="11" y="24"/>
                </a:lnTo>
                <a:lnTo>
                  <a:pt x="14" y="23"/>
                </a:lnTo>
                <a:lnTo>
                  <a:pt x="12" y="22"/>
                </a:lnTo>
                <a:lnTo>
                  <a:pt x="11" y="19"/>
                </a:lnTo>
                <a:lnTo>
                  <a:pt x="11" y="16"/>
                </a:lnTo>
                <a:lnTo>
                  <a:pt x="8" y="15"/>
                </a:lnTo>
                <a:lnTo>
                  <a:pt x="0" y="12"/>
                </a:lnTo>
                <a:lnTo>
                  <a:pt x="0" y="9"/>
                </a:lnTo>
                <a:lnTo>
                  <a:pt x="1" y="1"/>
                </a:lnTo>
                <a:lnTo>
                  <a:pt x="3" y="1"/>
                </a:lnTo>
                <a:lnTo>
                  <a:pt x="7" y="0"/>
                </a:lnTo>
                <a:lnTo>
                  <a:pt x="12" y="5"/>
                </a:lnTo>
                <a:lnTo>
                  <a:pt x="14" y="8"/>
                </a:lnTo>
                <a:lnTo>
                  <a:pt x="15" y="9"/>
                </a:lnTo>
                <a:lnTo>
                  <a:pt x="19" y="11"/>
                </a:lnTo>
                <a:lnTo>
                  <a:pt x="27" y="22"/>
                </a:lnTo>
                <a:lnTo>
                  <a:pt x="26" y="28"/>
                </a:lnTo>
                <a:lnTo>
                  <a:pt x="32" y="30"/>
                </a:lnTo>
                <a:lnTo>
                  <a:pt x="36" y="33"/>
                </a:lnTo>
                <a:lnTo>
                  <a:pt x="41" y="35"/>
                </a:lnTo>
                <a:lnTo>
                  <a:pt x="37" y="46"/>
                </a:lnTo>
                <a:lnTo>
                  <a:pt x="29" y="46"/>
                </a:lnTo>
                <a:lnTo>
                  <a:pt x="26" y="42"/>
                </a:lnTo>
                <a:lnTo>
                  <a:pt x="26" y="39"/>
                </a:lnTo>
                <a:lnTo>
                  <a:pt x="23" y="33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71" name="Freeform 31"/>
          <p:cNvSpPr>
            <a:spLocks/>
          </p:cNvSpPr>
          <p:nvPr/>
        </p:nvSpPr>
        <p:spPr bwMode="auto">
          <a:xfrm>
            <a:off x="5426076" y="3614738"/>
            <a:ext cx="28575" cy="30163"/>
          </a:xfrm>
          <a:custGeom>
            <a:avLst/>
            <a:gdLst>
              <a:gd name="T0" fmla="*/ 2 w 18"/>
              <a:gd name="T1" fmla="*/ 4 h 19"/>
              <a:gd name="T2" fmla="*/ 0 w 18"/>
              <a:gd name="T3" fmla="*/ 4 h 19"/>
              <a:gd name="T4" fmla="*/ 2 w 18"/>
              <a:gd name="T5" fmla="*/ 3 h 19"/>
              <a:gd name="T6" fmla="*/ 17 w 18"/>
              <a:gd name="T7" fmla="*/ 0 h 19"/>
              <a:gd name="T8" fmla="*/ 17 w 18"/>
              <a:gd name="T9" fmla="*/ 3 h 19"/>
              <a:gd name="T10" fmla="*/ 18 w 18"/>
              <a:gd name="T11" fmla="*/ 19 h 19"/>
              <a:gd name="T12" fmla="*/ 9 w 18"/>
              <a:gd name="T13" fmla="*/ 10 h 19"/>
              <a:gd name="T14" fmla="*/ 2 w 18"/>
              <a:gd name="T15" fmla="*/ 4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8" h="19">
                <a:moveTo>
                  <a:pt x="2" y="4"/>
                </a:moveTo>
                <a:lnTo>
                  <a:pt x="0" y="4"/>
                </a:lnTo>
                <a:lnTo>
                  <a:pt x="2" y="3"/>
                </a:lnTo>
                <a:lnTo>
                  <a:pt x="17" y="0"/>
                </a:lnTo>
                <a:lnTo>
                  <a:pt x="17" y="3"/>
                </a:lnTo>
                <a:lnTo>
                  <a:pt x="18" y="19"/>
                </a:lnTo>
                <a:lnTo>
                  <a:pt x="9" y="10"/>
                </a:lnTo>
                <a:lnTo>
                  <a:pt x="2" y="4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72" name="Freeform 32"/>
          <p:cNvSpPr>
            <a:spLocks/>
          </p:cNvSpPr>
          <p:nvPr/>
        </p:nvSpPr>
        <p:spPr bwMode="auto">
          <a:xfrm>
            <a:off x="5354638" y="3486150"/>
            <a:ext cx="98425" cy="63500"/>
          </a:xfrm>
          <a:custGeom>
            <a:avLst/>
            <a:gdLst>
              <a:gd name="T0" fmla="*/ 56 w 62"/>
              <a:gd name="T1" fmla="*/ 16 h 40"/>
              <a:gd name="T2" fmla="*/ 59 w 62"/>
              <a:gd name="T3" fmla="*/ 21 h 40"/>
              <a:gd name="T4" fmla="*/ 60 w 62"/>
              <a:gd name="T5" fmla="*/ 23 h 40"/>
              <a:gd name="T6" fmla="*/ 62 w 62"/>
              <a:gd name="T7" fmla="*/ 24 h 40"/>
              <a:gd name="T8" fmla="*/ 62 w 62"/>
              <a:gd name="T9" fmla="*/ 27 h 40"/>
              <a:gd name="T10" fmla="*/ 60 w 62"/>
              <a:gd name="T11" fmla="*/ 30 h 40"/>
              <a:gd name="T12" fmla="*/ 58 w 62"/>
              <a:gd name="T13" fmla="*/ 34 h 40"/>
              <a:gd name="T14" fmla="*/ 48 w 62"/>
              <a:gd name="T15" fmla="*/ 40 h 40"/>
              <a:gd name="T16" fmla="*/ 39 w 62"/>
              <a:gd name="T17" fmla="*/ 36 h 40"/>
              <a:gd name="T18" fmla="*/ 36 w 62"/>
              <a:gd name="T19" fmla="*/ 34 h 40"/>
              <a:gd name="T20" fmla="*/ 34 w 62"/>
              <a:gd name="T21" fmla="*/ 30 h 40"/>
              <a:gd name="T22" fmla="*/ 32 w 62"/>
              <a:gd name="T23" fmla="*/ 25 h 40"/>
              <a:gd name="T24" fmla="*/ 26 w 62"/>
              <a:gd name="T25" fmla="*/ 30 h 40"/>
              <a:gd name="T26" fmla="*/ 25 w 62"/>
              <a:gd name="T27" fmla="*/ 31 h 40"/>
              <a:gd name="T28" fmla="*/ 24 w 62"/>
              <a:gd name="T29" fmla="*/ 32 h 40"/>
              <a:gd name="T30" fmla="*/ 15 w 62"/>
              <a:gd name="T31" fmla="*/ 36 h 40"/>
              <a:gd name="T32" fmla="*/ 13 w 62"/>
              <a:gd name="T33" fmla="*/ 36 h 40"/>
              <a:gd name="T34" fmla="*/ 0 w 62"/>
              <a:gd name="T35" fmla="*/ 35 h 40"/>
              <a:gd name="T36" fmla="*/ 0 w 62"/>
              <a:gd name="T37" fmla="*/ 34 h 40"/>
              <a:gd name="T38" fmla="*/ 2 w 62"/>
              <a:gd name="T39" fmla="*/ 32 h 40"/>
              <a:gd name="T40" fmla="*/ 2 w 62"/>
              <a:gd name="T41" fmla="*/ 30 h 40"/>
              <a:gd name="T42" fmla="*/ 2 w 62"/>
              <a:gd name="T43" fmla="*/ 28 h 40"/>
              <a:gd name="T44" fmla="*/ 3 w 62"/>
              <a:gd name="T45" fmla="*/ 16 h 40"/>
              <a:gd name="T46" fmla="*/ 14 w 62"/>
              <a:gd name="T47" fmla="*/ 10 h 40"/>
              <a:gd name="T48" fmla="*/ 15 w 62"/>
              <a:gd name="T49" fmla="*/ 13 h 40"/>
              <a:gd name="T50" fmla="*/ 15 w 62"/>
              <a:gd name="T51" fmla="*/ 15 h 40"/>
              <a:gd name="T52" fmla="*/ 19 w 62"/>
              <a:gd name="T53" fmla="*/ 13 h 40"/>
              <a:gd name="T54" fmla="*/ 39 w 62"/>
              <a:gd name="T55" fmla="*/ 2 h 40"/>
              <a:gd name="T56" fmla="*/ 44 w 62"/>
              <a:gd name="T57" fmla="*/ 0 h 40"/>
              <a:gd name="T58" fmla="*/ 45 w 62"/>
              <a:gd name="T59" fmla="*/ 2 h 40"/>
              <a:gd name="T60" fmla="*/ 48 w 62"/>
              <a:gd name="T61" fmla="*/ 5 h 40"/>
              <a:gd name="T62" fmla="*/ 50 w 62"/>
              <a:gd name="T63" fmla="*/ 6 h 40"/>
              <a:gd name="T64" fmla="*/ 55 w 62"/>
              <a:gd name="T65" fmla="*/ 13 h 40"/>
              <a:gd name="T66" fmla="*/ 56 w 62"/>
              <a:gd name="T67" fmla="*/ 16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62" h="40">
                <a:moveTo>
                  <a:pt x="56" y="16"/>
                </a:moveTo>
                <a:lnTo>
                  <a:pt x="59" y="21"/>
                </a:lnTo>
                <a:lnTo>
                  <a:pt x="60" y="23"/>
                </a:lnTo>
                <a:lnTo>
                  <a:pt x="62" y="24"/>
                </a:lnTo>
                <a:lnTo>
                  <a:pt x="62" y="27"/>
                </a:lnTo>
                <a:lnTo>
                  <a:pt x="60" y="30"/>
                </a:lnTo>
                <a:lnTo>
                  <a:pt x="58" y="34"/>
                </a:lnTo>
                <a:lnTo>
                  <a:pt x="48" y="40"/>
                </a:lnTo>
                <a:lnTo>
                  <a:pt x="39" y="36"/>
                </a:lnTo>
                <a:lnTo>
                  <a:pt x="36" y="34"/>
                </a:lnTo>
                <a:lnTo>
                  <a:pt x="34" y="30"/>
                </a:lnTo>
                <a:lnTo>
                  <a:pt x="32" y="25"/>
                </a:lnTo>
                <a:lnTo>
                  <a:pt x="26" y="30"/>
                </a:lnTo>
                <a:lnTo>
                  <a:pt x="25" y="31"/>
                </a:lnTo>
                <a:lnTo>
                  <a:pt x="24" y="32"/>
                </a:lnTo>
                <a:lnTo>
                  <a:pt x="15" y="36"/>
                </a:lnTo>
                <a:lnTo>
                  <a:pt x="13" y="36"/>
                </a:lnTo>
                <a:lnTo>
                  <a:pt x="0" y="35"/>
                </a:lnTo>
                <a:lnTo>
                  <a:pt x="0" y="34"/>
                </a:lnTo>
                <a:lnTo>
                  <a:pt x="2" y="32"/>
                </a:lnTo>
                <a:lnTo>
                  <a:pt x="2" y="30"/>
                </a:lnTo>
                <a:lnTo>
                  <a:pt x="2" y="28"/>
                </a:lnTo>
                <a:lnTo>
                  <a:pt x="3" y="16"/>
                </a:lnTo>
                <a:lnTo>
                  <a:pt x="14" y="10"/>
                </a:lnTo>
                <a:lnTo>
                  <a:pt x="15" y="13"/>
                </a:lnTo>
                <a:lnTo>
                  <a:pt x="15" y="15"/>
                </a:lnTo>
                <a:lnTo>
                  <a:pt x="19" y="13"/>
                </a:lnTo>
                <a:lnTo>
                  <a:pt x="39" y="2"/>
                </a:lnTo>
                <a:lnTo>
                  <a:pt x="44" y="0"/>
                </a:lnTo>
                <a:lnTo>
                  <a:pt x="45" y="2"/>
                </a:lnTo>
                <a:lnTo>
                  <a:pt x="48" y="5"/>
                </a:lnTo>
                <a:lnTo>
                  <a:pt x="50" y="6"/>
                </a:lnTo>
                <a:lnTo>
                  <a:pt x="55" y="13"/>
                </a:lnTo>
                <a:lnTo>
                  <a:pt x="56" y="16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73" name="Freeform 33"/>
          <p:cNvSpPr>
            <a:spLocks/>
          </p:cNvSpPr>
          <p:nvPr/>
        </p:nvSpPr>
        <p:spPr bwMode="auto">
          <a:xfrm>
            <a:off x="5672138" y="3119438"/>
            <a:ext cx="25400" cy="28575"/>
          </a:xfrm>
          <a:custGeom>
            <a:avLst/>
            <a:gdLst>
              <a:gd name="T0" fmla="*/ 10 w 16"/>
              <a:gd name="T1" fmla="*/ 4 h 18"/>
              <a:gd name="T2" fmla="*/ 12 w 16"/>
              <a:gd name="T3" fmla="*/ 0 h 18"/>
              <a:gd name="T4" fmla="*/ 13 w 16"/>
              <a:gd name="T5" fmla="*/ 1 h 18"/>
              <a:gd name="T6" fmla="*/ 16 w 16"/>
              <a:gd name="T7" fmla="*/ 1 h 18"/>
              <a:gd name="T8" fmla="*/ 12 w 16"/>
              <a:gd name="T9" fmla="*/ 7 h 18"/>
              <a:gd name="T10" fmla="*/ 10 w 16"/>
              <a:gd name="T11" fmla="*/ 10 h 18"/>
              <a:gd name="T12" fmla="*/ 10 w 16"/>
              <a:gd name="T13" fmla="*/ 14 h 18"/>
              <a:gd name="T14" fmla="*/ 5 w 16"/>
              <a:gd name="T15" fmla="*/ 15 h 18"/>
              <a:gd name="T16" fmla="*/ 2 w 16"/>
              <a:gd name="T17" fmla="*/ 16 h 18"/>
              <a:gd name="T18" fmla="*/ 0 w 16"/>
              <a:gd name="T19" fmla="*/ 18 h 18"/>
              <a:gd name="T20" fmla="*/ 0 w 16"/>
              <a:gd name="T21" fmla="*/ 12 h 18"/>
              <a:gd name="T22" fmla="*/ 5 w 16"/>
              <a:gd name="T23" fmla="*/ 7 h 18"/>
              <a:gd name="T24" fmla="*/ 10 w 16"/>
              <a:gd name="T25" fmla="*/ 4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6" h="18">
                <a:moveTo>
                  <a:pt x="10" y="4"/>
                </a:moveTo>
                <a:lnTo>
                  <a:pt x="12" y="0"/>
                </a:lnTo>
                <a:lnTo>
                  <a:pt x="13" y="1"/>
                </a:lnTo>
                <a:lnTo>
                  <a:pt x="16" y="1"/>
                </a:lnTo>
                <a:lnTo>
                  <a:pt x="12" y="7"/>
                </a:lnTo>
                <a:lnTo>
                  <a:pt x="10" y="10"/>
                </a:lnTo>
                <a:lnTo>
                  <a:pt x="10" y="14"/>
                </a:lnTo>
                <a:lnTo>
                  <a:pt x="5" y="15"/>
                </a:lnTo>
                <a:lnTo>
                  <a:pt x="2" y="16"/>
                </a:lnTo>
                <a:lnTo>
                  <a:pt x="0" y="18"/>
                </a:lnTo>
                <a:lnTo>
                  <a:pt x="0" y="12"/>
                </a:lnTo>
                <a:lnTo>
                  <a:pt x="5" y="7"/>
                </a:lnTo>
                <a:lnTo>
                  <a:pt x="10" y="4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74" name="Freeform 34"/>
          <p:cNvSpPr>
            <a:spLocks/>
          </p:cNvSpPr>
          <p:nvPr/>
        </p:nvSpPr>
        <p:spPr bwMode="auto">
          <a:xfrm>
            <a:off x="5668963" y="3063875"/>
            <a:ext cx="88900" cy="55563"/>
          </a:xfrm>
          <a:custGeom>
            <a:avLst/>
            <a:gdLst>
              <a:gd name="T0" fmla="*/ 47 w 56"/>
              <a:gd name="T1" fmla="*/ 13 h 35"/>
              <a:gd name="T2" fmla="*/ 44 w 56"/>
              <a:gd name="T3" fmla="*/ 13 h 35"/>
              <a:gd name="T4" fmla="*/ 36 w 56"/>
              <a:gd name="T5" fmla="*/ 16 h 35"/>
              <a:gd name="T6" fmla="*/ 34 w 56"/>
              <a:gd name="T7" fmla="*/ 17 h 35"/>
              <a:gd name="T8" fmla="*/ 29 w 56"/>
              <a:gd name="T9" fmla="*/ 17 h 35"/>
              <a:gd name="T10" fmla="*/ 25 w 56"/>
              <a:gd name="T11" fmla="*/ 26 h 35"/>
              <a:gd name="T12" fmla="*/ 23 w 56"/>
              <a:gd name="T13" fmla="*/ 27 h 35"/>
              <a:gd name="T14" fmla="*/ 18 w 56"/>
              <a:gd name="T15" fmla="*/ 34 h 35"/>
              <a:gd name="T16" fmla="*/ 15 w 56"/>
              <a:gd name="T17" fmla="*/ 34 h 35"/>
              <a:gd name="T18" fmla="*/ 8 w 56"/>
              <a:gd name="T19" fmla="*/ 35 h 35"/>
              <a:gd name="T20" fmla="*/ 0 w 56"/>
              <a:gd name="T21" fmla="*/ 35 h 35"/>
              <a:gd name="T22" fmla="*/ 0 w 56"/>
              <a:gd name="T23" fmla="*/ 34 h 35"/>
              <a:gd name="T24" fmla="*/ 3 w 56"/>
              <a:gd name="T25" fmla="*/ 24 h 35"/>
              <a:gd name="T26" fmla="*/ 4 w 56"/>
              <a:gd name="T27" fmla="*/ 24 h 35"/>
              <a:gd name="T28" fmla="*/ 10 w 56"/>
              <a:gd name="T29" fmla="*/ 23 h 35"/>
              <a:gd name="T30" fmla="*/ 10 w 56"/>
              <a:gd name="T31" fmla="*/ 17 h 35"/>
              <a:gd name="T32" fmla="*/ 25 w 56"/>
              <a:gd name="T33" fmla="*/ 2 h 35"/>
              <a:gd name="T34" fmla="*/ 26 w 56"/>
              <a:gd name="T35" fmla="*/ 2 h 35"/>
              <a:gd name="T36" fmla="*/ 29 w 56"/>
              <a:gd name="T37" fmla="*/ 4 h 35"/>
              <a:gd name="T38" fmla="*/ 29 w 56"/>
              <a:gd name="T39" fmla="*/ 5 h 35"/>
              <a:gd name="T40" fmla="*/ 28 w 56"/>
              <a:gd name="T41" fmla="*/ 11 h 35"/>
              <a:gd name="T42" fmla="*/ 32 w 56"/>
              <a:gd name="T43" fmla="*/ 9 h 35"/>
              <a:gd name="T44" fmla="*/ 38 w 56"/>
              <a:gd name="T45" fmla="*/ 4 h 35"/>
              <a:gd name="T46" fmla="*/ 44 w 56"/>
              <a:gd name="T47" fmla="*/ 4 h 35"/>
              <a:gd name="T48" fmla="*/ 47 w 56"/>
              <a:gd name="T49" fmla="*/ 2 h 35"/>
              <a:gd name="T50" fmla="*/ 56 w 56"/>
              <a:gd name="T51" fmla="*/ 0 h 35"/>
              <a:gd name="T52" fmla="*/ 56 w 56"/>
              <a:gd name="T53" fmla="*/ 2 h 35"/>
              <a:gd name="T54" fmla="*/ 56 w 56"/>
              <a:gd name="T55" fmla="*/ 9 h 35"/>
              <a:gd name="T56" fmla="*/ 55 w 56"/>
              <a:gd name="T57" fmla="*/ 9 h 35"/>
              <a:gd name="T58" fmla="*/ 47 w 56"/>
              <a:gd name="T59" fmla="*/ 13 h 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</a:cxnLst>
            <a:rect l="0" t="0" r="r" b="b"/>
            <a:pathLst>
              <a:path w="56" h="35">
                <a:moveTo>
                  <a:pt x="47" y="13"/>
                </a:moveTo>
                <a:lnTo>
                  <a:pt x="44" y="13"/>
                </a:lnTo>
                <a:lnTo>
                  <a:pt x="36" y="16"/>
                </a:lnTo>
                <a:lnTo>
                  <a:pt x="34" y="17"/>
                </a:lnTo>
                <a:lnTo>
                  <a:pt x="29" y="17"/>
                </a:lnTo>
                <a:lnTo>
                  <a:pt x="25" y="26"/>
                </a:lnTo>
                <a:lnTo>
                  <a:pt x="23" y="27"/>
                </a:lnTo>
                <a:lnTo>
                  <a:pt x="18" y="34"/>
                </a:lnTo>
                <a:lnTo>
                  <a:pt x="15" y="34"/>
                </a:lnTo>
                <a:lnTo>
                  <a:pt x="8" y="35"/>
                </a:lnTo>
                <a:lnTo>
                  <a:pt x="0" y="35"/>
                </a:lnTo>
                <a:lnTo>
                  <a:pt x="0" y="34"/>
                </a:lnTo>
                <a:lnTo>
                  <a:pt x="3" y="24"/>
                </a:lnTo>
                <a:lnTo>
                  <a:pt x="4" y="24"/>
                </a:lnTo>
                <a:lnTo>
                  <a:pt x="10" y="23"/>
                </a:lnTo>
                <a:lnTo>
                  <a:pt x="10" y="17"/>
                </a:lnTo>
                <a:lnTo>
                  <a:pt x="25" y="2"/>
                </a:lnTo>
                <a:lnTo>
                  <a:pt x="26" y="2"/>
                </a:lnTo>
                <a:lnTo>
                  <a:pt x="29" y="4"/>
                </a:lnTo>
                <a:lnTo>
                  <a:pt x="29" y="5"/>
                </a:lnTo>
                <a:lnTo>
                  <a:pt x="28" y="11"/>
                </a:lnTo>
                <a:lnTo>
                  <a:pt x="32" y="9"/>
                </a:lnTo>
                <a:lnTo>
                  <a:pt x="38" y="4"/>
                </a:lnTo>
                <a:lnTo>
                  <a:pt x="44" y="4"/>
                </a:lnTo>
                <a:lnTo>
                  <a:pt x="47" y="2"/>
                </a:lnTo>
                <a:lnTo>
                  <a:pt x="56" y="0"/>
                </a:lnTo>
                <a:lnTo>
                  <a:pt x="56" y="2"/>
                </a:lnTo>
                <a:lnTo>
                  <a:pt x="56" y="9"/>
                </a:lnTo>
                <a:lnTo>
                  <a:pt x="55" y="9"/>
                </a:lnTo>
                <a:lnTo>
                  <a:pt x="47" y="13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75" name="Freeform 35"/>
          <p:cNvSpPr>
            <a:spLocks/>
          </p:cNvSpPr>
          <p:nvPr/>
        </p:nvSpPr>
        <p:spPr bwMode="auto">
          <a:xfrm>
            <a:off x="5638801" y="3065463"/>
            <a:ext cx="33338" cy="30163"/>
          </a:xfrm>
          <a:custGeom>
            <a:avLst/>
            <a:gdLst>
              <a:gd name="T0" fmla="*/ 3 w 21"/>
              <a:gd name="T1" fmla="*/ 10 h 19"/>
              <a:gd name="T2" fmla="*/ 0 w 21"/>
              <a:gd name="T3" fmla="*/ 0 h 19"/>
              <a:gd name="T4" fmla="*/ 1 w 21"/>
              <a:gd name="T5" fmla="*/ 0 h 19"/>
              <a:gd name="T6" fmla="*/ 4 w 21"/>
              <a:gd name="T7" fmla="*/ 0 h 19"/>
              <a:gd name="T8" fmla="*/ 8 w 21"/>
              <a:gd name="T9" fmla="*/ 4 h 19"/>
              <a:gd name="T10" fmla="*/ 12 w 21"/>
              <a:gd name="T11" fmla="*/ 3 h 19"/>
              <a:gd name="T12" fmla="*/ 19 w 21"/>
              <a:gd name="T13" fmla="*/ 1 h 19"/>
              <a:gd name="T14" fmla="*/ 21 w 21"/>
              <a:gd name="T15" fmla="*/ 3 h 19"/>
              <a:gd name="T16" fmla="*/ 12 w 21"/>
              <a:gd name="T17" fmla="*/ 12 h 19"/>
              <a:gd name="T18" fmla="*/ 8 w 21"/>
              <a:gd name="T19" fmla="*/ 16 h 19"/>
              <a:gd name="T20" fmla="*/ 3 w 21"/>
              <a:gd name="T21" fmla="*/ 19 h 19"/>
              <a:gd name="T22" fmla="*/ 3 w 21"/>
              <a:gd name="T23" fmla="*/ 16 h 19"/>
              <a:gd name="T24" fmla="*/ 3 w 21"/>
              <a:gd name="T25" fmla="*/ 10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21" h="19">
                <a:moveTo>
                  <a:pt x="3" y="10"/>
                </a:moveTo>
                <a:lnTo>
                  <a:pt x="0" y="0"/>
                </a:lnTo>
                <a:lnTo>
                  <a:pt x="1" y="0"/>
                </a:lnTo>
                <a:lnTo>
                  <a:pt x="4" y="0"/>
                </a:lnTo>
                <a:lnTo>
                  <a:pt x="8" y="4"/>
                </a:lnTo>
                <a:lnTo>
                  <a:pt x="12" y="3"/>
                </a:lnTo>
                <a:lnTo>
                  <a:pt x="19" y="1"/>
                </a:lnTo>
                <a:lnTo>
                  <a:pt x="21" y="3"/>
                </a:lnTo>
                <a:lnTo>
                  <a:pt x="12" y="12"/>
                </a:lnTo>
                <a:lnTo>
                  <a:pt x="8" y="16"/>
                </a:lnTo>
                <a:lnTo>
                  <a:pt x="3" y="19"/>
                </a:lnTo>
                <a:lnTo>
                  <a:pt x="3" y="16"/>
                </a:lnTo>
                <a:lnTo>
                  <a:pt x="3" y="10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76" name="Freeform 36"/>
          <p:cNvSpPr>
            <a:spLocks/>
          </p:cNvSpPr>
          <p:nvPr/>
        </p:nvSpPr>
        <p:spPr bwMode="auto">
          <a:xfrm>
            <a:off x="5656263" y="2981325"/>
            <a:ext cx="58738" cy="82550"/>
          </a:xfrm>
          <a:custGeom>
            <a:avLst/>
            <a:gdLst>
              <a:gd name="T0" fmla="*/ 26 w 37"/>
              <a:gd name="T1" fmla="*/ 13 h 52"/>
              <a:gd name="T2" fmla="*/ 18 w 37"/>
              <a:gd name="T3" fmla="*/ 16 h 52"/>
              <a:gd name="T4" fmla="*/ 18 w 37"/>
              <a:gd name="T5" fmla="*/ 15 h 52"/>
              <a:gd name="T6" fmla="*/ 18 w 37"/>
              <a:gd name="T7" fmla="*/ 9 h 52"/>
              <a:gd name="T8" fmla="*/ 18 w 37"/>
              <a:gd name="T9" fmla="*/ 7 h 52"/>
              <a:gd name="T10" fmla="*/ 19 w 37"/>
              <a:gd name="T11" fmla="*/ 7 h 52"/>
              <a:gd name="T12" fmla="*/ 27 w 37"/>
              <a:gd name="T13" fmla="*/ 3 h 52"/>
              <a:gd name="T14" fmla="*/ 31 w 37"/>
              <a:gd name="T15" fmla="*/ 0 h 52"/>
              <a:gd name="T16" fmla="*/ 31 w 37"/>
              <a:gd name="T17" fmla="*/ 1 h 52"/>
              <a:gd name="T18" fmla="*/ 36 w 37"/>
              <a:gd name="T19" fmla="*/ 16 h 52"/>
              <a:gd name="T20" fmla="*/ 29 w 37"/>
              <a:gd name="T21" fmla="*/ 24 h 52"/>
              <a:gd name="T22" fmla="*/ 29 w 37"/>
              <a:gd name="T23" fmla="*/ 27 h 52"/>
              <a:gd name="T24" fmla="*/ 30 w 37"/>
              <a:gd name="T25" fmla="*/ 27 h 52"/>
              <a:gd name="T26" fmla="*/ 33 w 37"/>
              <a:gd name="T27" fmla="*/ 26 h 52"/>
              <a:gd name="T28" fmla="*/ 34 w 37"/>
              <a:gd name="T29" fmla="*/ 24 h 52"/>
              <a:gd name="T30" fmla="*/ 34 w 37"/>
              <a:gd name="T31" fmla="*/ 24 h 52"/>
              <a:gd name="T32" fmla="*/ 37 w 37"/>
              <a:gd name="T33" fmla="*/ 35 h 52"/>
              <a:gd name="T34" fmla="*/ 36 w 37"/>
              <a:gd name="T35" fmla="*/ 35 h 52"/>
              <a:gd name="T36" fmla="*/ 31 w 37"/>
              <a:gd name="T37" fmla="*/ 38 h 52"/>
              <a:gd name="T38" fmla="*/ 22 w 37"/>
              <a:gd name="T39" fmla="*/ 45 h 52"/>
              <a:gd name="T40" fmla="*/ 1 w 37"/>
              <a:gd name="T41" fmla="*/ 52 h 52"/>
              <a:gd name="T42" fmla="*/ 1 w 37"/>
              <a:gd name="T43" fmla="*/ 50 h 52"/>
              <a:gd name="T44" fmla="*/ 0 w 37"/>
              <a:gd name="T45" fmla="*/ 49 h 52"/>
              <a:gd name="T46" fmla="*/ 0 w 37"/>
              <a:gd name="T47" fmla="*/ 46 h 52"/>
              <a:gd name="T48" fmla="*/ 1 w 37"/>
              <a:gd name="T49" fmla="*/ 46 h 52"/>
              <a:gd name="T50" fmla="*/ 3 w 37"/>
              <a:gd name="T51" fmla="*/ 45 h 52"/>
              <a:gd name="T52" fmla="*/ 14 w 37"/>
              <a:gd name="T53" fmla="*/ 39 h 52"/>
              <a:gd name="T54" fmla="*/ 14 w 37"/>
              <a:gd name="T55" fmla="*/ 37 h 52"/>
              <a:gd name="T56" fmla="*/ 5 w 37"/>
              <a:gd name="T57" fmla="*/ 37 h 52"/>
              <a:gd name="T58" fmla="*/ 5 w 37"/>
              <a:gd name="T59" fmla="*/ 35 h 52"/>
              <a:gd name="T60" fmla="*/ 5 w 37"/>
              <a:gd name="T61" fmla="*/ 33 h 52"/>
              <a:gd name="T62" fmla="*/ 8 w 37"/>
              <a:gd name="T63" fmla="*/ 33 h 52"/>
              <a:gd name="T64" fmla="*/ 16 w 37"/>
              <a:gd name="T65" fmla="*/ 30 h 52"/>
              <a:gd name="T66" fmla="*/ 18 w 37"/>
              <a:gd name="T67" fmla="*/ 28 h 52"/>
              <a:gd name="T68" fmla="*/ 26 w 37"/>
              <a:gd name="T69" fmla="*/ 13 h 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</a:cxnLst>
            <a:rect l="0" t="0" r="r" b="b"/>
            <a:pathLst>
              <a:path w="37" h="52">
                <a:moveTo>
                  <a:pt x="26" y="13"/>
                </a:moveTo>
                <a:lnTo>
                  <a:pt x="18" y="16"/>
                </a:lnTo>
                <a:lnTo>
                  <a:pt x="18" y="15"/>
                </a:lnTo>
                <a:lnTo>
                  <a:pt x="18" y="9"/>
                </a:lnTo>
                <a:lnTo>
                  <a:pt x="18" y="7"/>
                </a:lnTo>
                <a:lnTo>
                  <a:pt x="19" y="7"/>
                </a:lnTo>
                <a:lnTo>
                  <a:pt x="27" y="3"/>
                </a:lnTo>
                <a:lnTo>
                  <a:pt x="31" y="0"/>
                </a:lnTo>
                <a:lnTo>
                  <a:pt x="31" y="1"/>
                </a:lnTo>
                <a:lnTo>
                  <a:pt x="36" y="16"/>
                </a:lnTo>
                <a:lnTo>
                  <a:pt x="29" y="24"/>
                </a:lnTo>
                <a:lnTo>
                  <a:pt x="29" y="27"/>
                </a:lnTo>
                <a:lnTo>
                  <a:pt x="30" y="27"/>
                </a:lnTo>
                <a:lnTo>
                  <a:pt x="33" y="26"/>
                </a:lnTo>
                <a:lnTo>
                  <a:pt x="34" y="24"/>
                </a:lnTo>
                <a:lnTo>
                  <a:pt x="34" y="24"/>
                </a:lnTo>
                <a:lnTo>
                  <a:pt x="37" y="35"/>
                </a:lnTo>
                <a:lnTo>
                  <a:pt x="36" y="35"/>
                </a:lnTo>
                <a:lnTo>
                  <a:pt x="31" y="38"/>
                </a:lnTo>
                <a:lnTo>
                  <a:pt x="22" y="45"/>
                </a:lnTo>
                <a:lnTo>
                  <a:pt x="1" y="52"/>
                </a:lnTo>
                <a:lnTo>
                  <a:pt x="1" y="50"/>
                </a:lnTo>
                <a:lnTo>
                  <a:pt x="0" y="49"/>
                </a:lnTo>
                <a:lnTo>
                  <a:pt x="0" y="46"/>
                </a:lnTo>
                <a:lnTo>
                  <a:pt x="1" y="46"/>
                </a:lnTo>
                <a:lnTo>
                  <a:pt x="3" y="45"/>
                </a:lnTo>
                <a:lnTo>
                  <a:pt x="14" y="39"/>
                </a:lnTo>
                <a:lnTo>
                  <a:pt x="14" y="37"/>
                </a:lnTo>
                <a:lnTo>
                  <a:pt x="5" y="37"/>
                </a:lnTo>
                <a:lnTo>
                  <a:pt x="5" y="35"/>
                </a:lnTo>
                <a:lnTo>
                  <a:pt x="5" y="33"/>
                </a:lnTo>
                <a:lnTo>
                  <a:pt x="8" y="33"/>
                </a:lnTo>
                <a:lnTo>
                  <a:pt x="16" y="30"/>
                </a:lnTo>
                <a:lnTo>
                  <a:pt x="18" y="28"/>
                </a:lnTo>
                <a:lnTo>
                  <a:pt x="26" y="13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77" name="Freeform 37"/>
          <p:cNvSpPr>
            <a:spLocks/>
          </p:cNvSpPr>
          <p:nvPr/>
        </p:nvSpPr>
        <p:spPr bwMode="auto">
          <a:xfrm>
            <a:off x="5722938" y="2994025"/>
            <a:ext cx="23813" cy="22225"/>
          </a:xfrm>
          <a:custGeom>
            <a:avLst/>
            <a:gdLst>
              <a:gd name="T0" fmla="*/ 13 w 15"/>
              <a:gd name="T1" fmla="*/ 7 h 14"/>
              <a:gd name="T2" fmla="*/ 15 w 15"/>
              <a:gd name="T3" fmla="*/ 11 h 14"/>
              <a:gd name="T4" fmla="*/ 13 w 15"/>
              <a:gd name="T5" fmla="*/ 12 h 14"/>
              <a:gd name="T6" fmla="*/ 9 w 15"/>
              <a:gd name="T7" fmla="*/ 14 h 14"/>
              <a:gd name="T8" fmla="*/ 3 w 15"/>
              <a:gd name="T9" fmla="*/ 14 h 14"/>
              <a:gd name="T10" fmla="*/ 0 w 15"/>
              <a:gd name="T11" fmla="*/ 11 h 14"/>
              <a:gd name="T12" fmla="*/ 2 w 15"/>
              <a:gd name="T13" fmla="*/ 7 h 14"/>
              <a:gd name="T14" fmla="*/ 0 w 15"/>
              <a:gd name="T15" fmla="*/ 1 h 14"/>
              <a:gd name="T16" fmla="*/ 4 w 15"/>
              <a:gd name="T17" fmla="*/ 0 h 14"/>
              <a:gd name="T18" fmla="*/ 9 w 15"/>
              <a:gd name="T19" fmla="*/ 3 h 14"/>
              <a:gd name="T20" fmla="*/ 7 w 15"/>
              <a:gd name="T21" fmla="*/ 5 h 14"/>
              <a:gd name="T22" fmla="*/ 10 w 15"/>
              <a:gd name="T23" fmla="*/ 5 h 14"/>
              <a:gd name="T24" fmla="*/ 13 w 15"/>
              <a:gd name="T25" fmla="*/ 7 h 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5" h="14">
                <a:moveTo>
                  <a:pt x="13" y="7"/>
                </a:moveTo>
                <a:lnTo>
                  <a:pt x="15" y="11"/>
                </a:lnTo>
                <a:lnTo>
                  <a:pt x="13" y="12"/>
                </a:lnTo>
                <a:lnTo>
                  <a:pt x="9" y="14"/>
                </a:lnTo>
                <a:lnTo>
                  <a:pt x="3" y="14"/>
                </a:lnTo>
                <a:lnTo>
                  <a:pt x="0" y="11"/>
                </a:lnTo>
                <a:lnTo>
                  <a:pt x="2" y="7"/>
                </a:lnTo>
                <a:lnTo>
                  <a:pt x="0" y="1"/>
                </a:lnTo>
                <a:lnTo>
                  <a:pt x="4" y="0"/>
                </a:lnTo>
                <a:lnTo>
                  <a:pt x="9" y="3"/>
                </a:lnTo>
                <a:lnTo>
                  <a:pt x="7" y="5"/>
                </a:lnTo>
                <a:lnTo>
                  <a:pt x="10" y="5"/>
                </a:lnTo>
                <a:lnTo>
                  <a:pt x="13" y="7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78" name="Freeform 38"/>
          <p:cNvSpPr>
            <a:spLocks/>
          </p:cNvSpPr>
          <p:nvPr/>
        </p:nvSpPr>
        <p:spPr bwMode="auto">
          <a:xfrm>
            <a:off x="5745163" y="2881313"/>
            <a:ext cx="34925" cy="39688"/>
          </a:xfrm>
          <a:custGeom>
            <a:avLst/>
            <a:gdLst>
              <a:gd name="T0" fmla="*/ 11 w 22"/>
              <a:gd name="T1" fmla="*/ 16 h 25"/>
              <a:gd name="T2" fmla="*/ 11 w 22"/>
              <a:gd name="T3" fmla="*/ 22 h 25"/>
              <a:gd name="T4" fmla="*/ 7 w 22"/>
              <a:gd name="T5" fmla="*/ 25 h 25"/>
              <a:gd name="T6" fmla="*/ 0 w 22"/>
              <a:gd name="T7" fmla="*/ 19 h 25"/>
              <a:gd name="T8" fmla="*/ 8 w 22"/>
              <a:gd name="T9" fmla="*/ 11 h 25"/>
              <a:gd name="T10" fmla="*/ 7 w 22"/>
              <a:gd name="T11" fmla="*/ 4 h 25"/>
              <a:gd name="T12" fmla="*/ 14 w 22"/>
              <a:gd name="T13" fmla="*/ 1 h 25"/>
              <a:gd name="T14" fmla="*/ 18 w 22"/>
              <a:gd name="T15" fmla="*/ 1 h 25"/>
              <a:gd name="T16" fmla="*/ 22 w 22"/>
              <a:gd name="T17" fmla="*/ 0 h 25"/>
              <a:gd name="T18" fmla="*/ 19 w 22"/>
              <a:gd name="T19" fmla="*/ 6 h 25"/>
              <a:gd name="T20" fmla="*/ 18 w 22"/>
              <a:gd name="T21" fmla="*/ 12 h 25"/>
              <a:gd name="T22" fmla="*/ 16 w 22"/>
              <a:gd name="T23" fmla="*/ 19 h 25"/>
              <a:gd name="T24" fmla="*/ 12 w 22"/>
              <a:gd name="T25" fmla="*/ 18 h 25"/>
              <a:gd name="T26" fmla="*/ 11 w 22"/>
              <a:gd name="T27" fmla="*/ 16 h 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22" h="25">
                <a:moveTo>
                  <a:pt x="11" y="16"/>
                </a:moveTo>
                <a:lnTo>
                  <a:pt x="11" y="22"/>
                </a:lnTo>
                <a:lnTo>
                  <a:pt x="7" y="25"/>
                </a:lnTo>
                <a:lnTo>
                  <a:pt x="0" y="19"/>
                </a:lnTo>
                <a:lnTo>
                  <a:pt x="8" y="11"/>
                </a:lnTo>
                <a:lnTo>
                  <a:pt x="7" y="4"/>
                </a:lnTo>
                <a:lnTo>
                  <a:pt x="14" y="1"/>
                </a:lnTo>
                <a:lnTo>
                  <a:pt x="18" y="1"/>
                </a:lnTo>
                <a:lnTo>
                  <a:pt x="22" y="0"/>
                </a:lnTo>
                <a:lnTo>
                  <a:pt x="19" y="6"/>
                </a:lnTo>
                <a:lnTo>
                  <a:pt x="18" y="12"/>
                </a:lnTo>
                <a:lnTo>
                  <a:pt x="16" y="19"/>
                </a:lnTo>
                <a:lnTo>
                  <a:pt x="12" y="18"/>
                </a:lnTo>
                <a:lnTo>
                  <a:pt x="11" y="16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79" name="Freeform 39"/>
          <p:cNvSpPr>
            <a:spLocks/>
          </p:cNvSpPr>
          <p:nvPr/>
        </p:nvSpPr>
        <p:spPr bwMode="auto">
          <a:xfrm>
            <a:off x="5834063" y="2747963"/>
            <a:ext cx="36513" cy="14288"/>
          </a:xfrm>
          <a:custGeom>
            <a:avLst/>
            <a:gdLst>
              <a:gd name="T0" fmla="*/ 20 w 23"/>
              <a:gd name="T1" fmla="*/ 5 h 9"/>
              <a:gd name="T2" fmla="*/ 20 w 23"/>
              <a:gd name="T3" fmla="*/ 8 h 9"/>
              <a:gd name="T4" fmla="*/ 14 w 23"/>
              <a:gd name="T5" fmla="*/ 8 h 9"/>
              <a:gd name="T6" fmla="*/ 11 w 23"/>
              <a:gd name="T7" fmla="*/ 9 h 9"/>
              <a:gd name="T8" fmla="*/ 1 w 23"/>
              <a:gd name="T9" fmla="*/ 9 h 9"/>
              <a:gd name="T10" fmla="*/ 0 w 23"/>
              <a:gd name="T11" fmla="*/ 6 h 9"/>
              <a:gd name="T12" fmla="*/ 8 w 23"/>
              <a:gd name="T13" fmla="*/ 0 h 9"/>
              <a:gd name="T14" fmla="*/ 12 w 23"/>
              <a:gd name="T15" fmla="*/ 0 h 9"/>
              <a:gd name="T16" fmla="*/ 14 w 23"/>
              <a:gd name="T17" fmla="*/ 0 h 9"/>
              <a:gd name="T18" fmla="*/ 16 w 23"/>
              <a:gd name="T19" fmla="*/ 2 h 9"/>
              <a:gd name="T20" fmla="*/ 20 w 23"/>
              <a:gd name="T21" fmla="*/ 2 h 9"/>
              <a:gd name="T22" fmla="*/ 23 w 23"/>
              <a:gd name="T23" fmla="*/ 2 h 9"/>
              <a:gd name="T24" fmla="*/ 20 w 23"/>
              <a:gd name="T25" fmla="*/ 5 h 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23" h="9">
                <a:moveTo>
                  <a:pt x="20" y="5"/>
                </a:moveTo>
                <a:lnTo>
                  <a:pt x="20" y="8"/>
                </a:lnTo>
                <a:lnTo>
                  <a:pt x="14" y="8"/>
                </a:lnTo>
                <a:lnTo>
                  <a:pt x="11" y="9"/>
                </a:lnTo>
                <a:lnTo>
                  <a:pt x="1" y="9"/>
                </a:lnTo>
                <a:lnTo>
                  <a:pt x="0" y="6"/>
                </a:lnTo>
                <a:lnTo>
                  <a:pt x="8" y="0"/>
                </a:lnTo>
                <a:lnTo>
                  <a:pt x="12" y="0"/>
                </a:lnTo>
                <a:lnTo>
                  <a:pt x="14" y="0"/>
                </a:lnTo>
                <a:lnTo>
                  <a:pt x="16" y="2"/>
                </a:lnTo>
                <a:lnTo>
                  <a:pt x="20" y="2"/>
                </a:lnTo>
                <a:lnTo>
                  <a:pt x="23" y="2"/>
                </a:lnTo>
                <a:lnTo>
                  <a:pt x="20" y="5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80" name="Freeform 40"/>
          <p:cNvSpPr>
            <a:spLocks/>
          </p:cNvSpPr>
          <p:nvPr/>
        </p:nvSpPr>
        <p:spPr bwMode="auto">
          <a:xfrm>
            <a:off x="5957888" y="2584450"/>
            <a:ext cx="38100" cy="68263"/>
          </a:xfrm>
          <a:custGeom>
            <a:avLst/>
            <a:gdLst>
              <a:gd name="T0" fmla="*/ 15 w 24"/>
              <a:gd name="T1" fmla="*/ 11 h 43"/>
              <a:gd name="T2" fmla="*/ 22 w 24"/>
              <a:gd name="T3" fmla="*/ 3 h 43"/>
              <a:gd name="T4" fmla="*/ 24 w 24"/>
              <a:gd name="T5" fmla="*/ 0 h 43"/>
              <a:gd name="T6" fmla="*/ 24 w 24"/>
              <a:gd name="T7" fmla="*/ 7 h 43"/>
              <a:gd name="T8" fmla="*/ 20 w 24"/>
              <a:gd name="T9" fmla="*/ 15 h 43"/>
              <a:gd name="T10" fmla="*/ 20 w 24"/>
              <a:gd name="T11" fmla="*/ 22 h 43"/>
              <a:gd name="T12" fmla="*/ 19 w 24"/>
              <a:gd name="T13" fmla="*/ 38 h 43"/>
              <a:gd name="T14" fmla="*/ 15 w 24"/>
              <a:gd name="T15" fmla="*/ 43 h 43"/>
              <a:gd name="T16" fmla="*/ 13 w 24"/>
              <a:gd name="T17" fmla="*/ 38 h 43"/>
              <a:gd name="T18" fmla="*/ 12 w 24"/>
              <a:gd name="T19" fmla="*/ 29 h 43"/>
              <a:gd name="T20" fmla="*/ 8 w 24"/>
              <a:gd name="T21" fmla="*/ 28 h 43"/>
              <a:gd name="T22" fmla="*/ 5 w 24"/>
              <a:gd name="T23" fmla="*/ 25 h 43"/>
              <a:gd name="T24" fmla="*/ 2 w 24"/>
              <a:gd name="T25" fmla="*/ 25 h 43"/>
              <a:gd name="T26" fmla="*/ 1 w 24"/>
              <a:gd name="T27" fmla="*/ 23 h 43"/>
              <a:gd name="T28" fmla="*/ 0 w 24"/>
              <a:gd name="T29" fmla="*/ 23 h 43"/>
              <a:gd name="T30" fmla="*/ 0 w 24"/>
              <a:gd name="T31" fmla="*/ 22 h 43"/>
              <a:gd name="T32" fmla="*/ 1 w 24"/>
              <a:gd name="T33" fmla="*/ 22 h 43"/>
              <a:gd name="T34" fmla="*/ 1 w 24"/>
              <a:gd name="T35" fmla="*/ 21 h 43"/>
              <a:gd name="T36" fmla="*/ 2 w 24"/>
              <a:gd name="T37" fmla="*/ 19 h 43"/>
              <a:gd name="T38" fmla="*/ 8 w 24"/>
              <a:gd name="T39" fmla="*/ 8 h 43"/>
              <a:gd name="T40" fmla="*/ 9 w 24"/>
              <a:gd name="T41" fmla="*/ 10 h 43"/>
              <a:gd name="T42" fmla="*/ 12 w 24"/>
              <a:gd name="T43" fmla="*/ 10 h 43"/>
              <a:gd name="T44" fmla="*/ 15 w 24"/>
              <a:gd name="T45" fmla="*/ 11 h 4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24" h="43">
                <a:moveTo>
                  <a:pt x="15" y="11"/>
                </a:moveTo>
                <a:lnTo>
                  <a:pt x="22" y="3"/>
                </a:lnTo>
                <a:lnTo>
                  <a:pt x="24" y="0"/>
                </a:lnTo>
                <a:lnTo>
                  <a:pt x="24" y="7"/>
                </a:lnTo>
                <a:lnTo>
                  <a:pt x="20" y="15"/>
                </a:lnTo>
                <a:lnTo>
                  <a:pt x="20" y="22"/>
                </a:lnTo>
                <a:lnTo>
                  <a:pt x="19" y="38"/>
                </a:lnTo>
                <a:lnTo>
                  <a:pt x="15" y="43"/>
                </a:lnTo>
                <a:lnTo>
                  <a:pt x="13" y="38"/>
                </a:lnTo>
                <a:lnTo>
                  <a:pt x="12" y="29"/>
                </a:lnTo>
                <a:lnTo>
                  <a:pt x="8" y="28"/>
                </a:lnTo>
                <a:lnTo>
                  <a:pt x="5" y="25"/>
                </a:lnTo>
                <a:lnTo>
                  <a:pt x="2" y="25"/>
                </a:lnTo>
                <a:lnTo>
                  <a:pt x="1" y="23"/>
                </a:lnTo>
                <a:lnTo>
                  <a:pt x="0" y="23"/>
                </a:lnTo>
                <a:lnTo>
                  <a:pt x="0" y="22"/>
                </a:lnTo>
                <a:lnTo>
                  <a:pt x="1" y="22"/>
                </a:lnTo>
                <a:lnTo>
                  <a:pt x="1" y="21"/>
                </a:lnTo>
                <a:lnTo>
                  <a:pt x="2" y="19"/>
                </a:lnTo>
                <a:lnTo>
                  <a:pt x="8" y="8"/>
                </a:lnTo>
                <a:lnTo>
                  <a:pt x="9" y="10"/>
                </a:lnTo>
                <a:lnTo>
                  <a:pt x="12" y="10"/>
                </a:lnTo>
                <a:lnTo>
                  <a:pt x="15" y="11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81" name="Freeform 41"/>
          <p:cNvSpPr>
            <a:spLocks/>
          </p:cNvSpPr>
          <p:nvPr/>
        </p:nvSpPr>
        <p:spPr bwMode="auto">
          <a:xfrm>
            <a:off x="5726113" y="2359025"/>
            <a:ext cx="30163" cy="31750"/>
          </a:xfrm>
          <a:custGeom>
            <a:avLst/>
            <a:gdLst>
              <a:gd name="T0" fmla="*/ 13 w 19"/>
              <a:gd name="T1" fmla="*/ 11 h 20"/>
              <a:gd name="T2" fmla="*/ 11 w 19"/>
              <a:gd name="T3" fmla="*/ 13 h 20"/>
              <a:gd name="T4" fmla="*/ 8 w 19"/>
              <a:gd name="T5" fmla="*/ 13 h 20"/>
              <a:gd name="T6" fmla="*/ 7 w 19"/>
              <a:gd name="T7" fmla="*/ 18 h 20"/>
              <a:gd name="T8" fmla="*/ 0 w 19"/>
              <a:gd name="T9" fmla="*/ 20 h 20"/>
              <a:gd name="T10" fmla="*/ 0 w 19"/>
              <a:gd name="T11" fmla="*/ 10 h 20"/>
              <a:gd name="T12" fmla="*/ 11 w 19"/>
              <a:gd name="T13" fmla="*/ 5 h 20"/>
              <a:gd name="T14" fmla="*/ 19 w 19"/>
              <a:gd name="T15" fmla="*/ 0 h 20"/>
              <a:gd name="T16" fmla="*/ 19 w 19"/>
              <a:gd name="T17" fmla="*/ 14 h 20"/>
              <a:gd name="T18" fmla="*/ 19 w 19"/>
              <a:gd name="T19" fmla="*/ 18 h 20"/>
              <a:gd name="T20" fmla="*/ 16 w 19"/>
              <a:gd name="T21" fmla="*/ 20 h 20"/>
              <a:gd name="T22" fmla="*/ 13 w 19"/>
              <a:gd name="T23" fmla="*/ 11 h 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19" h="20">
                <a:moveTo>
                  <a:pt x="13" y="11"/>
                </a:moveTo>
                <a:lnTo>
                  <a:pt x="11" y="13"/>
                </a:lnTo>
                <a:lnTo>
                  <a:pt x="8" y="13"/>
                </a:lnTo>
                <a:lnTo>
                  <a:pt x="7" y="18"/>
                </a:lnTo>
                <a:lnTo>
                  <a:pt x="0" y="20"/>
                </a:lnTo>
                <a:lnTo>
                  <a:pt x="0" y="10"/>
                </a:lnTo>
                <a:lnTo>
                  <a:pt x="11" y="5"/>
                </a:lnTo>
                <a:lnTo>
                  <a:pt x="19" y="0"/>
                </a:lnTo>
                <a:lnTo>
                  <a:pt x="19" y="14"/>
                </a:lnTo>
                <a:lnTo>
                  <a:pt x="19" y="18"/>
                </a:lnTo>
                <a:lnTo>
                  <a:pt x="16" y="20"/>
                </a:lnTo>
                <a:lnTo>
                  <a:pt x="13" y="11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82" name="Freeform 42"/>
          <p:cNvSpPr>
            <a:spLocks/>
          </p:cNvSpPr>
          <p:nvPr/>
        </p:nvSpPr>
        <p:spPr bwMode="auto">
          <a:xfrm>
            <a:off x="6113463" y="2244725"/>
            <a:ext cx="49213" cy="30163"/>
          </a:xfrm>
          <a:custGeom>
            <a:avLst/>
            <a:gdLst>
              <a:gd name="T0" fmla="*/ 1 w 31"/>
              <a:gd name="T1" fmla="*/ 7 h 19"/>
              <a:gd name="T2" fmla="*/ 0 w 31"/>
              <a:gd name="T3" fmla="*/ 4 h 19"/>
              <a:gd name="T4" fmla="*/ 1 w 31"/>
              <a:gd name="T5" fmla="*/ 4 h 19"/>
              <a:gd name="T6" fmla="*/ 4 w 31"/>
              <a:gd name="T7" fmla="*/ 4 h 19"/>
              <a:gd name="T8" fmla="*/ 8 w 31"/>
              <a:gd name="T9" fmla="*/ 6 h 19"/>
              <a:gd name="T10" fmla="*/ 12 w 31"/>
              <a:gd name="T11" fmla="*/ 2 h 19"/>
              <a:gd name="T12" fmla="*/ 14 w 31"/>
              <a:gd name="T13" fmla="*/ 0 h 19"/>
              <a:gd name="T14" fmla="*/ 15 w 31"/>
              <a:gd name="T15" fmla="*/ 2 h 19"/>
              <a:gd name="T16" fmla="*/ 16 w 31"/>
              <a:gd name="T17" fmla="*/ 6 h 19"/>
              <a:gd name="T18" fmla="*/ 16 w 31"/>
              <a:gd name="T19" fmla="*/ 10 h 19"/>
              <a:gd name="T20" fmla="*/ 16 w 31"/>
              <a:gd name="T21" fmla="*/ 10 h 19"/>
              <a:gd name="T22" fmla="*/ 22 w 31"/>
              <a:gd name="T23" fmla="*/ 10 h 19"/>
              <a:gd name="T24" fmla="*/ 29 w 31"/>
              <a:gd name="T25" fmla="*/ 10 h 19"/>
              <a:gd name="T26" fmla="*/ 30 w 31"/>
              <a:gd name="T27" fmla="*/ 11 h 19"/>
              <a:gd name="T28" fmla="*/ 31 w 31"/>
              <a:gd name="T29" fmla="*/ 14 h 19"/>
              <a:gd name="T30" fmla="*/ 24 w 31"/>
              <a:gd name="T31" fmla="*/ 18 h 19"/>
              <a:gd name="T32" fmla="*/ 22 w 31"/>
              <a:gd name="T33" fmla="*/ 19 h 19"/>
              <a:gd name="T34" fmla="*/ 19 w 31"/>
              <a:gd name="T35" fmla="*/ 18 h 19"/>
              <a:gd name="T36" fmla="*/ 16 w 31"/>
              <a:gd name="T37" fmla="*/ 18 h 19"/>
              <a:gd name="T38" fmla="*/ 11 w 31"/>
              <a:gd name="T39" fmla="*/ 17 h 19"/>
              <a:gd name="T40" fmla="*/ 1 w 31"/>
              <a:gd name="T41" fmla="*/ 14 h 19"/>
              <a:gd name="T42" fmla="*/ 1 w 31"/>
              <a:gd name="T43" fmla="*/ 11 h 19"/>
              <a:gd name="T44" fmla="*/ 1 w 31"/>
              <a:gd name="T45" fmla="*/ 10 h 19"/>
              <a:gd name="T46" fmla="*/ 1 w 31"/>
              <a:gd name="T47" fmla="*/ 7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31" h="19">
                <a:moveTo>
                  <a:pt x="1" y="7"/>
                </a:moveTo>
                <a:lnTo>
                  <a:pt x="0" y="4"/>
                </a:lnTo>
                <a:lnTo>
                  <a:pt x="1" y="4"/>
                </a:lnTo>
                <a:lnTo>
                  <a:pt x="4" y="4"/>
                </a:lnTo>
                <a:lnTo>
                  <a:pt x="8" y="6"/>
                </a:lnTo>
                <a:lnTo>
                  <a:pt x="12" y="2"/>
                </a:lnTo>
                <a:lnTo>
                  <a:pt x="14" y="0"/>
                </a:lnTo>
                <a:lnTo>
                  <a:pt x="15" y="2"/>
                </a:lnTo>
                <a:lnTo>
                  <a:pt x="16" y="6"/>
                </a:lnTo>
                <a:lnTo>
                  <a:pt x="16" y="10"/>
                </a:lnTo>
                <a:lnTo>
                  <a:pt x="16" y="10"/>
                </a:lnTo>
                <a:lnTo>
                  <a:pt x="22" y="10"/>
                </a:lnTo>
                <a:lnTo>
                  <a:pt x="29" y="10"/>
                </a:lnTo>
                <a:lnTo>
                  <a:pt x="30" y="11"/>
                </a:lnTo>
                <a:lnTo>
                  <a:pt x="31" y="14"/>
                </a:lnTo>
                <a:lnTo>
                  <a:pt x="24" y="18"/>
                </a:lnTo>
                <a:lnTo>
                  <a:pt x="22" y="19"/>
                </a:lnTo>
                <a:lnTo>
                  <a:pt x="19" y="18"/>
                </a:lnTo>
                <a:lnTo>
                  <a:pt x="16" y="18"/>
                </a:lnTo>
                <a:lnTo>
                  <a:pt x="11" y="17"/>
                </a:lnTo>
                <a:lnTo>
                  <a:pt x="1" y="14"/>
                </a:lnTo>
                <a:lnTo>
                  <a:pt x="1" y="11"/>
                </a:lnTo>
                <a:lnTo>
                  <a:pt x="1" y="10"/>
                </a:lnTo>
                <a:lnTo>
                  <a:pt x="1" y="7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83" name="Freeform 43"/>
          <p:cNvSpPr>
            <a:spLocks/>
          </p:cNvSpPr>
          <p:nvPr/>
        </p:nvSpPr>
        <p:spPr bwMode="auto">
          <a:xfrm>
            <a:off x="5770563" y="2185988"/>
            <a:ext cx="61913" cy="123825"/>
          </a:xfrm>
          <a:custGeom>
            <a:avLst/>
            <a:gdLst>
              <a:gd name="T0" fmla="*/ 24 w 39"/>
              <a:gd name="T1" fmla="*/ 41 h 78"/>
              <a:gd name="T2" fmla="*/ 28 w 39"/>
              <a:gd name="T3" fmla="*/ 45 h 78"/>
              <a:gd name="T4" fmla="*/ 29 w 39"/>
              <a:gd name="T5" fmla="*/ 47 h 78"/>
              <a:gd name="T6" fmla="*/ 30 w 39"/>
              <a:gd name="T7" fmla="*/ 47 h 78"/>
              <a:gd name="T8" fmla="*/ 29 w 39"/>
              <a:gd name="T9" fmla="*/ 49 h 78"/>
              <a:gd name="T10" fmla="*/ 26 w 39"/>
              <a:gd name="T11" fmla="*/ 58 h 78"/>
              <a:gd name="T12" fmla="*/ 25 w 39"/>
              <a:gd name="T13" fmla="*/ 60 h 78"/>
              <a:gd name="T14" fmla="*/ 24 w 39"/>
              <a:gd name="T15" fmla="*/ 63 h 78"/>
              <a:gd name="T16" fmla="*/ 22 w 39"/>
              <a:gd name="T17" fmla="*/ 63 h 78"/>
              <a:gd name="T18" fmla="*/ 18 w 39"/>
              <a:gd name="T19" fmla="*/ 63 h 78"/>
              <a:gd name="T20" fmla="*/ 13 w 39"/>
              <a:gd name="T21" fmla="*/ 64 h 78"/>
              <a:gd name="T22" fmla="*/ 11 w 39"/>
              <a:gd name="T23" fmla="*/ 67 h 78"/>
              <a:gd name="T24" fmla="*/ 10 w 39"/>
              <a:gd name="T25" fmla="*/ 69 h 78"/>
              <a:gd name="T26" fmla="*/ 6 w 39"/>
              <a:gd name="T27" fmla="*/ 78 h 78"/>
              <a:gd name="T28" fmla="*/ 0 w 39"/>
              <a:gd name="T29" fmla="*/ 71 h 78"/>
              <a:gd name="T30" fmla="*/ 10 w 39"/>
              <a:gd name="T31" fmla="*/ 49 h 78"/>
              <a:gd name="T32" fmla="*/ 9 w 39"/>
              <a:gd name="T33" fmla="*/ 43 h 78"/>
              <a:gd name="T34" fmla="*/ 18 w 39"/>
              <a:gd name="T35" fmla="*/ 24 h 78"/>
              <a:gd name="T36" fmla="*/ 19 w 39"/>
              <a:gd name="T37" fmla="*/ 21 h 78"/>
              <a:gd name="T38" fmla="*/ 21 w 39"/>
              <a:gd name="T39" fmla="*/ 18 h 78"/>
              <a:gd name="T40" fmla="*/ 29 w 39"/>
              <a:gd name="T41" fmla="*/ 2 h 78"/>
              <a:gd name="T42" fmla="*/ 30 w 39"/>
              <a:gd name="T43" fmla="*/ 0 h 78"/>
              <a:gd name="T44" fmla="*/ 34 w 39"/>
              <a:gd name="T45" fmla="*/ 9 h 78"/>
              <a:gd name="T46" fmla="*/ 33 w 39"/>
              <a:gd name="T47" fmla="*/ 17 h 78"/>
              <a:gd name="T48" fmla="*/ 32 w 39"/>
              <a:gd name="T49" fmla="*/ 18 h 78"/>
              <a:gd name="T50" fmla="*/ 29 w 39"/>
              <a:gd name="T51" fmla="*/ 21 h 78"/>
              <a:gd name="T52" fmla="*/ 32 w 39"/>
              <a:gd name="T53" fmla="*/ 24 h 78"/>
              <a:gd name="T54" fmla="*/ 33 w 39"/>
              <a:gd name="T55" fmla="*/ 25 h 78"/>
              <a:gd name="T56" fmla="*/ 36 w 39"/>
              <a:gd name="T57" fmla="*/ 30 h 78"/>
              <a:gd name="T58" fmla="*/ 37 w 39"/>
              <a:gd name="T59" fmla="*/ 37 h 78"/>
              <a:gd name="T60" fmla="*/ 39 w 39"/>
              <a:gd name="T61" fmla="*/ 39 h 78"/>
              <a:gd name="T62" fmla="*/ 37 w 39"/>
              <a:gd name="T63" fmla="*/ 41 h 78"/>
              <a:gd name="T64" fmla="*/ 34 w 39"/>
              <a:gd name="T65" fmla="*/ 44 h 78"/>
              <a:gd name="T66" fmla="*/ 30 w 39"/>
              <a:gd name="T67" fmla="*/ 43 h 78"/>
              <a:gd name="T68" fmla="*/ 28 w 39"/>
              <a:gd name="T69" fmla="*/ 43 h 78"/>
              <a:gd name="T70" fmla="*/ 24 w 39"/>
              <a:gd name="T71" fmla="*/ 41 h 7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</a:cxnLst>
            <a:rect l="0" t="0" r="r" b="b"/>
            <a:pathLst>
              <a:path w="39" h="78">
                <a:moveTo>
                  <a:pt x="24" y="41"/>
                </a:moveTo>
                <a:lnTo>
                  <a:pt x="28" y="45"/>
                </a:lnTo>
                <a:lnTo>
                  <a:pt x="29" y="47"/>
                </a:lnTo>
                <a:lnTo>
                  <a:pt x="30" y="47"/>
                </a:lnTo>
                <a:lnTo>
                  <a:pt x="29" y="49"/>
                </a:lnTo>
                <a:lnTo>
                  <a:pt x="26" y="58"/>
                </a:lnTo>
                <a:lnTo>
                  <a:pt x="25" y="60"/>
                </a:lnTo>
                <a:lnTo>
                  <a:pt x="24" y="63"/>
                </a:lnTo>
                <a:lnTo>
                  <a:pt x="22" y="63"/>
                </a:lnTo>
                <a:lnTo>
                  <a:pt x="18" y="63"/>
                </a:lnTo>
                <a:lnTo>
                  <a:pt x="13" y="64"/>
                </a:lnTo>
                <a:lnTo>
                  <a:pt x="11" y="67"/>
                </a:lnTo>
                <a:lnTo>
                  <a:pt x="10" y="69"/>
                </a:lnTo>
                <a:lnTo>
                  <a:pt x="6" y="78"/>
                </a:lnTo>
                <a:lnTo>
                  <a:pt x="0" y="71"/>
                </a:lnTo>
                <a:lnTo>
                  <a:pt x="10" y="49"/>
                </a:lnTo>
                <a:lnTo>
                  <a:pt x="9" y="43"/>
                </a:lnTo>
                <a:lnTo>
                  <a:pt x="18" y="24"/>
                </a:lnTo>
                <a:lnTo>
                  <a:pt x="19" y="21"/>
                </a:lnTo>
                <a:lnTo>
                  <a:pt x="21" y="18"/>
                </a:lnTo>
                <a:lnTo>
                  <a:pt x="29" y="2"/>
                </a:lnTo>
                <a:lnTo>
                  <a:pt x="30" y="0"/>
                </a:lnTo>
                <a:lnTo>
                  <a:pt x="34" y="9"/>
                </a:lnTo>
                <a:lnTo>
                  <a:pt x="33" y="17"/>
                </a:lnTo>
                <a:lnTo>
                  <a:pt x="32" y="18"/>
                </a:lnTo>
                <a:lnTo>
                  <a:pt x="29" y="21"/>
                </a:lnTo>
                <a:lnTo>
                  <a:pt x="32" y="24"/>
                </a:lnTo>
                <a:lnTo>
                  <a:pt x="33" y="25"/>
                </a:lnTo>
                <a:lnTo>
                  <a:pt x="36" y="30"/>
                </a:lnTo>
                <a:lnTo>
                  <a:pt x="37" y="37"/>
                </a:lnTo>
                <a:lnTo>
                  <a:pt x="39" y="39"/>
                </a:lnTo>
                <a:lnTo>
                  <a:pt x="37" y="41"/>
                </a:lnTo>
                <a:lnTo>
                  <a:pt x="34" y="44"/>
                </a:lnTo>
                <a:lnTo>
                  <a:pt x="30" y="43"/>
                </a:lnTo>
                <a:lnTo>
                  <a:pt x="28" y="43"/>
                </a:lnTo>
                <a:lnTo>
                  <a:pt x="24" y="41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84" name="Freeform 44"/>
          <p:cNvSpPr>
            <a:spLocks/>
          </p:cNvSpPr>
          <p:nvPr/>
        </p:nvSpPr>
        <p:spPr bwMode="auto">
          <a:xfrm>
            <a:off x="6197601" y="2225675"/>
            <a:ext cx="60325" cy="23813"/>
          </a:xfrm>
          <a:custGeom>
            <a:avLst/>
            <a:gdLst>
              <a:gd name="T0" fmla="*/ 14 w 38"/>
              <a:gd name="T1" fmla="*/ 3 h 15"/>
              <a:gd name="T2" fmla="*/ 16 w 38"/>
              <a:gd name="T3" fmla="*/ 1 h 15"/>
              <a:gd name="T4" fmla="*/ 19 w 38"/>
              <a:gd name="T5" fmla="*/ 0 h 15"/>
              <a:gd name="T6" fmla="*/ 23 w 38"/>
              <a:gd name="T7" fmla="*/ 3 h 15"/>
              <a:gd name="T8" fmla="*/ 33 w 38"/>
              <a:gd name="T9" fmla="*/ 3 h 15"/>
              <a:gd name="T10" fmla="*/ 38 w 38"/>
              <a:gd name="T11" fmla="*/ 11 h 15"/>
              <a:gd name="T12" fmla="*/ 36 w 38"/>
              <a:gd name="T13" fmla="*/ 12 h 15"/>
              <a:gd name="T14" fmla="*/ 33 w 38"/>
              <a:gd name="T15" fmla="*/ 14 h 15"/>
              <a:gd name="T16" fmla="*/ 27 w 38"/>
              <a:gd name="T17" fmla="*/ 9 h 15"/>
              <a:gd name="T18" fmla="*/ 21 w 38"/>
              <a:gd name="T19" fmla="*/ 5 h 15"/>
              <a:gd name="T20" fmla="*/ 18 w 38"/>
              <a:gd name="T21" fmla="*/ 11 h 15"/>
              <a:gd name="T22" fmla="*/ 15 w 38"/>
              <a:gd name="T23" fmla="*/ 15 h 15"/>
              <a:gd name="T24" fmla="*/ 14 w 38"/>
              <a:gd name="T25" fmla="*/ 14 h 15"/>
              <a:gd name="T26" fmla="*/ 11 w 38"/>
              <a:gd name="T27" fmla="*/ 14 h 15"/>
              <a:gd name="T28" fmla="*/ 0 w 38"/>
              <a:gd name="T29" fmla="*/ 11 h 15"/>
              <a:gd name="T30" fmla="*/ 0 w 38"/>
              <a:gd name="T31" fmla="*/ 9 h 15"/>
              <a:gd name="T32" fmla="*/ 0 w 38"/>
              <a:gd name="T33" fmla="*/ 8 h 15"/>
              <a:gd name="T34" fmla="*/ 7 w 38"/>
              <a:gd name="T35" fmla="*/ 5 h 15"/>
              <a:gd name="T36" fmla="*/ 14 w 38"/>
              <a:gd name="T37" fmla="*/ 3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38" h="15">
                <a:moveTo>
                  <a:pt x="14" y="3"/>
                </a:moveTo>
                <a:lnTo>
                  <a:pt x="16" y="1"/>
                </a:lnTo>
                <a:lnTo>
                  <a:pt x="19" y="0"/>
                </a:lnTo>
                <a:lnTo>
                  <a:pt x="23" y="3"/>
                </a:lnTo>
                <a:lnTo>
                  <a:pt x="33" y="3"/>
                </a:lnTo>
                <a:lnTo>
                  <a:pt x="38" y="11"/>
                </a:lnTo>
                <a:lnTo>
                  <a:pt x="36" y="12"/>
                </a:lnTo>
                <a:lnTo>
                  <a:pt x="33" y="14"/>
                </a:lnTo>
                <a:lnTo>
                  <a:pt x="27" y="9"/>
                </a:lnTo>
                <a:lnTo>
                  <a:pt x="21" y="5"/>
                </a:lnTo>
                <a:lnTo>
                  <a:pt x="18" y="11"/>
                </a:lnTo>
                <a:lnTo>
                  <a:pt x="15" y="15"/>
                </a:lnTo>
                <a:lnTo>
                  <a:pt x="14" y="14"/>
                </a:lnTo>
                <a:lnTo>
                  <a:pt x="11" y="14"/>
                </a:lnTo>
                <a:lnTo>
                  <a:pt x="0" y="11"/>
                </a:lnTo>
                <a:lnTo>
                  <a:pt x="0" y="9"/>
                </a:lnTo>
                <a:lnTo>
                  <a:pt x="0" y="8"/>
                </a:lnTo>
                <a:lnTo>
                  <a:pt x="7" y="5"/>
                </a:lnTo>
                <a:lnTo>
                  <a:pt x="14" y="3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85" name="Freeform 45"/>
          <p:cNvSpPr>
            <a:spLocks/>
          </p:cNvSpPr>
          <p:nvPr/>
        </p:nvSpPr>
        <p:spPr bwMode="auto">
          <a:xfrm>
            <a:off x="5834063" y="2165350"/>
            <a:ext cx="34925" cy="68263"/>
          </a:xfrm>
          <a:custGeom>
            <a:avLst/>
            <a:gdLst>
              <a:gd name="T0" fmla="*/ 7 w 22"/>
              <a:gd name="T1" fmla="*/ 37 h 43"/>
              <a:gd name="T2" fmla="*/ 4 w 22"/>
              <a:gd name="T3" fmla="*/ 38 h 43"/>
              <a:gd name="T4" fmla="*/ 0 w 22"/>
              <a:gd name="T5" fmla="*/ 41 h 43"/>
              <a:gd name="T6" fmla="*/ 0 w 22"/>
              <a:gd name="T7" fmla="*/ 38 h 43"/>
              <a:gd name="T8" fmla="*/ 0 w 22"/>
              <a:gd name="T9" fmla="*/ 37 h 43"/>
              <a:gd name="T10" fmla="*/ 0 w 22"/>
              <a:gd name="T11" fmla="*/ 27 h 43"/>
              <a:gd name="T12" fmla="*/ 0 w 22"/>
              <a:gd name="T13" fmla="*/ 27 h 43"/>
              <a:gd name="T14" fmla="*/ 1 w 22"/>
              <a:gd name="T15" fmla="*/ 26 h 43"/>
              <a:gd name="T16" fmla="*/ 5 w 22"/>
              <a:gd name="T17" fmla="*/ 23 h 43"/>
              <a:gd name="T18" fmla="*/ 5 w 22"/>
              <a:gd name="T19" fmla="*/ 20 h 43"/>
              <a:gd name="T20" fmla="*/ 5 w 22"/>
              <a:gd name="T21" fmla="*/ 17 h 43"/>
              <a:gd name="T22" fmla="*/ 14 w 22"/>
              <a:gd name="T23" fmla="*/ 16 h 43"/>
              <a:gd name="T24" fmla="*/ 15 w 22"/>
              <a:gd name="T25" fmla="*/ 16 h 43"/>
              <a:gd name="T26" fmla="*/ 15 w 22"/>
              <a:gd name="T27" fmla="*/ 12 h 43"/>
              <a:gd name="T28" fmla="*/ 9 w 22"/>
              <a:gd name="T29" fmla="*/ 9 h 43"/>
              <a:gd name="T30" fmla="*/ 14 w 22"/>
              <a:gd name="T31" fmla="*/ 0 h 43"/>
              <a:gd name="T32" fmla="*/ 15 w 22"/>
              <a:gd name="T33" fmla="*/ 0 h 43"/>
              <a:gd name="T34" fmla="*/ 22 w 22"/>
              <a:gd name="T35" fmla="*/ 4 h 43"/>
              <a:gd name="T36" fmla="*/ 20 w 22"/>
              <a:gd name="T37" fmla="*/ 11 h 43"/>
              <a:gd name="T38" fmla="*/ 16 w 22"/>
              <a:gd name="T39" fmla="*/ 35 h 43"/>
              <a:gd name="T40" fmla="*/ 12 w 22"/>
              <a:gd name="T41" fmla="*/ 42 h 43"/>
              <a:gd name="T42" fmla="*/ 7 w 22"/>
              <a:gd name="T43" fmla="*/ 43 h 43"/>
              <a:gd name="T44" fmla="*/ 7 w 22"/>
              <a:gd name="T45" fmla="*/ 37 h 4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22" h="43">
                <a:moveTo>
                  <a:pt x="7" y="37"/>
                </a:moveTo>
                <a:lnTo>
                  <a:pt x="4" y="38"/>
                </a:lnTo>
                <a:lnTo>
                  <a:pt x="0" y="41"/>
                </a:lnTo>
                <a:lnTo>
                  <a:pt x="0" y="38"/>
                </a:lnTo>
                <a:lnTo>
                  <a:pt x="0" y="37"/>
                </a:lnTo>
                <a:lnTo>
                  <a:pt x="0" y="27"/>
                </a:lnTo>
                <a:lnTo>
                  <a:pt x="0" y="27"/>
                </a:lnTo>
                <a:lnTo>
                  <a:pt x="1" y="26"/>
                </a:lnTo>
                <a:lnTo>
                  <a:pt x="5" y="23"/>
                </a:lnTo>
                <a:lnTo>
                  <a:pt x="5" y="20"/>
                </a:lnTo>
                <a:lnTo>
                  <a:pt x="5" y="17"/>
                </a:lnTo>
                <a:lnTo>
                  <a:pt x="14" y="16"/>
                </a:lnTo>
                <a:lnTo>
                  <a:pt x="15" y="16"/>
                </a:lnTo>
                <a:lnTo>
                  <a:pt x="15" y="12"/>
                </a:lnTo>
                <a:lnTo>
                  <a:pt x="9" y="9"/>
                </a:lnTo>
                <a:lnTo>
                  <a:pt x="14" y="0"/>
                </a:lnTo>
                <a:lnTo>
                  <a:pt x="15" y="0"/>
                </a:lnTo>
                <a:lnTo>
                  <a:pt x="22" y="4"/>
                </a:lnTo>
                <a:lnTo>
                  <a:pt x="20" y="11"/>
                </a:lnTo>
                <a:lnTo>
                  <a:pt x="16" y="35"/>
                </a:lnTo>
                <a:lnTo>
                  <a:pt x="12" y="42"/>
                </a:lnTo>
                <a:lnTo>
                  <a:pt x="7" y="43"/>
                </a:lnTo>
                <a:lnTo>
                  <a:pt x="7" y="37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86" name="Freeform 46"/>
          <p:cNvSpPr>
            <a:spLocks/>
          </p:cNvSpPr>
          <p:nvPr/>
        </p:nvSpPr>
        <p:spPr bwMode="auto">
          <a:xfrm>
            <a:off x="5876926" y="2095500"/>
            <a:ext cx="106363" cy="117475"/>
          </a:xfrm>
          <a:custGeom>
            <a:avLst/>
            <a:gdLst>
              <a:gd name="T0" fmla="*/ 38 w 67"/>
              <a:gd name="T1" fmla="*/ 23 h 74"/>
              <a:gd name="T2" fmla="*/ 36 w 67"/>
              <a:gd name="T3" fmla="*/ 19 h 74"/>
              <a:gd name="T4" fmla="*/ 32 w 67"/>
              <a:gd name="T5" fmla="*/ 12 h 74"/>
              <a:gd name="T6" fmla="*/ 32 w 67"/>
              <a:gd name="T7" fmla="*/ 11 h 74"/>
              <a:gd name="T8" fmla="*/ 41 w 67"/>
              <a:gd name="T9" fmla="*/ 6 h 74"/>
              <a:gd name="T10" fmla="*/ 48 w 67"/>
              <a:gd name="T11" fmla="*/ 0 h 74"/>
              <a:gd name="T12" fmla="*/ 53 w 67"/>
              <a:gd name="T13" fmla="*/ 3 h 74"/>
              <a:gd name="T14" fmla="*/ 56 w 67"/>
              <a:gd name="T15" fmla="*/ 14 h 74"/>
              <a:gd name="T16" fmla="*/ 56 w 67"/>
              <a:gd name="T17" fmla="*/ 15 h 74"/>
              <a:gd name="T18" fmla="*/ 56 w 67"/>
              <a:gd name="T19" fmla="*/ 16 h 74"/>
              <a:gd name="T20" fmla="*/ 56 w 67"/>
              <a:gd name="T21" fmla="*/ 21 h 74"/>
              <a:gd name="T22" fmla="*/ 62 w 67"/>
              <a:gd name="T23" fmla="*/ 16 h 74"/>
              <a:gd name="T24" fmla="*/ 63 w 67"/>
              <a:gd name="T25" fmla="*/ 18 h 74"/>
              <a:gd name="T26" fmla="*/ 67 w 67"/>
              <a:gd name="T27" fmla="*/ 25 h 74"/>
              <a:gd name="T28" fmla="*/ 66 w 67"/>
              <a:gd name="T29" fmla="*/ 29 h 74"/>
              <a:gd name="T30" fmla="*/ 64 w 67"/>
              <a:gd name="T31" fmla="*/ 31 h 74"/>
              <a:gd name="T32" fmla="*/ 63 w 67"/>
              <a:gd name="T33" fmla="*/ 31 h 74"/>
              <a:gd name="T34" fmla="*/ 51 w 67"/>
              <a:gd name="T35" fmla="*/ 38 h 74"/>
              <a:gd name="T36" fmla="*/ 38 w 67"/>
              <a:gd name="T37" fmla="*/ 42 h 74"/>
              <a:gd name="T38" fmla="*/ 38 w 67"/>
              <a:gd name="T39" fmla="*/ 44 h 74"/>
              <a:gd name="T40" fmla="*/ 42 w 67"/>
              <a:gd name="T41" fmla="*/ 55 h 74"/>
              <a:gd name="T42" fmla="*/ 41 w 67"/>
              <a:gd name="T43" fmla="*/ 56 h 74"/>
              <a:gd name="T44" fmla="*/ 34 w 67"/>
              <a:gd name="T45" fmla="*/ 60 h 74"/>
              <a:gd name="T46" fmla="*/ 25 w 67"/>
              <a:gd name="T47" fmla="*/ 59 h 74"/>
              <a:gd name="T48" fmla="*/ 25 w 67"/>
              <a:gd name="T49" fmla="*/ 68 h 74"/>
              <a:gd name="T50" fmla="*/ 23 w 67"/>
              <a:gd name="T51" fmla="*/ 68 h 74"/>
              <a:gd name="T52" fmla="*/ 17 w 67"/>
              <a:gd name="T53" fmla="*/ 64 h 74"/>
              <a:gd name="T54" fmla="*/ 15 w 67"/>
              <a:gd name="T55" fmla="*/ 57 h 74"/>
              <a:gd name="T56" fmla="*/ 10 w 67"/>
              <a:gd name="T57" fmla="*/ 57 h 74"/>
              <a:gd name="T58" fmla="*/ 12 w 67"/>
              <a:gd name="T59" fmla="*/ 64 h 74"/>
              <a:gd name="T60" fmla="*/ 11 w 67"/>
              <a:gd name="T61" fmla="*/ 68 h 74"/>
              <a:gd name="T62" fmla="*/ 11 w 67"/>
              <a:gd name="T63" fmla="*/ 71 h 74"/>
              <a:gd name="T64" fmla="*/ 10 w 67"/>
              <a:gd name="T65" fmla="*/ 71 h 74"/>
              <a:gd name="T66" fmla="*/ 6 w 67"/>
              <a:gd name="T67" fmla="*/ 74 h 74"/>
              <a:gd name="T68" fmla="*/ 4 w 67"/>
              <a:gd name="T69" fmla="*/ 72 h 74"/>
              <a:gd name="T70" fmla="*/ 3 w 67"/>
              <a:gd name="T71" fmla="*/ 71 h 74"/>
              <a:gd name="T72" fmla="*/ 0 w 67"/>
              <a:gd name="T73" fmla="*/ 67 h 74"/>
              <a:gd name="T74" fmla="*/ 0 w 67"/>
              <a:gd name="T75" fmla="*/ 56 h 74"/>
              <a:gd name="T76" fmla="*/ 2 w 67"/>
              <a:gd name="T77" fmla="*/ 55 h 74"/>
              <a:gd name="T78" fmla="*/ 11 w 67"/>
              <a:gd name="T79" fmla="*/ 48 h 74"/>
              <a:gd name="T80" fmla="*/ 8 w 67"/>
              <a:gd name="T81" fmla="*/ 45 h 74"/>
              <a:gd name="T82" fmla="*/ 2 w 67"/>
              <a:gd name="T83" fmla="*/ 49 h 74"/>
              <a:gd name="T84" fmla="*/ 0 w 67"/>
              <a:gd name="T85" fmla="*/ 49 h 74"/>
              <a:gd name="T86" fmla="*/ 6 w 67"/>
              <a:gd name="T87" fmla="*/ 31 h 74"/>
              <a:gd name="T88" fmla="*/ 8 w 67"/>
              <a:gd name="T89" fmla="*/ 30 h 74"/>
              <a:gd name="T90" fmla="*/ 19 w 67"/>
              <a:gd name="T91" fmla="*/ 27 h 74"/>
              <a:gd name="T92" fmla="*/ 17 w 67"/>
              <a:gd name="T93" fmla="*/ 23 h 74"/>
              <a:gd name="T94" fmla="*/ 10 w 67"/>
              <a:gd name="T95" fmla="*/ 23 h 74"/>
              <a:gd name="T96" fmla="*/ 8 w 67"/>
              <a:gd name="T97" fmla="*/ 21 h 74"/>
              <a:gd name="T98" fmla="*/ 6 w 67"/>
              <a:gd name="T99" fmla="*/ 18 h 74"/>
              <a:gd name="T100" fmla="*/ 15 w 67"/>
              <a:gd name="T101" fmla="*/ 12 h 74"/>
              <a:gd name="T102" fmla="*/ 23 w 67"/>
              <a:gd name="T103" fmla="*/ 8 h 74"/>
              <a:gd name="T104" fmla="*/ 30 w 67"/>
              <a:gd name="T105" fmla="*/ 25 h 74"/>
              <a:gd name="T106" fmla="*/ 32 w 67"/>
              <a:gd name="T107" fmla="*/ 25 h 74"/>
              <a:gd name="T108" fmla="*/ 38 w 67"/>
              <a:gd name="T109" fmla="*/ 23 h 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</a:cxnLst>
            <a:rect l="0" t="0" r="r" b="b"/>
            <a:pathLst>
              <a:path w="67" h="74">
                <a:moveTo>
                  <a:pt x="38" y="23"/>
                </a:moveTo>
                <a:lnTo>
                  <a:pt x="36" y="19"/>
                </a:lnTo>
                <a:lnTo>
                  <a:pt x="32" y="12"/>
                </a:lnTo>
                <a:lnTo>
                  <a:pt x="32" y="11"/>
                </a:lnTo>
                <a:lnTo>
                  <a:pt x="41" y="6"/>
                </a:lnTo>
                <a:lnTo>
                  <a:pt x="48" y="0"/>
                </a:lnTo>
                <a:lnTo>
                  <a:pt x="53" y="3"/>
                </a:lnTo>
                <a:lnTo>
                  <a:pt x="56" y="14"/>
                </a:lnTo>
                <a:lnTo>
                  <a:pt x="56" y="15"/>
                </a:lnTo>
                <a:lnTo>
                  <a:pt x="56" y="16"/>
                </a:lnTo>
                <a:lnTo>
                  <a:pt x="56" y="21"/>
                </a:lnTo>
                <a:lnTo>
                  <a:pt x="62" y="16"/>
                </a:lnTo>
                <a:lnTo>
                  <a:pt x="63" y="18"/>
                </a:lnTo>
                <a:lnTo>
                  <a:pt x="67" y="25"/>
                </a:lnTo>
                <a:lnTo>
                  <a:pt x="66" y="29"/>
                </a:lnTo>
                <a:lnTo>
                  <a:pt x="64" y="31"/>
                </a:lnTo>
                <a:lnTo>
                  <a:pt x="63" y="31"/>
                </a:lnTo>
                <a:lnTo>
                  <a:pt x="51" y="38"/>
                </a:lnTo>
                <a:lnTo>
                  <a:pt x="38" y="42"/>
                </a:lnTo>
                <a:lnTo>
                  <a:pt x="38" y="44"/>
                </a:lnTo>
                <a:lnTo>
                  <a:pt x="42" y="55"/>
                </a:lnTo>
                <a:lnTo>
                  <a:pt x="41" y="56"/>
                </a:lnTo>
                <a:lnTo>
                  <a:pt x="34" y="60"/>
                </a:lnTo>
                <a:lnTo>
                  <a:pt x="25" y="59"/>
                </a:lnTo>
                <a:lnTo>
                  <a:pt x="25" y="68"/>
                </a:lnTo>
                <a:lnTo>
                  <a:pt x="23" y="68"/>
                </a:lnTo>
                <a:lnTo>
                  <a:pt x="17" y="64"/>
                </a:lnTo>
                <a:lnTo>
                  <a:pt x="15" y="57"/>
                </a:lnTo>
                <a:lnTo>
                  <a:pt x="10" y="57"/>
                </a:lnTo>
                <a:lnTo>
                  <a:pt x="12" y="64"/>
                </a:lnTo>
                <a:lnTo>
                  <a:pt x="11" y="68"/>
                </a:lnTo>
                <a:lnTo>
                  <a:pt x="11" y="71"/>
                </a:lnTo>
                <a:lnTo>
                  <a:pt x="10" y="71"/>
                </a:lnTo>
                <a:lnTo>
                  <a:pt x="6" y="74"/>
                </a:lnTo>
                <a:lnTo>
                  <a:pt x="4" y="72"/>
                </a:lnTo>
                <a:lnTo>
                  <a:pt x="3" y="71"/>
                </a:lnTo>
                <a:lnTo>
                  <a:pt x="0" y="67"/>
                </a:lnTo>
                <a:lnTo>
                  <a:pt x="0" y="56"/>
                </a:lnTo>
                <a:lnTo>
                  <a:pt x="2" y="55"/>
                </a:lnTo>
                <a:lnTo>
                  <a:pt x="11" y="48"/>
                </a:lnTo>
                <a:lnTo>
                  <a:pt x="8" y="45"/>
                </a:lnTo>
                <a:lnTo>
                  <a:pt x="2" y="49"/>
                </a:lnTo>
                <a:lnTo>
                  <a:pt x="0" y="49"/>
                </a:lnTo>
                <a:lnTo>
                  <a:pt x="6" y="31"/>
                </a:lnTo>
                <a:lnTo>
                  <a:pt x="8" y="30"/>
                </a:lnTo>
                <a:lnTo>
                  <a:pt x="19" y="27"/>
                </a:lnTo>
                <a:lnTo>
                  <a:pt x="17" y="23"/>
                </a:lnTo>
                <a:lnTo>
                  <a:pt x="10" y="23"/>
                </a:lnTo>
                <a:lnTo>
                  <a:pt x="8" y="21"/>
                </a:lnTo>
                <a:lnTo>
                  <a:pt x="6" y="18"/>
                </a:lnTo>
                <a:lnTo>
                  <a:pt x="15" y="12"/>
                </a:lnTo>
                <a:lnTo>
                  <a:pt x="23" y="8"/>
                </a:lnTo>
                <a:lnTo>
                  <a:pt x="30" y="25"/>
                </a:lnTo>
                <a:lnTo>
                  <a:pt x="32" y="25"/>
                </a:lnTo>
                <a:lnTo>
                  <a:pt x="38" y="23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87" name="Freeform 47"/>
          <p:cNvSpPr>
            <a:spLocks/>
          </p:cNvSpPr>
          <p:nvPr/>
        </p:nvSpPr>
        <p:spPr bwMode="auto">
          <a:xfrm>
            <a:off x="5992813" y="2043113"/>
            <a:ext cx="149225" cy="133350"/>
          </a:xfrm>
          <a:custGeom>
            <a:avLst/>
            <a:gdLst>
              <a:gd name="T0" fmla="*/ 36 w 94"/>
              <a:gd name="T1" fmla="*/ 15 h 84"/>
              <a:gd name="T2" fmla="*/ 35 w 94"/>
              <a:gd name="T3" fmla="*/ 13 h 84"/>
              <a:gd name="T4" fmla="*/ 40 w 94"/>
              <a:gd name="T5" fmla="*/ 10 h 84"/>
              <a:gd name="T6" fmla="*/ 42 w 94"/>
              <a:gd name="T7" fmla="*/ 10 h 84"/>
              <a:gd name="T8" fmla="*/ 43 w 94"/>
              <a:gd name="T9" fmla="*/ 9 h 84"/>
              <a:gd name="T10" fmla="*/ 45 w 94"/>
              <a:gd name="T11" fmla="*/ 10 h 84"/>
              <a:gd name="T12" fmla="*/ 50 w 94"/>
              <a:gd name="T13" fmla="*/ 15 h 84"/>
              <a:gd name="T14" fmla="*/ 51 w 94"/>
              <a:gd name="T15" fmla="*/ 9 h 84"/>
              <a:gd name="T16" fmla="*/ 51 w 94"/>
              <a:gd name="T17" fmla="*/ 7 h 84"/>
              <a:gd name="T18" fmla="*/ 58 w 94"/>
              <a:gd name="T19" fmla="*/ 6 h 84"/>
              <a:gd name="T20" fmla="*/ 64 w 94"/>
              <a:gd name="T21" fmla="*/ 11 h 84"/>
              <a:gd name="T22" fmla="*/ 65 w 94"/>
              <a:gd name="T23" fmla="*/ 13 h 84"/>
              <a:gd name="T24" fmla="*/ 64 w 94"/>
              <a:gd name="T25" fmla="*/ 18 h 84"/>
              <a:gd name="T26" fmla="*/ 69 w 94"/>
              <a:gd name="T27" fmla="*/ 19 h 84"/>
              <a:gd name="T28" fmla="*/ 72 w 94"/>
              <a:gd name="T29" fmla="*/ 9 h 84"/>
              <a:gd name="T30" fmla="*/ 72 w 94"/>
              <a:gd name="T31" fmla="*/ 7 h 84"/>
              <a:gd name="T32" fmla="*/ 79 w 94"/>
              <a:gd name="T33" fmla="*/ 6 h 84"/>
              <a:gd name="T34" fmla="*/ 87 w 94"/>
              <a:gd name="T35" fmla="*/ 0 h 84"/>
              <a:gd name="T36" fmla="*/ 94 w 94"/>
              <a:gd name="T37" fmla="*/ 0 h 84"/>
              <a:gd name="T38" fmla="*/ 92 w 94"/>
              <a:gd name="T39" fmla="*/ 2 h 84"/>
              <a:gd name="T40" fmla="*/ 83 w 94"/>
              <a:gd name="T41" fmla="*/ 22 h 84"/>
              <a:gd name="T42" fmla="*/ 75 w 94"/>
              <a:gd name="T43" fmla="*/ 25 h 84"/>
              <a:gd name="T44" fmla="*/ 73 w 94"/>
              <a:gd name="T45" fmla="*/ 32 h 84"/>
              <a:gd name="T46" fmla="*/ 68 w 94"/>
              <a:gd name="T47" fmla="*/ 37 h 84"/>
              <a:gd name="T48" fmla="*/ 53 w 94"/>
              <a:gd name="T49" fmla="*/ 47 h 84"/>
              <a:gd name="T50" fmla="*/ 51 w 94"/>
              <a:gd name="T51" fmla="*/ 36 h 84"/>
              <a:gd name="T52" fmla="*/ 51 w 94"/>
              <a:gd name="T53" fmla="*/ 37 h 84"/>
              <a:gd name="T54" fmla="*/ 51 w 94"/>
              <a:gd name="T55" fmla="*/ 39 h 84"/>
              <a:gd name="T56" fmla="*/ 45 w 94"/>
              <a:gd name="T57" fmla="*/ 52 h 84"/>
              <a:gd name="T58" fmla="*/ 45 w 94"/>
              <a:gd name="T59" fmla="*/ 55 h 84"/>
              <a:gd name="T60" fmla="*/ 46 w 94"/>
              <a:gd name="T61" fmla="*/ 60 h 84"/>
              <a:gd name="T62" fmla="*/ 43 w 94"/>
              <a:gd name="T63" fmla="*/ 63 h 84"/>
              <a:gd name="T64" fmla="*/ 39 w 94"/>
              <a:gd name="T65" fmla="*/ 60 h 84"/>
              <a:gd name="T66" fmla="*/ 38 w 94"/>
              <a:gd name="T67" fmla="*/ 60 h 84"/>
              <a:gd name="T68" fmla="*/ 36 w 94"/>
              <a:gd name="T69" fmla="*/ 59 h 84"/>
              <a:gd name="T70" fmla="*/ 35 w 94"/>
              <a:gd name="T71" fmla="*/ 59 h 84"/>
              <a:gd name="T72" fmla="*/ 34 w 94"/>
              <a:gd name="T73" fmla="*/ 58 h 84"/>
              <a:gd name="T74" fmla="*/ 34 w 94"/>
              <a:gd name="T75" fmla="*/ 63 h 84"/>
              <a:gd name="T76" fmla="*/ 30 w 94"/>
              <a:gd name="T77" fmla="*/ 67 h 84"/>
              <a:gd name="T78" fmla="*/ 28 w 94"/>
              <a:gd name="T79" fmla="*/ 70 h 84"/>
              <a:gd name="T80" fmla="*/ 1 w 94"/>
              <a:gd name="T81" fmla="*/ 84 h 84"/>
              <a:gd name="T82" fmla="*/ 0 w 94"/>
              <a:gd name="T83" fmla="*/ 77 h 84"/>
              <a:gd name="T84" fmla="*/ 0 w 94"/>
              <a:gd name="T85" fmla="*/ 60 h 84"/>
              <a:gd name="T86" fmla="*/ 1 w 94"/>
              <a:gd name="T87" fmla="*/ 58 h 84"/>
              <a:gd name="T88" fmla="*/ 10 w 94"/>
              <a:gd name="T89" fmla="*/ 56 h 84"/>
              <a:gd name="T90" fmla="*/ 12 w 94"/>
              <a:gd name="T91" fmla="*/ 56 h 84"/>
              <a:gd name="T92" fmla="*/ 12 w 94"/>
              <a:gd name="T93" fmla="*/ 51 h 84"/>
              <a:gd name="T94" fmla="*/ 13 w 94"/>
              <a:gd name="T95" fmla="*/ 37 h 84"/>
              <a:gd name="T96" fmla="*/ 15 w 94"/>
              <a:gd name="T97" fmla="*/ 34 h 84"/>
              <a:gd name="T98" fmla="*/ 15 w 94"/>
              <a:gd name="T99" fmla="*/ 33 h 84"/>
              <a:gd name="T100" fmla="*/ 16 w 94"/>
              <a:gd name="T101" fmla="*/ 33 h 84"/>
              <a:gd name="T102" fmla="*/ 19 w 94"/>
              <a:gd name="T103" fmla="*/ 32 h 84"/>
              <a:gd name="T104" fmla="*/ 21 w 94"/>
              <a:gd name="T105" fmla="*/ 36 h 84"/>
              <a:gd name="T106" fmla="*/ 27 w 94"/>
              <a:gd name="T107" fmla="*/ 32 h 84"/>
              <a:gd name="T108" fmla="*/ 25 w 94"/>
              <a:gd name="T109" fmla="*/ 29 h 84"/>
              <a:gd name="T110" fmla="*/ 23 w 94"/>
              <a:gd name="T111" fmla="*/ 25 h 84"/>
              <a:gd name="T112" fmla="*/ 20 w 94"/>
              <a:gd name="T113" fmla="*/ 22 h 84"/>
              <a:gd name="T114" fmla="*/ 21 w 94"/>
              <a:gd name="T115" fmla="*/ 21 h 84"/>
              <a:gd name="T116" fmla="*/ 30 w 94"/>
              <a:gd name="T117" fmla="*/ 17 h 84"/>
              <a:gd name="T118" fmla="*/ 35 w 94"/>
              <a:gd name="T119" fmla="*/ 24 h 84"/>
              <a:gd name="T120" fmla="*/ 38 w 94"/>
              <a:gd name="T121" fmla="*/ 21 h 84"/>
              <a:gd name="T122" fmla="*/ 36 w 94"/>
              <a:gd name="T123" fmla="*/ 15 h 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</a:cxnLst>
            <a:rect l="0" t="0" r="r" b="b"/>
            <a:pathLst>
              <a:path w="94" h="84">
                <a:moveTo>
                  <a:pt x="36" y="15"/>
                </a:moveTo>
                <a:lnTo>
                  <a:pt x="35" y="13"/>
                </a:lnTo>
                <a:lnTo>
                  <a:pt x="40" y="10"/>
                </a:lnTo>
                <a:lnTo>
                  <a:pt x="42" y="10"/>
                </a:lnTo>
                <a:lnTo>
                  <a:pt x="43" y="9"/>
                </a:lnTo>
                <a:lnTo>
                  <a:pt x="45" y="10"/>
                </a:lnTo>
                <a:lnTo>
                  <a:pt x="50" y="15"/>
                </a:lnTo>
                <a:lnTo>
                  <a:pt x="51" y="9"/>
                </a:lnTo>
                <a:lnTo>
                  <a:pt x="51" y="7"/>
                </a:lnTo>
                <a:lnTo>
                  <a:pt x="58" y="6"/>
                </a:lnTo>
                <a:lnTo>
                  <a:pt x="64" y="11"/>
                </a:lnTo>
                <a:lnTo>
                  <a:pt x="65" y="13"/>
                </a:lnTo>
                <a:lnTo>
                  <a:pt x="64" y="18"/>
                </a:lnTo>
                <a:lnTo>
                  <a:pt x="69" y="19"/>
                </a:lnTo>
                <a:lnTo>
                  <a:pt x="72" y="9"/>
                </a:lnTo>
                <a:lnTo>
                  <a:pt x="72" y="7"/>
                </a:lnTo>
                <a:lnTo>
                  <a:pt x="79" y="6"/>
                </a:lnTo>
                <a:lnTo>
                  <a:pt x="87" y="0"/>
                </a:lnTo>
                <a:lnTo>
                  <a:pt x="94" y="0"/>
                </a:lnTo>
                <a:lnTo>
                  <a:pt x="92" y="2"/>
                </a:lnTo>
                <a:lnTo>
                  <a:pt x="83" y="22"/>
                </a:lnTo>
                <a:lnTo>
                  <a:pt x="75" y="25"/>
                </a:lnTo>
                <a:lnTo>
                  <a:pt x="73" y="32"/>
                </a:lnTo>
                <a:lnTo>
                  <a:pt x="68" y="37"/>
                </a:lnTo>
                <a:lnTo>
                  <a:pt x="53" y="47"/>
                </a:lnTo>
                <a:lnTo>
                  <a:pt x="51" y="36"/>
                </a:lnTo>
                <a:lnTo>
                  <a:pt x="51" y="37"/>
                </a:lnTo>
                <a:lnTo>
                  <a:pt x="51" y="39"/>
                </a:lnTo>
                <a:lnTo>
                  <a:pt x="45" y="52"/>
                </a:lnTo>
                <a:lnTo>
                  <a:pt x="45" y="55"/>
                </a:lnTo>
                <a:lnTo>
                  <a:pt x="46" y="60"/>
                </a:lnTo>
                <a:lnTo>
                  <a:pt x="43" y="63"/>
                </a:lnTo>
                <a:lnTo>
                  <a:pt x="39" y="60"/>
                </a:lnTo>
                <a:lnTo>
                  <a:pt x="38" y="60"/>
                </a:lnTo>
                <a:lnTo>
                  <a:pt x="36" y="59"/>
                </a:lnTo>
                <a:lnTo>
                  <a:pt x="35" y="59"/>
                </a:lnTo>
                <a:lnTo>
                  <a:pt x="34" y="58"/>
                </a:lnTo>
                <a:lnTo>
                  <a:pt x="34" y="63"/>
                </a:lnTo>
                <a:lnTo>
                  <a:pt x="30" y="67"/>
                </a:lnTo>
                <a:lnTo>
                  <a:pt x="28" y="70"/>
                </a:lnTo>
                <a:lnTo>
                  <a:pt x="1" y="84"/>
                </a:lnTo>
                <a:lnTo>
                  <a:pt x="0" y="77"/>
                </a:lnTo>
                <a:lnTo>
                  <a:pt x="0" y="60"/>
                </a:lnTo>
                <a:lnTo>
                  <a:pt x="1" y="58"/>
                </a:lnTo>
                <a:lnTo>
                  <a:pt x="10" y="56"/>
                </a:lnTo>
                <a:lnTo>
                  <a:pt x="12" y="56"/>
                </a:lnTo>
                <a:lnTo>
                  <a:pt x="12" y="51"/>
                </a:lnTo>
                <a:lnTo>
                  <a:pt x="13" y="37"/>
                </a:lnTo>
                <a:lnTo>
                  <a:pt x="15" y="34"/>
                </a:lnTo>
                <a:lnTo>
                  <a:pt x="15" y="33"/>
                </a:lnTo>
                <a:lnTo>
                  <a:pt x="16" y="33"/>
                </a:lnTo>
                <a:lnTo>
                  <a:pt x="19" y="32"/>
                </a:lnTo>
                <a:lnTo>
                  <a:pt x="21" y="36"/>
                </a:lnTo>
                <a:lnTo>
                  <a:pt x="27" y="32"/>
                </a:lnTo>
                <a:lnTo>
                  <a:pt x="25" y="29"/>
                </a:lnTo>
                <a:lnTo>
                  <a:pt x="23" y="25"/>
                </a:lnTo>
                <a:lnTo>
                  <a:pt x="20" y="22"/>
                </a:lnTo>
                <a:lnTo>
                  <a:pt x="21" y="21"/>
                </a:lnTo>
                <a:lnTo>
                  <a:pt x="30" y="17"/>
                </a:lnTo>
                <a:lnTo>
                  <a:pt x="35" y="24"/>
                </a:lnTo>
                <a:lnTo>
                  <a:pt x="38" y="21"/>
                </a:lnTo>
                <a:lnTo>
                  <a:pt x="36" y="15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88" name="Freeform 48"/>
          <p:cNvSpPr>
            <a:spLocks/>
          </p:cNvSpPr>
          <p:nvPr/>
        </p:nvSpPr>
        <p:spPr bwMode="auto">
          <a:xfrm>
            <a:off x="5970588" y="2093913"/>
            <a:ext cx="36513" cy="36513"/>
          </a:xfrm>
          <a:custGeom>
            <a:avLst/>
            <a:gdLst>
              <a:gd name="T0" fmla="*/ 5 w 23"/>
              <a:gd name="T1" fmla="*/ 7 h 23"/>
              <a:gd name="T2" fmla="*/ 4 w 23"/>
              <a:gd name="T3" fmla="*/ 1 h 23"/>
              <a:gd name="T4" fmla="*/ 11 w 23"/>
              <a:gd name="T5" fmla="*/ 0 h 23"/>
              <a:gd name="T6" fmla="*/ 12 w 23"/>
              <a:gd name="T7" fmla="*/ 4 h 23"/>
              <a:gd name="T8" fmla="*/ 15 w 23"/>
              <a:gd name="T9" fmla="*/ 5 h 23"/>
              <a:gd name="T10" fmla="*/ 20 w 23"/>
              <a:gd name="T11" fmla="*/ 5 h 23"/>
              <a:gd name="T12" fmla="*/ 23 w 23"/>
              <a:gd name="T13" fmla="*/ 11 h 23"/>
              <a:gd name="T14" fmla="*/ 22 w 23"/>
              <a:gd name="T15" fmla="*/ 20 h 23"/>
              <a:gd name="T16" fmla="*/ 20 w 23"/>
              <a:gd name="T17" fmla="*/ 20 h 23"/>
              <a:gd name="T18" fmla="*/ 16 w 23"/>
              <a:gd name="T19" fmla="*/ 23 h 23"/>
              <a:gd name="T20" fmla="*/ 12 w 23"/>
              <a:gd name="T21" fmla="*/ 20 h 23"/>
              <a:gd name="T22" fmla="*/ 11 w 23"/>
              <a:gd name="T23" fmla="*/ 19 h 23"/>
              <a:gd name="T24" fmla="*/ 8 w 23"/>
              <a:gd name="T25" fmla="*/ 15 h 23"/>
              <a:gd name="T26" fmla="*/ 11 w 23"/>
              <a:gd name="T27" fmla="*/ 9 h 23"/>
              <a:gd name="T28" fmla="*/ 3 w 23"/>
              <a:gd name="T29" fmla="*/ 11 h 23"/>
              <a:gd name="T30" fmla="*/ 0 w 23"/>
              <a:gd name="T31" fmla="*/ 5 h 23"/>
              <a:gd name="T32" fmla="*/ 5 w 23"/>
              <a:gd name="T33" fmla="*/ 7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23" h="23">
                <a:moveTo>
                  <a:pt x="5" y="7"/>
                </a:moveTo>
                <a:lnTo>
                  <a:pt x="4" y="1"/>
                </a:lnTo>
                <a:lnTo>
                  <a:pt x="11" y="0"/>
                </a:lnTo>
                <a:lnTo>
                  <a:pt x="12" y="4"/>
                </a:lnTo>
                <a:lnTo>
                  <a:pt x="15" y="5"/>
                </a:lnTo>
                <a:lnTo>
                  <a:pt x="20" y="5"/>
                </a:lnTo>
                <a:lnTo>
                  <a:pt x="23" y="11"/>
                </a:lnTo>
                <a:lnTo>
                  <a:pt x="22" y="20"/>
                </a:lnTo>
                <a:lnTo>
                  <a:pt x="20" y="20"/>
                </a:lnTo>
                <a:lnTo>
                  <a:pt x="16" y="23"/>
                </a:lnTo>
                <a:lnTo>
                  <a:pt x="12" y="20"/>
                </a:lnTo>
                <a:lnTo>
                  <a:pt x="11" y="19"/>
                </a:lnTo>
                <a:lnTo>
                  <a:pt x="8" y="15"/>
                </a:lnTo>
                <a:lnTo>
                  <a:pt x="11" y="9"/>
                </a:lnTo>
                <a:lnTo>
                  <a:pt x="3" y="11"/>
                </a:lnTo>
                <a:lnTo>
                  <a:pt x="0" y="5"/>
                </a:lnTo>
                <a:lnTo>
                  <a:pt x="5" y="7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89" name="Freeform 49"/>
          <p:cNvSpPr>
            <a:spLocks/>
          </p:cNvSpPr>
          <p:nvPr/>
        </p:nvSpPr>
        <p:spPr bwMode="auto">
          <a:xfrm>
            <a:off x="6119813" y="1831975"/>
            <a:ext cx="244475" cy="274638"/>
          </a:xfrm>
          <a:custGeom>
            <a:avLst/>
            <a:gdLst>
              <a:gd name="T0" fmla="*/ 72 w 154"/>
              <a:gd name="T1" fmla="*/ 2 h 173"/>
              <a:gd name="T2" fmla="*/ 87 w 154"/>
              <a:gd name="T3" fmla="*/ 5 h 173"/>
              <a:gd name="T4" fmla="*/ 79 w 154"/>
              <a:gd name="T5" fmla="*/ 56 h 173"/>
              <a:gd name="T6" fmla="*/ 87 w 154"/>
              <a:gd name="T7" fmla="*/ 52 h 173"/>
              <a:gd name="T8" fmla="*/ 93 w 154"/>
              <a:gd name="T9" fmla="*/ 45 h 173"/>
              <a:gd name="T10" fmla="*/ 97 w 154"/>
              <a:gd name="T11" fmla="*/ 57 h 173"/>
              <a:gd name="T12" fmla="*/ 93 w 154"/>
              <a:gd name="T13" fmla="*/ 72 h 173"/>
              <a:gd name="T14" fmla="*/ 76 w 154"/>
              <a:gd name="T15" fmla="*/ 83 h 173"/>
              <a:gd name="T16" fmla="*/ 75 w 154"/>
              <a:gd name="T17" fmla="*/ 106 h 173"/>
              <a:gd name="T18" fmla="*/ 75 w 154"/>
              <a:gd name="T19" fmla="*/ 116 h 173"/>
              <a:gd name="T20" fmla="*/ 98 w 154"/>
              <a:gd name="T21" fmla="*/ 76 h 173"/>
              <a:gd name="T22" fmla="*/ 104 w 154"/>
              <a:gd name="T23" fmla="*/ 79 h 173"/>
              <a:gd name="T24" fmla="*/ 109 w 154"/>
              <a:gd name="T25" fmla="*/ 58 h 173"/>
              <a:gd name="T26" fmla="*/ 124 w 154"/>
              <a:gd name="T27" fmla="*/ 65 h 173"/>
              <a:gd name="T28" fmla="*/ 126 w 154"/>
              <a:gd name="T29" fmla="*/ 62 h 173"/>
              <a:gd name="T30" fmla="*/ 112 w 154"/>
              <a:gd name="T31" fmla="*/ 50 h 173"/>
              <a:gd name="T32" fmla="*/ 104 w 154"/>
              <a:gd name="T33" fmla="*/ 38 h 173"/>
              <a:gd name="T34" fmla="*/ 127 w 154"/>
              <a:gd name="T35" fmla="*/ 37 h 173"/>
              <a:gd name="T36" fmla="*/ 120 w 154"/>
              <a:gd name="T37" fmla="*/ 19 h 173"/>
              <a:gd name="T38" fmla="*/ 126 w 154"/>
              <a:gd name="T39" fmla="*/ 19 h 173"/>
              <a:gd name="T40" fmla="*/ 136 w 154"/>
              <a:gd name="T41" fmla="*/ 28 h 173"/>
              <a:gd name="T42" fmla="*/ 143 w 154"/>
              <a:gd name="T43" fmla="*/ 37 h 173"/>
              <a:gd name="T44" fmla="*/ 153 w 154"/>
              <a:gd name="T45" fmla="*/ 35 h 173"/>
              <a:gd name="T46" fmla="*/ 151 w 154"/>
              <a:gd name="T47" fmla="*/ 53 h 173"/>
              <a:gd name="T48" fmla="*/ 154 w 154"/>
              <a:gd name="T49" fmla="*/ 76 h 173"/>
              <a:gd name="T50" fmla="*/ 145 w 154"/>
              <a:gd name="T51" fmla="*/ 92 h 173"/>
              <a:gd name="T52" fmla="*/ 141 w 154"/>
              <a:gd name="T53" fmla="*/ 106 h 173"/>
              <a:gd name="T54" fmla="*/ 116 w 154"/>
              <a:gd name="T55" fmla="*/ 109 h 173"/>
              <a:gd name="T56" fmla="*/ 106 w 154"/>
              <a:gd name="T57" fmla="*/ 121 h 173"/>
              <a:gd name="T58" fmla="*/ 100 w 154"/>
              <a:gd name="T59" fmla="*/ 140 h 173"/>
              <a:gd name="T60" fmla="*/ 87 w 154"/>
              <a:gd name="T61" fmla="*/ 151 h 173"/>
              <a:gd name="T62" fmla="*/ 87 w 154"/>
              <a:gd name="T63" fmla="*/ 129 h 173"/>
              <a:gd name="T64" fmla="*/ 78 w 154"/>
              <a:gd name="T65" fmla="*/ 144 h 173"/>
              <a:gd name="T66" fmla="*/ 71 w 154"/>
              <a:gd name="T67" fmla="*/ 150 h 173"/>
              <a:gd name="T68" fmla="*/ 60 w 154"/>
              <a:gd name="T69" fmla="*/ 172 h 173"/>
              <a:gd name="T70" fmla="*/ 50 w 154"/>
              <a:gd name="T71" fmla="*/ 169 h 173"/>
              <a:gd name="T72" fmla="*/ 42 w 154"/>
              <a:gd name="T73" fmla="*/ 148 h 173"/>
              <a:gd name="T74" fmla="*/ 56 w 154"/>
              <a:gd name="T75" fmla="*/ 124 h 173"/>
              <a:gd name="T76" fmla="*/ 41 w 154"/>
              <a:gd name="T77" fmla="*/ 136 h 173"/>
              <a:gd name="T78" fmla="*/ 14 w 154"/>
              <a:gd name="T79" fmla="*/ 172 h 173"/>
              <a:gd name="T80" fmla="*/ 4 w 154"/>
              <a:gd name="T81" fmla="*/ 166 h 173"/>
              <a:gd name="T82" fmla="*/ 19 w 154"/>
              <a:gd name="T83" fmla="*/ 122 h 173"/>
              <a:gd name="T84" fmla="*/ 33 w 154"/>
              <a:gd name="T85" fmla="*/ 121 h 173"/>
              <a:gd name="T86" fmla="*/ 20 w 154"/>
              <a:gd name="T87" fmla="*/ 113 h 173"/>
              <a:gd name="T88" fmla="*/ 52 w 154"/>
              <a:gd name="T89" fmla="*/ 94 h 173"/>
              <a:gd name="T90" fmla="*/ 55 w 154"/>
              <a:gd name="T91" fmla="*/ 86 h 173"/>
              <a:gd name="T92" fmla="*/ 45 w 154"/>
              <a:gd name="T93" fmla="*/ 68 h 173"/>
              <a:gd name="T94" fmla="*/ 60 w 154"/>
              <a:gd name="T95" fmla="*/ 72 h 173"/>
              <a:gd name="T96" fmla="*/ 67 w 154"/>
              <a:gd name="T97" fmla="*/ 69 h 173"/>
              <a:gd name="T98" fmla="*/ 49 w 154"/>
              <a:gd name="T99" fmla="*/ 60 h 173"/>
              <a:gd name="T100" fmla="*/ 45 w 154"/>
              <a:gd name="T101" fmla="*/ 41 h 173"/>
              <a:gd name="T102" fmla="*/ 59 w 154"/>
              <a:gd name="T103" fmla="*/ 37 h 173"/>
              <a:gd name="T104" fmla="*/ 60 w 154"/>
              <a:gd name="T105" fmla="*/ 8 h 17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</a:cxnLst>
            <a:rect l="0" t="0" r="r" b="b"/>
            <a:pathLst>
              <a:path w="154" h="173">
                <a:moveTo>
                  <a:pt x="65" y="2"/>
                </a:moveTo>
                <a:lnTo>
                  <a:pt x="70" y="0"/>
                </a:lnTo>
                <a:lnTo>
                  <a:pt x="71" y="1"/>
                </a:lnTo>
                <a:lnTo>
                  <a:pt x="72" y="2"/>
                </a:lnTo>
                <a:lnTo>
                  <a:pt x="75" y="2"/>
                </a:lnTo>
                <a:lnTo>
                  <a:pt x="82" y="1"/>
                </a:lnTo>
                <a:lnTo>
                  <a:pt x="86" y="0"/>
                </a:lnTo>
                <a:lnTo>
                  <a:pt x="87" y="5"/>
                </a:lnTo>
                <a:lnTo>
                  <a:pt x="93" y="19"/>
                </a:lnTo>
                <a:lnTo>
                  <a:pt x="87" y="35"/>
                </a:lnTo>
                <a:lnTo>
                  <a:pt x="83" y="47"/>
                </a:lnTo>
                <a:lnTo>
                  <a:pt x="79" y="56"/>
                </a:lnTo>
                <a:lnTo>
                  <a:pt x="76" y="60"/>
                </a:lnTo>
                <a:lnTo>
                  <a:pt x="79" y="57"/>
                </a:lnTo>
                <a:lnTo>
                  <a:pt x="82" y="56"/>
                </a:lnTo>
                <a:lnTo>
                  <a:pt x="87" y="52"/>
                </a:lnTo>
                <a:lnTo>
                  <a:pt x="89" y="52"/>
                </a:lnTo>
                <a:lnTo>
                  <a:pt x="89" y="50"/>
                </a:lnTo>
                <a:lnTo>
                  <a:pt x="91" y="47"/>
                </a:lnTo>
                <a:lnTo>
                  <a:pt x="93" y="45"/>
                </a:lnTo>
                <a:lnTo>
                  <a:pt x="96" y="45"/>
                </a:lnTo>
                <a:lnTo>
                  <a:pt x="97" y="45"/>
                </a:lnTo>
                <a:lnTo>
                  <a:pt x="97" y="47"/>
                </a:lnTo>
                <a:lnTo>
                  <a:pt x="97" y="57"/>
                </a:lnTo>
                <a:lnTo>
                  <a:pt x="97" y="60"/>
                </a:lnTo>
                <a:lnTo>
                  <a:pt x="96" y="69"/>
                </a:lnTo>
                <a:lnTo>
                  <a:pt x="94" y="71"/>
                </a:lnTo>
                <a:lnTo>
                  <a:pt x="93" y="72"/>
                </a:lnTo>
                <a:lnTo>
                  <a:pt x="89" y="76"/>
                </a:lnTo>
                <a:lnTo>
                  <a:pt x="83" y="82"/>
                </a:lnTo>
                <a:lnTo>
                  <a:pt x="82" y="82"/>
                </a:lnTo>
                <a:lnTo>
                  <a:pt x="76" y="83"/>
                </a:lnTo>
                <a:lnTo>
                  <a:pt x="74" y="91"/>
                </a:lnTo>
                <a:lnTo>
                  <a:pt x="75" y="98"/>
                </a:lnTo>
                <a:lnTo>
                  <a:pt x="75" y="105"/>
                </a:lnTo>
                <a:lnTo>
                  <a:pt x="75" y="106"/>
                </a:lnTo>
                <a:lnTo>
                  <a:pt x="70" y="110"/>
                </a:lnTo>
                <a:lnTo>
                  <a:pt x="71" y="112"/>
                </a:lnTo>
                <a:lnTo>
                  <a:pt x="72" y="113"/>
                </a:lnTo>
                <a:lnTo>
                  <a:pt x="75" y="116"/>
                </a:lnTo>
                <a:lnTo>
                  <a:pt x="79" y="109"/>
                </a:lnTo>
                <a:lnTo>
                  <a:pt x="81" y="106"/>
                </a:lnTo>
                <a:lnTo>
                  <a:pt x="79" y="92"/>
                </a:lnTo>
                <a:lnTo>
                  <a:pt x="98" y="76"/>
                </a:lnTo>
                <a:lnTo>
                  <a:pt x="102" y="80"/>
                </a:lnTo>
                <a:lnTo>
                  <a:pt x="104" y="84"/>
                </a:lnTo>
                <a:lnTo>
                  <a:pt x="105" y="86"/>
                </a:lnTo>
                <a:lnTo>
                  <a:pt x="104" y="79"/>
                </a:lnTo>
                <a:lnTo>
                  <a:pt x="102" y="73"/>
                </a:lnTo>
                <a:lnTo>
                  <a:pt x="102" y="73"/>
                </a:lnTo>
                <a:lnTo>
                  <a:pt x="102" y="58"/>
                </a:lnTo>
                <a:lnTo>
                  <a:pt x="109" y="58"/>
                </a:lnTo>
                <a:lnTo>
                  <a:pt x="111" y="60"/>
                </a:lnTo>
                <a:lnTo>
                  <a:pt x="120" y="61"/>
                </a:lnTo>
                <a:lnTo>
                  <a:pt x="121" y="64"/>
                </a:lnTo>
                <a:lnTo>
                  <a:pt x="124" y="65"/>
                </a:lnTo>
                <a:lnTo>
                  <a:pt x="126" y="68"/>
                </a:lnTo>
                <a:lnTo>
                  <a:pt x="126" y="67"/>
                </a:lnTo>
                <a:lnTo>
                  <a:pt x="126" y="65"/>
                </a:lnTo>
                <a:lnTo>
                  <a:pt x="126" y="62"/>
                </a:lnTo>
                <a:lnTo>
                  <a:pt x="124" y="58"/>
                </a:lnTo>
                <a:lnTo>
                  <a:pt x="121" y="54"/>
                </a:lnTo>
                <a:lnTo>
                  <a:pt x="121" y="53"/>
                </a:lnTo>
                <a:lnTo>
                  <a:pt x="112" y="50"/>
                </a:lnTo>
                <a:lnTo>
                  <a:pt x="108" y="46"/>
                </a:lnTo>
                <a:lnTo>
                  <a:pt x="106" y="42"/>
                </a:lnTo>
                <a:lnTo>
                  <a:pt x="105" y="41"/>
                </a:lnTo>
                <a:lnTo>
                  <a:pt x="104" y="38"/>
                </a:lnTo>
                <a:lnTo>
                  <a:pt x="115" y="26"/>
                </a:lnTo>
                <a:lnTo>
                  <a:pt x="119" y="27"/>
                </a:lnTo>
                <a:lnTo>
                  <a:pt x="120" y="27"/>
                </a:lnTo>
                <a:lnTo>
                  <a:pt x="127" y="37"/>
                </a:lnTo>
                <a:lnTo>
                  <a:pt x="130" y="34"/>
                </a:lnTo>
                <a:lnTo>
                  <a:pt x="126" y="23"/>
                </a:lnTo>
                <a:lnTo>
                  <a:pt x="123" y="20"/>
                </a:lnTo>
                <a:lnTo>
                  <a:pt x="120" y="19"/>
                </a:lnTo>
                <a:lnTo>
                  <a:pt x="119" y="12"/>
                </a:lnTo>
                <a:lnTo>
                  <a:pt x="119" y="11"/>
                </a:lnTo>
                <a:lnTo>
                  <a:pt x="121" y="11"/>
                </a:lnTo>
                <a:lnTo>
                  <a:pt x="126" y="19"/>
                </a:lnTo>
                <a:lnTo>
                  <a:pt x="131" y="23"/>
                </a:lnTo>
                <a:lnTo>
                  <a:pt x="134" y="26"/>
                </a:lnTo>
                <a:lnTo>
                  <a:pt x="135" y="26"/>
                </a:lnTo>
                <a:lnTo>
                  <a:pt x="136" y="28"/>
                </a:lnTo>
                <a:lnTo>
                  <a:pt x="139" y="27"/>
                </a:lnTo>
                <a:lnTo>
                  <a:pt x="143" y="28"/>
                </a:lnTo>
                <a:lnTo>
                  <a:pt x="143" y="34"/>
                </a:lnTo>
                <a:lnTo>
                  <a:pt x="143" y="37"/>
                </a:lnTo>
                <a:lnTo>
                  <a:pt x="146" y="37"/>
                </a:lnTo>
                <a:lnTo>
                  <a:pt x="147" y="35"/>
                </a:lnTo>
                <a:lnTo>
                  <a:pt x="150" y="32"/>
                </a:lnTo>
                <a:lnTo>
                  <a:pt x="153" y="35"/>
                </a:lnTo>
                <a:lnTo>
                  <a:pt x="150" y="41"/>
                </a:lnTo>
                <a:lnTo>
                  <a:pt x="149" y="41"/>
                </a:lnTo>
                <a:lnTo>
                  <a:pt x="150" y="43"/>
                </a:lnTo>
                <a:lnTo>
                  <a:pt x="151" y="53"/>
                </a:lnTo>
                <a:lnTo>
                  <a:pt x="153" y="57"/>
                </a:lnTo>
                <a:lnTo>
                  <a:pt x="154" y="61"/>
                </a:lnTo>
                <a:lnTo>
                  <a:pt x="154" y="75"/>
                </a:lnTo>
                <a:lnTo>
                  <a:pt x="154" y="76"/>
                </a:lnTo>
                <a:lnTo>
                  <a:pt x="154" y="80"/>
                </a:lnTo>
                <a:lnTo>
                  <a:pt x="151" y="86"/>
                </a:lnTo>
                <a:lnTo>
                  <a:pt x="149" y="92"/>
                </a:lnTo>
                <a:lnTo>
                  <a:pt x="145" y="92"/>
                </a:lnTo>
                <a:lnTo>
                  <a:pt x="146" y="99"/>
                </a:lnTo>
                <a:lnTo>
                  <a:pt x="147" y="105"/>
                </a:lnTo>
                <a:lnTo>
                  <a:pt x="142" y="106"/>
                </a:lnTo>
                <a:lnTo>
                  <a:pt x="141" y="106"/>
                </a:lnTo>
                <a:lnTo>
                  <a:pt x="128" y="105"/>
                </a:lnTo>
                <a:lnTo>
                  <a:pt x="126" y="105"/>
                </a:lnTo>
                <a:lnTo>
                  <a:pt x="124" y="106"/>
                </a:lnTo>
                <a:lnTo>
                  <a:pt x="116" y="109"/>
                </a:lnTo>
                <a:lnTo>
                  <a:pt x="111" y="113"/>
                </a:lnTo>
                <a:lnTo>
                  <a:pt x="109" y="113"/>
                </a:lnTo>
                <a:lnTo>
                  <a:pt x="106" y="120"/>
                </a:lnTo>
                <a:lnTo>
                  <a:pt x="106" y="121"/>
                </a:lnTo>
                <a:lnTo>
                  <a:pt x="105" y="128"/>
                </a:lnTo>
                <a:lnTo>
                  <a:pt x="104" y="131"/>
                </a:lnTo>
                <a:lnTo>
                  <a:pt x="101" y="137"/>
                </a:lnTo>
                <a:lnTo>
                  <a:pt x="100" y="140"/>
                </a:lnTo>
                <a:lnTo>
                  <a:pt x="98" y="143"/>
                </a:lnTo>
                <a:lnTo>
                  <a:pt x="98" y="144"/>
                </a:lnTo>
                <a:lnTo>
                  <a:pt x="97" y="147"/>
                </a:lnTo>
                <a:lnTo>
                  <a:pt x="87" y="151"/>
                </a:lnTo>
                <a:lnTo>
                  <a:pt x="87" y="139"/>
                </a:lnTo>
                <a:lnTo>
                  <a:pt x="87" y="132"/>
                </a:lnTo>
                <a:lnTo>
                  <a:pt x="87" y="131"/>
                </a:lnTo>
                <a:lnTo>
                  <a:pt x="87" y="129"/>
                </a:lnTo>
                <a:lnTo>
                  <a:pt x="85" y="128"/>
                </a:lnTo>
                <a:lnTo>
                  <a:pt x="81" y="128"/>
                </a:lnTo>
                <a:lnTo>
                  <a:pt x="79" y="139"/>
                </a:lnTo>
                <a:lnTo>
                  <a:pt x="78" y="144"/>
                </a:lnTo>
                <a:lnTo>
                  <a:pt x="76" y="144"/>
                </a:lnTo>
                <a:lnTo>
                  <a:pt x="72" y="146"/>
                </a:lnTo>
                <a:lnTo>
                  <a:pt x="71" y="147"/>
                </a:lnTo>
                <a:lnTo>
                  <a:pt x="71" y="150"/>
                </a:lnTo>
                <a:lnTo>
                  <a:pt x="72" y="158"/>
                </a:lnTo>
                <a:lnTo>
                  <a:pt x="70" y="161"/>
                </a:lnTo>
                <a:lnTo>
                  <a:pt x="63" y="170"/>
                </a:lnTo>
                <a:lnTo>
                  <a:pt x="60" y="172"/>
                </a:lnTo>
                <a:lnTo>
                  <a:pt x="57" y="173"/>
                </a:lnTo>
                <a:lnTo>
                  <a:pt x="56" y="172"/>
                </a:lnTo>
                <a:lnTo>
                  <a:pt x="52" y="170"/>
                </a:lnTo>
                <a:lnTo>
                  <a:pt x="50" y="169"/>
                </a:lnTo>
                <a:lnTo>
                  <a:pt x="49" y="167"/>
                </a:lnTo>
                <a:lnTo>
                  <a:pt x="38" y="163"/>
                </a:lnTo>
                <a:lnTo>
                  <a:pt x="35" y="162"/>
                </a:lnTo>
                <a:lnTo>
                  <a:pt x="42" y="148"/>
                </a:lnTo>
                <a:lnTo>
                  <a:pt x="55" y="132"/>
                </a:lnTo>
                <a:lnTo>
                  <a:pt x="57" y="127"/>
                </a:lnTo>
                <a:lnTo>
                  <a:pt x="59" y="125"/>
                </a:lnTo>
                <a:lnTo>
                  <a:pt x="56" y="124"/>
                </a:lnTo>
                <a:lnTo>
                  <a:pt x="52" y="124"/>
                </a:lnTo>
                <a:lnTo>
                  <a:pt x="49" y="127"/>
                </a:lnTo>
                <a:lnTo>
                  <a:pt x="44" y="135"/>
                </a:lnTo>
                <a:lnTo>
                  <a:pt x="41" y="136"/>
                </a:lnTo>
                <a:lnTo>
                  <a:pt x="41" y="137"/>
                </a:lnTo>
                <a:lnTo>
                  <a:pt x="29" y="154"/>
                </a:lnTo>
                <a:lnTo>
                  <a:pt x="20" y="163"/>
                </a:lnTo>
                <a:lnTo>
                  <a:pt x="14" y="172"/>
                </a:lnTo>
                <a:lnTo>
                  <a:pt x="12" y="172"/>
                </a:lnTo>
                <a:lnTo>
                  <a:pt x="0" y="173"/>
                </a:lnTo>
                <a:lnTo>
                  <a:pt x="3" y="169"/>
                </a:lnTo>
                <a:lnTo>
                  <a:pt x="4" y="166"/>
                </a:lnTo>
                <a:lnTo>
                  <a:pt x="25" y="136"/>
                </a:lnTo>
                <a:lnTo>
                  <a:pt x="26" y="132"/>
                </a:lnTo>
                <a:lnTo>
                  <a:pt x="25" y="129"/>
                </a:lnTo>
                <a:lnTo>
                  <a:pt x="19" y="122"/>
                </a:lnTo>
                <a:lnTo>
                  <a:pt x="22" y="121"/>
                </a:lnTo>
                <a:lnTo>
                  <a:pt x="33" y="125"/>
                </a:lnTo>
                <a:lnTo>
                  <a:pt x="34" y="122"/>
                </a:lnTo>
                <a:lnTo>
                  <a:pt x="33" y="121"/>
                </a:lnTo>
                <a:lnTo>
                  <a:pt x="31" y="120"/>
                </a:lnTo>
                <a:lnTo>
                  <a:pt x="27" y="118"/>
                </a:lnTo>
                <a:lnTo>
                  <a:pt x="23" y="116"/>
                </a:lnTo>
                <a:lnTo>
                  <a:pt x="20" y="113"/>
                </a:lnTo>
                <a:lnTo>
                  <a:pt x="22" y="106"/>
                </a:lnTo>
                <a:lnTo>
                  <a:pt x="30" y="102"/>
                </a:lnTo>
                <a:lnTo>
                  <a:pt x="44" y="91"/>
                </a:lnTo>
                <a:lnTo>
                  <a:pt x="52" y="94"/>
                </a:lnTo>
                <a:lnTo>
                  <a:pt x="56" y="95"/>
                </a:lnTo>
                <a:lnTo>
                  <a:pt x="56" y="94"/>
                </a:lnTo>
                <a:lnTo>
                  <a:pt x="59" y="90"/>
                </a:lnTo>
                <a:lnTo>
                  <a:pt x="55" y="86"/>
                </a:lnTo>
                <a:lnTo>
                  <a:pt x="46" y="79"/>
                </a:lnTo>
                <a:lnTo>
                  <a:pt x="45" y="73"/>
                </a:lnTo>
                <a:lnTo>
                  <a:pt x="45" y="71"/>
                </a:lnTo>
                <a:lnTo>
                  <a:pt x="45" y="68"/>
                </a:lnTo>
                <a:lnTo>
                  <a:pt x="48" y="68"/>
                </a:lnTo>
                <a:lnTo>
                  <a:pt x="50" y="67"/>
                </a:lnTo>
                <a:lnTo>
                  <a:pt x="56" y="67"/>
                </a:lnTo>
                <a:lnTo>
                  <a:pt x="60" y="72"/>
                </a:lnTo>
                <a:lnTo>
                  <a:pt x="63" y="73"/>
                </a:lnTo>
                <a:lnTo>
                  <a:pt x="63" y="73"/>
                </a:lnTo>
                <a:lnTo>
                  <a:pt x="67" y="71"/>
                </a:lnTo>
                <a:lnTo>
                  <a:pt x="67" y="69"/>
                </a:lnTo>
                <a:lnTo>
                  <a:pt x="65" y="64"/>
                </a:lnTo>
                <a:lnTo>
                  <a:pt x="61" y="56"/>
                </a:lnTo>
                <a:lnTo>
                  <a:pt x="50" y="60"/>
                </a:lnTo>
                <a:lnTo>
                  <a:pt x="49" y="60"/>
                </a:lnTo>
                <a:lnTo>
                  <a:pt x="48" y="60"/>
                </a:lnTo>
                <a:lnTo>
                  <a:pt x="42" y="53"/>
                </a:lnTo>
                <a:lnTo>
                  <a:pt x="44" y="45"/>
                </a:lnTo>
                <a:lnTo>
                  <a:pt x="45" y="41"/>
                </a:lnTo>
                <a:lnTo>
                  <a:pt x="52" y="42"/>
                </a:lnTo>
                <a:lnTo>
                  <a:pt x="53" y="41"/>
                </a:lnTo>
                <a:lnTo>
                  <a:pt x="55" y="39"/>
                </a:lnTo>
                <a:lnTo>
                  <a:pt x="59" y="37"/>
                </a:lnTo>
                <a:lnTo>
                  <a:pt x="60" y="35"/>
                </a:lnTo>
                <a:lnTo>
                  <a:pt x="53" y="30"/>
                </a:lnTo>
                <a:lnTo>
                  <a:pt x="56" y="19"/>
                </a:lnTo>
                <a:lnTo>
                  <a:pt x="60" y="8"/>
                </a:lnTo>
                <a:lnTo>
                  <a:pt x="61" y="4"/>
                </a:lnTo>
                <a:lnTo>
                  <a:pt x="64" y="2"/>
                </a:lnTo>
                <a:lnTo>
                  <a:pt x="65" y="2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90" name="Freeform 50"/>
          <p:cNvSpPr>
            <a:spLocks/>
          </p:cNvSpPr>
          <p:nvPr/>
        </p:nvSpPr>
        <p:spPr bwMode="auto">
          <a:xfrm>
            <a:off x="6056313" y="1993900"/>
            <a:ext cx="63500" cy="41275"/>
          </a:xfrm>
          <a:custGeom>
            <a:avLst/>
            <a:gdLst>
              <a:gd name="T0" fmla="*/ 20 w 40"/>
              <a:gd name="T1" fmla="*/ 7 h 26"/>
              <a:gd name="T2" fmla="*/ 26 w 40"/>
              <a:gd name="T3" fmla="*/ 4 h 26"/>
              <a:gd name="T4" fmla="*/ 30 w 40"/>
              <a:gd name="T5" fmla="*/ 7 h 26"/>
              <a:gd name="T6" fmla="*/ 33 w 40"/>
              <a:gd name="T7" fmla="*/ 7 h 26"/>
              <a:gd name="T8" fmla="*/ 36 w 40"/>
              <a:gd name="T9" fmla="*/ 10 h 26"/>
              <a:gd name="T10" fmla="*/ 40 w 40"/>
              <a:gd name="T11" fmla="*/ 12 h 26"/>
              <a:gd name="T12" fmla="*/ 33 w 40"/>
              <a:gd name="T13" fmla="*/ 18 h 26"/>
              <a:gd name="T14" fmla="*/ 29 w 40"/>
              <a:gd name="T15" fmla="*/ 22 h 26"/>
              <a:gd name="T16" fmla="*/ 28 w 40"/>
              <a:gd name="T17" fmla="*/ 23 h 26"/>
              <a:gd name="T18" fmla="*/ 21 w 40"/>
              <a:gd name="T19" fmla="*/ 25 h 26"/>
              <a:gd name="T20" fmla="*/ 15 w 40"/>
              <a:gd name="T21" fmla="*/ 26 h 26"/>
              <a:gd name="T22" fmla="*/ 11 w 40"/>
              <a:gd name="T23" fmla="*/ 25 h 26"/>
              <a:gd name="T24" fmla="*/ 7 w 40"/>
              <a:gd name="T25" fmla="*/ 18 h 26"/>
              <a:gd name="T26" fmla="*/ 0 w 40"/>
              <a:gd name="T27" fmla="*/ 8 h 26"/>
              <a:gd name="T28" fmla="*/ 3 w 40"/>
              <a:gd name="T29" fmla="*/ 5 h 26"/>
              <a:gd name="T30" fmla="*/ 10 w 40"/>
              <a:gd name="T31" fmla="*/ 0 h 26"/>
              <a:gd name="T32" fmla="*/ 20 w 40"/>
              <a:gd name="T33" fmla="*/ 7 h 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40" h="26">
                <a:moveTo>
                  <a:pt x="20" y="7"/>
                </a:moveTo>
                <a:lnTo>
                  <a:pt x="26" y="4"/>
                </a:lnTo>
                <a:lnTo>
                  <a:pt x="30" y="7"/>
                </a:lnTo>
                <a:lnTo>
                  <a:pt x="33" y="7"/>
                </a:lnTo>
                <a:lnTo>
                  <a:pt x="36" y="10"/>
                </a:lnTo>
                <a:lnTo>
                  <a:pt x="40" y="12"/>
                </a:lnTo>
                <a:lnTo>
                  <a:pt x="33" y="18"/>
                </a:lnTo>
                <a:lnTo>
                  <a:pt x="29" y="22"/>
                </a:lnTo>
                <a:lnTo>
                  <a:pt x="28" y="23"/>
                </a:lnTo>
                <a:lnTo>
                  <a:pt x="21" y="25"/>
                </a:lnTo>
                <a:lnTo>
                  <a:pt x="15" y="26"/>
                </a:lnTo>
                <a:lnTo>
                  <a:pt x="11" y="25"/>
                </a:lnTo>
                <a:lnTo>
                  <a:pt x="7" y="18"/>
                </a:lnTo>
                <a:lnTo>
                  <a:pt x="0" y="8"/>
                </a:lnTo>
                <a:lnTo>
                  <a:pt x="3" y="5"/>
                </a:lnTo>
                <a:lnTo>
                  <a:pt x="10" y="0"/>
                </a:lnTo>
                <a:lnTo>
                  <a:pt x="20" y="7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91" name="Freeform 51"/>
          <p:cNvSpPr>
            <a:spLocks/>
          </p:cNvSpPr>
          <p:nvPr/>
        </p:nvSpPr>
        <p:spPr bwMode="auto">
          <a:xfrm>
            <a:off x="6022976" y="1814513"/>
            <a:ext cx="157163" cy="180975"/>
          </a:xfrm>
          <a:custGeom>
            <a:avLst/>
            <a:gdLst>
              <a:gd name="T0" fmla="*/ 94 w 99"/>
              <a:gd name="T1" fmla="*/ 56 h 114"/>
              <a:gd name="T2" fmla="*/ 88 w 99"/>
              <a:gd name="T3" fmla="*/ 64 h 114"/>
              <a:gd name="T4" fmla="*/ 88 w 99"/>
              <a:gd name="T5" fmla="*/ 67 h 114"/>
              <a:gd name="T6" fmla="*/ 99 w 99"/>
              <a:gd name="T7" fmla="*/ 80 h 114"/>
              <a:gd name="T8" fmla="*/ 99 w 99"/>
              <a:gd name="T9" fmla="*/ 86 h 114"/>
              <a:gd name="T10" fmla="*/ 80 w 99"/>
              <a:gd name="T11" fmla="*/ 101 h 114"/>
              <a:gd name="T12" fmla="*/ 68 w 99"/>
              <a:gd name="T13" fmla="*/ 110 h 114"/>
              <a:gd name="T14" fmla="*/ 62 w 99"/>
              <a:gd name="T15" fmla="*/ 114 h 114"/>
              <a:gd name="T16" fmla="*/ 47 w 99"/>
              <a:gd name="T17" fmla="*/ 113 h 114"/>
              <a:gd name="T18" fmla="*/ 41 w 99"/>
              <a:gd name="T19" fmla="*/ 98 h 114"/>
              <a:gd name="T20" fmla="*/ 64 w 99"/>
              <a:gd name="T21" fmla="*/ 87 h 114"/>
              <a:gd name="T22" fmla="*/ 65 w 99"/>
              <a:gd name="T23" fmla="*/ 87 h 114"/>
              <a:gd name="T24" fmla="*/ 72 w 99"/>
              <a:gd name="T25" fmla="*/ 75 h 114"/>
              <a:gd name="T26" fmla="*/ 69 w 99"/>
              <a:gd name="T27" fmla="*/ 71 h 114"/>
              <a:gd name="T28" fmla="*/ 60 w 99"/>
              <a:gd name="T29" fmla="*/ 83 h 114"/>
              <a:gd name="T30" fmla="*/ 42 w 99"/>
              <a:gd name="T31" fmla="*/ 88 h 114"/>
              <a:gd name="T32" fmla="*/ 39 w 99"/>
              <a:gd name="T33" fmla="*/ 90 h 114"/>
              <a:gd name="T34" fmla="*/ 28 w 99"/>
              <a:gd name="T35" fmla="*/ 91 h 114"/>
              <a:gd name="T36" fmla="*/ 26 w 99"/>
              <a:gd name="T37" fmla="*/ 101 h 114"/>
              <a:gd name="T38" fmla="*/ 8 w 99"/>
              <a:gd name="T39" fmla="*/ 108 h 114"/>
              <a:gd name="T40" fmla="*/ 0 w 99"/>
              <a:gd name="T41" fmla="*/ 84 h 114"/>
              <a:gd name="T42" fmla="*/ 15 w 99"/>
              <a:gd name="T43" fmla="*/ 75 h 114"/>
              <a:gd name="T44" fmla="*/ 17 w 99"/>
              <a:gd name="T45" fmla="*/ 54 h 114"/>
              <a:gd name="T46" fmla="*/ 21 w 99"/>
              <a:gd name="T47" fmla="*/ 58 h 114"/>
              <a:gd name="T48" fmla="*/ 26 w 99"/>
              <a:gd name="T49" fmla="*/ 49 h 114"/>
              <a:gd name="T50" fmla="*/ 28 w 99"/>
              <a:gd name="T51" fmla="*/ 65 h 114"/>
              <a:gd name="T52" fmla="*/ 34 w 99"/>
              <a:gd name="T53" fmla="*/ 63 h 114"/>
              <a:gd name="T54" fmla="*/ 45 w 99"/>
              <a:gd name="T55" fmla="*/ 58 h 114"/>
              <a:gd name="T56" fmla="*/ 50 w 99"/>
              <a:gd name="T57" fmla="*/ 61 h 114"/>
              <a:gd name="T58" fmla="*/ 53 w 99"/>
              <a:gd name="T59" fmla="*/ 61 h 114"/>
              <a:gd name="T60" fmla="*/ 54 w 99"/>
              <a:gd name="T61" fmla="*/ 54 h 114"/>
              <a:gd name="T62" fmla="*/ 47 w 99"/>
              <a:gd name="T63" fmla="*/ 49 h 114"/>
              <a:gd name="T64" fmla="*/ 57 w 99"/>
              <a:gd name="T65" fmla="*/ 42 h 114"/>
              <a:gd name="T66" fmla="*/ 61 w 99"/>
              <a:gd name="T67" fmla="*/ 54 h 114"/>
              <a:gd name="T68" fmla="*/ 65 w 99"/>
              <a:gd name="T69" fmla="*/ 43 h 114"/>
              <a:gd name="T70" fmla="*/ 65 w 99"/>
              <a:gd name="T71" fmla="*/ 34 h 114"/>
              <a:gd name="T72" fmla="*/ 66 w 99"/>
              <a:gd name="T73" fmla="*/ 30 h 114"/>
              <a:gd name="T74" fmla="*/ 61 w 99"/>
              <a:gd name="T75" fmla="*/ 13 h 114"/>
              <a:gd name="T76" fmla="*/ 65 w 99"/>
              <a:gd name="T77" fmla="*/ 3 h 114"/>
              <a:gd name="T78" fmla="*/ 75 w 99"/>
              <a:gd name="T79" fmla="*/ 0 h 114"/>
              <a:gd name="T80" fmla="*/ 75 w 99"/>
              <a:gd name="T81" fmla="*/ 12 h 114"/>
              <a:gd name="T82" fmla="*/ 79 w 99"/>
              <a:gd name="T83" fmla="*/ 22 h 114"/>
              <a:gd name="T84" fmla="*/ 84 w 99"/>
              <a:gd name="T85" fmla="*/ 46 h 114"/>
              <a:gd name="T86" fmla="*/ 87 w 99"/>
              <a:gd name="T87" fmla="*/ 49 h 114"/>
              <a:gd name="T88" fmla="*/ 94 w 99"/>
              <a:gd name="T89" fmla="*/ 39 h 114"/>
              <a:gd name="T90" fmla="*/ 96 w 99"/>
              <a:gd name="T91" fmla="*/ 39 h 114"/>
              <a:gd name="T92" fmla="*/ 98 w 99"/>
              <a:gd name="T93" fmla="*/ 43 h 1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</a:cxnLst>
            <a:rect l="0" t="0" r="r" b="b"/>
            <a:pathLst>
              <a:path w="99" h="114">
                <a:moveTo>
                  <a:pt x="98" y="53"/>
                </a:moveTo>
                <a:lnTo>
                  <a:pt x="94" y="56"/>
                </a:lnTo>
                <a:lnTo>
                  <a:pt x="90" y="57"/>
                </a:lnTo>
                <a:lnTo>
                  <a:pt x="88" y="64"/>
                </a:lnTo>
                <a:lnTo>
                  <a:pt x="87" y="65"/>
                </a:lnTo>
                <a:lnTo>
                  <a:pt x="88" y="67"/>
                </a:lnTo>
                <a:lnTo>
                  <a:pt x="99" y="72"/>
                </a:lnTo>
                <a:lnTo>
                  <a:pt x="99" y="80"/>
                </a:lnTo>
                <a:lnTo>
                  <a:pt x="99" y="82"/>
                </a:lnTo>
                <a:lnTo>
                  <a:pt x="99" y="86"/>
                </a:lnTo>
                <a:lnTo>
                  <a:pt x="96" y="88"/>
                </a:lnTo>
                <a:lnTo>
                  <a:pt x="80" y="101"/>
                </a:lnTo>
                <a:lnTo>
                  <a:pt x="68" y="109"/>
                </a:lnTo>
                <a:lnTo>
                  <a:pt x="68" y="110"/>
                </a:lnTo>
                <a:lnTo>
                  <a:pt x="64" y="114"/>
                </a:lnTo>
                <a:lnTo>
                  <a:pt x="62" y="114"/>
                </a:lnTo>
                <a:lnTo>
                  <a:pt x="57" y="114"/>
                </a:lnTo>
                <a:lnTo>
                  <a:pt x="47" y="113"/>
                </a:lnTo>
                <a:lnTo>
                  <a:pt x="38" y="99"/>
                </a:lnTo>
                <a:lnTo>
                  <a:pt x="41" y="98"/>
                </a:lnTo>
                <a:lnTo>
                  <a:pt x="47" y="95"/>
                </a:lnTo>
                <a:lnTo>
                  <a:pt x="64" y="87"/>
                </a:lnTo>
                <a:lnTo>
                  <a:pt x="65" y="87"/>
                </a:lnTo>
                <a:lnTo>
                  <a:pt x="65" y="87"/>
                </a:lnTo>
                <a:lnTo>
                  <a:pt x="73" y="75"/>
                </a:lnTo>
                <a:lnTo>
                  <a:pt x="72" y="75"/>
                </a:lnTo>
                <a:lnTo>
                  <a:pt x="71" y="68"/>
                </a:lnTo>
                <a:lnTo>
                  <a:pt x="69" y="71"/>
                </a:lnTo>
                <a:lnTo>
                  <a:pt x="61" y="83"/>
                </a:lnTo>
                <a:lnTo>
                  <a:pt x="60" y="83"/>
                </a:lnTo>
                <a:lnTo>
                  <a:pt x="53" y="83"/>
                </a:lnTo>
                <a:lnTo>
                  <a:pt x="42" y="88"/>
                </a:lnTo>
                <a:lnTo>
                  <a:pt x="41" y="90"/>
                </a:lnTo>
                <a:lnTo>
                  <a:pt x="39" y="90"/>
                </a:lnTo>
                <a:lnTo>
                  <a:pt x="30" y="91"/>
                </a:lnTo>
                <a:lnTo>
                  <a:pt x="28" y="91"/>
                </a:lnTo>
                <a:lnTo>
                  <a:pt x="27" y="95"/>
                </a:lnTo>
                <a:lnTo>
                  <a:pt x="26" y="101"/>
                </a:lnTo>
                <a:lnTo>
                  <a:pt x="16" y="105"/>
                </a:lnTo>
                <a:lnTo>
                  <a:pt x="8" y="108"/>
                </a:lnTo>
                <a:lnTo>
                  <a:pt x="1" y="88"/>
                </a:lnTo>
                <a:lnTo>
                  <a:pt x="0" y="84"/>
                </a:lnTo>
                <a:lnTo>
                  <a:pt x="1" y="83"/>
                </a:lnTo>
                <a:lnTo>
                  <a:pt x="15" y="75"/>
                </a:lnTo>
                <a:lnTo>
                  <a:pt x="6" y="65"/>
                </a:lnTo>
                <a:lnTo>
                  <a:pt x="17" y="54"/>
                </a:lnTo>
                <a:lnTo>
                  <a:pt x="20" y="63"/>
                </a:lnTo>
                <a:lnTo>
                  <a:pt x="21" y="58"/>
                </a:lnTo>
                <a:lnTo>
                  <a:pt x="24" y="53"/>
                </a:lnTo>
                <a:lnTo>
                  <a:pt x="26" y="49"/>
                </a:lnTo>
                <a:lnTo>
                  <a:pt x="30" y="50"/>
                </a:lnTo>
                <a:lnTo>
                  <a:pt x="28" y="65"/>
                </a:lnTo>
                <a:lnTo>
                  <a:pt x="31" y="64"/>
                </a:lnTo>
                <a:lnTo>
                  <a:pt x="34" y="63"/>
                </a:lnTo>
                <a:lnTo>
                  <a:pt x="38" y="61"/>
                </a:lnTo>
                <a:lnTo>
                  <a:pt x="45" y="58"/>
                </a:lnTo>
                <a:lnTo>
                  <a:pt x="49" y="60"/>
                </a:lnTo>
                <a:lnTo>
                  <a:pt x="50" y="61"/>
                </a:lnTo>
                <a:lnTo>
                  <a:pt x="51" y="63"/>
                </a:lnTo>
                <a:lnTo>
                  <a:pt x="53" y="61"/>
                </a:lnTo>
                <a:lnTo>
                  <a:pt x="56" y="57"/>
                </a:lnTo>
                <a:lnTo>
                  <a:pt x="54" y="54"/>
                </a:lnTo>
                <a:lnTo>
                  <a:pt x="50" y="52"/>
                </a:lnTo>
                <a:lnTo>
                  <a:pt x="47" y="49"/>
                </a:lnTo>
                <a:lnTo>
                  <a:pt x="51" y="45"/>
                </a:lnTo>
                <a:lnTo>
                  <a:pt x="57" y="42"/>
                </a:lnTo>
                <a:lnTo>
                  <a:pt x="60" y="54"/>
                </a:lnTo>
                <a:lnTo>
                  <a:pt x="61" y="54"/>
                </a:lnTo>
                <a:lnTo>
                  <a:pt x="65" y="54"/>
                </a:lnTo>
                <a:lnTo>
                  <a:pt x="65" y="43"/>
                </a:lnTo>
                <a:lnTo>
                  <a:pt x="69" y="42"/>
                </a:lnTo>
                <a:lnTo>
                  <a:pt x="65" y="34"/>
                </a:lnTo>
                <a:lnTo>
                  <a:pt x="65" y="33"/>
                </a:lnTo>
                <a:lnTo>
                  <a:pt x="66" y="30"/>
                </a:lnTo>
                <a:lnTo>
                  <a:pt x="64" y="19"/>
                </a:lnTo>
                <a:lnTo>
                  <a:pt x="61" y="13"/>
                </a:lnTo>
                <a:lnTo>
                  <a:pt x="64" y="4"/>
                </a:lnTo>
                <a:lnTo>
                  <a:pt x="65" y="3"/>
                </a:lnTo>
                <a:lnTo>
                  <a:pt x="69" y="1"/>
                </a:lnTo>
                <a:lnTo>
                  <a:pt x="75" y="0"/>
                </a:lnTo>
                <a:lnTo>
                  <a:pt x="75" y="4"/>
                </a:lnTo>
                <a:lnTo>
                  <a:pt x="75" y="12"/>
                </a:lnTo>
                <a:lnTo>
                  <a:pt x="77" y="19"/>
                </a:lnTo>
                <a:lnTo>
                  <a:pt x="79" y="22"/>
                </a:lnTo>
                <a:lnTo>
                  <a:pt x="90" y="27"/>
                </a:lnTo>
                <a:lnTo>
                  <a:pt x="84" y="46"/>
                </a:lnTo>
                <a:lnTo>
                  <a:pt x="86" y="48"/>
                </a:lnTo>
                <a:lnTo>
                  <a:pt x="87" y="49"/>
                </a:lnTo>
                <a:lnTo>
                  <a:pt x="92" y="41"/>
                </a:lnTo>
                <a:lnTo>
                  <a:pt x="94" y="39"/>
                </a:lnTo>
                <a:lnTo>
                  <a:pt x="94" y="38"/>
                </a:lnTo>
                <a:lnTo>
                  <a:pt x="96" y="39"/>
                </a:lnTo>
                <a:lnTo>
                  <a:pt x="98" y="42"/>
                </a:lnTo>
                <a:lnTo>
                  <a:pt x="98" y="43"/>
                </a:lnTo>
                <a:lnTo>
                  <a:pt x="98" y="53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92" name="Freeform 52"/>
          <p:cNvSpPr>
            <a:spLocks/>
          </p:cNvSpPr>
          <p:nvPr/>
        </p:nvSpPr>
        <p:spPr bwMode="auto">
          <a:xfrm>
            <a:off x="6438901" y="1844675"/>
            <a:ext cx="55563" cy="55563"/>
          </a:xfrm>
          <a:custGeom>
            <a:avLst/>
            <a:gdLst>
              <a:gd name="T0" fmla="*/ 4 w 35"/>
              <a:gd name="T1" fmla="*/ 18 h 35"/>
              <a:gd name="T2" fmla="*/ 0 w 35"/>
              <a:gd name="T3" fmla="*/ 5 h 35"/>
              <a:gd name="T4" fmla="*/ 1 w 35"/>
              <a:gd name="T5" fmla="*/ 4 h 35"/>
              <a:gd name="T6" fmla="*/ 4 w 35"/>
              <a:gd name="T7" fmla="*/ 0 h 35"/>
              <a:gd name="T8" fmla="*/ 5 w 35"/>
              <a:gd name="T9" fmla="*/ 3 h 35"/>
              <a:gd name="T10" fmla="*/ 13 w 35"/>
              <a:gd name="T11" fmla="*/ 14 h 35"/>
              <a:gd name="T12" fmla="*/ 16 w 35"/>
              <a:gd name="T13" fmla="*/ 14 h 35"/>
              <a:gd name="T14" fmla="*/ 19 w 35"/>
              <a:gd name="T15" fmla="*/ 14 h 35"/>
              <a:gd name="T16" fmla="*/ 13 w 35"/>
              <a:gd name="T17" fmla="*/ 4 h 35"/>
              <a:gd name="T18" fmla="*/ 9 w 35"/>
              <a:gd name="T19" fmla="*/ 0 h 35"/>
              <a:gd name="T20" fmla="*/ 25 w 35"/>
              <a:gd name="T21" fmla="*/ 0 h 35"/>
              <a:gd name="T22" fmla="*/ 30 w 35"/>
              <a:gd name="T23" fmla="*/ 4 h 35"/>
              <a:gd name="T24" fmla="*/ 32 w 35"/>
              <a:gd name="T25" fmla="*/ 7 h 35"/>
              <a:gd name="T26" fmla="*/ 32 w 35"/>
              <a:gd name="T27" fmla="*/ 8 h 35"/>
              <a:gd name="T28" fmla="*/ 35 w 35"/>
              <a:gd name="T29" fmla="*/ 12 h 35"/>
              <a:gd name="T30" fmla="*/ 20 w 35"/>
              <a:gd name="T31" fmla="*/ 29 h 35"/>
              <a:gd name="T32" fmla="*/ 15 w 35"/>
              <a:gd name="T33" fmla="*/ 33 h 35"/>
              <a:gd name="T34" fmla="*/ 13 w 35"/>
              <a:gd name="T35" fmla="*/ 34 h 35"/>
              <a:gd name="T36" fmla="*/ 12 w 35"/>
              <a:gd name="T37" fmla="*/ 35 h 35"/>
              <a:gd name="T38" fmla="*/ 12 w 35"/>
              <a:gd name="T39" fmla="*/ 33 h 35"/>
              <a:gd name="T40" fmla="*/ 10 w 35"/>
              <a:gd name="T41" fmla="*/ 33 h 35"/>
              <a:gd name="T42" fmla="*/ 10 w 35"/>
              <a:gd name="T43" fmla="*/ 31 h 35"/>
              <a:gd name="T44" fmla="*/ 5 w 35"/>
              <a:gd name="T45" fmla="*/ 19 h 35"/>
              <a:gd name="T46" fmla="*/ 4 w 35"/>
              <a:gd name="T47" fmla="*/ 18 h 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35" h="35">
                <a:moveTo>
                  <a:pt x="4" y="18"/>
                </a:moveTo>
                <a:lnTo>
                  <a:pt x="0" y="5"/>
                </a:lnTo>
                <a:lnTo>
                  <a:pt x="1" y="4"/>
                </a:lnTo>
                <a:lnTo>
                  <a:pt x="4" y="0"/>
                </a:lnTo>
                <a:lnTo>
                  <a:pt x="5" y="3"/>
                </a:lnTo>
                <a:lnTo>
                  <a:pt x="13" y="14"/>
                </a:lnTo>
                <a:lnTo>
                  <a:pt x="16" y="14"/>
                </a:lnTo>
                <a:lnTo>
                  <a:pt x="19" y="14"/>
                </a:lnTo>
                <a:lnTo>
                  <a:pt x="13" y="4"/>
                </a:lnTo>
                <a:lnTo>
                  <a:pt x="9" y="0"/>
                </a:lnTo>
                <a:lnTo>
                  <a:pt x="25" y="0"/>
                </a:lnTo>
                <a:lnTo>
                  <a:pt x="30" y="4"/>
                </a:lnTo>
                <a:lnTo>
                  <a:pt x="32" y="7"/>
                </a:lnTo>
                <a:lnTo>
                  <a:pt x="32" y="8"/>
                </a:lnTo>
                <a:lnTo>
                  <a:pt x="35" y="12"/>
                </a:lnTo>
                <a:lnTo>
                  <a:pt x="20" y="29"/>
                </a:lnTo>
                <a:lnTo>
                  <a:pt x="15" y="33"/>
                </a:lnTo>
                <a:lnTo>
                  <a:pt x="13" y="34"/>
                </a:lnTo>
                <a:lnTo>
                  <a:pt x="12" y="35"/>
                </a:lnTo>
                <a:lnTo>
                  <a:pt x="12" y="33"/>
                </a:lnTo>
                <a:lnTo>
                  <a:pt x="10" y="33"/>
                </a:lnTo>
                <a:lnTo>
                  <a:pt x="10" y="31"/>
                </a:lnTo>
                <a:lnTo>
                  <a:pt x="5" y="19"/>
                </a:lnTo>
                <a:lnTo>
                  <a:pt x="4" y="18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93" name="Freeform 53"/>
          <p:cNvSpPr>
            <a:spLocks/>
          </p:cNvSpPr>
          <p:nvPr/>
        </p:nvSpPr>
        <p:spPr bwMode="auto">
          <a:xfrm>
            <a:off x="6310313" y="1819275"/>
            <a:ext cx="58738" cy="47625"/>
          </a:xfrm>
          <a:custGeom>
            <a:avLst/>
            <a:gdLst>
              <a:gd name="T0" fmla="*/ 36 w 37"/>
              <a:gd name="T1" fmla="*/ 15 h 30"/>
              <a:gd name="T2" fmla="*/ 37 w 37"/>
              <a:gd name="T3" fmla="*/ 16 h 30"/>
              <a:gd name="T4" fmla="*/ 37 w 37"/>
              <a:gd name="T5" fmla="*/ 20 h 30"/>
              <a:gd name="T6" fmla="*/ 37 w 37"/>
              <a:gd name="T7" fmla="*/ 24 h 30"/>
              <a:gd name="T8" fmla="*/ 30 w 37"/>
              <a:gd name="T9" fmla="*/ 30 h 30"/>
              <a:gd name="T10" fmla="*/ 21 w 37"/>
              <a:gd name="T11" fmla="*/ 28 h 30"/>
              <a:gd name="T12" fmla="*/ 19 w 37"/>
              <a:gd name="T13" fmla="*/ 28 h 30"/>
              <a:gd name="T14" fmla="*/ 19 w 37"/>
              <a:gd name="T15" fmla="*/ 27 h 30"/>
              <a:gd name="T16" fmla="*/ 15 w 37"/>
              <a:gd name="T17" fmla="*/ 23 h 30"/>
              <a:gd name="T18" fmla="*/ 14 w 37"/>
              <a:gd name="T19" fmla="*/ 19 h 30"/>
              <a:gd name="T20" fmla="*/ 11 w 37"/>
              <a:gd name="T21" fmla="*/ 17 h 30"/>
              <a:gd name="T22" fmla="*/ 11 w 37"/>
              <a:gd name="T23" fmla="*/ 16 h 30"/>
              <a:gd name="T24" fmla="*/ 8 w 37"/>
              <a:gd name="T25" fmla="*/ 16 h 30"/>
              <a:gd name="T26" fmla="*/ 7 w 37"/>
              <a:gd name="T27" fmla="*/ 15 h 30"/>
              <a:gd name="T28" fmla="*/ 0 w 37"/>
              <a:gd name="T29" fmla="*/ 9 h 30"/>
              <a:gd name="T30" fmla="*/ 3 w 37"/>
              <a:gd name="T31" fmla="*/ 0 h 30"/>
              <a:gd name="T32" fmla="*/ 7 w 37"/>
              <a:gd name="T33" fmla="*/ 1 h 30"/>
              <a:gd name="T34" fmla="*/ 12 w 37"/>
              <a:gd name="T35" fmla="*/ 2 h 30"/>
              <a:gd name="T36" fmla="*/ 15 w 37"/>
              <a:gd name="T37" fmla="*/ 5 h 30"/>
              <a:gd name="T38" fmla="*/ 16 w 37"/>
              <a:gd name="T39" fmla="*/ 6 h 30"/>
              <a:gd name="T40" fmla="*/ 29 w 37"/>
              <a:gd name="T41" fmla="*/ 10 h 30"/>
              <a:gd name="T42" fmla="*/ 30 w 37"/>
              <a:gd name="T43" fmla="*/ 9 h 30"/>
              <a:gd name="T44" fmla="*/ 33 w 37"/>
              <a:gd name="T45" fmla="*/ 6 h 30"/>
              <a:gd name="T46" fmla="*/ 36 w 37"/>
              <a:gd name="T47" fmla="*/ 15 h 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37" h="30">
                <a:moveTo>
                  <a:pt x="36" y="15"/>
                </a:moveTo>
                <a:lnTo>
                  <a:pt x="37" y="16"/>
                </a:lnTo>
                <a:lnTo>
                  <a:pt x="37" y="20"/>
                </a:lnTo>
                <a:lnTo>
                  <a:pt x="37" y="24"/>
                </a:lnTo>
                <a:lnTo>
                  <a:pt x="30" y="30"/>
                </a:lnTo>
                <a:lnTo>
                  <a:pt x="21" y="28"/>
                </a:lnTo>
                <a:lnTo>
                  <a:pt x="19" y="28"/>
                </a:lnTo>
                <a:lnTo>
                  <a:pt x="19" y="27"/>
                </a:lnTo>
                <a:lnTo>
                  <a:pt x="15" y="23"/>
                </a:lnTo>
                <a:lnTo>
                  <a:pt x="14" y="19"/>
                </a:lnTo>
                <a:lnTo>
                  <a:pt x="11" y="17"/>
                </a:lnTo>
                <a:lnTo>
                  <a:pt x="11" y="16"/>
                </a:lnTo>
                <a:lnTo>
                  <a:pt x="8" y="16"/>
                </a:lnTo>
                <a:lnTo>
                  <a:pt x="7" y="15"/>
                </a:lnTo>
                <a:lnTo>
                  <a:pt x="0" y="9"/>
                </a:lnTo>
                <a:lnTo>
                  <a:pt x="3" y="0"/>
                </a:lnTo>
                <a:lnTo>
                  <a:pt x="7" y="1"/>
                </a:lnTo>
                <a:lnTo>
                  <a:pt x="12" y="2"/>
                </a:lnTo>
                <a:lnTo>
                  <a:pt x="15" y="5"/>
                </a:lnTo>
                <a:lnTo>
                  <a:pt x="16" y="6"/>
                </a:lnTo>
                <a:lnTo>
                  <a:pt x="29" y="10"/>
                </a:lnTo>
                <a:lnTo>
                  <a:pt x="30" y="9"/>
                </a:lnTo>
                <a:lnTo>
                  <a:pt x="33" y="6"/>
                </a:lnTo>
                <a:lnTo>
                  <a:pt x="36" y="15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94" name="Freeform 54"/>
          <p:cNvSpPr>
            <a:spLocks/>
          </p:cNvSpPr>
          <p:nvPr/>
        </p:nvSpPr>
        <p:spPr bwMode="auto">
          <a:xfrm>
            <a:off x="6335713" y="1797050"/>
            <a:ext cx="23813" cy="23813"/>
          </a:xfrm>
          <a:custGeom>
            <a:avLst/>
            <a:gdLst>
              <a:gd name="T0" fmla="*/ 14 w 15"/>
              <a:gd name="T1" fmla="*/ 14 h 15"/>
              <a:gd name="T2" fmla="*/ 15 w 15"/>
              <a:gd name="T3" fmla="*/ 15 h 15"/>
              <a:gd name="T4" fmla="*/ 14 w 15"/>
              <a:gd name="T5" fmla="*/ 15 h 15"/>
              <a:gd name="T6" fmla="*/ 2 w 15"/>
              <a:gd name="T7" fmla="*/ 14 h 15"/>
              <a:gd name="T8" fmla="*/ 0 w 15"/>
              <a:gd name="T9" fmla="*/ 14 h 15"/>
              <a:gd name="T10" fmla="*/ 3 w 15"/>
              <a:gd name="T11" fmla="*/ 5 h 15"/>
              <a:gd name="T12" fmla="*/ 11 w 15"/>
              <a:gd name="T13" fmla="*/ 0 h 15"/>
              <a:gd name="T14" fmla="*/ 13 w 15"/>
              <a:gd name="T15" fmla="*/ 4 h 15"/>
              <a:gd name="T16" fmla="*/ 11 w 15"/>
              <a:gd name="T17" fmla="*/ 8 h 15"/>
              <a:gd name="T18" fmla="*/ 10 w 15"/>
              <a:gd name="T19" fmla="*/ 9 h 15"/>
              <a:gd name="T20" fmla="*/ 13 w 15"/>
              <a:gd name="T21" fmla="*/ 11 h 15"/>
              <a:gd name="T22" fmla="*/ 14 w 15"/>
              <a:gd name="T23" fmla="*/ 11 h 15"/>
              <a:gd name="T24" fmla="*/ 14 w 15"/>
              <a:gd name="T25" fmla="*/ 14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5" h="15">
                <a:moveTo>
                  <a:pt x="14" y="14"/>
                </a:moveTo>
                <a:lnTo>
                  <a:pt x="15" y="15"/>
                </a:lnTo>
                <a:lnTo>
                  <a:pt x="14" y="15"/>
                </a:lnTo>
                <a:lnTo>
                  <a:pt x="2" y="14"/>
                </a:lnTo>
                <a:lnTo>
                  <a:pt x="0" y="14"/>
                </a:lnTo>
                <a:lnTo>
                  <a:pt x="3" y="5"/>
                </a:lnTo>
                <a:lnTo>
                  <a:pt x="11" y="0"/>
                </a:lnTo>
                <a:lnTo>
                  <a:pt x="13" y="4"/>
                </a:lnTo>
                <a:lnTo>
                  <a:pt x="11" y="8"/>
                </a:lnTo>
                <a:lnTo>
                  <a:pt x="10" y="9"/>
                </a:lnTo>
                <a:lnTo>
                  <a:pt x="13" y="11"/>
                </a:lnTo>
                <a:lnTo>
                  <a:pt x="14" y="11"/>
                </a:lnTo>
                <a:lnTo>
                  <a:pt x="14" y="14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95" name="Freeform 55"/>
          <p:cNvSpPr>
            <a:spLocks/>
          </p:cNvSpPr>
          <p:nvPr/>
        </p:nvSpPr>
        <p:spPr bwMode="auto">
          <a:xfrm>
            <a:off x="6475413" y="1771650"/>
            <a:ext cx="28575" cy="44450"/>
          </a:xfrm>
          <a:custGeom>
            <a:avLst/>
            <a:gdLst>
              <a:gd name="T0" fmla="*/ 1 w 18"/>
              <a:gd name="T1" fmla="*/ 27 h 28"/>
              <a:gd name="T2" fmla="*/ 0 w 18"/>
              <a:gd name="T3" fmla="*/ 27 h 28"/>
              <a:gd name="T4" fmla="*/ 0 w 18"/>
              <a:gd name="T5" fmla="*/ 25 h 28"/>
              <a:gd name="T6" fmla="*/ 0 w 18"/>
              <a:gd name="T7" fmla="*/ 15 h 28"/>
              <a:gd name="T8" fmla="*/ 1 w 18"/>
              <a:gd name="T9" fmla="*/ 6 h 28"/>
              <a:gd name="T10" fmla="*/ 5 w 18"/>
              <a:gd name="T11" fmla="*/ 5 h 28"/>
              <a:gd name="T12" fmla="*/ 11 w 18"/>
              <a:gd name="T13" fmla="*/ 1 h 28"/>
              <a:gd name="T14" fmla="*/ 13 w 18"/>
              <a:gd name="T15" fmla="*/ 0 h 28"/>
              <a:gd name="T16" fmla="*/ 15 w 18"/>
              <a:gd name="T17" fmla="*/ 0 h 28"/>
              <a:gd name="T18" fmla="*/ 16 w 18"/>
              <a:gd name="T19" fmla="*/ 1 h 28"/>
              <a:gd name="T20" fmla="*/ 18 w 18"/>
              <a:gd name="T21" fmla="*/ 2 h 28"/>
              <a:gd name="T22" fmla="*/ 13 w 18"/>
              <a:gd name="T23" fmla="*/ 10 h 28"/>
              <a:gd name="T24" fmla="*/ 12 w 18"/>
              <a:gd name="T25" fmla="*/ 13 h 28"/>
              <a:gd name="T26" fmla="*/ 8 w 18"/>
              <a:gd name="T27" fmla="*/ 24 h 28"/>
              <a:gd name="T28" fmla="*/ 7 w 18"/>
              <a:gd name="T29" fmla="*/ 27 h 28"/>
              <a:gd name="T30" fmla="*/ 5 w 18"/>
              <a:gd name="T31" fmla="*/ 28 h 28"/>
              <a:gd name="T32" fmla="*/ 4 w 18"/>
              <a:gd name="T33" fmla="*/ 28 h 28"/>
              <a:gd name="T34" fmla="*/ 2 w 18"/>
              <a:gd name="T35" fmla="*/ 28 h 28"/>
              <a:gd name="T36" fmla="*/ 1 w 18"/>
              <a:gd name="T37" fmla="*/ 27 h 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18" h="28">
                <a:moveTo>
                  <a:pt x="1" y="27"/>
                </a:moveTo>
                <a:lnTo>
                  <a:pt x="0" y="27"/>
                </a:lnTo>
                <a:lnTo>
                  <a:pt x="0" y="25"/>
                </a:lnTo>
                <a:lnTo>
                  <a:pt x="0" y="15"/>
                </a:lnTo>
                <a:lnTo>
                  <a:pt x="1" y="6"/>
                </a:lnTo>
                <a:lnTo>
                  <a:pt x="5" y="5"/>
                </a:lnTo>
                <a:lnTo>
                  <a:pt x="11" y="1"/>
                </a:lnTo>
                <a:lnTo>
                  <a:pt x="13" y="0"/>
                </a:lnTo>
                <a:lnTo>
                  <a:pt x="15" y="0"/>
                </a:lnTo>
                <a:lnTo>
                  <a:pt x="16" y="1"/>
                </a:lnTo>
                <a:lnTo>
                  <a:pt x="18" y="2"/>
                </a:lnTo>
                <a:lnTo>
                  <a:pt x="13" y="10"/>
                </a:lnTo>
                <a:lnTo>
                  <a:pt x="12" y="13"/>
                </a:lnTo>
                <a:lnTo>
                  <a:pt x="8" y="24"/>
                </a:lnTo>
                <a:lnTo>
                  <a:pt x="7" y="27"/>
                </a:lnTo>
                <a:lnTo>
                  <a:pt x="5" y="28"/>
                </a:lnTo>
                <a:lnTo>
                  <a:pt x="4" y="28"/>
                </a:lnTo>
                <a:lnTo>
                  <a:pt x="2" y="28"/>
                </a:lnTo>
                <a:lnTo>
                  <a:pt x="1" y="27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96" name="Freeform 56"/>
          <p:cNvSpPr>
            <a:spLocks/>
          </p:cNvSpPr>
          <p:nvPr/>
        </p:nvSpPr>
        <p:spPr bwMode="auto">
          <a:xfrm>
            <a:off x="6388101" y="1558925"/>
            <a:ext cx="190500" cy="250825"/>
          </a:xfrm>
          <a:custGeom>
            <a:avLst/>
            <a:gdLst>
              <a:gd name="T0" fmla="*/ 97 w 120"/>
              <a:gd name="T1" fmla="*/ 22 h 158"/>
              <a:gd name="T2" fmla="*/ 94 w 120"/>
              <a:gd name="T3" fmla="*/ 35 h 158"/>
              <a:gd name="T4" fmla="*/ 107 w 120"/>
              <a:gd name="T5" fmla="*/ 23 h 158"/>
              <a:gd name="T6" fmla="*/ 109 w 120"/>
              <a:gd name="T7" fmla="*/ 35 h 158"/>
              <a:gd name="T8" fmla="*/ 111 w 120"/>
              <a:gd name="T9" fmla="*/ 44 h 158"/>
              <a:gd name="T10" fmla="*/ 118 w 120"/>
              <a:gd name="T11" fmla="*/ 56 h 158"/>
              <a:gd name="T12" fmla="*/ 119 w 120"/>
              <a:gd name="T13" fmla="*/ 61 h 158"/>
              <a:gd name="T14" fmla="*/ 103 w 120"/>
              <a:gd name="T15" fmla="*/ 69 h 158"/>
              <a:gd name="T16" fmla="*/ 107 w 120"/>
              <a:gd name="T17" fmla="*/ 84 h 158"/>
              <a:gd name="T18" fmla="*/ 104 w 120"/>
              <a:gd name="T19" fmla="*/ 94 h 158"/>
              <a:gd name="T20" fmla="*/ 113 w 120"/>
              <a:gd name="T21" fmla="*/ 106 h 158"/>
              <a:gd name="T22" fmla="*/ 97 w 120"/>
              <a:gd name="T23" fmla="*/ 116 h 158"/>
              <a:gd name="T24" fmla="*/ 66 w 120"/>
              <a:gd name="T25" fmla="*/ 119 h 158"/>
              <a:gd name="T26" fmla="*/ 68 w 120"/>
              <a:gd name="T27" fmla="*/ 108 h 158"/>
              <a:gd name="T28" fmla="*/ 67 w 120"/>
              <a:gd name="T29" fmla="*/ 104 h 158"/>
              <a:gd name="T30" fmla="*/ 59 w 120"/>
              <a:gd name="T31" fmla="*/ 108 h 158"/>
              <a:gd name="T32" fmla="*/ 38 w 120"/>
              <a:gd name="T33" fmla="*/ 136 h 158"/>
              <a:gd name="T34" fmla="*/ 34 w 120"/>
              <a:gd name="T35" fmla="*/ 154 h 158"/>
              <a:gd name="T36" fmla="*/ 25 w 120"/>
              <a:gd name="T37" fmla="*/ 139 h 158"/>
              <a:gd name="T38" fmla="*/ 0 w 120"/>
              <a:gd name="T39" fmla="*/ 134 h 158"/>
              <a:gd name="T40" fmla="*/ 10 w 120"/>
              <a:gd name="T41" fmla="*/ 125 h 158"/>
              <a:gd name="T42" fmla="*/ 25 w 120"/>
              <a:gd name="T43" fmla="*/ 120 h 158"/>
              <a:gd name="T44" fmla="*/ 25 w 120"/>
              <a:gd name="T45" fmla="*/ 112 h 158"/>
              <a:gd name="T46" fmla="*/ 11 w 120"/>
              <a:gd name="T47" fmla="*/ 106 h 158"/>
              <a:gd name="T48" fmla="*/ 10 w 120"/>
              <a:gd name="T49" fmla="*/ 99 h 158"/>
              <a:gd name="T50" fmla="*/ 30 w 120"/>
              <a:gd name="T51" fmla="*/ 99 h 158"/>
              <a:gd name="T52" fmla="*/ 30 w 120"/>
              <a:gd name="T53" fmla="*/ 91 h 158"/>
              <a:gd name="T54" fmla="*/ 34 w 120"/>
              <a:gd name="T55" fmla="*/ 82 h 158"/>
              <a:gd name="T56" fmla="*/ 29 w 120"/>
              <a:gd name="T57" fmla="*/ 86 h 158"/>
              <a:gd name="T58" fmla="*/ 19 w 120"/>
              <a:gd name="T59" fmla="*/ 87 h 158"/>
              <a:gd name="T60" fmla="*/ 21 w 120"/>
              <a:gd name="T61" fmla="*/ 74 h 158"/>
              <a:gd name="T62" fmla="*/ 30 w 120"/>
              <a:gd name="T63" fmla="*/ 74 h 158"/>
              <a:gd name="T64" fmla="*/ 26 w 120"/>
              <a:gd name="T65" fmla="*/ 69 h 158"/>
              <a:gd name="T66" fmla="*/ 23 w 120"/>
              <a:gd name="T67" fmla="*/ 64 h 158"/>
              <a:gd name="T68" fmla="*/ 32 w 120"/>
              <a:gd name="T69" fmla="*/ 64 h 158"/>
              <a:gd name="T70" fmla="*/ 21 w 120"/>
              <a:gd name="T71" fmla="*/ 60 h 158"/>
              <a:gd name="T72" fmla="*/ 15 w 120"/>
              <a:gd name="T73" fmla="*/ 64 h 158"/>
              <a:gd name="T74" fmla="*/ 12 w 120"/>
              <a:gd name="T75" fmla="*/ 53 h 158"/>
              <a:gd name="T76" fmla="*/ 30 w 120"/>
              <a:gd name="T77" fmla="*/ 53 h 158"/>
              <a:gd name="T78" fmla="*/ 42 w 120"/>
              <a:gd name="T79" fmla="*/ 49 h 158"/>
              <a:gd name="T80" fmla="*/ 47 w 120"/>
              <a:gd name="T81" fmla="*/ 54 h 158"/>
              <a:gd name="T82" fmla="*/ 56 w 120"/>
              <a:gd name="T83" fmla="*/ 61 h 158"/>
              <a:gd name="T84" fmla="*/ 55 w 120"/>
              <a:gd name="T85" fmla="*/ 54 h 158"/>
              <a:gd name="T86" fmla="*/ 51 w 120"/>
              <a:gd name="T87" fmla="*/ 49 h 158"/>
              <a:gd name="T88" fmla="*/ 63 w 120"/>
              <a:gd name="T89" fmla="*/ 46 h 158"/>
              <a:gd name="T90" fmla="*/ 60 w 120"/>
              <a:gd name="T91" fmla="*/ 41 h 158"/>
              <a:gd name="T92" fmla="*/ 52 w 120"/>
              <a:gd name="T93" fmla="*/ 44 h 158"/>
              <a:gd name="T94" fmla="*/ 40 w 120"/>
              <a:gd name="T95" fmla="*/ 39 h 158"/>
              <a:gd name="T96" fmla="*/ 38 w 120"/>
              <a:gd name="T97" fmla="*/ 29 h 158"/>
              <a:gd name="T98" fmla="*/ 52 w 120"/>
              <a:gd name="T99" fmla="*/ 30 h 158"/>
              <a:gd name="T100" fmla="*/ 47 w 120"/>
              <a:gd name="T101" fmla="*/ 19 h 158"/>
              <a:gd name="T102" fmla="*/ 64 w 120"/>
              <a:gd name="T103" fmla="*/ 24 h 158"/>
              <a:gd name="T104" fmla="*/ 70 w 120"/>
              <a:gd name="T105" fmla="*/ 30 h 158"/>
              <a:gd name="T106" fmla="*/ 60 w 120"/>
              <a:gd name="T107" fmla="*/ 7 h 158"/>
              <a:gd name="T108" fmla="*/ 68 w 120"/>
              <a:gd name="T109" fmla="*/ 8 h 158"/>
              <a:gd name="T110" fmla="*/ 75 w 120"/>
              <a:gd name="T111" fmla="*/ 20 h 158"/>
              <a:gd name="T112" fmla="*/ 77 w 120"/>
              <a:gd name="T113" fmla="*/ 0 h 158"/>
              <a:gd name="T114" fmla="*/ 93 w 120"/>
              <a:gd name="T115" fmla="*/ 9 h 15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120" h="158">
                <a:moveTo>
                  <a:pt x="97" y="11"/>
                </a:moveTo>
                <a:lnTo>
                  <a:pt x="100" y="12"/>
                </a:lnTo>
                <a:lnTo>
                  <a:pt x="97" y="22"/>
                </a:lnTo>
                <a:lnTo>
                  <a:pt x="97" y="23"/>
                </a:lnTo>
                <a:lnTo>
                  <a:pt x="93" y="35"/>
                </a:lnTo>
                <a:lnTo>
                  <a:pt x="94" y="35"/>
                </a:lnTo>
                <a:lnTo>
                  <a:pt x="97" y="37"/>
                </a:lnTo>
                <a:lnTo>
                  <a:pt x="100" y="33"/>
                </a:lnTo>
                <a:lnTo>
                  <a:pt x="107" y="23"/>
                </a:lnTo>
                <a:lnTo>
                  <a:pt x="113" y="29"/>
                </a:lnTo>
                <a:lnTo>
                  <a:pt x="111" y="33"/>
                </a:lnTo>
                <a:lnTo>
                  <a:pt x="109" y="35"/>
                </a:lnTo>
                <a:lnTo>
                  <a:pt x="104" y="45"/>
                </a:lnTo>
                <a:lnTo>
                  <a:pt x="108" y="48"/>
                </a:lnTo>
                <a:lnTo>
                  <a:pt x="111" y="44"/>
                </a:lnTo>
                <a:lnTo>
                  <a:pt x="113" y="39"/>
                </a:lnTo>
                <a:lnTo>
                  <a:pt x="116" y="44"/>
                </a:lnTo>
                <a:lnTo>
                  <a:pt x="118" y="56"/>
                </a:lnTo>
                <a:lnTo>
                  <a:pt x="119" y="57"/>
                </a:lnTo>
                <a:lnTo>
                  <a:pt x="120" y="60"/>
                </a:lnTo>
                <a:lnTo>
                  <a:pt x="119" y="61"/>
                </a:lnTo>
                <a:lnTo>
                  <a:pt x="115" y="64"/>
                </a:lnTo>
                <a:lnTo>
                  <a:pt x="107" y="67"/>
                </a:lnTo>
                <a:lnTo>
                  <a:pt x="103" y="69"/>
                </a:lnTo>
                <a:lnTo>
                  <a:pt x="100" y="72"/>
                </a:lnTo>
                <a:lnTo>
                  <a:pt x="101" y="75"/>
                </a:lnTo>
                <a:lnTo>
                  <a:pt x="107" y="84"/>
                </a:lnTo>
                <a:lnTo>
                  <a:pt x="107" y="91"/>
                </a:lnTo>
                <a:lnTo>
                  <a:pt x="108" y="91"/>
                </a:lnTo>
                <a:lnTo>
                  <a:pt x="104" y="94"/>
                </a:lnTo>
                <a:lnTo>
                  <a:pt x="101" y="98"/>
                </a:lnTo>
                <a:lnTo>
                  <a:pt x="111" y="104"/>
                </a:lnTo>
                <a:lnTo>
                  <a:pt x="113" y="106"/>
                </a:lnTo>
                <a:lnTo>
                  <a:pt x="100" y="114"/>
                </a:lnTo>
                <a:lnTo>
                  <a:pt x="98" y="114"/>
                </a:lnTo>
                <a:lnTo>
                  <a:pt x="97" y="116"/>
                </a:lnTo>
                <a:lnTo>
                  <a:pt x="89" y="114"/>
                </a:lnTo>
                <a:lnTo>
                  <a:pt x="68" y="117"/>
                </a:lnTo>
                <a:lnTo>
                  <a:pt x="66" y="119"/>
                </a:lnTo>
                <a:lnTo>
                  <a:pt x="67" y="112"/>
                </a:lnTo>
                <a:lnTo>
                  <a:pt x="68" y="109"/>
                </a:lnTo>
                <a:lnTo>
                  <a:pt x="68" y="108"/>
                </a:lnTo>
                <a:lnTo>
                  <a:pt x="70" y="104"/>
                </a:lnTo>
                <a:lnTo>
                  <a:pt x="68" y="104"/>
                </a:lnTo>
                <a:lnTo>
                  <a:pt x="67" y="104"/>
                </a:lnTo>
                <a:lnTo>
                  <a:pt x="64" y="105"/>
                </a:lnTo>
                <a:lnTo>
                  <a:pt x="60" y="106"/>
                </a:lnTo>
                <a:lnTo>
                  <a:pt x="59" y="108"/>
                </a:lnTo>
                <a:lnTo>
                  <a:pt x="59" y="112"/>
                </a:lnTo>
                <a:lnTo>
                  <a:pt x="59" y="116"/>
                </a:lnTo>
                <a:lnTo>
                  <a:pt x="38" y="136"/>
                </a:lnTo>
                <a:lnTo>
                  <a:pt x="38" y="138"/>
                </a:lnTo>
                <a:lnTo>
                  <a:pt x="41" y="151"/>
                </a:lnTo>
                <a:lnTo>
                  <a:pt x="34" y="154"/>
                </a:lnTo>
                <a:lnTo>
                  <a:pt x="26" y="158"/>
                </a:lnTo>
                <a:lnTo>
                  <a:pt x="26" y="157"/>
                </a:lnTo>
                <a:lnTo>
                  <a:pt x="25" y="139"/>
                </a:lnTo>
                <a:lnTo>
                  <a:pt x="15" y="142"/>
                </a:lnTo>
                <a:lnTo>
                  <a:pt x="2" y="144"/>
                </a:lnTo>
                <a:lnTo>
                  <a:pt x="0" y="134"/>
                </a:lnTo>
                <a:lnTo>
                  <a:pt x="0" y="128"/>
                </a:lnTo>
                <a:lnTo>
                  <a:pt x="3" y="128"/>
                </a:lnTo>
                <a:lnTo>
                  <a:pt x="10" y="125"/>
                </a:lnTo>
                <a:lnTo>
                  <a:pt x="11" y="125"/>
                </a:lnTo>
                <a:lnTo>
                  <a:pt x="19" y="121"/>
                </a:lnTo>
                <a:lnTo>
                  <a:pt x="25" y="120"/>
                </a:lnTo>
                <a:lnTo>
                  <a:pt x="25" y="117"/>
                </a:lnTo>
                <a:lnTo>
                  <a:pt x="25" y="114"/>
                </a:lnTo>
                <a:lnTo>
                  <a:pt x="25" y="112"/>
                </a:lnTo>
                <a:lnTo>
                  <a:pt x="25" y="110"/>
                </a:lnTo>
                <a:lnTo>
                  <a:pt x="15" y="108"/>
                </a:lnTo>
                <a:lnTo>
                  <a:pt x="11" y="106"/>
                </a:lnTo>
                <a:lnTo>
                  <a:pt x="10" y="105"/>
                </a:lnTo>
                <a:lnTo>
                  <a:pt x="10" y="104"/>
                </a:lnTo>
                <a:lnTo>
                  <a:pt x="10" y="99"/>
                </a:lnTo>
                <a:lnTo>
                  <a:pt x="19" y="97"/>
                </a:lnTo>
                <a:lnTo>
                  <a:pt x="29" y="101"/>
                </a:lnTo>
                <a:lnTo>
                  <a:pt x="30" y="99"/>
                </a:lnTo>
                <a:lnTo>
                  <a:pt x="32" y="98"/>
                </a:lnTo>
                <a:lnTo>
                  <a:pt x="32" y="97"/>
                </a:lnTo>
                <a:lnTo>
                  <a:pt x="30" y="91"/>
                </a:lnTo>
                <a:lnTo>
                  <a:pt x="32" y="90"/>
                </a:lnTo>
                <a:lnTo>
                  <a:pt x="37" y="84"/>
                </a:lnTo>
                <a:lnTo>
                  <a:pt x="34" y="82"/>
                </a:lnTo>
                <a:lnTo>
                  <a:pt x="29" y="83"/>
                </a:lnTo>
                <a:lnTo>
                  <a:pt x="29" y="84"/>
                </a:lnTo>
                <a:lnTo>
                  <a:pt x="29" y="86"/>
                </a:lnTo>
                <a:lnTo>
                  <a:pt x="26" y="90"/>
                </a:lnTo>
                <a:lnTo>
                  <a:pt x="22" y="89"/>
                </a:lnTo>
                <a:lnTo>
                  <a:pt x="19" y="87"/>
                </a:lnTo>
                <a:lnTo>
                  <a:pt x="15" y="86"/>
                </a:lnTo>
                <a:lnTo>
                  <a:pt x="10" y="78"/>
                </a:lnTo>
                <a:lnTo>
                  <a:pt x="21" y="74"/>
                </a:lnTo>
                <a:lnTo>
                  <a:pt x="25" y="74"/>
                </a:lnTo>
                <a:lnTo>
                  <a:pt x="30" y="78"/>
                </a:lnTo>
                <a:lnTo>
                  <a:pt x="30" y="74"/>
                </a:lnTo>
                <a:lnTo>
                  <a:pt x="29" y="71"/>
                </a:lnTo>
                <a:lnTo>
                  <a:pt x="27" y="71"/>
                </a:lnTo>
                <a:lnTo>
                  <a:pt x="26" y="69"/>
                </a:lnTo>
                <a:lnTo>
                  <a:pt x="23" y="67"/>
                </a:lnTo>
                <a:lnTo>
                  <a:pt x="22" y="67"/>
                </a:lnTo>
                <a:lnTo>
                  <a:pt x="23" y="64"/>
                </a:lnTo>
                <a:lnTo>
                  <a:pt x="27" y="65"/>
                </a:lnTo>
                <a:lnTo>
                  <a:pt x="30" y="65"/>
                </a:lnTo>
                <a:lnTo>
                  <a:pt x="32" y="64"/>
                </a:lnTo>
                <a:lnTo>
                  <a:pt x="32" y="63"/>
                </a:lnTo>
                <a:lnTo>
                  <a:pt x="27" y="61"/>
                </a:lnTo>
                <a:lnTo>
                  <a:pt x="21" y="60"/>
                </a:lnTo>
                <a:lnTo>
                  <a:pt x="19" y="61"/>
                </a:lnTo>
                <a:lnTo>
                  <a:pt x="18" y="64"/>
                </a:lnTo>
                <a:lnTo>
                  <a:pt x="15" y="64"/>
                </a:lnTo>
                <a:lnTo>
                  <a:pt x="6" y="65"/>
                </a:lnTo>
                <a:lnTo>
                  <a:pt x="7" y="63"/>
                </a:lnTo>
                <a:lnTo>
                  <a:pt x="12" y="53"/>
                </a:lnTo>
                <a:lnTo>
                  <a:pt x="18" y="54"/>
                </a:lnTo>
                <a:lnTo>
                  <a:pt x="27" y="56"/>
                </a:lnTo>
                <a:lnTo>
                  <a:pt x="30" y="53"/>
                </a:lnTo>
                <a:lnTo>
                  <a:pt x="32" y="49"/>
                </a:lnTo>
                <a:lnTo>
                  <a:pt x="37" y="49"/>
                </a:lnTo>
                <a:lnTo>
                  <a:pt x="42" y="49"/>
                </a:lnTo>
                <a:lnTo>
                  <a:pt x="44" y="50"/>
                </a:lnTo>
                <a:lnTo>
                  <a:pt x="44" y="53"/>
                </a:lnTo>
                <a:lnTo>
                  <a:pt x="47" y="54"/>
                </a:lnTo>
                <a:lnTo>
                  <a:pt x="48" y="54"/>
                </a:lnTo>
                <a:lnTo>
                  <a:pt x="51" y="57"/>
                </a:lnTo>
                <a:lnTo>
                  <a:pt x="56" y="61"/>
                </a:lnTo>
                <a:lnTo>
                  <a:pt x="57" y="57"/>
                </a:lnTo>
                <a:lnTo>
                  <a:pt x="57" y="54"/>
                </a:lnTo>
                <a:lnTo>
                  <a:pt x="55" y="54"/>
                </a:lnTo>
                <a:lnTo>
                  <a:pt x="47" y="52"/>
                </a:lnTo>
                <a:lnTo>
                  <a:pt x="47" y="50"/>
                </a:lnTo>
                <a:lnTo>
                  <a:pt x="51" y="49"/>
                </a:lnTo>
                <a:lnTo>
                  <a:pt x="57" y="48"/>
                </a:lnTo>
                <a:lnTo>
                  <a:pt x="62" y="46"/>
                </a:lnTo>
                <a:lnTo>
                  <a:pt x="63" y="46"/>
                </a:lnTo>
                <a:lnTo>
                  <a:pt x="64" y="48"/>
                </a:lnTo>
                <a:lnTo>
                  <a:pt x="64" y="44"/>
                </a:lnTo>
                <a:lnTo>
                  <a:pt x="60" y="41"/>
                </a:lnTo>
                <a:lnTo>
                  <a:pt x="59" y="41"/>
                </a:lnTo>
                <a:lnTo>
                  <a:pt x="55" y="44"/>
                </a:lnTo>
                <a:lnTo>
                  <a:pt x="52" y="44"/>
                </a:lnTo>
                <a:lnTo>
                  <a:pt x="51" y="44"/>
                </a:lnTo>
                <a:lnTo>
                  <a:pt x="44" y="42"/>
                </a:lnTo>
                <a:lnTo>
                  <a:pt x="40" y="39"/>
                </a:lnTo>
                <a:lnTo>
                  <a:pt x="38" y="33"/>
                </a:lnTo>
                <a:lnTo>
                  <a:pt x="36" y="26"/>
                </a:lnTo>
                <a:lnTo>
                  <a:pt x="38" y="29"/>
                </a:lnTo>
                <a:lnTo>
                  <a:pt x="40" y="29"/>
                </a:lnTo>
                <a:lnTo>
                  <a:pt x="48" y="33"/>
                </a:lnTo>
                <a:lnTo>
                  <a:pt x="52" y="30"/>
                </a:lnTo>
                <a:lnTo>
                  <a:pt x="49" y="26"/>
                </a:lnTo>
                <a:lnTo>
                  <a:pt x="48" y="20"/>
                </a:lnTo>
                <a:lnTo>
                  <a:pt x="47" y="19"/>
                </a:lnTo>
                <a:lnTo>
                  <a:pt x="48" y="16"/>
                </a:lnTo>
                <a:lnTo>
                  <a:pt x="57" y="19"/>
                </a:lnTo>
                <a:lnTo>
                  <a:pt x="64" y="24"/>
                </a:lnTo>
                <a:lnTo>
                  <a:pt x="66" y="30"/>
                </a:lnTo>
                <a:lnTo>
                  <a:pt x="68" y="30"/>
                </a:lnTo>
                <a:lnTo>
                  <a:pt x="70" y="30"/>
                </a:lnTo>
                <a:lnTo>
                  <a:pt x="68" y="29"/>
                </a:lnTo>
                <a:lnTo>
                  <a:pt x="57" y="12"/>
                </a:lnTo>
                <a:lnTo>
                  <a:pt x="60" y="7"/>
                </a:lnTo>
                <a:lnTo>
                  <a:pt x="63" y="4"/>
                </a:lnTo>
                <a:lnTo>
                  <a:pt x="64" y="4"/>
                </a:lnTo>
                <a:lnTo>
                  <a:pt x="68" y="8"/>
                </a:lnTo>
                <a:lnTo>
                  <a:pt x="70" y="9"/>
                </a:lnTo>
                <a:lnTo>
                  <a:pt x="74" y="19"/>
                </a:lnTo>
                <a:lnTo>
                  <a:pt x="75" y="20"/>
                </a:lnTo>
                <a:lnTo>
                  <a:pt x="78" y="23"/>
                </a:lnTo>
                <a:lnTo>
                  <a:pt x="75" y="0"/>
                </a:lnTo>
                <a:lnTo>
                  <a:pt x="77" y="0"/>
                </a:lnTo>
                <a:lnTo>
                  <a:pt x="82" y="4"/>
                </a:lnTo>
                <a:lnTo>
                  <a:pt x="90" y="9"/>
                </a:lnTo>
                <a:lnTo>
                  <a:pt x="93" y="9"/>
                </a:lnTo>
                <a:lnTo>
                  <a:pt x="97" y="11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97" name="Freeform 57"/>
          <p:cNvSpPr>
            <a:spLocks/>
          </p:cNvSpPr>
          <p:nvPr/>
        </p:nvSpPr>
        <p:spPr bwMode="auto">
          <a:xfrm>
            <a:off x="6561138" y="1433513"/>
            <a:ext cx="146050" cy="153988"/>
          </a:xfrm>
          <a:custGeom>
            <a:avLst/>
            <a:gdLst>
              <a:gd name="T0" fmla="*/ 56 w 92"/>
              <a:gd name="T1" fmla="*/ 37 h 97"/>
              <a:gd name="T2" fmla="*/ 59 w 92"/>
              <a:gd name="T3" fmla="*/ 48 h 97"/>
              <a:gd name="T4" fmla="*/ 62 w 92"/>
              <a:gd name="T5" fmla="*/ 28 h 97"/>
              <a:gd name="T6" fmla="*/ 62 w 92"/>
              <a:gd name="T7" fmla="*/ 23 h 97"/>
              <a:gd name="T8" fmla="*/ 63 w 92"/>
              <a:gd name="T9" fmla="*/ 18 h 97"/>
              <a:gd name="T10" fmla="*/ 58 w 92"/>
              <a:gd name="T11" fmla="*/ 13 h 97"/>
              <a:gd name="T12" fmla="*/ 54 w 92"/>
              <a:gd name="T13" fmla="*/ 11 h 97"/>
              <a:gd name="T14" fmla="*/ 54 w 92"/>
              <a:gd name="T15" fmla="*/ 3 h 97"/>
              <a:gd name="T16" fmla="*/ 55 w 92"/>
              <a:gd name="T17" fmla="*/ 3 h 97"/>
              <a:gd name="T18" fmla="*/ 66 w 92"/>
              <a:gd name="T19" fmla="*/ 0 h 97"/>
              <a:gd name="T20" fmla="*/ 69 w 92"/>
              <a:gd name="T21" fmla="*/ 12 h 97"/>
              <a:gd name="T22" fmla="*/ 85 w 92"/>
              <a:gd name="T23" fmla="*/ 16 h 97"/>
              <a:gd name="T24" fmla="*/ 86 w 92"/>
              <a:gd name="T25" fmla="*/ 20 h 97"/>
              <a:gd name="T26" fmla="*/ 92 w 92"/>
              <a:gd name="T27" fmla="*/ 28 h 97"/>
              <a:gd name="T28" fmla="*/ 78 w 92"/>
              <a:gd name="T29" fmla="*/ 43 h 97"/>
              <a:gd name="T30" fmla="*/ 71 w 92"/>
              <a:gd name="T31" fmla="*/ 50 h 97"/>
              <a:gd name="T32" fmla="*/ 69 w 92"/>
              <a:gd name="T33" fmla="*/ 53 h 97"/>
              <a:gd name="T34" fmla="*/ 67 w 92"/>
              <a:gd name="T35" fmla="*/ 60 h 97"/>
              <a:gd name="T36" fmla="*/ 66 w 92"/>
              <a:gd name="T37" fmla="*/ 63 h 97"/>
              <a:gd name="T38" fmla="*/ 67 w 92"/>
              <a:gd name="T39" fmla="*/ 63 h 97"/>
              <a:gd name="T40" fmla="*/ 71 w 92"/>
              <a:gd name="T41" fmla="*/ 68 h 97"/>
              <a:gd name="T42" fmla="*/ 73 w 92"/>
              <a:gd name="T43" fmla="*/ 69 h 97"/>
              <a:gd name="T44" fmla="*/ 69 w 92"/>
              <a:gd name="T45" fmla="*/ 76 h 97"/>
              <a:gd name="T46" fmla="*/ 69 w 92"/>
              <a:gd name="T47" fmla="*/ 78 h 97"/>
              <a:gd name="T48" fmla="*/ 67 w 92"/>
              <a:gd name="T49" fmla="*/ 80 h 97"/>
              <a:gd name="T50" fmla="*/ 45 w 92"/>
              <a:gd name="T51" fmla="*/ 87 h 97"/>
              <a:gd name="T52" fmla="*/ 34 w 92"/>
              <a:gd name="T53" fmla="*/ 91 h 97"/>
              <a:gd name="T54" fmla="*/ 25 w 92"/>
              <a:gd name="T55" fmla="*/ 94 h 97"/>
              <a:gd name="T56" fmla="*/ 19 w 92"/>
              <a:gd name="T57" fmla="*/ 95 h 97"/>
              <a:gd name="T58" fmla="*/ 14 w 92"/>
              <a:gd name="T59" fmla="*/ 97 h 97"/>
              <a:gd name="T60" fmla="*/ 13 w 92"/>
              <a:gd name="T61" fmla="*/ 94 h 97"/>
              <a:gd name="T62" fmla="*/ 10 w 92"/>
              <a:gd name="T63" fmla="*/ 88 h 97"/>
              <a:gd name="T64" fmla="*/ 7 w 92"/>
              <a:gd name="T65" fmla="*/ 87 h 97"/>
              <a:gd name="T66" fmla="*/ 0 w 92"/>
              <a:gd name="T67" fmla="*/ 84 h 97"/>
              <a:gd name="T68" fmla="*/ 0 w 92"/>
              <a:gd name="T69" fmla="*/ 73 h 97"/>
              <a:gd name="T70" fmla="*/ 2 w 92"/>
              <a:gd name="T71" fmla="*/ 72 h 97"/>
              <a:gd name="T72" fmla="*/ 4 w 92"/>
              <a:gd name="T73" fmla="*/ 69 h 97"/>
              <a:gd name="T74" fmla="*/ 7 w 92"/>
              <a:gd name="T75" fmla="*/ 69 h 97"/>
              <a:gd name="T76" fmla="*/ 10 w 92"/>
              <a:gd name="T77" fmla="*/ 68 h 97"/>
              <a:gd name="T78" fmla="*/ 13 w 92"/>
              <a:gd name="T79" fmla="*/ 68 h 97"/>
              <a:gd name="T80" fmla="*/ 18 w 92"/>
              <a:gd name="T81" fmla="*/ 72 h 97"/>
              <a:gd name="T82" fmla="*/ 24 w 92"/>
              <a:gd name="T83" fmla="*/ 75 h 97"/>
              <a:gd name="T84" fmla="*/ 25 w 92"/>
              <a:gd name="T85" fmla="*/ 76 h 97"/>
              <a:gd name="T86" fmla="*/ 30 w 92"/>
              <a:gd name="T87" fmla="*/ 67 h 97"/>
              <a:gd name="T88" fmla="*/ 29 w 92"/>
              <a:gd name="T89" fmla="*/ 65 h 97"/>
              <a:gd name="T90" fmla="*/ 21 w 92"/>
              <a:gd name="T91" fmla="*/ 63 h 97"/>
              <a:gd name="T92" fmla="*/ 18 w 92"/>
              <a:gd name="T93" fmla="*/ 61 h 97"/>
              <a:gd name="T94" fmla="*/ 18 w 92"/>
              <a:gd name="T95" fmla="*/ 56 h 97"/>
              <a:gd name="T96" fmla="*/ 18 w 92"/>
              <a:gd name="T97" fmla="*/ 50 h 97"/>
              <a:gd name="T98" fmla="*/ 48 w 92"/>
              <a:gd name="T99" fmla="*/ 49 h 97"/>
              <a:gd name="T100" fmla="*/ 48 w 92"/>
              <a:gd name="T101" fmla="*/ 45 h 97"/>
              <a:gd name="T102" fmla="*/ 48 w 92"/>
              <a:gd name="T103" fmla="*/ 42 h 97"/>
              <a:gd name="T104" fmla="*/ 48 w 92"/>
              <a:gd name="T105" fmla="*/ 41 h 97"/>
              <a:gd name="T106" fmla="*/ 28 w 92"/>
              <a:gd name="T107" fmla="*/ 39 h 97"/>
              <a:gd name="T108" fmla="*/ 28 w 92"/>
              <a:gd name="T109" fmla="*/ 27 h 97"/>
              <a:gd name="T110" fmla="*/ 44 w 92"/>
              <a:gd name="T111" fmla="*/ 28 h 97"/>
              <a:gd name="T112" fmla="*/ 48 w 92"/>
              <a:gd name="T113" fmla="*/ 22 h 97"/>
              <a:gd name="T114" fmla="*/ 54 w 92"/>
              <a:gd name="T115" fmla="*/ 23 h 97"/>
              <a:gd name="T116" fmla="*/ 54 w 92"/>
              <a:gd name="T117" fmla="*/ 24 h 97"/>
              <a:gd name="T118" fmla="*/ 56 w 92"/>
              <a:gd name="T119" fmla="*/ 37 h 9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92" h="97">
                <a:moveTo>
                  <a:pt x="56" y="37"/>
                </a:moveTo>
                <a:lnTo>
                  <a:pt x="59" y="48"/>
                </a:lnTo>
                <a:lnTo>
                  <a:pt x="62" y="28"/>
                </a:lnTo>
                <a:lnTo>
                  <a:pt x="62" y="23"/>
                </a:lnTo>
                <a:lnTo>
                  <a:pt x="63" y="18"/>
                </a:lnTo>
                <a:lnTo>
                  <a:pt x="58" y="13"/>
                </a:lnTo>
                <a:lnTo>
                  <a:pt x="54" y="11"/>
                </a:lnTo>
                <a:lnTo>
                  <a:pt x="54" y="3"/>
                </a:lnTo>
                <a:lnTo>
                  <a:pt x="55" y="3"/>
                </a:lnTo>
                <a:lnTo>
                  <a:pt x="66" y="0"/>
                </a:lnTo>
                <a:lnTo>
                  <a:pt x="69" y="12"/>
                </a:lnTo>
                <a:lnTo>
                  <a:pt x="85" y="16"/>
                </a:lnTo>
                <a:lnTo>
                  <a:pt x="86" y="20"/>
                </a:lnTo>
                <a:lnTo>
                  <a:pt x="92" y="28"/>
                </a:lnTo>
                <a:lnTo>
                  <a:pt x="78" y="43"/>
                </a:lnTo>
                <a:lnTo>
                  <a:pt x="71" y="50"/>
                </a:lnTo>
                <a:lnTo>
                  <a:pt x="69" y="53"/>
                </a:lnTo>
                <a:lnTo>
                  <a:pt x="67" y="60"/>
                </a:lnTo>
                <a:lnTo>
                  <a:pt x="66" y="63"/>
                </a:lnTo>
                <a:lnTo>
                  <a:pt x="67" y="63"/>
                </a:lnTo>
                <a:lnTo>
                  <a:pt x="71" y="68"/>
                </a:lnTo>
                <a:lnTo>
                  <a:pt x="73" y="69"/>
                </a:lnTo>
                <a:lnTo>
                  <a:pt x="69" y="76"/>
                </a:lnTo>
                <a:lnTo>
                  <a:pt x="69" y="78"/>
                </a:lnTo>
                <a:lnTo>
                  <a:pt x="67" y="80"/>
                </a:lnTo>
                <a:lnTo>
                  <a:pt x="45" y="87"/>
                </a:lnTo>
                <a:lnTo>
                  <a:pt x="34" y="91"/>
                </a:lnTo>
                <a:lnTo>
                  <a:pt x="25" y="94"/>
                </a:lnTo>
                <a:lnTo>
                  <a:pt x="19" y="95"/>
                </a:lnTo>
                <a:lnTo>
                  <a:pt x="14" y="97"/>
                </a:lnTo>
                <a:lnTo>
                  <a:pt x="13" y="94"/>
                </a:lnTo>
                <a:lnTo>
                  <a:pt x="10" y="88"/>
                </a:lnTo>
                <a:lnTo>
                  <a:pt x="7" y="87"/>
                </a:lnTo>
                <a:lnTo>
                  <a:pt x="0" y="84"/>
                </a:lnTo>
                <a:lnTo>
                  <a:pt x="0" y="73"/>
                </a:lnTo>
                <a:lnTo>
                  <a:pt x="2" y="72"/>
                </a:lnTo>
                <a:lnTo>
                  <a:pt x="4" y="69"/>
                </a:lnTo>
                <a:lnTo>
                  <a:pt x="7" y="69"/>
                </a:lnTo>
                <a:lnTo>
                  <a:pt x="10" y="68"/>
                </a:lnTo>
                <a:lnTo>
                  <a:pt x="13" y="68"/>
                </a:lnTo>
                <a:lnTo>
                  <a:pt x="18" y="72"/>
                </a:lnTo>
                <a:lnTo>
                  <a:pt x="24" y="75"/>
                </a:lnTo>
                <a:lnTo>
                  <a:pt x="25" y="76"/>
                </a:lnTo>
                <a:lnTo>
                  <a:pt x="30" y="67"/>
                </a:lnTo>
                <a:lnTo>
                  <a:pt x="29" y="65"/>
                </a:lnTo>
                <a:lnTo>
                  <a:pt x="21" y="63"/>
                </a:lnTo>
                <a:lnTo>
                  <a:pt x="18" y="61"/>
                </a:lnTo>
                <a:lnTo>
                  <a:pt x="18" y="56"/>
                </a:lnTo>
                <a:lnTo>
                  <a:pt x="18" y="50"/>
                </a:lnTo>
                <a:lnTo>
                  <a:pt x="48" y="49"/>
                </a:lnTo>
                <a:lnTo>
                  <a:pt x="48" y="45"/>
                </a:lnTo>
                <a:lnTo>
                  <a:pt x="48" y="42"/>
                </a:lnTo>
                <a:lnTo>
                  <a:pt x="48" y="41"/>
                </a:lnTo>
                <a:lnTo>
                  <a:pt x="28" y="39"/>
                </a:lnTo>
                <a:lnTo>
                  <a:pt x="28" y="27"/>
                </a:lnTo>
                <a:lnTo>
                  <a:pt x="44" y="28"/>
                </a:lnTo>
                <a:lnTo>
                  <a:pt x="48" y="22"/>
                </a:lnTo>
                <a:lnTo>
                  <a:pt x="54" y="23"/>
                </a:lnTo>
                <a:lnTo>
                  <a:pt x="54" y="24"/>
                </a:lnTo>
                <a:lnTo>
                  <a:pt x="56" y="37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98" name="Freeform 58"/>
          <p:cNvSpPr>
            <a:spLocks/>
          </p:cNvSpPr>
          <p:nvPr/>
        </p:nvSpPr>
        <p:spPr bwMode="auto">
          <a:xfrm>
            <a:off x="6653213" y="1338263"/>
            <a:ext cx="139700" cy="120650"/>
          </a:xfrm>
          <a:custGeom>
            <a:avLst/>
            <a:gdLst>
              <a:gd name="T0" fmla="*/ 87 w 88"/>
              <a:gd name="T1" fmla="*/ 19 h 76"/>
              <a:gd name="T2" fmla="*/ 88 w 88"/>
              <a:gd name="T3" fmla="*/ 22 h 76"/>
              <a:gd name="T4" fmla="*/ 88 w 88"/>
              <a:gd name="T5" fmla="*/ 26 h 76"/>
              <a:gd name="T6" fmla="*/ 88 w 88"/>
              <a:gd name="T7" fmla="*/ 28 h 76"/>
              <a:gd name="T8" fmla="*/ 84 w 88"/>
              <a:gd name="T9" fmla="*/ 33 h 76"/>
              <a:gd name="T10" fmla="*/ 72 w 88"/>
              <a:gd name="T11" fmla="*/ 37 h 76"/>
              <a:gd name="T12" fmla="*/ 71 w 88"/>
              <a:gd name="T13" fmla="*/ 41 h 76"/>
              <a:gd name="T14" fmla="*/ 65 w 88"/>
              <a:gd name="T15" fmla="*/ 49 h 76"/>
              <a:gd name="T16" fmla="*/ 60 w 88"/>
              <a:gd name="T17" fmla="*/ 64 h 76"/>
              <a:gd name="T18" fmla="*/ 58 w 88"/>
              <a:gd name="T19" fmla="*/ 69 h 76"/>
              <a:gd name="T20" fmla="*/ 57 w 88"/>
              <a:gd name="T21" fmla="*/ 73 h 76"/>
              <a:gd name="T22" fmla="*/ 39 w 88"/>
              <a:gd name="T23" fmla="*/ 76 h 76"/>
              <a:gd name="T24" fmla="*/ 30 w 88"/>
              <a:gd name="T25" fmla="*/ 68 h 76"/>
              <a:gd name="T26" fmla="*/ 30 w 88"/>
              <a:gd name="T27" fmla="*/ 67 h 76"/>
              <a:gd name="T28" fmla="*/ 28 w 88"/>
              <a:gd name="T29" fmla="*/ 65 h 76"/>
              <a:gd name="T30" fmla="*/ 13 w 88"/>
              <a:gd name="T31" fmla="*/ 52 h 76"/>
              <a:gd name="T32" fmla="*/ 4 w 88"/>
              <a:gd name="T33" fmla="*/ 49 h 76"/>
              <a:gd name="T34" fmla="*/ 0 w 88"/>
              <a:gd name="T35" fmla="*/ 49 h 76"/>
              <a:gd name="T36" fmla="*/ 1 w 88"/>
              <a:gd name="T37" fmla="*/ 39 h 76"/>
              <a:gd name="T38" fmla="*/ 2 w 88"/>
              <a:gd name="T39" fmla="*/ 39 h 76"/>
              <a:gd name="T40" fmla="*/ 13 w 88"/>
              <a:gd name="T41" fmla="*/ 42 h 76"/>
              <a:gd name="T42" fmla="*/ 17 w 88"/>
              <a:gd name="T43" fmla="*/ 34 h 76"/>
              <a:gd name="T44" fmla="*/ 9 w 88"/>
              <a:gd name="T45" fmla="*/ 30 h 76"/>
              <a:gd name="T46" fmla="*/ 11 w 88"/>
              <a:gd name="T47" fmla="*/ 27 h 76"/>
              <a:gd name="T48" fmla="*/ 16 w 88"/>
              <a:gd name="T49" fmla="*/ 19 h 76"/>
              <a:gd name="T50" fmla="*/ 31 w 88"/>
              <a:gd name="T51" fmla="*/ 19 h 76"/>
              <a:gd name="T52" fmla="*/ 34 w 88"/>
              <a:gd name="T53" fmla="*/ 19 h 76"/>
              <a:gd name="T54" fmla="*/ 31 w 88"/>
              <a:gd name="T55" fmla="*/ 9 h 76"/>
              <a:gd name="T56" fmla="*/ 30 w 88"/>
              <a:gd name="T57" fmla="*/ 8 h 76"/>
              <a:gd name="T58" fmla="*/ 32 w 88"/>
              <a:gd name="T59" fmla="*/ 7 h 76"/>
              <a:gd name="T60" fmla="*/ 38 w 88"/>
              <a:gd name="T61" fmla="*/ 1 h 76"/>
              <a:gd name="T62" fmla="*/ 39 w 88"/>
              <a:gd name="T63" fmla="*/ 0 h 76"/>
              <a:gd name="T64" fmla="*/ 46 w 88"/>
              <a:gd name="T65" fmla="*/ 3 h 76"/>
              <a:gd name="T66" fmla="*/ 50 w 88"/>
              <a:gd name="T67" fmla="*/ 4 h 76"/>
              <a:gd name="T68" fmla="*/ 50 w 88"/>
              <a:gd name="T69" fmla="*/ 13 h 76"/>
              <a:gd name="T70" fmla="*/ 50 w 88"/>
              <a:gd name="T71" fmla="*/ 16 h 76"/>
              <a:gd name="T72" fmla="*/ 56 w 88"/>
              <a:gd name="T73" fmla="*/ 20 h 76"/>
              <a:gd name="T74" fmla="*/ 58 w 88"/>
              <a:gd name="T75" fmla="*/ 22 h 76"/>
              <a:gd name="T76" fmla="*/ 61 w 88"/>
              <a:gd name="T77" fmla="*/ 24 h 76"/>
              <a:gd name="T78" fmla="*/ 61 w 88"/>
              <a:gd name="T79" fmla="*/ 22 h 76"/>
              <a:gd name="T80" fmla="*/ 64 w 88"/>
              <a:gd name="T81" fmla="*/ 12 h 76"/>
              <a:gd name="T82" fmla="*/ 72 w 88"/>
              <a:gd name="T83" fmla="*/ 11 h 76"/>
              <a:gd name="T84" fmla="*/ 75 w 88"/>
              <a:gd name="T85" fmla="*/ 18 h 76"/>
              <a:gd name="T86" fmla="*/ 80 w 88"/>
              <a:gd name="T87" fmla="*/ 16 h 76"/>
              <a:gd name="T88" fmla="*/ 86 w 88"/>
              <a:gd name="T89" fmla="*/ 18 h 76"/>
              <a:gd name="T90" fmla="*/ 87 w 88"/>
              <a:gd name="T91" fmla="*/ 19 h 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</a:cxnLst>
            <a:rect l="0" t="0" r="r" b="b"/>
            <a:pathLst>
              <a:path w="88" h="76">
                <a:moveTo>
                  <a:pt x="87" y="19"/>
                </a:moveTo>
                <a:lnTo>
                  <a:pt x="88" y="22"/>
                </a:lnTo>
                <a:lnTo>
                  <a:pt x="88" y="26"/>
                </a:lnTo>
                <a:lnTo>
                  <a:pt x="88" y="28"/>
                </a:lnTo>
                <a:lnTo>
                  <a:pt x="84" y="33"/>
                </a:lnTo>
                <a:lnTo>
                  <a:pt x="72" y="37"/>
                </a:lnTo>
                <a:lnTo>
                  <a:pt x="71" y="41"/>
                </a:lnTo>
                <a:lnTo>
                  <a:pt x="65" y="49"/>
                </a:lnTo>
                <a:lnTo>
                  <a:pt x="60" y="64"/>
                </a:lnTo>
                <a:lnTo>
                  <a:pt x="58" y="69"/>
                </a:lnTo>
                <a:lnTo>
                  <a:pt x="57" y="73"/>
                </a:lnTo>
                <a:lnTo>
                  <a:pt x="39" y="76"/>
                </a:lnTo>
                <a:lnTo>
                  <a:pt x="30" y="68"/>
                </a:lnTo>
                <a:lnTo>
                  <a:pt x="30" y="67"/>
                </a:lnTo>
                <a:lnTo>
                  <a:pt x="28" y="65"/>
                </a:lnTo>
                <a:lnTo>
                  <a:pt x="13" y="52"/>
                </a:lnTo>
                <a:lnTo>
                  <a:pt x="4" y="49"/>
                </a:lnTo>
                <a:lnTo>
                  <a:pt x="0" y="49"/>
                </a:lnTo>
                <a:lnTo>
                  <a:pt x="1" y="39"/>
                </a:lnTo>
                <a:lnTo>
                  <a:pt x="2" y="39"/>
                </a:lnTo>
                <a:lnTo>
                  <a:pt x="13" y="42"/>
                </a:lnTo>
                <a:lnTo>
                  <a:pt x="17" y="34"/>
                </a:lnTo>
                <a:lnTo>
                  <a:pt x="9" y="30"/>
                </a:lnTo>
                <a:lnTo>
                  <a:pt x="11" y="27"/>
                </a:lnTo>
                <a:lnTo>
                  <a:pt x="16" y="19"/>
                </a:lnTo>
                <a:lnTo>
                  <a:pt x="31" y="19"/>
                </a:lnTo>
                <a:lnTo>
                  <a:pt x="34" y="19"/>
                </a:lnTo>
                <a:lnTo>
                  <a:pt x="31" y="9"/>
                </a:lnTo>
                <a:lnTo>
                  <a:pt x="30" y="8"/>
                </a:lnTo>
                <a:lnTo>
                  <a:pt x="32" y="7"/>
                </a:lnTo>
                <a:lnTo>
                  <a:pt x="38" y="1"/>
                </a:lnTo>
                <a:lnTo>
                  <a:pt x="39" y="0"/>
                </a:lnTo>
                <a:lnTo>
                  <a:pt x="46" y="3"/>
                </a:lnTo>
                <a:lnTo>
                  <a:pt x="50" y="4"/>
                </a:lnTo>
                <a:lnTo>
                  <a:pt x="50" y="13"/>
                </a:lnTo>
                <a:lnTo>
                  <a:pt x="50" y="16"/>
                </a:lnTo>
                <a:lnTo>
                  <a:pt x="56" y="20"/>
                </a:lnTo>
                <a:lnTo>
                  <a:pt x="58" y="22"/>
                </a:lnTo>
                <a:lnTo>
                  <a:pt x="61" y="24"/>
                </a:lnTo>
                <a:lnTo>
                  <a:pt x="61" y="22"/>
                </a:lnTo>
                <a:lnTo>
                  <a:pt x="64" y="12"/>
                </a:lnTo>
                <a:lnTo>
                  <a:pt x="72" y="11"/>
                </a:lnTo>
                <a:lnTo>
                  <a:pt x="75" y="18"/>
                </a:lnTo>
                <a:lnTo>
                  <a:pt x="80" y="16"/>
                </a:lnTo>
                <a:lnTo>
                  <a:pt x="86" y="18"/>
                </a:lnTo>
                <a:lnTo>
                  <a:pt x="87" y="19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99" name="Freeform 59"/>
          <p:cNvSpPr>
            <a:spLocks/>
          </p:cNvSpPr>
          <p:nvPr/>
        </p:nvSpPr>
        <p:spPr bwMode="auto">
          <a:xfrm>
            <a:off x="6642101" y="1335088"/>
            <a:ext cx="44450" cy="50800"/>
          </a:xfrm>
          <a:custGeom>
            <a:avLst/>
            <a:gdLst>
              <a:gd name="T0" fmla="*/ 22 w 28"/>
              <a:gd name="T1" fmla="*/ 15 h 32"/>
              <a:gd name="T2" fmla="*/ 16 w 28"/>
              <a:gd name="T3" fmla="*/ 21 h 32"/>
              <a:gd name="T4" fmla="*/ 12 w 28"/>
              <a:gd name="T5" fmla="*/ 24 h 32"/>
              <a:gd name="T6" fmla="*/ 11 w 28"/>
              <a:gd name="T7" fmla="*/ 25 h 32"/>
              <a:gd name="T8" fmla="*/ 5 w 28"/>
              <a:gd name="T9" fmla="*/ 32 h 32"/>
              <a:gd name="T10" fmla="*/ 1 w 28"/>
              <a:gd name="T11" fmla="*/ 26 h 32"/>
              <a:gd name="T12" fmla="*/ 0 w 28"/>
              <a:gd name="T13" fmla="*/ 26 h 32"/>
              <a:gd name="T14" fmla="*/ 3 w 28"/>
              <a:gd name="T15" fmla="*/ 10 h 32"/>
              <a:gd name="T16" fmla="*/ 3 w 28"/>
              <a:gd name="T17" fmla="*/ 9 h 32"/>
              <a:gd name="T18" fmla="*/ 5 w 28"/>
              <a:gd name="T19" fmla="*/ 0 h 32"/>
              <a:gd name="T20" fmla="*/ 11 w 28"/>
              <a:gd name="T21" fmla="*/ 2 h 32"/>
              <a:gd name="T22" fmla="*/ 12 w 28"/>
              <a:gd name="T23" fmla="*/ 11 h 32"/>
              <a:gd name="T24" fmla="*/ 15 w 28"/>
              <a:gd name="T25" fmla="*/ 11 h 32"/>
              <a:gd name="T26" fmla="*/ 16 w 28"/>
              <a:gd name="T27" fmla="*/ 9 h 32"/>
              <a:gd name="T28" fmla="*/ 22 w 28"/>
              <a:gd name="T29" fmla="*/ 0 h 32"/>
              <a:gd name="T30" fmla="*/ 24 w 28"/>
              <a:gd name="T31" fmla="*/ 0 h 32"/>
              <a:gd name="T32" fmla="*/ 28 w 28"/>
              <a:gd name="T33" fmla="*/ 11 h 32"/>
              <a:gd name="T34" fmla="*/ 22 w 28"/>
              <a:gd name="T35" fmla="*/ 15 h 3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28" h="32">
                <a:moveTo>
                  <a:pt x="22" y="15"/>
                </a:moveTo>
                <a:lnTo>
                  <a:pt x="16" y="21"/>
                </a:lnTo>
                <a:lnTo>
                  <a:pt x="12" y="24"/>
                </a:lnTo>
                <a:lnTo>
                  <a:pt x="11" y="25"/>
                </a:lnTo>
                <a:lnTo>
                  <a:pt x="5" y="32"/>
                </a:lnTo>
                <a:lnTo>
                  <a:pt x="1" y="26"/>
                </a:lnTo>
                <a:lnTo>
                  <a:pt x="0" y="26"/>
                </a:lnTo>
                <a:lnTo>
                  <a:pt x="3" y="10"/>
                </a:lnTo>
                <a:lnTo>
                  <a:pt x="3" y="9"/>
                </a:lnTo>
                <a:lnTo>
                  <a:pt x="5" y="0"/>
                </a:lnTo>
                <a:lnTo>
                  <a:pt x="11" y="2"/>
                </a:lnTo>
                <a:lnTo>
                  <a:pt x="12" y="11"/>
                </a:lnTo>
                <a:lnTo>
                  <a:pt x="15" y="11"/>
                </a:lnTo>
                <a:lnTo>
                  <a:pt x="16" y="9"/>
                </a:lnTo>
                <a:lnTo>
                  <a:pt x="22" y="0"/>
                </a:lnTo>
                <a:lnTo>
                  <a:pt x="24" y="0"/>
                </a:lnTo>
                <a:lnTo>
                  <a:pt x="28" y="11"/>
                </a:lnTo>
                <a:lnTo>
                  <a:pt x="22" y="15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00" name="Freeform 60"/>
          <p:cNvSpPr>
            <a:spLocks/>
          </p:cNvSpPr>
          <p:nvPr/>
        </p:nvSpPr>
        <p:spPr bwMode="auto">
          <a:xfrm>
            <a:off x="6819901" y="1358900"/>
            <a:ext cx="17463" cy="14288"/>
          </a:xfrm>
          <a:custGeom>
            <a:avLst/>
            <a:gdLst>
              <a:gd name="T0" fmla="*/ 0 w 11"/>
              <a:gd name="T1" fmla="*/ 5 h 9"/>
              <a:gd name="T2" fmla="*/ 0 w 11"/>
              <a:gd name="T3" fmla="*/ 2 h 9"/>
              <a:gd name="T4" fmla="*/ 2 w 11"/>
              <a:gd name="T5" fmla="*/ 0 h 9"/>
              <a:gd name="T6" fmla="*/ 4 w 11"/>
              <a:gd name="T7" fmla="*/ 2 h 9"/>
              <a:gd name="T8" fmla="*/ 5 w 11"/>
              <a:gd name="T9" fmla="*/ 3 h 9"/>
              <a:gd name="T10" fmla="*/ 9 w 11"/>
              <a:gd name="T11" fmla="*/ 5 h 9"/>
              <a:gd name="T12" fmla="*/ 11 w 11"/>
              <a:gd name="T13" fmla="*/ 3 h 9"/>
              <a:gd name="T14" fmla="*/ 11 w 11"/>
              <a:gd name="T15" fmla="*/ 5 h 9"/>
              <a:gd name="T16" fmla="*/ 11 w 11"/>
              <a:gd name="T17" fmla="*/ 7 h 9"/>
              <a:gd name="T18" fmla="*/ 8 w 11"/>
              <a:gd name="T19" fmla="*/ 7 h 9"/>
              <a:gd name="T20" fmla="*/ 7 w 11"/>
              <a:gd name="T21" fmla="*/ 9 h 9"/>
              <a:gd name="T22" fmla="*/ 0 w 11"/>
              <a:gd name="T23" fmla="*/ 5 h 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11" h="9">
                <a:moveTo>
                  <a:pt x="0" y="5"/>
                </a:moveTo>
                <a:lnTo>
                  <a:pt x="0" y="2"/>
                </a:lnTo>
                <a:lnTo>
                  <a:pt x="2" y="0"/>
                </a:lnTo>
                <a:lnTo>
                  <a:pt x="4" y="2"/>
                </a:lnTo>
                <a:lnTo>
                  <a:pt x="5" y="3"/>
                </a:lnTo>
                <a:lnTo>
                  <a:pt x="9" y="5"/>
                </a:lnTo>
                <a:lnTo>
                  <a:pt x="11" y="3"/>
                </a:lnTo>
                <a:lnTo>
                  <a:pt x="11" y="5"/>
                </a:lnTo>
                <a:lnTo>
                  <a:pt x="11" y="7"/>
                </a:lnTo>
                <a:lnTo>
                  <a:pt x="8" y="7"/>
                </a:lnTo>
                <a:lnTo>
                  <a:pt x="7" y="9"/>
                </a:lnTo>
                <a:lnTo>
                  <a:pt x="0" y="5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01" name="Freeform 61"/>
          <p:cNvSpPr>
            <a:spLocks/>
          </p:cNvSpPr>
          <p:nvPr/>
        </p:nvSpPr>
        <p:spPr bwMode="auto">
          <a:xfrm>
            <a:off x="6938963" y="1328738"/>
            <a:ext cx="49213" cy="58738"/>
          </a:xfrm>
          <a:custGeom>
            <a:avLst/>
            <a:gdLst>
              <a:gd name="T0" fmla="*/ 22 w 31"/>
              <a:gd name="T1" fmla="*/ 21 h 37"/>
              <a:gd name="T2" fmla="*/ 24 w 31"/>
              <a:gd name="T3" fmla="*/ 19 h 37"/>
              <a:gd name="T4" fmla="*/ 26 w 31"/>
              <a:gd name="T5" fmla="*/ 19 h 37"/>
              <a:gd name="T6" fmla="*/ 28 w 31"/>
              <a:gd name="T7" fmla="*/ 18 h 37"/>
              <a:gd name="T8" fmla="*/ 31 w 31"/>
              <a:gd name="T9" fmla="*/ 24 h 37"/>
              <a:gd name="T10" fmla="*/ 30 w 31"/>
              <a:gd name="T11" fmla="*/ 24 h 37"/>
              <a:gd name="T12" fmla="*/ 23 w 31"/>
              <a:gd name="T13" fmla="*/ 28 h 37"/>
              <a:gd name="T14" fmla="*/ 23 w 31"/>
              <a:gd name="T15" fmla="*/ 30 h 37"/>
              <a:gd name="T16" fmla="*/ 15 w 31"/>
              <a:gd name="T17" fmla="*/ 33 h 37"/>
              <a:gd name="T18" fmla="*/ 12 w 31"/>
              <a:gd name="T19" fmla="*/ 36 h 37"/>
              <a:gd name="T20" fmla="*/ 11 w 31"/>
              <a:gd name="T21" fmla="*/ 37 h 37"/>
              <a:gd name="T22" fmla="*/ 5 w 31"/>
              <a:gd name="T23" fmla="*/ 30 h 37"/>
              <a:gd name="T24" fmla="*/ 0 w 31"/>
              <a:gd name="T25" fmla="*/ 17 h 37"/>
              <a:gd name="T26" fmla="*/ 2 w 31"/>
              <a:gd name="T27" fmla="*/ 15 h 37"/>
              <a:gd name="T28" fmla="*/ 12 w 31"/>
              <a:gd name="T29" fmla="*/ 9 h 37"/>
              <a:gd name="T30" fmla="*/ 16 w 31"/>
              <a:gd name="T31" fmla="*/ 18 h 37"/>
              <a:gd name="T32" fmla="*/ 17 w 31"/>
              <a:gd name="T33" fmla="*/ 17 h 37"/>
              <a:gd name="T34" fmla="*/ 17 w 31"/>
              <a:gd name="T35" fmla="*/ 15 h 37"/>
              <a:gd name="T36" fmla="*/ 20 w 31"/>
              <a:gd name="T37" fmla="*/ 11 h 37"/>
              <a:gd name="T38" fmla="*/ 26 w 31"/>
              <a:gd name="T39" fmla="*/ 0 h 37"/>
              <a:gd name="T40" fmla="*/ 28 w 31"/>
              <a:gd name="T41" fmla="*/ 7 h 37"/>
              <a:gd name="T42" fmla="*/ 27 w 31"/>
              <a:gd name="T43" fmla="*/ 10 h 37"/>
              <a:gd name="T44" fmla="*/ 23 w 31"/>
              <a:gd name="T45" fmla="*/ 18 h 37"/>
              <a:gd name="T46" fmla="*/ 22 w 31"/>
              <a:gd name="T47" fmla="*/ 21 h 3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31" h="37">
                <a:moveTo>
                  <a:pt x="22" y="21"/>
                </a:moveTo>
                <a:lnTo>
                  <a:pt x="24" y="19"/>
                </a:lnTo>
                <a:lnTo>
                  <a:pt x="26" y="19"/>
                </a:lnTo>
                <a:lnTo>
                  <a:pt x="28" y="18"/>
                </a:lnTo>
                <a:lnTo>
                  <a:pt x="31" y="24"/>
                </a:lnTo>
                <a:lnTo>
                  <a:pt x="30" y="24"/>
                </a:lnTo>
                <a:lnTo>
                  <a:pt x="23" y="28"/>
                </a:lnTo>
                <a:lnTo>
                  <a:pt x="23" y="30"/>
                </a:lnTo>
                <a:lnTo>
                  <a:pt x="15" y="33"/>
                </a:lnTo>
                <a:lnTo>
                  <a:pt x="12" y="36"/>
                </a:lnTo>
                <a:lnTo>
                  <a:pt x="11" y="37"/>
                </a:lnTo>
                <a:lnTo>
                  <a:pt x="5" y="30"/>
                </a:lnTo>
                <a:lnTo>
                  <a:pt x="0" y="17"/>
                </a:lnTo>
                <a:lnTo>
                  <a:pt x="2" y="15"/>
                </a:lnTo>
                <a:lnTo>
                  <a:pt x="12" y="9"/>
                </a:lnTo>
                <a:lnTo>
                  <a:pt x="16" y="18"/>
                </a:lnTo>
                <a:lnTo>
                  <a:pt x="17" y="17"/>
                </a:lnTo>
                <a:lnTo>
                  <a:pt x="17" y="15"/>
                </a:lnTo>
                <a:lnTo>
                  <a:pt x="20" y="11"/>
                </a:lnTo>
                <a:lnTo>
                  <a:pt x="26" y="0"/>
                </a:lnTo>
                <a:lnTo>
                  <a:pt x="28" y="7"/>
                </a:lnTo>
                <a:lnTo>
                  <a:pt x="27" y="10"/>
                </a:lnTo>
                <a:lnTo>
                  <a:pt x="23" y="18"/>
                </a:lnTo>
                <a:lnTo>
                  <a:pt x="22" y="21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02" name="Freeform 62"/>
          <p:cNvSpPr>
            <a:spLocks/>
          </p:cNvSpPr>
          <p:nvPr/>
        </p:nvSpPr>
        <p:spPr bwMode="auto">
          <a:xfrm>
            <a:off x="6761163" y="1250950"/>
            <a:ext cx="82550" cy="98425"/>
          </a:xfrm>
          <a:custGeom>
            <a:avLst/>
            <a:gdLst>
              <a:gd name="T0" fmla="*/ 50 w 52"/>
              <a:gd name="T1" fmla="*/ 47 h 62"/>
              <a:gd name="T2" fmla="*/ 52 w 52"/>
              <a:gd name="T3" fmla="*/ 47 h 62"/>
              <a:gd name="T4" fmla="*/ 41 w 52"/>
              <a:gd name="T5" fmla="*/ 60 h 62"/>
              <a:gd name="T6" fmla="*/ 41 w 52"/>
              <a:gd name="T7" fmla="*/ 62 h 62"/>
              <a:gd name="T8" fmla="*/ 39 w 52"/>
              <a:gd name="T9" fmla="*/ 62 h 62"/>
              <a:gd name="T10" fmla="*/ 31 w 52"/>
              <a:gd name="T11" fmla="*/ 60 h 62"/>
              <a:gd name="T12" fmla="*/ 26 w 52"/>
              <a:gd name="T13" fmla="*/ 60 h 62"/>
              <a:gd name="T14" fmla="*/ 24 w 52"/>
              <a:gd name="T15" fmla="*/ 60 h 62"/>
              <a:gd name="T16" fmla="*/ 11 w 52"/>
              <a:gd name="T17" fmla="*/ 28 h 62"/>
              <a:gd name="T18" fmla="*/ 0 w 52"/>
              <a:gd name="T19" fmla="*/ 19 h 62"/>
              <a:gd name="T20" fmla="*/ 1 w 52"/>
              <a:gd name="T21" fmla="*/ 11 h 62"/>
              <a:gd name="T22" fmla="*/ 1 w 52"/>
              <a:gd name="T23" fmla="*/ 10 h 62"/>
              <a:gd name="T24" fmla="*/ 7 w 52"/>
              <a:gd name="T25" fmla="*/ 3 h 62"/>
              <a:gd name="T26" fmla="*/ 8 w 52"/>
              <a:gd name="T27" fmla="*/ 0 h 62"/>
              <a:gd name="T28" fmla="*/ 12 w 52"/>
              <a:gd name="T29" fmla="*/ 6 h 62"/>
              <a:gd name="T30" fmla="*/ 14 w 52"/>
              <a:gd name="T31" fmla="*/ 11 h 62"/>
              <a:gd name="T32" fmla="*/ 14 w 52"/>
              <a:gd name="T33" fmla="*/ 14 h 62"/>
              <a:gd name="T34" fmla="*/ 20 w 52"/>
              <a:gd name="T35" fmla="*/ 21 h 62"/>
              <a:gd name="T36" fmla="*/ 23 w 52"/>
              <a:gd name="T37" fmla="*/ 32 h 62"/>
              <a:gd name="T38" fmla="*/ 26 w 52"/>
              <a:gd name="T39" fmla="*/ 33 h 62"/>
              <a:gd name="T40" fmla="*/ 26 w 52"/>
              <a:gd name="T41" fmla="*/ 32 h 62"/>
              <a:gd name="T42" fmla="*/ 29 w 52"/>
              <a:gd name="T43" fmla="*/ 22 h 62"/>
              <a:gd name="T44" fmla="*/ 30 w 52"/>
              <a:gd name="T45" fmla="*/ 23 h 62"/>
              <a:gd name="T46" fmla="*/ 35 w 52"/>
              <a:gd name="T47" fmla="*/ 25 h 62"/>
              <a:gd name="T48" fmla="*/ 34 w 52"/>
              <a:gd name="T49" fmla="*/ 33 h 62"/>
              <a:gd name="T50" fmla="*/ 50 w 52"/>
              <a:gd name="T51" fmla="*/ 47 h 6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</a:cxnLst>
            <a:rect l="0" t="0" r="r" b="b"/>
            <a:pathLst>
              <a:path w="52" h="62">
                <a:moveTo>
                  <a:pt x="50" y="47"/>
                </a:moveTo>
                <a:lnTo>
                  <a:pt x="52" y="47"/>
                </a:lnTo>
                <a:lnTo>
                  <a:pt x="41" y="60"/>
                </a:lnTo>
                <a:lnTo>
                  <a:pt x="41" y="62"/>
                </a:lnTo>
                <a:lnTo>
                  <a:pt x="39" y="62"/>
                </a:lnTo>
                <a:lnTo>
                  <a:pt x="31" y="60"/>
                </a:lnTo>
                <a:lnTo>
                  <a:pt x="26" y="60"/>
                </a:lnTo>
                <a:lnTo>
                  <a:pt x="24" y="60"/>
                </a:lnTo>
                <a:lnTo>
                  <a:pt x="11" y="28"/>
                </a:lnTo>
                <a:lnTo>
                  <a:pt x="0" y="19"/>
                </a:lnTo>
                <a:lnTo>
                  <a:pt x="1" y="11"/>
                </a:lnTo>
                <a:lnTo>
                  <a:pt x="1" y="10"/>
                </a:lnTo>
                <a:lnTo>
                  <a:pt x="7" y="3"/>
                </a:lnTo>
                <a:lnTo>
                  <a:pt x="8" y="0"/>
                </a:lnTo>
                <a:lnTo>
                  <a:pt x="12" y="6"/>
                </a:lnTo>
                <a:lnTo>
                  <a:pt x="14" y="11"/>
                </a:lnTo>
                <a:lnTo>
                  <a:pt x="14" y="14"/>
                </a:lnTo>
                <a:lnTo>
                  <a:pt x="20" y="21"/>
                </a:lnTo>
                <a:lnTo>
                  <a:pt x="23" y="32"/>
                </a:lnTo>
                <a:lnTo>
                  <a:pt x="26" y="33"/>
                </a:lnTo>
                <a:lnTo>
                  <a:pt x="26" y="32"/>
                </a:lnTo>
                <a:lnTo>
                  <a:pt x="29" y="22"/>
                </a:lnTo>
                <a:lnTo>
                  <a:pt x="30" y="23"/>
                </a:lnTo>
                <a:lnTo>
                  <a:pt x="35" y="25"/>
                </a:lnTo>
                <a:lnTo>
                  <a:pt x="34" y="33"/>
                </a:lnTo>
                <a:lnTo>
                  <a:pt x="50" y="47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03" name="Freeform 63"/>
          <p:cNvSpPr>
            <a:spLocks/>
          </p:cNvSpPr>
          <p:nvPr/>
        </p:nvSpPr>
        <p:spPr bwMode="auto">
          <a:xfrm>
            <a:off x="6888163" y="1263650"/>
            <a:ext cx="53975" cy="85725"/>
          </a:xfrm>
          <a:custGeom>
            <a:avLst/>
            <a:gdLst>
              <a:gd name="T0" fmla="*/ 14 w 34"/>
              <a:gd name="T1" fmla="*/ 39 h 54"/>
              <a:gd name="T2" fmla="*/ 10 w 34"/>
              <a:gd name="T3" fmla="*/ 48 h 54"/>
              <a:gd name="T4" fmla="*/ 10 w 34"/>
              <a:gd name="T5" fmla="*/ 50 h 54"/>
              <a:gd name="T6" fmla="*/ 9 w 34"/>
              <a:gd name="T7" fmla="*/ 51 h 54"/>
              <a:gd name="T8" fmla="*/ 6 w 34"/>
              <a:gd name="T9" fmla="*/ 48 h 54"/>
              <a:gd name="T10" fmla="*/ 3 w 34"/>
              <a:gd name="T11" fmla="*/ 45 h 54"/>
              <a:gd name="T12" fmla="*/ 0 w 34"/>
              <a:gd name="T13" fmla="*/ 43 h 54"/>
              <a:gd name="T14" fmla="*/ 0 w 34"/>
              <a:gd name="T15" fmla="*/ 29 h 54"/>
              <a:gd name="T16" fmla="*/ 0 w 34"/>
              <a:gd name="T17" fmla="*/ 28 h 54"/>
              <a:gd name="T18" fmla="*/ 0 w 34"/>
              <a:gd name="T19" fmla="*/ 18 h 54"/>
              <a:gd name="T20" fmla="*/ 3 w 34"/>
              <a:gd name="T21" fmla="*/ 15 h 54"/>
              <a:gd name="T22" fmla="*/ 7 w 34"/>
              <a:gd name="T23" fmla="*/ 11 h 54"/>
              <a:gd name="T24" fmla="*/ 10 w 34"/>
              <a:gd name="T25" fmla="*/ 9 h 54"/>
              <a:gd name="T26" fmla="*/ 11 w 34"/>
              <a:gd name="T27" fmla="*/ 3 h 54"/>
              <a:gd name="T28" fmla="*/ 11 w 34"/>
              <a:gd name="T29" fmla="*/ 2 h 54"/>
              <a:gd name="T30" fmla="*/ 14 w 34"/>
              <a:gd name="T31" fmla="*/ 0 h 54"/>
              <a:gd name="T32" fmla="*/ 25 w 34"/>
              <a:gd name="T33" fmla="*/ 0 h 54"/>
              <a:gd name="T34" fmla="*/ 30 w 34"/>
              <a:gd name="T35" fmla="*/ 3 h 54"/>
              <a:gd name="T36" fmla="*/ 34 w 34"/>
              <a:gd name="T37" fmla="*/ 6 h 54"/>
              <a:gd name="T38" fmla="*/ 30 w 34"/>
              <a:gd name="T39" fmla="*/ 32 h 54"/>
              <a:gd name="T40" fmla="*/ 33 w 34"/>
              <a:gd name="T41" fmla="*/ 43 h 54"/>
              <a:gd name="T42" fmla="*/ 25 w 34"/>
              <a:gd name="T43" fmla="*/ 50 h 54"/>
              <a:gd name="T44" fmla="*/ 21 w 34"/>
              <a:gd name="T45" fmla="*/ 52 h 54"/>
              <a:gd name="T46" fmla="*/ 18 w 34"/>
              <a:gd name="T47" fmla="*/ 54 h 54"/>
              <a:gd name="T48" fmla="*/ 18 w 34"/>
              <a:gd name="T49" fmla="*/ 52 h 54"/>
              <a:gd name="T50" fmla="*/ 18 w 34"/>
              <a:gd name="T51" fmla="*/ 47 h 54"/>
              <a:gd name="T52" fmla="*/ 18 w 34"/>
              <a:gd name="T53" fmla="*/ 43 h 54"/>
              <a:gd name="T54" fmla="*/ 17 w 34"/>
              <a:gd name="T55" fmla="*/ 41 h 54"/>
              <a:gd name="T56" fmla="*/ 14 w 34"/>
              <a:gd name="T57" fmla="*/ 39 h 5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</a:cxnLst>
            <a:rect l="0" t="0" r="r" b="b"/>
            <a:pathLst>
              <a:path w="34" h="54">
                <a:moveTo>
                  <a:pt x="14" y="39"/>
                </a:moveTo>
                <a:lnTo>
                  <a:pt x="10" y="48"/>
                </a:lnTo>
                <a:lnTo>
                  <a:pt x="10" y="50"/>
                </a:lnTo>
                <a:lnTo>
                  <a:pt x="9" y="51"/>
                </a:lnTo>
                <a:lnTo>
                  <a:pt x="6" y="48"/>
                </a:lnTo>
                <a:lnTo>
                  <a:pt x="3" y="45"/>
                </a:lnTo>
                <a:lnTo>
                  <a:pt x="0" y="43"/>
                </a:lnTo>
                <a:lnTo>
                  <a:pt x="0" y="29"/>
                </a:lnTo>
                <a:lnTo>
                  <a:pt x="0" y="28"/>
                </a:lnTo>
                <a:lnTo>
                  <a:pt x="0" y="18"/>
                </a:lnTo>
                <a:lnTo>
                  <a:pt x="3" y="15"/>
                </a:lnTo>
                <a:lnTo>
                  <a:pt x="7" y="11"/>
                </a:lnTo>
                <a:lnTo>
                  <a:pt x="10" y="9"/>
                </a:lnTo>
                <a:lnTo>
                  <a:pt x="11" y="3"/>
                </a:lnTo>
                <a:lnTo>
                  <a:pt x="11" y="2"/>
                </a:lnTo>
                <a:lnTo>
                  <a:pt x="14" y="0"/>
                </a:lnTo>
                <a:lnTo>
                  <a:pt x="25" y="0"/>
                </a:lnTo>
                <a:lnTo>
                  <a:pt x="30" y="3"/>
                </a:lnTo>
                <a:lnTo>
                  <a:pt x="34" y="6"/>
                </a:lnTo>
                <a:lnTo>
                  <a:pt x="30" y="32"/>
                </a:lnTo>
                <a:lnTo>
                  <a:pt x="33" y="43"/>
                </a:lnTo>
                <a:lnTo>
                  <a:pt x="25" y="50"/>
                </a:lnTo>
                <a:lnTo>
                  <a:pt x="21" y="52"/>
                </a:lnTo>
                <a:lnTo>
                  <a:pt x="18" y="54"/>
                </a:lnTo>
                <a:lnTo>
                  <a:pt x="18" y="52"/>
                </a:lnTo>
                <a:lnTo>
                  <a:pt x="18" y="47"/>
                </a:lnTo>
                <a:lnTo>
                  <a:pt x="18" y="43"/>
                </a:lnTo>
                <a:lnTo>
                  <a:pt x="17" y="41"/>
                </a:lnTo>
                <a:lnTo>
                  <a:pt x="14" y="39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04" name="Freeform 64"/>
          <p:cNvSpPr>
            <a:spLocks/>
          </p:cNvSpPr>
          <p:nvPr/>
        </p:nvSpPr>
        <p:spPr bwMode="auto">
          <a:xfrm>
            <a:off x="7159626" y="1168400"/>
            <a:ext cx="95250" cy="52388"/>
          </a:xfrm>
          <a:custGeom>
            <a:avLst/>
            <a:gdLst>
              <a:gd name="T0" fmla="*/ 49 w 60"/>
              <a:gd name="T1" fmla="*/ 11 h 33"/>
              <a:gd name="T2" fmla="*/ 54 w 60"/>
              <a:gd name="T3" fmla="*/ 21 h 33"/>
              <a:gd name="T4" fmla="*/ 60 w 60"/>
              <a:gd name="T5" fmla="*/ 30 h 33"/>
              <a:gd name="T6" fmla="*/ 60 w 60"/>
              <a:gd name="T7" fmla="*/ 32 h 33"/>
              <a:gd name="T8" fmla="*/ 49 w 60"/>
              <a:gd name="T9" fmla="*/ 32 h 33"/>
              <a:gd name="T10" fmla="*/ 35 w 60"/>
              <a:gd name="T11" fmla="*/ 33 h 33"/>
              <a:gd name="T12" fmla="*/ 34 w 60"/>
              <a:gd name="T13" fmla="*/ 33 h 33"/>
              <a:gd name="T14" fmla="*/ 14 w 60"/>
              <a:gd name="T15" fmla="*/ 28 h 33"/>
              <a:gd name="T16" fmla="*/ 12 w 60"/>
              <a:gd name="T17" fmla="*/ 28 h 33"/>
              <a:gd name="T18" fmla="*/ 11 w 60"/>
              <a:gd name="T19" fmla="*/ 28 h 33"/>
              <a:gd name="T20" fmla="*/ 4 w 60"/>
              <a:gd name="T21" fmla="*/ 21 h 33"/>
              <a:gd name="T22" fmla="*/ 0 w 60"/>
              <a:gd name="T23" fmla="*/ 17 h 33"/>
              <a:gd name="T24" fmla="*/ 1 w 60"/>
              <a:gd name="T25" fmla="*/ 13 h 33"/>
              <a:gd name="T26" fmla="*/ 1 w 60"/>
              <a:gd name="T27" fmla="*/ 11 h 33"/>
              <a:gd name="T28" fmla="*/ 3 w 60"/>
              <a:gd name="T29" fmla="*/ 11 h 33"/>
              <a:gd name="T30" fmla="*/ 7 w 60"/>
              <a:gd name="T31" fmla="*/ 14 h 33"/>
              <a:gd name="T32" fmla="*/ 11 w 60"/>
              <a:gd name="T33" fmla="*/ 6 h 33"/>
              <a:gd name="T34" fmla="*/ 29 w 60"/>
              <a:gd name="T35" fmla="*/ 0 h 33"/>
              <a:gd name="T36" fmla="*/ 34 w 60"/>
              <a:gd name="T37" fmla="*/ 0 h 33"/>
              <a:gd name="T38" fmla="*/ 39 w 60"/>
              <a:gd name="T39" fmla="*/ 10 h 33"/>
              <a:gd name="T40" fmla="*/ 41 w 60"/>
              <a:gd name="T41" fmla="*/ 10 h 33"/>
              <a:gd name="T42" fmla="*/ 44 w 60"/>
              <a:gd name="T43" fmla="*/ 10 h 33"/>
              <a:gd name="T44" fmla="*/ 49 w 60"/>
              <a:gd name="T45" fmla="*/ 11 h 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60" h="33">
                <a:moveTo>
                  <a:pt x="49" y="11"/>
                </a:moveTo>
                <a:lnTo>
                  <a:pt x="54" y="21"/>
                </a:lnTo>
                <a:lnTo>
                  <a:pt x="60" y="30"/>
                </a:lnTo>
                <a:lnTo>
                  <a:pt x="60" y="32"/>
                </a:lnTo>
                <a:lnTo>
                  <a:pt x="49" y="32"/>
                </a:lnTo>
                <a:lnTo>
                  <a:pt x="35" y="33"/>
                </a:lnTo>
                <a:lnTo>
                  <a:pt x="34" y="33"/>
                </a:lnTo>
                <a:lnTo>
                  <a:pt x="14" y="28"/>
                </a:lnTo>
                <a:lnTo>
                  <a:pt x="12" y="28"/>
                </a:lnTo>
                <a:lnTo>
                  <a:pt x="11" y="28"/>
                </a:lnTo>
                <a:lnTo>
                  <a:pt x="4" y="21"/>
                </a:lnTo>
                <a:lnTo>
                  <a:pt x="0" y="17"/>
                </a:lnTo>
                <a:lnTo>
                  <a:pt x="1" y="13"/>
                </a:lnTo>
                <a:lnTo>
                  <a:pt x="1" y="11"/>
                </a:lnTo>
                <a:lnTo>
                  <a:pt x="3" y="11"/>
                </a:lnTo>
                <a:lnTo>
                  <a:pt x="7" y="14"/>
                </a:lnTo>
                <a:lnTo>
                  <a:pt x="11" y="6"/>
                </a:lnTo>
                <a:lnTo>
                  <a:pt x="29" y="0"/>
                </a:lnTo>
                <a:lnTo>
                  <a:pt x="34" y="0"/>
                </a:lnTo>
                <a:lnTo>
                  <a:pt x="39" y="10"/>
                </a:lnTo>
                <a:lnTo>
                  <a:pt x="41" y="10"/>
                </a:lnTo>
                <a:lnTo>
                  <a:pt x="44" y="10"/>
                </a:lnTo>
                <a:lnTo>
                  <a:pt x="49" y="11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05" name="Freeform 65"/>
          <p:cNvSpPr>
            <a:spLocks/>
          </p:cNvSpPr>
          <p:nvPr/>
        </p:nvSpPr>
        <p:spPr bwMode="auto">
          <a:xfrm>
            <a:off x="8248651" y="1171575"/>
            <a:ext cx="42863" cy="61913"/>
          </a:xfrm>
          <a:custGeom>
            <a:avLst/>
            <a:gdLst>
              <a:gd name="T0" fmla="*/ 17 w 27"/>
              <a:gd name="T1" fmla="*/ 16 h 39"/>
              <a:gd name="T2" fmla="*/ 22 w 27"/>
              <a:gd name="T3" fmla="*/ 16 h 39"/>
              <a:gd name="T4" fmla="*/ 23 w 27"/>
              <a:gd name="T5" fmla="*/ 15 h 39"/>
              <a:gd name="T6" fmla="*/ 25 w 27"/>
              <a:gd name="T7" fmla="*/ 18 h 39"/>
              <a:gd name="T8" fmla="*/ 27 w 27"/>
              <a:gd name="T9" fmla="*/ 22 h 39"/>
              <a:gd name="T10" fmla="*/ 8 w 27"/>
              <a:gd name="T11" fmla="*/ 38 h 39"/>
              <a:gd name="T12" fmla="*/ 10 w 27"/>
              <a:gd name="T13" fmla="*/ 39 h 39"/>
              <a:gd name="T14" fmla="*/ 0 w 27"/>
              <a:gd name="T15" fmla="*/ 39 h 39"/>
              <a:gd name="T16" fmla="*/ 4 w 27"/>
              <a:gd name="T17" fmla="*/ 28 h 39"/>
              <a:gd name="T18" fmla="*/ 6 w 27"/>
              <a:gd name="T19" fmla="*/ 24 h 39"/>
              <a:gd name="T20" fmla="*/ 0 w 27"/>
              <a:gd name="T21" fmla="*/ 3 h 39"/>
              <a:gd name="T22" fmla="*/ 8 w 27"/>
              <a:gd name="T23" fmla="*/ 1 h 39"/>
              <a:gd name="T24" fmla="*/ 14 w 27"/>
              <a:gd name="T25" fmla="*/ 0 h 39"/>
              <a:gd name="T26" fmla="*/ 17 w 27"/>
              <a:gd name="T27" fmla="*/ 4 h 39"/>
              <a:gd name="T28" fmla="*/ 18 w 27"/>
              <a:gd name="T29" fmla="*/ 11 h 39"/>
              <a:gd name="T30" fmla="*/ 19 w 27"/>
              <a:gd name="T31" fmla="*/ 11 h 39"/>
              <a:gd name="T32" fmla="*/ 17 w 27"/>
              <a:gd name="T33" fmla="*/ 16 h 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27" h="39">
                <a:moveTo>
                  <a:pt x="17" y="16"/>
                </a:moveTo>
                <a:lnTo>
                  <a:pt x="22" y="16"/>
                </a:lnTo>
                <a:lnTo>
                  <a:pt x="23" y="15"/>
                </a:lnTo>
                <a:lnTo>
                  <a:pt x="25" y="18"/>
                </a:lnTo>
                <a:lnTo>
                  <a:pt x="27" y="22"/>
                </a:lnTo>
                <a:lnTo>
                  <a:pt x="8" y="38"/>
                </a:lnTo>
                <a:lnTo>
                  <a:pt x="10" y="39"/>
                </a:lnTo>
                <a:lnTo>
                  <a:pt x="0" y="39"/>
                </a:lnTo>
                <a:lnTo>
                  <a:pt x="4" y="28"/>
                </a:lnTo>
                <a:lnTo>
                  <a:pt x="6" y="24"/>
                </a:lnTo>
                <a:lnTo>
                  <a:pt x="0" y="3"/>
                </a:lnTo>
                <a:lnTo>
                  <a:pt x="8" y="1"/>
                </a:lnTo>
                <a:lnTo>
                  <a:pt x="14" y="0"/>
                </a:lnTo>
                <a:lnTo>
                  <a:pt x="17" y="4"/>
                </a:lnTo>
                <a:lnTo>
                  <a:pt x="18" y="11"/>
                </a:lnTo>
                <a:lnTo>
                  <a:pt x="19" y="11"/>
                </a:lnTo>
                <a:lnTo>
                  <a:pt x="17" y="16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06" name="Freeform 66"/>
          <p:cNvSpPr>
            <a:spLocks/>
          </p:cNvSpPr>
          <p:nvPr/>
        </p:nvSpPr>
        <p:spPr bwMode="auto">
          <a:xfrm>
            <a:off x="7224713" y="1054100"/>
            <a:ext cx="103188" cy="149225"/>
          </a:xfrm>
          <a:custGeom>
            <a:avLst/>
            <a:gdLst>
              <a:gd name="T0" fmla="*/ 26 w 65"/>
              <a:gd name="T1" fmla="*/ 34 h 94"/>
              <a:gd name="T2" fmla="*/ 26 w 65"/>
              <a:gd name="T3" fmla="*/ 33 h 94"/>
              <a:gd name="T4" fmla="*/ 20 w 65"/>
              <a:gd name="T5" fmla="*/ 27 h 94"/>
              <a:gd name="T6" fmla="*/ 22 w 65"/>
              <a:gd name="T7" fmla="*/ 26 h 94"/>
              <a:gd name="T8" fmla="*/ 24 w 65"/>
              <a:gd name="T9" fmla="*/ 22 h 94"/>
              <a:gd name="T10" fmla="*/ 28 w 65"/>
              <a:gd name="T11" fmla="*/ 29 h 94"/>
              <a:gd name="T12" fmla="*/ 30 w 65"/>
              <a:gd name="T13" fmla="*/ 32 h 94"/>
              <a:gd name="T14" fmla="*/ 30 w 65"/>
              <a:gd name="T15" fmla="*/ 34 h 94"/>
              <a:gd name="T16" fmla="*/ 31 w 65"/>
              <a:gd name="T17" fmla="*/ 27 h 94"/>
              <a:gd name="T18" fmla="*/ 31 w 65"/>
              <a:gd name="T19" fmla="*/ 23 h 94"/>
              <a:gd name="T20" fmla="*/ 33 w 65"/>
              <a:gd name="T21" fmla="*/ 23 h 94"/>
              <a:gd name="T22" fmla="*/ 48 w 65"/>
              <a:gd name="T23" fmla="*/ 15 h 94"/>
              <a:gd name="T24" fmla="*/ 37 w 65"/>
              <a:gd name="T25" fmla="*/ 4 h 94"/>
              <a:gd name="T26" fmla="*/ 39 w 65"/>
              <a:gd name="T27" fmla="*/ 3 h 94"/>
              <a:gd name="T28" fmla="*/ 50 w 65"/>
              <a:gd name="T29" fmla="*/ 0 h 94"/>
              <a:gd name="T30" fmla="*/ 56 w 65"/>
              <a:gd name="T31" fmla="*/ 15 h 94"/>
              <a:gd name="T32" fmla="*/ 56 w 65"/>
              <a:gd name="T33" fmla="*/ 18 h 94"/>
              <a:gd name="T34" fmla="*/ 56 w 65"/>
              <a:gd name="T35" fmla="*/ 22 h 94"/>
              <a:gd name="T36" fmla="*/ 56 w 65"/>
              <a:gd name="T37" fmla="*/ 25 h 94"/>
              <a:gd name="T38" fmla="*/ 63 w 65"/>
              <a:gd name="T39" fmla="*/ 29 h 94"/>
              <a:gd name="T40" fmla="*/ 65 w 65"/>
              <a:gd name="T41" fmla="*/ 44 h 94"/>
              <a:gd name="T42" fmla="*/ 63 w 65"/>
              <a:gd name="T43" fmla="*/ 47 h 94"/>
              <a:gd name="T44" fmla="*/ 53 w 65"/>
              <a:gd name="T45" fmla="*/ 59 h 94"/>
              <a:gd name="T46" fmla="*/ 39 w 65"/>
              <a:gd name="T47" fmla="*/ 75 h 94"/>
              <a:gd name="T48" fmla="*/ 44 w 65"/>
              <a:gd name="T49" fmla="*/ 81 h 94"/>
              <a:gd name="T50" fmla="*/ 41 w 65"/>
              <a:gd name="T51" fmla="*/ 83 h 94"/>
              <a:gd name="T52" fmla="*/ 30 w 65"/>
              <a:gd name="T53" fmla="*/ 94 h 94"/>
              <a:gd name="T54" fmla="*/ 26 w 65"/>
              <a:gd name="T55" fmla="*/ 90 h 94"/>
              <a:gd name="T56" fmla="*/ 23 w 65"/>
              <a:gd name="T57" fmla="*/ 89 h 94"/>
              <a:gd name="T58" fmla="*/ 23 w 65"/>
              <a:gd name="T59" fmla="*/ 86 h 94"/>
              <a:gd name="T60" fmla="*/ 24 w 65"/>
              <a:gd name="T61" fmla="*/ 75 h 94"/>
              <a:gd name="T62" fmla="*/ 26 w 65"/>
              <a:gd name="T63" fmla="*/ 64 h 94"/>
              <a:gd name="T64" fmla="*/ 24 w 65"/>
              <a:gd name="T65" fmla="*/ 66 h 94"/>
              <a:gd name="T66" fmla="*/ 19 w 65"/>
              <a:gd name="T67" fmla="*/ 72 h 94"/>
              <a:gd name="T68" fmla="*/ 13 w 65"/>
              <a:gd name="T69" fmla="*/ 75 h 94"/>
              <a:gd name="T70" fmla="*/ 5 w 65"/>
              <a:gd name="T71" fmla="*/ 72 h 94"/>
              <a:gd name="T72" fmla="*/ 4 w 65"/>
              <a:gd name="T73" fmla="*/ 72 h 94"/>
              <a:gd name="T74" fmla="*/ 4 w 65"/>
              <a:gd name="T75" fmla="*/ 68 h 94"/>
              <a:gd name="T76" fmla="*/ 4 w 65"/>
              <a:gd name="T77" fmla="*/ 66 h 94"/>
              <a:gd name="T78" fmla="*/ 4 w 65"/>
              <a:gd name="T79" fmla="*/ 64 h 94"/>
              <a:gd name="T80" fmla="*/ 4 w 65"/>
              <a:gd name="T81" fmla="*/ 63 h 94"/>
              <a:gd name="T82" fmla="*/ 3 w 65"/>
              <a:gd name="T83" fmla="*/ 57 h 94"/>
              <a:gd name="T84" fmla="*/ 0 w 65"/>
              <a:gd name="T85" fmla="*/ 53 h 94"/>
              <a:gd name="T86" fmla="*/ 3 w 65"/>
              <a:gd name="T87" fmla="*/ 47 h 94"/>
              <a:gd name="T88" fmla="*/ 9 w 65"/>
              <a:gd name="T89" fmla="*/ 41 h 94"/>
              <a:gd name="T90" fmla="*/ 11 w 65"/>
              <a:gd name="T91" fmla="*/ 40 h 94"/>
              <a:gd name="T92" fmla="*/ 15 w 65"/>
              <a:gd name="T93" fmla="*/ 36 h 94"/>
              <a:gd name="T94" fmla="*/ 19 w 65"/>
              <a:gd name="T95" fmla="*/ 37 h 94"/>
              <a:gd name="T96" fmla="*/ 23 w 65"/>
              <a:gd name="T97" fmla="*/ 40 h 94"/>
              <a:gd name="T98" fmla="*/ 24 w 65"/>
              <a:gd name="T99" fmla="*/ 36 h 94"/>
              <a:gd name="T100" fmla="*/ 26 w 65"/>
              <a:gd name="T101" fmla="*/ 34 h 9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</a:cxnLst>
            <a:rect l="0" t="0" r="r" b="b"/>
            <a:pathLst>
              <a:path w="65" h="94">
                <a:moveTo>
                  <a:pt x="26" y="34"/>
                </a:moveTo>
                <a:lnTo>
                  <a:pt x="26" y="33"/>
                </a:lnTo>
                <a:lnTo>
                  <a:pt x="20" y="27"/>
                </a:lnTo>
                <a:lnTo>
                  <a:pt x="22" y="26"/>
                </a:lnTo>
                <a:lnTo>
                  <a:pt x="24" y="22"/>
                </a:lnTo>
                <a:lnTo>
                  <a:pt x="28" y="29"/>
                </a:lnTo>
                <a:lnTo>
                  <a:pt x="30" y="32"/>
                </a:lnTo>
                <a:lnTo>
                  <a:pt x="30" y="34"/>
                </a:lnTo>
                <a:lnTo>
                  <a:pt x="31" y="27"/>
                </a:lnTo>
                <a:lnTo>
                  <a:pt x="31" y="23"/>
                </a:lnTo>
                <a:lnTo>
                  <a:pt x="33" y="23"/>
                </a:lnTo>
                <a:lnTo>
                  <a:pt x="48" y="15"/>
                </a:lnTo>
                <a:lnTo>
                  <a:pt x="37" y="4"/>
                </a:lnTo>
                <a:lnTo>
                  <a:pt x="39" y="3"/>
                </a:lnTo>
                <a:lnTo>
                  <a:pt x="50" y="0"/>
                </a:lnTo>
                <a:lnTo>
                  <a:pt x="56" y="15"/>
                </a:lnTo>
                <a:lnTo>
                  <a:pt x="56" y="18"/>
                </a:lnTo>
                <a:lnTo>
                  <a:pt x="56" y="22"/>
                </a:lnTo>
                <a:lnTo>
                  <a:pt x="56" y="25"/>
                </a:lnTo>
                <a:lnTo>
                  <a:pt x="63" y="29"/>
                </a:lnTo>
                <a:lnTo>
                  <a:pt x="65" y="44"/>
                </a:lnTo>
                <a:lnTo>
                  <a:pt x="63" y="47"/>
                </a:lnTo>
                <a:lnTo>
                  <a:pt x="53" y="59"/>
                </a:lnTo>
                <a:lnTo>
                  <a:pt x="39" y="75"/>
                </a:lnTo>
                <a:lnTo>
                  <a:pt x="44" y="81"/>
                </a:lnTo>
                <a:lnTo>
                  <a:pt x="41" y="83"/>
                </a:lnTo>
                <a:lnTo>
                  <a:pt x="30" y="94"/>
                </a:lnTo>
                <a:lnTo>
                  <a:pt x="26" y="90"/>
                </a:lnTo>
                <a:lnTo>
                  <a:pt x="23" y="89"/>
                </a:lnTo>
                <a:lnTo>
                  <a:pt x="23" y="86"/>
                </a:lnTo>
                <a:lnTo>
                  <a:pt x="24" y="75"/>
                </a:lnTo>
                <a:lnTo>
                  <a:pt x="26" y="64"/>
                </a:lnTo>
                <a:lnTo>
                  <a:pt x="24" y="66"/>
                </a:lnTo>
                <a:lnTo>
                  <a:pt x="19" y="72"/>
                </a:lnTo>
                <a:lnTo>
                  <a:pt x="13" y="75"/>
                </a:lnTo>
                <a:lnTo>
                  <a:pt x="5" y="72"/>
                </a:lnTo>
                <a:lnTo>
                  <a:pt x="4" y="72"/>
                </a:lnTo>
                <a:lnTo>
                  <a:pt x="4" y="68"/>
                </a:lnTo>
                <a:lnTo>
                  <a:pt x="4" y="66"/>
                </a:lnTo>
                <a:lnTo>
                  <a:pt x="4" y="64"/>
                </a:lnTo>
                <a:lnTo>
                  <a:pt x="4" y="63"/>
                </a:lnTo>
                <a:lnTo>
                  <a:pt x="3" y="57"/>
                </a:lnTo>
                <a:lnTo>
                  <a:pt x="0" y="53"/>
                </a:lnTo>
                <a:lnTo>
                  <a:pt x="3" y="47"/>
                </a:lnTo>
                <a:lnTo>
                  <a:pt x="9" y="41"/>
                </a:lnTo>
                <a:lnTo>
                  <a:pt x="11" y="40"/>
                </a:lnTo>
                <a:lnTo>
                  <a:pt x="15" y="36"/>
                </a:lnTo>
                <a:lnTo>
                  <a:pt x="19" y="37"/>
                </a:lnTo>
                <a:lnTo>
                  <a:pt x="23" y="40"/>
                </a:lnTo>
                <a:lnTo>
                  <a:pt x="24" y="36"/>
                </a:lnTo>
                <a:lnTo>
                  <a:pt x="26" y="34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07" name="Freeform 67"/>
          <p:cNvSpPr>
            <a:spLocks/>
          </p:cNvSpPr>
          <p:nvPr/>
        </p:nvSpPr>
        <p:spPr bwMode="auto">
          <a:xfrm>
            <a:off x="7089776" y="958850"/>
            <a:ext cx="204788" cy="179388"/>
          </a:xfrm>
          <a:custGeom>
            <a:avLst/>
            <a:gdLst>
              <a:gd name="T0" fmla="*/ 120 w 129"/>
              <a:gd name="T1" fmla="*/ 22 h 113"/>
              <a:gd name="T2" fmla="*/ 105 w 129"/>
              <a:gd name="T3" fmla="*/ 52 h 113"/>
              <a:gd name="T4" fmla="*/ 101 w 129"/>
              <a:gd name="T5" fmla="*/ 62 h 113"/>
              <a:gd name="T6" fmla="*/ 92 w 129"/>
              <a:gd name="T7" fmla="*/ 81 h 113"/>
              <a:gd name="T8" fmla="*/ 86 w 129"/>
              <a:gd name="T9" fmla="*/ 89 h 113"/>
              <a:gd name="T10" fmla="*/ 70 w 129"/>
              <a:gd name="T11" fmla="*/ 96 h 113"/>
              <a:gd name="T12" fmla="*/ 62 w 129"/>
              <a:gd name="T13" fmla="*/ 92 h 113"/>
              <a:gd name="T14" fmla="*/ 36 w 129"/>
              <a:gd name="T15" fmla="*/ 108 h 113"/>
              <a:gd name="T16" fmla="*/ 30 w 129"/>
              <a:gd name="T17" fmla="*/ 109 h 113"/>
              <a:gd name="T18" fmla="*/ 26 w 129"/>
              <a:gd name="T19" fmla="*/ 111 h 113"/>
              <a:gd name="T20" fmla="*/ 18 w 129"/>
              <a:gd name="T21" fmla="*/ 105 h 113"/>
              <a:gd name="T22" fmla="*/ 29 w 129"/>
              <a:gd name="T23" fmla="*/ 82 h 113"/>
              <a:gd name="T24" fmla="*/ 18 w 129"/>
              <a:gd name="T25" fmla="*/ 79 h 113"/>
              <a:gd name="T26" fmla="*/ 15 w 129"/>
              <a:gd name="T27" fmla="*/ 85 h 113"/>
              <a:gd name="T28" fmla="*/ 6 w 129"/>
              <a:gd name="T29" fmla="*/ 86 h 113"/>
              <a:gd name="T30" fmla="*/ 4 w 129"/>
              <a:gd name="T31" fmla="*/ 77 h 113"/>
              <a:gd name="T32" fmla="*/ 0 w 129"/>
              <a:gd name="T33" fmla="*/ 67 h 113"/>
              <a:gd name="T34" fmla="*/ 21 w 129"/>
              <a:gd name="T35" fmla="*/ 67 h 113"/>
              <a:gd name="T36" fmla="*/ 25 w 129"/>
              <a:gd name="T37" fmla="*/ 59 h 113"/>
              <a:gd name="T38" fmla="*/ 33 w 129"/>
              <a:gd name="T39" fmla="*/ 57 h 113"/>
              <a:gd name="T40" fmla="*/ 43 w 129"/>
              <a:gd name="T41" fmla="*/ 55 h 113"/>
              <a:gd name="T42" fmla="*/ 58 w 129"/>
              <a:gd name="T43" fmla="*/ 53 h 113"/>
              <a:gd name="T44" fmla="*/ 53 w 129"/>
              <a:gd name="T45" fmla="*/ 64 h 113"/>
              <a:gd name="T46" fmla="*/ 53 w 129"/>
              <a:gd name="T47" fmla="*/ 66 h 113"/>
              <a:gd name="T48" fmla="*/ 64 w 129"/>
              <a:gd name="T49" fmla="*/ 66 h 113"/>
              <a:gd name="T50" fmla="*/ 67 w 129"/>
              <a:gd name="T51" fmla="*/ 64 h 113"/>
              <a:gd name="T52" fmla="*/ 71 w 129"/>
              <a:gd name="T53" fmla="*/ 60 h 113"/>
              <a:gd name="T54" fmla="*/ 67 w 129"/>
              <a:gd name="T55" fmla="*/ 48 h 113"/>
              <a:gd name="T56" fmla="*/ 63 w 129"/>
              <a:gd name="T57" fmla="*/ 41 h 113"/>
              <a:gd name="T58" fmla="*/ 60 w 129"/>
              <a:gd name="T59" fmla="*/ 36 h 113"/>
              <a:gd name="T60" fmla="*/ 67 w 129"/>
              <a:gd name="T61" fmla="*/ 33 h 113"/>
              <a:gd name="T62" fmla="*/ 81 w 129"/>
              <a:gd name="T63" fmla="*/ 47 h 113"/>
              <a:gd name="T64" fmla="*/ 89 w 129"/>
              <a:gd name="T65" fmla="*/ 45 h 113"/>
              <a:gd name="T66" fmla="*/ 96 w 129"/>
              <a:gd name="T67" fmla="*/ 32 h 113"/>
              <a:gd name="T68" fmla="*/ 89 w 129"/>
              <a:gd name="T69" fmla="*/ 22 h 113"/>
              <a:gd name="T70" fmla="*/ 100 w 129"/>
              <a:gd name="T71" fmla="*/ 18 h 113"/>
              <a:gd name="T72" fmla="*/ 104 w 129"/>
              <a:gd name="T73" fmla="*/ 12 h 113"/>
              <a:gd name="T74" fmla="*/ 108 w 129"/>
              <a:gd name="T75" fmla="*/ 14 h 113"/>
              <a:gd name="T76" fmla="*/ 113 w 129"/>
              <a:gd name="T77" fmla="*/ 0 h 1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</a:cxnLst>
            <a:rect l="0" t="0" r="r" b="b"/>
            <a:pathLst>
              <a:path w="129" h="113">
                <a:moveTo>
                  <a:pt x="129" y="15"/>
                </a:moveTo>
                <a:lnTo>
                  <a:pt x="120" y="22"/>
                </a:lnTo>
                <a:lnTo>
                  <a:pt x="108" y="47"/>
                </a:lnTo>
                <a:lnTo>
                  <a:pt x="105" y="52"/>
                </a:lnTo>
                <a:lnTo>
                  <a:pt x="104" y="57"/>
                </a:lnTo>
                <a:lnTo>
                  <a:pt x="101" y="62"/>
                </a:lnTo>
                <a:lnTo>
                  <a:pt x="100" y="64"/>
                </a:lnTo>
                <a:lnTo>
                  <a:pt x="92" y="81"/>
                </a:lnTo>
                <a:lnTo>
                  <a:pt x="82" y="82"/>
                </a:lnTo>
                <a:lnTo>
                  <a:pt x="86" y="89"/>
                </a:lnTo>
                <a:lnTo>
                  <a:pt x="74" y="94"/>
                </a:lnTo>
                <a:lnTo>
                  <a:pt x="70" y="96"/>
                </a:lnTo>
                <a:lnTo>
                  <a:pt x="68" y="97"/>
                </a:lnTo>
                <a:lnTo>
                  <a:pt x="62" y="92"/>
                </a:lnTo>
                <a:lnTo>
                  <a:pt x="58" y="101"/>
                </a:lnTo>
                <a:lnTo>
                  <a:pt x="36" y="108"/>
                </a:lnTo>
                <a:lnTo>
                  <a:pt x="32" y="101"/>
                </a:lnTo>
                <a:lnTo>
                  <a:pt x="30" y="109"/>
                </a:lnTo>
                <a:lnTo>
                  <a:pt x="29" y="109"/>
                </a:lnTo>
                <a:lnTo>
                  <a:pt x="26" y="111"/>
                </a:lnTo>
                <a:lnTo>
                  <a:pt x="19" y="113"/>
                </a:lnTo>
                <a:lnTo>
                  <a:pt x="18" y="105"/>
                </a:lnTo>
                <a:lnTo>
                  <a:pt x="17" y="101"/>
                </a:lnTo>
                <a:lnTo>
                  <a:pt x="29" y="82"/>
                </a:lnTo>
                <a:lnTo>
                  <a:pt x="26" y="78"/>
                </a:lnTo>
                <a:lnTo>
                  <a:pt x="18" y="79"/>
                </a:lnTo>
                <a:lnTo>
                  <a:pt x="15" y="85"/>
                </a:lnTo>
                <a:lnTo>
                  <a:pt x="15" y="85"/>
                </a:lnTo>
                <a:lnTo>
                  <a:pt x="8" y="86"/>
                </a:lnTo>
                <a:lnTo>
                  <a:pt x="6" y="86"/>
                </a:lnTo>
                <a:lnTo>
                  <a:pt x="4" y="82"/>
                </a:lnTo>
                <a:lnTo>
                  <a:pt x="4" y="77"/>
                </a:lnTo>
                <a:lnTo>
                  <a:pt x="0" y="72"/>
                </a:lnTo>
                <a:lnTo>
                  <a:pt x="0" y="67"/>
                </a:lnTo>
                <a:lnTo>
                  <a:pt x="17" y="70"/>
                </a:lnTo>
                <a:lnTo>
                  <a:pt x="21" y="67"/>
                </a:lnTo>
                <a:lnTo>
                  <a:pt x="19" y="62"/>
                </a:lnTo>
                <a:lnTo>
                  <a:pt x="25" y="59"/>
                </a:lnTo>
                <a:lnTo>
                  <a:pt x="32" y="64"/>
                </a:lnTo>
                <a:lnTo>
                  <a:pt x="33" y="57"/>
                </a:lnTo>
                <a:lnTo>
                  <a:pt x="34" y="48"/>
                </a:lnTo>
                <a:lnTo>
                  <a:pt x="43" y="55"/>
                </a:lnTo>
                <a:lnTo>
                  <a:pt x="48" y="47"/>
                </a:lnTo>
                <a:lnTo>
                  <a:pt x="58" y="53"/>
                </a:lnTo>
                <a:lnTo>
                  <a:pt x="56" y="56"/>
                </a:lnTo>
                <a:lnTo>
                  <a:pt x="53" y="64"/>
                </a:lnTo>
                <a:lnTo>
                  <a:pt x="52" y="66"/>
                </a:lnTo>
                <a:lnTo>
                  <a:pt x="53" y="66"/>
                </a:lnTo>
                <a:lnTo>
                  <a:pt x="60" y="66"/>
                </a:lnTo>
                <a:lnTo>
                  <a:pt x="64" y="66"/>
                </a:lnTo>
                <a:lnTo>
                  <a:pt x="66" y="66"/>
                </a:lnTo>
                <a:lnTo>
                  <a:pt x="67" y="64"/>
                </a:lnTo>
                <a:lnTo>
                  <a:pt x="73" y="62"/>
                </a:lnTo>
                <a:lnTo>
                  <a:pt x="71" y="60"/>
                </a:lnTo>
                <a:lnTo>
                  <a:pt x="67" y="53"/>
                </a:lnTo>
                <a:lnTo>
                  <a:pt x="67" y="48"/>
                </a:lnTo>
                <a:lnTo>
                  <a:pt x="67" y="45"/>
                </a:lnTo>
                <a:lnTo>
                  <a:pt x="63" y="41"/>
                </a:lnTo>
                <a:lnTo>
                  <a:pt x="59" y="37"/>
                </a:lnTo>
                <a:lnTo>
                  <a:pt x="60" y="36"/>
                </a:lnTo>
                <a:lnTo>
                  <a:pt x="67" y="32"/>
                </a:lnTo>
                <a:lnTo>
                  <a:pt x="67" y="33"/>
                </a:lnTo>
                <a:lnTo>
                  <a:pt x="79" y="38"/>
                </a:lnTo>
                <a:lnTo>
                  <a:pt x="81" y="47"/>
                </a:lnTo>
                <a:lnTo>
                  <a:pt x="85" y="51"/>
                </a:lnTo>
                <a:lnTo>
                  <a:pt x="89" y="45"/>
                </a:lnTo>
                <a:lnTo>
                  <a:pt x="100" y="34"/>
                </a:lnTo>
                <a:lnTo>
                  <a:pt x="96" y="32"/>
                </a:lnTo>
                <a:lnTo>
                  <a:pt x="88" y="23"/>
                </a:lnTo>
                <a:lnTo>
                  <a:pt x="89" y="22"/>
                </a:lnTo>
                <a:lnTo>
                  <a:pt x="93" y="15"/>
                </a:lnTo>
                <a:lnTo>
                  <a:pt x="100" y="18"/>
                </a:lnTo>
                <a:lnTo>
                  <a:pt x="101" y="12"/>
                </a:lnTo>
                <a:lnTo>
                  <a:pt x="104" y="12"/>
                </a:lnTo>
                <a:lnTo>
                  <a:pt x="105" y="12"/>
                </a:lnTo>
                <a:lnTo>
                  <a:pt x="108" y="14"/>
                </a:lnTo>
                <a:lnTo>
                  <a:pt x="111" y="4"/>
                </a:lnTo>
                <a:lnTo>
                  <a:pt x="113" y="0"/>
                </a:lnTo>
                <a:lnTo>
                  <a:pt x="129" y="15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08" name="Freeform 68"/>
          <p:cNvSpPr>
            <a:spLocks/>
          </p:cNvSpPr>
          <p:nvPr/>
        </p:nvSpPr>
        <p:spPr bwMode="auto">
          <a:xfrm>
            <a:off x="4033838" y="787400"/>
            <a:ext cx="4410075" cy="5564188"/>
          </a:xfrm>
          <a:custGeom>
            <a:avLst/>
            <a:gdLst>
              <a:gd name="T0" fmla="*/ 2239 w 2778"/>
              <a:gd name="T1" fmla="*/ 215 h 3505"/>
              <a:gd name="T2" fmla="*/ 2421 w 2778"/>
              <a:gd name="T3" fmla="*/ 104 h 3505"/>
              <a:gd name="T4" fmla="*/ 2730 w 2778"/>
              <a:gd name="T5" fmla="*/ 127 h 3505"/>
              <a:gd name="T6" fmla="*/ 2680 w 2778"/>
              <a:gd name="T7" fmla="*/ 298 h 3505"/>
              <a:gd name="T8" fmla="*/ 2662 w 2778"/>
              <a:gd name="T9" fmla="*/ 404 h 3505"/>
              <a:gd name="T10" fmla="*/ 2444 w 2778"/>
              <a:gd name="T11" fmla="*/ 257 h 3505"/>
              <a:gd name="T12" fmla="*/ 2318 w 2778"/>
              <a:gd name="T13" fmla="*/ 474 h 3505"/>
              <a:gd name="T14" fmla="*/ 2171 w 2778"/>
              <a:gd name="T15" fmla="*/ 632 h 3505"/>
              <a:gd name="T16" fmla="*/ 1841 w 2778"/>
              <a:gd name="T17" fmla="*/ 609 h 3505"/>
              <a:gd name="T18" fmla="*/ 1605 w 2778"/>
              <a:gd name="T19" fmla="*/ 910 h 3505"/>
              <a:gd name="T20" fmla="*/ 1336 w 2778"/>
              <a:gd name="T21" fmla="*/ 1391 h 3505"/>
              <a:gd name="T22" fmla="*/ 1216 w 2778"/>
              <a:gd name="T23" fmla="*/ 1890 h 3505"/>
              <a:gd name="T24" fmla="*/ 963 w 2778"/>
              <a:gd name="T25" fmla="*/ 2368 h 3505"/>
              <a:gd name="T26" fmla="*/ 963 w 2778"/>
              <a:gd name="T27" fmla="*/ 2778 h 3505"/>
              <a:gd name="T28" fmla="*/ 905 w 2778"/>
              <a:gd name="T29" fmla="*/ 3089 h 3505"/>
              <a:gd name="T30" fmla="*/ 830 w 2778"/>
              <a:gd name="T31" fmla="*/ 3305 h 3505"/>
              <a:gd name="T32" fmla="*/ 725 w 2778"/>
              <a:gd name="T33" fmla="*/ 3088 h 3505"/>
              <a:gd name="T34" fmla="*/ 677 w 2778"/>
              <a:gd name="T35" fmla="*/ 3135 h 3505"/>
              <a:gd name="T36" fmla="*/ 595 w 2778"/>
              <a:gd name="T37" fmla="*/ 3266 h 3505"/>
              <a:gd name="T38" fmla="*/ 326 w 2778"/>
              <a:gd name="T39" fmla="*/ 3493 h 3505"/>
              <a:gd name="T40" fmla="*/ 135 w 2778"/>
              <a:gd name="T41" fmla="*/ 3423 h 3505"/>
              <a:gd name="T42" fmla="*/ 157 w 2778"/>
              <a:gd name="T43" fmla="*/ 3216 h 3505"/>
              <a:gd name="T44" fmla="*/ 131 w 2778"/>
              <a:gd name="T45" fmla="*/ 3095 h 3505"/>
              <a:gd name="T46" fmla="*/ 29 w 2778"/>
              <a:gd name="T47" fmla="*/ 3037 h 3505"/>
              <a:gd name="T48" fmla="*/ 112 w 2778"/>
              <a:gd name="T49" fmla="*/ 2965 h 3505"/>
              <a:gd name="T50" fmla="*/ 262 w 2778"/>
              <a:gd name="T51" fmla="*/ 2827 h 3505"/>
              <a:gd name="T52" fmla="*/ 90 w 2778"/>
              <a:gd name="T53" fmla="*/ 2860 h 3505"/>
              <a:gd name="T54" fmla="*/ 107 w 2778"/>
              <a:gd name="T55" fmla="*/ 2754 h 3505"/>
              <a:gd name="T56" fmla="*/ 56 w 2778"/>
              <a:gd name="T57" fmla="*/ 2681 h 3505"/>
              <a:gd name="T58" fmla="*/ 268 w 2778"/>
              <a:gd name="T59" fmla="*/ 2722 h 3505"/>
              <a:gd name="T60" fmla="*/ 338 w 2778"/>
              <a:gd name="T61" fmla="*/ 2624 h 3505"/>
              <a:gd name="T62" fmla="*/ 180 w 2778"/>
              <a:gd name="T63" fmla="*/ 2650 h 3505"/>
              <a:gd name="T64" fmla="*/ 48 w 2778"/>
              <a:gd name="T65" fmla="*/ 2560 h 3505"/>
              <a:gd name="T66" fmla="*/ 101 w 2778"/>
              <a:gd name="T67" fmla="*/ 2463 h 3505"/>
              <a:gd name="T68" fmla="*/ 93 w 2778"/>
              <a:gd name="T69" fmla="*/ 2361 h 3505"/>
              <a:gd name="T70" fmla="*/ 268 w 2778"/>
              <a:gd name="T71" fmla="*/ 2368 h 3505"/>
              <a:gd name="T72" fmla="*/ 341 w 2778"/>
              <a:gd name="T73" fmla="*/ 2366 h 3505"/>
              <a:gd name="T74" fmla="*/ 392 w 2778"/>
              <a:gd name="T75" fmla="*/ 2305 h 3505"/>
              <a:gd name="T76" fmla="*/ 388 w 2778"/>
              <a:gd name="T77" fmla="*/ 2188 h 3505"/>
              <a:gd name="T78" fmla="*/ 531 w 2778"/>
              <a:gd name="T79" fmla="*/ 2214 h 3505"/>
              <a:gd name="T80" fmla="*/ 632 w 2778"/>
              <a:gd name="T81" fmla="*/ 2094 h 3505"/>
              <a:gd name="T82" fmla="*/ 809 w 2778"/>
              <a:gd name="T83" fmla="*/ 2072 h 3505"/>
              <a:gd name="T84" fmla="*/ 789 w 2778"/>
              <a:gd name="T85" fmla="*/ 2054 h 3505"/>
              <a:gd name="T86" fmla="*/ 806 w 2778"/>
              <a:gd name="T87" fmla="*/ 1869 h 3505"/>
              <a:gd name="T88" fmla="*/ 980 w 2778"/>
              <a:gd name="T89" fmla="*/ 1720 h 3505"/>
              <a:gd name="T90" fmla="*/ 1008 w 2778"/>
              <a:gd name="T91" fmla="*/ 1671 h 3505"/>
              <a:gd name="T92" fmla="*/ 1008 w 2778"/>
              <a:gd name="T93" fmla="*/ 1633 h 3505"/>
              <a:gd name="T94" fmla="*/ 1071 w 2778"/>
              <a:gd name="T95" fmla="*/ 1541 h 3505"/>
              <a:gd name="T96" fmla="*/ 1206 w 2778"/>
              <a:gd name="T97" fmla="*/ 1372 h 3505"/>
              <a:gd name="T98" fmla="*/ 1146 w 2778"/>
              <a:gd name="T99" fmla="*/ 1266 h 3505"/>
              <a:gd name="T100" fmla="*/ 1273 w 2778"/>
              <a:gd name="T101" fmla="*/ 1162 h 3505"/>
              <a:gd name="T102" fmla="*/ 1277 w 2778"/>
              <a:gd name="T103" fmla="*/ 1075 h 3505"/>
              <a:gd name="T104" fmla="*/ 1334 w 2778"/>
              <a:gd name="T105" fmla="*/ 1001 h 3505"/>
              <a:gd name="T106" fmla="*/ 1388 w 2778"/>
              <a:gd name="T107" fmla="*/ 926 h 3505"/>
              <a:gd name="T108" fmla="*/ 1459 w 2778"/>
              <a:gd name="T109" fmla="*/ 950 h 3505"/>
              <a:gd name="T110" fmla="*/ 1476 w 2778"/>
              <a:gd name="T111" fmla="*/ 850 h 3505"/>
              <a:gd name="T112" fmla="*/ 1470 w 2778"/>
              <a:gd name="T113" fmla="*/ 770 h 3505"/>
              <a:gd name="T114" fmla="*/ 1562 w 2778"/>
              <a:gd name="T115" fmla="*/ 632 h 3505"/>
              <a:gd name="T116" fmla="*/ 1670 w 2778"/>
              <a:gd name="T117" fmla="*/ 490 h 3505"/>
              <a:gd name="T118" fmla="*/ 1744 w 2778"/>
              <a:gd name="T119" fmla="*/ 521 h 3505"/>
              <a:gd name="T120" fmla="*/ 1817 w 2778"/>
              <a:gd name="T121" fmla="*/ 426 h 3505"/>
              <a:gd name="T122" fmla="*/ 1950 w 2778"/>
              <a:gd name="T123" fmla="*/ 321 h 3505"/>
              <a:gd name="T124" fmla="*/ 2037 w 2778"/>
              <a:gd name="T125" fmla="*/ 305 h 350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2778" h="3505">
                <a:moveTo>
                  <a:pt x="2142" y="56"/>
                </a:moveTo>
                <a:lnTo>
                  <a:pt x="2138" y="51"/>
                </a:lnTo>
                <a:lnTo>
                  <a:pt x="2141" y="47"/>
                </a:lnTo>
                <a:lnTo>
                  <a:pt x="2146" y="48"/>
                </a:lnTo>
                <a:lnTo>
                  <a:pt x="2149" y="52"/>
                </a:lnTo>
                <a:lnTo>
                  <a:pt x="2149" y="54"/>
                </a:lnTo>
                <a:lnTo>
                  <a:pt x="2149" y="55"/>
                </a:lnTo>
                <a:lnTo>
                  <a:pt x="2157" y="55"/>
                </a:lnTo>
                <a:lnTo>
                  <a:pt x="2160" y="65"/>
                </a:lnTo>
                <a:lnTo>
                  <a:pt x="2161" y="66"/>
                </a:lnTo>
                <a:lnTo>
                  <a:pt x="2165" y="73"/>
                </a:lnTo>
                <a:lnTo>
                  <a:pt x="2172" y="70"/>
                </a:lnTo>
                <a:lnTo>
                  <a:pt x="2175" y="56"/>
                </a:lnTo>
                <a:lnTo>
                  <a:pt x="2179" y="62"/>
                </a:lnTo>
                <a:lnTo>
                  <a:pt x="2176" y="74"/>
                </a:lnTo>
                <a:lnTo>
                  <a:pt x="2175" y="80"/>
                </a:lnTo>
                <a:lnTo>
                  <a:pt x="2180" y="81"/>
                </a:lnTo>
                <a:lnTo>
                  <a:pt x="2184" y="66"/>
                </a:lnTo>
                <a:lnTo>
                  <a:pt x="2187" y="67"/>
                </a:lnTo>
                <a:lnTo>
                  <a:pt x="2193" y="70"/>
                </a:lnTo>
                <a:lnTo>
                  <a:pt x="2201" y="82"/>
                </a:lnTo>
                <a:lnTo>
                  <a:pt x="2204" y="96"/>
                </a:lnTo>
                <a:lnTo>
                  <a:pt x="2208" y="92"/>
                </a:lnTo>
                <a:lnTo>
                  <a:pt x="2209" y="89"/>
                </a:lnTo>
                <a:lnTo>
                  <a:pt x="2213" y="82"/>
                </a:lnTo>
                <a:lnTo>
                  <a:pt x="2214" y="81"/>
                </a:lnTo>
                <a:lnTo>
                  <a:pt x="2213" y="80"/>
                </a:lnTo>
                <a:lnTo>
                  <a:pt x="2210" y="73"/>
                </a:lnTo>
                <a:lnTo>
                  <a:pt x="2206" y="59"/>
                </a:lnTo>
                <a:lnTo>
                  <a:pt x="2205" y="58"/>
                </a:lnTo>
                <a:lnTo>
                  <a:pt x="2204" y="50"/>
                </a:lnTo>
                <a:lnTo>
                  <a:pt x="2204" y="50"/>
                </a:lnTo>
                <a:lnTo>
                  <a:pt x="2210" y="51"/>
                </a:lnTo>
                <a:lnTo>
                  <a:pt x="2217" y="58"/>
                </a:lnTo>
                <a:lnTo>
                  <a:pt x="2220" y="62"/>
                </a:lnTo>
                <a:lnTo>
                  <a:pt x="2224" y="66"/>
                </a:lnTo>
                <a:lnTo>
                  <a:pt x="2223" y="70"/>
                </a:lnTo>
                <a:lnTo>
                  <a:pt x="2221" y="77"/>
                </a:lnTo>
                <a:lnTo>
                  <a:pt x="2225" y="77"/>
                </a:lnTo>
                <a:lnTo>
                  <a:pt x="2225" y="75"/>
                </a:lnTo>
                <a:lnTo>
                  <a:pt x="2231" y="66"/>
                </a:lnTo>
                <a:lnTo>
                  <a:pt x="2236" y="62"/>
                </a:lnTo>
                <a:lnTo>
                  <a:pt x="2238" y="65"/>
                </a:lnTo>
                <a:lnTo>
                  <a:pt x="2242" y="70"/>
                </a:lnTo>
                <a:lnTo>
                  <a:pt x="2246" y="70"/>
                </a:lnTo>
                <a:lnTo>
                  <a:pt x="2250" y="62"/>
                </a:lnTo>
                <a:lnTo>
                  <a:pt x="2257" y="65"/>
                </a:lnTo>
                <a:lnTo>
                  <a:pt x="2257" y="71"/>
                </a:lnTo>
                <a:lnTo>
                  <a:pt x="2253" y="80"/>
                </a:lnTo>
                <a:lnTo>
                  <a:pt x="2251" y="82"/>
                </a:lnTo>
                <a:lnTo>
                  <a:pt x="2250" y="90"/>
                </a:lnTo>
                <a:lnTo>
                  <a:pt x="2245" y="93"/>
                </a:lnTo>
                <a:lnTo>
                  <a:pt x="2238" y="96"/>
                </a:lnTo>
                <a:lnTo>
                  <a:pt x="2240" y="104"/>
                </a:lnTo>
                <a:lnTo>
                  <a:pt x="2245" y="103"/>
                </a:lnTo>
                <a:lnTo>
                  <a:pt x="2240" y="111"/>
                </a:lnTo>
                <a:lnTo>
                  <a:pt x="2236" y="115"/>
                </a:lnTo>
                <a:lnTo>
                  <a:pt x="2236" y="116"/>
                </a:lnTo>
                <a:lnTo>
                  <a:pt x="2228" y="126"/>
                </a:lnTo>
                <a:lnTo>
                  <a:pt x="2223" y="141"/>
                </a:lnTo>
                <a:lnTo>
                  <a:pt x="2221" y="142"/>
                </a:lnTo>
                <a:lnTo>
                  <a:pt x="2221" y="144"/>
                </a:lnTo>
                <a:lnTo>
                  <a:pt x="2214" y="153"/>
                </a:lnTo>
                <a:lnTo>
                  <a:pt x="2206" y="167"/>
                </a:lnTo>
                <a:lnTo>
                  <a:pt x="2199" y="175"/>
                </a:lnTo>
                <a:lnTo>
                  <a:pt x="2201" y="175"/>
                </a:lnTo>
                <a:lnTo>
                  <a:pt x="2216" y="170"/>
                </a:lnTo>
                <a:lnTo>
                  <a:pt x="2214" y="175"/>
                </a:lnTo>
                <a:lnTo>
                  <a:pt x="2204" y="178"/>
                </a:lnTo>
                <a:lnTo>
                  <a:pt x="2204" y="180"/>
                </a:lnTo>
                <a:lnTo>
                  <a:pt x="2206" y="183"/>
                </a:lnTo>
                <a:lnTo>
                  <a:pt x="2216" y="182"/>
                </a:lnTo>
                <a:lnTo>
                  <a:pt x="2217" y="180"/>
                </a:lnTo>
                <a:lnTo>
                  <a:pt x="2217" y="183"/>
                </a:lnTo>
                <a:lnTo>
                  <a:pt x="2219" y="186"/>
                </a:lnTo>
                <a:lnTo>
                  <a:pt x="2219" y="187"/>
                </a:lnTo>
                <a:lnTo>
                  <a:pt x="2220" y="189"/>
                </a:lnTo>
                <a:lnTo>
                  <a:pt x="2219" y="197"/>
                </a:lnTo>
                <a:lnTo>
                  <a:pt x="2223" y="202"/>
                </a:lnTo>
                <a:lnTo>
                  <a:pt x="2214" y="204"/>
                </a:lnTo>
                <a:lnTo>
                  <a:pt x="2214" y="205"/>
                </a:lnTo>
                <a:lnTo>
                  <a:pt x="2212" y="208"/>
                </a:lnTo>
                <a:lnTo>
                  <a:pt x="2209" y="215"/>
                </a:lnTo>
                <a:lnTo>
                  <a:pt x="2209" y="223"/>
                </a:lnTo>
                <a:lnTo>
                  <a:pt x="2210" y="223"/>
                </a:lnTo>
                <a:lnTo>
                  <a:pt x="2216" y="221"/>
                </a:lnTo>
                <a:lnTo>
                  <a:pt x="2220" y="220"/>
                </a:lnTo>
                <a:lnTo>
                  <a:pt x="2221" y="220"/>
                </a:lnTo>
                <a:lnTo>
                  <a:pt x="2221" y="221"/>
                </a:lnTo>
                <a:lnTo>
                  <a:pt x="2219" y="234"/>
                </a:lnTo>
                <a:lnTo>
                  <a:pt x="2212" y="240"/>
                </a:lnTo>
                <a:lnTo>
                  <a:pt x="2204" y="249"/>
                </a:lnTo>
                <a:lnTo>
                  <a:pt x="2204" y="255"/>
                </a:lnTo>
                <a:lnTo>
                  <a:pt x="2204" y="264"/>
                </a:lnTo>
                <a:lnTo>
                  <a:pt x="2204" y="269"/>
                </a:lnTo>
                <a:lnTo>
                  <a:pt x="2205" y="275"/>
                </a:lnTo>
                <a:lnTo>
                  <a:pt x="2205" y="277"/>
                </a:lnTo>
                <a:lnTo>
                  <a:pt x="2208" y="285"/>
                </a:lnTo>
                <a:lnTo>
                  <a:pt x="2212" y="292"/>
                </a:lnTo>
                <a:lnTo>
                  <a:pt x="2217" y="292"/>
                </a:lnTo>
                <a:lnTo>
                  <a:pt x="2217" y="287"/>
                </a:lnTo>
                <a:lnTo>
                  <a:pt x="2214" y="284"/>
                </a:lnTo>
                <a:lnTo>
                  <a:pt x="2213" y="281"/>
                </a:lnTo>
                <a:lnTo>
                  <a:pt x="2212" y="281"/>
                </a:lnTo>
                <a:lnTo>
                  <a:pt x="2212" y="270"/>
                </a:lnTo>
                <a:lnTo>
                  <a:pt x="2214" y="270"/>
                </a:lnTo>
                <a:lnTo>
                  <a:pt x="2219" y="270"/>
                </a:lnTo>
                <a:lnTo>
                  <a:pt x="2224" y="272"/>
                </a:lnTo>
                <a:lnTo>
                  <a:pt x="2221" y="277"/>
                </a:lnTo>
                <a:lnTo>
                  <a:pt x="2221" y="280"/>
                </a:lnTo>
                <a:lnTo>
                  <a:pt x="2220" y="283"/>
                </a:lnTo>
                <a:lnTo>
                  <a:pt x="2219" y="284"/>
                </a:lnTo>
                <a:lnTo>
                  <a:pt x="2223" y="284"/>
                </a:lnTo>
                <a:lnTo>
                  <a:pt x="2228" y="285"/>
                </a:lnTo>
                <a:lnTo>
                  <a:pt x="2231" y="285"/>
                </a:lnTo>
                <a:lnTo>
                  <a:pt x="2235" y="273"/>
                </a:lnTo>
                <a:lnTo>
                  <a:pt x="2236" y="254"/>
                </a:lnTo>
                <a:lnTo>
                  <a:pt x="2245" y="243"/>
                </a:lnTo>
                <a:lnTo>
                  <a:pt x="2245" y="240"/>
                </a:lnTo>
                <a:lnTo>
                  <a:pt x="2251" y="228"/>
                </a:lnTo>
                <a:lnTo>
                  <a:pt x="2253" y="224"/>
                </a:lnTo>
                <a:lnTo>
                  <a:pt x="2254" y="223"/>
                </a:lnTo>
                <a:lnTo>
                  <a:pt x="2255" y="219"/>
                </a:lnTo>
                <a:lnTo>
                  <a:pt x="2243" y="219"/>
                </a:lnTo>
                <a:lnTo>
                  <a:pt x="2239" y="215"/>
                </a:lnTo>
                <a:lnTo>
                  <a:pt x="2238" y="213"/>
                </a:lnTo>
                <a:lnTo>
                  <a:pt x="2245" y="202"/>
                </a:lnTo>
                <a:lnTo>
                  <a:pt x="2249" y="193"/>
                </a:lnTo>
                <a:lnTo>
                  <a:pt x="2261" y="168"/>
                </a:lnTo>
                <a:lnTo>
                  <a:pt x="2262" y="165"/>
                </a:lnTo>
                <a:lnTo>
                  <a:pt x="2265" y="159"/>
                </a:lnTo>
                <a:lnTo>
                  <a:pt x="2277" y="135"/>
                </a:lnTo>
                <a:lnTo>
                  <a:pt x="2277" y="131"/>
                </a:lnTo>
                <a:lnTo>
                  <a:pt x="2279" y="120"/>
                </a:lnTo>
                <a:lnTo>
                  <a:pt x="2280" y="107"/>
                </a:lnTo>
                <a:lnTo>
                  <a:pt x="2284" y="95"/>
                </a:lnTo>
                <a:lnTo>
                  <a:pt x="2288" y="81"/>
                </a:lnTo>
                <a:lnTo>
                  <a:pt x="2302" y="51"/>
                </a:lnTo>
                <a:lnTo>
                  <a:pt x="2305" y="47"/>
                </a:lnTo>
                <a:lnTo>
                  <a:pt x="2313" y="35"/>
                </a:lnTo>
                <a:lnTo>
                  <a:pt x="2317" y="29"/>
                </a:lnTo>
                <a:lnTo>
                  <a:pt x="2321" y="32"/>
                </a:lnTo>
                <a:lnTo>
                  <a:pt x="2322" y="33"/>
                </a:lnTo>
                <a:lnTo>
                  <a:pt x="2325" y="35"/>
                </a:lnTo>
                <a:lnTo>
                  <a:pt x="2325" y="36"/>
                </a:lnTo>
                <a:lnTo>
                  <a:pt x="2324" y="62"/>
                </a:lnTo>
                <a:lnTo>
                  <a:pt x="2325" y="62"/>
                </a:lnTo>
                <a:lnTo>
                  <a:pt x="2332" y="62"/>
                </a:lnTo>
                <a:lnTo>
                  <a:pt x="2333" y="80"/>
                </a:lnTo>
                <a:lnTo>
                  <a:pt x="2333" y="86"/>
                </a:lnTo>
                <a:lnTo>
                  <a:pt x="2332" y="88"/>
                </a:lnTo>
                <a:lnTo>
                  <a:pt x="2328" y="95"/>
                </a:lnTo>
                <a:lnTo>
                  <a:pt x="2326" y="97"/>
                </a:lnTo>
                <a:lnTo>
                  <a:pt x="2324" y="100"/>
                </a:lnTo>
                <a:lnTo>
                  <a:pt x="2306" y="112"/>
                </a:lnTo>
                <a:lnTo>
                  <a:pt x="2305" y="116"/>
                </a:lnTo>
                <a:lnTo>
                  <a:pt x="2305" y="118"/>
                </a:lnTo>
                <a:lnTo>
                  <a:pt x="2305" y="116"/>
                </a:lnTo>
                <a:lnTo>
                  <a:pt x="2315" y="112"/>
                </a:lnTo>
                <a:lnTo>
                  <a:pt x="2320" y="111"/>
                </a:lnTo>
                <a:lnTo>
                  <a:pt x="2333" y="112"/>
                </a:lnTo>
                <a:lnTo>
                  <a:pt x="2335" y="112"/>
                </a:lnTo>
                <a:lnTo>
                  <a:pt x="2335" y="119"/>
                </a:lnTo>
                <a:lnTo>
                  <a:pt x="2335" y="130"/>
                </a:lnTo>
                <a:lnTo>
                  <a:pt x="2335" y="131"/>
                </a:lnTo>
                <a:lnTo>
                  <a:pt x="2335" y="142"/>
                </a:lnTo>
                <a:lnTo>
                  <a:pt x="2335" y="142"/>
                </a:lnTo>
                <a:lnTo>
                  <a:pt x="2335" y="161"/>
                </a:lnTo>
                <a:lnTo>
                  <a:pt x="2335" y="183"/>
                </a:lnTo>
                <a:lnTo>
                  <a:pt x="2335" y="191"/>
                </a:lnTo>
                <a:lnTo>
                  <a:pt x="2337" y="186"/>
                </a:lnTo>
                <a:lnTo>
                  <a:pt x="2340" y="182"/>
                </a:lnTo>
                <a:lnTo>
                  <a:pt x="2343" y="172"/>
                </a:lnTo>
                <a:lnTo>
                  <a:pt x="2344" y="172"/>
                </a:lnTo>
                <a:lnTo>
                  <a:pt x="2345" y="172"/>
                </a:lnTo>
                <a:lnTo>
                  <a:pt x="2351" y="171"/>
                </a:lnTo>
                <a:lnTo>
                  <a:pt x="2352" y="171"/>
                </a:lnTo>
                <a:lnTo>
                  <a:pt x="2354" y="164"/>
                </a:lnTo>
                <a:lnTo>
                  <a:pt x="2354" y="163"/>
                </a:lnTo>
                <a:lnTo>
                  <a:pt x="2355" y="155"/>
                </a:lnTo>
                <a:lnTo>
                  <a:pt x="2363" y="155"/>
                </a:lnTo>
                <a:lnTo>
                  <a:pt x="2367" y="155"/>
                </a:lnTo>
                <a:lnTo>
                  <a:pt x="2370" y="155"/>
                </a:lnTo>
                <a:lnTo>
                  <a:pt x="2377" y="148"/>
                </a:lnTo>
                <a:lnTo>
                  <a:pt x="2378" y="148"/>
                </a:lnTo>
                <a:lnTo>
                  <a:pt x="2366" y="134"/>
                </a:lnTo>
                <a:lnTo>
                  <a:pt x="2367" y="127"/>
                </a:lnTo>
                <a:lnTo>
                  <a:pt x="2365" y="127"/>
                </a:lnTo>
                <a:lnTo>
                  <a:pt x="2365" y="126"/>
                </a:lnTo>
                <a:lnTo>
                  <a:pt x="2366" y="122"/>
                </a:lnTo>
                <a:lnTo>
                  <a:pt x="2370" y="114"/>
                </a:lnTo>
                <a:lnTo>
                  <a:pt x="2371" y="114"/>
                </a:lnTo>
                <a:lnTo>
                  <a:pt x="2373" y="114"/>
                </a:lnTo>
                <a:lnTo>
                  <a:pt x="2385" y="118"/>
                </a:lnTo>
                <a:lnTo>
                  <a:pt x="2389" y="118"/>
                </a:lnTo>
                <a:lnTo>
                  <a:pt x="2388" y="115"/>
                </a:lnTo>
                <a:lnTo>
                  <a:pt x="2388" y="112"/>
                </a:lnTo>
                <a:lnTo>
                  <a:pt x="2371" y="107"/>
                </a:lnTo>
                <a:lnTo>
                  <a:pt x="2373" y="103"/>
                </a:lnTo>
                <a:lnTo>
                  <a:pt x="2375" y="96"/>
                </a:lnTo>
                <a:lnTo>
                  <a:pt x="2375" y="95"/>
                </a:lnTo>
                <a:lnTo>
                  <a:pt x="2369" y="92"/>
                </a:lnTo>
                <a:lnTo>
                  <a:pt x="2367" y="90"/>
                </a:lnTo>
                <a:lnTo>
                  <a:pt x="2367" y="81"/>
                </a:lnTo>
                <a:lnTo>
                  <a:pt x="2369" y="77"/>
                </a:lnTo>
                <a:lnTo>
                  <a:pt x="2386" y="78"/>
                </a:lnTo>
                <a:lnTo>
                  <a:pt x="2389" y="73"/>
                </a:lnTo>
                <a:lnTo>
                  <a:pt x="2381" y="70"/>
                </a:lnTo>
                <a:lnTo>
                  <a:pt x="2380" y="56"/>
                </a:lnTo>
                <a:lnTo>
                  <a:pt x="2396" y="56"/>
                </a:lnTo>
                <a:lnTo>
                  <a:pt x="2397" y="56"/>
                </a:lnTo>
                <a:lnTo>
                  <a:pt x="2411" y="56"/>
                </a:lnTo>
                <a:lnTo>
                  <a:pt x="2415" y="56"/>
                </a:lnTo>
                <a:lnTo>
                  <a:pt x="2415" y="55"/>
                </a:lnTo>
                <a:lnTo>
                  <a:pt x="2410" y="52"/>
                </a:lnTo>
                <a:lnTo>
                  <a:pt x="2406" y="51"/>
                </a:lnTo>
                <a:lnTo>
                  <a:pt x="2396" y="47"/>
                </a:lnTo>
                <a:lnTo>
                  <a:pt x="2393" y="41"/>
                </a:lnTo>
                <a:lnTo>
                  <a:pt x="2386" y="28"/>
                </a:lnTo>
                <a:lnTo>
                  <a:pt x="2377" y="22"/>
                </a:lnTo>
                <a:lnTo>
                  <a:pt x="2375" y="20"/>
                </a:lnTo>
                <a:lnTo>
                  <a:pt x="2373" y="13"/>
                </a:lnTo>
                <a:lnTo>
                  <a:pt x="2366" y="9"/>
                </a:lnTo>
                <a:lnTo>
                  <a:pt x="2366" y="0"/>
                </a:lnTo>
                <a:lnTo>
                  <a:pt x="2367" y="0"/>
                </a:lnTo>
                <a:lnTo>
                  <a:pt x="2377" y="2"/>
                </a:lnTo>
                <a:lnTo>
                  <a:pt x="2386" y="3"/>
                </a:lnTo>
                <a:lnTo>
                  <a:pt x="2386" y="5"/>
                </a:lnTo>
                <a:lnTo>
                  <a:pt x="2391" y="10"/>
                </a:lnTo>
                <a:lnTo>
                  <a:pt x="2395" y="17"/>
                </a:lnTo>
                <a:lnTo>
                  <a:pt x="2471" y="20"/>
                </a:lnTo>
                <a:lnTo>
                  <a:pt x="2475" y="22"/>
                </a:lnTo>
                <a:lnTo>
                  <a:pt x="2474" y="29"/>
                </a:lnTo>
                <a:lnTo>
                  <a:pt x="2472" y="36"/>
                </a:lnTo>
                <a:lnTo>
                  <a:pt x="2471" y="36"/>
                </a:lnTo>
                <a:lnTo>
                  <a:pt x="2461" y="39"/>
                </a:lnTo>
                <a:lnTo>
                  <a:pt x="2466" y="44"/>
                </a:lnTo>
                <a:lnTo>
                  <a:pt x="2440" y="45"/>
                </a:lnTo>
                <a:lnTo>
                  <a:pt x="2429" y="52"/>
                </a:lnTo>
                <a:lnTo>
                  <a:pt x="2426" y="59"/>
                </a:lnTo>
                <a:lnTo>
                  <a:pt x="2426" y="66"/>
                </a:lnTo>
                <a:lnTo>
                  <a:pt x="2430" y="63"/>
                </a:lnTo>
                <a:lnTo>
                  <a:pt x="2437" y="60"/>
                </a:lnTo>
                <a:lnTo>
                  <a:pt x="2453" y="62"/>
                </a:lnTo>
                <a:lnTo>
                  <a:pt x="2455" y="66"/>
                </a:lnTo>
                <a:lnTo>
                  <a:pt x="2446" y="77"/>
                </a:lnTo>
                <a:lnTo>
                  <a:pt x="2438" y="88"/>
                </a:lnTo>
                <a:lnTo>
                  <a:pt x="2430" y="97"/>
                </a:lnTo>
                <a:lnTo>
                  <a:pt x="2422" y="103"/>
                </a:lnTo>
                <a:lnTo>
                  <a:pt x="2421" y="104"/>
                </a:lnTo>
                <a:lnTo>
                  <a:pt x="2423" y="104"/>
                </a:lnTo>
                <a:lnTo>
                  <a:pt x="2427" y="104"/>
                </a:lnTo>
                <a:lnTo>
                  <a:pt x="2430" y="104"/>
                </a:lnTo>
                <a:lnTo>
                  <a:pt x="2449" y="89"/>
                </a:lnTo>
                <a:lnTo>
                  <a:pt x="2463" y="77"/>
                </a:lnTo>
                <a:lnTo>
                  <a:pt x="2470" y="66"/>
                </a:lnTo>
                <a:lnTo>
                  <a:pt x="2471" y="69"/>
                </a:lnTo>
                <a:lnTo>
                  <a:pt x="2475" y="78"/>
                </a:lnTo>
                <a:lnTo>
                  <a:pt x="2476" y="81"/>
                </a:lnTo>
                <a:lnTo>
                  <a:pt x="2475" y="85"/>
                </a:lnTo>
                <a:lnTo>
                  <a:pt x="2470" y="100"/>
                </a:lnTo>
                <a:lnTo>
                  <a:pt x="2460" y="115"/>
                </a:lnTo>
                <a:lnTo>
                  <a:pt x="2459" y="116"/>
                </a:lnTo>
                <a:lnTo>
                  <a:pt x="2451" y="127"/>
                </a:lnTo>
                <a:lnTo>
                  <a:pt x="2446" y="135"/>
                </a:lnTo>
                <a:lnTo>
                  <a:pt x="2445" y="138"/>
                </a:lnTo>
                <a:lnTo>
                  <a:pt x="2444" y="140"/>
                </a:lnTo>
                <a:lnTo>
                  <a:pt x="2446" y="142"/>
                </a:lnTo>
                <a:lnTo>
                  <a:pt x="2449" y="145"/>
                </a:lnTo>
                <a:lnTo>
                  <a:pt x="2451" y="142"/>
                </a:lnTo>
                <a:lnTo>
                  <a:pt x="2453" y="135"/>
                </a:lnTo>
                <a:lnTo>
                  <a:pt x="2455" y="131"/>
                </a:lnTo>
                <a:lnTo>
                  <a:pt x="2466" y="127"/>
                </a:lnTo>
                <a:lnTo>
                  <a:pt x="2468" y="126"/>
                </a:lnTo>
                <a:lnTo>
                  <a:pt x="2471" y="127"/>
                </a:lnTo>
                <a:lnTo>
                  <a:pt x="2468" y="131"/>
                </a:lnTo>
                <a:lnTo>
                  <a:pt x="2464" y="141"/>
                </a:lnTo>
                <a:lnTo>
                  <a:pt x="2466" y="142"/>
                </a:lnTo>
                <a:lnTo>
                  <a:pt x="2474" y="134"/>
                </a:lnTo>
                <a:lnTo>
                  <a:pt x="2475" y="131"/>
                </a:lnTo>
                <a:lnTo>
                  <a:pt x="2481" y="120"/>
                </a:lnTo>
                <a:lnTo>
                  <a:pt x="2482" y="119"/>
                </a:lnTo>
                <a:lnTo>
                  <a:pt x="2489" y="118"/>
                </a:lnTo>
                <a:lnTo>
                  <a:pt x="2490" y="116"/>
                </a:lnTo>
                <a:lnTo>
                  <a:pt x="2491" y="116"/>
                </a:lnTo>
                <a:lnTo>
                  <a:pt x="2491" y="118"/>
                </a:lnTo>
                <a:lnTo>
                  <a:pt x="2483" y="135"/>
                </a:lnTo>
                <a:lnTo>
                  <a:pt x="2482" y="159"/>
                </a:lnTo>
                <a:lnTo>
                  <a:pt x="2482" y="175"/>
                </a:lnTo>
                <a:lnTo>
                  <a:pt x="2483" y="186"/>
                </a:lnTo>
                <a:lnTo>
                  <a:pt x="2487" y="202"/>
                </a:lnTo>
                <a:lnTo>
                  <a:pt x="2494" y="204"/>
                </a:lnTo>
                <a:lnTo>
                  <a:pt x="2494" y="202"/>
                </a:lnTo>
                <a:lnTo>
                  <a:pt x="2491" y="193"/>
                </a:lnTo>
                <a:lnTo>
                  <a:pt x="2490" y="185"/>
                </a:lnTo>
                <a:lnTo>
                  <a:pt x="2489" y="180"/>
                </a:lnTo>
                <a:lnTo>
                  <a:pt x="2489" y="170"/>
                </a:lnTo>
                <a:lnTo>
                  <a:pt x="2489" y="164"/>
                </a:lnTo>
                <a:lnTo>
                  <a:pt x="2486" y="149"/>
                </a:lnTo>
                <a:lnTo>
                  <a:pt x="2491" y="142"/>
                </a:lnTo>
                <a:lnTo>
                  <a:pt x="2493" y="130"/>
                </a:lnTo>
                <a:lnTo>
                  <a:pt x="2496" y="125"/>
                </a:lnTo>
                <a:lnTo>
                  <a:pt x="2497" y="123"/>
                </a:lnTo>
                <a:lnTo>
                  <a:pt x="2502" y="131"/>
                </a:lnTo>
                <a:lnTo>
                  <a:pt x="2504" y="127"/>
                </a:lnTo>
                <a:lnTo>
                  <a:pt x="2504" y="123"/>
                </a:lnTo>
                <a:lnTo>
                  <a:pt x="2504" y="122"/>
                </a:lnTo>
                <a:lnTo>
                  <a:pt x="2505" y="114"/>
                </a:lnTo>
                <a:lnTo>
                  <a:pt x="2504" y="114"/>
                </a:lnTo>
                <a:lnTo>
                  <a:pt x="2494" y="110"/>
                </a:lnTo>
                <a:lnTo>
                  <a:pt x="2493" y="97"/>
                </a:lnTo>
                <a:lnTo>
                  <a:pt x="2493" y="96"/>
                </a:lnTo>
                <a:lnTo>
                  <a:pt x="2494" y="88"/>
                </a:lnTo>
                <a:lnTo>
                  <a:pt x="2494" y="86"/>
                </a:lnTo>
                <a:lnTo>
                  <a:pt x="2494" y="74"/>
                </a:lnTo>
                <a:lnTo>
                  <a:pt x="2493" y="71"/>
                </a:lnTo>
                <a:lnTo>
                  <a:pt x="2500" y="70"/>
                </a:lnTo>
                <a:lnTo>
                  <a:pt x="2501" y="70"/>
                </a:lnTo>
                <a:lnTo>
                  <a:pt x="2502" y="70"/>
                </a:lnTo>
                <a:lnTo>
                  <a:pt x="2500" y="67"/>
                </a:lnTo>
                <a:lnTo>
                  <a:pt x="2496" y="63"/>
                </a:lnTo>
                <a:lnTo>
                  <a:pt x="2496" y="52"/>
                </a:lnTo>
                <a:lnTo>
                  <a:pt x="2497" y="44"/>
                </a:lnTo>
                <a:lnTo>
                  <a:pt x="2498" y="39"/>
                </a:lnTo>
                <a:lnTo>
                  <a:pt x="2501" y="29"/>
                </a:lnTo>
                <a:lnTo>
                  <a:pt x="2504" y="21"/>
                </a:lnTo>
                <a:lnTo>
                  <a:pt x="2504" y="20"/>
                </a:lnTo>
                <a:lnTo>
                  <a:pt x="2505" y="17"/>
                </a:lnTo>
                <a:lnTo>
                  <a:pt x="2515" y="13"/>
                </a:lnTo>
                <a:lnTo>
                  <a:pt x="2534" y="13"/>
                </a:lnTo>
                <a:lnTo>
                  <a:pt x="2543" y="13"/>
                </a:lnTo>
                <a:lnTo>
                  <a:pt x="2545" y="13"/>
                </a:lnTo>
                <a:lnTo>
                  <a:pt x="2550" y="22"/>
                </a:lnTo>
                <a:lnTo>
                  <a:pt x="2561" y="25"/>
                </a:lnTo>
                <a:lnTo>
                  <a:pt x="2556" y="39"/>
                </a:lnTo>
                <a:lnTo>
                  <a:pt x="2565" y="40"/>
                </a:lnTo>
                <a:lnTo>
                  <a:pt x="2562" y="47"/>
                </a:lnTo>
                <a:lnTo>
                  <a:pt x="2560" y="52"/>
                </a:lnTo>
                <a:lnTo>
                  <a:pt x="2558" y="62"/>
                </a:lnTo>
                <a:lnTo>
                  <a:pt x="2598" y="63"/>
                </a:lnTo>
                <a:lnTo>
                  <a:pt x="2597" y="66"/>
                </a:lnTo>
                <a:lnTo>
                  <a:pt x="2607" y="58"/>
                </a:lnTo>
                <a:lnTo>
                  <a:pt x="2609" y="54"/>
                </a:lnTo>
                <a:lnTo>
                  <a:pt x="2609" y="52"/>
                </a:lnTo>
                <a:lnTo>
                  <a:pt x="2654" y="52"/>
                </a:lnTo>
                <a:lnTo>
                  <a:pt x="2655" y="52"/>
                </a:lnTo>
                <a:lnTo>
                  <a:pt x="2654" y="54"/>
                </a:lnTo>
                <a:lnTo>
                  <a:pt x="2647" y="65"/>
                </a:lnTo>
                <a:lnTo>
                  <a:pt x="2640" y="71"/>
                </a:lnTo>
                <a:lnTo>
                  <a:pt x="2632" y="77"/>
                </a:lnTo>
                <a:lnTo>
                  <a:pt x="2637" y="81"/>
                </a:lnTo>
                <a:lnTo>
                  <a:pt x="2642" y="82"/>
                </a:lnTo>
                <a:lnTo>
                  <a:pt x="2646" y="80"/>
                </a:lnTo>
                <a:lnTo>
                  <a:pt x="2665" y="70"/>
                </a:lnTo>
                <a:lnTo>
                  <a:pt x="2680" y="63"/>
                </a:lnTo>
                <a:lnTo>
                  <a:pt x="2684" y="70"/>
                </a:lnTo>
                <a:lnTo>
                  <a:pt x="2684" y="73"/>
                </a:lnTo>
                <a:lnTo>
                  <a:pt x="2684" y="74"/>
                </a:lnTo>
                <a:lnTo>
                  <a:pt x="2687" y="74"/>
                </a:lnTo>
                <a:lnTo>
                  <a:pt x="2693" y="75"/>
                </a:lnTo>
                <a:lnTo>
                  <a:pt x="2695" y="77"/>
                </a:lnTo>
                <a:lnTo>
                  <a:pt x="2696" y="78"/>
                </a:lnTo>
                <a:lnTo>
                  <a:pt x="2699" y="89"/>
                </a:lnTo>
                <a:lnTo>
                  <a:pt x="2707" y="86"/>
                </a:lnTo>
                <a:lnTo>
                  <a:pt x="2717" y="80"/>
                </a:lnTo>
                <a:lnTo>
                  <a:pt x="2718" y="78"/>
                </a:lnTo>
                <a:lnTo>
                  <a:pt x="2718" y="80"/>
                </a:lnTo>
                <a:lnTo>
                  <a:pt x="2726" y="86"/>
                </a:lnTo>
                <a:lnTo>
                  <a:pt x="2728" y="95"/>
                </a:lnTo>
                <a:lnTo>
                  <a:pt x="2730" y="101"/>
                </a:lnTo>
                <a:lnTo>
                  <a:pt x="2732" y="105"/>
                </a:lnTo>
                <a:lnTo>
                  <a:pt x="2736" y="115"/>
                </a:lnTo>
                <a:lnTo>
                  <a:pt x="2736" y="119"/>
                </a:lnTo>
                <a:lnTo>
                  <a:pt x="2734" y="122"/>
                </a:lnTo>
                <a:lnTo>
                  <a:pt x="2730" y="127"/>
                </a:lnTo>
                <a:lnTo>
                  <a:pt x="2726" y="130"/>
                </a:lnTo>
                <a:lnTo>
                  <a:pt x="2710" y="138"/>
                </a:lnTo>
                <a:lnTo>
                  <a:pt x="2696" y="142"/>
                </a:lnTo>
                <a:lnTo>
                  <a:pt x="2695" y="145"/>
                </a:lnTo>
                <a:lnTo>
                  <a:pt x="2695" y="146"/>
                </a:lnTo>
                <a:lnTo>
                  <a:pt x="2695" y="156"/>
                </a:lnTo>
                <a:lnTo>
                  <a:pt x="2693" y="156"/>
                </a:lnTo>
                <a:lnTo>
                  <a:pt x="2684" y="161"/>
                </a:lnTo>
                <a:lnTo>
                  <a:pt x="2685" y="168"/>
                </a:lnTo>
                <a:lnTo>
                  <a:pt x="2685" y="171"/>
                </a:lnTo>
                <a:lnTo>
                  <a:pt x="2680" y="179"/>
                </a:lnTo>
                <a:lnTo>
                  <a:pt x="2678" y="180"/>
                </a:lnTo>
                <a:lnTo>
                  <a:pt x="2673" y="185"/>
                </a:lnTo>
                <a:lnTo>
                  <a:pt x="2670" y="187"/>
                </a:lnTo>
                <a:lnTo>
                  <a:pt x="2666" y="190"/>
                </a:lnTo>
                <a:lnTo>
                  <a:pt x="2667" y="191"/>
                </a:lnTo>
                <a:lnTo>
                  <a:pt x="2673" y="194"/>
                </a:lnTo>
                <a:lnTo>
                  <a:pt x="2662" y="200"/>
                </a:lnTo>
                <a:lnTo>
                  <a:pt x="2661" y="200"/>
                </a:lnTo>
                <a:lnTo>
                  <a:pt x="2647" y="205"/>
                </a:lnTo>
                <a:lnTo>
                  <a:pt x="2642" y="208"/>
                </a:lnTo>
                <a:lnTo>
                  <a:pt x="2636" y="206"/>
                </a:lnTo>
                <a:lnTo>
                  <a:pt x="2621" y="205"/>
                </a:lnTo>
                <a:lnTo>
                  <a:pt x="2609" y="205"/>
                </a:lnTo>
                <a:lnTo>
                  <a:pt x="2605" y="205"/>
                </a:lnTo>
                <a:lnTo>
                  <a:pt x="2602" y="205"/>
                </a:lnTo>
                <a:lnTo>
                  <a:pt x="2591" y="204"/>
                </a:lnTo>
                <a:lnTo>
                  <a:pt x="2586" y="204"/>
                </a:lnTo>
                <a:lnTo>
                  <a:pt x="2584" y="204"/>
                </a:lnTo>
                <a:lnTo>
                  <a:pt x="2576" y="204"/>
                </a:lnTo>
                <a:lnTo>
                  <a:pt x="2558" y="202"/>
                </a:lnTo>
                <a:lnTo>
                  <a:pt x="2545" y="198"/>
                </a:lnTo>
                <a:lnTo>
                  <a:pt x="2542" y="197"/>
                </a:lnTo>
                <a:lnTo>
                  <a:pt x="2541" y="198"/>
                </a:lnTo>
                <a:lnTo>
                  <a:pt x="2535" y="198"/>
                </a:lnTo>
                <a:lnTo>
                  <a:pt x="2534" y="200"/>
                </a:lnTo>
                <a:lnTo>
                  <a:pt x="2532" y="200"/>
                </a:lnTo>
                <a:lnTo>
                  <a:pt x="2528" y="202"/>
                </a:lnTo>
                <a:lnTo>
                  <a:pt x="2530" y="204"/>
                </a:lnTo>
                <a:lnTo>
                  <a:pt x="2530" y="205"/>
                </a:lnTo>
                <a:lnTo>
                  <a:pt x="2531" y="205"/>
                </a:lnTo>
                <a:lnTo>
                  <a:pt x="2538" y="204"/>
                </a:lnTo>
                <a:lnTo>
                  <a:pt x="2545" y="202"/>
                </a:lnTo>
                <a:lnTo>
                  <a:pt x="2542" y="208"/>
                </a:lnTo>
                <a:lnTo>
                  <a:pt x="2541" y="209"/>
                </a:lnTo>
                <a:lnTo>
                  <a:pt x="2539" y="209"/>
                </a:lnTo>
                <a:lnTo>
                  <a:pt x="2535" y="212"/>
                </a:lnTo>
                <a:lnTo>
                  <a:pt x="2534" y="215"/>
                </a:lnTo>
                <a:lnTo>
                  <a:pt x="2535" y="217"/>
                </a:lnTo>
                <a:lnTo>
                  <a:pt x="2536" y="219"/>
                </a:lnTo>
                <a:lnTo>
                  <a:pt x="2539" y="219"/>
                </a:lnTo>
                <a:lnTo>
                  <a:pt x="2542" y="220"/>
                </a:lnTo>
                <a:lnTo>
                  <a:pt x="2546" y="216"/>
                </a:lnTo>
                <a:lnTo>
                  <a:pt x="2549" y="215"/>
                </a:lnTo>
                <a:lnTo>
                  <a:pt x="2550" y="215"/>
                </a:lnTo>
                <a:lnTo>
                  <a:pt x="2556" y="215"/>
                </a:lnTo>
                <a:lnTo>
                  <a:pt x="2557" y="217"/>
                </a:lnTo>
                <a:lnTo>
                  <a:pt x="2550" y="220"/>
                </a:lnTo>
                <a:lnTo>
                  <a:pt x="2553" y="223"/>
                </a:lnTo>
                <a:lnTo>
                  <a:pt x="2558" y="221"/>
                </a:lnTo>
                <a:lnTo>
                  <a:pt x="2565" y="221"/>
                </a:lnTo>
                <a:lnTo>
                  <a:pt x="2569" y="220"/>
                </a:lnTo>
                <a:lnTo>
                  <a:pt x="2580" y="221"/>
                </a:lnTo>
                <a:lnTo>
                  <a:pt x="2587" y="223"/>
                </a:lnTo>
                <a:lnTo>
                  <a:pt x="2590" y="230"/>
                </a:lnTo>
                <a:lnTo>
                  <a:pt x="2601" y="228"/>
                </a:lnTo>
                <a:lnTo>
                  <a:pt x="2605" y="228"/>
                </a:lnTo>
                <a:lnTo>
                  <a:pt x="2613" y="227"/>
                </a:lnTo>
                <a:lnTo>
                  <a:pt x="2616" y="227"/>
                </a:lnTo>
                <a:lnTo>
                  <a:pt x="2620" y="228"/>
                </a:lnTo>
                <a:lnTo>
                  <a:pt x="2624" y="230"/>
                </a:lnTo>
                <a:lnTo>
                  <a:pt x="2635" y="234"/>
                </a:lnTo>
                <a:lnTo>
                  <a:pt x="2629" y="242"/>
                </a:lnTo>
                <a:lnTo>
                  <a:pt x="2621" y="251"/>
                </a:lnTo>
                <a:lnTo>
                  <a:pt x="2620" y="258"/>
                </a:lnTo>
                <a:lnTo>
                  <a:pt x="2618" y="260"/>
                </a:lnTo>
                <a:lnTo>
                  <a:pt x="2618" y="266"/>
                </a:lnTo>
                <a:lnTo>
                  <a:pt x="2618" y="268"/>
                </a:lnTo>
                <a:lnTo>
                  <a:pt x="2621" y="266"/>
                </a:lnTo>
                <a:lnTo>
                  <a:pt x="2624" y="266"/>
                </a:lnTo>
                <a:lnTo>
                  <a:pt x="2627" y="265"/>
                </a:lnTo>
                <a:lnTo>
                  <a:pt x="2629" y="249"/>
                </a:lnTo>
                <a:lnTo>
                  <a:pt x="2636" y="246"/>
                </a:lnTo>
                <a:lnTo>
                  <a:pt x="2644" y="246"/>
                </a:lnTo>
                <a:lnTo>
                  <a:pt x="2650" y="250"/>
                </a:lnTo>
                <a:lnTo>
                  <a:pt x="2652" y="262"/>
                </a:lnTo>
                <a:lnTo>
                  <a:pt x="2652" y="272"/>
                </a:lnTo>
                <a:lnTo>
                  <a:pt x="2650" y="275"/>
                </a:lnTo>
                <a:lnTo>
                  <a:pt x="2650" y="279"/>
                </a:lnTo>
                <a:lnTo>
                  <a:pt x="2648" y="284"/>
                </a:lnTo>
                <a:lnTo>
                  <a:pt x="2646" y="295"/>
                </a:lnTo>
                <a:lnTo>
                  <a:pt x="2644" y="299"/>
                </a:lnTo>
                <a:lnTo>
                  <a:pt x="2643" y="300"/>
                </a:lnTo>
                <a:lnTo>
                  <a:pt x="2637" y="303"/>
                </a:lnTo>
                <a:lnTo>
                  <a:pt x="2632" y="306"/>
                </a:lnTo>
                <a:lnTo>
                  <a:pt x="2639" y="307"/>
                </a:lnTo>
                <a:lnTo>
                  <a:pt x="2640" y="314"/>
                </a:lnTo>
                <a:lnTo>
                  <a:pt x="2642" y="315"/>
                </a:lnTo>
                <a:lnTo>
                  <a:pt x="2642" y="317"/>
                </a:lnTo>
                <a:lnTo>
                  <a:pt x="2644" y="313"/>
                </a:lnTo>
                <a:lnTo>
                  <a:pt x="2646" y="311"/>
                </a:lnTo>
                <a:lnTo>
                  <a:pt x="2647" y="309"/>
                </a:lnTo>
                <a:lnTo>
                  <a:pt x="2650" y="303"/>
                </a:lnTo>
                <a:lnTo>
                  <a:pt x="2654" y="296"/>
                </a:lnTo>
                <a:lnTo>
                  <a:pt x="2659" y="288"/>
                </a:lnTo>
                <a:lnTo>
                  <a:pt x="2665" y="288"/>
                </a:lnTo>
                <a:lnTo>
                  <a:pt x="2670" y="288"/>
                </a:lnTo>
                <a:lnTo>
                  <a:pt x="2674" y="283"/>
                </a:lnTo>
                <a:lnTo>
                  <a:pt x="2682" y="273"/>
                </a:lnTo>
                <a:lnTo>
                  <a:pt x="2687" y="273"/>
                </a:lnTo>
                <a:lnTo>
                  <a:pt x="2681" y="285"/>
                </a:lnTo>
                <a:lnTo>
                  <a:pt x="2680" y="288"/>
                </a:lnTo>
                <a:lnTo>
                  <a:pt x="2677" y="292"/>
                </a:lnTo>
                <a:lnTo>
                  <a:pt x="2676" y="294"/>
                </a:lnTo>
                <a:lnTo>
                  <a:pt x="2676" y="295"/>
                </a:lnTo>
                <a:lnTo>
                  <a:pt x="2674" y="296"/>
                </a:lnTo>
                <a:lnTo>
                  <a:pt x="2676" y="303"/>
                </a:lnTo>
                <a:lnTo>
                  <a:pt x="2677" y="311"/>
                </a:lnTo>
                <a:lnTo>
                  <a:pt x="2682" y="321"/>
                </a:lnTo>
                <a:lnTo>
                  <a:pt x="2684" y="320"/>
                </a:lnTo>
                <a:lnTo>
                  <a:pt x="2685" y="317"/>
                </a:lnTo>
                <a:lnTo>
                  <a:pt x="2685" y="315"/>
                </a:lnTo>
                <a:lnTo>
                  <a:pt x="2682" y="306"/>
                </a:lnTo>
                <a:lnTo>
                  <a:pt x="2681" y="303"/>
                </a:lnTo>
                <a:lnTo>
                  <a:pt x="2680" y="298"/>
                </a:lnTo>
                <a:lnTo>
                  <a:pt x="2681" y="296"/>
                </a:lnTo>
                <a:lnTo>
                  <a:pt x="2682" y="295"/>
                </a:lnTo>
                <a:lnTo>
                  <a:pt x="2688" y="285"/>
                </a:lnTo>
                <a:lnTo>
                  <a:pt x="2688" y="284"/>
                </a:lnTo>
                <a:lnTo>
                  <a:pt x="2695" y="295"/>
                </a:lnTo>
                <a:lnTo>
                  <a:pt x="2696" y="299"/>
                </a:lnTo>
                <a:lnTo>
                  <a:pt x="2696" y="296"/>
                </a:lnTo>
                <a:lnTo>
                  <a:pt x="2696" y="290"/>
                </a:lnTo>
                <a:lnTo>
                  <a:pt x="2696" y="288"/>
                </a:lnTo>
                <a:lnTo>
                  <a:pt x="2695" y="283"/>
                </a:lnTo>
                <a:lnTo>
                  <a:pt x="2693" y="279"/>
                </a:lnTo>
                <a:lnTo>
                  <a:pt x="2692" y="275"/>
                </a:lnTo>
                <a:lnTo>
                  <a:pt x="2693" y="273"/>
                </a:lnTo>
                <a:lnTo>
                  <a:pt x="2696" y="272"/>
                </a:lnTo>
                <a:lnTo>
                  <a:pt x="2696" y="270"/>
                </a:lnTo>
                <a:lnTo>
                  <a:pt x="2693" y="260"/>
                </a:lnTo>
                <a:lnTo>
                  <a:pt x="2692" y="257"/>
                </a:lnTo>
                <a:lnTo>
                  <a:pt x="2687" y="250"/>
                </a:lnTo>
                <a:lnTo>
                  <a:pt x="2691" y="243"/>
                </a:lnTo>
                <a:lnTo>
                  <a:pt x="2702" y="243"/>
                </a:lnTo>
                <a:lnTo>
                  <a:pt x="2699" y="253"/>
                </a:lnTo>
                <a:lnTo>
                  <a:pt x="2707" y="251"/>
                </a:lnTo>
                <a:lnTo>
                  <a:pt x="2714" y="262"/>
                </a:lnTo>
                <a:lnTo>
                  <a:pt x="2718" y="273"/>
                </a:lnTo>
                <a:lnTo>
                  <a:pt x="2719" y="277"/>
                </a:lnTo>
                <a:lnTo>
                  <a:pt x="2719" y="281"/>
                </a:lnTo>
                <a:lnTo>
                  <a:pt x="2718" y="290"/>
                </a:lnTo>
                <a:lnTo>
                  <a:pt x="2717" y="290"/>
                </a:lnTo>
                <a:lnTo>
                  <a:pt x="2714" y="294"/>
                </a:lnTo>
                <a:lnTo>
                  <a:pt x="2719" y="295"/>
                </a:lnTo>
                <a:lnTo>
                  <a:pt x="2728" y="288"/>
                </a:lnTo>
                <a:lnTo>
                  <a:pt x="2725" y="284"/>
                </a:lnTo>
                <a:lnTo>
                  <a:pt x="2723" y="281"/>
                </a:lnTo>
                <a:lnTo>
                  <a:pt x="2723" y="279"/>
                </a:lnTo>
                <a:lnTo>
                  <a:pt x="2723" y="275"/>
                </a:lnTo>
                <a:lnTo>
                  <a:pt x="2723" y="273"/>
                </a:lnTo>
                <a:lnTo>
                  <a:pt x="2719" y="266"/>
                </a:lnTo>
                <a:lnTo>
                  <a:pt x="2715" y="255"/>
                </a:lnTo>
                <a:lnTo>
                  <a:pt x="2723" y="250"/>
                </a:lnTo>
                <a:lnTo>
                  <a:pt x="2730" y="253"/>
                </a:lnTo>
                <a:lnTo>
                  <a:pt x="2732" y="250"/>
                </a:lnTo>
                <a:lnTo>
                  <a:pt x="2741" y="251"/>
                </a:lnTo>
                <a:lnTo>
                  <a:pt x="2744" y="251"/>
                </a:lnTo>
                <a:lnTo>
                  <a:pt x="2741" y="264"/>
                </a:lnTo>
                <a:lnTo>
                  <a:pt x="2749" y="253"/>
                </a:lnTo>
                <a:lnTo>
                  <a:pt x="2753" y="253"/>
                </a:lnTo>
                <a:lnTo>
                  <a:pt x="2753" y="254"/>
                </a:lnTo>
                <a:lnTo>
                  <a:pt x="2756" y="257"/>
                </a:lnTo>
                <a:lnTo>
                  <a:pt x="2758" y="258"/>
                </a:lnTo>
                <a:lnTo>
                  <a:pt x="2759" y="258"/>
                </a:lnTo>
                <a:lnTo>
                  <a:pt x="2759" y="261"/>
                </a:lnTo>
                <a:lnTo>
                  <a:pt x="2760" y="260"/>
                </a:lnTo>
                <a:lnTo>
                  <a:pt x="2760" y="264"/>
                </a:lnTo>
                <a:lnTo>
                  <a:pt x="2762" y="264"/>
                </a:lnTo>
                <a:lnTo>
                  <a:pt x="2763" y="269"/>
                </a:lnTo>
                <a:lnTo>
                  <a:pt x="2762" y="270"/>
                </a:lnTo>
                <a:lnTo>
                  <a:pt x="2764" y="273"/>
                </a:lnTo>
                <a:lnTo>
                  <a:pt x="2766" y="273"/>
                </a:lnTo>
                <a:lnTo>
                  <a:pt x="2767" y="275"/>
                </a:lnTo>
                <a:lnTo>
                  <a:pt x="2768" y="276"/>
                </a:lnTo>
                <a:lnTo>
                  <a:pt x="2768" y="275"/>
                </a:lnTo>
                <a:lnTo>
                  <a:pt x="2770" y="276"/>
                </a:lnTo>
                <a:lnTo>
                  <a:pt x="2771" y="279"/>
                </a:lnTo>
                <a:lnTo>
                  <a:pt x="2770" y="277"/>
                </a:lnTo>
                <a:lnTo>
                  <a:pt x="2770" y="279"/>
                </a:lnTo>
                <a:lnTo>
                  <a:pt x="2770" y="280"/>
                </a:lnTo>
                <a:lnTo>
                  <a:pt x="2773" y="285"/>
                </a:lnTo>
                <a:lnTo>
                  <a:pt x="2775" y="290"/>
                </a:lnTo>
                <a:lnTo>
                  <a:pt x="2775" y="294"/>
                </a:lnTo>
                <a:lnTo>
                  <a:pt x="2777" y="298"/>
                </a:lnTo>
                <a:lnTo>
                  <a:pt x="2775" y="299"/>
                </a:lnTo>
                <a:lnTo>
                  <a:pt x="2778" y="303"/>
                </a:lnTo>
                <a:lnTo>
                  <a:pt x="2778" y="305"/>
                </a:lnTo>
                <a:lnTo>
                  <a:pt x="2778" y="307"/>
                </a:lnTo>
                <a:lnTo>
                  <a:pt x="2770" y="318"/>
                </a:lnTo>
                <a:lnTo>
                  <a:pt x="2770" y="320"/>
                </a:lnTo>
                <a:lnTo>
                  <a:pt x="2764" y="320"/>
                </a:lnTo>
                <a:lnTo>
                  <a:pt x="2762" y="320"/>
                </a:lnTo>
                <a:lnTo>
                  <a:pt x="2760" y="320"/>
                </a:lnTo>
                <a:lnTo>
                  <a:pt x="2759" y="320"/>
                </a:lnTo>
                <a:lnTo>
                  <a:pt x="2751" y="321"/>
                </a:lnTo>
                <a:lnTo>
                  <a:pt x="2745" y="322"/>
                </a:lnTo>
                <a:lnTo>
                  <a:pt x="2741" y="324"/>
                </a:lnTo>
                <a:lnTo>
                  <a:pt x="2729" y="313"/>
                </a:lnTo>
                <a:lnTo>
                  <a:pt x="2723" y="309"/>
                </a:lnTo>
                <a:lnTo>
                  <a:pt x="2711" y="303"/>
                </a:lnTo>
                <a:lnTo>
                  <a:pt x="2708" y="302"/>
                </a:lnTo>
                <a:lnTo>
                  <a:pt x="2700" y="299"/>
                </a:lnTo>
                <a:lnTo>
                  <a:pt x="2697" y="302"/>
                </a:lnTo>
                <a:lnTo>
                  <a:pt x="2695" y="303"/>
                </a:lnTo>
                <a:lnTo>
                  <a:pt x="2696" y="306"/>
                </a:lnTo>
                <a:lnTo>
                  <a:pt x="2700" y="306"/>
                </a:lnTo>
                <a:lnTo>
                  <a:pt x="2704" y="314"/>
                </a:lnTo>
                <a:lnTo>
                  <a:pt x="2706" y="315"/>
                </a:lnTo>
                <a:lnTo>
                  <a:pt x="2708" y="321"/>
                </a:lnTo>
                <a:lnTo>
                  <a:pt x="2710" y="324"/>
                </a:lnTo>
                <a:lnTo>
                  <a:pt x="2711" y="328"/>
                </a:lnTo>
                <a:lnTo>
                  <a:pt x="2711" y="329"/>
                </a:lnTo>
                <a:lnTo>
                  <a:pt x="2711" y="332"/>
                </a:lnTo>
                <a:lnTo>
                  <a:pt x="2708" y="337"/>
                </a:lnTo>
                <a:lnTo>
                  <a:pt x="2707" y="339"/>
                </a:lnTo>
                <a:lnTo>
                  <a:pt x="2707" y="339"/>
                </a:lnTo>
                <a:lnTo>
                  <a:pt x="2708" y="341"/>
                </a:lnTo>
                <a:lnTo>
                  <a:pt x="2708" y="347"/>
                </a:lnTo>
                <a:lnTo>
                  <a:pt x="2710" y="351"/>
                </a:lnTo>
                <a:lnTo>
                  <a:pt x="2706" y="362"/>
                </a:lnTo>
                <a:lnTo>
                  <a:pt x="2704" y="367"/>
                </a:lnTo>
                <a:lnTo>
                  <a:pt x="2703" y="367"/>
                </a:lnTo>
                <a:lnTo>
                  <a:pt x="2699" y="371"/>
                </a:lnTo>
                <a:lnTo>
                  <a:pt x="2697" y="371"/>
                </a:lnTo>
                <a:lnTo>
                  <a:pt x="2696" y="371"/>
                </a:lnTo>
                <a:lnTo>
                  <a:pt x="2695" y="370"/>
                </a:lnTo>
                <a:lnTo>
                  <a:pt x="2695" y="369"/>
                </a:lnTo>
                <a:lnTo>
                  <a:pt x="2691" y="369"/>
                </a:lnTo>
                <a:lnTo>
                  <a:pt x="2689" y="370"/>
                </a:lnTo>
                <a:lnTo>
                  <a:pt x="2685" y="374"/>
                </a:lnTo>
                <a:lnTo>
                  <a:pt x="2685" y="377"/>
                </a:lnTo>
                <a:lnTo>
                  <a:pt x="2680" y="380"/>
                </a:lnTo>
                <a:lnTo>
                  <a:pt x="2680" y="382"/>
                </a:lnTo>
                <a:lnTo>
                  <a:pt x="2678" y="385"/>
                </a:lnTo>
                <a:lnTo>
                  <a:pt x="2678" y="388"/>
                </a:lnTo>
                <a:lnTo>
                  <a:pt x="2670" y="403"/>
                </a:lnTo>
                <a:lnTo>
                  <a:pt x="2666" y="404"/>
                </a:lnTo>
                <a:lnTo>
                  <a:pt x="2665" y="401"/>
                </a:lnTo>
                <a:lnTo>
                  <a:pt x="2662" y="404"/>
                </a:lnTo>
                <a:lnTo>
                  <a:pt x="2662" y="404"/>
                </a:lnTo>
                <a:lnTo>
                  <a:pt x="2657" y="405"/>
                </a:lnTo>
                <a:lnTo>
                  <a:pt x="2654" y="404"/>
                </a:lnTo>
                <a:lnTo>
                  <a:pt x="2650" y="410"/>
                </a:lnTo>
                <a:lnTo>
                  <a:pt x="2646" y="414"/>
                </a:lnTo>
                <a:lnTo>
                  <a:pt x="2647" y="425"/>
                </a:lnTo>
                <a:lnTo>
                  <a:pt x="2648" y="427"/>
                </a:lnTo>
                <a:lnTo>
                  <a:pt x="2650" y="427"/>
                </a:lnTo>
                <a:lnTo>
                  <a:pt x="2652" y="429"/>
                </a:lnTo>
                <a:lnTo>
                  <a:pt x="2652" y="431"/>
                </a:lnTo>
                <a:lnTo>
                  <a:pt x="2652" y="437"/>
                </a:lnTo>
                <a:lnTo>
                  <a:pt x="2652" y="437"/>
                </a:lnTo>
                <a:lnTo>
                  <a:pt x="2652" y="440"/>
                </a:lnTo>
                <a:lnTo>
                  <a:pt x="2652" y="441"/>
                </a:lnTo>
                <a:lnTo>
                  <a:pt x="2654" y="445"/>
                </a:lnTo>
                <a:lnTo>
                  <a:pt x="2652" y="445"/>
                </a:lnTo>
                <a:lnTo>
                  <a:pt x="2652" y="448"/>
                </a:lnTo>
                <a:lnTo>
                  <a:pt x="2651" y="450"/>
                </a:lnTo>
                <a:lnTo>
                  <a:pt x="2652" y="452"/>
                </a:lnTo>
                <a:lnTo>
                  <a:pt x="2651" y="456"/>
                </a:lnTo>
                <a:lnTo>
                  <a:pt x="2652" y="461"/>
                </a:lnTo>
                <a:lnTo>
                  <a:pt x="2652" y="463"/>
                </a:lnTo>
                <a:lnTo>
                  <a:pt x="2648" y="475"/>
                </a:lnTo>
                <a:lnTo>
                  <a:pt x="2648" y="476"/>
                </a:lnTo>
                <a:lnTo>
                  <a:pt x="2647" y="478"/>
                </a:lnTo>
                <a:lnTo>
                  <a:pt x="2643" y="485"/>
                </a:lnTo>
                <a:lnTo>
                  <a:pt x="2643" y="487"/>
                </a:lnTo>
                <a:lnTo>
                  <a:pt x="2642" y="493"/>
                </a:lnTo>
                <a:lnTo>
                  <a:pt x="2640" y="494"/>
                </a:lnTo>
                <a:lnTo>
                  <a:pt x="2639" y="491"/>
                </a:lnTo>
                <a:lnTo>
                  <a:pt x="2637" y="491"/>
                </a:lnTo>
                <a:lnTo>
                  <a:pt x="2637" y="490"/>
                </a:lnTo>
                <a:lnTo>
                  <a:pt x="2635" y="490"/>
                </a:lnTo>
                <a:lnTo>
                  <a:pt x="2635" y="489"/>
                </a:lnTo>
                <a:lnTo>
                  <a:pt x="2633" y="489"/>
                </a:lnTo>
                <a:lnTo>
                  <a:pt x="2632" y="487"/>
                </a:lnTo>
                <a:lnTo>
                  <a:pt x="2631" y="487"/>
                </a:lnTo>
                <a:lnTo>
                  <a:pt x="2629" y="486"/>
                </a:lnTo>
                <a:lnTo>
                  <a:pt x="2628" y="486"/>
                </a:lnTo>
                <a:lnTo>
                  <a:pt x="2622" y="482"/>
                </a:lnTo>
                <a:lnTo>
                  <a:pt x="2620" y="480"/>
                </a:lnTo>
                <a:lnTo>
                  <a:pt x="2617" y="478"/>
                </a:lnTo>
                <a:lnTo>
                  <a:pt x="2613" y="472"/>
                </a:lnTo>
                <a:lnTo>
                  <a:pt x="2612" y="470"/>
                </a:lnTo>
                <a:lnTo>
                  <a:pt x="2612" y="460"/>
                </a:lnTo>
                <a:lnTo>
                  <a:pt x="2612" y="456"/>
                </a:lnTo>
                <a:lnTo>
                  <a:pt x="2610" y="452"/>
                </a:lnTo>
                <a:lnTo>
                  <a:pt x="2609" y="446"/>
                </a:lnTo>
                <a:lnTo>
                  <a:pt x="2607" y="442"/>
                </a:lnTo>
                <a:lnTo>
                  <a:pt x="2612" y="435"/>
                </a:lnTo>
                <a:lnTo>
                  <a:pt x="2614" y="430"/>
                </a:lnTo>
                <a:lnTo>
                  <a:pt x="2618" y="420"/>
                </a:lnTo>
                <a:lnTo>
                  <a:pt x="2622" y="411"/>
                </a:lnTo>
                <a:lnTo>
                  <a:pt x="2627" y="404"/>
                </a:lnTo>
                <a:lnTo>
                  <a:pt x="2627" y="404"/>
                </a:lnTo>
                <a:lnTo>
                  <a:pt x="2629" y="399"/>
                </a:lnTo>
                <a:lnTo>
                  <a:pt x="2632" y="389"/>
                </a:lnTo>
                <a:lnTo>
                  <a:pt x="2635" y="380"/>
                </a:lnTo>
                <a:lnTo>
                  <a:pt x="2636" y="375"/>
                </a:lnTo>
                <a:lnTo>
                  <a:pt x="2636" y="374"/>
                </a:lnTo>
                <a:lnTo>
                  <a:pt x="2639" y="366"/>
                </a:lnTo>
                <a:lnTo>
                  <a:pt x="2635" y="362"/>
                </a:lnTo>
                <a:lnTo>
                  <a:pt x="2631" y="355"/>
                </a:lnTo>
                <a:lnTo>
                  <a:pt x="2629" y="351"/>
                </a:lnTo>
                <a:lnTo>
                  <a:pt x="2629" y="350"/>
                </a:lnTo>
                <a:lnTo>
                  <a:pt x="2627" y="347"/>
                </a:lnTo>
                <a:lnTo>
                  <a:pt x="2624" y="341"/>
                </a:lnTo>
                <a:lnTo>
                  <a:pt x="2621" y="339"/>
                </a:lnTo>
                <a:lnTo>
                  <a:pt x="2618" y="336"/>
                </a:lnTo>
                <a:lnTo>
                  <a:pt x="2617" y="333"/>
                </a:lnTo>
                <a:lnTo>
                  <a:pt x="2616" y="330"/>
                </a:lnTo>
                <a:lnTo>
                  <a:pt x="2614" y="328"/>
                </a:lnTo>
                <a:lnTo>
                  <a:pt x="2612" y="324"/>
                </a:lnTo>
                <a:lnTo>
                  <a:pt x="2610" y="321"/>
                </a:lnTo>
                <a:lnTo>
                  <a:pt x="2609" y="318"/>
                </a:lnTo>
                <a:lnTo>
                  <a:pt x="2607" y="315"/>
                </a:lnTo>
                <a:lnTo>
                  <a:pt x="2607" y="314"/>
                </a:lnTo>
                <a:lnTo>
                  <a:pt x="2606" y="314"/>
                </a:lnTo>
                <a:lnTo>
                  <a:pt x="2605" y="313"/>
                </a:lnTo>
                <a:lnTo>
                  <a:pt x="2597" y="311"/>
                </a:lnTo>
                <a:lnTo>
                  <a:pt x="2594" y="311"/>
                </a:lnTo>
                <a:lnTo>
                  <a:pt x="2586" y="309"/>
                </a:lnTo>
                <a:lnTo>
                  <a:pt x="2583" y="309"/>
                </a:lnTo>
                <a:lnTo>
                  <a:pt x="2573" y="306"/>
                </a:lnTo>
                <a:lnTo>
                  <a:pt x="2569" y="306"/>
                </a:lnTo>
                <a:lnTo>
                  <a:pt x="2562" y="305"/>
                </a:lnTo>
                <a:lnTo>
                  <a:pt x="2558" y="303"/>
                </a:lnTo>
                <a:lnTo>
                  <a:pt x="2557" y="303"/>
                </a:lnTo>
                <a:lnTo>
                  <a:pt x="2554" y="302"/>
                </a:lnTo>
                <a:lnTo>
                  <a:pt x="2545" y="300"/>
                </a:lnTo>
                <a:lnTo>
                  <a:pt x="2542" y="299"/>
                </a:lnTo>
                <a:lnTo>
                  <a:pt x="2538" y="299"/>
                </a:lnTo>
                <a:lnTo>
                  <a:pt x="2534" y="298"/>
                </a:lnTo>
                <a:lnTo>
                  <a:pt x="2531" y="296"/>
                </a:lnTo>
                <a:lnTo>
                  <a:pt x="2526" y="291"/>
                </a:lnTo>
                <a:lnTo>
                  <a:pt x="2526" y="285"/>
                </a:lnTo>
                <a:lnTo>
                  <a:pt x="2526" y="281"/>
                </a:lnTo>
                <a:lnTo>
                  <a:pt x="2520" y="280"/>
                </a:lnTo>
                <a:lnTo>
                  <a:pt x="2517" y="279"/>
                </a:lnTo>
                <a:lnTo>
                  <a:pt x="2516" y="279"/>
                </a:lnTo>
                <a:lnTo>
                  <a:pt x="2506" y="275"/>
                </a:lnTo>
                <a:lnTo>
                  <a:pt x="2504" y="273"/>
                </a:lnTo>
                <a:lnTo>
                  <a:pt x="2500" y="270"/>
                </a:lnTo>
                <a:lnTo>
                  <a:pt x="2496" y="265"/>
                </a:lnTo>
                <a:lnTo>
                  <a:pt x="2491" y="261"/>
                </a:lnTo>
                <a:lnTo>
                  <a:pt x="2490" y="260"/>
                </a:lnTo>
                <a:lnTo>
                  <a:pt x="2489" y="258"/>
                </a:lnTo>
                <a:lnTo>
                  <a:pt x="2486" y="254"/>
                </a:lnTo>
                <a:lnTo>
                  <a:pt x="2485" y="251"/>
                </a:lnTo>
                <a:lnTo>
                  <a:pt x="2482" y="245"/>
                </a:lnTo>
                <a:lnTo>
                  <a:pt x="2482" y="242"/>
                </a:lnTo>
                <a:lnTo>
                  <a:pt x="2479" y="238"/>
                </a:lnTo>
                <a:lnTo>
                  <a:pt x="2479" y="236"/>
                </a:lnTo>
                <a:lnTo>
                  <a:pt x="2478" y="236"/>
                </a:lnTo>
                <a:lnTo>
                  <a:pt x="2478" y="235"/>
                </a:lnTo>
                <a:lnTo>
                  <a:pt x="2466" y="242"/>
                </a:lnTo>
                <a:lnTo>
                  <a:pt x="2461" y="246"/>
                </a:lnTo>
                <a:lnTo>
                  <a:pt x="2457" y="243"/>
                </a:lnTo>
                <a:lnTo>
                  <a:pt x="2455" y="243"/>
                </a:lnTo>
                <a:lnTo>
                  <a:pt x="2453" y="243"/>
                </a:lnTo>
                <a:lnTo>
                  <a:pt x="2449" y="246"/>
                </a:lnTo>
                <a:lnTo>
                  <a:pt x="2446" y="249"/>
                </a:lnTo>
                <a:lnTo>
                  <a:pt x="2446" y="250"/>
                </a:lnTo>
                <a:lnTo>
                  <a:pt x="2445" y="250"/>
                </a:lnTo>
                <a:lnTo>
                  <a:pt x="2444" y="257"/>
                </a:lnTo>
                <a:lnTo>
                  <a:pt x="2444" y="260"/>
                </a:lnTo>
                <a:lnTo>
                  <a:pt x="2444" y="261"/>
                </a:lnTo>
                <a:lnTo>
                  <a:pt x="2440" y="262"/>
                </a:lnTo>
                <a:lnTo>
                  <a:pt x="2438" y="262"/>
                </a:lnTo>
                <a:lnTo>
                  <a:pt x="2436" y="264"/>
                </a:lnTo>
                <a:lnTo>
                  <a:pt x="2436" y="265"/>
                </a:lnTo>
                <a:lnTo>
                  <a:pt x="2431" y="273"/>
                </a:lnTo>
                <a:lnTo>
                  <a:pt x="2427" y="273"/>
                </a:lnTo>
                <a:lnTo>
                  <a:pt x="2426" y="275"/>
                </a:lnTo>
                <a:lnTo>
                  <a:pt x="2425" y="275"/>
                </a:lnTo>
                <a:lnTo>
                  <a:pt x="2425" y="276"/>
                </a:lnTo>
                <a:lnTo>
                  <a:pt x="2425" y="277"/>
                </a:lnTo>
                <a:lnTo>
                  <a:pt x="2426" y="279"/>
                </a:lnTo>
                <a:lnTo>
                  <a:pt x="2426" y="280"/>
                </a:lnTo>
                <a:lnTo>
                  <a:pt x="2429" y="281"/>
                </a:lnTo>
                <a:lnTo>
                  <a:pt x="2427" y="283"/>
                </a:lnTo>
                <a:lnTo>
                  <a:pt x="2427" y="284"/>
                </a:lnTo>
                <a:lnTo>
                  <a:pt x="2426" y="284"/>
                </a:lnTo>
                <a:lnTo>
                  <a:pt x="2422" y="285"/>
                </a:lnTo>
                <a:lnTo>
                  <a:pt x="2416" y="291"/>
                </a:lnTo>
                <a:lnTo>
                  <a:pt x="2414" y="292"/>
                </a:lnTo>
                <a:lnTo>
                  <a:pt x="2412" y="295"/>
                </a:lnTo>
                <a:lnTo>
                  <a:pt x="2411" y="296"/>
                </a:lnTo>
                <a:lnTo>
                  <a:pt x="2410" y="296"/>
                </a:lnTo>
                <a:lnTo>
                  <a:pt x="2408" y="298"/>
                </a:lnTo>
                <a:lnTo>
                  <a:pt x="2407" y="299"/>
                </a:lnTo>
                <a:lnTo>
                  <a:pt x="2406" y="299"/>
                </a:lnTo>
                <a:lnTo>
                  <a:pt x="2404" y="298"/>
                </a:lnTo>
                <a:lnTo>
                  <a:pt x="2400" y="294"/>
                </a:lnTo>
                <a:lnTo>
                  <a:pt x="2400" y="294"/>
                </a:lnTo>
                <a:lnTo>
                  <a:pt x="2399" y="294"/>
                </a:lnTo>
                <a:lnTo>
                  <a:pt x="2397" y="294"/>
                </a:lnTo>
                <a:lnTo>
                  <a:pt x="2396" y="295"/>
                </a:lnTo>
                <a:lnTo>
                  <a:pt x="2393" y="296"/>
                </a:lnTo>
                <a:lnTo>
                  <a:pt x="2392" y="296"/>
                </a:lnTo>
                <a:lnTo>
                  <a:pt x="2391" y="296"/>
                </a:lnTo>
                <a:lnTo>
                  <a:pt x="2389" y="295"/>
                </a:lnTo>
                <a:lnTo>
                  <a:pt x="2388" y="290"/>
                </a:lnTo>
                <a:lnTo>
                  <a:pt x="2381" y="291"/>
                </a:lnTo>
                <a:lnTo>
                  <a:pt x="2375" y="296"/>
                </a:lnTo>
                <a:lnTo>
                  <a:pt x="2371" y="292"/>
                </a:lnTo>
                <a:lnTo>
                  <a:pt x="2366" y="295"/>
                </a:lnTo>
                <a:lnTo>
                  <a:pt x="2362" y="299"/>
                </a:lnTo>
                <a:lnTo>
                  <a:pt x="2359" y="299"/>
                </a:lnTo>
                <a:lnTo>
                  <a:pt x="2356" y="300"/>
                </a:lnTo>
                <a:lnTo>
                  <a:pt x="2354" y="302"/>
                </a:lnTo>
                <a:lnTo>
                  <a:pt x="2354" y="303"/>
                </a:lnTo>
                <a:lnTo>
                  <a:pt x="2354" y="307"/>
                </a:lnTo>
                <a:lnTo>
                  <a:pt x="2352" y="309"/>
                </a:lnTo>
                <a:lnTo>
                  <a:pt x="2351" y="313"/>
                </a:lnTo>
                <a:lnTo>
                  <a:pt x="2352" y="315"/>
                </a:lnTo>
                <a:lnTo>
                  <a:pt x="2351" y="318"/>
                </a:lnTo>
                <a:lnTo>
                  <a:pt x="2351" y="325"/>
                </a:lnTo>
                <a:lnTo>
                  <a:pt x="2350" y="326"/>
                </a:lnTo>
                <a:lnTo>
                  <a:pt x="2341" y="337"/>
                </a:lnTo>
                <a:lnTo>
                  <a:pt x="2340" y="337"/>
                </a:lnTo>
                <a:lnTo>
                  <a:pt x="2339" y="339"/>
                </a:lnTo>
                <a:lnTo>
                  <a:pt x="2340" y="339"/>
                </a:lnTo>
                <a:lnTo>
                  <a:pt x="2340" y="343"/>
                </a:lnTo>
                <a:lnTo>
                  <a:pt x="2340" y="344"/>
                </a:lnTo>
                <a:lnTo>
                  <a:pt x="2339" y="344"/>
                </a:lnTo>
                <a:lnTo>
                  <a:pt x="2339" y="347"/>
                </a:lnTo>
                <a:lnTo>
                  <a:pt x="2336" y="348"/>
                </a:lnTo>
                <a:lnTo>
                  <a:pt x="2336" y="352"/>
                </a:lnTo>
                <a:lnTo>
                  <a:pt x="2336" y="354"/>
                </a:lnTo>
                <a:lnTo>
                  <a:pt x="2335" y="355"/>
                </a:lnTo>
                <a:lnTo>
                  <a:pt x="2335" y="355"/>
                </a:lnTo>
                <a:lnTo>
                  <a:pt x="2335" y="358"/>
                </a:lnTo>
                <a:lnTo>
                  <a:pt x="2335" y="360"/>
                </a:lnTo>
                <a:lnTo>
                  <a:pt x="2333" y="360"/>
                </a:lnTo>
                <a:lnTo>
                  <a:pt x="2332" y="363"/>
                </a:lnTo>
                <a:lnTo>
                  <a:pt x="2328" y="366"/>
                </a:lnTo>
                <a:lnTo>
                  <a:pt x="2324" y="366"/>
                </a:lnTo>
                <a:lnTo>
                  <a:pt x="2322" y="367"/>
                </a:lnTo>
                <a:lnTo>
                  <a:pt x="2320" y="373"/>
                </a:lnTo>
                <a:lnTo>
                  <a:pt x="2318" y="377"/>
                </a:lnTo>
                <a:lnTo>
                  <a:pt x="2315" y="382"/>
                </a:lnTo>
                <a:lnTo>
                  <a:pt x="2317" y="385"/>
                </a:lnTo>
                <a:lnTo>
                  <a:pt x="2318" y="385"/>
                </a:lnTo>
                <a:lnTo>
                  <a:pt x="2320" y="385"/>
                </a:lnTo>
                <a:lnTo>
                  <a:pt x="2322" y="386"/>
                </a:lnTo>
                <a:lnTo>
                  <a:pt x="2324" y="393"/>
                </a:lnTo>
                <a:lnTo>
                  <a:pt x="2325" y="396"/>
                </a:lnTo>
                <a:lnTo>
                  <a:pt x="2326" y="396"/>
                </a:lnTo>
                <a:lnTo>
                  <a:pt x="2325" y="397"/>
                </a:lnTo>
                <a:lnTo>
                  <a:pt x="2324" y="405"/>
                </a:lnTo>
                <a:lnTo>
                  <a:pt x="2324" y="407"/>
                </a:lnTo>
                <a:lnTo>
                  <a:pt x="2318" y="412"/>
                </a:lnTo>
                <a:lnTo>
                  <a:pt x="2317" y="414"/>
                </a:lnTo>
                <a:lnTo>
                  <a:pt x="2315" y="414"/>
                </a:lnTo>
                <a:lnTo>
                  <a:pt x="2315" y="416"/>
                </a:lnTo>
                <a:lnTo>
                  <a:pt x="2318" y="418"/>
                </a:lnTo>
                <a:lnTo>
                  <a:pt x="2320" y="418"/>
                </a:lnTo>
                <a:lnTo>
                  <a:pt x="2321" y="420"/>
                </a:lnTo>
                <a:lnTo>
                  <a:pt x="2321" y="422"/>
                </a:lnTo>
                <a:lnTo>
                  <a:pt x="2321" y="423"/>
                </a:lnTo>
                <a:lnTo>
                  <a:pt x="2320" y="430"/>
                </a:lnTo>
                <a:lnTo>
                  <a:pt x="2320" y="431"/>
                </a:lnTo>
                <a:lnTo>
                  <a:pt x="2322" y="434"/>
                </a:lnTo>
                <a:lnTo>
                  <a:pt x="2320" y="435"/>
                </a:lnTo>
                <a:lnTo>
                  <a:pt x="2320" y="437"/>
                </a:lnTo>
                <a:lnTo>
                  <a:pt x="2320" y="438"/>
                </a:lnTo>
                <a:lnTo>
                  <a:pt x="2320" y="441"/>
                </a:lnTo>
                <a:lnTo>
                  <a:pt x="2320" y="442"/>
                </a:lnTo>
                <a:lnTo>
                  <a:pt x="2318" y="445"/>
                </a:lnTo>
                <a:lnTo>
                  <a:pt x="2318" y="446"/>
                </a:lnTo>
                <a:lnTo>
                  <a:pt x="2318" y="448"/>
                </a:lnTo>
                <a:lnTo>
                  <a:pt x="2318" y="449"/>
                </a:lnTo>
                <a:lnTo>
                  <a:pt x="2321" y="449"/>
                </a:lnTo>
                <a:lnTo>
                  <a:pt x="2320" y="450"/>
                </a:lnTo>
                <a:lnTo>
                  <a:pt x="2320" y="452"/>
                </a:lnTo>
                <a:lnTo>
                  <a:pt x="2321" y="452"/>
                </a:lnTo>
                <a:lnTo>
                  <a:pt x="2322" y="452"/>
                </a:lnTo>
                <a:lnTo>
                  <a:pt x="2324" y="453"/>
                </a:lnTo>
                <a:lnTo>
                  <a:pt x="2324" y="455"/>
                </a:lnTo>
                <a:lnTo>
                  <a:pt x="2324" y="456"/>
                </a:lnTo>
                <a:lnTo>
                  <a:pt x="2322" y="456"/>
                </a:lnTo>
                <a:lnTo>
                  <a:pt x="2321" y="460"/>
                </a:lnTo>
                <a:lnTo>
                  <a:pt x="2322" y="461"/>
                </a:lnTo>
                <a:lnTo>
                  <a:pt x="2322" y="464"/>
                </a:lnTo>
                <a:lnTo>
                  <a:pt x="2321" y="465"/>
                </a:lnTo>
                <a:lnTo>
                  <a:pt x="2320" y="467"/>
                </a:lnTo>
                <a:lnTo>
                  <a:pt x="2320" y="470"/>
                </a:lnTo>
                <a:lnTo>
                  <a:pt x="2318" y="470"/>
                </a:lnTo>
                <a:lnTo>
                  <a:pt x="2318" y="474"/>
                </a:lnTo>
                <a:lnTo>
                  <a:pt x="2318" y="476"/>
                </a:lnTo>
                <a:lnTo>
                  <a:pt x="2318" y="478"/>
                </a:lnTo>
                <a:lnTo>
                  <a:pt x="2318" y="479"/>
                </a:lnTo>
                <a:lnTo>
                  <a:pt x="2318" y="482"/>
                </a:lnTo>
                <a:lnTo>
                  <a:pt x="2320" y="485"/>
                </a:lnTo>
                <a:lnTo>
                  <a:pt x="2320" y="487"/>
                </a:lnTo>
                <a:lnTo>
                  <a:pt x="2318" y="489"/>
                </a:lnTo>
                <a:lnTo>
                  <a:pt x="2318" y="493"/>
                </a:lnTo>
                <a:lnTo>
                  <a:pt x="2317" y="494"/>
                </a:lnTo>
                <a:lnTo>
                  <a:pt x="2320" y="504"/>
                </a:lnTo>
                <a:lnTo>
                  <a:pt x="2318" y="506"/>
                </a:lnTo>
                <a:lnTo>
                  <a:pt x="2318" y="509"/>
                </a:lnTo>
                <a:lnTo>
                  <a:pt x="2324" y="517"/>
                </a:lnTo>
                <a:lnTo>
                  <a:pt x="2324" y="519"/>
                </a:lnTo>
                <a:lnTo>
                  <a:pt x="2326" y="524"/>
                </a:lnTo>
                <a:lnTo>
                  <a:pt x="2326" y="530"/>
                </a:lnTo>
                <a:lnTo>
                  <a:pt x="2325" y="532"/>
                </a:lnTo>
                <a:lnTo>
                  <a:pt x="2326" y="532"/>
                </a:lnTo>
                <a:lnTo>
                  <a:pt x="2326" y="534"/>
                </a:lnTo>
                <a:lnTo>
                  <a:pt x="2328" y="538"/>
                </a:lnTo>
                <a:lnTo>
                  <a:pt x="2328" y="539"/>
                </a:lnTo>
                <a:lnTo>
                  <a:pt x="2332" y="545"/>
                </a:lnTo>
                <a:lnTo>
                  <a:pt x="2332" y="546"/>
                </a:lnTo>
                <a:lnTo>
                  <a:pt x="2332" y="551"/>
                </a:lnTo>
                <a:lnTo>
                  <a:pt x="2335" y="551"/>
                </a:lnTo>
                <a:lnTo>
                  <a:pt x="2335" y="553"/>
                </a:lnTo>
                <a:lnTo>
                  <a:pt x="2335" y="554"/>
                </a:lnTo>
                <a:lnTo>
                  <a:pt x="2335" y="557"/>
                </a:lnTo>
                <a:lnTo>
                  <a:pt x="2335" y="558"/>
                </a:lnTo>
                <a:lnTo>
                  <a:pt x="2333" y="560"/>
                </a:lnTo>
                <a:lnTo>
                  <a:pt x="2330" y="566"/>
                </a:lnTo>
                <a:lnTo>
                  <a:pt x="2332" y="568"/>
                </a:lnTo>
                <a:lnTo>
                  <a:pt x="2330" y="572"/>
                </a:lnTo>
                <a:lnTo>
                  <a:pt x="2329" y="584"/>
                </a:lnTo>
                <a:lnTo>
                  <a:pt x="2329" y="585"/>
                </a:lnTo>
                <a:lnTo>
                  <a:pt x="2328" y="587"/>
                </a:lnTo>
                <a:lnTo>
                  <a:pt x="2328" y="588"/>
                </a:lnTo>
                <a:lnTo>
                  <a:pt x="2326" y="590"/>
                </a:lnTo>
                <a:lnTo>
                  <a:pt x="2325" y="592"/>
                </a:lnTo>
                <a:lnTo>
                  <a:pt x="2324" y="592"/>
                </a:lnTo>
                <a:lnTo>
                  <a:pt x="2322" y="592"/>
                </a:lnTo>
                <a:lnTo>
                  <a:pt x="2318" y="592"/>
                </a:lnTo>
                <a:lnTo>
                  <a:pt x="2313" y="590"/>
                </a:lnTo>
                <a:lnTo>
                  <a:pt x="2311" y="590"/>
                </a:lnTo>
                <a:lnTo>
                  <a:pt x="2306" y="594"/>
                </a:lnTo>
                <a:lnTo>
                  <a:pt x="2305" y="595"/>
                </a:lnTo>
                <a:lnTo>
                  <a:pt x="2305" y="596"/>
                </a:lnTo>
                <a:lnTo>
                  <a:pt x="2302" y="599"/>
                </a:lnTo>
                <a:lnTo>
                  <a:pt x="2296" y="605"/>
                </a:lnTo>
                <a:lnTo>
                  <a:pt x="2295" y="606"/>
                </a:lnTo>
                <a:lnTo>
                  <a:pt x="2292" y="610"/>
                </a:lnTo>
                <a:lnTo>
                  <a:pt x="2292" y="611"/>
                </a:lnTo>
                <a:lnTo>
                  <a:pt x="2291" y="614"/>
                </a:lnTo>
                <a:lnTo>
                  <a:pt x="2291" y="615"/>
                </a:lnTo>
                <a:lnTo>
                  <a:pt x="2290" y="618"/>
                </a:lnTo>
                <a:lnTo>
                  <a:pt x="2287" y="621"/>
                </a:lnTo>
                <a:lnTo>
                  <a:pt x="2287" y="622"/>
                </a:lnTo>
                <a:lnTo>
                  <a:pt x="2285" y="635"/>
                </a:lnTo>
                <a:lnTo>
                  <a:pt x="2285" y="640"/>
                </a:lnTo>
                <a:lnTo>
                  <a:pt x="2287" y="641"/>
                </a:lnTo>
                <a:lnTo>
                  <a:pt x="2287" y="644"/>
                </a:lnTo>
                <a:lnTo>
                  <a:pt x="2287" y="647"/>
                </a:lnTo>
                <a:lnTo>
                  <a:pt x="2285" y="648"/>
                </a:lnTo>
                <a:lnTo>
                  <a:pt x="2287" y="651"/>
                </a:lnTo>
                <a:lnTo>
                  <a:pt x="2287" y="652"/>
                </a:lnTo>
                <a:lnTo>
                  <a:pt x="2287" y="655"/>
                </a:lnTo>
                <a:lnTo>
                  <a:pt x="2288" y="656"/>
                </a:lnTo>
                <a:lnTo>
                  <a:pt x="2288" y="658"/>
                </a:lnTo>
                <a:lnTo>
                  <a:pt x="2290" y="665"/>
                </a:lnTo>
                <a:lnTo>
                  <a:pt x="2287" y="666"/>
                </a:lnTo>
                <a:lnTo>
                  <a:pt x="2287" y="667"/>
                </a:lnTo>
                <a:lnTo>
                  <a:pt x="2287" y="669"/>
                </a:lnTo>
                <a:lnTo>
                  <a:pt x="2285" y="669"/>
                </a:lnTo>
                <a:lnTo>
                  <a:pt x="2285" y="670"/>
                </a:lnTo>
                <a:lnTo>
                  <a:pt x="2284" y="669"/>
                </a:lnTo>
                <a:lnTo>
                  <a:pt x="2281" y="670"/>
                </a:lnTo>
                <a:lnTo>
                  <a:pt x="2280" y="671"/>
                </a:lnTo>
                <a:lnTo>
                  <a:pt x="2280" y="673"/>
                </a:lnTo>
                <a:lnTo>
                  <a:pt x="2279" y="673"/>
                </a:lnTo>
                <a:lnTo>
                  <a:pt x="2277" y="673"/>
                </a:lnTo>
                <a:lnTo>
                  <a:pt x="2277" y="671"/>
                </a:lnTo>
                <a:lnTo>
                  <a:pt x="2276" y="673"/>
                </a:lnTo>
                <a:lnTo>
                  <a:pt x="2275" y="673"/>
                </a:lnTo>
                <a:lnTo>
                  <a:pt x="2273" y="673"/>
                </a:lnTo>
                <a:lnTo>
                  <a:pt x="2273" y="674"/>
                </a:lnTo>
                <a:lnTo>
                  <a:pt x="2272" y="674"/>
                </a:lnTo>
                <a:lnTo>
                  <a:pt x="2272" y="675"/>
                </a:lnTo>
                <a:lnTo>
                  <a:pt x="2270" y="675"/>
                </a:lnTo>
                <a:lnTo>
                  <a:pt x="2270" y="677"/>
                </a:lnTo>
                <a:lnTo>
                  <a:pt x="2270" y="682"/>
                </a:lnTo>
                <a:lnTo>
                  <a:pt x="2272" y="684"/>
                </a:lnTo>
                <a:lnTo>
                  <a:pt x="2272" y="686"/>
                </a:lnTo>
                <a:lnTo>
                  <a:pt x="2272" y="690"/>
                </a:lnTo>
                <a:lnTo>
                  <a:pt x="2269" y="689"/>
                </a:lnTo>
                <a:lnTo>
                  <a:pt x="2264" y="681"/>
                </a:lnTo>
                <a:lnTo>
                  <a:pt x="2262" y="677"/>
                </a:lnTo>
                <a:lnTo>
                  <a:pt x="2261" y="674"/>
                </a:lnTo>
                <a:lnTo>
                  <a:pt x="2260" y="674"/>
                </a:lnTo>
                <a:lnTo>
                  <a:pt x="2260" y="673"/>
                </a:lnTo>
                <a:lnTo>
                  <a:pt x="2258" y="671"/>
                </a:lnTo>
                <a:lnTo>
                  <a:pt x="2258" y="670"/>
                </a:lnTo>
                <a:lnTo>
                  <a:pt x="2250" y="666"/>
                </a:lnTo>
                <a:lnTo>
                  <a:pt x="2249" y="666"/>
                </a:lnTo>
                <a:lnTo>
                  <a:pt x="2246" y="665"/>
                </a:lnTo>
                <a:lnTo>
                  <a:pt x="2240" y="662"/>
                </a:lnTo>
                <a:lnTo>
                  <a:pt x="2238" y="662"/>
                </a:lnTo>
                <a:lnTo>
                  <a:pt x="2236" y="660"/>
                </a:lnTo>
                <a:lnTo>
                  <a:pt x="2230" y="659"/>
                </a:lnTo>
                <a:lnTo>
                  <a:pt x="2228" y="659"/>
                </a:lnTo>
                <a:lnTo>
                  <a:pt x="2225" y="659"/>
                </a:lnTo>
                <a:lnTo>
                  <a:pt x="2221" y="658"/>
                </a:lnTo>
                <a:lnTo>
                  <a:pt x="2219" y="658"/>
                </a:lnTo>
                <a:lnTo>
                  <a:pt x="2210" y="656"/>
                </a:lnTo>
                <a:lnTo>
                  <a:pt x="2208" y="656"/>
                </a:lnTo>
                <a:lnTo>
                  <a:pt x="2205" y="655"/>
                </a:lnTo>
                <a:lnTo>
                  <a:pt x="2204" y="655"/>
                </a:lnTo>
                <a:lnTo>
                  <a:pt x="2201" y="652"/>
                </a:lnTo>
                <a:lnTo>
                  <a:pt x="2198" y="651"/>
                </a:lnTo>
                <a:lnTo>
                  <a:pt x="2195" y="650"/>
                </a:lnTo>
                <a:lnTo>
                  <a:pt x="2193" y="648"/>
                </a:lnTo>
                <a:lnTo>
                  <a:pt x="2191" y="639"/>
                </a:lnTo>
                <a:lnTo>
                  <a:pt x="2184" y="643"/>
                </a:lnTo>
                <a:lnTo>
                  <a:pt x="2176" y="635"/>
                </a:lnTo>
                <a:lnTo>
                  <a:pt x="2174" y="633"/>
                </a:lnTo>
                <a:lnTo>
                  <a:pt x="2171" y="632"/>
                </a:lnTo>
                <a:lnTo>
                  <a:pt x="2163" y="632"/>
                </a:lnTo>
                <a:lnTo>
                  <a:pt x="2157" y="635"/>
                </a:lnTo>
                <a:lnTo>
                  <a:pt x="2154" y="636"/>
                </a:lnTo>
                <a:lnTo>
                  <a:pt x="2153" y="645"/>
                </a:lnTo>
                <a:lnTo>
                  <a:pt x="2153" y="651"/>
                </a:lnTo>
                <a:lnTo>
                  <a:pt x="2152" y="656"/>
                </a:lnTo>
                <a:lnTo>
                  <a:pt x="2149" y="667"/>
                </a:lnTo>
                <a:lnTo>
                  <a:pt x="2145" y="669"/>
                </a:lnTo>
                <a:lnTo>
                  <a:pt x="2141" y="670"/>
                </a:lnTo>
                <a:lnTo>
                  <a:pt x="2137" y="671"/>
                </a:lnTo>
                <a:lnTo>
                  <a:pt x="2134" y="673"/>
                </a:lnTo>
                <a:lnTo>
                  <a:pt x="2127" y="674"/>
                </a:lnTo>
                <a:lnTo>
                  <a:pt x="2122" y="678"/>
                </a:lnTo>
                <a:lnTo>
                  <a:pt x="2120" y="680"/>
                </a:lnTo>
                <a:lnTo>
                  <a:pt x="2118" y="682"/>
                </a:lnTo>
                <a:lnTo>
                  <a:pt x="2116" y="684"/>
                </a:lnTo>
                <a:lnTo>
                  <a:pt x="2115" y="684"/>
                </a:lnTo>
                <a:lnTo>
                  <a:pt x="2108" y="690"/>
                </a:lnTo>
                <a:lnTo>
                  <a:pt x="2107" y="692"/>
                </a:lnTo>
                <a:lnTo>
                  <a:pt x="2105" y="692"/>
                </a:lnTo>
                <a:lnTo>
                  <a:pt x="2104" y="696"/>
                </a:lnTo>
                <a:lnTo>
                  <a:pt x="2100" y="692"/>
                </a:lnTo>
                <a:lnTo>
                  <a:pt x="2096" y="688"/>
                </a:lnTo>
                <a:lnTo>
                  <a:pt x="2092" y="684"/>
                </a:lnTo>
                <a:lnTo>
                  <a:pt x="2090" y="682"/>
                </a:lnTo>
                <a:lnTo>
                  <a:pt x="2089" y="681"/>
                </a:lnTo>
                <a:lnTo>
                  <a:pt x="2086" y="681"/>
                </a:lnTo>
                <a:lnTo>
                  <a:pt x="2079" y="682"/>
                </a:lnTo>
                <a:lnTo>
                  <a:pt x="2073" y="684"/>
                </a:lnTo>
                <a:lnTo>
                  <a:pt x="2066" y="684"/>
                </a:lnTo>
                <a:lnTo>
                  <a:pt x="2060" y="682"/>
                </a:lnTo>
                <a:lnTo>
                  <a:pt x="2059" y="681"/>
                </a:lnTo>
                <a:lnTo>
                  <a:pt x="2058" y="681"/>
                </a:lnTo>
                <a:lnTo>
                  <a:pt x="2055" y="680"/>
                </a:lnTo>
                <a:lnTo>
                  <a:pt x="2054" y="680"/>
                </a:lnTo>
                <a:lnTo>
                  <a:pt x="2051" y="678"/>
                </a:lnTo>
                <a:lnTo>
                  <a:pt x="2048" y="677"/>
                </a:lnTo>
                <a:lnTo>
                  <a:pt x="2045" y="675"/>
                </a:lnTo>
                <a:lnTo>
                  <a:pt x="2044" y="675"/>
                </a:lnTo>
                <a:lnTo>
                  <a:pt x="2038" y="671"/>
                </a:lnTo>
                <a:lnTo>
                  <a:pt x="2034" y="674"/>
                </a:lnTo>
                <a:lnTo>
                  <a:pt x="2029" y="678"/>
                </a:lnTo>
                <a:lnTo>
                  <a:pt x="2026" y="680"/>
                </a:lnTo>
                <a:lnTo>
                  <a:pt x="2023" y="681"/>
                </a:lnTo>
                <a:lnTo>
                  <a:pt x="2022" y="675"/>
                </a:lnTo>
                <a:lnTo>
                  <a:pt x="2022" y="673"/>
                </a:lnTo>
                <a:lnTo>
                  <a:pt x="2019" y="663"/>
                </a:lnTo>
                <a:lnTo>
                  <a:pt x="2018" y="659"/>
                </a:lnTo>
                <a:lnTo>
                  <a:pt x="2017" y="654"/>
                </a:lnTo>
                <a:lnTo>
                  <a:pt x="2017" y="652"/>
                </a:lnTo>
                <a:lnTo>
                  <a:pt x="2011" y="645"/>
                </a:lnTo>
                <a:lnTo>
                  <a:pt x="2008" y="641"/>
                </a:lnTo>
                <a:lnTo>
                  <a:pt x="2007" y="640"/>
                </a:lnTo>
                <a:lnTo>
                  <a:pt x="2000" y="630"/>
                </a:lnTo>
                <a:lnTo>
                  <a:pt x="2000" y="628"/>
                </a:lnTo>
                <a:lnTo>
                  <a:pt x="1999" y="626"/>
                </a:lnTo>
                <a:lnTo>
                  <a:pt x="1998" y="621"/>
                </a:lnTo>
                <a:lnTo>
                  <a:pt x="1996" y="618"/>
                </a:lnTo>
                <a:lnTo>
                  <a:pt x="1988" y="607"/>
                </a:lnTo>
                <a:lnTo>
                  <a:pt x="1987" y="606"/>
                </a:lnTo>
                <a:lnTo>
                  <a:pt x="1983" y="602"/>
                </a:lnTo>
                <a:lnTo>
                  <a:pt x="1980" y="599"/>
                </a:lnTo>
                <a:lnTo>
                  <a:pt x="1978" y="596"/>
                </a:lnTo>
                <a:lnTo>
                  <a:pt x="1974" y="592"/>
                </a:lnTo>
                <a:lnTo>
                  <a:pt x="1974" y="591"/>
                </a:lnTo>
                <a:lnTo>
                  <a:pt x="1973" y="591"/>
                </a:lnTo>
                <a:lnTo>
                  <a:pt x="1972" y="587"/>
                </a:lnTo>
                <a:lnTo>
                  <a:pt x="1969" y="584"/>
                </a:lnTo>
                <a:lnTo>
                  <a:pt x="1968" y="581"/>
                </a:lnTo>
                <a:lnTo>
                  <a:pt x="1961" y="575"/>
                </a:lnTo>
                <a:lnTo>
                  <a:pt x="1957" y="569"/>
                </a:lnTo>
                <a:lnTo>
                  <a:pt x="1954" y="568"/>
                </a:lnTo>
                <a:lnTo>
                  <a:pt x="1951" y="565"/>
                </a:lnTo>
                <a:lnTo>
                  <a:pt x="1947" y="558"/>
                </a:lnTo>
                <a:lnTo>
                  <a:pt x="1943" y="553"/>
                </a:lnTo>
                <a:lnTo>
                  <a:pt x="1942" y="551"/>
                </a:lnTo>
                <a:lnTo>
                  <a:pt x="1940" y="547"/>
                </a:lnTo>
                <a:lnTo>
                  <a:pt x="1936" y="542"/>
                </a:lnTo>
                <a:lnTo>
                  <a:pt x="1932" y="540"/>
                </a:lnTo>
                <a:lnTo>
                  <a:pt x="1929" y="540"/>
                </a:lnTo>
                <a:lnTo>
                  <a:pt x="1927" y="540"/>
                </a:lnTo>
                <a:lnTo>
                  <a:pt x="1925" y="539"/>
                </a:lnTo>
                <a:lnTo>
                  <a:pt x="1924" y="539"/>
                </a:lnTo>
                <a:lnTo>
                  <a:pt x="1918" y="539"/>
                </a:lnTo>
                <a:lnTo>
                  <a:pt x="1910" y="538"/>
                </a:lnTo>
                <a:lnTo>
                  <a:pt x="1905" y="536"/>
                </a:lnTo>
                <a:lnTo>
                  <a:pt x="1903" y="535"/>
                </a:lnTo>
                <a:lnTo>
                  <a:pt x="1902" y="536"/>
                </a:lnTo>
                <a:lnTo>
                  <a:pt x="1901" y="538"/>
                </a:lnTo>
                <a:lnTo>
                  <a:pt x="1897" y="542"/>
                </a:lnTo>
                <a:lnTo>
                  <a:pt x="1887" y="551"/>
                </a:lnTo>
                <a:lnTo>
                  <a:pt x="1882" y="560"/>
                </a:lnTo>
                <a:lnTo>
                  <a:pt x="1880" y="560"/>
                </a:lnTo>
                <a:lnTo>
                  <a:pt x="1879" y="562"/>
                </a:lnTo>
                <a:lnTo>
                  <a:pt x="1879" y="564"/>
                </a:lnTo>
                <a:lnTo>
                  <a:pt x="1879" y="566"/>
                </a:lnTo>
                <a:lnTo>
                  <a:pt x="1877" y="570"/>
                </a:lnTo>
                <a:lnTo>
                  <a:pt x="1880" y="575"/>
                </a:lnTo>
                <a:lnTo>
                  <a:pt x="1883" y="580"/>
                </a:lnTo>
                <a:lnTo>
                  <a:pt x="1886" y="584"/>
                </a:lnTo>
                <a:lnTo>
                  <a:pt x="1887" y="588"/>
                </a:lnTo>
                <a:lnTo>
                  <a:pt x="1893" y="594"/>
                </a:lnTo>
                <a:lnTo>
                  <a:pt x="1890" y="602"/>
                </a:lnTo>
                <a:lnTo>
                  <a:pt x="1888" y="611"/>
                </a:lnTo>
                <a:lnTo>
                  <a:pt x="1882" y="607"/>
                </a:lnTo>
                <a:lnTo>
                  <a:pt x="1872" y="600"/>
                </a:lnTo>
                <a:lnTo>
                  <a:pt x="1867" y="599"/>
                </a:lnTo>
                <a:lnTo>
                  <a:pt x="1864" y="598"/>
                </a:lnTo>
                <a:lnTo>
                  <a:pt x="1860" y="595"/>
                </a:lnTo>
                <a:lnTo>
                  <a:pt x="1858" y="594"/>
                </a:lnTo>
                <a:lnTo>
                  <a:pt x="1857" y="594"/>
                </a:lnTo>
                <a:lnTo>
                  <a:pt x="1854" y="592"/>
                </a:lnTo>
                <a:lnTo>
                  <a:pt x="1854" y="594"/>
                </a:lnTo>
                <a:lnTo>
                  <a:pt x="1853" y="594"/>
                </a:lnTo>
                <a:lnTo>
                  <a:pt x="1853" y="595"/>
                </a:lnTo>
                <a:lnTo>
                  <a:pt x="1850" y="598"/>
                </a:lnTo>
                <a:lnTo>
                  <a:pt x="1849" y="599"/>
                </a:lnTo>
                <a:lnTo>
                  <a:pt x="1847" y="600"/>
                </a:lnTo>
                <a:lnTo>
                  <a:pt x="1847" y="600"/>
                </a:lnTo>
                <a:lnTo>
                  <a:pt x="1846" y="602"/>
                </a:lnTo>
                <a:lnTo>
                  <a:pt x="1843" y="605"/>
                </a:lnTo>
                <a:lnTo>
                  <a:pt x="1842" y="606"/>
                </a:lnTo>
                <a:lnTo>
                  <a:pt x="1842" y="607"/>
                </a:lnTo>
                <a:lnTo>
                  <a:pt x="1842" y="609"/>
                </a:lnTo>
                <a:lnTo>
                  <a:pt x="1841" y="609"/>
                </a:lnTo>
                <a:lnTo>
                  <a:pt x="1834" y="610"/>
                </a:lnTo>
                <a:lnTo>
                  <a:pt x="1830" y="611"/>
                </a:lnTo>
                <a:lnTo>
                  <a:pt x="1827" y="611"/>
                </a:lnTo>
                <a:lnTo>
                  <a:pt x="1817" y="613"/>
                </a:lnTo>
                <a:lnTo>
                  <a:pt x="1808" y="615"/>
                </a:lnTo>
                <a:lnTo>
                  <a:pt x="1802" y="615"/>
                </a:lnTo>
                <a:lnTo>
                  <a:pt x="1800" y="617"/>
                </a:lnTo>
                <a:lnTo>
                  <a:pt x="1794" y="617"/>
                </a:lnTo>
                <a:lnTo>
                  <a:pt x="1800" y="624"/>
                </a:lnTo>
                <a:lnTo>
                  <a:pt x="1801" y="625"/>
                </a:lnTo>
                <a:lnTo>
                  <a:pt x="1802" y="626"/>
                </a:lnTo>
                <a:lnTo>
                  <a:pt x="1809" y="633"/>
                </a:lnTo>
                <a:lnTo>
                  <a:pt x="1813" y="639"/>
                </a:lnTo>
                <a:lnTo>
                  <a:pt x="1813" y="640"/>
                </a:lnTo>
                <a:lnTo>
                  <a:pt x="1816" y="641"/>
                </a:lnTo>
                <a:lnTo>
                  <a:pt x="1820" y="647"/>
                </a:lnTo>
                <a:lnTo>
                  <a:pt x="1822" y="650"/>
                </a:lnTo>
                <a:lnTo>
                  <a:pt x="1822" y="655"/>
                </a:lnTo>
                <a:lnTo>
                  <a:pt x="1823" y="666"/>
                </a:lnTo>
                <a:lnTo>
                  <a:pt x="1824" y="666"/>
                </a:lnTo>
                <a:lnTo>
                  <a:pt x="1824" y="673"/>
                </a:lnTo>
                <a:lnTo>
                  <a:pt x="1826" y="680"/>
                </a:lnTo>
                <a:lnTo>
                  <a:pt x="1824" y="685"/>
                </a:lnTo>
                <a:lnTo>
                  <a:pt x="1823" y="689"/>
                </a:lnTo>
                <a:lnTo>
                  <a:pt x="1822" y="697"/>
                </a:lnTo>
                <a:lnTo>
                  <a:pt x="1819" y="703"/>
                </a:lnTo>
                <a:lnTo>
                  <a:pt x="1817" y="712"/>
                </a:lnTo>
                <a:lnTo>
                  <a:pt x="1816" y="716"/>
                </a:lnTo>
                <a:lnTo>
                  <a:pt x="1812" y="722"/>
                </a:lnTo>
                <a:lnTo>
                  <a:pt x="1807" y="733"/>
                </a:lnTo>
                <a:lnTo>
                  <a:pt x="1805" y="735"/>
                </a:lnTo>
                <a:lnTo>
                  <a:pt x="1804" y="737"/>
                </a:lnTo>
                <a:lnTo>
                  <a:pt x="1798" y="742"/>
                </a:lnTo>
                <a:lnTo>
                  <a:pt x="1793" y="746"/>
                </a:lnTo>
                <a:lnTo>
                  <a:pt x="1796" y="749"/>
                </a:lnTo>
                <a:lnTo>
                  <a:pt x="1800" y="752"/>
                </a:lnTo>
                <a:lnTo>
                  <a:pt x="1802" y="753"/>
                </a:lnTo>
                <a:lnTo>
                  <a:pt x="1805" y="755"/>
                </a:lnTo>
                <a:lnTo>
                  <a:pt x="1807" y="756"/>
                </a:lnTo>
                <a:lnTo>
                  <a:pt x="1813" y="759"/>
                </a:lnTo>
                <a:lnTo>
                  <a:pt x="1823" y="763"/>
                </a:lnTo>
                <a:lnTo>
                  <a:pt x="1816" y="771"/>
                </a:lnTo>
                <a:lnTo>
                  <a:pt x="1812" y="775"/>
                </a:lnTo>
                <a:lnTo>
                  <a:pt x="1811" y="778"/>
                </a:lnTo>
                <a:lnTo>
                  <a:pt x="1809" y="780"/>
                </a:lnTo>
                <a:lnTo>
                  <a:pt x="1804" y="789"/>
                </a:lnTo>
                <a:lnTo>
                  <a:pt x="1801" y="793"/>
                </a:lnTo>
                <a:lnTo>
                  <a:pt x="1800" y="795"/>
                </a:lnTo>
                <a:lnTo>
                  <a:pt x="1796" y="800"/>
                </a:lnTo>
                <a:lnTo>
                  <a:pt x="1793" y="800"/>
                </a:lnTo>
                <a:lnTo>
                  <a:pt x="1786" y="797"/>
                </a:lnTo>
                <a:lnTo>
                  <a:pt x="1781" y="795"/>
                </a:lnTo>
                <a:lnTo>
                  <a:pt x="1779" y="795"/>
                </a:lnTo>
                <a:lnTo>
                  <a:pt x="1775" y="793"/>
                </a:lnTo>
                <a:lnTo>
                  <a:pt x="1770" y="790"/>
                </a:lnTo>
                <a:lnTo>
                  <a:pt x="1763" y="789"/>
                </a:lnTo>
                <a:lnTo>
                  <a:pt x="1759" y="786"/>
                </a:lnTo>
                <a:lnTo>
                  <a:pt x="1753" y="785"/>
                </a:lnTo>
                <a:lnTo>
                  <a:pt x="1751" y="783"/>
                </a:lnTo>
                <a:lnTo>
                  <a:pt x="1748" y="782"/>
                </a:lnTo>
                <a:lnTo>
                  <a:pt x="1741" y="779"/>
                </a:lnTo>
                <a:lnTo>
                  <a:pt x="1738" y="779"/>
                </a:lnTo>
                <a:lnTo>
                  <a:pt x="1738" y="778"/>
                </a:lnTo>
                <a:lnTo>
                  <a:pt x="1730" y="775"/>
                </a:lnTo>
                <a:lnTo>
                  <a:pt x="1726" y="774"/>
                </a:lnTo>
                <a:lnTo>
                  <a:pt x="1717" y="770"/>
                </a:lnTo>
                <a:lnTo>
                  <a:pt x="1711" y="768"/>
                </a:lnTo>
                <a:lnTo>
                  <a:pt x="1707" y="765"/>
                </a:lnTo>
                <a:lnTo>
                  <a:pt x="1701" y="764"/>
                </a:lnTo>
                <a:lnTo>
                  <a:pt x="1693" y="765"/>
                </a:lnTo>
                <a:lnTo>
                  <a:pt x="1686" y="765"/>
                </a:lnTo>
                <a:lnTo>
                  <a:pt x="1681" y="767"/>
                </a:lnTo>
                <a:lnTo>
                  <a:pt x="1678" y="767"/>
                </a:lnTo>
                <a:lnTo>
                  <a:pt x="1677" y="768"/>
                </a:lnTo>
                <a:lnTo>
                  <a:pt x="1673" y="768"/>
                </a:lnTo>
                <a:lnTo>
                  <a:pt x="1670" y="768"/>
                </a:lnTo>
                <a:lnTo>
                  <a:pt x="1666" y="770"/>
                </a:lnTo>
                <a:lnTo>
                  <a:pt x="1659" y="764"/>
                </a:lnTo>
                <a:lnTo>
                  <a:pt x="1652" y="757"/>
                </a:lnTo>
                <a:lnTo>
                  <a:pt x="1650" y="756"/>
                </a:lnTo>
                <a:lnTo>
                  <a:pt x="1647" y="753"/>
                </a:lnTo>
                <a:lnTo>
                  <a:pt x="1646" y="752"/>
                </a:lnTo>
                <a:lnTo>
                  <a:pt x="1646" y="750"/>
                </a:lnTo>
                <a:lnTo>
                  <a:pt x="1637" y="755"/>
                </a:lnTo>
                <a:lnTo>
                  <a:pt x="1635" y="756"/>
                </a:lnTo>
                <a:lnTo>
                  <a:pt x="1628" y="760"/>
                </a:lnTo>
                <a:lnTo>
                  <a:pt x="1624" y="763"/>
                </a:lnTo>
                <a:lnTo>
                  <a:pt x="1617" y="764"/>
                </a:lnTo>
                <a:lnTo>
                  <a:pt x="1617" y="765"/>
                </a:lnTo>
                <a:lnTo>
                  <a:pt x="1617" y="772"/>
                </a:lnTo>
                <a:lnTo>
                  <a:pt x="1617" y="776"/>
                </a:lnTo>
                <a:lnTo>
                  <a:pt x="1617" y="778"/>
                </a:lnTo>
                <a:lnTo>
                  <a:pt x="1617" y="783"/>
                </a:lnTo>
                <a:lnTo>
                  <a:pt x="1617" y="786"/>
                </a:lnTo>
                <a:lnTo>
                  <a:pt x="1617" y="791"/>
                </a:lnTo>
                <a:lnTo>
                  <a:pt x="1617" y="793"/>
                </a:lnTo>
                <a:lnTo>
                  <a:pt x="1617" y="795"/>
                </a:lnTo>
                <a:lnTo>
                  <a:pt x="1617" y="797"/>
                </a:lnTo>
                <a:lnTo>
                  <a:pt x="1617" y="798"/>
                </a:lnTo>
                <a:lnTo>
                  <a:pt x="1618" y="808"/>
                </a:lnTo>
                <a:lnTo>
                  <a:pt x="1620" y="816"/>
                </a:lnTo>
                <a:lnTo>
                  <a:pt x="1621" y="825"/>
                </a:lnTo>
                <a:lnTo>
                  <a:pt x="1621" y="830"/>
                </a:lnTo>
                <a:lnTo>
                  <a:pt x="1622" y="835"/>
                </a:lnTo>
                <a:lnTo>
                  <a:pt x="1622" y="838"/>
                </a:lnTo>
                <a:lnTo>
                  <a:pt x="1622" y="840"/>
                </a:lnTo>
                <a:lnTo>
                  <a:pt x="1624" y="846"/>
                </a:lnTo>
                <a:lnTo>
                  <a:pt x="1625" y="854"/>
                </a:lnTo>
                <a:lnTo>
                  <a:pt x="1624" y="857"/>
                </a:lnTo>
                <a:lnTo>
                  <a:pt x="1622" y="861"/>
                </a:lnTo>
                <a:lnTo>
                  <a:pt x="1620" y="868"/>
                </a:lnTo>
                <a:lnTo>
                  <a:pt x="1618" y="872"/>
                </a:lnTo>
                <a:lnTo>
                  <a:pt x="1617" y="876"/>
                </a:lnTo>
                <a:lnTo>
                  <a:pt x="1616" y="879"/>
                </a:lnTo>
                <a:lnTo>
                  <a:pt x="1616" y="881"/>
                </a:lnTo>
                <a:lnTo>
                  <a:pt x="1614" y="881"/>
                </a:lnTo>
                <a:lnTo>
                  <a:pt x="1614" y="883"/>
                </a:lnTo>
                <a:lnTo>
                  <a:pt x="1613" y="885"/>
                </a:lnTo>
                <a:lnTo>
                  <a:pt x="1613" y="888"/>
                </a:lnTo>
                <a:lnTo>
                  <a:pt x="1613" y="888"/>
                </a:lnTo>
                <a:lnTo>
                  <a:pt x="1613" y="890"/>
                </a:lnTo>
                <a:lnTo>
                  <a:pt x="1611" y="894"/>
                </a:lnTo>
                <a:lnTo>
                  <a:pt x="1610" y="896"/>
                </a:lnTo>
                <a:lnTo>
                  <a:pt x="1609" y="902"/>
                </a:lnTo>
                <a:lnTo>
                  <a:pt x="1605" y="910"/>
                </a:lnTo>
                <a:lnTo>
                  <a:pt x="1603" y="915"/>
                </a:lnTo>
                <a:lnTo>
                  <a:pt x="1598" y="911"/>
                </a:lnTo>
                <a:lnTo>
                  <a:pt x="1591" y="907"/>
                </a:lnTo>
                <a:lnTo>
                  <a:pt x="1583" y="902"/>
                </a:lnTo>
                <a:lnTo>
                  <a:pt x="1580" y="898"/>
                </a:lnTo>
                <a:lnTo>
                  <a:pt x="1573" y="895"/>
                </a:lnTo>
                <a:lnTo>
                  <a:pt x="1566" y="892"/>
                </a:lnTo>
                <a:lnTo>
                  <a:pt x="1561" y="890"/>
                </a:lnTo>
                <a:lnTo>
                  <a:pt x="1556" y="887"/>
                </a:lnTo>
                <a:lnTo>
                  <a:pt x="1551" y="885"/>
                </a:lnTo>
                <a:lnTo>
                  <a:pt x="1547" y="883"/>
                </a:lnTo>
                <a:lnTo>
                  <a:pt x="1547" y="883"/>
                </a:lnTo>
                <a:lnTo>
                  <a:pt x="1540" y="879"/>
                </a:lnTo>
                <a:lnTo>
                  <a:pt x="1538" y="884"/>
                </a:lnTo>
                <a:lnTo>
                  <a:pt x="1534" y="892"/>
                </a:lnTo>
                <a:lnTo>
                  <a:pt x="1532" y="895"/>
                </a:lnTo>
                <a:lnTo>
                  <a:pt x="1531" y="896"/>
                </a:lnTo>
                <a:lnTo>
                  <a:pt x="1524" y="902"/>
                </a:lnTo>
                <a:lnTo>
                  <a:pt x="1517" y="907"/>
                </a:lnTo>
                <a:lnTo>
                  <a:pt x="1515" y="910"/>
                </a:lnTo>
                <a:lnTo>
                  <a:pt x="1509" y="915"/>
                </a:lnTo>
                <a:lnTo>
                  <a:pt x="1506" y="918"/>
                </a:lnTo>
                <a:lnTo>
                  <a:pt x="1505" y="920"/>
                </a:lnTo>
                <a:lnTo>
                  <a:pt x="1497" y="926"/>
                </a:lnTo>
                <a:lnTo>
                  <a:pt x="1493" y="929"/>
                </a:lnTo>
                <a:lnTo>
                  <a:pt x="1487" y="935"/>
                </a:lnTo>
                <a:lnTo>
                  <a:pt x="1486" y="939"/>
                </a:lnTo>
                <a:lnTo>
                  <a:pt x="1486" y="940"/>
                </a:lnTo>
                <a:lnTo>
                  <a:pt x="1485" y="948"/>
                </a:lnTo>
                <a:lnTo>
                  <a:pt x="1483" y="954"/>
                </a:lnTo>
                <a:lnTo>
                  <a:pt x="1482" y="959"/>
                </a:lnTo>
                <a:lnTo>
                  <a:pt x="1482" y="962"/>
                </a:lnTo>
                <a:lnTo>
                  <a:pt x="1480" y="967"/>
                </a:lnTo>
                <a:lnTo>
                  <a:pt x="1479" y="974"/>
                </a:lnTo>
                <a:lnTo>
                  <a:pt x="1478" y="982"/>
                </a:lnTo>
                <a:lnTo>
                  <a:pt x="1476" y="989"/>
                </a:lnTo>
                <a:lnTo>
                  <a:pt x="1474" y="996"/>
                </a:lnTo>
                <a:lnTo>
                  <a:pt x="1472" y="1005"/>
                </a:lnTo>
                <a:lnTo>
                  <a:pt x="1468" y="1015"/>
                </a:lnTo>
                <a:lnTo>
                  <a:pt x="1467" y="1019"/>
                </a:lnTo>
                <a:lnTo>
                  <a:pt x="1465" y="1020"/>
                </a:lnTo>
                <a:lnTo>
                  <a:pt x="1465" y="1022"/>
                </a:lnTo>
                <a:lnTo>
                  <a:pt x="1460" y="1029"/>
                </a:lnTo>
                <a:lnTo>
                  <a:pt x="1457" y="1035"/>
                </a:lnTo>
                <a:lnTo>
                  <a:pt x="1453" y="1037"/>
                </a:lnTo>
                <a:lnTo>
                  <a:pt x="1445" y="1038"/>
                </a:lnTo>
                <a:lnTo>
                  <a:pt x="1441" y="1038"/>
                </a:lnTo>
                <a:lnTo>
                  <a:pt x="1431" y="1041"/>
                </a:lnTo>
                <a:lnTo>
                  <a:pt x="1429" y="1049"/>
                </a:lnTo>
                <a:lnTo>
                  <a:pt x="1427" y="1055"/>
                </a:lnTo>
                <a:lnTo>
                  <a:pt x="1427" y="1056"/>
                </a:lnTo>
                <a:lnTo>
                  <a:pt x="1426" y="1059"/>
                </a:lnTo>
                <a:lnTo>
                  <a:pt x="1425" y="1063"/>
                </a:lnTo>
                <a:lnTo>
                  <a:pt x="1426" y="1064"/>
                </a:lnTo>
                <a:lnTo>
                  <a:pt x="1431" y="1075"/>
                </a:lnTo>
                <a:lnTo>
                  <a:pt x="1435" y="1080"/>
                </a:lnTo>
                <a:lnTo>
                  <a:pt x="1438" y="1086"/>
                </a:lnTo>
                <a:lnTo>
                  <a:pt x="1444" y="1095"/>
                </a:lnTo>
                <a:lnTo>
                  <a:pt x="1448" y="1101"/>
                </a:lnTo>
                <a:lnTo>
                  <a:pt x="1450" y="1109"/>
                </a:lnTo>
                <a:lnTo>
                  <a:pt x="1455" y="1116"/>
                </a:lnTo>
                <a:lnTo>
                  <a:pt x="1459" y="1124"/>
                </a:lnTo>
                <a:lnTo>
                  <a:pt x="1459" y="1130"/>
                </a:lnTo>
                <a:lnTo>
                  <a:pt x="1459" y="1131"/>
                </a:lnTo>
                <a:lnTo>
                  <a:pt x="1459" y="1132"/>
                </a:lnTo>
                <a:lnTo>
                  <a:pt x="1459" y="1136"/>
                </a:lnTo>
                <a:lnTo>
                  <a:pt x="1457" y="1149"/>
                </a:lnTo>
                <a:lnTo>
                  <a:pt x="1457" y="1151"/>
                </a:lnTo>
                <a:lnTo>
                  <a:pt x="1457" y="1157"/>
                </a:lnTo>
                <a:lnTo>
                  <a:pt x="1457" y="1160"/>
                </a:lnTo>
                <a:lnTo>
                  <a:pt x="1457" y="1165"/>
                </a:lnTo>
                <a:lnTo>
                  <a:pt x="1456" y="1168"/>
                </a:lnTo>
                <a:lnTo>
                  <a:pt x="1455" y="1168"/>
                </a:lnTo>
                <a:lnTo>
                  <a:pt x="1452" y="1170"/>
                </a:lnTo>
                <a:lnTo>
                  <a:pt x="1449" y="1173"/>
                </a:lnTo>
                <a:lnTo>
                  <a:pt x="1449" y="1175"/>
                </a:lnTo>
                <a:lnTo>
                  <a:pt x="1448" y="1176"/>
                </a:lnTo>
                <a:lnTo>
                  <a:pt x="1438" y="1183"/>
                </a:lnTo>
                <a:lnTo>
                  <a:pt x="1434" y="1190"/>
                </a:lnTo>
                <a:lnTo>
                  <a:pt x="1431" y="1190"/>
                </a:lnTo>
                <a:lnTo>
                  <a:pt x="1431" y="1191"/>
                </a:lnTo>
                <a:lnTo>
                  <a:pt x="1426" y="1196"/>
                </a:lnTo>
                <a:lnTo>
                  <a:pt x="1422" y="1202"/>
                </a:lnTo>
                <a:lnTo>
                  <a:pt x="1418" y="1213"/>
                </a:lnTo>
                <a:lnTo>
                  <a:pt x="1415" y="1221"/>
                </a:lnTo>
                <a:lnTo>
                  <a:pt x="1412" y="1224"/>
                </a:lnTo>
                <a:lnTo>
                  <a:pt x="1411" y="1225"/>
                </a:lnTo>
                <a:lnTo>
                  <a:pt x="1410" y="1229"/>
                </a:lnTo>
                <a:lnTo>
                  <a:pt x="1408" y="1232"/>
                </a:lnTo>
                <a:lnTo>
                  <a:pt x="1405" y="1236"/>
                </a:lnTo>
                <a:lnTo>
                  <a:pt x="1404" y="1239"/>
                </a:lnTo>
                <a:lnTo>
                  <a:pt x="1403" y="1241"/>
                </a:lnTo>
                <a:lnTo>
                  <a:pt x="1399" y="1250"/>
                </a:lnTo>
                <a:lnTo>
                  <a:pt x="1396" y="1255"/>
                </a:lnTo>
                <a:lnTo>
                  <a:pt x="1395" y="1256"/>
                </a:lnTo>
                <a:lnTo>
                  <a:pt x="1392" y="1263"/>
                </a:lnTo>
                <a:lnTo>
                  <a:pt x="1389" y="1267"/>
                </a:lnTo>
                <a:lnTo>
                  <a:pt x="1388" y="1271"/>
                </a:lnTo>
                <a:lnTo>
                  <a:pt x="1384" y="1280"/>
                </a:lnTo>
                <a:lnTo>
                  <a:pt x="1384" y="1281"/>
                </a:lnTo>
                <a:lnTo>
                  <a:pt x="1381" y="1288"/>
                </a:lnTo>
                <a:lnTo>
                  <a:pt x="1375" y="1290"/>
                </a:lnTo>
                <a:lnTo>
                  <a:pt x="1373" y="1293"/>
                </a:lnTo>
                <a:lnTo>
                  <a:pt x="1373" y="1295"/>
                </a:lnTo>
                <a:lnTo>
                  <a:pt x="1371" y="1296"/>
                </a:lnTo>
                <a:lnTo>
                  <a:pt x="1370" y="1297"/>
                </a:lnTo>
                <a:lnTo>
                  <a:pt x="1369" y="1299"/>
                </a:lnTo>
                <a:lnTo>
                  <a:pt x="1362" y="1305"/>
                </a:lnTo>
                <a:lnTo>
                  <a:pt x="1359" y="1308"/>
                </a:lnTo>
                <a:lnTo>
                  <a:pt x="1354" y="1316"/>
                </a:lnTo>
                <a:lnTo>
                  <a:pt x="1355" y="1320"/>
                </a:lnTo>
                <a:lnTo>
                  <a:pt x="1358" y="1330"/>
                </a:lnTo>
                <a:lnTo>
                  <a:pt x="1360" y="1341"/>
                </a:lnTo>
                <a:lnTo>
                  <a:pt x="1360" y="1345"/>
                </a:lnTo>
                <a:lnTo>
                  <a:pt x="1360" y="1346"/>
                </a:lnTo>
                <a:lnTo>
                  <a:pt x="1362" y="1353"/>
                </a:lnTo>
                <a:lnTo>
                  <a:pt x="1364" y="1364"/>
                </a:lnTo>
                <a:lnTo>
                  <a:pt x="1366" y="1368"/>
                </a:lnTo>
                <a:lnTo>
                  <a:pt x="1366" y="1370"/>
                </a:lnTo>
                <a:lnTo>
                  <a:pt x="1362" y="1372"/>
                </a:lnTo>
                <a:lnTo>
                  <a:pt x="1359" y="1374"/>
                </a:lnTo>
                <a:lnTo>
                  <a:pt x="1351" y="1380"/>
                </a:lnTo>
                <a:lnTo>
                  <a:pt x="1348" y="1383"/>
                </a:lnTo>
                <a:lnTo>
                  <a:pt x="1339" y="1389"/>
                </a:lnTo>
                <a:lnTo>
                  <a:pt x="1336" y="1391"/>
                </a:lnTo>
                <a:lnTo>
                  <a:pt x="1328" y="1397"/>
                </a:lnTo>
                <a:lnTo>
                  <a:pt x="1318" y="1404"/>
                </a:lnTo>
                <a:lnTo>
                  <a:pt x="1306" y="1405"/>
                </a:lnTo>
                <a:lnTo>
                  <a:pt x="1299" y="1406"/>
                </a:lnTo>
                <a:lnTo>
                  <a:pt x="1294" y="1406"/>
                </a:lnTo>
                <a:lnTo>
                  <a:pt x="1287" y="1408"/>
                </a:lnTo>
                <a:lnTo>
                  <a:pt x="1281" y="1408"/>
                </a:lnTo>
                <a:lnTo>
                  <a:pt x="1279" y="1408"/>
                </a:lnTo>
                <a:lnTo>
                  <a:pt x="1273" y="1409"/>
                </a:lnTo>
                <a:lnTo>
                  <a:pt x="1272" y="1409"/>
                </a:lnTo>
                <a:lnTo>
                  <a:pt x="1270" y="1409"/>
                </a:lnTo>
                <a:lnTo>
                  <a:pt x="1262" y="1409"/>
                </a:lnTo>
                <a:lnTo>
                  <a:pt x="1262" y="1413"/>
                </a:lnTo>
                <a:lnTo>
                  <a:pt x="1264" y="1419"/>
                </a:lnTo>
                <a:lnTo>
                  <a:pt x="1265" y="1427"/>
                </a:lnTo>
                <a:lnTo>
                  <a:pt x="1265" y="1430"/>
                </a:lnTo>
                <a:lnTo>
                  <a:pt x="1265" y="1434"/>
                </a:lnTo>
                <a:lnTo>
                  <a:pt x="1266" y="1439"/>
                </a:lnTo>
                <a:lnTo>
                  <a:pt x="1266" y="1445"/>
                </a:lnTo>
                <a:lnTo>
                  <a:pt x="1268" y="1451"/>
                </a:lnTo>
                <a:lnTo>
                  <a:pt x="1268" y="1455"/>
                </a:lnTo>
                <a:lnTo>
                  <a:pt x="1269" y="1464"/>
                </a:lnTo>
                <a:lnTo>
                  <a:pt x="1269" y="1466"/>
                </a:lnTo>
                <a:lnTo>
                  <a:pt x="1269" y="1470"/>
                </a:lnTo>
                <a:lnTo>
                  <a:pt x="1269" y="1473"/>
                </a:lnTo>
                <a:lnTo>
                  <a:pt x="1270" y="1476"/>
                </a:lnTo>
                <a:lnTo>
                  <a:pt x="1272" y="1481"/>
                </a:lnTo>
                <a:lnTo>
                  <a:pt x="1272" y="1484"/>
                </a:lnTo>
                <a:lnTo>
                  <a:pt x="1273" y="1494"/>
                </a:lnTo>
                <a:lnTo>
                  <a:pt x="1273" y="1498"/>
                </a:lnTo>
                <a:lnTo>
                  <a:pt x="1270" y="1503"/>
                </a:lnTo>
                <a:lnTo>
                  <a:pt x="1269" y="1510"/>
                </a:lnTo>
                <a:lnTo>
                  <a:pt x="1268" y="1511"/>
                </a:lnTo>
                <a:lnTo>
                  <a:pt x="1266" y="1515"/>
                </a:lnTo>
                <a:lnTo>
                  <a:pt x="1266" y="1517"/>
                </a:lnTo>
                <a:lnTo>
                  <a:pt x="1264" y="1524"/>
                </a:lnTo>
                <a:lnTo>
                  <a:pt x="1264" y="1526"/>
                </a:lnTo>
                <a:lnTo>
                  <a:pt x="1264" y="1529"/>
                </a:lnTo>
                <a:lnTo>
                  <a:pt x="1264" y="1530"/>
                </a:lnTo>
                <a:lnTo>
                  <a:pt x="1262" y="1537"/>
                </a:lnTo>
                <a:lnTo>
                  <a:pt x="1261" y="1548"/>
                </a:lnTo>
                <a:lnTo>
                  <a:pt x="1261" y="1554"/>
                </a:lnTo>
                <a:lnTo>
                  <a:pt x="1259" y="1563"/>
                </a:lnTo>
                <a:lnTo>
                  <a:pt x="1259" y="1567"/>
                </a:lnTo>
                <a:lnTo>
                  <a:pt x="1258" y="1571"/>
                </a:lnTo>
                <a:lnTo>
                  <a:pt x="1258" y="1575"/>
                </a:lnTo>
                <a:lnTo>
                  <a:pt x="1258" y="1580"/>
                </a:lnTo>
                <a:lnTo>
                  <a:pt x="1258" y="1588"/>
                </a:lnTo>
                <a:lnTo>
                  <a:pt x="1258" y="1589"/>
                </a:lnTo>
                <a:lnTo>
                  <a:pt x="1258" y="1590"/>
                </a:lnTo>
                <a:lnTo>
                  <a:pt x="1258" y="1592"/>
                </a:lnTo>
                <a:lnTo>
                  <a:pt x="1258" y="1593"/>
                </a:lnTo>
                <a:lnTo>
                  <a:pt x="1258" y="1595"/>
                </a:lnTo>
                <a:lnTo>
                  <a:pt x="1258" y="1599"/>
                </a:lnTo>
                <a:lnTo>
                  <a:pt x="1258" y="1611"/>
                </a:lnTo>
                <a:lnTo>
                  <a:pt x="1259" y="1616"/>
                </a:lnTo>
                <a:lnTo>
                  <a:pt x="1259" y="1627"/>
                </a:lnTo>
                <a:lnTo>
                  <a:pt x="1255" y="1631"/>
                </a:lnTo>
                <a:lnTo>
                  <a:pt x="1253" y="1634"/>
                </a:lnTo>
                <a:lnTo>
                  <a:pt x="1250" y="1640"/>
                </a:lnTo>
                <a:lnTo>
                  <a:pt x="1247" y="1642"/>
                </a:lnTo>
                <a:lnTo>
                  <a:pt x="1246" y="1644"/>
                </a:lnTo>
                <a:lnTo>
                  <a:pt x="1244" y="1652"/>
                </a:lnTo>
                <a:lnTo>
                  <a:pt x="1243" y="1653"/>
                </a:lnTo>
                <a:lnTo>
                  <a:pt x="1243" y="1655"/>
                </a:lnTo>
                <a:lnTo>
                  <a:pt x="1243" y="1657"/>
                </a:lnTo>
                <a:lnTo>
                  <a:pt x="1242" y="1667"/>
                </a:lnTo>
                <a:lnTo>
                  <a:pt x="1240" y="1672"/>
                </a:lnTo>
                <a:lnTo>
                  <a:pt x="1239" y="1678"/>
                </a:lnTo>
                <a:lnTo>
                  <a:pt x="1235" y="1683"/>
                </a:lnTo>
                <a:lnTo>
                  <a:pt x="1229" y="1693"/>
                </a:lnTo>
                <a:lnTo>
                  <a:pt x="1227" y="1697"/>
                </a:lnTo>
                <a:lnTo>
                  <a:pt x="1225" y="1700"/>
                </a:lnTo>
                <a:lnTo>
                  <a:pt x="1221" y="1706"/>
                </a:lnTo>
                <a:lnTo>
                  <a:pt x="1217" y="1715"/>
                </a:lnTo>
                <a:lnTo>
                  <a:pt x="1216" y="1716"/>
                </a:lnTo>
                <a:lnTo>
                  <a:pt x="1213" y="1720"/>
                </a:lnTo>
                <a:lnTo>
                  <a:pt x="1213" y="1721"/>
                </a:lnTo>
                <a:lnTo>
                  <a:pt x="1210" y="1725"/>
                </a:lnTo>
                <a:lnTo>
                  <a:pt x="1209" y="1730"/>
                </a:lnTo>
                <a:lnTo>
                  <a:pt x="1208" y="1730"/>
                </a:lnTo>
                <a:lnTo>
                  <a:pt x="1208" y="1731"/>
                </a:lnTo>
                <a:lnTo>
                  <a:pt x="1208" y="1732"/>
                </a:lnTo>
                <a:lnTo>
                  <a:pt x="1203" y="1739"/>
                </a:lnTo>
                <a:lnTo>
                  <a:pt x="1199" y="1745"/>
                </a:lnTo>
                <a:lnTo>
                  <a:pt x="1198" y="1746"/>
                </a:lnTo>
                <a:lnTo>
                  <a:pt x="1193" y="1755"/>
                </a:lnTo>
                <a:lnTo>
                  <a:pt x="1191" y="1760"/>
                </a:lnTo>
                <a:lnTo>
                  <a:pt x="1190" y="1762"/>
                </a:lnTo>
                <a:lnTo>
                  <a:pt x="1188" y="1764"/>
                </a:lnTo>
                <a:lnTo>
                  <a:pt x="1187" y="1768"/>
                </a:lnTo>
                <a:lnTo>
                  <a:pt x="1186" y="1772"/>
                </a:lnTo>
                <a:lnTo>
                  <a:pt x="1184" y="1773"/>
                </a:lnTo>
                <a:lnTo>
                  <a:pt x="1180" y="1780"/>
                </a:lnTo>
                <a:lnTo>
                  <a:pt x="1179" y="1783"/>
                </a:lnTo>
                <a:lnTo>
                  <a:pt x="1178" y="1784"/>
                </a:lnTo>
                <a:lnTo>
                  <a:pt x="1173" y="1792"/>
                </a:lnTo>
                <a:lnTo>
                  <a:pt x="1167" y="1803"/>
                </a:lnTo>
                <a:lnTo>
                  <a:pt x="1167" y="1805"/>
                </a:lnTo>
                <a:lnTo>
                  <a:pt x="1167" y="1806"/>
                </a:lnTo>
                <a:lnTo>
                  <a:pt x="1164" y="1811"/>
                </a:lnTo>
                <a:lnTo>
                  <a:pt x="1163" y="1815"/>
                </a:lnTo>
                <a:lnTo>
                  <a:pt x="1160" y="1820"/>
                </a:lnTo>
                <a:lnTo>
                  <a:pt x="1161" y="1820"/>
                </a:lnTo>
                <a:lnTo>
                  <a:pt x="1165" y="1824"/>
                </a:lnTo>
                <a:lnTo>
                  <a:pt x="1168" y="1825"/>
                </a:lnTo>
                <a:lnTo>
                  <a:pt x="1172" y="1828"/>
                </a:lnTo>
                <a:lnTo>
                  <a:pt x="1173" y="1829"/>
                </a:lnTo>
                <a:lnTo>
                  <a:pt x="1176" y="1830"/>
                </a:lnTo>
                <a:lnTo>
                  <a:pt x="1180" y="1835"/>
                </a:lnTo>
                <a:lnTo>
                  <a:pt x="1182" y="1836"/>
                </a:lnTo>
                <a:lnTo>
                  <a:pt x="1184" y="1837"/>
                </a:lnTo>
                <a:lnTo>
                  <a:pt x="1187" y="1840"/>
                </a:lnTo>
                <a:lnTo>
                  <a:pt x="1194" y="1843"/>
                </a:lnTo>
                <a:lnTo>
                  <a:pt x="1206" y="1845"/>
                </a:lnTo>
                <a:lnTo>
                  <a:pt x="1208" y="1845"/>
                </a:lnTo>
                <a:lnTo>
                  <a:pt x="1210" y="1847"/>
                </a:lnTo>
                <a:lnTo>
                  <a:pt x="1213" y="1851"/>
                </a:lnTo>
                <a:lnTo>
                  <a:pt x="1213" y="1856"/>
                </a:lnTo>
                <a:lnTo>
                  <a:pt x="1213" y="1858"/>
                </a:lnTo>
                <a:lnTo>
                  <a:pt x="1213" y="1859"/>
                </a:lnTo>
                <a:lnTo>
                  <a:pt x="1214" y="1869"/>
                </a:lnTo>
                <a:lnTo>
                  <a:pt x="1214" y="1874"/>
                </a:lnTo>
                <a:lnTo>
                  <a:pt x="1214" y="1875"/>
                </a:lnTo>
                <a:lnTo>
                  <a:pt x="1216" y="1890"/>
                </a:lnTo>
                <a:lnTo>
                  <a:pt x="1216" y="1899"/>
                </a:lnTo>
                <a:lnTo>
                  <a:pt x="1217" y="1907"/>
                </a:lnTo>
                <a:lnTo>
                  <a:pt x="1217" y="1914"/>
                </a:lnTo>
                <a:lnTo>
                  <a:pt x="1217" y="1922"/>
                </a:lnTo>
                <a:lnTo>
                  <a:pt x="1217" y="1923"/>
                </a:lnTo>
                <a:lnTo>
                  <a:pt x="1213" y="1931"/>
                </a:lnTo>
                <a:lnTo>
                  <a:pt x="1212" y="1935"/>
                </a:lnTo>
                <a:lnTo>
                  <a:pt x="1209" y="1940"/>
                </a:lnTo>
                <a:lnTo>
                  <a:pt x="1206" y="1945"/>
                </a:lnTo>
                <a:lnTo>
                  <a:pt x="1205" y="1949"/>
                </a:lnTo>
                <a:lnTo>
                  <a:pt x="1201" y="1957"/>
                </a:lnTo>
                <a:lnTo>
                  <a:pt x="1199" y="1961"/>
                </a:lnTo>
                <a:lnTo>
                  <a:pt x="1197" y="1967"/>
                </a:lnTo>
                <a:lnTo>
                  <a:pt x="1194" y="1972"/>
                </a:lnTo>
                <a:lnTo>
                  <a:pt x="1188" y="1971"/>
                </a:lnTo>
                <a:lnTo>
                  <a:pt x="1187" y="1970"/>
                </a:lnTo>
                <a:lnTo>
                  <a:pt x="1186" y="1970"/>
                </a:lnTo>
                <a:lnTo>
                  <a:pt x="1180" y="1967"/>
                </a:lnTo>
                <a:lnTo>
                  <a:pt x="1179" y="1967"/>
                </a:lnTo>
                <a:lnTo>
                  <a:pt x="1175" y="1965"/>
                </a:lnTo>
                <a:lnTo>
                  <a:pt x="1165" y="1961"/>
                </a:lnTo>
                <a:lnTo>
                  <a:pt x="1164" y="1961"/>
                </a:lnTo>
                <a:lnTo>
                  <a:pt x="1158" y="1960"/>
                </a:lnTo>
                <a:lnTo>
                  <a:pt x="1154" y="1959"/>
                </a:lnTo>
                <a:lnTo>
                  <a:pt x="1145" y="1956"/>
                </a:lnTo>
                <a:lnTo>
                  <a:pt x="1134" y="1953"/>
                </a:lnTo>
                <a:lnTo>
                  <a:pt x="1126" y="1950"/>
                </a:lnTo>
                <a:lnTo>
                  <a:pt x="1118" y="1949"/>
                </a:lnTo>
                <a:lnTo>
                  <a:pt x="1107" y="1946"/>
                </a:lnTo>
                <a:lnTo>
                  <a:pt x="1103" y="1948"/>
                </a:lnTo>
                <a:lnTo>
                  <a:pt x="1101" y="1948"/>
                </a:lnTo>
                <a:lnTo>
                  <a:pt x="1098" y="1948"/>
                </a:lnTo>
                <a:lnTo>
                  <a:pt x="1093" y="1950"/>
                </a:lnTo>
                <a:lnTo>
                  <a:pt x="1092" y="1950"/>
                </a:lnTo>
                <a:lnTo>
                  <a:pt x="1082" y="1953"/>
                </a:lnTo>
                <a:lnTo>
                  <a:pt x="1077" y="1955"/>
                </a:lnTo>
                <a:lnTo>
                  <a:pt x="1074" y="1956"/>
                </a:lnTo>
                <a:lnTo>
                  <a:pt x="1067" y="1960"/>
                </a:lnTo>
                <a:lnTo>
                  <a:pt x="1062" y="1964"/>
                </a:lnTo>
                <a:lnTo>
                  <a:pt x="1053" y="1971"/>
                </a:lnTo>
                <a:lnTo>
                  <a:pt x="1051" y="1972"/>
                </a:lnTo>
                <a:lnTo>
                  <a:pt x="1045" y="1975"/>
                </a:lnTo>
                <a:lnTo>
                  <a:pt x="1045" y="1976"/>
                </a:lnTo>
                <a:lnTo>
                  <a:pt x="1042" y="1979"/>
                </a:lnTo>
                <a:lnTo>
                  <a:pt x="1040" y="1983"/>
                </a:lnTo>
                <a:lnTo>
                  <a:pt x="1036" y="1991"/>
                </a:lnTo>
                <a:lnTo>
                  <a:pt x="1030" y="1998"/>
                </a:lnTo>
                <a:lnTo>
                  <a:pt x="1026" y="2006"/>
                </a:lnTo>
                <a:lnTo>
                  <a:pt x="1023" y="2009"/>
                </a:lnTo>
                <a:lnTo>
                  <a:pt x="1022" y="2013"/>
                </a:lnTo>
                <a:lnTo>
                  <a:pt x="1019" y="2017"/>
                </a:lnTo>
                <a:lnTo>
                  <a:pt x="1014" y="2024"/>
                </a:lnTo>
                <a:lnTo>
                  <a:pt x="1012" y="2028"/>
                </a:lnTo>
                <a:lnTo>
                  <a:pt x="1010" y="2031"/>
                </a:lnTo>
                <a:lnTo>
                  <a:pt x="1007" y="2035"/>
                </a:lnTo>
                <a:lnTo>
                  <a:pt x="1003" y="2040"/>
                </a:lnTo>
                <a:lnTo>
                  <a:pt x="1002" y="2040"/>
                </a:lnTo>
                <a:lnTo>
                  <a:pt x="1000" y="2043"/>
                </a:lnTo>
                <a:lnTo>
                  <a:pt x="997" y="2050"/>
                </a:lnTo>
                <a:lnTo>
                  <a:pt x="996" y="2055"/>
                </a:lnTo>
                <a:lnTo>
                  <a:pt x="991" y="2061"/>
                </a:lnTo>
                <a:lnTo>
                  <a:pt x="988" y="2065"/>
                </a:lnTo>
                <a:lnTo>
                  <a:pt x="988" y="2066"/>
                </a:lnTo>
                <a:lnTo>
                  <a:pt x="984" y="2069"/>
                </a:lnTo>
                <a:lnTo>
                  <a:pt x="981" y="2073"/>
                </a:lnTo>
                <a:lnTo>
                  <a:pt x="978" y="2075"/>
                </a:lnTo>
                <a:lnTo>
                  <a:pt x="978" y="2079"/>
                </a:lnTo>
                <a:lnTo>
                  <a:pt x="981" y="2091"/>
                </a:lnTo>
                <a:lnTo>
                  <a:pt x="982" y="2096"/>
                </a:lnTo>
                <a:lnTo>
                  <a:pt x="984" y="2106"/>
                </a:lnTo>
                <a:lnTo>
                  <a:pt x="981" y="2110"/>
                </a:lnTo>
                <a:lnTo>
                  <a:pt x="978" y="2115"/>
                </a:lnTo>
                <a:lnTo>
                  <a:pt x="974" y="2124"/>
                </a:lnTo>
                <a:lnTo>
                  <a:pt x="969" y="2135"/>
                </a:lnTo>
                <a:lnTo>
                  <a:pt x="967" y="2139"/>
                </a:lnTo>
                <a:lnTo>
                  <a:pt x="965" y="2139"/>
                </a:lnTo>
                <a:lnTo>
                  <a:pt x="963" y="2141"/>
                </a:lnTo>
                <a:lnTo>
                  <a:pt x="963" y="2143"/>
                </a:lnTo>
                <a:lnTo>
                  <a:pt x="961" y="2145"/>
                </a:lnTo>
                <a:lnTo>
                  <a:pt x="961" y="2147"/>
                </a:lnTo>
                <a:lnTo>
                  <a:pt x="961" y="2148"/>
                </a:lnTo>
                <a:lnTo>
                  <a:pt x="958" y="2151"/>
                </a:lnTo>
                <a:lnTo>
                  <a:pt x="954" y="2160"/>
                </a:lnTo>
                <a:lnTo>
                  <a:pt x="954" y="2162"/>
                </a:lnTo>
                <a:lnTo>
                  <a:pt x="957" y="2167"/>
                </a:lnTo>
                <a:lnTo>
                  <a:pt x="958" y="2174"/>
                </a:lnTo>
                <a:lnTo>
                  <a:pt x="959" y="2180"/>
                </a:lnTo>
                <a:lnTo>
                  <a:pt x="961" y="2181"/>
                </a:lnTo>
                <a:lnTo>
                  <a:pt x="961" y="2184"/>
                </a:lnTo>
                <a:lnTo>
                  <a:pt x="963" y="2189"/>
                </a:lnTo>
                <a:lnTo>
                  <a:pt x="965" y="2192"/>
                </a:lnTo>
                <a:lnTo>
                  <a:pt x="965" y="2196"/>
                </a:lnTo>
                <a:lnTo>
                  <a:pt x="966" y="2197"/>
                </a:lnTo>
                <a:lnTo>
                  <a:pt x="967" y="2203"/>
                </a:lnTo>
                <a:lnTo>
                  <a:pt x="969" y="2205"/>
                </a:lnTo>
                <a:lnTo>
                  <a:pt x="970" y="2210"/>
                </a:lnTo>
                <a:lnTo>
                  <a:pt x="974" y="2218"/>
                </a:lnTo>
                <a:lnTo>
                  <a:pt x="974" y="2219"/>
                </a:lnTo>
                <a:lnTo>
                  <a:pt x="977" y="2227"/>
                </a:lnTo>
                <a:lnTo>
                  <a:pt x="980" y="2233"/>
                </a:lnTo>
                <a:lnTo>
                  <a:pt x="977" y="2237"/>
                </a:lnTo>
                <a:lnTo>
                  <a:pt x="973" y="2241"/>
                </a:lnTo>
                <a:lnTo>
                  <a:pt x="970" y="2244"/>
                </a:lnTo>
                <a:lnTo>
                  <a:pt x="967" y="2246"/>
                </a:lnTo>
                <a:lnTo>
                  <a:pt x="963" y="2253"/>
                </a:lnTo>
                <a:lnTo>
                  <a:pt x="959" y="2257"/>
                </a:lnTo>
                <a:lnTo>
                  <a:pt x="962" y="2270"/>
                </a:lnTo>
                <a:lnTo>
                  <a:pt x="962" y="2274"/>
                </a:lnTo>
                <a:lnTo>
                  <a:pt x="962" y="2276"/>
                </a:lnTo>
                <a:lnTo>
                  <a:pt x="963" y="2286"/>
                </a:lnTo>
                <a:lnTo>
                  <a:pt x="966" y="2300"/>
                </a:lnTo>
                <a:lnTo>
                  <a:pt x="963" y="2308"/>
                </a:lnTo>
                <a:lnTo>
                  <a:pt x="962" y="2309"/>
                </a:lnTo>
                <a:lnTo>
                  <a:pt x="961" y="2316"/>
                </a:lnTo>
                <a:lnTo>
                  <a:pt x="959" y="2319"/>
                </a:lnTo>
                <a:lnTo>
                  <a:pt x="959" y="2320"/>
                </a:lnTo>
                <a:lnTo>
                  <a:pt x="958" y="2324"/>
                </a:lnTo>
                <a:lnTo>
                  <a:pt x="957" y="2327"/>
                </a:lnTo>
                <a:lnTo>
                  <a:pt x="957" y="2328"/>
                </a:lnTo>
                <a:lnTo>
                  <a:pt x="957" y="2331"/>
                </a:lnTo>
                <a:lnTo>
                  <a:pt x="955" y="2335"/>
                </a:lnTo>
                <a:lnTo>
                  <a:pt x="957" y="2339"/>
                </a:lnTo>
                <a:lnTo>
                  <a:pt x="958" y="2347"/>
                </a:lnTo>
                <a:lnTo>
                  <a:pt x="959" y="2354"/>
                </a:lnTo>
                <a:lnTo>
                  <a:pt x="963" y="2368"/>
                </a:lnTo>
                <a:lnTo>
                  <a:pt x="966" y="2376"/>
                </a:lnTo>
                <a:lnTo>
                  <a:pt x="967" y="2383"/>
                </a:lnTo>
                <a:lnTo>
                  <a:pt x="969" y="2387"/>
                </a:lnTo>
                <a:lnTo>
                  <a:pt x="970" y="2391"/>
                </a:lnTo>
                <a:lnTo>
                  <a:pt x="972" y="2398"/>
                </a:lnTo>
                <a:lnTo>
                  <a:pt x="973" y="2400"/>
                </a:lnTo>
                <a:lnTo>
                  <a:pt x="974" y="2406"/>
                </a:lnTo>
                <a:lnTo>
                  <a:pt x="976" y="2410"/>
                </a:lnTo>
                <a:lnTo>
                  <a:pt x="977" y="2413"/>
                </a:lnTo>
                <a:lnTo>
                  <a:pt x="978" y="2420"/>
                </a:lnTo>
                <a:lnTo>
                  <a:pt x="980" y="2424"/>
                </a:lnTo>
                <a:lnTo>
                  <a:pt x="981" y="2428"/>
                </a:lnTo>
                <a:lnTo>
                  <a:pt x="980" y="2435"/>
                </a:lnTo>
                <a:lnTo>
                  <a:pt x="978" y="2439"/>
                </a:lnTo>
                <a:lnTo>
                  <a:pt x="977" y="2445"/>
                </a:lnTo>
                <a:lnTo>
                  <a:pt x="976" y="2452"/>
                </a:lnTo>
                <a:lnTo>
                  <a:pt x="976" y="2454"/>
                </a:lnTo>
                <a:lnTo>
                  <a:pt x="974" y="2460"/>
                </a:lnTo>
                <a:lnTo>
                  <a:pt x="974" y="2462"/>
                </a:lnTo>
                <a:lnTo>
                  <a:pt x="974" y="2465"/>
                </a:lnTo>
                <a:lnTo>
                  <a:pt x="972" y="2474"/>
                </a:lnTo>
                <a:lnTo>
                  <a:pt x="972" y="2478"/>
                </a:lnTo>
                <a:lnTo>
                  <a:pt x="970" y="2481"/>
                </a:lnTo>
                <a:lnTo>
                  <a:pt x="970" y="2486"/>
                </a:lnTo>
                <a:lnTo>
                  <a:pt x="969" y="2493"/>
                </a:lnTo>
                <a:lnTo>
                  <a:pt x="967" y="2497"/>
                </a:lnTo>
                <a:lnTo>
                  <a:pt x="967" y="2499"/>
                </a:lnTo>
                <a:lnTo>
                  <a:pt x="966" y="2503"/>
                </a:lnTo>
                <a:lnTo>
                  <a:pt x="965" y="2511"/>
                </a:lnTo>
                <a:lnTo>
                  <a:pt x="965" y="2515"/>
                </a:lnTo>
                <a:lnTo>
                  <a:pt x="963" y="2522"/>
                </a:lnTo>
                <a:lnTo>
                  <a:pt x="962" y="2526"/>
                </a:lnTo>
                <a:lnTo>
                  <a:pt x="962" y="2530"/>
                </a:lnTo>
                <a:lnTo>
                  <a:pt x="961" y="2531"/>
                </a:lnTo>
                <a:lnTo>
                  <a:pt x="961" y="2535"/>
                </a:lnTo>
                <a:lnTo>
                  <a:pt x="959" y="2538"/>
                </a:lnTo>
                <a:lnTo>
                  <a:pt x="959" y="2541"/>
                </a:lnTo>
                <a:lnTo>
                  <a:pt x="959" y="2544"/>
                </a:lnTo>
                <a:lnTo>
                  <a:pt x="958" y="2550"/>
                </a:lnTo>
                <a:lnTo>
                  <a:pt x="958" y="2552"/>
                </a:lnTo>
                <a:lnTo>
                  <a:pt x="957" y="2560"/>
                </a:lnTo>
                <a:lnTo>
                  <a:pt x="957" y="2563"/>
                </a:lnTo>
                <a:lnTo>
                  <a:pt x="957" y="2564"/>
                </a:lnTo>
                <a:lnTo>
                  <a:pt x="955" y="2570"/>
                </a:lnTo>
                <a:lnTo>
                  <a:pt x="957" y="2574"/>
                </a:lnTo>
                <a:lnTo>
                  <a:pt x="959" y="2578"/>
                </a:lnTo>
                <a:lnTo>
                  <a:pt x="963" y="2585"/>
                </a:lnTo>
                <a:lnTo>
                  <a:pt x="965" y="2585"/>
                </a:lnTo>
                <a:lnTo>
                  <a:pt x="967" y="2589"/>
                </a:lnTo>
                <a:lnTo>
                  <a:pt x="970" y="2594"/>
                </a:lnTo>
                <a:lnTo>
                  <a:pt x="976" y="2597"/>
                </a:lnTo>
                <a:lnTo>
                  <a:pt x="978" y="2598"/>
                </a:lnTo>
                <a:lnTo>
                  <a:pt x="978" y="2600"/>
                </a:lnTo>
                <a:lnTo>
                  <a:pt x="981" y="2604"/>
                </a:lnTo>
                <a:lnTo>
                  <a:pt x="984" y="2608"/>
                </a:lnTo>
                <a:lnTo>
                  <a:pt x="985" y="2609"/>
                </a:lnTo>
                <a:lnTo>
                  <a:pt x="987" y="2610"/>
                </a:lnTo>
                <a:lnTo>
                  <a:pt x="988" y="2615"/>
                </a:lnTo>
                <a:lnTo>
                  <a:pt x="991" y="2613"/>
                </a:lnTo>
                <a:lnTo>
                  <a:pt x="995" y="2613"/>
                </a:lnTo>
                <a:lnTo>
                  <a:pt x="996" y="2613"/>
                </a:lnTo>
                <a:lnTo>
                  <a:pt x="997" y="2613"/>
                </a:lnTo>
                <a:lnTo>
                  <a:pt x="999" y="2613"/>
                </a:lnTo>
                <a:lnTo>
                  <a:pt x="1000" y="2613"/>
                </a:lnTo>
                <a:lnTo>
                  <a:pt x="1004" y="2613"/>
                </a:lnTo>
                <a:lnTo>
                  <a:pt x="1007" y="2613"/>
                </a:lnTo>
                <a:lnTo>
                  <a:pt x="1011" y="2619"/>
                </a:lnTo>
                <a:lnTo>
                  <a:pt x="1014" y="2624"/>
                </a:lnTo>
                <a:lnTo>
                  <a:pt x="1015" y="2625"/>
                </a:lnTo>
                <a:lnTo>
                  <a:pt x="1018" y="2630"/>
                </a:lnTo>
                <a:lnTo>
                  <a:pt x="1021" y="2634"/>
                </a:lnTo>
                <a:lnTo>
                  <a:pt x="1025" y="2642"/>
                </a:lnTo>
                <a:lnTo>
                  <a:pt x="1026" y="2643"/>
                </a:lnTo>
                <a:lnTo>
                  <a:pt x="1026" y="2645"/>
                </a:lnTo>
                <a:lnTo>
                  <a:pt x="1027" y="2647"/>
                </a:lnTo>
                <a:lnTo>
                  <a:pt x="1030" y="2651"/>
                </a:lnTo>
                <a:lnTo>
                  <a:pt x="1036" y="2658"/>
                </a:lnTo>
                <a:lnTo>
                  <a:pt x="1037" y="2662"/>
                </a:lnTo>
                <a:lnTo>
                  <a:pt x="1040" y="2665"/>
                </a:lnTo>
                <a:lnTo>
                  <a:pt x="1041" y="2666"/>
                </a:lnTo>
                <a:lnTo>
                  <a:pt x="1044" y="2670"/>
                </a:lnTo>
                <a:lnTo>
                  <a:pt x="1041" y="2679"/>
                </a:lnTo>
                <a:lnTo>
                  <a:pt x="1041" y="2681"/>
                </a:lnTo>
                <a:lnTo>
                  <a:pt x="1041" y="2684"/>
                </a:lnTo>
                <a:lnTo>
                  <a:pt x="1040" y="2687"/>
                </a:lnTo>
                <a:lnTo>
                  <a:pt x="1040" y="2690"/>
                </a:lnTo>
                <a:lnTo>
                  <a:pt x="1038" y="2695"/>
                </a:lnTo>
                <a:lnTo>
                  <a:pt x="1037" y="2696"/>
                </a:lnTo>
                <a:lnTo>
                  <a:pt x="1036" y="2700"/>
                </a:lnTo>
                <a:lnTo>
                  <a:pt x="1034" y="2706"/>
                </a:lnTo>
                <a:lnTo>
                  <a:pt x="1032" y="2713"/>
                </a:lnTo>
                <a:lnTo>
                  <a:pt x="1029" y="2717"/>
                </a:lnTo>
                <a:lnTo>
                  <a:pt x="1026" y="2720"/>
                </a:lnTo>
                <a:lnTo>
                  <a:pt x="1025" y="2722"/>
                </a:lnTo>
                <a:lnTo>
                  <a:pt x="1021" y="2728"/>
                </a:lnTo>
                <a:lnTo>
                  <a:pt x="1021" y="2732"/>
                </a:lnTo>
                <a:lnTo>
                  <a:pt x="1019" y="2737"/>
                </a:lnTo>
                <a:lnTo>
                  <a:pt x="1018" y="2744"/>
                </a:lnTo>
                <a:lnTo>
                  <a:pt x="1017" y="2748"/>
                </a:lnTo>
                <a:lnTo>
                  <a:pt x="1017" y="2750"/>
                </a:lnTo>
                <a:lnTo>
                  <a:pt x="1015" y="2750"/>
                </a:lnTo>
                <a:lnTo>
                  <a:pt x="1015" y="2751"/>
                </a:lnTo>
                <a:lnTo>
                  <a:pt x="1014" y="2751"/>
                </a:lnTo>
                <a:lnTo>
                  <a:pt x="1012" y="2751"/>
                </a:lnTo>
                <a:lnTo>
                  <a:pt x="1007" y="2752"/>
                </a:lnTo>
                <a:lnTo>
                  <a:pt x="1006" y="2752"/>
                </a:lnTo>
                <a:lnTo>
                  <a:pt x="1000" y="2751"/>
                </a:lnTo>
                <a:lnTo>
                  <a:pt x="997" y="2751"/>
                </a:lnTo>
                <a:lnTo>
                  <a:pt x="991" y="2751"/>
                </a:lnTo>
                <a:lnTo>
                  <a:pt x="989" y="2751"/>
                </a:lnTo>
                <a:lnTo>
                  <a:pt x="987" y="2751"/>
                </a:lnTo>
                <a:lnTo>
                  <a:pt x="984" y="2751"/>
                </a:lnTo>
                <a:lnTo>
                  <a:pt x="980" y="2752"/>
                </a:lnTo>
                <a:lnTo>
                  <a:pt x="977" y="2752"/>
                </a:lnTo>
                <a:lnTo>
                  <a:pt x="976" y="2754"/>
                </a:lnTo>
                <a:lnTo>
                  <a:pt x="973" y="2754"/>
                </a:lnTo>
                <a:lnTo>
                  <a:pt x="966" y="2756"/>
                </a:lnTo>
                <a:lnTo>
                  <a:pt x="961" y="2758"/>
                </a:lnTo>
                <a:lnTo>
                  <a:pt x="959" y="2758"/>
                </a:lnTo>
                <a:lnTo>
                  <a:pt x="958" y="2758"/>
                </a:lnTo>
                <a:lnTo>
                  <a:pt x="957" y="2759"/>
                </a:lnTo>
                <a:lnTo>
                  <a:pt x="958" y="2762"/>
                </a:lnTo>
                <a:lnTo>
                  <a:pt x="961" y="2767"/>
                </a:lnTo>
                <a:lnTo>
                  <a:pt x="962" y="2773"/>
                </a:lnTo>
                <a:lnTo>
                  <a:pt x="963" y="2778"/>
                </a:lnTo>
                <a:lnTo>
                  <a:pt x="966" y="2784"/>
                </a:lnTo>
                <a:lnTo>
                  <a:pt x="967" y="2788"/>
                </a:lnTo>
                <a:lnTo>
                  <a:pt x="969" y="2790"/>
                </a:lnTo>
                <a:lnTo>
                  <a:pt x="970" y="2793"/>
                </a:lnTo>
                <a:lnTo>
                  <a:pt x="970" y="2795"/>
                </a:lnTo>
                <a:lnTo>
                  <a:pt x="969" y="2801"/>
                </a:lnTo>
                <a:lnTo>
                  <a:pt x="970" y="2804"/>
                </a:lnTo>
                <a:lnTo>
                  <a:pt x="970" y="2805"/>
                </a:lnTo>
                <a:lnTo>
                  <a:pt x="972" y="2811"/>
                </a:lnTo>
                <a:lnTo>
                  <a:pt x="973" y="2819"/>
                </a:lnTo>
                <a:lnTo>
                  <a:pt x="974" y="2825"/>
                </a:lnTo>
                <a:lnTo>
                  <a:pt x="974" y="2826"/>
                </a:lnTo>
                <a:lnTo>
                  <a:pt x="976" y="2830"/>
                </a:lnTo>
                <a:lnTo>
                  <a:pt x="976" y="2833"/>
                </a:lnTo>
                <a:lnTo>
                  <a:pt x="978" y="2837"/>
                </a:lnTo>
                <a:lnTo>
                  <a:pt x="980" y="2840"/>
                </a:lnTo>
                <a:lnTo>
                  <a:pt x="981" y="2841"/>
                </a:lnTo>
                <a:lnTo>
                  <a:pt x="985" y="2848"/>
                </a:lnTo>
                <a:lnTo>
                  <a:pt x="988" y="2852"/>
                </a:lnTo>
                <a:lnTo>
                  <a:pt x="989" y="2855"/>
                </a:lnTo>
                <a:lnTo>
                  <a:pt x="989" y="2859"/>
                </a:lnTo>
                <a:lnTo>
                  <a:pt x="989" y="2863"/>
                </a:lnTo>
                <a:lnTo>
                  <a:pt x="989" y="2870"/>
                </a:lnTo>
                <a:lnTo>
                  <a:pt x="992" y="2874"/>
                </a:lnTo>
                <a:lnTo>
                  <a:pt x="995" y="2876"/>
                </a:lnTo>
                <a:lnTo>
                  <a:pt x="996" y="2880"/>
                </a:lnTo>
                <a:lnTo>
                  <a:pt x="999" y="2883"/>
                </a:lnTo>
                <a:lnTo>
                  <a:pt x="1000" y="2890"/>
                </a:lnTo>
                <a:lnTo>
                  <a:pt x="1002" y="2893"/>
                </a:lnTo>
                <a:lnTo>
                  <a:pt x="1002" y="2898"/>
                </a:lnTo>
                <a:lnTo>
                  <a:pt x="1000" y="2902"/>
                </a:lnTo>
                <a:lnTo>
                  <a:pt x="1000" y="2905"/>
                </a:lnTo>
                <a:lnTo>
                  <a:pt x="1000" y="2912"/>
                </a:lnTo>
                <a:lnTo>
                  <a:pt x="1000" y="2916"/>
                </a:lnTo>
                <a:lnTo>
                  <a:pt x="1000" y="2923"/>
                </a:lnTo>
                <a:lnTo>
                  <a:pt x="997" y="2927"/>
                </a:lnTo>
                <a:lnTo>
                  <a:pt x="995" y="2930"/>
                </a:lnTo>
                <a:lnTo>
                  <a:pt x="995" y="2931"/>
                </a:lnTo>
                <a:lnTo>
                  <a:pt x="992" y="2935"/>
                </a:lnTo>
                <a:lnTo>
                  <a:pt x="992" y="2936"/>
                </a:lnTo>
                <a:lnTo>
                  <a:pt x="991" y="2938"/>
                </a:lnTo>
                <a:lnTo>
                  <a:pt x="989" y="2938"/>
                </a:lnTo>
                <a:lnTo>
                  <a:pt x="989" y="2940"/>
                </a:lnTo>
                <a:lnTo>
                  <a:pt x="987" y="2942"/>
                </a:lnTo>
                <a:lnTo>
                  <a:pt x="987" y="2943"/>
                </a:lnTo>
                <a:lnTo>
                  <a:pt x="987" y="2947"/>
                </a:lnTo>
                <a:lnTo>
                  <a:pt x="987" y="2950"/>
                </a:lnTo>
                <a:lnTo>
                  <a:pt x="987" y="2954"/>
                </a:lnTo>
                <a:lnTo>
                  <a:pt x="987" y="2955"/>
                </a:lnTo>
                <a:lnTo>
                  <a:pt x="987" y="2957"/>
                </a:lnTo>
                <a:lnTo>
                  <a:pt x="988" y="2961"/>
                </a:lnTo>
                <a:lnTo>
                  <a:pt x="988" y="2965"/>
                </a:lnTo>
                <a:lnTo>
                  <a:pt x="988" y="2969"/>
                </a:lnTo>
                <a:lnTo>
                  <a:pt x="989" y="2973"/>
                </a:lnTo>
                <a:lnTo>
                  <a:pt x="989" y="2977"/>
                </a:lnTo>
                <a:lnTo>
                  <a:pt x="988" y="2985"/>
                </a:lnTo>
                <a:lnTo>
                  <a:pt x="988" y="2990"/>
                </a:lnTo>
                <a:lnTo>
                  <a:pt x="987" y="2992"/>
                </a:lnTo>
                <a:lnTo>
                  <a:pt x="985" y="2999"/>
                </a:lnTo>
                <a:lnTo>
                  <a:pt x="984" y="3000"/>
                </a:lnTo>
                <a:lnTo>
                  <a:pt x="984" y="3002"/>
                </a:lnTo>
                <a:lnTo>
                  <a:pt x="984" y="3003"/>
                </a:lnTo>
                <a:lnTo>
                  <a:pt x="981" y="3009"/>
                </a:lnTo>
                <a:lnTo>
                  <a:pt x="978" y="3015"/>
                </a:lnTo>
                <a:lnTo>
                  <a:pt x="977" y="3015"/>
                </a:lnTo>
                <a:lnTo>
                  <a:pt x="976" y="3018"/>
                </a:lnTo>
                <a:lnTo>
                  <a:pt x="973" y="3022"/>
                </a:lnTo>
                <a:lnTo>
                  <a:pt x="969" y="3024"/>
                </a:lnTo>
                <a:lnTo>
                  <a:pt x="966" y="3026"/>
                </a:lnTo>
                <a:lnTo>
                  <a:pt x="966" y="3028"/>
                </a:lnTo>
                <a:lnTo>
                  <a:pt x="965" y="3030"/>
                </a:lnTo>
                <a:lnTo>
                  <a:pt x="963" y="3032"/>
                </a:lnTo>
                <a:lnTo>
                  <a:pt x="962" y="3033"/>
                </a:lnTo>
                <a:lnTo>
                  <a:pt x="961" y="3037"/>
                </a:lnTo>
                <a:lnTo>
                  <a:pt x="958" y="3039"/>
                </a:lnTo>
                <a:lnTo>
                  <a:pt x="952" y="3043"/>
                </a:lnTo>
                <a:lnTo>
                  <a:pt x="948" y="3045"/>
                </a:lnTo>
                <a:lnTo>
                  <a:pt x="947" y="3045"/>
                </a:lnTo>
                <a:lnTo>
                  <a:pt x="946" y="3047"/>
                </a:lnTo>
                <a:lnTo>
                  <a:pt x="943" y="3051"/>
                </a:lnTo>
                <a:lnTo>
                  <a:pt x="940" y="3054"/>
                </a:lnTo>
                <a:lnTo>
                  <a:pt x="937" y="3056"/>
                </a:lnTo>
                <a:lnTo>
                  <a:pt x="935" y="3056"/>
                </a:lnTo>
                <a:lnTo>
                  <a:pt x="931" y="3055"/>
                </a:lnTo>
                <a:lnTo>
                  <a:pt x="928" y="3056"/>
                </a:lnTo>
                <a:lnTo>
                  <a:pt x="922" y="3056"/>
                </a:lnTo>
                <a:lnTo>
                  <a:pt x="921" y="3056"/>
                </a:lnTo>
                <a:lnTo>
                  <a:pt x="920" y="3056"/>
                </a:lnTo>
                <a:lnTo>
                  <a:pt x="918" y="3056"/>
                </a:lnTo>
                <a:lnTo>
                  <a:pt x="918" y="3055"/>
                </a:lnTo>
                <a:lnTo>
                  <a:pt x="916" y="3054"/>
                </a:lnTo>
                <a:lnTo>
                  <a:pt x="913" y="3054"/>
                </a:lnTo>
                <a:lnTo>
                  <a:pt x="913" y="3052"/>
                </a:lnTo>
                <a:lnTo>
                  <a:pt x="907" y="3055"/>
                </a:lnTo>
                <a:lnTo>
                  <a:pt x="906" y="3056"/>
                </a:lnTo>
                <a:lnTo>
                  <a:pt x="905" y="3056"/>
                </a:lnTo>
                <a:lnTo>
                  <a:pt x="905" y="3056"/>
                </a:lnTo>
                <a:lnTo>
                  <a:pt x="903" y="3056"/>
                </a:lnTo>
                <a:lnTo>
                  <a:pt x="905" y="3058"/>
                </a:lnTo>
                <a:lnTo>
                  <a:pt x="903" y="3059"/>
                </a:lnTo>
                <a:lnTo>
                  <a:pt x="902" y="3059"/>
                </a:lnTo>
                <a:lnTo>
                  <a:pt x="901" y="3059"/>
                </a:lnTo>
                <a:lnTo>
                  <a:pt x="899" y="3059"/>
                </a:lnTo>
                <a:lnTo>
                  <a:pt x="898" y="3059"/>
                </a:lnTo>
                <a:lnTo>
                  <a:pt x="898" y="3060"/>
                </a:lnTo>
                <a:lnTo>
                  <a:pt x="899" y="3062"/>
                </a:lnTo>
                <a:lnTo>
                  <a:pt x="899" y="3063"/>
                </a:lnTo>
                <a:lnTo>
                  <a:pt x="897" y="3065"/>
                </a:lnTo>
                <a:lnTo>
                  <a:pt x="892" y="3066"/>
                </a:lnTo>
                <a:lnTo>
                  <a:pt x="892" y="3067"/>
                </a:lnTo>
                <a:lnTo>
                  <a:pt x="894" y="3069"/>
                </a:lnTo>
                <a:lnTo>
                  <a:pt x="894" y="3070"/>
                </a:lnTo>
                <a:lnTo>
                  <a:pt x="895" y="3070"/>
                </a:lnTo>
                <a:lnTo>
                  <a:pt x="897" y="3070"/>
                </a:lnTo>
                <a:lnTo>
                  <a:pt x="898" y="3071"/>
                </a:lnTo>
                <a:lnTo>
                  <a:pt x="899" y="3074"/>
                </a:lnTo>
                <a:lnTo>
                  <a:pt x="901" y="3075"/>
                </a:lnTo>
                <a:lnTo>
                  <a:pt x="901" y="3077"/>
                </a:lnTo>
                <a:lnTo>
                  <a:pt x="902" y="3078"/>
                </a:lnTo>
                <a:lnTo>
                  <a:pt x="902" y="3080"/>
                </a:lnTo>
                <a:lnTo>
                  <a:pt x="903" y="3081"/>
                </a:lnTo>
                <a:lnTo>
                  <a:pt x="903" y="3082"/>
                </a:lnTo>
                <a:lnTo>
                  <a:pt x="903" y="3085"/>
                </a:lnTo>
                <a:lnTo>
                  <a:pt x="903" y="3086"/>
                </a:lnTo>
                <a:lnTo>
                  <a:pt x="905" y="3089"/>
                </a:lnTo>
                <a:lnTo>
                  <a:pt x="903" y="3089"/>
                </a:lnTo>
                <a:lnTo>
                  <a:pt x="903" y="3090"/>
                </a:lnTo>
                <a:lnTo>
                  <a:pt x="902" y="3090"/>
                </a:lnTo>
                <a:lnTo>
                  <a:pt x="903" y="3092"/>
                </a:lnTo>
                <a:lnTo>
                  <a:pt x="903" y="3095"/>
                </a:lnTo>
                <a:lnTo>
                  <a:pt x="903" y="3096"/>
                </a:lnTo>
                <a:lnTo>
                  <a:pt x="905" y="3097"/>
                </a:lnTo>
                <a:lnTo>
                  <a:pt x="903" y="3101"/>
                </a:lnTo>
                <a:lnTo>
                  <a:pt x="903" y="3103"/>
                </a:lnTo>
                <a:lnTo>
                  <a:pt x="903" y="3104"/>
                </a:lnTo>
                <a:lnTo>
                  <a:pt x="905" y="3104"/>
                </a:lnTo>
                <a:lnTo>
                  <a:pt x="905" y="3105"/>
                </a:lnTo>
                <a:lnTo>
                  <a:pt x="905" y="3107"/>
                </a:lnTo>
                <a:lnTo>
                  <a:pt x="903" y="3107"/>
                </a:lnTo>
                <a:lnTo>
                  <a:pt x="897" y="3107"/>
                </a:lnTo>
                <a:lnTo>
                  <a:pt x="895" y="3110"/>
                </a:lnTo>
                <a:lnTo>
                  <a:pt x="895" y="3112"/>
                </a:lnTo>
                <a:lnTo>
                  <a:pt x="894" y="3115"/>
                </a:lnTo>
                <a:lnTo>
                  <a:pt x="892" y="3118"/>
                </a:lnTo>
                <a:lnTo>
                  <a:pt x="892" y="3119"/>
                </a:lnTo>
                <a:lnTo>
                  <a:pt x="891" y="3119"/>
                </a:lnTo>
                <a:lnTo>
                  <a:pt x="890" y="3119"/>
                </a:lnTo>
                <a:lnTo>
                  <a:pt x="887" y="3119"/>
                </a:lnTo>
                <a:lnTo>
                  <a:pt x="884" y="3119"/>
                </a:lnTo>
                <a:lnTo>
                  <a:pt x="883" y="3119"/>
                </a:lnTo>
                <a:lnTo>
                  <a:pt x="882" y="3120"/>
                </a:lnTo>
                <a:lnTo>
                  <a:pt x="880" y="3120"/>
                </a:lnTo>
                <a:lnTo>
                  <a:pt x="876" y="3122"/>
                </a:lnTo>
                <a:lnTo>
                  <a:pt x="875" y="3123"/>
                </a:lnTo>
                <a:lnTo>
                  <a:pt x="873" y="3123"/>
                </a:lnTo>
                <a:lnTo>
                  <a:pt x="872" y="3125"/>
                </a:lnTo>
                <a:lnTo>
                  <a:pt x="871" y="3127"/>
                </a:lnTo>
                <a:lnTo>
                  <a:pt x="871" y="3130"/>
                </a:lnTo>
                <a:lnTo>
                  <a:pt x="869" y="3133"/>
                </a:lnTo>
                <a:lnTo>
                  <a:pt x="871" y="3137"/>
                </a:lnTo>
                <a:lnTo>
                  <a:pt x="871" y="3140"/>
                </a:lnTo>
                <a:lnTo>
                  <a:pt x="872" y="3146"/>
                </a:lnTo>
                <a:lnTo>
                  <a:pt x="873" y="3155"/>
                </a:lnTo>
                <a:lnTo>
                  <a:pt x="875" y="3157"/>
                </a:lnTo>
                <a:lnTo>
                  <a:pt x="876" y="3159"/>
                </a:lnTo>
                <a:lnTo>
                  <a:pt x="876" y="3161"/>
                </a:lnTo>
                <a:lnTo>
                  <a:pt x="877" y="3168"/>
                </a:lnTo>
                <a:lnTo>
                  <a:pt x="877" y="3176"/>
                </a:lnTo>
                <a:lnTo>
                  <a:pt x="879" y="3180"/>
                </a:lnTo>
                <a:lnTo>
                  <a:pt x="879" y="3185"/>
                </a:lnTo>
                <a:lnTo>
                  <a:pt x="879" y="3187"/>
                </a:lnTo>
                <a:lnTo>
                  <a:pt x="880" y="3190"/>
                </a:lnTo>
                <a:lnTo>
                  <a:pt x="883" y="3195"/>
                </a:lnTo>
                <a:lnTo>
                  <a:pt x="884" y="3198"/>
                </a:lnTo>
                <a:lnTo>
                  <a:pt x="884" y="3201"/>
                </a:lnTo>
                <a:lnTo>
                  <a:pt x="884" y="3205"/>
                </a:lnTo>
                <a:lnTo>
                  <a:pt x="884" y="3208"/>
                </a:lnTo>
                <a:lnTo>
                  <a:pt x="884" y="3209"/>
                </a:lnTo>
                <a:lnTo>
                  <a:pt x="884" y="3210"/>
                </a:lnTo>
                <a:lnTo>
                  <a:pt x="884" y="3220"/>
                </a:lnTo>
                <a:lnTo>
                  <a:pt x="884" y="3225"/>
                </a:lnTo>
                <a:lnTo>
                  <a:pt x="884" y="3227"/>
                </a:lnTo>
                <a:lnTo>
                  <a:pt x="882" y="3228"/>
                </a:lnTo>
                <a:lnTo>
                  <a:pt x="880" y="3228"/>
                </a:lnTo>
                <a:lnTo>
                  <a:pt x="880" y="3230"/>
                </a:lnTo>
                <a:lnTo>
                  <a:pt x="877" y="3234"/>
                </a:lnTo>
                <a:lnTo>
                  <a:pt x="877" y="3236"/>
                </a:lnTo>
                <a:lnTo>
                  <a:pt x="877" y="3238"/>
                </a:lnTo>
                <a:lnTo>
                  <a:pt x="876" y="3239"/>
                </a:lnTo>
                <a:lnTo>
                  <a:pt x="876" y="3242"/>
                </a:lnTo>
                <a:lnTo>
                  <a:pt x="876" y="3245"/>
                </a:lnTo>
                <a:lnTo>
                  <a:pt x="876" y="3246"/>
                </a:lnTo>
                <a:lnTo>
                  <a:pt x="876" y="3247"/>
                </a:lnTo>
                <a:lnTo>
                  <a:pt x="876" y="3249"/>
                </a:lnTo>
                <a:lnTo>
                  <a:pt x="875" y="3251"/>
                </a:lnTo>
                <a:lnTo>
                  <a:pt x="876" y="3253"/>
                </a:lnTo>
                <a:lnTo>
                  <a:pt x="876" y="3253"/>
                </a:lnTo>
                <a:lnTo>
                  <a:pt x="875" y="3255"/>
                </a:lnTo>
                <a:lnTo>
                  <a:pt x="873" y="3257"/>
                </a:lnTo>
                <a:lnTo>
                  <a:pt x="873" y="3258"/>
                </a:lnTo>
                <a:lnTo>
                  <a:pt x="875" y="3260"/>
                </a:lnTo>
                <a:lnTo>
                  <a:pt x="875" y="3262"/>
                </a:lnTo>
                <a:lnTo>
                  <a:pt x="875" y="3265"/>
                </a:lnTo>
                <a:lnTo>
                  <a:pt x="875" y="3266"/>
                </a:lnTo>
                <a:lnTo>
                  <a:pt x="871" y="3270"/>
                </a:lnTo>
                <a:lnTo>
                  <a:pt x="871" y="3272"/>
                </a:lnTo>
                <a:lnTo>
                  <a:pt x="869" y="3276"/>
                </a:lnTo>
                <a:lnTo>
                  <a:pt x="866" y="3279"/>
                </a:lnTo>
                <a:lnTo>
                  <a:pt x="865" y="3280"/>
                </a:lnTo>
                <a:lnTo>
                  <a:pt x="864" y="3285"/>
                </a:lnTo>
                <a:lnTo>
                  <a:pt x="864" y="3285"/>
                </a:lnTo>
                <a:lnTo>
                  <a:pt x="862" y="3288"/>
                </a:lnTo>
                <a:lnTo>
                  <a:pt x="861" y="3290"/>
                </a:lnTo>
                <a:lnTo>
                  <a:pt x="861" y="3291"/>
                </a:lnTo>
                <a:lnTo>
                  <a:pt x="860" y="3291"/>
                </a:lnTo>
                <a:lnTo>
                  <a:pt x="861" y="3292"/>
                </a:lnTo>
                <a:lnTo>
                  <a:pt x="861" y="3294"/>
                </a:lnTo>
                <a:lnTo>
                  <a:pt x="861" y="3295"/>
                </a:lnTo>
                <a:lnTo>
                  <a:pt x="860" y="3295"/>
                </a:lnTo>
                <a:lnTo>
                  <a:pt x="861" y="3300"/>
                </a:lnTo>
                <a:lnTo>
                  <a:pt x="860" y="3302"/>
                </a:lnTo>
                <a:lnTo>
                  <a:pt x="858" y="3305"/>
                </a:lnTo>
                <a:lnTo>
                  <a:pt x="858" y="3306"/>
                </a:lnTo>
                <a:lnTo>
                  <a:pt x="858" y="3306"/>
                </a:lnTo>
                <a:lnTo>
                  <a:pt x="857" y="3307"/>
                </a:lnTo>
                <a:lnTo>
                  <a:pt x="856" y="3314"/>
                </a:lnTo>
                <a:lnTo>
                  <a:pt x="853" y="3313"/>
                </a:lnTo>
                <a:lnTo>
                  <a:pt x="851" y="3314"/>
                </a:lnTo>
                <a:lnTo>
                  <a:pt x="850" y="3315"/>
                </a:lnTo>
                <a:lnTo>
                  <a:pt x="849" y="3315"/>
                </a:lnTo>
                <a:lnTo>
                  <a:pt x="847" y="3317"/>
                </a:lnTo>
                <a:lnTo>
                  <a:pt x="846" y="3317"/>
                </a:lnTo>
                <a:lnTo>
                  <a:pt x="845" y="3315"/>
                </a:lnTo>
                <a:lnTo>
                  <a:pt x="845" y="3318"/>
                </a:lnTo>
                <a:lnTo>
                  <a:pt x="843" y="3318"/>
                </a:lnTo>
                <a:lnTo>
                  <a:pt x="842" y="3315"/>
                </a:lnTo>
                <a:lnTo>
                  <a:pt x="841" y="3317"/>
                </a:lnTo>
                <a:lnTo>
                  <a:pt x="839" y="3318"/>
                </a:lnTo>
                <a:lnTo>
                  <a:pt x="839" y="3318"/>
                </a:lnTo>
                <a:lnTo>
                  <a:pt x="839" y="3320"/>
                </a:lnTo>
                <a:lnTo>
                  <a:pt x="838" y="3320"/>
                </a:lnTo>
                <a:lnTo>
                  <a:pt x="836" y="3318"/>
                </a:lnTo>
                <a:lnTo>
                  <a:pt x="835" y="3318"/>
                </a:lnTo>
                <a:lnTo>
                  <a:pt x="835" y="3318"/>
                </a:lnTo>
                <a:lnTo>
                  <a:pt x="834" y="3317"/>
                </a:lnTo>
                <a:lnTo>
                  <a:pt x="832" y="3317"/>
                </a:lnTo>
                <a:lnTo>
                  <a:pt x="831" y="3317"/>
                </a:lnTo>
                <a:lnTo>
                  <a:pt x="828" y="3317"/>
                </a:lnTo>
                <a:lnTo>
                  <a:pt x="828" y="3310"/>
                </a:lnTo>
                <a:lnTo>
                  <a:pt x="830" y="3305"/>
                </a:lnTo>
                <a:lnTo>
                  <a:pt x="830" y="3303"/>
                </a:lnTo>
                <a:lnTo>
                  <a:pt x="830" y="3302"/>
                </a:lnTo>
                <a:lnTo>
                  <a:pt x="830" y="3299"/>
                </a:lnTo>
                <a:lnTo>
                  <a:pt x="830" y="3294"/>
                </a:lnTo>
                <a:lnTo>
                  <a:pt x="830" y="3292"/>
                </a:lnTo>
                <a:lnTo>
                  <a:pt x="828" y="3291"/>
                </a:lnTo>
                <a:lnTo>
                  <a:pt x="830" y="3290"/>
                </a:lnTo>
                <a:lnTo>
                  <a:pt x="831" y="3291"/>
                </a:lnTo>
                <a:lnTo>
                  <a:pt x="832" y="3291"/>
                </a:lnTo>
                <a:lnTo>
                  <a:pt x="832" y="3290"/>
                </a:lnTo>
                <a:lnTo>
                  <a:pt x="832" y="3288"/>
                </a:lnTo>
                <a:lnTo>
                  <a:pt x="832" y="3287"/>
                </a:lnTo>
                <a:lnTo>
                  <a:pt x="830" y="3283"/>
                </a:lnTo>
                <a:lnTo>
                  <a:pt x="827" y="3276"/>
                </a:lnTo>
                <a:lnTo>
                  <a:pt x="826" y="3275"/>
                </a:lnTo>
                <a:lnTo>
                  <a:pt x="826" y="3273"/>
                </a:lnTo>
                <a:lnTo>
                  <a:pt x="824" y="3268"/>
                </a:lnTo>
                <a:lnTo>
                  <a:pt x="823" y="3260"/>
                </a:lnTo>
                <a:lnTo>
                  <a:pt x="823" y="3257"/>
                </a:lnTo>
                <a:lnTo>
                  <a:pt x="821" y="3254"/>
                </a:lnTo>
                <a:lnTo>
                  <a:pt x="817" y="3254"/>
                </a:lnTo>
                <a:lnTo>
                  <a:pt x="816" y="3254"/>
                </a:lnTo>
                <a:lnTo>
                  <a:pt x="811" y="3255"/>
                </a:lnTo>
                <a:lnTo>
                  <a:pt x="809" y="3257"/>
                </a:lnTo>
                <a:lnTo>
                  <a:pt x="808" y="3257"/>
                </a:lnTo>
                <a:lnTo>
                  <a:pt x="804" y="3258"/>
                </a:lnTo>
                <a:lnTo>
                  <a:pt x="802" y="3258"/>
                </a:lnTo>
                <a:lnTo>
                  <a:pt x="801" y="3260"/>
                </a:lnTo>
                <a:lnTo>
                  <a:pt x="801" y="3261"/>
                </a:lnTo>
                <a:lnTo>
                  <a:pt x="800" y="3261"/>
                </a:lnTo>
                <a:lnTo>
                  <a:pt x="798" y="3261"/>
                </a:lnTo>
                <a:lnTo>
                  <a:pt x="797" y="3261"/>
                </a:lnTo>
                <a:lnTo>
                  <a:pt x="797" y="3260"/>
                </a:lnTo>
                <a:lnTo>
                  <a:pt x="797" y="3253"/>
                </a:lnTo>
                <a:lnTo>
                  <a:pt x="793" y="3251"/>
                </a:lnTo>
                <a:lnTo>
                  <a:pt x="793" y="3251"/>
                </a:lnTo>
                <a:lnTo>
                  <a:pt x="793" y="3250"/>
                </a:lnTo>
                <a:lnTo>
                  <a:pt x="794" y="3242"/>
                </a:lnTo>
                <a:lnTo>
                  <a:pt x="794" y="3239"/>
                </a:lnTo>
                <a:lnTo>
                  <a:pt x="796" y="3235"/>
                </a:lnTo>
                <a:lnTo>
                  <a:pt x="796" y="3234"/>
                </a:lnTo>
                <a:lnTo>
                  <a:pt x="791" y="3234"/>
                </a:lnTo>
                <a:lnTo>
                  <a:pt x="791" y="3242"/>
                </a:lnTo>
                <a:lnTo>
                  <a:pt x="790" y="3243"/>
                </a:lnTo>
                <a:lnTo>
                  <a:pt x="786" y="3245"/>
                </a:lnTo>
                <a:lnTo>
                  <a:pt x="786" y="3246"/>
                </a:lnTo>
                <a:lnTo>
                  <a:pt x="781" y="3253"/>
                </a:lnTo>
                <a:lnTo>
                  <a:pt x="779" y="3253"/>
                </a:lnTo>
                <a:lnTo>
                  <a:pt x="778" y="3251"/>
                </a:lnTo>
                <a:lnTo>
                  <a:pt x="775" y="3247"/>
                </a:lnTo>
                <a:lnTo>
                  <a:pt x="774" y="3246"/>
                </a:lnTo>
                <a:lnTo>
                  <a:pt x="774" y="3245"/>
                </a:lnTo>
                <a:lnTo>
                  <a:pt x="771" y="3239"/>
                </a:lnTo>
                <a:lnTo>
                  <a:pt x="770" y="3236"/>
                </a:lnTo>
                <a:lnTo>
                  <a:pt x="764" y="3236"/>
                </a:lnTo>
                <a:lnTo>
                  <a:pt x="761" y="3242"/>
                </a:lnTo>
                <a:lnTo>
                  <a:pt x="760" y="3245"/>
                </a:lnTo>
                <a:lnTo>
                  <a:pt x="760" y="3247"/>
                </a:lnTo>
                <a:lnTo>
                  <a:pt x="757" y="3246"/>
                </a:lnTo>
                <a:lnTo>
                  <a:pt x="757" y="3242"/>
                </a:lnTo>
                <a:lnTo>
                  <a:pt x="757" y="3240"/>
                </a:lnTo>
                <a:lnTo>
                  <a:pt x="757" y="3235"/>
                </a:lnTo>
                <a:lnTo>
                  <a:pt x="757" y="3231"/>
                </a:lnTo>
                <a:lnTo>
                  <a:pt x="755" y="3231"/>
                </a:lnTo>
                <a:lnTo>
                  <a:pt x="755" y="3232"/>
                </a:lnTo>
                <a:lnTo>
                  <a:pt x="753" y="3234"/>
                </a:lnTo>
                <a:lnTo>
                  <a:pt x="752" y="3235"/>
                </a:lnTo>
                <a:lnTo>
                  <a:pt x="751" y="3238"/>
                </a:lnTo>
                <a:lnTo>
                  <a:pt x="748" y="3239"/>
                </a:lnTo>
                <a:lnTo>
                  <a:pt x="745" y="3236"/>
                </a:lnTo>
                <a:lnTo>
                  <a:pt x="744" y="3235"/>
                </a:lnTo>
                <a:lnTo>
                  <a:pt x="744" y="3231"/>
                </a:lnTo>
                <a:lnTo>
                  <a:pt x="744" y="3230"/>
                </a:lnTo>
                <a:lnTo>
                  <a:pt x="741" y="3224"/>
                </a:lnTo>
                <a:lnTo>
                  <a:pt x="741" y="3223"/>
                </a:lnTo>
                <a:lnTo>
                  <a:pt x="737" y="3221"/>
                </a:lnTo>
                <a:lnTo>
                  <a:pt x="734" y="3220"/>
                </a:lnTo>
                <a:lnTo>
                  <a:pt x="734" y="3213"/>
                </a:lnTo>
                <a:lnTo>
                  <a:pt x="736" y="3209"/>
                </a:lnTo>
                <a:lnTo>
                  <a:pt x="738" y="3205"/>
                </a:lnTo>
                <a:lnTo>
                  <a:pt x="740" y="3202"/>
                </a:lnTo>
                <a:lnTo>
                  <a:pt x="741" y="3201"/>
                </a:lnTo>
                <a:lnTo>
                  <a:pt x="745" y="3197"/>
                </a:lnTo>
                <a:lnTo>
                  <a:pt x="741" y="3197"/>
                </a:lnTo>
                <a:lnTo>
                  <a:pt x="740" y="3197"/>
                </a:lnTo>
                <a:lnTo>
                  <a:pt x="737" y="3194"/>
                </a:lnTo>
                <a:lnTo>
                  <a:pt x="736" y="3191"/>
                </a:lnTo>
                <a:lnTo>
                  <a:pt x="736" y="3193"/>
                </a:lnTo>
                <a:lnTo>
                  <a:pt x="729" y="3200"/>
                </a:lnTo>
                <a:lnTo>
                  <a:pt x="727" y="3201"/>
                </a:lnTo>
                <a:lnTo>
                  <a:pt x="727" y="3198"/>
                </a:lnTo>
                <a:lnTo>
                  <a:pt x="726" y="3190"/>
                </a:lnTo>
                <a:lnTo>
                  <a:pt x="726" y="3179"/>
                </a:lnTo>
                <a:lnTo>
                  <a:pt x="727" y="3178"/>
                </a:lnTo>
                <a:lnTo>
                  <a:pt x="727" y="3176"/>
                </a:lnTo>
                <a:lnTo>
                  <a:pt x="727" y="3171"/>
                </a:lnTo>
                <a:lnTo>
                  <a:pt x="727" y="3170"/>
                </a:lnTo>
                <a:lnTo>
                  <a:pt x="729" y="3167"/>
                </a:lnTo>
                <a:lnTo>
                  <a:pt x="730" y="3165"/>
                </a:lnTo>
                <a:lnTo>
                  <a:pt x="733" y="3157"/>
                </a:lnTo>
                <a:lnTo>
                  <a:pt x="734" y="3155"/>
                </a:lnTo>
                <a:lnTo>
                  <a:pt x="734" y="3155"/>
                </a:lnTo>
                <a:lnTo>
                  <a:pt x="733" y="3152"/>
                </a:lnTo>
                <a:lnTo>
                  <a:pt x="733" y="3148"/>
                </a:lnTo>
                <a:lnTo>
                  <a:pt x="733" y="3146"/>
                </a:lnTo>
                <a:lnTo>
                  <a:pt x="731" y="3144"/>
                </a:lnTo>
                <a:lnTo>
                  <a:pt x="730" y="3142"/>
                </a:lnTo>
                <a:lnTo>
                  <a:pt x="730" y="3141"/>
                </a:lnTo>
                <a:lnTo>
                  <a:pt x="727" y="3135"/>
                </a:lnTo>
                <a:lnTo>
                  <a:pt x="729" y="3129"/>
                </a:lnTo>
                <a:lnTo>
                  <a:pt x="729" y="3127"/>
                </a:lnTo>
                <a:lnTo>
                  <a:pt x="729" y="3126"/>
                </a:lnTo>
                <a:lnTo>
                  <a:pt x="730" y="3125"/>
                </a:lnTo>
                <a:lnTo>
                  <a:pt x="730" y="3123"/>
                </a:lnTo>
                <a:lnTo>
                  <a:pt x="730" y="3120"/>
                </a:lnTo>
                <a:lnTo>
                  <a:pt x="730" y="3118"/>
                </a:lnTo>
                <a:lnTo>
                  <a:pt x="730" y="3115"/>
                </a:lnTo>
                <a:lnTo>
                  <a:pt x="729" y="3112"/>
                </a:lnTo>
                <a:lnTo>
                  <a:pt x="729" y="3111"/>
                </a:lnTo>
                <a:lnTo>
                  <a:pt x="727" y="3108"/>
                </a:lnTo>
                <a:lnTo>
                  <a:pt x="727" y="3107"/>
                </a:lnTo>
                <a:lnTo>
                  <a:pt x="727" y="3103"/>
                </a:lnTo>
                <a:lnTo>
                  <a:pt x="726" y="3095"/>
                </a:lnTo>
                <a:lnTo>
                  <a:pt x="725" y="3089"/>
                </a:lnTo>
                <a:lnTo>
                  <a:pt x="725" y="3088"/>
                </a:lnTo>
                <a:lnTo>
                  <a:pt x="725" y="3085"/>
                </a:lnTo>
                <a:lnTo>
                  <a:pt x="723" y="3084"/>
                </a:lnTo>
                <a:lnTo>
                  <a:pt x="723" y="3082"/>
                </a:lnTo>
                <a:lnTo>
                  <a:pt x="725" y="3081"/>
                </a:lnTo>
                <a:lnTo>
                  <a:pt x="725" y="3077"/>
                </a:lnTo>
                <a:lnTo>
                  <a:pt x="726" y="3075"/>
                </a:lnTo>
                <a:lnTo>
                  <a:pt x="727" y="3066"/>
                </a:lnTo>
                <a:lnTo>
                  <a:pt x="729" y="3065"/>
                </a:lnTo>
                <a:lnTo>
                  <a:pt x="730" y="3059"/>
                </a:lnTo>
                <a:lnTo>
                  <a:pt x="733" y="3056"/>
                </a:lnTo>
                <a:lnTo>
                  <a:pt x="734" y="3051"/>
                </a:lnTo>
                <a:lnTo>
                  <a:pt x="736" y="3051"/>
                </a:lnTo>
                <a:lnTo>
                  <a:pt x="738" y="3051"/>
                </a:lnTo>
                <a:lnTo>
                  <a:pt x="738" y="3054"/>
                </a:lnTo>
                <a:lnTo>
                  <a:pt x="740" y="3059"/>
                </a:lnTo>
                <a:lnTo>
                  <a:pt x="740" y="3060"/>
                </a:lnTo>
                <a:lnTo>
                  <a:pt x="740" y="3065"/>
                </a:lnTo>
                <a:lnTo>
                  <a:pt x="740" y="3066"/>
                </a:lnTo>
                <a:lnTo>
                  <a:pt x="738" y="3075"/>
                </a:lnTo>
                <a:lnTo>
                  <a:pt x="738" y="3077"/>
                </a:lnTo>
                <a:lnTo>
                  <a:pt x="738" y="3084"/>
                </a:lnTo>
                <a:lnTo>
                  <a:pt x="740" y="3089"/>
                </a:lnTo>
                <a:lnTo>
                  <a:pt x="741" y="3090"/>
                </a:lnTo>
                <a:lnTo>
                  <a:pt x="742" y="3089"/>
                </a:lnTo>
                <a:lnTo>
                  <a:pt x="744" y="3089"/>
                </a:lnTo>
                <a:lnTo>
                  <a:pt x="745" y="3085"/>
                </a:lnTo>
                <a:lnTo>
                  <a:pt x="744" y="3081"/>
                </a:lnTo>
                <a:lnTo>
                  <a:pt x="744" y="3080"/>
                </a:lnTo>
                <a:lnTo>
                  <a:pt x="744" y="3077"/>
                </a:lnTo>
                <a:lnTo>
                  <a:pt x="744" y="3074"/>
                </a:lnTo>
                <a:lnTo>
                  <a:pt x="745" y="3069"/>
                </a:lnTo>
                <a:lnTo>
                  <a:pt x="748" y="3062"/>
                </a:lnTo>
                <a:lnTo>
                  <a:pt x="749" y="3060"/>
                </a:lnTo>
                <a:lnTo>
                  <a:pt x="751" y="3058"/>
                </a:lnTo>
                <a:lnTo>
                  <a:pt x="751" y="3055"/>
                </a:lnTo>
                <a:lnTo>
                  <a:pt x="749" y="3048"/>
                </a:lnTo>
                <a:lnTo>
                  <a:pt x="748" y="3044"/>
                </a:lnTo>
                <a:lnTo>
                  <a:pt x="742" y="3041"/>
                </a:lnTo>
                <a:lnTo>
                  <a:pt x="738" y="3040"/>
                </a:lnTo>
                <a:lnTo>
                  <a:pt x="738" y="3039"/>
                </a:lnTo>
                <a:lnTo>
                  <a:pt x="737" y="3039"/>
                </a:lnTo>
                <a:lnTo>
                  <a:pt x="734" y="3043"/>
                </a:lnTo>
                <a:lnTo>
                  <a:pt x="730" y="3048"/>
                </a:lnTo>
                <a:lnTo>
                  <a:pt x="727" y="3045"/>
                </a:lnTo>
                <a:lnTo>
                  <a:pt x="726" y="3044"/>
                </a:lnTo>
                <a:lnTo>
                  <a:pt x="719" y="3047"/>
                </a:lnTo>
                <a:lnTo>
                  <a:pt x="718" y="3048"/>
                </a:lnTo>
                <a:lnTo>
                  <a:pt x="716" y="3048"/>
                </a:lnTo>
                <a:lnTo>
                  <a:pt x="715" y="3051"/>
                </a:lnTo>
                <a:lnTo>
                  <a:pt x="714" y="3052"/>
                </a:lnTo>
                <a:lnTo>
                  <a:pt x="712" y="3058"/>
                </a:lnTo>
                <a:lnTo>
                  <a:pt x="711" y="3059"/>
                </a:lnTo>
                <a:lnTo>
                  <a:pt x="711" y="3062"/>
                </a:lnTo>
                <a:lnTo>
                  <a:pt x="711" y="3065"/>
                </a:lnTo>
                <a:lnTo>
                  <a:pt x="712" y="3073"/>
                </a:lnTo>
                <a:lnTo>
                  <a:pt x="714" y="3075"/>
                </a:lnTo>
                <a:lnTo>
                  <a:pt x="715" y="3075"/>
                </a:lnTo>
                <a:lnTo>
                  <a:pt x="716" y="3077"/>
                </a:lnTo>
                <a:lnTo>
                  <a:pt x="715" y="3085"/>
                </a:lnTo>
                <a:lnTo>
                  <a:pt x="715" y="3089"/>
                </a:lnTo>
                <a:lnTo>
                  <a:pt x="714" y="3093"/>
                </a:lnTo>
                <a:lnTo>
                  <a:pt x="715" y="3099"/>
                </a:lnTo>
                <a:lnTo>
                  <a:pt x="721" y="3101"/>
                </a:lnTo>
                <a:lnTo>
                  <a:pt x="723" y="3105"/>
                </a:lnTo>
                <a:lnTo>
                  <a:pt x="725" y="3107"/>
                </a:lnTo>
                <a:lnTo>
                  <a:pt x="726" y="3119"/>
                </a:lnTo>
                <a:lnTo>
                  <a:pt x="726" y="3129"/>
                </a:lnTo>
                <a:lnTo>
                  <a:pt x="723" y="3131"/>
                </a:lnTo>
                <a:lnTo>
                  <a:pt x="719" y="3137"/>
                </a:lnTo>
                <a:lnTo>
                  <a:pt x="708" y="3142"/>
                </a:lnTo>
                <a:lnTo>
                  <a:pt x="704" y="3142"/>
                </a:lnTo>
                <a:lnTo>
                  <a:pt x="700" y="3141"/>
                </a:lnTo>
                <a:lnTo>
                  <a:pt x="699" y="3141"/>
                </a:lnTo>
                <a:lnTo>
                  <a:pt x="697" y="3140"/>
                </a:lnTo>
                <a:lnTo>
                  <a:pt x="697" y="3138"/>
                </a:lnTo>
                <a:lnTo>
                  <a:pt x="697" y="3134"/>
                </a:lnTo>
                <a:lnTo>
                  <a:pt x="697" y="3130"/>
                </a:lnTo>
                <a:lnTo>
                  <a:pt x="700" y="3125"/>
                </a:lnTo>
                <a:lnTo>
                  <a:pt x="701" y="3122"/>
                </a:lnTo>
                <a:lnTo>
                  <a:pt x="701" y="3118"/>
                </a:lnTo>
                <a:lnTo>
                  <a:pt x="701" y="3116"/>
                </a:lnTo>
                <a:lnTo>
                  <a:pt x="701" y="3110"/>
                </a:lnTo>
                <a:lnTo>
                  <a:pt x="701" y="3104"/>
                </a:lnTo>
                <a:lnTo>
                  <a:pt x="700" y="3100"/>
                </a:lnTo>
                <a:lnTo>
                  <a:pt x="699" y="3096"/>
                </a:lnTo>
                <a:lnTo>
                  <a:pt x="697" y="3093"/>
                </a:lnTo>
                <a:lnTo>
                  <a:pt x="695" y="3090"/>
                </a:lnTo>
                <a:lnTo>
                  <a:pt x="692" y="3089"/>
                </a:lnTo>
                <a:lnTo>
                  <a:pt x="690" y="3089"/>
                </a:lnTo>
                <a:lnTo>
                  <a:pt x="688" y="3086"/>
                </a:lnTo>
                <a:lnTo>
                  <a:pt x="688" y="3085"/>
                </a:lnTo>
                <a:lnTo>
                  <a:pt x="688" y="3084"/>
                </a:lnTo>
                <a:lnTo>
                  <a:pt x="686" y="3082"/>
                </a:lnTo>
                <a:lnTo>
                  <a:pt x="685" y="3081"/>
                </a:lnTo>
                <a:lnTo>
                  <a:pt x="680" y="3080"/>
                </a:lnTo>
                <a:lnTo>
                  <a:pt x="678" y="3078"/>
                </a:lnTo>
                <a:lnTo>
                  <a:pt x="677" y="3080"/>
                </a:lnTo>
                <a:lnTo>
                  <a:pt x="673" y="3081"/>
                </a:lnTo>
                <a:lnTo>
                  <a:pt x="673" y="3082"/>
                </a:lnTo>
                <a:lnTo>
                  <a:pt x="674" y="3084"/>
                </a:lnTo>
                <a:lnTo>
                  <a:pt x="677" y="3086"/>
                </a:lnTo>
                <a:lnTo>
                  <a:pt x="684" y="3090"/>
                </a:lnTo>
                <a:lnTo>
                  <a:pt x="685" y="3092"/>
                </a:lnTo>
                <a:lnTo>
                  <a:pt x="688" y="3095"/>
                </a:lnTo>
                <a:lnTo>
                  <a:pt x="690" y="3096"/>
                </a:lnTo>
                <a:lnTo>
                  <a:pt x="695" y="3099"/>
                </a:lnTo>
                <a:lnTo>
                  <a:pt x="696" y="3105"/>
                </a:lnTo>
                <a:lnTo>
                  <a:pt x="697" y="3114"/>
                </a:lnTo>
                <a:lnTo>
                  <a:pt x="697" y="3115"/>
                </a:lnTo>
                <a:lnTo>
                  <a:pt x="695" y="3127"/>
                </a:lnTo>
                <a:lnTo>
                  <a:pt x="695" y="3133"/>
                </a:lnTo>
                <a:lnTo>
                  <a:pt x="695" y="3134"/>
                </a:lnTo>
                <a:lnTo>
                  <a:pt x="695" y="3134"/>
                </a:lnTo>
                <a:lnTo>
                  <a:pt x="695" y="3135"/>
                </a:lnTo>
                <a:lnTo>
                  <a:pt x="692" y="3138"/>
                </a:lnTo>
                <a:lnTo>
                  <a:pt x="689" y="3137"/>
                </a:lnTo>
                <a:lnTo>
                  <a:pt x="688" y="3137"/>
                </a:lnTo>
                <a:lnTo>
                  <a:pt x="686" y="3137"/>
                </a:lnTo>
                <a:lnTo>
                  <a:pt x="682" y="3133"/>
                </a:lnTo>
                <a:lnTo>
                  <a:pt x="678" y="3130"/>
                </a:lnTo>
                <a:lnTo>
                  <a:pt x="674" y="3125"/>
                </a:lnTo>
                <a:lnTo>
                  <a:pt x="671" y="3126"/>
                </a:lnTo>
                <a:lnTo>
                  <a:pt x="674" y="3133"/>
                </a:lnTo>
                <a:lnTo>
                  <a:pt x="675" y="3134"/>
                </a:lnTo>
                <a:lnTo>
                  <a:pt x="677" y="3135"/>
                </a:lnTo>
                <a:lnTo>
                  <a:pt x="678" y="3138"/>
                </a:lnTo>
                <a:lnTo>
                  <a:pt x="681" y="3142"/>
                </a:lnTo>
                <a:lnTo>
                  <a:pt x="684" y="3146"/>
                </a:lnTo>
                <a:lnTo>
                  <a:pt x="685" y="3150"/>
                </a:lnTo>
                <a:lnTo>
                  <a:pt x="686" y="3153"/>
                </a:lnTo>
                <a:lnTo>
                  <a:pt x="686" y="3155"/>
                </a:lnTo>
                <a:lnTo>
                  <a:pt x="688" y="3155"/>
                </a:lnTo>
                <a:lnTo>
                  <a:pt x="688" y="3157"/>
                </a:lnTo>
                <a:lnTo>
                  <a:pt x="689" y="3159"/>
                </a:lnTo>
                <a:lnTo>
                  <a:pt x="690" y="3160"/>
                </a:lnTo>
                <a:lnTo>
                  <a:pt x="692" y="3160"/>
                </a:lnTo>
                <a:lnTo>
                  <a:pt x="693" y="3161"/>
                </a:lnTo>
                <a:lnTo>
                  <a:pt x="695" y="3161"/>
                </a:lnTo>
                <a:lnTo>
                  <a:pt x="699" y="3163"/>
                </a:lnTo>
                <a:lnTo>
                  <a:pt x="704" y="3165"/>
                </a:lnTo>
                <a:lnTo>
                  <a:pt x="704" y="3167"/>
                </a:lnTo>
                <a:lnTo>
                  <a:pt x="705" y="3168"/>
                </a:lnTo>
                <a:lnTo>
                  <a:pt x="705" y="3170"/>
                </a:lnTo>
                <a:lnTo>
                  <a:pt x="704" y="3172"/>
                </a:lnTo>
                <a:lnTo>
                  <a:pt x="703" y="3175"/>
                </a:lnTo>
                <a:lnTo>
                  <a:pt x="701" y="3179"/>
                </a:lnTo>
                <a:lnTo>
                  <a:pt x="701" y="3182"/>
                </a:lnTo>
                <a:lnTo>
                  <a:pt x="701" y="3186"/>
                </a:lnTo>
                <a:lnTo>
                  <a:pt x="701" y="3187"/>
                </a:lnTo>
                <a:lnTo>
                  <a:pt x="701" y="3187"/>
                </a:lnTo>
                <a:lnTo>
                  <a:pt x="701" y="3190"/>
                </a:lnTo>
                <a:lnTo>
                  <a:pt x="703" y="3191"/>
                </a:lnTo>
                <a:lnTo>
                  <a:pt x="705" y="3195"/>
                </a:lnTo>
                <a:lnTo>
                  <a:pt x="707" y="3198"/>
                </a:lnTo>
                <a:lnTo>
                  <a:pt x="703" y="3205"/>
                </a:lnTo>
                <a:lnTo>
                  <a:pt x="703" y="3206"/>
                </a:lnTo>
                <a:lnTo>
                  <a:pt x="700" y="3215"/>
                </a:lnTo>
                <a:lnTo>
                  <a:pt x="699" y="3215"/>
                </a:lnTo>
                <a:lnTo>
                  <a:pt x="695" y="3210"/>
                </a:lnTo>
                <a:lnTo>
                  <a:pt x="693" y="3209"/>
                </a:lnTo>
                <a:lnTo>
                  <a:pt x="689" y="3205"/>
                </a:lnTo>
                <a:lnTo>
                  <a:pt x="689" y="3204"/>
                </a:lnTo>
                <a:lnTo>
                  <a:pt x="688" y="3204"/>
                </a:lnTo>
                <a:lnTo>
                  <a:pt x="688" y="3205"/>
                </a:lnTo>
                <a:lnTo>
                  <a:pt x="686" y="3209"/>
                </a:lnTo>
                <a:lnTo>
                  <a:pt x="685" y="3213"/>
                </a:lnTo>
                <a:lnTo>
                  <a:pt x="684" y="3220"/>
                </a:lnTo>
                <a:lnTo>
                  <a:pt x="682" y="3221"/>
                </a:lnTo>
                <a:lnTo>
                  <a:pt x="681" y="3223"/>
                </a:lnTo>
                <a:lnTo>
                  <a:pt x="678" y="3232"/>
                </a:lnTo>
                <a:lnTo>
                  <a:pt x="677" y="3240"/>
                </a:lnTo>
                <a:lnTo>
                  <a:pt x="675" y="3240"/>
                </a:lnTo>
                <a:lnTo>
                  <a:pt x="674" y="3245"/>
                </a:lnTo>
                <a:lnTo>
                  <a:pt x="675" y="3253"/>
                </a:lnTo>
                <a:lnTo>
                  <a:pt x="675" y="3254"/>
                </a:lnTo>
                <a:lnTo>
                  <a:pt x="675" y="3260"/>
                </a:lnTo>
                <a:lnTo>
                  <a:pt x="674" y="3262"/>
                </a:lnTo>
                <a:lnTo>
                  <a:pt x="673" y="3258"/>
                </a:lnTo>
                <a:lnTo>
                  <a:pt x="670" y="3251"/>
                </a:lnTo>
                <a:lnTo>
                  <a:pt x="670" y="3253"/>
                </a:lnTo>
                <a:lnTo>
                  <a:pt x="671" y="3264"/>
                </a:lnTo>
                <a:lnTo>
                  <a:pt x="669" y="3265"/>
                </a:lnTo>
                <a:lnTo>
                  <a:pt x="667" y="3261"/>
                </a:lnTo>
                <a:lnTo>
                  <a:pt x="667" y="3260"/>
                </a:lnTo>
                <a:lnTo>
                  <a:pt x="665" y="3247"/>
                </a:lnTo>
                <a:lnTo>
                  <a:pt x="665" y="3246"/>
                </a:lnTo>
                <a:lnTo>
                  <a:pt x="665" y="3245"/>
                </a:lnTo>
                <a:lnTo>
                  <a:pt x="665" y="3243"/>
                </a:lnTo>
                <a:lnTo>
                  <a:pt x="660" y="3253"/>
                </a:lnTo>
                <a:lnTo>
                  <a:pt x="660" y="3253"/>
                </a:lnTo>
                <a:lnTo>
                  <a:pt x="660" y="3257"/>
                </a:lnTo>
                <a:lnTo>
                  <a:pt x="662" y="3260"/>
                </a:lnTo>
                <a:lnTo>
                  <a:pt x="662" y="3262"/>
                </a:lnTo>
                <a:lnTo>
                  <a:pt x="662" y="3266"/>
                </a:lnTo>
                <a:lnTo>
                  <a:pt x="659" y="3270"/>
                </a:lnTo>
                <a:lnTo>
                  <a:pt x="658" y="3272"/>
                </a:lnTo>
                <a:lnTo>
                  <a:pt x="652" y="3273"/>
                </a:lnTo>
                <a:lnTo>
                  <a:pt x="650" y="3270"/>
                </a:lnTo>
                <a:lnTo>
                  <a:pt x="651" y="3269"/>
                </a:lnTo>
                <a:lnTo>
                  <a:pt x="652" y="3268"/>
                </a:lnTo>
                <a:lnTo>
                  <a:pt x="651" y="3265"/>
                </a:lnTo>
                <a:lnTo>
                  <a:pt x="647" y="3266"/>
                </a:lnTo>
                <a:lnTo>
                  <a:pt x="641" y="3270"/>
                </a:lnTo>
                <a:lnTo>
                  <a:pt x="640" y="3264"/>
                </a:lnTo>
                <a:lnTo>
                  <a:pt x="639" y="3264"/>
                </a:lnTo>
                <a:lnTo>
                  <a:pt x="633" y="3262"/>
                </a:lnTo>
                <a:lnTo>
                  <a:pt x="637" y="3273"/>
                </a:lnTo>
                <a:lnTo>
                  <a:pt x="637" y="3276"/>
                </a:lnTo>
                <a:lnTo>
                  <a:pt x="636" y="3277"/>
                </a:lnTo>
                <a:lnTo>
                  <a:pt x="635" y="3280"/>
                </a:lnTo>
                <a:lnTo>
                  <a:pt x="620" y="3283"/>
                </a:lnTo>
                <a:lnTo>
                  <a:pt x="611" y="3284"/>
                </a:lnTo>
                <a:lnTo>
                  <a:pt x="606" y="3280"/>
                </a:lnTo>
                <a:lnTo>
                  <a:pt x="611" y="3272"/>
                </a:lnTo>
                <a:lnTo>
                  <a:pt x="607" y="3262"/>
                </a:lnTo>
                <a:lnTo>
                  <a:pt x="606" y="3261"/>
                </a:lnTo>
                <a:lnTo>
                  <a:pt x="606" y="3258"/>
                </a:lnTo>
                <a:lnTo>
                  <a:pt x="605" y="3254"/>
                </a:lnTo>
                <a:lnTo>
                  <a:pt x="602" y="3254"/>
                </a:lnTo>
                <a:lnTo>
                  <a:pt x="599" y="3254"/>
                </a:lnTo>
                <a:lnTo>
                  <a:pt x="598" y="3254"/>
                </a:lnTo>
                <a:lnTo>
                  <a:pt x="598" y="3253"/>
                </a:lnTo>
                <a:lnTo>
                  <a:pt x="596" y="3249"/>
                </a:lnTo>
                <a:lnTo>
                  <a:pt x="596" y="3246"/>
                </a:lnTo>
                <a:lnTo>
                  <a:pt x="596" y="3243"/>
                </a:lnTo>
                <a:lnTo>
                  <a:pt x="595" y="3243"/>
                </a:lnTo>
                <a:lnTo>
                  <a:pt x="592" y="3243"/>
                </a:lnTo>
                <a:lnTo>
                  <a:pt x="591" y="3243"/>
                </a:lnTo>
                <a:lnTo>
                  <a:pt x="592" y="3257"/>
                </a:lnTo>
                <a:lnTo>
                  <a:pt x="587" y="3254"/>
                </a:lnTo>
                <a:lnTo>
                  <a:pt x="585" y="3254"/>
                </a:lnTo>
                <a:lnTo>
                  <a:pt x="585" y="3253"/>
                </a:lnTo>
                <a:lnTo>
                  <a:pt x="585" y="3246"/>
                </a:lnTo>
                <a:lnTo>
                  <a:pt x="585" y="3243"/>
                </a:lnTo>
                <a:lnTo>
                  <a:pt x="584" y="3243"/>
                </a:lnTo>
                <a:lnTo>
                  <a:pt x="583" y="3240"/>
                </a:lnTo>
                <a:lnTo>
                  <a:pt x="581" y="3236"/>
                </a:lnTo>
                <a:lnTo>
                  <a:pt x="580" y="3236"/>
                </a:lnTo>
                <a:lnTo>
                  <a:pt x="579" y="3236"/>
                </a:lnTo>
                <a:lnTo>
                  <a:pt x="575" y="3236"/>
                </a:lnTo>
                <a:lnTo>
                  <a:pt x="569" y="3236"/>
                </a:lnTo>
                <a:lnTo>
                  <a:pt x="573" y="3240"/>
                </a:lnTo>
                <a:lnTo>
                  <a:pt x="573" y="3242"/>
                </a:lnTo>
                <a:lnTo>
                  <a:pt x="575" y="3243"/>
                </a:lnTo>
                <a:lnTo>
                  <a:pt x="579" y="3247"/>
                </a:lnTo>
                <a:lnTo>
                  <a:pt x="579" y="3253"/>
                </a:lnTo>
                <a:lnTo>
                  <a:pt x="584" y="3258"/>
                </a:lnTo>
                <a:lnTo>
                  <a:pt x="588" y="3260"/>
                </a:lnTo>
                <a:lnTo>
                  <a:pt x="590" y="3260"/>
                </a:lnTo>
                <a:lnTo>
                  <a:pt x="595" y="3266"/>
                </a:lnTo>
                <a:lnTo>
                  <a:pt x="596" y="3272"/>
                </a:lnTo>
                <a:lnTo>
                  <a:pt x="596" y="3273"/>
                </a:lnTo>
                <a:lnTo>
                  <a:pt x="590" y="3272"/>
                </a:lnTo>
                <a:lnTo>
                  <a:pt x="587" y="3276"/>
                </a:lnTo>
                <a:lnTo>
                  <a:pt x="584" y="3279"/>
                </a:lnTo>
                <a:lnTo>
                  <a:pt x="584" y="3280"/>
                </a:lnTo>
                <a:lnTo>
                  <a:pt x="580" y="3283"/>
                </a:lnTo>
                <a:lnTo>
                  <a:pt x="579" y="3284"/>
                </a:lnTo>
                <a:lnTo>
                  <a:pt x="575" y="3285"/>
                </a:lnTo>
                <a:lnTo>
                  <a:pt x="566" y="3288"/>
                </a:lnTo>
                <a:lnTo>
                  <a:pt x="564" y="3287"/>
                </a:lnTo>
                <a:lnTo>
                  <a:pt x="562" y="3285"/>
                </a:lnTo>
                <a:lnTo>
                  <a:pt x="561" y="3285"/>
                </a:lnTo>
                <a:lnTo>
                  <a:pt x="560" y="3288"/>
                </a:lnTo>
                <a:lnTo>
                  <a:pt x="554" y="3295"/>
                </a:lnTo>
                <a:lnTo>
                  <a:pt x="550" y="3292"/>
                </a:lnTo>
                <a:lnTo>
                  <a:pt x="550" y="3296"/>
                </a:lnTo>
                <a:lnTo>
                  <a:pt x="550" y="3302"/>
                </a:lnTo>
                <a:lnTo>
                  <a:pt x="549" y="3303"/>
                </a:lnTo>
                <a:lnTo>
                  <a:pt x="547" y="3305"/>
                </a:lnTo>
                <a:lnTo>
                  <a:pt x="540" y="3305"/>
                </a:lnTo>
                <a:lnTo>
                  <a:pt x="538" y="3302"/>
                </a:lnTo>
                <a:lnTo>
                  <a:pt x="532" y="3298"/>
                </a:lnTo>
                <a:lnTo>
                  <a:pt x="529" y="3310"/>
                </a:lnTo>
                <a:lnTo>
                  <a:pt x="539" y="3310"/>
                </a:lnTo>
                <a:lnTo>
                  <a:pt x="549" y="3309"/>
                </a:lnTo>
                <a:lnTo>
                  <a:pt x="550" y="3309"/>
                </a:lnTo>
                <a:lnTo>
                  <a:pt x="550" y="3310"/>
                </a:lnTo>
                <a:lnTo>
                  <a:pt x="550" y="3315"/>
                </a:lnTo>
                <a:lnTo>
                  <a:pt x="539" y="3325"/>
                </a:lnTo>
                <a:lnTo>
                  <a:pt x="538" y="3328"/>
                </a:lnTo>
                <a:lnTo>
                  <a:pt x="531" y="3332"/>
                </a:lnTo>
                <a:lnTo>
                  <a:pt x="524" y="3333"/>
                </a:lnTo>
                <a:lnTo>
                  <a:pt x="513" y="3332"/>
                </a:lnTo>
                <a:lnTo>
                  <a:pt x="504" y="3330"/>
                </a:lnTo>
                <a:lnTo>
                  <a:pt x="502" y="3330"/>
                </a:lnTo>
                <a:lnTo>
                  <a:pt x="499" y="3330"/>
                </a:lnTo>
                <a:lnTo>
                  <a:pt x="498" y="3330"/>
                </a:lnTo>
                <a:lnTo>
                  <a:pt x="498" y="3335"/>
                </a:lnTo>
                <a:lnTo>
                  <a:pt x="497" y="3336"/>
                </a:lnTo>
                <a:lnTo>
                  <a:pt x="506" y="3340"/>
                </a:lnTo>
                <a:lnTo>
                  <a:pt x="506" y="3339"/>
                </a:lnTo>
                <a:lnTo>
                  <a:pt x="506" y="3337"/>
                </a:lnTo>
                <a:lnTo>
                  <a:pt x="514" y="3337"/>
                </a:lnTo>
                <a:lnTo>
                  <a:pt x="521" y="3339"/>
                </a:lnTo>
                <a:lnTo>
                  <a:pt x="520" y="3344"/>
                </a:lnTo>
                <a:lnTo>
                  <a:pt x="512" y="3345"/>
                </a:lnTo>
                <a:lnTo>
                  <a:pt x="516" y="3350"/>
                </a:lnTo>
                <a:lnTo>
                  <a:pt x="509" y="3355"/>
                </a:lnTo>
                <a:lnTo>
                  <a:pt x="508" y="3355"/>
                </a:lnTo>
                <a:lnTo>
                  <a:pt x="497" y="3360"/>
                </a:lnTo>
                <a:lnTo>
                  <a:pt x="489" y="3366"/>
                </a:lnTo>
                <a:lnTo>
                  <a:pt x="483" y="3367"/>
                </a:lnTo>
                <a:lnTo>
                  <a:pt x="478" y="3362"/>
                </a:lnTo>
                <a:lnTo>
                  <a:pt x="478" y="3373"/>
                </a:lnTo>
                <a:lnTo>
                  <a:pt x="478" y="3378"/>
                </a:lnTo>
                <a:lnTo>
                  <a:pt x="472" y="3382"/>
                </a:lnTo>
                <a:lnTo>
                  <a:pt x="467" y="3386"/>
                </a:lnTo>
                <a:lnTo>
                  <a:pt x="465" y="3389"/>
                </a:lnTo>
                <a:lnTo>
                  <a:pt x="460" y="3396"/>
                </a:lnTo>
                <a:lnTo>
                  <a:pt x="454" y="3399"/>
                </a:lnTo>
                <a:lnTo>
                  <a:pt x="452" y="3401"/>
                </a:lnTo>
                <a:lnTo>
                  <a:pt x="450" y="3403"/>
                </a:lnTo>
                <a:lnTo>
                  <a:pt x="446" y="3404"/>
                </a:lnTo>
                <a:lnTo>
                  <a:pt x="442" y="3405"/>
                </a:lnTo>
                <a:lnTo>
                  <a:pt x="439" y="3410"/>
                </a:lnTo>
                <a:lnTo>
                  <a:pt x="441" y="3416"/>
                </a:lnTo>
                <a:lnTo>
                  <a:pt x="441" y="3419"/>
                </a:lnTo>
                <a:lnTo>
                  <a:pt x="441" y="3420"/>
                </a:lnTo>
                <a:lnTo>
                  <a:pt x="441" y="3422"/>
                </a:lnTo>
                <a:lnTo>
                  <a:pt x="437" y="3425"/>
                </a:lnTo>
                <a:lnTo>
                  <a:pt x="429" y="3431"/>
                </a:lnTo>
                <a:lnTo>
                  <a:pt x="422" y="3434"/>
                </a:lnTo>
                <a:lnTo>
                  <a:pt x="419" y="3437"/>
                </a:lnTo>
                <a:lnTo>
                  <a:pt x="418" y="3440"/>
                </a:lnTo>
                <a:lnTo>
                  <a:pt x="416" y="3441"/>
                </a:lnTo>
                <a:lnTo>
                  <a:pt x="416" y="3442"/>
                </a:lnTo>
                <a:lnTo>
                  <a:pt x="415" y="3442"/>
                </a:lnTo>
                <a:lnTo>
                  <a:pt x="409" y="3445"/>
                </a:lnTo>
                <a:lnTo>
                  <a:pt x="411" y="3446"/>
                </a:lnTo>
                <a:lnTo>
                  <a:pt x="412" y="3449"/>
                </a:lnTo>
                <a:lnTo>
                  <a:pt x="405" y="3453"/>
                </a:lnTo>
                <a:lnTo>
                  <a:pt x="400" y="3453"/>
                </a:lnTo>
                <a:lnTo>
                  <a:pt x="399" y="3453"/>
                </a:lnTo>
                <a:lnTo>
                  <a:pt x="394" y="3452"/>
                </a:lnTo>
                <a:lnTo>
                  <a:pt x="393" y="3452"/>
                </a:lnTo>
                <a:lnTo>
                  <a:pt x="393" y="3453"/>
                </a:lnTo>
                <a:lnTo>
                  <a:pt x="389" y="3456"/>
                </a:lnTo>
                <a:lnTo>
                  <a:pt x="385" y="3457"/>
                </a:lnTo>
                <a:lnTo>
                  <a:pt x="384" y="3459"/>
                </a:lnTo>
                <a:lnTo>
                  <a:pt x="379" y="3460"/>
                </a:lnTo>
                <a:lnTo>
                  <a:pt x="371" y="3463"/>
                </a:lnTo>
                <a:lnTo>
                  <a:pt x="375" y="3465"/>
                </a:lnTo>
                <a:lnTo>
                  <a:pt x="378" y="3468"/>
                </a:lnTo>
                <a:lnTo>
                  <a:pt x="374" y="3471"/>
                </a:lnTo>
                <a:lnTo>
                  <a:pt x="370" y="3475"/>
                </a:lnTo>
                <a:lnTo>
                  <a:pt x="367" y="3472"/>
                </a:lnTo>
                <a:lnTo>
                  <a:pt x="368" y="3482"/>
                </a:lnTo>
                <a:lnTo>
                  <a:pt x="363" y="3483"/>
                </a:lnTo>
                <a:lnTo>
                  <a:pt x="363" y="3482"/>
                </a:lnTo>
                <a:lnTo>
                  <a:pt x="363" y="3475"/>
                </a:lnTo>
                <a:lnTo>
                  <a:pt x="359" y="3476"/>
                </a:lnTo>
                <a:lnTo>
                  <a:pt x="359" y="3479"/>
                </a:lnTo>
                <a:lnTo>
                  <a:pt x="355" y="3487"/>
                </a:lnTo>
                <a:lnTo>
                  <a:pt x="343" y="3480"/>
                </a:lnTo>
                <a:lnTo>
                  <a:pt x="341" y="3476"/>
                </a:lnTo>
                <a:lnTo>
                  <a:pt x="345" y="3472"/>
                </a:lnTo>
                <a:lnTo>
                  <a:pt x="348" y="3468"/>
                </a:lnTo>
                <a:lnTo>
                  <a:pt x="348" y="3465"/>
                </a:lnTo>
                <a:lnTo>
                  <a:pt x="348" y="3464"/>
                </a:lnTo>
                <a:lnTo>
                  <a:pt x="347" y="3459"/>
                </a:lnTo>
                <a:lnTo>
                  <a:pt x="347" y="3457"/>
                </a:lnTo>
                <a:lnTo>
                  <a:pt x="341" y="3450"/>
                </a:lnTo>
                <a:lnTo>
                  <a:pt x="341" y="3452"/>
                </a:lnTo>
                <a:lnTo>
                  <a:pt x="340" y="3453"/>
                </a:lnTo>
                <a:lnTo>
                  <a:pt x="340" y="3457"/>
                </a:lnTo>
                <a:lnTo>
                  <a:pt x="341" y="3467"/>
                </a:lnTo>
                <a:lnTo>
                  <a:pt x="338" y="3471"/>
                </a:lnTo>
                <a:lnTo>
                  <a:pt x="334" y="3478"/>
                </a:lnTo>
                <a:lnTo>
                  <a:pt x="330" y="3479"/>
                </a:lnTo>
                <a:lnTo>
                  <a:pt x="330" y="3487"/>
                </a:lnTo>
                <a:lnTo>
                  <a:pt x="330" y="3489"/>
                </a:lnTo>
                <a:lnTo>
                  <a:pt x="332" y="3490"/>
                </a:lnTo>
                <a:lnTo>
                  <a:pt x="329" y="3493"/>
                </a:lnTo>
                <a:lnTo>
                  <a:pt x="326" y="3493"/>
                </a:lnTo>
                <a:lnTo>
                  <a:pt x="325" y="3493"/>
                </a:lnTo>
                <a:lnTo>
                  <a:pt x="323" y="3493"/>
                </a:lnTo>
                <a:lnTo>
                  <a:pt x="313" y="3490"/>
                </a:lnTo>
                <a:lnTo>
                  <a:pt x="310" y="3490"/>
                </a:lnTo>
                <a:lnTo>
                  <a:pt x="302" y="3490"/>
                </a:lnTo>
                <a:lnTo>
                  <a:pt x="300" y="3490"/>
                </a:lnTo>
                <a:lnTo>
                  <a:pt x="299" y="3490"/>
                </a:lnTo>
                <a:lnTo>
                  <a:pt x="289" y="3493"/>
                </a:lnTo>
                <a:lnTo>
                  <a:pt x="285" y="3500"/>
                </a:lnTo>
                <a:lnTo>
                  <a:pt x="284" y="3501"/>
                </a:lnTo>
                <a:lnTo>
                  <a:pt x="283" y="3504"/>
                </a:lnTo>
                <a:lnTo>
                  <a:pt x="281" y="3505"/>
                </a:lnTo>
                <a:lnTo>
                  <a:pt x="281" y="3504"/>
                </a:lnTo>
                <a:lnTo>
                  <a:pt x="278" y="3498"/>
                </a:lnTo>
                <a:lnTo>
                  <a:pt x="274" y="3505"/>
                </a:lnTo>
                <a:lnTo>
                  <a:pt x="265" y="3504"/>
                </a:lnTo>
                <a:lnTo>
                  <a:pt x="259" y="3501"/>
                </a:lnTo>
                <a:lnTo>
                  <a:pt x="257" y="3501"/>
                </a:lnTo>
                <a:lnTo>
                  <a:pt x="255" y="3500"/>
                </a:lnTo>
                <a:lnTo>
                  <a:pt x="254" y="3498"/>
                </a:lnTo>
                <a:lnTo>
                  <a:pt x="248" y="3500"/>
                </a:lnTo>
                <a:lnTo>
                  <a:pt x="246" y="3500"/>
                </a:lnTo>
                <a:lnTo>
                  <a:pt x="244" y="3500"/>
                </a:lnTo>
                <a:lnTo>
                  <a:pt x="238" y="3497"/>
                </a:lnTo>
                <a:lnTo>
                  <a:pt x="236" y="3495"/>
                </a:lnTo>
                <a:lnTo>
                  <a:pt x="228" y="3490"/>
                </a:lnTo>
                <a:lnTo>
                  <a:pt x="218" y="3490"/>
                </a:lnTo>
                <a:lnTo>
                  <a:pt x="210" y="3491"/>
                </a:lnTo>
                <a:lnTo>
                  <a:pt x="206" y="3495"/>
                </a:lnTo>
                <a:lnTo>
                  <a:pt x="205" y="3497"/>
                </a:lnTo>
                <a:lnTo>
                  <a:pt x="198" y="3504"/>
                </a:lnTo>
                <a:lnTo>
                  <a:pt x="195" y="3502"/>
                </a:lnTo>
                <a:lnTo>
                  <a:pt x="194" y="3501"/>
                </a:lnTo>
                <a:lnTo>
                  <a:pt x="197" y="3494"/>
                </a:lnTo>
                <a:lnTo>
                  <a:pt x="201" y="3489"/>
                </a:lnTo>
                <a:lnTo>
                  <a:pt x="203" y="3486"/>
                </a:lnTo>
                <a:lnTo>
                  <a:pt x="206" y="3486"/>
                </a:lnTo>
                <a:lnTo>
                  <a:pt x="212" y="3485"/>
                </a:lnTo>
                <a:lnTo>
                  <a:pt x="214" y="3485"/>
                </a:lnTo>
                <a:lnTo>
                  <a:pt x="217" y="3480"/>
                </a:lnTo>
                <a:lnTo>
                  <a:pt x="218" y="3474"/>
                </a:lnTo>
                <a:lnTo>
                  <a:pt x="218" y="3472"/>
                </a:lnTo>
                <a:lnTo>
                  <a:pt x="218" y="3470"/>
                </a:lnTo>
                <a:lnTo>
                  <a:pt x="213" y="3475"/>
                </a:lnTo>
                <a:lnTo>
                  <a:pt x="212" y="3480"/>
                </a:lnTo>
                <a:lnTo>
                  <a:pt x="205" y="3482"/>
                </a:lnTo>
                <a:lnTo>
                  <a:pt x="201" y="3483"/>
                </a:lnTo>
                <a:lnTo>
                  <a:pt x="197" y="3487"/>
                </a:lnTo>
                <a:lnTo>
                  <a:pt x="190" y="3489"/>
                </a:lnTo>
                <a:lnTo>
                  <a:pt x="191" y="3485"/>
                </a:lnTo>
                <a:lnTo>
                  <a:pt x="192" y="3483"/>
                </a:lnTo>
                <a:lnTo>
                  <a:pt x="199" y="3475"/>
                </a:lnTo>
                <a:lnTo>
                  <a:pt x="195" y="3478"/>
                </a:lnTo>
                <a:lnTo>
                  <a:pt x="192" y="3479"/>
                </a:lnTo>
                <a:lnTo>
                  <a:pt x="191" y="3479"/>
                </a:lnTo>
                <a:lnTo>
                  <a:pt x="190" y="3480"/>
                </a:lnTo>
                <a:lnTo>
                  <a:pt x="186" y="3482"/>
                </a:lnTo>
                <a:lnTo>
                  <a:pt x="182" y="3482"/>
                </a:lnTo>
                <a:lnTo>
                  <a:pt x="186" y="3472"/>
                </a:lnTo>
                <a:lnTo>
                  <a:pt x="183" y="3471"/>
                </a:lnTo>
                <a:lnTo>
                  <a:pt x="179" y="3475"/>
                </a:lnTo>
                <a:lnTo>
                  <a:pt x="171" y="3471"/>
                </a:lnTo>
                <a:lnTo>
                  <a:pt x="171" y="3471"/>
                </a:lnTo>
                <a:lnTo>
                  <a:pt x="180" y="3464"/>
                </a:lnTo>
                <a:lnTo>
                  <a:pt x="186" y="3465"/>
                </a:lnTo>
                <a:lnTo>
                  <a:pt x="187" y="3467"/>
                </a:lnTo>
                <a:lnTo>
                  <a:pt x="201" y="3465"/>
                </a:lnTo>
                <a:lnTo>
                  <a:pt x="199" y="3460"/>
                </a:lnTo>
                <a:lnTo>
                  <a:pt x="188" y="3463"/>
                </a:lnTo>
                <a:lnTo>
                  <a:pt x="184" y="3460"/>
                </a:lnTo>
                <a:lnTo>
                  <a:pt x="176" y="3457"/>
                </a:lnTo>
                <a:lnTo>
                  <a:pt x="176" y="3456"/>
                </a:lnTo>
                <a:lnTo>
                  <a:pt x="173" y="3452"/>
                </a:lnTo>
                <a:lnTo>
                  <a:pt x="172" y="3449"/>
                </a:lnTo>
                <a:lnTo>
                  <a:pt x="171" y="3446"/>
                </a:lnTo>
                <a:lnTo>
                  <a:pt x="171" y="3445"/>
                </a:lnTo>
                <a:lnTo>
                  <a:pt x="171" y="3446"/>
                </a:lnTo>
                <a:lnTo>
                  <a:pt x="168" y="3448"/>
                </a:lnTo>
                <a:lnTo>
                  <a:pt x="168" y="3449"/>
                </a:lnTo>
                <a:lnTo>
                  <a:pt x="168" y="3450"/>
                </a:lnTo>
                <a:lnTo>
                  <a:pt x="169" y="3453"/>
                </a:lnTo>
                <a:lnTo>
                  <a:pt x="171" y="3456"/>
                </a:lnTo>
                <a:lnTo>
                  <a:pt x="175" y="3460"/>
                </a:lnTo>
                <a:lnTo>
                  <a:pt x="172" y="3464"/>
                </a:lnTo>
                <a:lnTo>
                  <a:pt x="164" y="3465"/>
                </a:lnTo>
                <a:lnTo>
                  <a:pt x="161" y="3465"/>
                </a:lnTo>
                <a:lnTo>
                  <a:pt x="160" y="3465"/>
                </a:lnTo>
                <a:lnTo>
                  <a:pt x="162" y="3468"/>
                </a:lnTo>
                <a:lnTo>
                  <a:pt x="165" y="3470"/>
                </a:lnTo>
                <a:lnTo>
                  <a:pt x="167" y="3471"/>
                </a:lnTo>
                <a:lnTo>
                  <a:pt x="167" y="3478"/>
                </a:lnTo>
                <a:lnTo>
                  <a:pt x="149" y="3475"/>
                </a:lnTo>
                <a:lnTo>
                  <a:pt x="138" y="3470"/>
                </a:lnTo>
                <a:lnTo>
                  <a:pt x="138" y="3470"/>
                </a:lnTo>
                <a:lnTo>
                  <a:pt x="135" y="3470"/>
                </a:lnTo>
                <a:lnTo>
                  <a:pt x="132" y="3461"/>
                </a:lnTo>
                <a:lnTo>
                  <a:pt x="132" y="3459"/>
                </a:lnTo>
                <a:lnTo>
                  <a:pt x="134" y="3459"/>
                </a:lnTo>
                <a:lnTo>
                  <a:pt x="138" y="3456"/>
                </a:lnTo>
                <a:lnTo>
                  <a:pt x="138" y="3456"/>
                </a:lnTo>
                <a:lnTo>
                  <a:pt x="139" y="3452"/>
                </a:lnTo>
                <a:lnTo>
                  <a:pt x="142" y="3445"/>
                </a:lnTo>
                <a:lnTo>
                  <a:pt x="146" y="3446"/>
                </a:lnTo>
                <a:lnTo>
                  <a:pt x="152" y="3446"/>
                </a:lnTo>
                <a:lnTo>
                  <a:pt x="152" y="3442"/>
                </a:lnTo>
                <a:lnTo>
                  <a:pt x="161" y="3438"/>
                </a:lnTo>
                <a:lnTo>
                  <a:pt x="165" y="3435"/>
                </a:lnTo>
                <a:lnTo>
                  <a:pt x="168" y="3435"/>
                </a:lnTo>
                <a:lnTo>
                  <a:pt x="169" y="3434"/>
                </a:lnTo>
                <a:lnTo>
                  <a:pt x="177" y="3429"/>
                </a:lnTo>
                <a:lnTo>
                  <a:pt x="179" y="3427"/>
                </a:lnTo>
                <a:lnTo>
                  <a:pt x="183" y="3426"/>
                </a:lnTo>
                <a:lnTo>
                  <a:pt x="182" y="3423"/>
                </a:lnTo>
                <a:lnTo>
                  <a:pt x="175" y="3425"/>
                </a:lnTo>
                <a:lnTo>
                  <a:pt x="171" y="3426"/>
                </a:lnTo>
                <a:lnTo>
                  <a:pt x="160" y="3434"/>
                </a:lnTo>
                <a:lnTo>
                  <a:pt x="158" y="3434"/>
                </a:lnTo>
                <a:lnTo>
                  <a:pt x="154" y="3423"/>
                </a:lnTo>
                <a:lnTo>
                  <a:pt x="152" y="3416"/>
                </a:lnTo>
                <a:lnTo>
                  <a:pt x="150" y="3419"/>
                </a:lnTo>
                <a:lnTo>
                  <a:pt x="149" y="3420"/>
                </a:lnTo>
                <a:lnTo>
                  <a:pt x="150" y="3427"/>
                </a:lnTo>
                <a:lnTo>
                  <a:pt x="143" y="3426"/>
                </a:lnTo>
                <a:lnTo>
                  <a:pt x="141" y="3426"/>
                </a:lnTo>
                <a:lnTo>
                  <a:pt x="135" y="3423"/>
                </a:lnTo>
                <a:lnTo>
                  <a:pt x="128" y="3420"/>
                </a:lnTo>
                <a:lnTo>
                  <a:pt x="124" y="3419"/>
                </a:lnTo>
                <a:lnTo>
                  <a:pt x="123" y="3419"/>
                </a:lnTo>
                <a:lnTo>
                  <a:pt x="117" y="3416"/>
                </a:lnTo>
                <a:lnTo>
                  <a:pt x="113" y="3415"/>
                </a:lnTo>
                <a:lnTo>
                  <a:pt x="112" y="3414"/>
                </a:lnTo>
                <a:lnTo>
                  <a:pt x="105" y="3407"/>
                </a:lnTo>
                <a:lnTo>
                  <a:pt x="104" y="3404"/>
                </a:lnTo>
                <a:lnTo>
                  <a:pt x="93" y="3396"/>
                </a:lnTo>
                <a:lnTo>
                  <a:pt x="85" y="3392"/>
                </a:lnTo>
                <a:lnTo>
                  <a:pt x="79" y="3388"/>
                </a:lnTo>
                <a:lnTo>
                  <a:pt x="72" y="3384"/>
                </a:lnTo>
                <a:lnTo>
                  <a:pt x="70" y="3380"/>
                </a:lnTo>
                <a:lnTo>
                  <a:pt x="67" y="3371"/>
                </a:lnTo>
                <a:lnTo>
                  <a:pt x="66" y="3362"/>
                </a:lnTo>
                <a:lnTo>
                  <a:pt x="66" y="3360"/>
                </a:lnTo>
                <a:lnTo>
                  <a:pt x="66" y="3358"/>
                </a:lnTo>
                <a:lnTo>
                  <a:pt x="64" y="3355"/>
                </a:lnTo>
                <a:lnTo>
                  <a:pt x="62" y="3355"/>
                </a:lnTo>
                <a:lnTo>
                  <a:pt x="59" y="3354"/>
                </a:lnTo>
                <a:lnTo>
                  <a:pt x="56" y="3354"/>
                </a:lnTo>
                <a:lnTo>
                  <a:pt x="49" y="3352"/>
                </a:lnTo>
                <a:lnTo>
                  <a:pt x="45" y="3351"/>
                </a:lnTo>
                <a:lnTo>
                  <a:pt x="44" y="3351"/>
                </a:lnTo>
                <a:lnTo>
                  <a:pt x="42" y="3351"/>
                </a:lnTo>
                <a:lnTo>
                  <a:pt x="40" y="3348"/>
                </a:lnTo>
                <a:lnTo>
                  <a:pt x="38" y="3347"/>
                </a:lnTo>
                <a:lnTo>
                  <a:pt x="38" y="3344"/>
                </a:lnTo>
                <a:lnTo>
                  <a:pt x="38" y="3340"/>
                </a:lnTo>
                <a:lnTo>
                  <a:pt x="38" y="3339"/>
                </a:lnTo>
                <a:lnTo>
                  <a:pt x="38" y="3337"/>
                </a:lnTo>
                <a:lnTo>
                  <a:pt x="34" y="3335"/>
                </a:lnTo>
                <a:lnTo>
                  <a:pt x="33" y="3335"/>
                </a:lnTo>
                <a:lnTo>
                  <a:pt x="27" y="3332"/>
                </a:lnTo>
                <a:lnTo>
                  <a:pt x="26" y="3332"/>
                </a:lnTo>
                <a:lnTo>
                  <a:pt x="22" y="3329"/>
                </a:lnTo>
                <a:lnTo>
                  <a:pt x="21" y="3326"/>
                </a:lnTo>
                <a:lnTo>
                  <a:pt x="19" y="3317"/>
                </a:lnTo>
                <a:lnTo>
                  <a:pt x="18" y="3311"/>
                </a:lnTo>
                <a:lnTo>
                  <a:pt x="16" y="3307"/>
                </a:lnTo>
                <a:lnTo>
                  <a:pt x="14" y="3299"/>
                </a:lnTo>
                <a:lnTo>
                  <a:pt x="11" y="3291"/>
                </a:lnTo>
                <a:lnTo>
                  <a:pt x="11" y="3290"/>
                </a:lnTo>
                <a:lnTo>
                  <a:pt x="10" y="3287"/>
                </a:lnTo>
                <a:lnTo>
                  <a:pt x="8" y="3280"/>
                </a:lnTo>
                <a:lnTo>
                  <a:pt x="7" y="3273"/>
                </a:lnTo>
                <a:lnTo>
                  <a:pt x="15" y="3261"/>
                </a:lnTo>
                <a:lnTo>
                  <a:pt x="18" y="3253"/>
                </a:lnTo>
                <a:lnTo>
                  <a:pt x="18" y="3253"/>
                </a:lnTo>
                <a:lnTo>
                  <a:pt x="23" y="3242"/>
                </a:lnTo>
                <a:lnTo>
                  <a:pt x="23" y="3236"/>
                </a:lnTo>
                <a:lnTo>
                  <a:pt x="23" y="3228"/>
                </a:lnTo>
                <a:lnTo>
                  <a:pt x="25" y="3221"/>
                </a:lnTo>
                <a:lnTo>
                  <a:pt x="25" y="3223"/>
                </a:lnTo>
                <a:lnTo>
                  <a:pt x="27" y="3224"/>
                </a:lnTo>
                <a:lnTo>
                  <a:pt x="31" y="3231"/>
                </a:lnTo>
                <a:lnTo>
                  <a:pt x="33" y="3232"/>
                </a:lnTo>
                <a:lnTo>
                  <a:pt x="37" y="3230"/>
                </a:lnTo>
                <a:lnTo>
                  <a:pt x="38" y="3228"/>
                </a:lnTo>
                <a:lnTo>
                  <a:pt x="36" y="3225"/>
                </a:lnTo>
                <a:lnTo>
                  <a:pt x="33" y="3221"/>
                </a:lnTo>
                <a:lnTo>
                  <a:pt x="30" y="3220"/>
                </a:lnTo>
                <a:lnTo>
                  <a:pt x="30" y="3219"/>
                </a:lnTo>
                <a:lnTo>
                  <a:pt x="29" y="3217"/>
                </a:lnTo>
                <a:lnTo>
                  <a:pt x="29" y="3215"/>
                </a:lnTo>
                <a:lnTo>
                  <a:pt x="29" y="3213"/>
                </a:lnTo>
                <a:lnTo>
                  <a:pt x="30" y="3201"/>
                </a:lnTo>
                <a:lnTo>
                  <a:pt x="34" y="3204"/>
                </a:lnTo>
                <a:lnTo>
                  <a:pt x="36" y="3204"/>
                </a:lnTo>
                <a:lnTo>
                  <a:pt x="37" y="3205"/>
                </a:lnTo>
                <a:lnTo>
                  <a:pt x="38" y="3205"/>
                </a:lnTo>
                <a:lnTo>
                  <a:pt x="38" y="3209"/>
                </a:lnTo>
                <a:lnTo>
                  <a:pt x="40" y="3209"/>
                </a:lnTo>
                <a:lnTo>
                  <a:pt x="40" y="3210"/>
                </a:lnTo>
                <a:lnTo>
                  <a:pt x="45" y="3219"/>
                </a:lnTo>
                <a:lnTo>
                  <a:pt x="48" y="3219"/>
                </a:lnTo>
                <a:lnTo>
                  <a:pt x="49" y="3219"/>
                </a:lnTo>
                <a:lnTo>
                  <a:pt x="51" y="3220"/>
                </a:lnTo>
                <a:lnTo>
                  <a:pt x="52" y="3220"/>
                </a:lnTo>
                <a:lnTo>
                  <a:pt x="51" y="3223"/>
                </a:lnTo>
                <a:lnTo>
                  <a:pt x="51" y="3230"/>
                </a:lnTo>
                <a:lnTo>
                  <a:pt x="48" y="3235"/>
                </a:lnTo>
                <a:lnTo>
                  <a:pt x="45" y="3242"/>
                </a:lnTo>
                <a:lnTo>
                  <a:pt x="47" y="3243"/>
                </a:lnTo>
                <a:lnTo>
                  <a:pt x="49" y="3245"/>
                </a:lnTo>
                <a:lnTo>
                  <a:pt x="51" y="3240"/>
                </a:lnTo>
                <a:lnTo>
                  <a:pt x="55" y="3231"/>
                </a:lnTo>
                <a:lnTo>
                  <a:pt x="62" y="3232"/>
                </a:lnTo>
                <a:lnTo>
                  <a:pt x="67" y="3227"/>
                </a:lnTo>
                <a:lnTo>
                  <a:pt x="68" y="3225"/>
                </a:lnTo>
                <a:lnTo>
                  <a:pt x="72" y="3225"/>
                </a:lnTo>
                <a:lnTo>
                  <a:pt x="78" y="3231"/>
                </a:lnTo>
                <a:lnTo>
                  <a:pt x="81" y="3234"/>
                </a:lnTo>
                <a:lnTo>
                  <a:pt x="82" y="3236"/>
                </a:lnTo>
                <a:lnTo>
                  <a:pt x="89" y="3246"/>
                </a:lnTo>
                <a:lnTo>
                  <a:pt x="90" y="3247"/>
                </a:lnTo>
                <a:lnTo>
                  <a:pt x="94" y="3253"/>
                </a:lnTo>
                <a:lnTo>
                  <a:pt x="94" y="3254"/>
                </a:lnTo>
                <a:lnTo>
                  <a:pt x="97" y="3260"/>
                </a:lnTo>
                <a:lnTo>
                  <a:pt x="102" y="3262"/>
                </a:lnTo>
                <a:lnTo>
                  <a:pt x="105" y="3264"/>
                </a:lnTo>
                <a:lnTo>
                  <a:pt x="107" y="3264"/>
                </a:lnTo>
                <a:lnTo>
                  <a:pt x="111" y="3265"/>
                </a:lnTo>
                <a:lnTo>
                  <a:pt x="117" y="3264"/>
                </a:lnTo>
                <a:lnTo>
                  <a:pt x="116" y="3261"/>
                </a:lnTo>
                <a:lnTo>
                  <a:pt x="115" y="3261"/>
                </a:lnTo>
                <a:lnTo>
                  <a:pt x="112" y="3260"/>
                </a:lnTo>
                <a:lnTo>
                  <a:pt x="108" y="3258"/>
                </a:lnTo>
                <a:lnTo>
                  <a:pt x="105" y="3258"/>
                </a:lnTo>
                <a:lnTo>
                  <a:pt x="98" y="3253"/>
                </a:lnTo>
                <a:lnTo>
                  <a:pt x="97" y="3250"/>
                </a:lnTo>
                <a:lnTo>
                  <a:pt x="96" y="3247"/>
                </a:lnTo>
                <a:lnTo>
                  <a:pt x="97" y="3245"/>
                </a:lnTo>
                <a:lnTo>
                  <a:pt x="101" y="3236"/>
                </a:lnTo>
                <a:lnTo>
                  <a:pt x="109" y="3231"/>
                </a:lnTo>
                <a:lnTo>
                  <a:pt x="120" y="3225"/>
                </a:lnTo>
                <a:lnTo>
                  <a:pt x="123" y="3225"/>
                </a:lnTo>
                <a:lnTo>
                  <a:pt x="124" y="3224"/>
                </a:lnTo>
                <a:lnTo>
                  <a:pt x="131" y="3224"/>
                </a:lnTo>
                <a:lnTo>
                  <a:pt x="143" y="3223"/>
                </a:lnTo>
                <a:lnTo>
                  <a:pt x="149" y="3220"/>
                </a:lnTo>
                <a:lnTo>
                  <a:pt x="150" y="3220"/>
                </a:lnTo>
                <a:lnTo>
                  <a:pt x="154" y="3220"/>
                </a:lnTo>
                <a:lnTo>
                  <a:pt x="161" y="3219"/>
                </a:lnTo>
                <a:lnTo>
                  <a:pt x="157" y="3216"/>
                </a:lnTo>
                <a:lnTo>
                  <a:pt x="143" y="3217"/>
                </a:lnTo>
                <a:lnTo>
                  <a:pt x="138" y="3219"/>
                </a:lnTo>
                <a:lnTo>
                  <a:pt x="135" y="3220"/>
                </a:lnTo>
                <a:lnTo>
                  <a:pt x="124" y="3220"/>
                </a:lnTo>
                <a:lnTo>
                  <a:pt x="122" y="3220"/>
                </a:lnTo>
                <a:lnTo>
                  <a:pt x="120" y="3220"/>
                </a:lnTo>
                <a:lnTo>
                  <a:pt x="116" y="3221"/>
                </a:lnTo>
                <a:lnTo>
                  <a:pt x="111" y="3224"/>
                </a:lnTo>
                <a:lnTo>
                  <a:pt x="98" y="3231"/>
                </a:lnTo>
                <a:lnTo>
                  <a:pt x="94" y="3236"/>
                </a:lnTo>
                <a:lnTo>
                  <a:pt x="92" y="3240"/>
                </a:lnTo>
                <a:lnTo>
                  <a:pt x="87" y="3232"/>
                </a:lnTo>
                <a:lnTo>
                  <a:pt x="85" y="3225"/>
                </a:lnTo>
                <a:lnTo>
                  <a:pt x="85" y="3224"/>
                </a:lnTo>
                <a:lnTo>
                  <a:pt x="96" y="3220"/>
                </a:lnTo>
                <a:lnTo>
                  <a:pt x="94" y="3217"/>
                </a:lnTo>
                <a:lnTo>
                  <a:pt x="92" y="3213"/>
                </a:lnTo>
                <a:lnTo>
                  <a:pt x="81" y="3209"/>
                </a:lnTo>
                <a:lnTo>
                  <a:pt x="77" y="3204"/>
                </a:lnTo>
                <a:lnTo>
                  <a:pt x="77" y="3200"/>
                </a:lnTo>
                <a:lnTo>
                  <a:pt x="75" y="3198"/>
                </a:lnTo>
                <a:lnTo>
                  <a:pt x="74" y="3197"/>
                </a:lnTo>
                <a:lnTo>
                  <a:pt x="77" y="3191"/>
                </a:lnTo>
                <a:lnTo>
                  <a:pt x="89" y="3185"/>
                </a:lnTo>
                <a:lnTo>
                  <a:pt x="94" y="3187"/>
                </a:lnTo>
                <a:lnTo>
                  <a:pt x="104" y="3185"/>
                </a:lnTo>
                <a:lnTo>
                  <a:pt x="107" y="3183"/>
                </a:lnTo>
                <a:lnTo>
                  <a:pt x="105" y="3179"/>
                </a:lnTo>
                <a:lnTo>
                  <a:pt x="100" y="3179"/>
                </a:lnTo>
                <a:lnTo>
                  <a:pt x="98" y="3178"/>
                </a:lnTo>
                <a:lnTo>
                  <a:pt x="97" y="3176"/>
                </a:lnTo>
                <a:lnTo>
                  <a:pt x="102" y="3171"/>
                </a:lnTo>
                <a:lnTo>
                  <a:pt x="104" y="3171"/>
                </a:lnTo>
                <a:lnTo>
                  <a:pt x="105" y="3170"/>
                </a:lnTo>
                <a:lnTo>
                  <a:pt x="108" y="3161"/>
                </a:lnTo>
                <a:lnTo>
                  <a:pt x="113" y="3157"/>
                </a:lnTo>
                <a:lnTo>
                  <a:pt x="116" y="3157"/>
                </a:lnTo>
                <a:lnTo>
                  <a:pt x="119" y="3156"/>
                </a:lnTo>
                <a:lnTo>
                  <a:pt x="122" y="3155"/>
                </a:lnTo>
                <a:lnTo>
                  <a:pt x="124" y="3155"/>
                </a:lnTo>
                <a:lnTo>
                  <a:pt x="126" y="3153"/>
                </a:lnTo>
                <a:lnTo>
                  <a:pt x="128" y="3153"/>
                </a:lnTo>
                <a:lnTo>
                  <a:pt x="134" y="3153"/>
                </a:lnTo>
                <a:lnTo>
                  <a:pt x="137" y="3152"/>
                </a:lnTo>
                <a:lnTo>
                  <a:pt x="142" y="3149"/>
                </a:lnTo>
                <a:lnTo>
                  <a:pt x="158" y="3145"/>
                </a:lnTo>
                <a:lnTo>
                  <a:pt x="161" y="3144"/>
                </a:lnTo>
                <a:lnTo>
                  <a:pt x="160" y="3142"/>
                </a:lnTo>
                <a:lnTo>
                  <a:pt x="157" y="3141"/>
                </a:lnTo>
                <a:lnTo>
                  <a:pt x="153" y="3141"/>
                </a:lnTo>
                <a:lnTo>
                  <a:pt x="146" y="3141"/>
                </a:lnTo>
                <a:lnTo>
                  <a:pt x="143" y="3142"/>
                </a:lnTo>
                <a:lnTo>
                  <a:pt x="139" y="3145"/>
                </a:lnTo>
                <a:lnTo>
                  <a:pt x="135" y="3146"/>
                </a:lnTo>
                <a:lnTo>
                  <a:pt x="134" y="3146"/>
                </a:lnTo>
                <a:lnTo>
                  <a:pt x="132" y="3146"/>
                </a:lnTo>
                <a:lnTo>
                  <a:pt x="127" y="3148"/>
                </a:lnTo>
                <a:lnTo>
                  <a:pt x="126" y="3148"/>
                </a:lnTo>
                <a:lnTo>
                  <a:pt x="124" y="3149"/>
                </a:lnTo>
                <a:lnTo>
                  <a:pt x="119" y="3150"/>
                </a:lnTo>
                <a:lnTo>
                  <a:pt x="113" y="3141"/>
                </a:lnTo>
                <a:lnTo>
                  <a:pt x="116" y="3140"/>
                </a:lnTo>
                <a:lnTo>
                  <a:pt x="117" y="3140"/>
                </a:lnTo>
                <a:lnTo>
                  <a:pt x="120" y="3140"/>
                </a:lnTo>
                <a:lnTo>
                  <a:pt x="123" y="3141"/>
                </a:lnTo>
                <a:lnTo>
                  <a:pt x="124" y="3141"/>
                </a:lnTo>
                <a:lnTo>
                  <a:pt x="130" y="3141"/>
                </a:lnTo>
                <a:lnTo>
                  <a:pt x="131" y="3141"/>
                </a:lnTo>
                <a:lnTo>
                  <a:pt x="135" y="3142"/>
                </a:lnTo>
                <a:lnTo>
                  <a:pt x="132" y="3134"/>
                </a:lnTo>
                <a:lnTo>
                  <a:pt x="131" y="3129"/>
                </a:lnTo>
                <a:lnTo>
                  <a:pt x="130" y="3127"/>
                </a:lnTo>
                <a:lnTo>
                  <a:pt x="127" y="3131"/>
                </a:lnTo>
                <a:lnTo>
                  <a:pt x="124" y="3131"/>
                </a:lnTo>
                <a:lnTo>
                  <a:pt x="120" y="3134"/>
                </a:lnTo>
                <a:lnTo>
                  <a:pt x="112" y="3131"/>
                </a:lnTo>
                <a:lnTo>
                  <a:pt x="112" y="3125"/>
                </a:lnTo>
                <a:lnTo>
                  <a:pt x="108" y="3130"/>
                </a:lnTo>
                <a:lnTo>
                  <a:pt x="102" y="3127"/>
                </a:lnTo>
                <a:lnTo>
                  <a:pt x="101" y="3127"/>
                </a:lnTo>
                <a:lnTo>
                  <a:pt x="107" y="3120"/>
                </a:lnTo>
                <a:lnTo>
                  <a:pt x="108" y="3118"/>
                </a:lnTo>
                <a:lnTo>
                  <a:pt x="117" y="3116"/>
                </a:lnTo>
                <a:lnTo>
                  <a:pt x="124" y="3111"/>
                </a:lnTo>
                <a:lnTo>
                  <a:pt x="126" y="3110"/>
                </a:lnTo>
                <a:lnTo>
                  <a:pt x="131" y="3105"/>
                </a:lnTo>
                <a:lnTo>
                  <a:pt x="134" y="3104"/>
                </a:lnTo>
                <a:lnTo>
                  <a:pt x="135" y="3103"/>
                </a:lnTo>
                <a:lnTo>
                  <a:pt x="137" y="3101"/>
                </a:lnTo>
                <a:lnTo>
                  <a:pt x="137" y="3099"/>
                </a:lnTo>
                <a:lnTo>
                  <a:pt x="137" y="3097"/>
                </a:lnTo>
                <a:lnTo>
                  <a:pt x="138" y="3096"/>
                </a:lnTo>
                <a:lnTo>
                  <a:pt x="137" y="3093"/>
                </a:lnTo>
                <a:lnTo>
                  <a:pt x="137" y="3092"/>
                </a:lnTo>
                <a:lnTo>
                  <a:pt x="139" y="3089"/>
                </a:lnTo>
                <a:lnTo>
                  <a:pt x="154" y="3088"/>
                </a:lnTo>
                <a:lnTo>
                  <a:pt x="162" y="3085"/>
                </a:lnTo>
                <a:lnTo>
                  <a:pt x="171" y="3082"/>
                </a:lnTo>
                <a:lnTo>
                  <a:pt x="172" y="3081"/>
                </a:lnTo>
                <a:lnTo>
                  <a:pt x="175" y="3081"/>
                </a:lnTo>
                <a:lnTo>
                  <a:pt x="168" y="3078"/>
                </a:lnTo>
                <a:lnTo>
                  <a:pt x="154" y="3082"/>
                </a:lnTo>
                <a:lnTo>
                  <a:pt x="152" y="3082"/>
                </a:lnTo>
                <a:lnTo>
                  <a:pt x="147" y="3084"/>
                </a:lnTo>
                <a:lnTo>
                  <a:pt x="142" y="3085"/>
                </a:lnTo>
                <a:lnTo>
                  <a:pt x="147" y="3077"/>
                </a:lnTo>
                <a:lnTo>
                  <a:pt x="149" y="3075"/>
                </a:lnTo>
                <a:lnTo>
                  <a:pt x="149" y="3074"/>
                </a:lnTo>
                <a:lnTo>
                  <a:pt x="152" y="3070"/>
                </a:lnTo>
                <a:lnTo>
                  <a:pt x="153" y="3063"/>
                </a:lnTo>
                <a:lnTo>
                  <a:pt x="154" y="3058"/>
                </a:lnTo>
                <a:lnTo>
                  <a:pt x="156" y="3056"/>
                </a:lnTo>
                <a:lnTo>
                  <a:pt x="157" y="3056"/>
                </a:lnTo>
                <a:lnTo>
                  <a:pt x="160" y="3055"/>
                </a:lnTo>
                <a:lnTo>
                  <a:pt x="158" y="3055"/>
                </a:lnTo>
                <a:lnTo>
                  <a:pt x="153" y="3055"/>
                </a:lnTo>
                <a:lnTo>
                  <a:pt x="146" y="3063"/>
                </a:lnTo>
                <a:lnTo>
                  <a:pt x="145" y="3065"/>
                </a:lnTo>
                <a:lnTo>
                  <a:pt x="143" y="3073"/>
                </a:lnTo>
                <a:lnTo>
                  <a:pt x="143" y="3074"/>
                </a:lnTo>
                <a:lnTo>
                  <a:pt x="138" y="3081"/>
                </a:lnTo>
                <a:lnTo>
                  <a:pt x="132" y="3088"/>
                </a:lnTo>
                <a:lnTo>
                  <a:pt x="131" y="3092"/>
                </a:lnTo>
                <a:lnTo>
                  <a:pt x="131" y="3093"/>
                </a:lnTo>
                <a:lnTo>
                  <a:pt x="131" y="3095"/>
                </a:lnTo>
                <a:lnTo>
                  <a:pt x="131" y="3097"/>
                </a:lnTo>
                <a:lnTo>
                  <a:pt x="127" y="3103"/>
                </a:lnTo>
                <a:lnTo>
                  <a:pt x="124" y="3104"/>
                </a:lnTo>
                <a:lnTo>
                  <a:pt x="120" y="3108"/>
                </a:lnTo>
                <a:lnTo>
                  <a:pt x="119" y="3110"/>
                </a:lnTo>
                <a:lnTo>
                  <a:pt x="117" y="3110"/>
                </a:lnTo>
                <a:lnTo>
                  <a:pt x="111" y="3110"/>
                </a:lnTo>
                <a:lnTo>
                  <a:pt x="104" y="3111"/>
                </a:lnTo>
                <a:lnTo>
                  <a:pt x="100" y="3116"/>
                </a:lnTo>
                <a:lnTo>
                  <a:pt x="100" y="3118"/>
                </a:lnTo>
                <a:lnTo>
                  <a:pt x="96" y="3122"/>
                </a:lnTo>
                <a:lnTo>
                  <a:pt x="96" y="3123"/>
                </a:lnTo>
                <a:lnTo>
                  <a:pt x="92" y="3122"/>
                </a:lnTo>
                <a:lnTo>
                  <a:pt x="92" y="3119"/>
                </a:lnTo>
                <a:lnTo>
                  <a:pt x="90" y="3100"/>
                </a:lnTo>
                <a:lnTo>
                  <a:pt x="100" y="3100"/>
                </a:lnTo>
                <a:lnTo>
                  <a:pt x="105" y="3099"/>
                </a:lnTo>
                <a:lnTo>
                  <a:pt x="107" y="3099"/>
                </a:lnTo>
                <a:lnTo>
                  <a:pt x="124" y="3096"/>
                </a:lnTo>
                <a:lnTo>
                  <a:pt x="126" y="3093"/>
                </a:lnTo>
                <a:lnTo>
                  <a:pt x="126" y="3092"/>
                </a:lnTo>
                <a:lnTo>
                  <a:pt x="124" y="3092"/>
                </a:lnTo>
                <a:lnTo>
                  <a:pt x="113" y="3092"/>
                </a:lnTo>
                <a:lnTo>
                  <a:pt x="93" y="3089"/>
                </a:lnTo>
                <a:lnTo>
                  <a:pt x="92" y="3089"/>
                </a:lnTo>
                <a:lnTo>
                  <a:pt x="90" y="3089"/>
                </a:lnTo>
                <a:lnTo>
                  <a:pt x="89" y="3086"/>
                </a:lnTo>
                <a:lnTo>
                  <a:pt x="89" y="3082"/>
                </a:lnTo>
                <a:lnTo>
                  <a:pt x="87" y="3075"/>
                </a:lnTo>
                <a:lnTo>
                  <a:pt x="87" y="3071"/>
                </a:lnTo>
                <a:lnTo>
                  <a:pt x="81" y="3077"/>
                </a:lnTo>
                <a:lnTo>
                  <a:pt x="81" y="3081"/>
                </a:lnTo>
                <a:lnTo>
                  <a:pt x="82" y="3089"/>
                </a:lnTo>
                <a:lnTo>
                  <a:pt x="82" y="3090"/>
                </a:lnTo>
                <a:lnTo>
                  <a:pt x="81" y="3092"/>
                </a:lnTo>
                <a:lnTo>
                  <a:pt x="72" y="3096"/>
                </a:lnTo>
                <a:lnTo>
                  <a:pt x="72" y="3095"/>
                </a:lnTo>
                <a:lnTo>
                  <a:pt x="70" y="3090"/>
                </a:lnTo>
                <a:lnTo>
                  <a:pt x="67" y="3092"/>
                </a:lnTo>
                <a:lnTo>
                  <a:pt x="68" y="3097"/>
                </a:lnTo>
                <a:lnTo>
                  <a:pt x="64" y="3101"/>
                </a:lnTo>
                <a:lnTo>
                  <a:pt x="62" y="3103"/>
                </a:lnTo>
                <a:lnTo>
                  <a:pt x="60" y="3103"/>
                </a:lnTo>
                <a:lnTo>
                  <a:pt x="62" y="3107"/>
                </a:lnTo>
                <a:lnTo>
                  <a:pt x="64" y="3105"/>
                </a:lnTo>
                <a:lnTo>
                  <a:pt x="72" y="3101"/>
                </a:lnTo>
                <a:lnTo>
                  <a:pt x="79" y="3100"/>
                </a:lnTo>
                <a:lnTo>
                  <a:pt x="83" y="3120"/>
                </a:lnTo>
                <a:lnTo>
                  <a:pt x="85" y="3122"/>
                </a:lnTo>
                <a:lnTo>
                  <a:pt x="83" y="3122"/>
                </a:lnTo>
                <a:lnTo>
                  <a:pt x="78" y="3123"/>
                </a:lnTo>
                <a:lnTo>
                  <a:pt x="72" y="3125"/>
                </a:lnTo>
                <a:lnTo>
                  <a:pt x="68" y="3127"/>
                </a:lnTo>
                <a:lnTo>
                  <a:pt x="67" y="3123"/>
                </a:lnTo>
                <a:lnTo>
                  <a:pt x="64" y="3122"/>
                </a:lnTo>
                <a:lnTo>
                  <a:pt x="60" y="3127"/>
                </a:lnTo>
                <a:lnTo>
                  <a:pt x="57" y="3130"/>
                </a:lnTo>
                <a:lnTo>
                  <a:pt x="48" y="3138"/>
                </a:lnTo>
                <a:lnTo>
                  <a:pt x="49" y="3129"/>
                </a:lnTo>
                <a:lnTo>
                  <a:pt x="51" y="3126"/>
                </a:lnTo>
                <a:lnTo>
                  <a:pt x="53" y="3122"/>
                </a:lnTo>
                <a:lnTo>
                  <a:pt x="53" y="3120"/>
                </a:lnTo>
                <a:lnTo>
                  <a:pt x="52" y="3107"/>
                </a:lnTo>
                <a:lnTo>
                  <a:pt x="52" y="3099"/>
                </a:lnTo>
                <a:lnTo>
                  <a:pt x="52" y="3089"/>
                </a:lnTo>
                <a:lnTo>
                  <a:pt x="53" y="3084"/>
                </a:lnTo>
                <a:lnTo>
                  <a:pt x="53" y="3080"/>
                </a:lnTo>
                <a:lnTo>
                  <a:pt x="51" y="3080"/>
                </a:lnTo>
                <a:lnTo>
                  <a:pt x="49" y="3081"/>
                </a:lnTo>
                <a:lnTo>
                  <a:pt x="45" y="3081"/>
                </a:lnTo>
                <a:lnTo>
                  <a:pt x="44" y="3082"/>
                </a:lnTo>
                <a:lnTo>
                  <a:pt x="36" y="3089"/>
                </a:lnTo>
                <a:lnTo>
                  <a:pt x="31" y="3086"/>
                </a:lnTo>
                <a:lnTo>
                  <a:pt x="33" y="3092"/>
                </a:lnTo>
                <a:lnTo>
                  <a:pt x="37" y="3095"/>
                </a:lnTo>
                <a:lnTo>
                  <a:pt x="38" y="3095"/>
                </a:lnTo>
                <a:lnTo>
                  <a:pt x="47" y="3086"/>
                </a:lnTo>
                <a:lnTo>
                  <a:pt x="47" y="3099"/>
                </a:lnTo>
                <a:lnTo>
                  <a:pt x="47" y="3108"/>
                </a:lnTo>
                <a:lnTo>
                  <a:pt x="47" y="3110"/>
                </a:lnTo>
                <a:lnTo>
                  <a:pt x="45" y="3119"/>
                </a:lnTo>
                <a:lnTo>
                  <a:pt x="45" y="3122"/>
                </a:lnTo>
                <a:lnTo>
                  <a:pt x="40" y="3130"/>
                </a:lnTo>
                <a:lnTo>
                  <a:pt x="36" y="3135"/>
                </a:lnTo>
                <a:lnTo>
                  <a:pt x="26" y="3134"/>
                </a:lnTo>
                <a:lnTo>
                  <a:pt x="26" y="3131"/>
                </a:lnTo>
                <a:lnTo>
                  <a:pt x="26" y="3123"/>
                </a:lnTo>
                <a:lnTo>
                  <a:pt x="25" y="3125"/>
                </a:lnTo>
                <a:lnTo>
                  <a:pt x="23" y="3125"/>
                </a:lnTo>
                <a:lnTo>
                  <a:pt x="21" y="3126"/>
                </a:lnTo>
                <a:lnTo>
                  <a:pt x="16" y="3123"/>
                </a:lnTo>
                <a:lnTo>
                  <a:pt x="18" y="3107"/>
                </a:lnTo>
                <a:lnTo>
                  <a:pt x="19" y="3099"/>
                </a:lnTo>
                <a:lnTo>
                  <a:pt x="18" y="3097"/>
                </a:lnTo>
                <a:lnTo>
                  <a:pt x="16" y="3096"/>
                </a:lnTo>
                <a:lnTo>
                  <a:pt x="15" y="3096"/>
                </a:lnTo>
                <a:lnTo>
                  <a:pt x="15" y="3097"/>
                </a:lnTo>
                <a:lnTo>
                  <a:pt x="15" y="3099"/>
                </a:lnTo>
                <a:lnTo>
                  <a:pt x="15" y="3103"/>
                </a:lnTo>
                <a:lnTo>
                  <a:pt x="14" y="3104"/>
                </a:lnTo>
                <a:lnTo>
                  <a:pt x="12" y="3105"/>
                </a:lnTo>
                <a:lnTo>
                  <a:pt x="12" y="3112"/>
                </a:lnTo>
                <a:lnTo>
                  <a:pt x="11" y="3114"/>
                </a:lnTo>
                <a:lnTo>
                  <a:pt x="8" y="3115"/>
                </a:lnTo>
                <a:lnTo>
                  <a:pt x="7" y="3111"/>
                </a:lnTo>
                <a:lnTo>
                  <a:pt x="6" y="3107"/>
                </a:lnTo>
                <a:lnTo>
                  <a:pt x="6" y="3104"/>
                </a:lnTo>
                <a:lnTo>
                  <a:pt x="6" y="3103"/>
                </a:lnTo>
                <a:lnTo>
                  <a:pt x="4" y="3099"/>
                </a:lnTo>
                <a:lnTo>
                  <a:pt x="4" y="3095"/>
                </a:lnTo>
                <a:lnTo>
                  <a:pt x="3" y="3092"/>
                </a:lnTo>
                <a:lnTo>
                  <a:pt x="1" y="3089"/>
                </a:lnTo>
                <a:lnTo>
                  <a:pt x="1" y="3089"/>
                </a:lnTo>
                <a:lnTo>
                  <a:pt x="0" y="3073"/>
                </a:lnTo>
                <a:lnTo>
                  <a:pt x="6" y="3073"/>
                </a:lnTo>
                <a:lnTo>
                  <a:pt x="7" y="3066"/>
                </a:lnTo>
                <a:lnTo>
                  <a:pt x="3" y="3062"/>
                </a:lnTo>
                <a:lnTo>
                  <a:pt x="6" y="3058"/>
                </a:lnTo>
                <a:lnTo>
                  <a:pt x="6" y="3056"/>
                </a:lnTo>
                <a:lnTo>
                  <a:pt x="11" y="3051"/>
                </a:lnTo>
                <a:lnTo>
                  <a:pt x="16" y="3043"/>
                </a:lnTo>
                <a:lnTo>
                  <a:pt x="21" y="3040"/>
                </a:lnTo>
                <a:lnTo>
                  <a:pt x="25" y="3037"/>
                </a:lnTo>
                <a:lnTo>
                  <a:pt x="27" y="3036"/>
                </a:lnTo>
                <a:lnTo>
                  <a:pt x="29" y="3037"/>
                </a:lnTo>
                <a:lnTo>
                  <a:pt x="30" y="3045"/>
                </a:lnTo>
                <a:lnTo>
                  <a:pt x="31" y="3047"/>
                </a:lnTo>
                <a:lnTo>
                  <a:pt x="33" y="3048"/>
                </a:lnTo>
                <a:lnTo>
                  <a:pt x="38" y="3045"/>
                </a:lnTo>
                <a:lnTo>
                  <a:pt x="37" y="3040"/>
                </a:lnTo>
                <a:lnTo>
                  <a:pt x="37" y="3039"/>
                </a:lnTo>
                <a:lnTo>
                  <a:pt x="34" y="3033"/>
                </a:lnTo>
                <a:lnTo>
                  <a:pt x="38" y="3026"/>
                </a:lnTo>
                <a:lnTo>
                  <a:pt x="41" y="3024"/>
                </a:lnTo>
                <a:lnTo>
                  <a:pt x="45" y="3020"/>
                </a:lnTo>
                <a:lnTo>
                  <a:pt x="48" y="3018"/>
                </a:lnTo>
                <a:lnTo>
                  <a:pt x="49" y="3015"/>
                </a:lnTo>
                <a:lnTo>
                  <a:pt x="49" y="3018"/>
                </a:lnTo>
                <a:lnTo>
                  <a:pt x="48" y="3028"/>
                </a:lnTo>
                <a:lnTo>
                  <a:pt x="45" y="3036"/>
                </a:lnTo>
                <a:lnTo>
                  <a:pt x="45" y="3039"/>
                </a:lnTo>
                <a:lnTo>
                  <a:pt x="42" y="3045"/>
                </a:lnTo>
                <a:lnTo>
                  <a:pt x="42" y="3047"/>
                </a:lnTo>
                <a:lnTo>
                  <a:pt x="42" y="3050"/>
                </a:lnTo>
                <a:lnTo>
                  <a:pt x="42" y="3055"/>
                </a:lnTo>
                <a:lnTo>
                  <a:pt x="42" y="3058"/>
                </a:lnTo>
                <a:lnTo>
                  <a:pt x="38" y="3065"/>
                </a:lnTo>
                <a:lnTo>
                  <a:pt x="34" y="3066"/>
                </a:lnTo>
                <a:lnTo>
                  <a:pt x="31" y="3067"/>
                </a:lnTo>
                <a:lnTo>
                  <a:pt x="31" y="3070"/>
                </a:lnTo>
                <a:lnTo>
                  <a:pt x="30" y="3075"/>
                </a:lnTo>
                <a:lnTo>
                  <a:pt x="31" y="3075"/>
                </a:lnTo>
                <a:lnTo>
                  <a:pt x="38" y="3073"/>
                </a:lnTo>
                <a:lnTo>
                  <a:pt x="41" y="3071"/>
                </a:lnTo>
                <a:lnTo>
                  <a:pt x="47" y="3065"/>
                </a:lnTo>
                <a:lnTo>
                  <a:pt x="51" y="3060"/>
                </a:lnTo>
                <a:lnTo>
                  <a:pt x="49" y="3048"/>
                </a:lnTo>
                <a:lnTo>
                  <a:pt x="53" y="3036"/>
                </a:lnTo>
                <a:lnTo>
                  <a:pt x="57" y="3029"/>
                </a:lnTo>
                <a:lnTo>
                  <a:pt x="59" y="3030"/>
                </a:lnTo>
                <a:lnTo>
                  <a:pt x="63" y="3033"/>
                </a:lnTo>
                <a:lnTo>
                  <a:pt x="75" y="3041"/>
                </a:lnTo>
                <a:lnTo>
                  <a:pt x="78" y="3047"/>
                </a:lnTo>
                <a:lnTo>
                  <a:pt x="75" y="3052"/>
                </a:lnTo>
                <a:lnTo>
                  <a:pt x="74" y="3054"/>
                </a:lnTo>
                <a:lnTo>
                  <a:pt x="74" y="3055"/>
                </a:lnTo>
                <a:lnTo>
                  <a:pt x="82" y="3054"/>
                </a:lnTo>
                <a:lnTo>
                  <a:pt x="82" y="3048"/>
                </a:lnTo>
                <a:lnTo>
                  <a:pt x="82" y="3047"/>
                </a:lnTo>
                <a:lnTo>
                  <a:pt x="82" y="3044"/>
                </a:lnTo>
                <a:lnTo>
                  <a:pt x="87" y="3045"/>
                </a:lnTo>
                <a:lnTo>
                  <a:pt x="96" y="3045"/>
                </a:lnTo>
                <a:lnTo>
                  <a:pt x="101" y="3041"/>
                </a:lnTo>
                <a:lnTo>
                  <a:pt x="101" y="3040"/>
                </a:lnTo>
                <a:lnTo>
                  <a:pt x="101" y="3039"/>
                </a:lnTo>
                <a:lnTo>
                  <a:pt x="101" y="3037"/>
                </a:lnTo>
                <a:lnTo>
                  <a:pt x="100" y="3037"/>
                </a:lnTo>
                <a:lnTo>
                  <a:pt x="94" y="3039"/>
                </a:lnTo>
                <a:lnTo>
                  <a:pt x="90" y="3040"/>
                </a:lnTo>
                <a:lnTo>
                  <a:pt x="82" y="3041"/>
                </a:lnTo>
                <a:lnTo>
                  <a:pt x="83" y="3035"/>
                </a:lnTo>
                <a:lnTo>
                  <a:pt x="89" y="3029"/>
                </a:lnTo>
                <a:lnTo>
                  <a:pt x="94" y="3025"/>
                </a:lnTo>
                <a:lnTo>
                  <a:pt x="102" y="3022"/>
                </a:lnTo>
                <a:lnTo>
                  <a:pt x="104" y="3020"/>
                </a:lnTo>
                <a:lnTo>
                  <a:pt x="105" y="3017"/>
                </a:lnTo>
                <a:lnTo>
                  <a:pt x="105" y="3014"/>
                </a:lnTo>
                <a:lnTo>
                  <a:pt x="108" y="3020"/>
                </a:lnTo>
                <a:lnTo>
                  <a:pt x="111" y="3022"/>
                </a:lnTo>
                <a:lnTo>
                  <a:pt x="124" y="3024"/>
                </a:lnTo>
                <a:lnTo>
                  <a:pt x="126" y="3024"/>
                </a:lnTo>
                <a:lnTo>
                  <a:pt x="128" y="3024"/>
                </a:lnTo>
                <a:lnTo>
                  <a:pt x="130" y="3022"/>
                </a:lnTo>
                <a:lnTo>
                  <a:pt x="134" y="3014"/>
                </a:lnTo>
                <a:lnTo>
                  <a:pt x="143" y="3009"/>
                </a:lnTo>
                <a:lnTo>
                  <a:pt x="149" y="3005"/>
                </a:lnTo>
                <a:lnTo>
                  <a:pt x="156" y="3003"/>
                </a:lnTo>
                <a:lnTo>
                  <a:pt x="158" y="3002"/>
                </a:lnTo>
                <a:lnTo>
                  <a:pt x="162" y="2999"/>
                </a:lnTo>
                <a:lnTo>
                  <a:pt x="164" y="2999"/>
                </a:lnTo>
                <a:lnTo>
                  <a:pt x="165" y="2995"/>
                </a:lnTo>
                <a:lnTo>
                  <a:pt x="165" y="2994"/>
                </a:lnTo>
                <a:lnTo>
                  <a:pt x="162" y="2995"/>
                </a:lnTo>
                <a:lnTo>
                  <a:pt x="161" y="2996"/>
                </a:lnTo>
                <a:lnTo>
                  <a:pt x="157" y="2999"/>
                </a:lnTo>
                <a:lnTo>
                  <a:pt x="147" y="3002"/>
                </a:lnTo>
                <a:lnTo>
                  <a:pt x="146" y="3002"/>
                </a:lnTo>
                <a:lnTo>
                  <a:pt x="139" y="3006"/>
                </a:lnTo>
                <a:lnTo>
                  <a:pt x="135" y="3009"/>
                </a:lnTo>
                <a:lnTo>
                  <a:pt x="135" y="3010"/>
                </a:lnTo>
                <a:lnTo>
                  <a:pt x="134" y="3010"/>
                </a:lnTo>
                <a:lnTo>
                  <a:pt x="127" y="3011"/>
                </a:lnTo>
                <a:lnTo>
                  <a:pt x="124" y="3017"/>
                </a:lnTo>
                <a:lnTo>
                  <a:pt x="116" y="3018"/>
                </a:lnTo>
                <a:lnTo>
                  <a:pt x="113" y="3017"/>
                </a:lnTo>
                <a:lnTo>
                  <a:pt x="109" y="3013"/>
                </a:lnTo>
                <a:lnTo>
                  <a:pt x="108" y="3011"/>
                </a:lnTo>
                <a:lnTo>
                  <a:pt x="109" y="3011"/>
                </a:lnTo>
                <a:lnTo>
                  <a:pt x="112" y="3006"/>
                </a:lnTo>
                <a:lnTo>
                  <a:pt x="115" y="3000"/>
                </a:lnTo>
                <a:lnTo>
                  <a:pt x="115" y="2999"/>
                </a:lnTo>
                <a:lnTo>
                  <a:pt x="115" y="2995"/>
                </a:lnTo>
                <a:lnTo>
                  <a:pt x="115" y="2994"/>
                </a:lnTo>
                <a:lnTo>
                  <a:pt x="115" y="2991"/>
                </a:lnTo>
                <a:lnTo>
                  <a:pt x="111" y="2991"/>
                </a:lnTo>
                <a:lnTo>
                  <a:pt x="108" y="2999"/>
                </a:lnTo>
                <a:lnTo>
                  <a:pt x="105" y="3006"/>
                </a:lnTo>
                <a:lnTo>
                  <a:pt x="102" y="3010"/>
                </a:lnTo>
                <a:lnTo>
                  <a:pt x="98" y="3013"/>
                </a:lnTo>
                <a:lnTo>
                  <a:pt x="96" y="3009"/>
                </a:lnTo>
                <a:lnTo>
                  <a:pt x="92" y="3005"/>
                </a:lnTo>
                <a:lnTo>
                  <a:pt x="92" y="3000"/>
                </a:lnTo>
                <a:lnTo>
                  <a:pt x="90" y="2995"/>
                </a:lnTo>
                <a:lnTo>
                  <a:pt x="85" y="2991"/>
                </a:lnTo>
                <a:lnTo>
                  <a:pt x="78" y="2992"/>
                </a:lnTo>
                <a:lnTo>
                  <a:pt x="75" y="2991"/>
                </a:lnTo>
                <a:lnTo>
                  <a:pt x="77" y="2985"/>
                </a:lnTo>
                <a:lnTo>
                  <a:pt x="83" y="2984"/>
                </a:lnTo>
                <a:lnTo>
                  <a:pt x="86" y="2980"/>
                </a:lnTo>
                <a:lnTo>
                  <a:pt x="87" y="2975"/>
                </a:lnTo>
                <a:lnTo>
                  <a:pt x="90" y="2970"/>
                </a:lnTo>
                <a:lnTo>
                  <a:pt x="92" y="2970"/>
                </a:lnTo>
                <a:lnTo>
                  <a:pt x="97" y="2969"/>
                </a:lnTo>
                <a:lnTo>
                  <a:pt x="98" y="2969"/>
                </a:lnTo>
                <a:lnTo>
                  <a:pt x="102" y="2968"/>
                </a:lnTo>
                <a:lnTo>
                  <a:pt x="105" y="2968"/>
                </a:lnTo>
                <a:lnTo>
                  <a:pt x="105" y="2968"/>
                </a:lnTo>
                <a:lnTo>
                  <a:pt x="109" y="2966"/>
                </a:lnTo>
                <a:lnTo>
                  <a:pt x="111" y="2965"/>
                </a:lnTo>
                <a:lnTo>
                  <a:pt x="112" y="2965"/>
                </a:lnTo>
                <a:lnTo>
                  <a:pt x="116" y="2964"/>
                </a:lnTo>
                <a:lnTo>
                  <a:pt x="119" y="2964"/>
                </a:lnTo>
                <a:lnTo>
                  <a:pt x="120" y="2962"/>
                </a:lnTo>
                <a:lnTo>
                  <a:pt x="124" y="2958"/>
                </a:lnTo>
                <a:lnTo>
                  <a:pt x="123" y="2958"/>
                </a:lnTo>
                <a:lnTo>
                  <a:pt x="120" y="2955"/>
                </a:lnTo>
                <a:lnTo>
                  <a:pt x="122" y="2955"/>
                </a:lnTo>
                <a:lnTo>
                  <a:pt x="122" y="2950"/>
                </a:lnTo>
                <a:lnTo>
                  <a:pt x="123" y="2950"/>
                </a:lnTo>
                <a:lnTo>
                  <a:pt x="124" y="2946"/>
                </a:lnTo>
                <a:lnTo>
                  <a:pt x="128" y="2939"/>
                </a:lnTo>
                <a:lnTo>
                  <a:pt x="134" y="2934"/>
                </a:lnTo>
                <a:lnTo>
                  <a:pt x="135" y="2934"/>
                </a:lnTo>
                <a:lnTo>
                  <a:pt x="137" y="2932"/>
                </a:lnTo>
                <a:lnTo>
                  <a:pt x="143" y="2931"/>
                </a:lnTo>
                <a:lnTo>
                  <a:pt x="152" y="2931"/>
                </a:lnTo>
                <a:lnTo>
                  <a:pt x="157" y="2930"/>
                </a:lnTo>
                <a:lnTo>
                  <a:pt x="160" y="2928"/>
                </a:lnTo>
                <a:lnTo>
                  <a:pt x="162" y="2927"/>
                </a:lnTo>
                <a:lnTo>
                  <a:pt x="164" y="2925"/>
                </a:lnTo>
                <a:lnTo>
                  <a:pt x="165" y="2924"/>
                </a:lnTo>
                <a:lnTo>
                  <a:pt x="167" y="2923"/>
                </a:lnTo>
                <a:lnTo>
                  <a:pt x="167" y="2916"/>
                </a:lnTo>
                <a:lnTo>
                  <a:pt x="165" y="2916"/>
                </a:lnTo>
                <a:lnTo>
                  <a:pt x="162" y="2915"/>
                </a:lnTo>
                <a:lnTo>
                  <a:pt x="162" y="2917"/>
                </a:lnTo>
                <a:lnTo>
                  <a:pt x="160" y="2921"/>
                </a:lnTo>
                <a:lnTo>
                  <a:pt x="147" y="2927"/>
                </a:lnTo>
                <a:lnTo>
                  <a:pt x="147" y="2925"/>
                </a:lnTo>
                <a:lnTo>
                  <a:pt x="147" y="2924"/>
                </a:lnTo>
                <a:lnTo>
                  <a:pt x="143" y="2917"/>
                </a:lnTo>
                <a:lnTo>
                  <a:pt x="141" y="2906"/>
                </a:lnTo>
                <a:lnTo>
                  <a:pt x="139" y="2905"/>
                </a:lnTo>
                <a:lnTo>
                  <a:pt x="143" y="2900"/>
                </a:lnTo>
                <a:lnTo>
                  <a:pt x="147" y="2900"/>
                </a:lnTo>
                <a:lnTo>
                  <a:pt x="150" y="2898"/>
                </a:lnTo>
                <a:lnTo>
                  <a:pt x="156" y="2897"/>
                </a:lnTo>
                <a:lnTo>
                  <a:pt x="157" y="2895"/>
                </a:lnTo>
                <a:lnTo>
                  <a:pt x="158" y="2891"/>
                </a:lnTo>
                <a:lnTo>
                  <a:pt x="162" y="2887"/>
                </a:lnTo>
                <a:lnTo>
                  <a:pt x="164" y="2886"/>
                </a:lnTo>
                <a:lnTo>
                  <a:pt x="165" y="2879"/>
                </a:lnTo>
                <a:lnTo>
                  <a:pt x="173" y="2876"/>
                </a:lnTo>
                <a:lnTo>
                  <a:pt x="176" y="2875"/>
                </a:lnTo>
                <a:lnTo>
                  <a:pt x="180" y="2872"/>
                </a:lnTo>
                <a:lnTo>
                  <a:pt x="180" y="2870"/>
                </a:lnTo>
                <a:lnTo>
                  <a:pt x="182" y="2867"/>
                </a:lnTo>
                <a:lnTo>
                  <a:pt x="182" y="2863"/>
                </a:lnTo>
                <a:lnTo>
                  <a:pt x="184" y="2863"/>
                </a:lnTo>
                <a:lnTo>
                  <a:pt x="186" y="2863"/>
                </a:lnTo>
                <a:lnTo>
                  <a:pt x="190" y="2863"/>
                </a:lnTo>
                <a:lnTo>
                  <a:pt x="192" y="2863"/>
                </a:lnTo>
                <a:lnTo>
                  <a:pt x="194" y="2863"/>
                </a:lnTo>
                <a:lnTo>
                  <a:pt x="199" y="2860"/>
                </a:lnTo>
                <a:lnTo>
                  <a:pt x="203" y="2857"/>
                </a:lnTo>
                <a:lnTo>
                  <a:pt x="209" y="2850"/>
                </a:lnTo>
                <a:lnTo>
                  <a:pt x="210" y="2849"/>
                </a:lnTo>
                <a:lnTo>
                  <a:pt x="212" y="2849"/>
                </a:lnTo>
                <a:lnTo>
                  <a:pt x="216" y="2850"/>
                </a:lnTo>
                <a:lnTo>
                  <a:pt x="217" y="2852"/>
                </a:lnTo>
                <a:lnTo>
                  <a:pt x="218" y="2852"/>
                </a:lnTo>
                <a:lnTo>
                  <a:pt x="224" y="2859"/>
                </a:lnTo>
                <a:lnTo>
                  <a:pt x="223" y="2859"/>
                </a:lnTo>
                <a:lnTo>
                  <a:pt x="221" y="2861"/>
                </a:lnTo>
                <a:lnTo>
                  <a:pt x="217" y="2871"/>
                </a:lnTo>
                <a:lnTo>
                  <a:pt x="216" y="2871"/>
                </a:lnTo>
                <a:lnTo>
                  <a:pt x="212" y="2885"/>
                </a:lnTo>
                <a:lnTo>
                  <a:pt x="207" y="2891"/>
                </a:lnTo>
                <a:lnTo>
                  <a:pt x="203" y="2901"/>
                </a:lnTo>
                <a:lnTo>
                  <a:pt x="203" y="2909"/>
                </a:lnTo>
                <a:lnTo>
                  <a:pt x="202" y="2912"/>
                </a:lnTo>
                <a:lnTo>
                  <a:pt x="201" y="2916"/>
                </a:lnTo>
                <a:lnTo>
                  <a:pt x="201" y="2917"/>
                </a:lnTo>
                <a:lnTo>
                  <a:pt x="198" y="2924"/>
                </a:lnTo>
                <a:lnTo>
                  <a:pt x="195" y="2928"/>
                </a:lnTo>
                <a:lnTo>
                  <a:pt x="194" y="2934"/>
                </a:lnTo>
                <a:lnTo>
                  <a:pt x="194" y="2935"/>
                </a:lnTo>
                <a:lnTo>
                  <a:pt x="195" y="2938"/>
                </a:lnTo>
                <a:lnTo>
                  <a:pt x="195" y="2939"/>
                </a:lnTo>
                <a:lnTo>
                  <a:pt x="197" y="2940"/>
                </a:lnTo>
                <a:lnTo>
                  <a:pt x="198" y="2938"/>
                </a:lnTo>
                <a:lnTo>
                  <a:pt x="201" y="2930"/>
                </a:lnTo>
                <a:lnTo>
                  <a:pt x="203" y="2925"/>
                </a:lnTo>
                <a:lnTo>
                  <a:pt x="203" y="2920"/>
                </a:lnTo>
                <a:lnTo>
                  <a:pt x="203" y="2919"/>
                </a:lnTo>
                <a:lnTo>
                  <a:pt x="212" y="2900"/>
                </a:lnTo>
                <a:lnTo>
                  <a:pt x="213" y="2894"/>
                </a:lnTo>
                <a:lnTo>
                  <a:pt x="214" y="2890"/>
                </a:lnTo>
                <a:lnTo>
                  <a:pt x="220" y="2875"/>
                </a:lnTo>
                <a:lnTo>
                  <a:pt x="221" y="2871"/>
                </a:lnTo>
                <a:lnTo>
                  <a:pt x="224" y="2867"/>
                </a:lnTo>
                <a:lnTo>
                  <a:pt x="225" y="2863"/>
                </a:lnTo>
                <a:lnTo>
                  <a:pt x="228" y="2865"/>
                </a:lnTo>
                <a:lnTo>
                  <a:pt x="231" y="2868"/>
                </a:lnTo>
                <a:lnTo>
                  <a:pt x="229" y="2864"/>
                </a:lnTo>
                <a:lnTo>
                  <a:pt x="229" y="2863"/>
                </a:lnTo>
                <a:lnTo>
                  <a:pt x="229" y="2860"/>
                </a:lnTo>
                <a:lnTo>
                  <a:pt x="233" y="2857"/>
                </a:lnTo>
                <a:lnTo>
                  <a:pt x="236" y="2853"/>
                </a:lnTo>
                <a:lnTo>
                  <a:pt x="247" y="2844"/>
                </a:lnTo>
                <a:lnTo>
                  <a:pt x="248" y="2844"/>
                </a:lnTo>
                <a:lnTo>
                  <a:pt x="250" y="2844"/>
                </a:lnTo>
                <a:lnTo>
                  <a:pt x="255" y="2845"/>
                </a:lnTo>
                <a:lnTo>
                  <a:pt x="257" y="2844"/>
                </a:lnTo>
                <a:lnTo>
                  <a:pt x="269" y="2844"/>
                </a:lnTo>
                <a:lnTo>
                  <a:pt x="273" y="2845"/>
                </a:lnTo>
                <a:lnTo>
                  <a:pt x="274" y="2846"/>
                </a:lnTo>
                <a:lnTo>
                  <a:pt x="276" y="2849"/>
                </a:lnTo>
                <a:lnTo>
                  <a:pt x="283" y="2846"/>
                </a:lnTo>
                <a:lnTo>
                  <a:pt x="287" y="2844"/>
                </a:lnTo>
                <a:lnTo>
                  <a:pt x="285" y="2841"/>
                </a:lnTo>
                <a:lnTo>
                  <a:pt x="284" y="2841"/>
                </a:lnTo>
                <a:lnTo>
                  <a:pt x="283" y="2841"/>
                </a:lnTo>
                <a:lnTo>
                  <a:pt x="278" y="2840"/>
                </a:lnTo>
                <a:lnTo>
                  <a:pt x="270" y="2837"/>
                </a:lnTo>
                <a:lnTo>
                  <a:pt x="266" y="2838"/>
                </a:lnTo>
                <a:lnTo>
                  <a:pt x="265" y="2838"/>
                </a:lnTo>
                <a:lnTo>
                  <a:pt x="261" y="2838"/>
                </a:lnTo>
                <a:lnTo>
                  <a:pt x="266" y="2829"/>
                </a:lnTo>
                <a:lnTo>
                  <a:pt x="272" y="2823"/>
                </a:lnTo>
                <a:lnTo>
                  <a:pt x="273" y="2820"/>
                </a:lnTo>
                <a:lnTo>
                  <a:pt x="274" y="2820"/>
                </a:lnTo>
                <a:lnTo>
                  <a:pt x="272" y="2818"/>
                </a:lnTo>
                <a:lnTo>
                  <a:pt x="268" y="2822"/>
                </a:lnTo>
                <a:lnTo>
                  <a:pt x="262" y="2827"/>
                </a:lnTo>
                <a:lnTo>
                  <a:pt x="263" y="2822"/>
                </a:lnTo>
                <a:lnTo>
                  <a:pt x="259" y="2823"/>
                </a:lnTo>
                <a:lnTo>
                  <a:pt x="258" y="2829"/>
                </a:lnTo>
                <a:lnTo>
                  <a:pt x="258" y="2830"/>
                </a:lnTo>
                <a:lnTo>
                  <a:pt x="259" y="2831"/>
                </a:lnTo>
                <a:lnTo>
                  <a:pt x="254" y="2840"/>
                </a:lnTo>
                <a:lnTo>
                  <a:pt x="254" y="2841"/>
                </a:lnTo>
                <a:lnTo>
                  <a:pt x="253" y="2840"/>
                </a:lnTo>
                <a:lnTo>
                  <a:pt x="251" y="2840"/>
                </a:lnTo>
                <a:lnTo>
                  <a:pt x="248" y="2838"/>
                </a:lnTo>
                <a:lnTo>
                  <a:pt x="242" y="2841"/>
                </a:lnTo>
                <a:lnTo>
                  <a:pt x="236" y="2842"/>
                </a:lnTo>
                <a:lnTo>
                  <a:pt x="229" y="2852"/>
                </a:lnTo>
                <a:lnTo>
                  <a:pt x="224" y="2849"/>
                </a:lnTo>
                <a:lnTo>
                  <a:pt x="221" y="2844"/>
                </a:lnTo>
                <a:lnTo>
                  <a:pt x="223" y="2841"/>
                </a:lnTo>
                <a:lnTo>
                  <a:pt x="231" y="2835"/>
                </a:lnTo>
                <a:lnTo>
                  <a:pt x="235" y="2829"/>
                </a:lnTo>
                <a:lnTo>
                  <a:pt x="232" y="2827"/>
                </a:lnTo>
                <a:lnTo>
                  <a:pt x="228" y="2833"/>
                </a:lnTo>
                <a:lnTo>
                  <a:pt x="223" y="2838"/>
                </a:lnTo>
                <a:lnTo>
                  <a:pt x="218" y="2840"/>
                </a:lnTo>
                <a:lnTo>
                  <a:pt x="216" y="2842"/>
                </a:lnTo>
                <a:lnTo>
                  <a:pt x="214" y="2844"/>
                </a:lnTo>
                <a:lnTo>
                  <a:pt x="210" y="2844"/>
                </a:lnTo>
                <a:lnTo>
                  <a:pt x="205" y="2844"/>
                </a:lnTo>
                <a:lnTo>
                  <a:pt x="203" y="2845"/>
                </a:lnTo>
                <a:lnTo>
                  <a:pt x="201" y="2846"/>
                </a:lnTo>
                <a:lnTo>
                  <a:pt x="195" y="2848"/>
                </a:lnTo>
                <a:lnTo>
                  <a:pt x="194" y="2848"/>
                </a:lnTo>
                <a:lnTo>
                  <a:pt x="191" y="2848"/>
                </a:lnTo>
                <a:lnTo>
                  <a:pt x="191" y="2849"/>
                </a:lnTo>
                <a:lnTo>
                  <a:pt x="190" y="2852"/>
                </a:lnTo>
                <a:lnTo>
                  <a:pt x="183" y="2852"/>
                </a:lnTo>
                <a:lnTo>
                  <a:pt x="182" y="2852"/>
                </a:lnTo>
                <a:lnTo>
                  <a:pt x="173" y="2856"/>
                </a:lnTo>
                <a:lnTo>
                  <a:pt x="172" y="2856"/>
                </a:lnTo>
                <a:lnTo>
                  <a:pt x="172" y="2855"/>
                </a:lnTo>
                <a:lnTo>
                  <a:pt x="171" y="2846"/>
                </a:lnTo>
                <a:lnTo>
                  <a:pt x="169" y="2844"/>
                </a:lnTo>
                <a:lnTo>
                  <a:pt x="169" y="2842"/>
                </a:lnTo>
                <a:lnTo>
                  <a:pt x="169" y="2840"/>
                </a:lnTo>
                <a:lnTo>
                  <a:pt x="169" y="2833"/>
                </a:lnTo>
                <a:lnTo>
                  <a:pt x="168" y="2833"/>
                </a:lnTo>
                <a:lnTo>
                  <a:pt x="165" y="2834"/>
                </a:lnTo>
                <a:lnTo>
                  <a:pt x="165" y="2835"/>
                </a:lnTo>
                <a:lnTo>
                  <a:pt x="165" y="2837"/>
                </a:lnTo>
                <a:lnTo>
                  <a:pt x="165" y="2845"/>
                </a:lnTo>
                <a:lnTo>
                  <a:pt x="167" y="2848"/>
                </a:lnTo>
                <a:lnTo>
                  <a:pt x="169" y="2853"/>
                </a:lnTo>
                <a:lnTo>
                  <a:pt x="171" y="2856"/>
                </a:lnTo>
                <a:lnTo>
                  <a:pt x="171" y="2859"/>
                </a:lnTo>
                <a:lnTo>
                  <a:pt x="160" y="2859"/>
                </a:lnTo>
                <a:lnTo>
                  <a:pt x="156" y="2859"/>
                </a:lnTo>
                <a:lnTo>
                  <a:pt x="160" y="2864"/>
                </a:lnTo>
                <a:lnTo>
                  <a:pt x="161" y="2867"/>
                </a:lnTo>
                <a:lnTo>
                  <a:pt x="162" y="2871"/>
                </a:lnTo>
                <a:lnTo>
                  <a:pt x="160" y="2872"/>
                </a:lnTo>
                <a:lnTo>
                  <a:pt x="158" y="2872"/>
                </a:lnTo>
                <a:lnTo>
                  <a:pt x="156" y="2874"/>
                </a:lnTo>
                <a:lnTo>
                  <a:pt x="156" y="2876"/>
                </a:lnTo>
                <a:lnTo>
                  <a:pt x="157" y="2882"/>
                </a:lnTo>
                <a:lnTo>
                  <a:pt x="157" y="2883"/>
                </a:lnTo>
                <a:lnTo>
                  <a:pt x="150" y="2891"/>
                </a:lnTo>
                <a:lnTo>
                  <a:pt x="149" y="2891"/>
                </a:lnTo>
                <a:lnTo>
                  <a:pt x="137" y="2882"/>
                </a:lnTo>
                <a:lnTo>
                  <a:pt x="135" y="2885"/>
                </a:lnTo>
                <a:lnTo>
                  <a:pt x="134" y="2886"/>
                </a:lnTo>
                <a:lnTo>
                  <a:pt x="132" y="2889"/>
                </a:lnTo>
                <a:lnTo>
                  <a:pt x="131" y="2891"/>
                </a:lnTo>
                <a:lnTo>
                  <a:pt x="124" y="2900"/>
                </a:lnTo>
                <a:lnTo>
                  <a:pt x="123" y="2900"/>
                </a:lnTo>
                <a:lnTo>
                  <a:pt x="122" y="2906"/>
                </a:lnTo>
                <a:lnTo>
                  <a:pt x="122" y="2910"/>
                </a:lnTo>
                <a:lnTo>
                  <a:pt x="113" y="2910"/>
                </a:lnTo>
                <a:lnTo>
                  <a:pt x="112" y="2917"/>
                </a:lnTo>
                <a:lnTo>
                  <a:pt x="113" y="2923"/>
                </a:lnTo>
                <a:lnTo>
                  <a:pt x="113" y="2925"/>
                </a:lnTo>
                <a:lnTo>
                  <a:pt x="112" y="2935"/>
                </a:lnTo>
                <a:lnTo>
                  <a:pt x="112" y="2939"/>
                </a:lnTo>
                <a:lnTo>
                  <a:pt x="109" y="2943"/>
                </a:lnTo>
                <a:lnTo>
                  <a:pt x="105" y="2950"/>
                </a:lnTo>
                <a:lnTo>
                  <a:pt x="102" y="2953"/>
                </a:lnTo>
                <a:lnTo>
                  <a:pt x="98" y="2954"/>
                </a:lnTo>
                <a:lnTo>
                  <a:pt x="98" y="2947"/>
                </a:lnTo>
                <a:lnTo>
                  <a:pt x="93" y="2953"/>
                </a:lnTo>
                <a:lnTo>
                  <a:pt x="92" y="2954"/>
                </a:lnTo>
                <a:lnTo>
                  <a:pt x="89" y="2954"/>
                </a:lnTo>
                <a:lnTo>
                  <a:pt x="89" y="2951"/>
                </a:lnTo>
                <a:lnTo>
                  <a:pt x="89" y="2947"/>
                </a:lnTo>
                <a:lnTo>
                  <a:pt x="90" y="2942"/>
                </a:lnTo>
                <a:lnTo>
                  <a:pt x="89" y="2935"/>
                </a:lnTo>
                <a:lnTo>
                  <a:pt x="89" y="2931"/>
                </a:lnTo>
                <a:lnTo>
                  <a:pt x="94" y="2932"/>
                </a:lnTo>
                <a:lnTo>
                  <a:pt x="98" y="2934"/>
                </a:lnTo>
                <a:lnTo>
                  <a:pt x="101" y="2925"/>
                </a:lnTo>
                <a:lnTo>
                  <a:pt x="98" y="2925"/>
                </a:lnTo>
                <a:lnTo>
                  <a:pt x="96" y="2927"/>
                </a:lnTo>
                <a:lnTo>
                  <a:pt x="93" y="2925"/>
                </a:lnTo>
                <a:lnTo>
                  <a:pt x="93" y="2919"/>
                </a:lnTo>
                <a:lnTo>
                  <a:pt x="94" y="2906"/>
                </a:lnTo>
                <a:lnTo>
                  <a:pt x="101" y="2902"/>
                </a:lnTo>
                <a:lnTo>
                  <a:pt x="107" y="2898"/>
                </a:lnTo>
                <a:lnTo>
                  <a:pt x="108" y="2897"/>
                </a:lnTo>
                <a:lnTo>
                  <a:pt x="107" y="2894"/>
                </a:lnTo>
                <a:lnTo>
                  <a:pt x="93" y="2898"/>
                </a:lnTo>
                <a:lnTo>
                  <a:pt x="86" y="2902"/>
                </a:lnTo>
                <a:lnTo>
                  <a:pt x="83" y="2906"/>
                </a:lnTo>
                <a:lnTo>
                  <a:pt x="75" y="2906"/>
                </a:lnTo>
                <a:lnTo>
                  <a:pt x="74" y="2901"/>
                </a:lnTo>
                <a:lnTo>
                  <a:pt x="77" y="2891"/>
                </a:lnTo>
                <a:lnTo>
                  <a:pt x="83" y="2889"/>
                </a:lnTo>
                <a:lnTo>
                  <a:pt x="85" y="2887"/>
                </a:lnTo>
                <a:lnTo>
                  <a:pt x="96" y="2887"/>
                </a:lnTo>
                <a:lnTo>
                  <a:pt x="96" y="2885"/>
                </a:lnTo>
                <a:lnTo>
                  <a:pt x="94" y="2883"/>
                </a:lnTo>
                <a:lnTo>
                  <a:pt x="85" y="2882"/>
                </a:lnTo>
                <a:lnTo>
                  <a:pt x="89" y="2874"/>
                </a:lnTo>
                <a:lnTo>
                  <a:pt x="82" y="2876"/>
                </a:lnTo>
                <a:lnTo>
                  <a:pt x="83" y="2874"/>
                </a:lnTo>
                <a:lnTo>
                  <a:pt x="86" y="2870"/>
                </a:lnTo>
                <a:lnTo>
                  <a:pt x="87" y="2868"/>
                </a:lnTo>
                <a:lnTo>
                  <a:pt x="87" y="2867"/>
                </a:lnTo>
                <a:lnTo>
                  <a:pt x="89" y="2863"/>
                </a:lnTo>
                <a:lnTo>
                  <a:pt x="90" y="2860"/>
                </a:lnTo>
                <a:lnTo>
                  <a:pt x="96" y="2855"/>
                </a:lnTo>
                <a:lnTo>
                  <a:pt x="96" y="2853"/>
                </a:lnTo>
                <a:lnTo>
                  <a:pt x="97" y="2853"/>
                </a:lnTo>
                <a:lnTo>
                  <a:pt x="100" y="2852"/>
                </a:lnTo>
                <a:lnTo>
                  <a:pt x="102" y="2850"/>
                </a:lnTo>
                <a:lnTo>
                  <a:pt x="105" y="2846"/>
                </a:lnTo>
                <a:lnTo>
                  <a:pt x="104" y="2844"/>
                </a:lnTo>
                <a:lnTo>
                  <a:pt x="102" y="2841"/>
                </a:lnTo>
                <a:lnTo>
                  <a:pt x="101" y="2842"/>
                </a:lnTo>
                <a:lnTo>
                  <a:pt x="98" y="2848"/>
                </a:lnTo>
                <a:lnTo>
                  <a:pt x="96" y="2848"/>
                </a:lnTo>
                <a:lnTo>
                  <a:pt x="92" y="2848"/>
                </a:lnTo>
                <a:lnTo>
                  <a:pt x="85" y="2859"/>
                </a:lnTo>
                <a:lnTo>
                  <a:pt x="79" y="2870"/>
                </a:lnTo>
                <a:lnTo>
                  <a:pt x="77" y="2874"/>
                </a:lnTo>
                <a:lnTo>
                  <a:pt x="74" y="2876"/>
                </a:lnTo>
                <a:lnTo>
                  <a:pt x="72" y="2878"/>
                </a:lnTo>
                <a:lnTo>
                  <a:pt x="72" y="2885"/>
                </a:lnTo>
                <a:lnTo>
                  <a:pt x="70" y="2891"/>
                </a:lnTo>
                <a:lnTo>
                  <a:pt x="68" y="2891"/>
                </a:lnTo>
                <a:lnTo>
                  <a:pt x="67" y="2893"/>
                </a:lnTo>
                <a:lnTo>
                  <a:pt x="62" y="2895"/>
                </a:lnTo>
                <a:lnTo>
                  <a:pt x="59" y="2897"/>
                </a:lnTo>
                <a:lnTo>
                  <a:pt x="57" y="2897"/>
                </a:lnTo>
                <a:lnTo>
                  <a:pt x="56" y="2901"/>
                </a:lnTo>
                <a:lnTo>
                  <a:pt x="55" y="2908"/>
                </a:lnTo>
                <a:lnTo>
                  <a:pt x="53" y="2904"/>
                </a:lnTo>
                <a:lnTo>
                  <a:pt x="52" y="2902"/>
                </a:lnTo>
                <a:lnTo>
                  <a:pt x="52" y="2901"/>
                </a:lnTo>
                <a:lnTo>
                  <a:pt x="48" y="2894"/>
                </a:lnTo>
                <a:lnTo>
                  <a:pt x="41" y="2891"/>
                </a:lnTo>
                <a:lnTo>
                  <a:pt x="47" y="2887"/>
                </a:lnTo>
                <a:lnTo>
                  <a:pt x="45" y="2883"/>
                </a:lnTo>
                <a:lnTo>
                  <a:pt x="45" y="2882"/>
                </a:lnTo>
                <a:lnTo>
                  <a:pt x="37" y="2885"/>
                </a:lnTo>
                <a:lnTo>
                  <a:pt x="36" y="2883"/>
                </a:lnTo>
                <a:lnTo>
                  <a:pt x="33" y="2882"/>
                </a:lnTo>
                <a:lnTo>
                  <a:pt x="34" y="2878"/>
                </a:lnTo>
                <a:lnTo>
                  <a:pt x="37" y="2878"/>
                </a:lnTo>
                <a:lnTo>
                  <a:pt x="40" y="2875"/>
                </a:lnTo>
                <a:lnTo>
                  <a:pt x="44" y="2872"/>
                </a:lnTo>
                <a:lnTo>
                  <a:pt x="44" y="2871"/>
                </a:lnTo>
                <a:lnTo>
                  <a:pt x="44" y="2868"/>
                </a:lnTo>
                <a:lnTo>
                  <a:pt x="38" y="2868"/>
                </a:lnTo>
                <a:lnTo>
                  <a:pt x="34" y="2875"/>
                </a:lnTo>
                <a:lnTo>
                  <a:pt x="31" y="2875"/>
                </a:lnTo>
                <a:lnTo>
                  <a:pt x="30" y="2874"/>
                </a:lnTo>
                <a:lnTo>
                  <a:pt x="30" y="2871"/>
                </a:lnTo>
                <a:lnTo>
                  <a:pt x="29" y="2865"/>
                </a:lnTo>
                <a:lnTo>
                  <a:pt x="29" y="2864"/>
                </a:lnTo>
                <a:lnTo>
                  <a:pt x="29" y="2860"/>
                </a:lnTo>
                <a:lnTo>
                  <a:pt x="31" y="2855"/>
                </a:lnTo>
                <a:lnTo>
                  <a:pt x="36" y="2856"/>
                </a:lnTo>
                <a:lnTo>
                  <a:pt x="38" y="2856"/>
                </a:lnTo>
                <a:lnTo>
                  <a:pt x="40" y="2857"/>
                </a:lnTo>
                <a:lnTo>
                  <a:pt x="42" y="2859"/>
                </a:lnTo>
                <a:lnTo>
                  <a:pt x="45" y="2860"/>
                </a:lnTo>
                <a:lnTo>
                  <a:pt x="47" y="2860"/>
                </a:lnTo>
                <a:lnTo>
                  <a:pt x="48" y="2857"/>
                </a:lnTo>
                <a:lnTo>
                  <a:pt x="49" y="2852"/>
                </a:lnTo>
                <a:lnTo>
                  <a:pt x="44" y="2853"/>
                </a:lnTo>
                <a:lnTo>
                  <a:pt x="38" y="2852"/>
                </a:lnTo>
                <a:lnTo>
                  <a:pt x="34" y="2848"/>
                </a:lnTo>
                <a:lnTo>
                  <a:pt x="30" y="2846"/>
                </a:lnTo>
                <a:lnTo>
                  <a:pt x="30" y="2842"/>
                </a:lnTo>
                <a:lnTo>
                  <a:pt x="31" y="2841"/>
                </a:lnTo>
                <a:lnTo>
                  <a:pt x="33" y="2837"/>
                </a:lnTo>
                <a:lnTo>
                  <a:pt x="38" y="2837"/>
                </a:lnTo>
                <a:lnTo>
                  <a:pt x="44" y="2838"/>
                </a:lnTo>
                <a:lnTo>
                  <a:pt x="48" y="2835"/>
                </a:lnTo>
                <a:lnTo>
                  <a:pt x="49" y="2835"/>
                </a:lnTo>
                <a:lnTo>
                  <a:pt x="48" y="2830"/>
                </a:lnTo>
                <a:lnTo>
                  <a:pt x="48" y="2829"/>
                </a:lnTo>
                <a:lnTo>
                  <a:pt x="47" y="2829"/>
                </a:lnTo>
                <a:lnTo>
                  <a:pt x="45" y="2825"/>
                </a:lnTo>
                <a:lnTo>
                  <a:pt x="45" y="2818"/>
                </a:lnTo>
                <a:lnTo>
                  <a:pt x="44" y="2812"/>
                </a:lnTo>
                <a:lnTo>
                  <a:pt x="45" y="2807"/>
                </a:lnTo>
                <a:lnTo>
                  <a:pt x="49" y="2804"/>
                </a:lnTo>
                <a:lnTo>
                  <a:pt x="49" y="2803"/>
                </a:lnTo>
                <a:lnTo>
                  <a:pt x="57" y="2807"/>
                </a:lnTo>
                <a:lnTo>
                  <a:pt x="62" y="2815"/>
                </a:lnTo>
                <a:lnTo>
                  <a:pt x="64" y="2819"/>
                </a:lnTo>
                <a:lnTo>
                  <a:pt x="67" y="2823"/>
                </a:lnTo>
                <a:lnTo>
                  <a:pt x="70" y="2826"/>
                </a:lnTo>
                <a:lnTo>
                  <a:pt x="71" y="2831"/>
                </a:lnTo>
                <a:lnTo>
                  <a:pt x="75" y="2834"/>
                </a:lnTo>
                <a:lnTo>
                  <a:pt x="78" y="2834"/>
                </a:lnTo>
                <a:lnTo>
                  <a:pt x="83" y="2834"/>
                </a:lnTo>
                <a:lnTo>
                  <a:pt x="87" y="2833"/>
                </a:lnTo>
                <a:lnTo>
                  <a:pt x="89" y="2833"/>
                </a:lnTo>
                <a:lnTo>
                  <a:pt x="90" y="2831"/>
                </a:lnTo>
                <a:lnTo>
                  <a:pt x="92" y="2829"/>
                </a:lnTo>
                <a:lnTo>
                  <a:pt x="97" y="2826"/>
                </a:lnTo>
                <a:lnTo>
                  <a:pt x="102" y="2827"/>
                </a:lnTo>
                <a:lnTo>
                  <a:pt x="104" y="2825"/>
                </a:lnTo>
                <a:lnTo>
                  <a:pt x="105" y="2820"/>
                </a:lnTo>
                <a:lnTo>
                  <a:pt x="105" y="2814"/>
                </a:lnTo>
                <a:lnTo>
                  <a:pt x="105" y="2804"/>
                </a:lnTo>
                <a:lnTo>
                  <a:pt x="107" y="2801"/>
                </a:lnTo>
                <a:lnTo>
                  <a:pt x="112" y="2793"/>
                </a:lnTo>
                <a:lnTo>
                  <a:pt x="112" y="2785"/>
                </a:lnTo>
                <a:lnTo>
                  <a:pt x="113" y="2778"/>
                </a:lnTo>
                <a:lnTo>
                  <a:pt x="115" y="2775"/>
                </a:lnTo>
                <a:lnTo>
                  <a:pt x="115" y="2771"/>
                </a:lnTo>
                <a:lnTo>
                  <a:pt x="116" y="2766"/>
                </a:lnTo>
                <a:lnTo>
                  <a:pt x="119" y="2763"/>
                </a:lnTo>
                <a:lnTo>
                  <a:pt x="105" y="2760"/>
                </a:lnTo>
                <a:lnTo>
                  <a:pt x="107" y="2758"/>
                </a:lnTo>
                <a:lnTo>
                  <a:pt x="108" y="2755"/>
                </a:lnTo>
                <a:lnTo>
                  <a:pt x="112" y="2752"/>
                </a:lnTo>
                <a:lnTo>
                  <a:pt x="116" y="2748"/>
                </a:lnTo>
                <a:lnTo>
                  <a:pt x="119" y="2745"/>
                </a:lnTo>
                <a:lnTo>
                  <a:pt x="120" y="2744"/>
                </a:lnTo>
                <a:lnTo>
                  <a:pt x="123" y="2740"/>
                </a:lnTo>
                <a:lnTo>
                  <a:pt x="124" y="2737"/>
                </a:lnTo>
                <a:lnTo>
                  <a:pt x="124" y="2736"/>
                </a:lnTo>
                <a:lnTo>
                  <a:pt x="124" y="2735"/>
                </a:lnTo>
                <a:lnTo>
                  <a:pt x="123" y="2735"/>
                </a:lnTo>
                <a:lnTo>
                  <a:pt x="120" y="2737"/>
                </a:lnTo>
                <a:lnTo>
                  <a:pt x="117" y="2740"/>
                </a:lnTo>
                <a:lnTo>
                  <a:pt x="115" y="2743"/>
                </a:lnTo>
                <a:lnTo>
                  <a:pt x="113" y="2744"/>
                </a:lnTo>
                <a:lnTo>
                  <a:pt x="111" y="2747"/>
                </a:lnTo>
                <a:lnTo>
                  <a:pt x="107" y="2754"/>
                </a:lnTo>
                <a:lnTo>
                  <a:pt x="105" y="2755"/>
                </a:lnTo>
                <a:lnTo>
                  <a:pt x="104" y="2755"/>
                </a:lnTo>
                <a:lnTo>
                  <a:pt x="97" y="2760"/>
                </a:lnTo>
                <a:lnTo>
                  <a:pt x="93" y="2762"/>
                </a:lnTo>
                <a:lnTo>
                  <a:pt x="90" y="2760"/>
                </a:lnTo>
                <a:lnTo>
                  <a:pt x="89" y="2760"/>
                </a:lnTo>
                <a:lnTo>
                  <a:pt x="89" y="2762"/>
                </a:lnTo>
                <a:lnTo>
                  <a:pt x="90" y="2770"/>
                </a:lnTo>
                <a:lnTo>
                  <a:pt x="87" y="2775"/>
                </a:lnTo>
                <a:lnTo>
                  <a:pt x="82" y="2778"/>
                </a:lnTo>
                <a:lnTo>
                  <a:pt x="72" y="2782"/>
                </a:lnTo>
                <a:lnTo>
                  <a:pt x="66" y="2784"/>
                </a:lnTo>
                <a:lnTo>
                  <a:pt x="63" y="2784"/>
                </a:lnTo>
                <a:lnTo>
                  <a:pt x="63" y="2789"/>
                </a:lnTo>
                <a:lnTo>
                  <a:pt x="64" y="2792"/>
                </a:lnTo>
                <a:lnTo>
                  <a:pt x="56" y="2793"/>
                </a:lnTo>
                <a:lnTo>
                  <a:pt x="51" y="2795"/>
                </a:lnTo>
                <a:lnTo>
                  <a:pt x="49" y="2793"/>
                </a:lnTo>
                <a:lnTo>
                  <a:pt x="45" y="2792"/>
                </a:lnTo>
                <a:lnTo>
                  <a:pt x="45" y="2778"/>
                </a:lnTo>
                <a:lnTo>
                  <a:pt x="40" y="2769"/>
                </a:lnTo>
                <a:lnTo>
                  <a:pt x="37" y="2765"/>
                </a:lnTo>
                <a:lnTo>
                  <a:pt x="38" y="2762"/>
                </a:lnTo>
                <a:lnTo>
                  <a:pt x="38" y="2762"/>
                </a:lnTo>
                <a:lnTo>
                  <a:pt x="40" y="2762"/>
                </a:lnTo>
                <a:lnTo>
                  <a:pt x="42" y="2766"/>
                </a:lnTo>
                <a:lnTo>
                  <a:pt x="47" y="2771"/>
                </a:lnTo>
                <a:lnTo>
                  <a:pt x="47" y="2769"/>
                </a:lnTo>
                <a:lnTo>
                  <a:pt x="48" y="2765"/>
                </a:lnTo>
                <a:lnTo>
                  <a:pt x="47" y="2762"/>
                </a:lnTo>
                <a:lnTo>
                  <a:pt x="38" y="2750"/>
                </a:lnTo>
                <a:lnTo>
                  <a:pt x="45" y="2750"/>
                </a:lnTo>
                <a:lnTo>
                  <a:pt x="45" y="2748"/>
                </a:lnTo>
                <a:lnTo>
                  <a:pt x="44" y="2748"/>
                </a:lnTo>
                <a:lnTo>
                  <a:pt x="40" y="2745"/>
                </a:lnTo>
                <a:lnTo>
                  <a:pt x="37" y="2744"/>
                </a:lnTo>
                <a:lnTo>
                  <a:pt x="34" y="2744"/>
                </a:lnTo>
                <a:lnTo>
                  <a:pt x="29" y="2739"/>
                </a:lnTo>
                <a:lnTo>
                  <a:pt x="27" y="2730"/>
                </a:lnTo>
                <a:lnTo>
                  <a:pt x="25" y="2728"/>
                </a:lnTo>
                <a:lnTo>
                  <a:pt x="18" y="2722"/>
                </a:lnTo>
                <a:lnTo>
                  <a:pt x="22" y="2721"/>
                </a:lnTo>
                <a:lnTo>
                  <a:pt x="23" y="2721"/>
                </a:lnTo>
                <a:lnTo>
                  <a:pt x="27" y="2720"/>
                </a:lnTo>
                <a:lnTo>
                  <a:pt x="29" y="2720"/>
                </a:lnTo>
                <a:lnTo>
                  <a:pt x="30" y="2722"/>
                </a:lnTo>
                <a:lnTo>
                  <a:pt x="36" y="2732"/>
                </a:lnTo>
                <a:lnTo>
                  <a:pt x="38" y="2733"/>
                </a:lnTo>
                <a:lnTo>
                  <a:pt x="42" y="2733"/>
                </a:lnTo>
                <a:lnTo>
                  <a:pt x="47" y="2739"/>
                </a:lnTo>
                <a:lnTo>
                  <a:pt x="51" y="2743"/>
                </a:lnTo>
                <a:lnTo>
                  <a:pt x="52" y="2744"/>
                </a:lnTo>
                <a:lnTo>
                  <a:pt x="60" y="2748"/>
                </a:lnTo>
                <a:lnTo>
                  <a:pt x="63" y="2750"/>
                </a:lnTo>
                <a:lnTo>
                  <a:pt x="63" y="2752"/>
                </a:lnTo>
                <a:lnTo>
                  <a:pt x="63" y="2758"/>
                </a:lnTo>
                <a:lnTo>
                  <a:pt x="63" y="2763"/>
                </a:lnTo>
                <a:lnTo>
                  <a:pt x="71" y="2769"/>
                </a:lnTo>
                <a:lnTo>
                  <a:pt x="68" y="2759"/>
                </a:lnTo>
                <a:lnTo>
                  <a:pt x="71" y="2759"/>
                </a:lnTo>
                <a:lnTo>
                  <a:pt x="75" y="2765"/>
                </a:lnTo>
                <a:lnTo>
                  <a:pt x="77" y="2765"/>
                </a:lnTo>
                <a:lnTo>
                  <a:pt x="78" y="2765"/>
                </a:lnTo>
                <a:lnTo>
                  <a:pt x="77" y="2756"/>
                </a:lnTo>
                <a:lnTo>
                  <a:pt x="72" y="2754"/>
                </a:lnTo>
                <a:lnTo>
                  <a:pt x="72" y="2751"/>
                </a:lnTo>
                <a:lnTo>
                  <a:pt x="67" y="2741"/>
                </a:lnTo>
                <a:lnTo>
                  <a:pt x="63" y="2741"/>
                </a:lnTo>
                <a:lnTo>
                  <a:pt x="56" y="2736"/>
                </a:lnTo>
                <a:lnTo>
                  <a:pt x="62" y="2729"/>
                </a:lnTo>
                <a:lnTo>
                  <a:pt x="64" y="2728"/>
                </a:lnTo>
                <a:lnTo>
                  <a:pt x="70" y="2726"/>
                </a:lnTo>
                <a:lnTo>
                  <a:pt x="72" y="2726"/>
                </a:lnTo>
                <a:lnTo>
                  <a:pt x="72" y="2720"/>
                </a:lnTo>
                <a:lnTo>
                  <a:pt x="74" y="2715"/>
                </a:lnTo>
                <a:lnTo>
                  <a:pt x="77" y="2715"/>
                </a:lnTo>
                <a:lnTo>
                  <a:pt x="85" y="2715"/>
                </a:lnTo>
                <a:lnTo>
                  <a:pt x="86" y="2715"/>
                </a:lnTo>
                <a:lnTo>
                  <a:pt x="89" y="2720"/>
                </a:lnTo>
                <a:lnTo>
                  <a:pt x="90" y="2720"/>
                </a:lnTo>
                <a:lnTo>
                  <a:pt x="94" y="2718"/>
                </a:lnTo>
                <a:lnTo>
                  <a:pt x="96" y="2718"/>
                </a:lnTo>
                <a:lnTo>
                  <a:pt x="100" y="2718"/>
                </a:lnTo>
                <a:lnTo>
                  <a:pt x="101" y="2718"/>
                </a:lnTo>
                <a:lnTo>
                  <a:pt x="101" y="2717"/>
                </a:lnTo>
                <a:lnTo>
                  <a:pt x="102" y="2715"/>
                </a:lnTo>
                <a:lnTo>
                  <a:pt x="101" y="2715"/>
                </a:lnTo>
                <a:lnTo>
                  <a:pt x="98" y="2714"/>
                </a:lnTo>
                <a:lnTo>
                  <a:pt x="96" y="2714"/>
                </a:lnTo>
                <a:lnTo>
                  <a:pt x="93" y="2714"/>
                </a:lnTo>
                <a:lnTo>
                  <a:pt x="92" y="2713"/>
                </a:lnTo>
                <a:lnTo>
                  <a:pt x="90" y="2711"/>
                </a:lnTo>
                <a:lnTo>
                  <a:pt x="94" y="2706"/>
                </a:lnTo>
                <a:lnTo>
                  <a:pt x="92" y="2705"/>
                </a:lnTo>
                <a:lnTo>
                  <a:pt x="85" y="2710"/>
                </a:lnTo>
                <a:lnTo>
                  <a:pt x="75" y="2710"/>
                </a:lnTo>
                <a:lnTo>
                  <a:pt x="72" y="2710"/>
                </a:lnTo>
                <a:lnTo>
                  <a:pt x="71" y="2713"/>
                </a:lnTo>
                <a:lnTo>
                  <a:pt x="68" y="2717"/>
                </a:lnTo>
                <a:lnTo>
                  <a:pt x="67" y="2720"/>
                </a:lnTo>
                <a:lnTo>
                  <a:pt x="63" y="2724"/>
                </a:lnTo>
                <a:lnTo>
                  <a:pt x="56" y="2722"/>
                </a:lnTo>
                <a:lnTo>
                  <a:pt x="52" y="2721"/>
                </a:lnTo>
                <a:lnTo>
                  <a:pt x="49" y="2714"/>
                </a:lnTo>
                <a:lnTo>
                  <a:pt x="44" y="2717"/>
                </a:lnTo>
                <a:lnTo>
                  <a:pt x="40" y="2718"/>
                </a:lnTo>
                <a:lnTo>
                  <a:pt x="38" y="2718"/>
                </a:lnTo>
                <a:lnTo>
                  <a:pt x="34" y="2714"/>
                </a:lnTo>
                <a:lnTo>
                  <a:pt x="34" y="2713"/>
                </a:lnTo>
                <a:lnTo>
                  <a:pt x="34" y="2706"/>
                </a:lnTo>
                <a:lnTo>
                  <a:pt x="36" y="2695"/>
                </a:lnTo>
                <a:lnTo>
                  <a:pt x="33" y="2687"/>
                </a:lnTo>
                <a:lnTo>
                  <a:pt x="33" y="2683"/>
                </a:lnTo>
                <a:lnTo>
                  <a:pt x="42" y="2687"/>
                </a:lnTo>
                <a:lnTo>
                  <a:pt x="44" y="2692"/>
                </a:lnTo>
                <a:lnTo>
                  <a:pt x="45" y="2691"/>
                </a:lnTo>
                <a:lnTo>
                  <a:pt x="47" y="2691"/>
                </a:lnTo>
                <a:lnTo>
                  <a:pt x="47" y="2688"/>
                </a:lnTo>
                <a:lnTo>
                  <a:pt x="47" y="2685"/>
                </a:lnTo>
                <a:lnTo>
                  <a:pt x="51" y="2685"/>
                </a:lnTo>
                <a:lnTo>
                  <a:pt x="52" y="2685"/>
                </a:lnTo>
                <a:lnTo>
                  <a:pt x="63" y="2685"/>
                </a:lnTo>
                <a:lnTo>
                  <a:pt x="63" y="2683"/>
                </a:lnTo>
                <a:lnTo>
                  <a:pt x="57" y="2681"/>
                </a:lnTo>
                <a:lnTo>
                  <a:pt x="56" y="2681"/>
                </a:lnTo>
                <a:lnTo>
                  <a:pt x="53" y="2679"/>
                </a:lnTo>
                <a:lnTo>
                  <a:pt x="53" y="2677"/>
                </a:lnTo>
                <a:lnTo>
                  <a:pt x="53" y="2676"/>
                </a:lnTo>
                <a:lnTo>
                  <a:pt x="42" y="2677"/>
                </a:lnTo>
                <a:lnTo>
                  <a:pt x="40" y="2680"/>
                </a:lnTo>
                <a:lnTo>
                  <a:pt x="38" y="2679"/>
                </a:lnTo>
                <a:lnTo>
                  <a:pt x="37" y="2679"/>
                </a:lnTo>
                <a:lnTo>
                  <a:pt x="38" y="2676"/>
                </a:lnTo>
                <a:lnTo>
                  <a:pt x="38" y="2665"/>
                </a:lnTo>
                <a:lnTo>
                  <a:pt x="38" y="2662"/>
                </a:lnTo>
                <a:lnTo>
                  <a:pt x="38" y="2661"/>
                </a:lnTo>
                <a:lnTo>
                  <a:pt x="41" y="2657"/>
                </a:lnTo>
                <a:lnTo>
                  <a:pt x="42" y="2655"/>
                </a:lnTo>
                <a:lnTo>
                  <a:pt x="53" y="2653"/>
                </a:lnTo>
                <a:lnTo>
                  <a:pt x="55" y="2653"/>
                </a:lnTo>
                <a:lnTo>
                  <a:pt x="57" y="2654"/>
                </a:lnTo>
                <a:lnTo>
                  <a:pt x="60" y="2655"/>
                </a:lnTo>
                <a:lnTo>
                  <a:pt x="67" y="2660"/>
                </a:lnTo>
                <a:lnTo>
                  <a:pt x="68" y="2661"/>
                </a:lnTo>
                <a:lnTo>
                  <a:pt x="71" y="2662"/>
                </a:lnTo>
                <a:lnTo>
                  <a:pt x="72" y="2662"/>
                </a:lnTo>
                <a:lnTo>
                  <a:pt x="75" y="2669"/>
                </a:lnTo>
                <a:lnTo>
                  <a:pt x="85" y="2673"/>
                </a:lnTo>
                <a:lnTo>
                  <a:pt x="86" y="2673"/>
                </a:lnTo>
                <a:lnTo>
                  <a:pt x="92" y="2672"/>
                </a:lnTo>
                <a:lnTo>
                  <a:pt x="92" y="2675"/>
                </a:lnTo>
                <a:lnTo>
                  <a:pt x="92" y="2681"/>
                </a:lnTo>
                <a:lnTo>
                  <a:pt x="93" y="2681"/>
                </a:lnTo>
                <a:lnTo>
                  <a:pt x="94" y="2681"/>
                </a:lnTo>
                <a:lnTo>
                  <a:pt x="97" y="2672"/>
                </a:lnTo>
                <a:lnTo>
                  <a:pt x="96" y="2666"/>
                </a:lnTo>
                <a:lnTo>
                  <a:pt x="98" y="2666"/>
                </a:lnTo>
                <a:lnTo>
                  <a:pt x="102" y="2665"/>
                </a:lnTo>
                <a:lnTo>
                  <a:pt x="105" y="2664"/>
                </a:lnTo>
                <a:lnTo>
                  <a:pt x="109" y="2662"/>
                </a:lnTo>
                <a:lnTo>
                  <a:pt x="113" y="2665"/>
                </a:lnTo>
                <a:lnTo>
                  <a:pt x="115" y="2666"/>
                </a:lnTo>
                <a:lnTo>
                  <a:pt x="119" y="2665"/>
                </a:lnTo>
                <a:lnTo>
                  <a:pt x="117" y="2664"/>
                </a:lnTo>
                <a:lnTo>
                  <a:pt x="115" y="2661"/>
                </a:lnTo>
                <a:lnTo>
                  <a:pt x="120" y="2657"/>
                </a:lnTo>
                <a:lnTo>
                  <a:pt x="123" y="2660"/>
                </a:lnTo>
                <a:lnTo>
                  <a:pt x="124" y="2660"/>
                </a:lnTo>
                <a:lnTo>
                  <a:pt x="126" y="2660"/>
                </a:lnTo>
                <a:lnTo>
                  <a:pt x="131" y="2658"/>
                </a:lnTo>
                <a:lnTo>
                  <a:pt x="134" y="2658"/>
                </a:lnTo>
                <a:lnTo>
                  <a:pt x="137" y="2655"/>
                </a:lnTo>
                <a:lnTo>
                  <a:pt x="139" y="2657"/>
                </a:lnTo>
                <a:lnTo>
                  <a:pt x="138" y="2664"/>
                </a:lnTo>
                <a:lnTo>
                  <a:pt x="137" y="2668"/>
                </a:lnTo>
                <a:lnTo>
                  <a:pt x="137" y="2670"/>
                </a:lnTo>
                <a:lnTo>
                  <a:pt x="139" y="2668"/>
                </a:lnTo>
                <a:lnTo>
                  <a:pt x="142" y="2664"/>
                </a:lnTo>
                <a:lnTo>
                  <a:pt x="145" y="2662"/>
                </a:lnTo>
                <a:lnTo>
                  <a:pt x="146" y="2662"/>
                </a:lnTo>
                <a:lnTo>
                  <a:pt x="146" y="2660"/>
                </a:lnTo>
                <a:lnTo>
                  <a:pt x="150" y="2655"/>
                </a:lnTo>
                <a:lnTo>
                  <a:pt x="150" y="2654"/>
                </a:lnTo>
                <a:lnTo>
                  <a:pt x="160" y="2657"/>
                </a:lnTo>
                <a:lnTo>
                  <a:pt x="161" y="2657"/>
                </a:lnTo>
                <a:lnTo>
                  <a:pt x="162" y="2657"/>
                </a:lnTo>
                <a:lnTo>
                  <a:pt x="162" y="2658"/>
                </a:lnTo>
                <a:lnTo>
                  <a:pt x="169" y="2662"/>
                </a:lnTo>
                <a:lnTo>
                  <a:pt x="171" y="2662"/>
                </a:lnTo>
                <a:lnTo>
                  <a:pt x="175" y="2662"/>
                </a:lnTo>
                <a:lnTo>
                  <a:pt x="179" y="2662"/>
                </a:lnTo>
                <a:lnTo>
                  <a:pt x="183" y="2664"/>
                </a:lnTo>
                <a:lnTo>
                  <a:pt x="186" y="2665"/>
                </a:lnTo>
                <a:lnTo>
                  <a:pt x="190" y="2668"/>
                </a:lnTo>
                <a:lnTo>
                  <a:pt x="195" y="2668"/>
                </a:lnTo>
                <a:lnTo>
                  <a:pt x="198" y="2669"/>
                </a:lnTo>
                <a:lnTo>
                  <a:pt x="199" y="2669"/>
                </a:lnTo>
                <a:lnTo>
                  <a:pt x="202" y="2673"/>
                </a:lnTo>
                <a:lnTo>
                  <a:pt x="202" y="2675"/>
                </a:lnTo>
                <a:lnTo>
                  <a:pt x="201" y="2677"/>
                </a:lnTo>
                <a:lnTo>
                  <a:pt x="199" y="2677"/>
                </a:lnTo>
                <a:lnTo>
                  <a:pt x="197" y="2681"/>
                </a:lnTo>
                <a:lnTo>
                  <a:pt x="195" y="2683"/>
                </a:lnTo>
                <a:lnTo>
                  <a:pt x="199" y="2685"/>
                </a:lnTo>
                <a:lnTo>
                  <a:pt x="202" y="2681"/>
                </a:lnTo>
                <a:lnTo>
                  <a:pt x="203" y="2679"/>
                </a:lnTo>
                <a:lnTo>
                  <a:pt x="210" y="2680"/>
                </a:lnTo>
                <a:lnTo>
                  <a:pt x="210" y="2681"/>
                </a:lnTo>
                <a:lnTo>
                  <a:pt x="206" y="2690"/>
                </a:lnTo>
                <a:lnTo>
                  <a:pt x="205" y="2691"/>
                </a:lnTo>
                <a:lnTo>
                  <a:pt x="206" y="2691"/>
                </a:lnTo>
                <a:lnTo>
                  <a:pt x="210" y="2694"/>
                </a:lnTo>
                <a:lnTo>
                  <a:pt x="212" y="2692"/>
                </a:lnTo>
                <a:lnTo>
                  <a:pt x="214" y="2688"/>
                </a:lnTo>
                <a:lnTo>
                  <a:pt x="216" y="2687"/>
                </a:lnTo>
                <a:lnTo>
                  <a:pt x="216" y="2681"/>
                </a:lnTo>
                <a:lnTo>
                  <a:pt x="217" y="2681"/>
                </a:lnTo>
                <a:lnTo>
                  <a:pt x="225" y="2677"/>
                </a:lnTo>
                <a:lnTo>
                  <a:pt x="231" y="2672"/>
                </a:lnTo>
                <a:lnTo>
                  <a:pt x="235" y="2675"/>
                </a:lnTo>
                <a:lnTo>
                  <a:pt x="236" y="2676"/>
                </a:lnTo>
                <a:lnTo>
                  <a:pt x="238" y="2673"/>
                </a:lnTo>
                <a:lnTo>
                  <a:pt x="239" y="2669"/>
                </a:lnTo>
                <a:lnTo>
                  <a:pt x="244" y="2660"/>
                </a:lnTo>
                <a:lnTo>
                  <a:pt x="246" y="2657"/>
                </a:lnTo>
                <a:lnTo>
                  <a:pt x="248" y="2660"/>
                </a:lnTo>
                <a:lnTo>
                  <a:pt x="250" y="2661"/>
                </a:lnTo>
                <a:lnTo>
                  <a:pt x="254" y="2664"/>
                </a:lnTo>
                <a:lnTo>
                  <a:pt x="258" y="2665"/>
                </a:lnTo>
                <a:lnTo>
                  <a:pt x="261" y="2665"/>
                </a:lnTo>
                <a:lnTo>
                  <a:pt x="263" y="2665"/>
                </a:lnTo>
                <a:lnTo>
                  <a:pt x="268" y="2666"/>
                </a:lnTo>
                <a:lnTo>
                  <a:pt x="269" y="2668"/>
                </a:lnTo>
                <a:lnTo>
                  <a:pt x="272" y="2673"/>
                </a:lnTo>
                <a:lnTo>
                  <a:pt x="272" y="2680"/>
                </a:lnTo>
                <a:lnTo>
                  <a:pt x="273" y="2681"/>
                </a:lnTo>
                <a:lnTo>
                  <a:pt x="276" y="2687"/>
                </a:lnTo>
                <a:lnTo>
                  <a:pt x="277" y="2687"/>
                </a:lnTo>
                <a:lnTo>
                  <a:pt x="281" y="2687"/>
                </a:lnTo>
                <a:lnTo>
                  <a:pt x="283" y="2687"/>
                </a:lnTo>
                <a:lnTo>
                  <a:pt x="285" y="2687"/>
                </a:lnTo>
                <a:lnTo>
                  <a:pt x="287" y="2695"/>
                </a:lnTo>
                <a:lnTo>
                  <a:pt x="287" y="2698"/>
                </a:lnTo>
                <a:lnTo>
                  <a:pt x="287" y="2699"/>
                </a:lnTo>
                <a:lnTo>
                  <a:pt x="288" y="2700"/>
                </a:lnTo>
                <a:lnTo>
                  <a:pt x="288" y="2707"/>
                </a:lnTo>
                <a:lnTo>
                  <a:pt x="283" y="2711"/>
                </a:lnTo>
                <a:lnTo>
                  <a:pt x="280" y="2714"/>
                </a:lnTo>
                <a:lnTo>
                  <a:pt x="272" y="2718"/>
                </a:lnTo>
                <a:lnTo>
                  <a:pt x="268" y="2722"/>
                </a:lnTo>
                <a:lnTo>
                  <a:pt x="263" y="2732"/>
                </a:lnTo>
                <a:lnTo>
                  <a:pt x="268" y="2730"/>
                </a:lnTo>
                <a:lnTo>
                  <a:pt x="269" y="2730"/>
                </a:lnTo>
                <a:lnTo>
                  <a:pt x="269" y="2728"/>
                </a:lnTo>
                <a:lnTo>
                  <a:pt x="270" y="2725"/>
                </a:lnTo>
                <a:lnTo>
                  <a:pt x="272" y="2724"/>
                </a:lnTo>
                <a:lnTo>
                  <a:pt x="277" y="2722"/>
                </a:lnTo>
                <a:lnTo>
                  <a:pt x="280" y="2720"/>
                </a:lnTo>
                <a:lnTo>
                  <a:pt x="284" y="2718"/>
                </a:lnTo>
                <a:lnTo>
                  <a:pt x="289" y="2714"/>
                </a:lnTo>
                <a:lnTo>
                  <a:pt x="291" y="2714"/>
                </a:lnTo>
                <a:lnTo>
                  <a:pt x="291" y="2715"/>
                </a:lnTo>
                <a:lnTo>
                  <a:pt x="296" y="2722"/>
                </a:lnTo>
                <a:lnTo>
                  <a:pt x="299" y="2724"/>
                </a:lnTo>
                <a:lnTo>
                  <a:pt x="302" y="2726"/>
                </a:lnTo>
                <a:lnTo>
                  <a:pt x="302" y="2728"/>
                </a:lnTo>
                <a:lnTo>
                  <a:pt x="302" y="2732"/>
                </a:lnTo>
                <a:lnTo>
                  <a:pt x="300" y="2737"/>
                </a:lnTo>
                <a:lnTo>
                  <a:pt x="298" y="2741"/>
                </a:lnTo>
                <a:lnTo>
                  <a:pt x="298" y="2743"/>
                </a:lnTo>
                <a:lnTo>
                  <a:pt x="299" y="2744"/>
                </a:lnTo>
                <a:lnTo>
                  <a:pt x="304" y="2736"/>
                </a:lnTo>
                <a:lnTo>
                  <a:pt x="306" y="2735"/>
                </a:lnTo>
                <a:lnTo>
                  <a:pt x="307" y="2735"/>
                </a:lnTo>
                <a:lnTo>
                  <a:pt x="308" y="2729"/>
                </a:lnTo>
                <a:lnTo>
                  <a:pt x="310" y="2725"/>
                </a:lnTo>
                <a:lnTo>
                  <a:pt x="310" y="2724"/>
                </a:lnTo>
                <a:lnTo>
                  <a:pt x="302" y="2720"/>
                </a:lnTo>
                <a:lnTo>
                  <a:pt x="299" y="2715"/>
                </a:lnTo>
                <a:lnTo>
                  <a:pt x="298" y="2715"/>
                </a:lnTo>
                <a:lnTo>
                  <a:pt x="298" y="2714"/>
                </a:lnTo>
                <a:lnTo>
                  <a:pt x="296" y="2705"/>
                </a:lnTo>
                <a:lnTo>
                  <a:pt x="295" y="2702"/>
                </a:lnTo>
                <a:lnTo>
                  <a:pt x="295" y="2696"/>
                </a:lnTo>
                <a:lnTo>
                  <a:pt x="293" y="2695"/>
                </a:lnTo>
                <a:lnTo>
                  <a:pt x="295" y="2692"/>
                </a:lnTo>
                <a:lnTo>
                  <a:pt x="295" y="2691"/>
                </a:lnTo>
                <a:lnTo>
                  <a:pt x="293" y="2687"/>
                </a:lnTo>
                <a:lnTo>
                  <a:pt x="292" y="2684"/>
                </a:lnTo>
                <a:lnTo>
                  <a:pt x="295" y="2683"/>
                </a:lnTo>
                <a:lnTo>
                  <a:pt x="296" y="2681"/>
                </a:lnTo>
                <a:lnTo>
                  <a:pt x="298" y="2680"/>
                </a:lnTo>
                <a:lnTo>
                  <a:pt x="302" y="2680"/>
                </a:lnTo>
                <a:lnTo>
                  <a:pt x="313" y="2681"/>
                </a:lnTo>
                <a:lnTo>
                  <a:pt x="315" y="2681"/>
                </a:lnTo>
                <a:lnTo>
                  <a:pt x="318" y="2679"/>
                </a:lnTo>
                <a:lnTo>
                  <a:pt x="322" y="2675"/>
                </a:lnTo>
                <a:lnTo>
                  <a:pt x="328" y="2676"/>
                </a:lnTo>
                <a:lnTo>
                  <a:pt x="330" y="2677"/>
                </a:lnTo>
                <a:lnTo>
                  <a:pt x="332" y="2677"/>
                </a:lnTo>
                <a:lnTo>
                  <a:pt x="334" y="2679"/>
                </a:lnTo>
                <a:lnTo>
                  <a:pt x="336" y="2680"/>
                </a:lnTo>
                <a:lnTo>
                  <a:pt x="337" y="2681"/>
                </a:lnTo>
                <a:lnTo>
                  <a:pt x="340" y="2685"/>
                </a:lnTo>
                <a:lnTo>
                  <a:pt x="341" y="2687"/>
                </a:lnTo>
                <a:lnTo>
                  <a:pt x="345" y="2688"/>
                </a:lnTo>
                <a:lnTo>
                  <a:pt x="349" y="2688"/>
                </a:lnTo>
                <a:lnTo>
                  <a:pt x="348" y="2683"/>
                </a:lnTo>
                <a:lnTo>
                  <a:pt x="347" y="2681"/>
                </a:lnTo>
                <a:lnTo>
                  <a:pt x="344" y="2679"/>
                </a:lnTo>
                <a:lnTo>
                  <a:pt x="341" y="2676"/>
                </a:lnTo>
                <a:lnTo>
                  <a:pt x="338" y="2673"/>
                </a:lnTo>
                <a:lnTo>
                  <a:pt x="343" y="2672"/>
                </a:lnTo>
                <a:lnTo>
                  <a:pt x="347" y="2669"/>
                </a:lnTo>
                <a:lnTo>
                  <a:pt x="352" y="2668"/>
                </a:lnTo>
                <a:lnTo>
                  <a:pt x="355" y="2668"/>
                </a:lnTo>
                <a:lnTo>
                  <a:pt x="364" y="2665"/>
                </a:lnTo>
                <a:lnTo>
                  <a:pt x="370" y="2666"/>
                </a:lnTo>
                <a:lnTo>
                  <a:pt x="373" y="2665"/>
                </a:lnTo>
                <a:lnTo>
                  <a:pt x="373" y="2664"/>
                </a:lnTo>
                <a:lnTo>
                  <a:pt x="377" y="2661"/>
                </a:lnTo>
                <a:lnTo>
                  <a:pt x="384" y="2658"/>
                </a:lnTo>
                <a:lnTo>
                  <a:pt x="382" y="2655"/>
                </a:lnTo>
                <a:lnTo>
                  <a:pt x="381" y="2654"/>
                </a:lnTo>
                <a:lnTo>
                  <a:pt x="379" y="2654"/>
                </a:lnTo>
                <a:lnTo>
                  <a:pt x="377" y="2654"/>
                </a:lnTo>
                <a:lnTo>
                  <a:pt x="375" y="2653"/>
                </a:lnTo>
                <a:lnTo>
                  <a:pt x="371" y="2658"/>
                </a:lnTo>
                <a:lnTo>
                  <a:pt x="370" y="2658"/>
                </a:lnTo>
                <a:lnTo>
                  <a:pt x="360" y="2658"/>
                </a:lnTo>
                <a:lnTo>
                  <a:pt x="355" y="2660"/>
                </a:lnTo>
                <a:lnTo>
                  <a:pt x="349" y="2661"/>
                </a:lnTo>
                <a:lnTo>
                  <a:pt x="345" y="2658"/>
                </a:lnTo>
                <a:lnTo>
                  <a:pt x="343" y="2657"/>
                </a:lnTo>
                <a:lnTo>
                  <a:pt x="344" y="2642"/>
                </a:lnTo>
                <a:lnTo>
                  <a:pt x="336" y="2634"/>
                </a:lnTo>
                <a:lnTo>
                  <a:pt x="336" y="2632"/>
                </a:lnTo>
                <a:lnTo>
                  <a:pt x="337" y="2631"/>
                </a:lnTo>
                <a:lnTo>
                  <a:pt x="343" y="2628"/>
                </a:lnTo>
                <a:lnTo>
                  <a:pt x="344" y="2628"/>
                </a:lnTo>
                <a:lnTo>
                  <a:pt x="347" y="2625"/>
                </a:lnTo>
                <a:lnTo>
                  <a:pt x="349" y="2617"/>
                </a:lnTo>
                <a:lnTo>
                  <a:pt x="353" y="2609"/>
                </a:lnTo>
                <a:lnTo>
                  <a:pt x="355" y="2609"/>
                </a:lnTo>
                <a:lnTo>
                  <a:pt x="360" y="2606"/>
                </a:lnTo>
                <a:lnTo>
                  <a:pt x="362" y="2606"/>
                </a:lnTo>
                <a:lnTo>
                  <a:pt x="363" y="2606"/>
                </a:lnTo>
                <a:lnTo>
                  <a:pt x="364" y="2602"/>
                </a:lnTo>
                <a:lnTo>
                  <a:pt x="366" y="2598"/>
                </a:lnTo>
                <a:lnTo>
                  <a:pt x="374" y="2593"/>
                </a:lnTo>
                <a:lnTo>
                  <a:pt x="378" y="2589"/>
                </a:lnTo>
                <a:lnTo>
                  <a:pt x="378" y="2587"/>
                </a:lnTo>
                <a:lnTo>
                  <a:pt x="377" y="2586"/>
                </a:lnTo>
                <a:lnTo>
                  <a:pt x="374" y="2587"/>
                </a:lnTo>
                <a:lnTo>
                  <a:pt x="366" y="2594"/>
                </a:lnTo>
                <a:lnTo>
                  <a:pt x="362" y="2595"/>
                </a:lnTo>
                <a:lnTo>
                  <a:pt x="358" y="2597"/>
                </a:lnTo>
                <a:lnTo>
                  <a:pt x="356" y="2597"/>
                </a:lnTo>
                <a:lnTo>
                  <a:pt x="356" y="2600"/>
                </a:lnTo>
                <a:lnTo>
                  <a:pt x="356" y="2602"/>
                </a:lnTo>
                <a:lnTo>
                  <a:pt x="355" y="2604"/>
                </a:lnTo>
                <a:lnTo>
                  <a:pt x="352" y="2605"/>
                </a:lnTo>
                <a:lnTo>
                  <a:pt x="347" y="2609"/>
                </a:lnTo>
                <a:lnTo>
                  <a:pt x="345" y="2609"/>
                </a:lnTo>
                <a:lnTo>
                  <a:pt x="344" y="2610"/>
                </a:lnTo>
                <a:lnTo>
                  <a:pt x="340" y="2608"/>
                </a:lnTo>
                <a:lnTo>
                  <a:pt x="338" y="2608"/>
                </a:lnTo>
                <a:lnTo>
                  <a:pt x="336" y="2605"/>
                </a:lnTo>
                <a:lnTo>
                  <a:pt x="334" y="2606"/>
                </a:lnTo>
                <a:lnTo>
                  <a:pt x="334" y="2608"/>
                </a:lnTo>
                <a:lnTo>
                  <a:pt x="334" y="2612"/>
                </a:lnTo>
                <a:lnTo>
                  <a:pt x="336" y="2612"/>
                </a:lnTo>
                <a:lnTo>
                  <a:pt x="336" y="2613"/>
                </a:lnTo>
                <a:lnTo>
                  <a:pt x="340" y="2617"/>
                </a:lnTo>
                <a:lnTo>
                  <a:pt x="338" y="2624"/>
                </a:lnTo>
                <a:lnTo>
                  <a:pt x="329" y="2630"/>
                </a:lnTo>
                <a:lnTo>
                  <a:pt x="329" y="2631"/>
                </a:lnTo>
                <a:lnTo>
                  <a:pt x="329" y="2634"/>
                </a:lnTo>
                <a:lnTo>
                  <a:pt x="336" y="2643"/>
                </a:lnTo>
                <a:lnTo>
                  <a:pt x="336" y="2655"/>
                </a:lnTo>
                <a:lnTo>
                  <a:pt x="336" y="2658"/>
                </a:lnTo>
                <a:lnTo>
                  <a:pt x="337" y="2661"/>
                </a:lnTo>
                <a:lnTo>
                  <a:pt x="337" y="2662"/>
                </a:lnTo>
                <a:lnTo>
                  <a:pt x="340" y="2664"/>
                </a:lnTo>
                <a:lnTo>
                  <a:pt x="341" y="2665"/>
                </a:lnTo>
                <a:lnTo>
                  <a:pt x="340" y="2666"/>
                </a:lnTo>
                <a:lnTo>
                  <a:pt x="336" y="2668"/>
                </a:lnTo>
                <a:lnTo>
                  <a:pt x="334" y="2668"/>
                </a:lnTo>
                <a:lnTo>
                  <a:pt x="330" y="2669"/>
                </a:lnTo>
                <a:lnTo>
                  <a:pt x="329" y="2668"/>
                </a:lnTo>
                <a:lnTo>
                  <a:pt x="322" y="2664"/>
                </a:lnTo>
                <a:lnTo>
                  <a:pt x="322" y="2662"/>
                </a:lnTo>
                <a:lnTo>
                  <a:pt x="317" y="2664"/>
                </a:lnTo>
                <a:lnTo>
                  <a:pt x="315" y="2665"/>
                </a:lnTo>
                <a:lnTo>
                  <a:pt x="313" y="2668"/>
                </a:lnTo>
                <a:lnTo>
                  <a:pt x="310" y="2672"/>
                </a:lnTo>
                <a:lnTo>
                  <a:pt x="304" y="2670"/>
                </a:lnTo>
                <a:lnTo>
                  <a:pt x="302" y="2670"/>
                </a:lnTo>
                <a:lnTo>
                  <a:pt x="300" y="2669"/>
                </a:lnTo>
                <a:lnTo>
                  <a:pt x="296" y="2672"/>
                </a:lnTo>
                <a:lnTo>
                  <a:pt x="295" y="2672"/>
                </a:lnTo>
                <a:lnTo>
                  <a:pt x="289" y="2677"/>
                </a:lnTo>
                <a:lnTo>
                  <a:pt x="288" y="2676"/>
                </a:lnTo>
                <a:lnTo>
                  <a:pt x="283" y="2675"/>
                </a:lnTo>
                <a:lnTo>
                  <a:pt x="283" y="2668"/>
                </a:lnTo>
                <a:lnTo>
                  <a:pt x="289" y="2668"/>
                </a:lnTo>
                <a:lnTo>
                  <a:pt x="292" y="2666"/>
                </a:lnTo>
                <a:lnTo>
                  <a:pt x="296" y="2664"/>
                </a:lnTo>
                <a:lnTo>
                  <a:pt x="302" y="2658"/>
                </a:lnTo>
                <a:lnTo>
                  <a:pt x="307" y="2658"/>
                </a:lnTo>
                <a:lnTo>
                  <a:pt x="311" y="2657"/>
                </a:lnTo>
                <a:lnTo>
                  <a:pt x="314" y="2657"/>
                </a:lnTo>
                <a:lnTo>
                  <a:pt x="307" y="2654"/>
                </a:lnTo>
                <a:lnTo>
                  <a:pt x="308" y="2651"/>
                </a:lnTo>
                <a:lnTo>
                  <a:pt x="310" y="2649"/>
                </a:lnTo>
                <a:lnTo>
                  <a:pt x="313" y="2646"/>
                </a:lnTo>
                <a:lnTo>
                  <a:pt x="317" y="2642"/>
                </a:lnTo>
                <a:lnTo>
                  <a:pt x="317" y="2640"/>
                </a:lnTo>
                <a:lnTo>
                  <a:pt x="315" y="2638"/>
                </a:lnTo>
                <a:lnTo>
                  <a:pt x="310" y="2643"/>
                </a:lnTo>
                <a:lnTo>
                  <a:pt x="308" y="2646"/>
                </a:lnTo>
                <a:lnTo>
                  <a:pt x="307" y="2646"/>
                </a:lnTo>
                <a:lnTo>
                  <a:pt x="303" y="2650"/>
                </a:lnTo>
                <a:lnTo>
                  <a:pt x="303" y="2651"/>
                </a:lnTo>
                <a:lnTo>
                  <a:pt x="299" y="2655"/>
                </a:lnTo>
                <a:lnTo>
                  <a:pt x="292" y="2662"/>
                </a:lnTo>
                <a:lnTo>
                  <a:pt x="287" y="2664"/>
                </a:lnTo>
                <a:lnTo>
                  <a:pt x="278" y="2661"/>
                </a:lnTo>
                <a:lnTo>
                  <a:pt x="277" y="2660"/>
                </a:lnTo>
                <a:lnTo>
                  <a:pt x="276" y="2660"/>
                </a:lnTo>
                <a:lnTo>
                  <a:pt x="269" y="2655"/>
                </a:lnTo>
                <a:lnTo>
                  <a:pt x="269" y="2654"/>
                </a:lnTo>
                <a:lnTo>
                  <a:pt x="259" y="2654"/>
                </a:lnTo>
                <a:lnTo>
                  <a:pt x="257" y="2654"/>
                </a:lnTo>
                <a:lnTo>
                  <a:pt x="255" y="2653"/>
                </a:lnTo>
                <a:lnTo>
                  <a:pt x="254" y="2650"/>
                </a:lnTo>
                <a:lnTo>
                  <a:pt x="253" y="2649"/>
                </a:lnTo>
                <a:lnTo>
                  <a:pt x="243" y="2645"/>
                </a:lnTo>
                <a:lnTo>
                  <a:pt x="242" y="2642"/>
                </a:lnTo>
                <a:lnTo>
                  <a:pt x="240" y="2640"/>
                </a:lnTo>
                <a:lnTo>
                  <a:pt x="244" y="2636"/>
                </a:lnTo>
                <a:lnTo>
                  <a:pt x="247" y="2635"/>
                </a:lnTo>
                <a:lnTo>
                  <a:pt x="253" y="2630"/>
                </a:lnTo>
                <a:lnTo>
                  <a:pt x="255" y="2630"/>
                </a:lnTo>
                <a:lnTo>
                  <a:pt x="258" y="2625"/>
                </a:lnTo>
                <a:lnTo>
                  <a:pt x="262" y="2616"/>
                </a:lnTo>
                <a:lnTo>
                  <a:pt x="263" y="2615"/>
                </a:lnTo>
                <a:lnTo>
                  <a:pt x="266" y="2606"/>
                </a:lnTo>
                <a:lnTo>
                  <a:pt x="269" y="2601"/>
                </a:lnTo>
                <a:lnTo>
                  <a:pt x="269" y="2600"/>
                </a:lnTo>
                <a:lnTo>
                  <a:pt x="269" y="2598"/>
                </a:lnTo>
                <a:lnTo>
                  <a:pt x="270" y="2594"/>
                </a:lnTo>
                <a:lnTo>
                  <a:pt x="270" y="2593"/>
                </a:lnTo>
                <a:lnTo>
                  <a:pt x="269" y="2594"/>
                </a:lnTo>
                <a:lnTo>
                  <a:pt x="268" y="2594"/>
                </a:lnTo>
                <a:lnTo>
                  <a:pt x="265" y="2595"/>
                </a:lnTo>
                <a:lnTo>
                  <a:pt x="263" y="2604"/>
                </a:lnTo>
                <a:lnTo>
                  <a:pt x="262" y="2609"/>
                </a:lnTo>
                <a:lnTo>
                  <a:pt x="259" y="2612"/>
                </a:lnTo>
                <a:lnTo>
                  <a:pt x="254" y="2616"/>
                </a:lnTo>
                <a:lnTo>
                  <a:pt x="251" y="2623"/>
                </a:lnTo>
                <a:lnTo>
                  <a:pt x="251" y="2624"/>
                </a:lnTo>
                <a:lnTo>
                  <a:pt x="250" y="2625"/>
                </a:lnTo>
                <a:lnTo>
                  <a:pt x="247" y="2628"/>
                </a:lnTo>
                <a:lnTo>
                  <a:pt x="244" y="2630"/>
                </a:lnTo>
                <a:lnTo>
                  <a:pt x="242" y="2632"/>
                </a:lnTo>
                <a:lnTo>
                  <a:pt x="242" y="2630"/>
                </a:lnTo>
                <a:lnTo>
                  <a:pt x="242" y="2625"/>
                </a:lnTo>
                <a:lnTo>
                  <a:pt x="240" y="2620"/>
                </a:lnTo>
                <a:lnTo>
                  <a:pt x="240" y="2621"/>
                </a:lnTo>
                <a:lnTo>
                  <a:pt x="238" y="2623"/>
                </a:lnTo>
                <a:lnTo>
                  <a:pt x="236" y="2628"/>
                </a:lnTo>
                <a:lnTo>
                  <a:pt x="236" y="2627"/>
                </a:lnTo>
                <a:lnTo>
                  <a:pt x="233" y="2627"/>
                </a:lnTo>
                <a:lnTo>
                  <a:pt x="233" y="2630"/>
                </a:lnTo>
                <a:lnTo>
                  <a:pt x="235" y="2630"/>
                </a:lnTo>
                <a:lnTo>
                  <a:pt x="235" y="2632"/>
                </a:lnTo>
                <a:lnTo>
                  <a:pt x="235" y="2635"/>
                </a:lnTo>
                <a:lnTo>
                  <a:pt x="236" y="2638"/>
                </a:lnTo>
                <a:lnTo>
                  <a:pt x="236" y="2642"/>
                </a:lnTo>
                <a:lnTo>
                  <a:pt x="232" y="2639"/>
                </a:lnTo>
                <a:lnTo>
                  <a:pt x="231" y="2639"/>
                </a:lnTo>
                <a:lnTo>
                  <a:pt x="231" y="2642"/>
                </a:lnTo>
                <a:lnTo>
                  <a:pt x="231" y="2645"/>
                </a:lnTo>
                <a:lnTo>
                  <a:pt x="235" y="2646"/>
                </a:lnTo>
                <a:lnTo>
                  <a:pt x="236" y="2646"/>
                </a:lnTo>
                <a:lnTo>
                  <a:pt x="235" y="2655"/>
                </a:lnTo>
                <a:lnTo>
                  <a:pt x="235" y="2657"/>
                </a:lnTo>
                <a:lnTo>
                  <a:pt x="233" y="2658"/>
                </a:lnTo>
                <a:lnTo>
                  <a:pt x="233" y="2660"/>
                </a:lnTo>
                <a:lnTo>
                  <a:pt x="233" y="2662"/>
                </a:lnTo>
                <a:lnTo>
                  <a:pt x="224" y="2662"/>
                </a:lnTo>
                <a:lnTo>
                  <a:pt x="224" y="2668"/>
                </a:lnTo>
                <a:lnTo>
                  <a:pt x="212" y="2666"/>
                </a:lnTo>
                <a:lnTo>
                  <a:pt x="194" y="2654"/>
                </a:lnTo>
                <a:lnTo>
                  <a:pt x="194" y="2651"/>
                </a:lnTo>
                <a:lnTo>
                  <a:pt x="194" y="2649"/>
                </a:lnTo>
                <a:lnTo>
                  <a:pt x="194" y="2645"/>
                </a:lnTo>
                <a:lnTo>
                  <a:pt x="186" y="2649"/>
                </a:lnTo>
                <a:lnTo>
                  <a:pt x="180" y="2650"/>
                </a:lnTo>
                <a:lnTo>
                  <a:pt x="179" y="2650"/>
                </a:lnTo>
                <a:lnTo>
                  <a:pt x="177" y="2650"/>
                </a:lnTo>
                <a:lnTo>
                  <a:pt x="173" y="2651"/>
                </a:lnTo>
                <a:lnTo>
                  <a:pt x="172" y="2651"/>
                </a:lnTo>
                <a:lnTo>
                  <a:pt x="167" y="2647"/>
                </a:lnTo>
                <a:lnTo>
                  <a:pt x="173" y="2642"/>
                </a:lnTo>
                <a:lnTo>
                  <a:pt x="176" y="2639"/>
                </a:lnTo>
                <a:lnTo>
                  <a:pt x="177" y="2638"/>
                </a:lnTo>
                <a:lnTo>
                  <a:pt x="176" y="2636"/>
                </a:lnTo>
                <a:lnTo>
                  <a:pt x="176" y="2635"/>
                </a:lnTo>
                <a:lnTo>
                  <a:pt x="172" y="2634"/>
                </a:lnTo>
                <a:lnTo>
                  <a:pt x="171" y="2638"/>
                </a:lnTo>
                <a:lnTo>
                  <a:pt x="165" y="2642"/>
                </a:lnTo>
                <a:lnTo>
                  <a:pt x="158" y="2647"/>
                </a:lnTo>
                <a:lnTo>
                  <a:pt x="157" y="2647"/>
                </a:lnTo>
                <a:lnTo>
                  <a:pt x="150" y="2647"/>
                </a:lnTo>
                <a:lnTo>
                  <a:pt x="147" y="2646"/>
                </a:lnTo>
                <a:lnTo>
                  <a:pt x="143" y="2643"/>
                </a:lnTo>
                <a:lnTo>
                  <a:pt x="143" y="2638"/>
                </a:lnTo>
                <a:lnTo>
                  <a:pt x="142" y="2632"/>
                </a:lnTo>
                <a:lnTo>
                  <a:pt x="138" y="2638"/>
                </a:lnTo>
                <a:lnTo>
                  <a:pt x="138" y="2639"/>
                </a:lnTo>
                <a:lnTo>
                  <a:pt x="137" y="2643"/>
                </a:lnTo>
                <a:lnTo>
                  <a:pt x="128" y="2639"/>
                </a:lnTo>
                <a:lnTo>
                  <a:pt x="127" y="2647"/>
                </a:lnTo>
                <a:lnTo>
                  <a:pt x="124" y="2646"/>
                </a:lnTo>
                <a:lnTo>
                  <a:pt x="116" y="2643"/>
                </a:lnTo>
                <a:lnTo>
                  <a:pt x="113" y="2646"/>
                </a:lnTo>
                <a:lnTo>
                  <a:pt x="111" y="2650"/>
                </a:lnTo>
                <a:lnTo>
                  <a:pt x="101" y="2657"/>
                </a:lnTo>
                <a:lnTo>
                  <a:pt x="100" y="2658"/>
                </a:lnTo>
                <a:lnTo>
                  <a:pt x="96" y="2658"/>
                </a:lnTo>
                <a:lnTo>
                  <a:pt x="92" y="2658"/>
                </a:lnTo>
                <a:lnTo>
                  <a:pt x="90" y="2658"/>
                </a:lnTo>
                <a:lnTo>
                  <a:pt x="86" y="2658"/>
                </a:lnTo>
                <a:lnTo>
                  <a:pt x="85" y="2658"/>
                </a:lnTo>
                <a:lnTo>
                  <a:pt x="83" y="2647"/>
                </a:lnTo>
                <a:lnTo>
                  <a:pt x="81" y="2639"/>
                </a:lnTo>
                <a:lnTo>
                  <a:pt x="75" y="2643"/>
                </a:lnTo>
                <a:lnTo>
                  <a:pt x="68" y="2649"/>
                </a:lnTo>
                <a:lnTo>
                  <a:pt x="67" y="2647"/>
                </a:lnTo>
                <a:lnTo>
                  <a:pt x="64" y="2647"/>
                </a:lnTo>
                <a:lnTo>
                  <a:pt x="66" y="2643"/>
                </a:lnTo>
                <a:lnTo>
                  <a:pt x="67" y="2640"/>
                </a:lnTo>
                <a:lnTo>
                  <a:pt x="68" y="2640"/>
                </a:lnTo>
                <a:lnTo>
                  <a:pt x="71" y="2640"/>
                </a:lnTo>
                <a:lnTo>
                  <a:pt x="71" y="2639"/>
                </a:lnTo>
                <a:lnTo>
                  <a:pt x="72" y="2638"/>
                </a:lnTo>
                <a:lnTo>
                  <a:pt x="71" y="2636"/>
                </a:lnTo>
                <a:lnTo>
                  <a:pt x="67" y="2632"/>
                </a:lnTo>
                <a:lnTo>
                  <a:pt x="64" y="2632"/>
                </a:lnTo>
                <a:lnTo>
                  <a:pt x="60" y="2634"/>
                </a:lnTo>
                <a:lnTo>
                  <a:pt x="53" y="2630"/>
                </a:lnTo>
                <a:lnTo>
                  <a:pt x="51" y="2628"/>
                </a:lnTo>
                <a:lnTo>
                  <a:pt x="53" y="2623"/>
                </a:lnTo>
                <a:lnTo>
                  <a:pt x="53" y="2621"/>
                </a:lnTo>
                <a:lnTo>
                  <a:pt x="59" y="2623"/>
                </a:lnTo>
                <a:lnTo>
                  <a:pt x="60" y="2623"/>
                </a:lnTo>
                <a:lnTo>
                  <a:pt x="62" y="2623"/>
                </a:lnTo>
                <a:lnTo>
                  <a:pt x="67" y="2627"/>
                </a:lnTo>
                <a:lnTo>
                  <a:pt x="68" y="2628"/>
                </a:lnTo>
                <a:lnTo>
                  <a:pt x="72" y="2631"/>
                </a:lnTo>
                <a:lnTo>
                  <a:pt x="75" y="2627"/>
                </a:lnTo>
                <a:lnTo>
                  <a:pt x="75" y="2625"/>
                </a:lnTo>
                <a:lnTo>
                  <a:pt x="68" y="2619"/>
                </a:lnTo>
                <a:lnTo>
                  <a:pt x="64" y="2615"/>
                </a:lnTo>
                <a:lnTo>
                  <a:pt x="63" y="2615"/>
                </a:lnTo>
                <a:lnTo>
                  <a:pt x="57" y="2615"/>
                </a:lnTo>
                <a:lnTo>
                  <a:pt x="42" y="2613"/>
                </a:lnTo>
                <a:lnTo>
                  <a:pt x="48" y="2609"/>
                </a:lnTo>
                <a:lnTo>
                  <a:pt x="47" y="2608"/>
                </a:lnTo>
                <a:lnTo>
                  <a:pt x="47" y="2606"/>
                </a:lnTo>
                <a:lnTo>
                  <a:pt x="40" y="2598"/>
                </a:lnTo>
                <a:lnTo>
                  <a:pt x="52" y="2595"/>
                </a:lnTo>
                <a:lnTo>
                  <a:pt x="57" y="2594"/>
                </a:lnTo>
                <a:lnTo>
                  <a:pt x="64" y="2594"/>
                </a:lnTo>
                <a:lnTo>
                  <a:pt x="72" y="2595"/>
                </a:lnTo>
                <a:lnTo>
                  <a:pt x="72" y="2591"/>
                </a:lnTo>
                <a:lnTo>
                  <a:pt x="72" y="2589"/>
                </a:lnTo>
                <a:lnTo>
                  <a:pt x="72" y="2587"/>
                </a:lnTo>
                <a:lnTo>
                  <a:pt x="75" y="2587"/>
                </a:lnTo>
                <a:lnTo>
                  <a:pt x="81" y="2587"/>
                </a:lnTo>
                <a:lnTo>
                  <a:pt x="82" y="2590"/>
                </a:lnTo>
                <a:lnTo>
                  <a:pt x="85" y="2594"/>
                </a:lnTo>
                <a:lnTo>
                  <a:pt x="86" y="2593"/>
                </a:lnTo>
                <a:lnTo>
                  <a:pt x="85" y="2590"/>
                </a:lnTo>
                <a:lnTo>
                  <a:pt x="85" y="2587"/>
                </a:lnTo>
                <a:lnTo>
                  <a:pt x="93" y="2583"/>
                </a:lnTo>
                <a:lnTo>
                  <a:pt x="96" y="2583"/>
                </a:lnTo>
                <a:lnTo>
                  <a:pt x="101" y="2583"/>
                </a:lnTo>
                <a:lnTo>
                  <a:pt x="111" y="2586"/>
                </a:lnTo>
                <a:lnTo>
                  <a:pt x="115" y="2587"/>
                </a:lnTo>
                <a:lnTo>
                  <a:pt x="117" y="2589"/>
                </a:lnTo>
                <a:lnTo>
                  <a:pt x="124" y="2589"/>
                </a:lnTo>
                <a:lnTo>
                  <a:pt x="130" y="2589"/>
                </a:lnTo>
                <a:lnTo>
                  <a:pt x="130" y="2586"/>
                </a:lnTo>
                <a:lnTo>
                  <a:pt x="124" y="2583"/>
                </a:lnTo>
                <a:lnTo>
                  <a:pt x="120" y="2582"/>
                </a:lnTo>
                <a:lnTo>
                  <a:pt x="104" y="2578"/>
                </a:lnTo>
                <a:lnTo>
                  <a:pt x="100" y="2576"/>
                </a:lnTo>
                <a:lnTo>
                  <a:pt x="98" y="2576"/>
                </a:lnTo>
                <a:lnTo>
                  <a:pt x="90" y="2579"/>
                </a:lnTo>
                <a:lnTo>
                  <a:pt x="87" y="2579"/>
                </a:lnTo>
                <a:lnTo>
                  <a:pt x="79" y="2579"/>
                </a:lnTo>
                <a:lnTo>
                  <a:pt x="70" y="2579"/>
                </a:lnTo>
                <a:lnTo>
                  <a:pt x="68" y="2582"/>
                </a:lnTo>
                <a:lnTo>
                  <a:pt x="67" y="2585"/>
                </a:lnTo>
                <a:lnTo>
                  <a:pt x="66" y="2585"/>
                </a:lnTo>
                <a:lnTo>
                  <a:pt x="59" y="2586"/>
                </a:lnTo>
                <a:lnTo>
                  <a:pt x="55" y="2586"/>
                </a:lnTo>
                <a:lnTo>
                  <a:pt x="57" y="2582"/>
                </a:lnTo>
                <a:lnTo>
                  <a:pt x="51" y="2582"/>
                </a:lnTo>
                <a:lnTo>
                  <a:pt x="51" y="2570"/>
                </a:lnTo>
                <a:lnTo>
                  <a:pt x="62" y="2574"/>
                </a:lnTo>
                <a:lnTo>
                  <a:pt x="63" y="2565"/>
                </a:lnTo>
                <a:lnTo>
                  <a:pt x="70" y="2564"/>
                </a:lnTo>
                <a:lnTo>
                  <a:pt x="68" y="2564"/>
                </a:lnTo>
                <a:lnTo>
                  <a:pt x="68" y="2563"/>
                </a:lnTo>
                <a:lnTo>
                  <a:pt x="68" y="2561"/>
                </a:lnTo>
                <a:lnTo>
                  <a:pt x="68" y="2560"/>
                </a:lnTo>
                <a:lnTo>
                  <a:pt x="64" y="2561"/>
                </a:lnTo>
                <a:lnTo>
                  <a:pt x="63" y="2563"/>
                </a:lnTo>
                <a:lnTo>
                  <a:pt x="56" y="2564"/>
                </a:lnTo>
                <a:lnTo>
                  <a:pt x="49" y="2564"/>
                </a:lnTo>
                <a:lnTo>
                  <a:pt x="48" y="2560"/>
                </a:lnTo>
                <a:lnTo>
                  <a:pt x="57" y="2556"/>
                </a:lnTo>
                <a:lnTo>
                  <a:pt x="59" y="2555"/>
                </a:lnTo>
                <a:lnTo>
                  <a:pt x="64" y="2555"/>
                </a:lnTo>
                <a:lnTo>
                  <a:pt x="66" y="2555"/>
                </a:lnTo>
                <a:lnTo>
                  <a:pt x="72" y="2555"/>
                </a:lnTo>
                <a:lnTo>
                  <a:pt x="72" y="2555"/>
                </a:lnTo>
                <a:lnTo>
                  <a:pt x="79" y="2556"/>
                </a:lnTo>
                <a:lnTo>
                  <a:pt x="82" y="2549"/>
                </a:lnTo>
                <a:lnTo>
                  <a:pt x="94" y="2557"/>
                </a:lnTo>
                <a:lnTo>
                  <a:pt x="96" y="2553"/>
                </a:lnTo>
                <a:lnTo>
                  <a:pt x="100" y="2555"/>
                </a:lnTo>
                <a:lnTo>
                  <a:pt x="104" y="2556"/>
                </a:lnTo>
                <a:lnTo>
                  <a:pt x="104" y="2557"/>
                </a:lnTo>
                <a:lnTo>
                  <a:pt x="104" y="2561"/>
                </a:lnTo>
                <a:lnTo>
                  <a:pt x="104" y="2563"/>
                </a:lnTo>
                <a:lnTo>
                  <a:pt x="108" y="2564"/>
                </a:lnTo>
                <a:lnTo>
                  <a:pt x="113" y="2565"/>
                </a:lnTo>
                <a:lnTo>
                  <a:pt x="116" y="2567"/>
                </a:lnTo>
                <a:lnTo>
                  <a:pt x="124" y="2567"/>
                </a:lnTo>
                <a:lnTo>
                  <a:pt x="130" y="2564"/>
                </a:lnTo>
                <a:lnTo>
                  <a:pt x="131" y="2564"/>
                </a:lnTo>
                <a:lnTo>
                  <a:pt x="138" y="2560"/>
                </a:lnTo>
                <a:lnTo>
                  <a:pt x="146" y="2563"/>
                </a:lnTo>
                <a:lnTo>
                  <a:pt x="153" y="2567"/>
                </a:lnTo>
                <a:lnTo>
                  <a:pt x="154" y="2567"/>
                </a:lnTo>
                <a:lnTo>
                  <a:pt x="156" y="2565"/>
                </a:lnTo>
                <a:lnTo>
                  <a:pt x="156" y="2564"/>
                </a:lnTo>
                <a:lnTo>
                  <a:pt x="156" y="2564"/>
                </a:lnTo>
                <a:lnTo>
                  <a:pt x="154" y="2564"/>
                </a:lnTo>
                <a:lnTo>
                  <a:pt x="153" y="2563"/>
                </a:lnTo>
                <a:lnTo>
                  <a:pt x="153" y="2560"/>
                </a:lnTo>
                <a:lnTo>
                  <a:pt x="153" y="2557"/>
                </a:lnTo>
                <a:lnTo>
                  <a:pt x="149" y="2553"/>
                </a:lnTo>
                <a:lnTo>
                  <a:pt x="147" y="2552"/>
                </a:lnTo>
                <a:lnTo>
                  <a:pt x="145" y="2552"/>
                </a:lnTo>
                <a:lnTo>
                  <a:pt x="141" y="2550"/>
                </a:lnTo>
                <a:lnTo>
                  <a:pt x="131" y="2555"/>
                </a:lnTo>
                <a:lnTo>
                  <a:pt x="130" y="2556"/>
                </a:lnTo>
                <a:lnTo>
                  <a:pt x="128" y="2557"/>
                </a:lnTo>
                <a:lnTo>
                  <a:pt x="127" y="2561"/>
                </a:lnTo>
                <a:lnTo>
                  <a:pt x="124" y="2561"/>
                </a:lnTo>
                <a:lnTo>
                  <a:pt x="124" y="2560"/>
                </a:lnTo>
                <a:lnTo>
                  <a:pt x="116" y="2560"/>
                </a:lnTo>
                <a:lnTo>
                  <a:pt x="112" y="2560"/>
                </a:lnTo>
                <a:lnTo>
                  <a:pt x="108" y="2557"/>
                </a:lnTo>
                <a:lnTo>
                  <a:pt x="113" y="2552"/>
                </a:lnTo>
                <a:lnTo>
                  <a:pt x="115" y="2552"/>
                </a:lnTo>
                <a:lnTo>
                  <a:pt x="108" y="2550"/>
                </a:lnTo>
                <a:lnTo>
                  <a:pt x="100" y="2549"/>
                </a:lnTo>
                <a:lnTo>
                  <a:pt x="89" y="2546"/>
                </a:lnTo>
                <a:lnTo>
                  <a:pt x="83" y="2544"/>
                </a:lnTo>
                <a:lnTo>
                  <a:pt x="81" y="2542"/>
                </a:lnTo>
                <a:lnTo>
                  <a:pt x="77" y="2541"/>
                </a:lnTo>
                <a:lnTo>
                  <a:pt x="74" y="2540"/>
                </a:lnTo>
                <a:lnTo>
                  <a:pt x="75" y="2535"/>
                </a:lnTo>
                <a:lnTo>
                  <a:pt x="75" y="2533"/>
                </a:lnTo>
                <a:lnTo>
                  <a:pt x="77" y="2530"/>
                </a:lnTo>
                <a:lnTo>
                  <a:pt x="81" y="2531"/>
                </a:lnTo>
                <a:lnTo>
                  <a:pt x="86" y="2534"/>
                </a:lnTo>
                <a:lnTo>
                  <a:pt x="87" y="2534"/>
                </a:lnTo>
                <a:lnTo>
                  <a:pt x="92" y="2534"/>
                </a:lnTo>
                <a:lnTo>
                  <a:pt x="94" y="2531"/>
                </a:lnTo>
                <a:lnTo>
                  <a:pt x="87" y="2526"/>
                </a:lnTo>
                <a:lnTo>
                  <a:pt x="85" y="2525"/>
                </a:lnTo>
                <a:lnTo>
                  <a:pt x="83" y="2523"/>
                </a:lnTo>
                <a:lnTo>
                  <a:pt x="101" y="2525"/>
                </a:lnTo>
                <a:lnTo>
                  <a:pt x="102" y="2525"/>
                </a:lnTo>
                <a:lnTo>
                  <a:pt x="104" y="2523"/>
                </a:lnTo>
                <a:lnTo>
                  <a:pt x="105" y="2520"/>
                </a:lnTo>
                <a:lnTo>
                  <a:pt x="105" y="2519"/>
                </a:lnTo>
                <a:lnTo>
                  <a:pt x="104" y="2519"/>
                </a:lnTo>
                <a:lnTo>
                  <a:pt x="96" y="2519"/>
                </a:lnTo>
                <a:lnTo>
                  <a:pt x="94" y="2519"/>
                </a:lnTo>
                <a:lnTo>
                  <a:pt x="87" y="2518"/>
                </a:lnTo>
                <a:lnTo>
                  <a:pt x="85" y="2518"/>
                </a:lnTo>
                <a:lnTo>
                  <a:pt x="75" y="2516"/>
                </a:lnTo>
                <a:lnTo>
                  <a:pt x="56" y="2522"/>
                </a:lnTo>
                <a:lnTo>
                  <a:pt x="53" y="2519"/>
                </a:lnTo>
                <a:lnTo>
                  <a:pt x="53" y="2518"/>
                </a:lnTo>
                <a:lnTo>
                  <a:pt x="55" y="2515"/>
                </a:lnTo>
                <a:lnTo>
                  <a:pt x="57" y="2514"/>
                </a:lnTo>
                <a:lnTo>
                  <a:pt x="59" y="2512"/>
                </a:lnTo>
                <a:lnTo>
                  <a:pt x="74" y="2512"/>
                </a:lnTo>
                <a:lnTo>
                  <a:pt x="81" y="2512"/>
                </a:lnTo>
                <a:lnTo>
                  <a:pt x="92" y="2512"/>
                </a:lnTo>
                <a:lnTo>
                  <a:pt x="98" y="2514"/>
                </a:lnTo>
                <a:lnTo>
                  <a:pt x="102" y="2514"/>
                </a:lnTo>
                <a:lnTo>
                  <a:pt x="105" y="2511"/>
                </a:lnTo>
                <a:lnTo>
                  <a:pt x="105" y="2510"/>
                </a:lnTo>
                <a:lnTo>
                  <a:pt x="104" y="2508"/>
                </a:lnTo>
                <a:lnTo>
                  <a:pt x="94" y="2504"/>
                </a:lnTo>
                <a:lnTo>
                  <a:pt x="85" y="2503"/>
                </a:lnTo>
                <a:lnTo>
                  <a:pt x="82" y="2503"/>
                </a:lnTo>
                <a:lnTo>
                  <a:pt x="72" y="2503"/>
                </a:lnTo>
                <a:lnTo>
                  <a:pt x="66" y="2503"/>
                </a:lnTo>
                <a:lnTo>
                  <a:pt x="62" y="2500"/>
                </a:lnTo>
                <a:lnTo>
                  <a:pt x="59" y="2499"/>
                </a:lnTo>
                <a:lnTo>
                  <a:pt x="57" y="2495"/>
                </a:lnTo>
                <a:lnTo>
                  <a:pt x="59" y="2490"/>
                </a:lnTo>
                <a:lnTo>
                  <a:pt x="62" y="2484"/>
                </a:lnTo>
                <a:lnTo>
                  <a:pt x="62" y="2478"/>
                </a:lnTo>
                <a:lnTo>
                  <a:pt x="63" y="2477"/>
                </a:lnTo>
                <a:lnTo>
                  <a:pt x="70" y="2473"/>
                </a:lnTo>
                <a:lnTo>
                  <a:pt x="72" y="2478"/>
                </a:lnTo>
                <a:lnTo>
                  <a:pt x="74" y="2481"/>
                </a:lnTo>
                <a:lnTo>
                  <a:pt x="74" y="2484"/>
                </a:lnTo>
                <a:lnTo>
                  <a:pt x="79" y="2488"/>
                </a:lnTo>
                <a:lnTo>
                  <a:pt x="81" y="2486"/>
                </a:lnTo>
                <a:lnTo>
                  <a:pt x="87" y="2485"/>
                </a:lnTo>
                <a:lnTo>
                  <a:pt x="82" y="2481"/>
                </a:lnTo>
                <a:lnTo>
                  <a:pt x="82" y="2477"/>
                </a:lnTo>
                <a:lnTo>
                  <a:pt x="87" y="2475"/>
                </a:lnTo>
                <a:lnTo>
                  <a:pt x="93" y="2474"/>
                </a:lnTo>
                <a:lnTo>
                  <a:pt x="93" y="2473"/>
                </a:lnTo>
                <a:lnTo>
                  <a:pt x="86" y="2471"/>
                </a:lnTo>
                <a:lnTo>
                  <a:pt x="81" y="2471"/>
                </a:lnTo>
                <a:lnTo>
                  <a:pt x="78" y="2471"/>
                </a:lnTo>
                <a:lnTo>
                  <a:pt x="75" y="2471"/>
                </a:lnTo>
                <a:lnTo>
                  <a:pt x="74" y="2470"/>
                </a:lnTo>
                <a:lnTo>
                  <a:pt x="75" y="2469"/>
                </a:lnTo>
                <a:lnTo>
                  <a:pt x="82" y="2465"/>
                </a:lnTo>
                <a:lnTo>
                  <a:pt x="86" y="2462"/>
                </a:lnTo>
                <a:lnTo>
                  <a:pt x="90" y="2462"/>
                </a:lnTo>
                <a:lnTo>
                  <a:pt x="96" y="2462"/>
                </a:lnTo>
                <a:lnTo>
                  <a:pt x="101" y="2463"/>
                </a:lnTo>
                <a:lnTo>
                  <a:pt x="107" y="2462"/>
                </a:lnTo>
                <a:lnTo>
                  <a:pt x="108" y="2460"/>
                </a:lnTo>
                <a:lnTo>
                  <a:pt x="109" y="2456"/>
                </a:lnTo>
                <a:lnTo>
                  <a:pt x="107" y="2452"/>
                </a:lnTo>
                <a:lnTo>
                  <a:pt x="109" y="2447"/>
                </a:lnTo>
                <a:lnTo>
                  <a:pt x="117" y="2443"/>
                </a:lnTo>
                <a:lnTo>
                  <a:pt x="123" y="2441"/>
                </a:lnTo>
                <a:lnTo>
                  <a:pt x="124" y="2443"/>
                </a:lnTo>
                <a:lnTo>
                  <a:pt x="130" y="2445"/>
                </a:lnTo>
                <a:lnTo>
                  <a:pt x="138" y="2448"/>
                </a:lnTo>
                <a:lnTo>
                  <a:pt x="146" y="2452"/>
                </a:lnTo>
                <a:lnTo>
                  <a:pt x="152" y="2454"/>
                </a:lnTo>
                <a:lnTo>
                  <a:pt x="153" y="2459"/>
                </a:lnTo>
                <a:lnTo>
                  <a:pt x="154" y="2462"/>
                </a:lnTo>
                <a:lnTo>
                  <a:pt x="147" y="2465"/>
                </a:lnTo>
                <a:lnTo>
                  <a:pt x="139" y="2467"/>
                </a:lnTo>
                <a:lnTo>
                  <a:pt x="141" y="2469"/>
                </a:lnTo>
                <a:lnTo>
                  <a:pt x="143" y="2471"/>
                </a:lnTo>
                <a:lnTo>
                  <a:pt x="149" y="2467"/>
                </a:lnTo>
                <a:lnTo>
                  <a:pt x="160" y="2466"/>
                </a:lnTo>
                <a:lnTo>
                  <a:pt x="169" y="2466"/>
                </a:lnTo>
                <a:lnTo>
                  <a:pt x="179" y="2466"/>
                </a:lnTo>
                <a:lnTo>
                  <a:pt x="183" y="2467"/>
                </a:lnTo>
                <a:lnTo>
                  <a:pt x="184" y="2467"/>
                </a:lnTo>
                <a:lnTo>
                  <a:pt x="179" y="2480"/>
                </a:lnTo>
                <a:lnTo>
                  <a:pt x="179" y="2481"/>
                </a:lnTo>
                <a:lnTo>
                  <a:pt x="175" y="2489"/>
                </a:lnTo>
                <a:lnTo>
                  <a:pt x="173" y="2493"/>
                </a:lnTo>
                <a:lnTo>
                  <a:pt x="180" y="2492"/>
                </a:lnTo>
                <a:lnTo>
                  <a:pt x="184" y="2485"/>
                </a:lnTo>
                <a:lnTo>
                  <a:pt x="186" y="2484"/>
                </a:lnTo>
                <a:lnTo>
                  <a:pt x="186" y="2481"/>
                </a:lnTo>
                <a:lnTo>
                  <a:pt x="190" y="2474"/>
                </a:lnTo>
                <a:lnTo>
                  <a:pt x="194" y="2470"/>
                </a:lnTo>
                <a:lnTo>
                  <a:pt x="194" y="2473"/>
                </a:lnTo>
                <a:lnTo>
                  <a:pt x="195" y="2475"/>
                </a:lnTo>
                <a:lnTo>
                  <a:pt x="197" y="2484"/>
                </a:lnTo>
                <a:lnTo>
                  <a:pt x="202" y="2489"/>
                </a:lnTo>
                <a:lnTo>
                  <a:pt x="206" y="2492"/>
                </a:lnTo>
                <a:lnTo>
                  <a:pt x="207" y="2492"/>
                </a:lnTo>
                <a:lnTo>
                  <a:pt x="210" y="2489"/>
                </a:lnTo>
                <a:lnTo>
                  <a:pt x="206" y="2481"/>
                </a:lnTo>
                <a:lnTo>
                  <a:pt x="205" y="2478"/>
                </a:lnTo>
                <a:lnTo>
                  <a:pt x="203" y="2475"/>
                </a:lnTo>
                <a:lnTo>
                  <a:pt x="212" y="2475"/>
                </a:lnTo>
                <a:lnTo>
                  <a:pt x="214" y="2475"/>
                </a:lnTo>
                <a:lnTo>
                  <a:pt x="223" y="2475"/>
                </a:lnTo>
                <a:lnTo>
                  <a:pt x="224" y="2475"/>
                </a:lnTo>
                <a:lnTo>
                  <a:pt x="227" y="2475"/>
                </a:lnTo>
                <a:lnTo>
                  <a:pt x="236" y="2484"/>
                </a:lnTo>
                <a:lnTo>
                  <a:pt x="244" y="2488"/>
                </a:lnTo>
                <a:lnTo>
                  <a:pt x="248" y="2489"/>
                </a:lnTo>
                <a:lnTo>
                  <a:pt x="251" y="2488"/>
                </a:lnTo>
                <a:lnTo>
                  <a:pt x="261" y="2482"/>
                </a:lnTo>
                <a:lnTo>
                  <a:pt x="262" y="2481"/>
                </a:lnTo>
                <a:lnTo>
                  <a:pt x="268" y="2477"/>
                </a:lnTo>
                <a:lnTo>
                  <a:pt x="269" y="2477"/>
                </a:lnTo>
                <a:lnTo>
                  <a:pt x="268" y="2475"/>
                </a:lnTo>
                <a:lnTo>
                  <a:pt x="266" y="2474"/>
                </a:lnTo>
                <a:lnTo>
                  <a:pt x="265" y="2473"/>
                </a:lnTo>
                <a:lnTo>
                  <a:pt x="274" y="2474"/>
                </a:lnTo>
                <a:lnTo>
                  <a:pt x="277" y="2475"/>
                </a:lnTo>
                <a:lnTo>
                  <a:pt x="283" y="2477"/>
                </a:lnTo>
                <a:lnTo>
                  <a:pt x="284" y="2478"/>
                </a:lnTo>
                <a:lnTo>
                  <a:pt x="285" y="2481"/>
                </a:lnTo>
                <a:lnTo>
                  <a:pt x="288" y="2484"/>
                </a:lnTo>
                <a:lnTo>
                  <a:pt x="293" y="2477"/>
                </a:lnTo>
                <a:lnTo>
                  <a:pt x="288" y="2473"/>
                </a:lnTo>
                <a:lnTo>
                  <a:pt x="278" y="2470"/>
                </a:lnTo>
                <a:lnTo>
                  <a:pt x="278" y="2466"/>
                </a:lnTo>
                <a:lnTo>
                  <a:pt x="272" y="2467"/>
                </a:lnTo>
                <a:lnTo>
                  <a:pt x="261" y="2466"/>
                </a:lnTo>
                <a:lnTo>
                  <a:pt x="258" y="2469"/>
                </a:lnTo>
                <a:lnTo>
                  <a:pt x="257" y="2473"/>
                </a:lnTo>
                <a:lnTo>
                  <a:pt x="254" y="2477"/>
                </a:lnTo>
                <a:lnTo>
                  <a:pt x="250" y="2478"/>
                </a:lnTo>
                <a:lnTo>
                  <a:pt x="242" y="2478"/>
                </a:lnTo>
                <a:lnTo>
                  <a:pt x="236" y="2471"/>
                </a:lnTo>
                <a:lnTo>
                  <a:pt x="229" y="2467"/>
                </a:lnTo>
                <a:lnTo>
                  <a:pt x="223" y="2467"/>
                </a:lnTo>
                <a:lnTo>
                  <a:pt x="221" y="2466"/>
                </a:lnTo>
                <a:lnTo>
                  <a:pt x="212" y="2469"/>
                </a:lnTo>
                <a:lnTo>
                  <a:pt x="206" y="2469"/>
                </a:lnTo>
                <a:lnTo>
                  <a:pt x="201" y="2463"/>
                </a:lnTo>
                <a:lnTo>
                  <a:pt x="198" y="2462"/>
                </a:lnTo>
                <a:lnTo>
                  <a:pt x="187" y="2459"/>
                </a:lnTo>
                <a:lnTo>
                  <a:pt x="177" y="2458"/>
                </a:lnTo>
                <a:lnTo>
                  <a:pt x="167" y="2460"/>
                </a:lnTo>
                <a:lnTo>
                  <a:pt x="164" y="2451"/>
                </a:lnTo>
                <a:lnTo>
                  <a:pt x="188" y="2455"/>
                </a:lnTo>
                <a:lnTo>
                  <a:pt x="190" y="2452"/>
                </a:lnTo>
                <a:lnTo>
                  <a:pt x="190" y="2451"/>
                </a:lnTo>
                <a:lnTo>
                  <a:pt x="180" y="2447"/>
                </a:lnTo>
                <a:lnTo>
                  <a:pt x="172" y="2445"/>
                </a:lnTo>
                <a:lnTo>
                  <a:pt x="160" y="2444"/>
                </a:lnTo>
                <a:lnTo>
                  <a:pt x="150" y="2444"/>
                </a:lnTo>
                <a:lnTo>
                  <a:pt x="134" y="2439"/>
                </a:lnTo>
                <a:lnTo>
                  <a:pt x="128" y="2436"/>
                </a:lnTo>
                <a:lnTo>
                  <a:pt x="124" y="2435"/>
                </a:lnTo>
                <a:lnTo>
                  <a:pt x="122" y="2433"/>
                </a:lnTo>
                <a:lnTo>
                  <a:pt x="120" y="2433"/>
                </a:lnTo>
                <a:lnTo>
                  <a:pt x="112" y="2436"/>
                </a:lnTo>
                <a:lnTo>
                  <a:pt x="105" y="2436"/>
                </a:lnTo>
                <a:lnTo>
                  <a:pt x="96" y="2436"/>
                </a:lnTo>
                <a:lnTo>
                  <a:pt x="94" y="2436"/>
                </a:lnTo>
                <a:lnTo>
                  <a:pt x="89" y="2436"/>
                </a:lnTo>
                <a:lnTo>
                  <a:pt x="89" y="2432"/>
                </a:lnTo>
                <a:lnTo>
                  <a:pt x="87" y="2430"/>
                </a:lnTo>
                <a:lnTo>
                  <a:pt x="96" y="2418"/>
                </a:lnTo>
                <a:lnTo>
                  <a:pt x="102" y="2421"/>
                </a:lnTo>
                <a:lnTo>
                  <a:pt x="104" y="2421"/>
                </a:lnTo>
                <a:lnTo>
                  <a:pt x="107" y="2421"/>
                </a:lnTo>
                <a:lnTo>
                  <a:pt x="109" y="2421"/>
                </a:lnTo>
                <a:lnTo>
                  <a:pt x="116" y="2410"/>
                </a:lnTo>
                <a:lnTo>
                  <a:pt x="122" y="2411"/>
                </a:lnTo>
                <a:lnTo>
                  <a:pt x="124" y="2411"/>
                </a:lnTo>
                <a:lnTo>
                  <a:pt x="116" y="2405"/>
                </a:lnTo>
                <a:lnTo>
                  <a:pt x="111" y="2394"/>
                </a:lnTo>
                <a:lnTo>
                  <a:pt x="111" y="2392"/>
                </a:lnTo>
                <a:lnTo>
                  <a:pt x="107" y="2385"/>
                </a:lnTo>
                <a:lnTo>
                  <a:pt x="93" y="2383"/>
                </a:lnTo>
                <a:lnTo>
                  <a:pt x="93" y="2377"/>
                </a:lnTo>
                <a:lnTo>
                  <a:pt x="98" y="2376"/>
                </a:lnTo>
                <a:lnTo>
                  <a:pt x="92" y="2369"/>
                </a:lnTo>
                <a:lnTo>
                  <a:pt x="93" y="2361"/>
                </a:lnTo>
                <a:lnTo>
                  <a:pt x="105" y="2360"/>
                </a:lnTo>
                <a:lnTo>
                  <a:pt x="107" y="2360"/>
                </a:lnTo>
                <a:lnTo>
                  <a:pt x="111" y="2368"/>
                </a:lnTo>
                <a:lnTo>
                  <a:pt x="120" y="2373"/>
                </a:lnTo>
                <a:lnTo>
                  <a:pt x="115" y="2380"/>
                </a:lnTo>
                <a:lnTo>
                  <a:pt x="124" y="2392"/>
                </a:lnTo>
                <a:lnTo>
                  <a:pt x="131" y="2400"/>
                </a:lnTo>
                <a:lnTo>
                  <a:pt x="131" y="2403"/>
                </a:lnTo>
                <a:lnTo>
                  <a:pt x="132" y="2411"/>
                </a:lnTo>
                <a:lnTo>
                  <a:pt x="132" y="2413"/>
                </a:lnTo>
                <a:lnTo>
                  <a:pt x="135" y="2410"/>
                </a:lnTo>
                <a:lnTo>
                  <a:pt x="138" y="2407"/>
                </a:lnTo>
                <a:lnTo>
                  <a:pt x="138" y="2400"/>
                </a:lnTo>
                <a:lnTo>
                  <a:pt x="142" y="2400"/>
                </a:lnTo>
                <a:lnTo>
                  <a:pt x="146" y="2402"/>
                </a:lnTo>
                <a:lnTo>
                  <a:pt x="146" y="2399"/>
                </a:lnTo>
                <a:lnTo>
                  <a:pt x="145" y="2395"/>
                </a:lnTo>
                <a:lnTo>
                  <a:pt x="143" y="2394"/>
                </a:lnTo>
                <a:lnTo>
                  <a:pt x="134" y="2388"/>
                </a:lnTo>
                <a:lnTo>
                  <a:pt x="128" y="2383"/>
                </a:lnTo>
                <a:lnTo>
                  <a:pt x="137" y="2368"/>
                </a:lnTo>
                <a:lnTo>
                  <a:pt x="142" y="2369"/>
                </a:lnTo>
                <a:lnTo>
                  <a:pt x="143" y="2369"/>
                </a:lnTo>
                <a:lnTo>
                  <a:pt x="146" y="2375"/>
                </a:lnTo>
                <a:lnTo>
                  <a:pt x="149" y="2377"/>
                </a:lnTo>
                <a:lnTo>
                  <a:pt x="157" y="2377"/>
                </a:lnTo>
                <a:lnTo>
                  <a:pt x="158" y="2385"/>
                </a:lnTo>
                <a:lnTo>
                  <a:pt x="160" y="2394"/>
                </a:lnTo>
                <a:lnTo>
                  <a:pt x="164" y="2400"/>
                </a:lnTo>
                <a:lnTo>
                  <a:pt x="168" y="2399"/>
                </a:lnTo>
                <a:lnTo>
                  <a:pt x="167" y="2390"/>
                </a:lnTo>
                <a:lnTo>
                  <a:pt x="165" y="2383"/>
                </a:lnTo>
                <a:lnTo>
                  <a:pt x="164" y="2377"/>
                </a:lnTo>
                <a:lnTo>
                  <a:pt x="171" y="2376"/>
                </a:lnTo>
                <a:lnTo>
                  <a:pt x="173" y="2376"/>
                </a:lnTo>
                <a:lnTo>
                  <a:pt x="183" y="2375"/>
                </a:lnTo>
                <a:lnTo>
                  <a:pt x="187" y="2376"/>
                </a:lnTo>
                <a:lnTo>
                  <a:pt x="191" y="2384"/>
                </a:lnTo>
                <a:lnTo>
                  <a:pt x="190" y="2392"/>
                </a:lnTo>
                <a:lnTo>
                  <a:pt x="188" y="2396"/>
                </a:lnTo>
                <a:lnTo>
                  <a:pt x="187" y="2399"/>
                </a:lnTo>
                <a:lnTo>
                  <a:pt x="182" y="2409"/>
                </a:lnTo>
                <a:lnTo>
                  <a:pt x="180" y="2409"/>
                </a:lnTo>
                <a:lnTo>
                  <a:pt x="177" y="2413"/>
                </a:lnTo>
                <a:lnTo>
                  <a:pt x="173" y="2420"/>
                </a:lnTo>
                <a:lnTo>
                  <a:pt x="175" y="2421"/>
                </a:lnTo>
                <a:lnTo>
                  <a:pt x="176" y="2422"/>
                </a:lnTo>
                <a:lnTo>
                  <a:pt x="177" y="2424"/>
                </a:lnTo>
                <a:lnTo>
                  <a:pt x="186" y="2415"/>
                </a:lnTo>
                <a:lnTo>
                  <a:pt x="187" y="2413"/>
                </a:lnTo>
                <a:lnTo>
                  <a:pt x="192" y="2405"/>
                </a:lnTo>
                <a:lnTo>
                  <a:pt x="197" y="2400"/>
                </a:lnTo>
                <a:lnTo>
                  <a:pt x="199" y="2394"/>
                </a:lnTo>
                <a:lnTo>
                  <a:pt x="203" y="2396"/>
                </a:lnTo>
                <a:lnTo>
                  <a:pt x="206" y="2403"/>
                </a:lnTo>
                <a:lnTo>
                  <a:pt x="203" y="2413"/>
                </a:lnTo>
                <a:lnTo>
                  <a:pt x="203" y="2413"/>
                </a:lnTo>
                <a:lnTo>
                  <a:pt x="203" y="2413"/>
                </a:lnTo>
                <a:lnTo>
                  <a:pt x="210" y="2410"/>
                </a:lnTo>
                <a:lnTo>
                  <a:pt x="213" y="2409"/>
                </a:lnTo>
                <a:lnTo>
                  <a:pt x="214" y="2409"/>
                </a:lnTo>
                <a:lnTo>
                  <a:pt x="224" y="2411"/>
                </a:lnTo>
                <a:lnTo>
                  <a:pt x="229" y="2414"/>
                </a:lnTo>
                <a:lnTo>
                  <a:pt x="235" y="2415"/>
                </a:lnTo>
                <a:lnTo>
                  <a:pt x="236" y="2410"/>
                </a:lnTo>
                <a:lnTo>
                  <a:pt x="228" y="2407"/>
                </a:lnTo>
                <a:lnTo>
                  <a:pt x="218" y="2402"/>
                </a:lnTo>
                <a:lnTo>
                  <a:pt x="212" y="2396"/>
                </a:lnTo>
                <a:lnTo>
                  <a:pt x="212" y="2395"/>
                </a:lnTo>
                <a:lnTo>
                  <a:pt x="209" y="2390"/>
                </a:lnTo>
                <a:lnTo>
                  <a:pt x="206" y="2387"/>
                </a:lnTo>
                <a:lnTo>
                  <a:pt x="203" y="2384"/>
                </a:lnTo>
                <a:lnTo>
                  <a:pt x="203" y="2383"/>
                </a:lnTo>
                <a:lnTo>
                  <a:pt x="202" y="2379"/>
                </a:lnTo>
                <a:lnTo>
                  <a:pt x="201" y="2376"/>
                </a:lnTo>
                <a:lnTo>
                  <a:pt x="201" y="2373"/>
                </a:lnTo>
                <a:lnTo>
                  <a:pt x="201" y="2372"/>
                </a:lnTo>
                <a:lnTo>
                  <a:pt x="199" y="2370"/>
                </a:lnTo>
                <a:lnTo>
                  <a:pt x="201" y="2370"/>
                </a:lnTo>
                <a:lnTo>
                  <a:pt x="210" y="2377"/>
                </a:lnTo>
                <a:lnTo>
                  <a:pt x="212" y="2377"/>
                </a:lnTo>
                <a:lnTo>
                  <a:pt x="216" y="2379"/>
                </a:lnTo>
                <a:lnTo>
                  <a:pt x="217" y="2379"/>
                </a:lnTo>
                <a:lnTo>
                  <a:pt x="218" y="2376"/>
                </a:lnTo>
                <a:lnTo>
                  <a:pt x="216" y="2375"/>
                </a:lnTo>
                <a:lnTo>
                  <a:pt x="214" y="2373"/>
                </a:lnTo>
                <a:lnTo>
                  <a:pt x="206" y="2369"/>
                </a:lnTo>
                <a:lnTo>
                  <a:pt x="203" y="2364"/>
                </a:lnTo>
                <a:lnTo>
                  <a:pt x="201" y="2361"/>
                </a:lnTo>
                <a:lnTo>
                  <a:pt x="210" y="2353"/>
                </a:lnTo>
                <a:lnTo>
                  <a:pt x="214" y="2350"/>
                </a:lnTo>
                <a:lnTo>
                  <a:pt x="233" y="2338"/>
                </a:lnTo>
                <a:lnTo>
                  <a:pt x="236" y="2338"/>
                </a:lnTo>
                <a:lnTo>
                  <a:pt x="247" y="2335"/>
                </a:lnTo>
                <a:lnTo>
                  <a:pt x="250" y="2335"/>
                </a:lnTo>
                <a:lnTo>
                  <a:pt x="251" y="2335"/>
                </a:lnTo>
                <a:lnTo>
                  <a:pt x="251" y="2336"/>
                </a:lnTo>
                <a:lnTo>
                  <a:pt x="255" y="2351"/>
                </a:lnTo>
                <a:lnTo>
                  <a:pt x="257" y="2364"/>
                </a:lnTo>
                <a:lnTo>
                  <a:pt x="259" y="2369"/>
                </a:lnTo>
                <a:lnTo>
                  <a:pt x="262" y="2375"/>
                </a:lnTo>
                <a:lnTo>
                  <a:pt x="262" y="2377"/>
                </a:lnTo>
                <a:lnTo>
                  <a:pt x="265" y="2384"/>
                </a:lnTo>
                <a:lnTo>
                  <a:pt x="266" y="2388"/>
                </a:lnTo>
                <a:lnTo>
                  <a:pt x="269" y="2398"/>
                </a:lnTo>
                <a:lnTo>
                  <a:pt x="266" y="2402"/>
                </a:lnTo>
                <a:lnTo>
                  <a:pt x="263" y="2405"/>
                </a:lnTo>
                <a:lnTo>
                  <a:pt x="263" y="2406"/>
                </a:lnTo>
                <a:lnTo>
                  <a:pt x="266" y="2406"/>
                </a:lnTo>
                <a:lnTo>
                  <a:pt x="269" y="2406"/>
                </a:lnTo>
                <a:lnTo>
                  <a:pt x="270" y="2403"/>
                </a:lnTo>
                <a:lnTo>
                  <a:pt x="273" y="2403"/>
                </a:lnTo>
                <a:lnTo>
                  <a:pt x="276" y="2403"/>
                </a:lnTo>
                <a:lnTo>
                  <a:pt x="276" y="2402"/>
                </a:lnTo>
                <a:lnTo>
                  <a:pt x="276" y="2398"/>
                </a:lnTo>
                <a:lnTo>
                  <a:pt x="270" y="2385"/>
                </a:lnTo>
                <a:lnTo>
                  <a:pt x="273" y="2385"/>
                </a:lnTo>
                <a:lnTo>
                  <a:pt x="277" y="2384"/>
                </a:lnTo>
                <a:lnTo>
                  <a:pt x="278" y="2384"/>
                </a:lnTo>
                <a:lnTo>
                  <a:pt x="280" y="2384"/>
                </a:lnTo>
                <a:lnTo>
                  <a:pt x="277" y="2381"/>
                </a:lnTo>
                <a:lnTo>
                  <a:pt x="276" y="2381"/>
                </a:lnTo>
                <a:lnTo>
                  <a:pt x="273" y="2381"/>
                </a:lnTo>
                <a:lnTo>
                  <a:pt x="269" y="2380"/>
                </a:lnTo>
                <a:lnTo>
                  <a:pt x="268" y="2368"/>
                </a:lnTo>
                <a:lnTo>
                  <a:pt x="265" y="2358"/>
                </a:lnTo>
                <a:lnTo>
                  <a:pt x="265" y="2355"/>
                </a:lnTo>
                <a:lnTo>
                  <a:pt x="263" y="2347"/>
                </a:lnTo>
                <a:lnTo>
                  <a:pt x="262" y="2345"/>
                </a:lnTo>
                <a:lnTo>
                  <a:pt x="258" y="2338"/>
                </a:lnTo>
                <a:lnTo>
                  <a:pt x="259" y="2334"/>
                </a:lnTo>
                <a:lnTo>
                  <a:pt x="259" y="2332"/>
                </a:lnTo>
                <a:lnTo>
                  <a:pt x="261" y="2331"/>
                </a:lnTo>
                <a:lnTo>
                  <a:pt x="266" y="2330"/>
                </a:lnTo>
                <a:lnTo>
                  <a:pt x="268" y="2330"/>
                </a:lnTo>
                <a:lnTo>
                  <a:pt x="269" y="2330"/>
                </a:lnTo>
                <a:lnTo>
                  <a:pt x="276" y="2334"/>
                </a:lnTo>
                <a:lnTo>
                  <a:pt x="277" y="2334"/>
                </a:lnTo>
                <a:lnTo>
                  <a:pt x="277" y="2338"/>
                </a:lnTo>
                <a:lnTo>
                  <a:pt x="276" y="2342"/>
                </a:lnTo>
                <a:lnTo>
                  <a:pt x="277" y="2340"/>
                </a:lnTo>
                <a:lnTo>
                  <a:pt x="280" y="2340"/>
                </a:lnTo>
                <a:lnTo>
                  <a:pt x="281" y="2335"/>
                </a:lnTo>
                <a:lnTo>
                  <a:pt x="281" y="2332"/>
                </a:lnTo>
                <a:lnTo>
                  <a:pt x="280" y="2327"/>
                </a:lnTo>
                <a:lnTo>
                  <a:pt x="281" y="2327"/>
                </a:lnTo>
                <a:lnTo>
                  <a:pt x="295" y="2323"/>
                </a:lnTo>
                <a:lnTo>
                  <a:pt x="300" y="2323"/>
                </a:lnTo>
                <a:lnTo>
                  <a:pt x="302" y="2328"/>
                </a:lnTo>
                <a:lnTo>
                  <a:pt x="310" y="2330"/>
                </a:lnTo>
                <a:lnTo>
                  <a:pt x="314" y="2330"/>
                </a:lnTo>
                <a:lnTo>
                  <a:pt x="315" y="2332"/>
                </a:lnTo>
                <a:lnTo>
                  <a:pt x="315" y="2342"/>
                </a:lnTo>
                <a:lnTo>
                  <a:pt x="317" y="2345"/>
                </a:lnTo>
                <a:lnTo>
                  <a:pt x="319" y="2351"/>
                </a:lnTo>
                <a:lnTo>
                  <a:pt x="321" y="2358"/>
                </a:lnTo>
                <a:lnTo>
                  <a:pt x="322" y="2364"/>
                </a:lnTo>
                <a:lnTo>
                  <a:pt x="323" y="2365"/>
                </a:lnTo>
                <a:lnTo>
                  <a:pt x="329" y="2368"/>
                </a:lnTo>
                <a:lnTo>
                  <a:pt x="328" y="2376"/>
                </a:lnTo>
                <a:lnTo>
                  <a:pt x="326" y="2384"/>
                </a:lnTo>
                <a:lnTo>
                  <a:pt x="325" y="2388"/>
                </a:lnTo>
                <a:lnTo>
                  <a:pt x="325" y="2396"/>
                </a:lnTo>
                <a:lnTo>
                  <a:pt x="323" y="2398"/>
                </a:lnTo>
                <a:lnTo>
                  <a:pt x="319" y="2402"/>
                </a:lnTo>
                <a:lnTo>
                  <a:pt x="315" y="2406"/>
                </a:lnTo>
                <a:lnTo>
                  <a:pt x="311" y="2411"/>
                </a:lnTo>
                <a:lnTo>
                  <a:pt x="310" y="2411"/>
                </a:lnTo>
                <a:lnTo>
                  <a:pt x="304" y="2417"/>
                </a:lnTo>
                <a:lnTo>
                  <a:pt x="303" y="2417"/>
                </a:lnTo>
                <a:lnTo>
                  <a:pt x="304" y="2418"/>
                </a:lnTo>
                <a:lnTo>
                  <a:pt x="306" y="2418"/>
                </a:lnTo>
                <a:lnTo>
                  <a:pt x="307" y="2418"/>
                </a:lnTo>
                <a:lnTo>
                  <a:pt x="308" y="2420"/>
                </a:lnTo>
                <a:lnTo>
                  <a:pt x="310" y="2418"/>
                </a:lnTo>
                <a:lnTo>
                  <a:pt x="311" y="2418"/>
                </a:lnTo>
                <a:lnTo>
                  <a:pt x="318" y="2418"/>
                </a:lnTo>
                <a:lnTo>
                  <a:pt x="319" y="2418"/>
                </a:lnTo>
                <a:lnTo>
                  <a:pt x="321" y="2418"/>
                </a:lnTo>
                <a:lnTo>
                  <a:pt x="323" y="2421"/>
                </a:lnTo>
                <a:lnTo>
                  <a:pt x="323" y="2422"/>
                </a:lnTo>
                <a:lnTo>
                  <a:pt x="328" y="2424"/>
                </a:lnTo>
                <a:lnTo>
                  <a:pt x="329" y="2425"/>
                </a:lnTo>
                <a:lnTo>
                  <a:pt x="332" y="2422"/>
                </a:lnTo>
                <a:lnTo>
                  <a:pt x="333" y="2422"/>
                </a:lnTo>
                <a:lnTo>
                  <a:pt x="334" y="2421"/>
                </a:lnTo>
                <a:lnTo>
                  <a:pt x="336" y="2418"/>
                </a:lnTo>
                <a:lnTo>
                  <a:pt x="338" y="2417"/>
                </a:lnTo>
                <a:lnTo>
                  <a:pt x="343" y="2421"/>
                </a:lnTo>
                <a:lnTo>
                  <a:pt x="345" y="2424"/>
                </a:lnTo>
                <a:lnTo>
                  <a:pt x="347" y="2422"/>
                </a:lnTo>
                <a:lnTo>
                  <a:pt x="348" y="2421"/>
                </a:lnTo>
                <a:lnTo>
                  <a:pt x="349" y="2420"/>
                </a:lnTo>
                <a:lnTo>
                  <a:pt x="349" y="2418"/>
                </a:lnTo>
                <a:lnTo>
                  <a:pt x="348" y="2417"/>
                </a:lnTo>
                <a:lnTo>
                  <a:pt x="344" y="2411"/>
                </a:lnTo>
                <a:lnTo>
                  <a:pt x="343" y="2411"/>
                </a:lnTo>
                <a:lnTo>
                  <a:pt x="341" y="2411"/>
                </a:lnTo>
                <a:lnTo>
                  <a:pt x="336" y="2411"/>
                </a:lnTo>
                <a:lnTo>
                  <a:pt x="334" y="2411"/>
                </a:lnTo>
                <a:lnTo>
                  <a:pt x="332" y="2415"/>
                </a:lnTo>
                <a:lnTo>
                  <a:pt x="325" y="2415"/>
                </a:lnTo>
                <a:lnTo>
                  <a:pt x="319" y="2411"/>
                </a:lnTo>
                <a:lnTo>
                  <a:pt x="318" y="2411"/>
                </a:lnTo>
                <a:lnTo>
                  <a:pt x="318" y="2410"/>
                </a:lnTo>
                <a:lnTo>
                  <a:pt x="322" y="2409"/>
                </a:lnTo>
                <a:lnTo>
                  <a:pt x="325" y="2406"/>
                </a:lnTo>
                <a:lnTo>
                  <a:pt x="328" y="2403"/>
                </a:lnTo>
                <a:lnTo>
                  <a:pt x="330" y="2400"/>
                </a:lnTo>
                <a:lnTo>
                  <a:pt x="332" y="2399"/>
                </a:lnTo>
                <a:lnTo>
                  <a:pt x="333" y="2396"/>
                </a:lnTo>
                <a:lnTo>
                  <a:pt x="333" y="2395"/>
                </a:lnTo>
                <a:lnTo>
                  <a:pt x="332" y="2387"/>
                </a:lnTo>
                <a:lnTo>
                  <a:pt x="332" y="2385"/>
                </a:lnTo>
                <a:lnTo>
                  <a:pt x="333" y="2383"/>
                </a:lnTo>
                <a:lnTo>
                  <a:pt x="334" y="2373"/>
                </a:lnTo>
                <a:lnTo>
                  <a:pt x="334" y="2372"/>
                </a:lnTo>
                <a:lnTo>
                  <a:pt x="334" y="2370"/>
                </a:lnTo>
                <a:lnTo>
                  <a:pt x="343" y="2372"/>
                </a:lnTo>
                <a:lnTo>
                  <a:pt x="347" y="2376"/>
                </a:lnTo>
                <a:lnTo>
                  <a:pt x="347" y="2377"/>
                </a:lnTo>
                <a:lnTo>
                  <a:pt x="348" y="2377"/>
                </a:lnTo>
                <a:lnTo>
                  <a:pt x="356" y="2380"/>
                </a:lnTo>
                <a:lnTo>
                  <a:pt x="358" y="2379"/>
                </a:lnTo>
                <a:lnTo>
                  <a:pt x="362" y="2375"/>
                </a:lnTo>
                <a:lnTo>
                  <a:pt x="363" y="2375"/>
                </a:lnTo>
                <a:lnTo>
                  <a:pt x="364" y="2375"/>
                </a:lnTo>
                <a:lnTo>
                  <a:pt x="367" y="2377"/>
                </a:lnTo>
                <a:lnTo>
                  <a:pt x="373" y="2383"/>
                </a:lnTo>
                <a:lnTo>
                  <a:pt x="375" y="2387"/>
                </a:lnTo>
                <a:lnTo>
                  <a:pt x="378" y="2391"/>
                </a:lnTo>
                <a:lnTo>
                  <a:pt x="378" y="2390"/>
                </a:lnTo>
                <a:lnTo>
                  <a:pt x="378" y="2388"/>
                </a:lnTo>
                <a:lnTo>
                  <a:pt x="379" y="2387"/>
                </a:lnTo>
                <a:lnTo>
                  <a:pt x="379" y="2385"/>
                </a:lnTo>
                <a:lnTo>
                  <a:pt x="381" y="2384"/>
                </a:lnTo>
                <a:lnTo>
                  <a:pt x="379" y="2383"/>
                </a:lnTo>
                <a:lnTo>
                  <a:pt x="378" y="2380"/>
                </a:lnTo>
                <a:lnTo>
                  <a:pt x="377" y="2377"/>
                </a:lnTo>
                <a:lnTo>
                  <a:pt x="371" y="2369"/>
                </a:lnTo>
                <a:lnTo>
                  <a:pt x="370" y="2368"/>
                </a:lnTo>
                <a:lnTo>
                  <a:pt x="368" y="2368"/>
                </a:lnTo>
                <a:lnTo>
                  <a:pt x="362" y="2368"/>
                </a:lnTo>
                <a:lnTo>
                  <a:pt x="358" y="2369"/>
                </a:lnTo>
                <a:lnTo>
                  <a:pt x="355" y="2369"/>
                </a:lnTo>
                <a:lnTo>
                  <a:pt x="352" y="2369"/>
                </a:lnTo>
                <a:lnTo>
                  <a:pt x="351" y="2369"/>
                </a:lnTo>
                <a:lnTo>
                  <a:pt x="349" y="2369"/>
                </a:lnTo>
                <a:lnTo>
                  <a:pt x="347" y="2368"/>
                </a:lnTo>
                <a:lnTo>
                  <a:pt x="341" y="2366"/>
                </a:lnTo>
                <a:lnTo>
                  <a:pt x="330" y="2361"/>
                </a:lnTo>
                <a:lnTo>
                  <a:pt x="329" y="2358"/>
                </a:lnTo>
                <a:lnTo>
                  <a:pt x="328" y="2351"/>
                </a:lnTo>
                <a:lnTo>
                  <a:pt x="326" y="2347"/>
                </a:lnTo>
                <a:lnTo>
                  <a:pt x="332" y="2345"/>
                </a:lnTo>
                <a:lnTo>
                  <a:pt x="328" y="2340"/>
                </a:lnTo>
                <a:lnTo>
                  <a:pt x="328" y="2338"/>
                </a:lnTo>
                <a:lnTo>
                  <a:pt x="328" y="2331"/>
                </a:lnTo>
                <a:lnTo>
                  <a:pt x="325" y="2328"/>
                </a:lnTo>
                <a:lnTo>
                  <a:pt x="322" y="2325"/>
                </a:lnTo>
                <a:lnTo>
                  <a:pt x="321" y="2324"/>
                </a:lnTo>
                <a:lnTo>
                  <a:pt x="315" y="2319"/>
                </a:lnTo>
                <a:lnTo>
                  <a:pt x="308" y="2317"/>
                </a:lnTo>
                <a:lnTo>
                  <a:pt x="307" y="2315"/>
                </a:lnTo>
                <a:lnTo>
                  <a:pt x="300" y="2312"/>
                </a:lnTo>
                <a:lnTo>
                  <a:pt x="298" y="2312"/>
                </a:lnTo>
                <a:lnTo>
                  <a:pt x="278" y="2320"/>
                </a:lnTo>
                <a:lnTo>
                  <a:pt x="277" y="2320"/>
                </a:lnTo>
                <a:lnTo>
                  <a:pt x="272" y="2321"/>
                </a:lnTo>
                <a:lnTo>
                  <a:pt x="270" y="2321"/>
                </a:lnTo>
                <a:lnTo>
                  <a:pt x="266" y="2321"/>
                </a:lnTo>
                <a:lnTo>
                  <a:pt x="258" y="2323"/>
                </a:lnTo>
                <a:lnTo>
                  <a:pt x="258" y="2321"/>
                </a:lnTo>
                <a:lnTo>
                  <a:pt x="257" y="2320"/>
                </a:lnTo>
                <a:lnTo>
                  <a:pt x="257" y="2319"/>
                </a:lnTo>
                <a:lnTo>
                  <a:pt x="254" y="2312"/>
                </a:lnTo>
                <a:lnTo>
                  <a:pt x="246" y="2310"/>
                </a:lnTo>
                <a:lnTo>
                  <a:pt x="239" y="2310"/>
                </a:lnTo>
                <a:lnTo>
                  <a:pt x="235" y="2310"/>
                </a:lnTo>
                <a:lnTo>
                  <a:pt x="232" y="2309"/>
                </a:lnTo>
                <a:lnTo>
                  <a:pt x="220" y="2308"/>
                </a:lnTo>
                <a:lnTo>
                  <a:pt x="224" y="2304"/>
                </a:lnTo>
                <a:lnTo>
                  <a:pt x="236" y="2304"/>
                </a:lnTo>
                <a:lnTo>
                  <a:pt x="247" y="2306"/>
                </a:lnTo>
                <a:lnTo>
                  <a:pt x="251" y="2308"/>
                </a:lnTo>
                <a:lnTo>
                  <a:pt x="257" y="2306"/>
                </a:lnTo>
                <a:lnTo>
                  <a:pt x="263" y="2304"/>
                </a:lnTo>
                <a:lnTo>
                  <a:pt x="266" y="2304"/>
                </a:lnTo>
                <a:lnTo>
                  <a:pt x="268" y="2304"/>
                </a:lnTo>
                <a:lnTo>
                  <a:pt x="269" y="2304"/>
                </a:lnTo>
                <a:lnTo>
                  <a:pt x="272" y="2304"/>
                </a:lnTo>
                <a:lnTo>
                  <a:pt x="284" y="2306"/>
                </a:lnTo>
                <a:lnTo>
                  <a:pt x="289" y="2309"/>
                </a:lnTo>
                <a:lnTo>
                  <a:pt x="291" y="2309"/>
                </a:lnTo>
                <a:lnTo>
                  <a:pt x="300" y="2308"/>
                </a:lnTo>
                <a:lnTo>
                  <a:pt x="292" y="2302"/>
                </a:lnTo>
                <a:lnTo>
                  <a:pt x="284" y="2300"/>
                </a:lnTo>
                <a:lnTo>
                  <a:pt x="274" y="2298"/>
                </a:lnTo>
                <a:lnTo>
                  <a:pt x="277" y="2297"/>
                </a:lnTo>
                <a:lnTo>
                  <a:pt x="285" y="2295"/>
                </a:lnTo>
                <a:lnTo>
                  <a:pt x="285" y="2294"/>
                </a:lnTo>
                <a:lnTo>
                  <a:pt x="283" y="2291"/>
                </a:lnTo>
                <a:lnTo>
                  <a:pt x="273" y="2291"/>
                </a:lnTo>
                <a:lnTo>
                  <a:pt x="268" y="2294"/>
                </a:lnTo>
                <a:lnTo>
                  <a:pt x="250" y="2293"/>
                </a:lnTo>
                <a:lnTo>
                  <a:pt x="244" y="2293"/>
                </a:lnTo>
                <a:lnTo>
                  <a:pt x="246" y="2289"/>
                </a:lnTo>
                <a:lnTo>
                  <a:pt x="247" y="2285"/>
                </a:lnTo>
                <a:lnTo>
                  <a:pt x="247" y="2279"/>
                </a:lnTo>
                <a:lnTo>
                  <a:pt x="253" y="2275"/>
                </a:lnTo>
                <a:lnTo>
                  <a:pt x="261" y="2271"/>
                </a:lnTo>
                <a:lnTo>
                  <a:pt x="269" y="2274"/>
                </a:lnTo>
                <a:lnTo>
                  <a:pt x="270" y="2276"/>
                </a:lnTo>
                <a:lnTo>
                  <a:pt x="272" y="2278"/>
                </a:lnTo>
                <a:lnTo>
                  <a:pt x="276" y="2274"/>
                </a:lnTo>
                <a:lnTo>
                  <a:pt x="276" y="2272"/>
                </a:lnTo>
                <a:lnTo>
                  <a:pt x="285" y="2272"/>
                </a:lnTo>
                <a:lnTo>
                  <a:pt x="285" y="2274"/>
                </a:lnTo>
                <a:lnTo>
                  <a:pt x="285" y="2275"/>
                </a:lnTo>
                <a:lnTo>
                  <a:pt x="287" y="2276"/>
                </a:lnTo>
                <a:lnTo>
                  <a:pt x="287" y="2278"/>
                </a:lnTo>
                <a:lnTo>
                  <a:pt x="288" y="2279"/>
                </a:lnTo>
                <a:lnTo>
                  <a:pt x="289" y="2282"/>
                </a:lnTo>
                <a:lnTo>
                  <a:pt x="291" y="2286"/>
                </a:lnTo>
                <a:lnTo>
                  <a:pt x="293" y="2279"/>
                </a:lnTo>
                <a:lnTo>
                  <a:pt x="293" y="2274"/>
                </a:lnTo>
                <a:lnTo>
                  <a:pt x="293" y="2271"/>
                </a:lnTo>
                <a:lnTo>
                  <a:pt x="300" y="2270"/>
                </a:lnTo>
                <a:lnTo>
                  <a:pt x="302" y="2270"/>
                </a:lnTo>
                <a:lnTo>
                  <a:pt x="302" y="2270"/>
                </a:lnTo>
                <a:lnTo>
                  <a:pt x="304" y="2270"/>
                </a:lnTo>
                <a:lnTo>
                  <a:pt x="315" y="2268"/>
                </a:lnTo>
                <a:lnTo>
                  <a:pt x="315" y="2270"/>
                </a:lnTo>
                <a:lnTo>
                  <a:pt x="321" y="2275"/>
                </a:lnTo>
                <a:lnTo>
                  <a:pt x="322" y="2279"/>
                </a:lnTo>
                <a:lnTo>
                  <a:pt x="322" y="2280"/>
                </a:lnTo>
                <a:lnTo>
                  <a:pt x="323" y="2282"/>
                </a:lnTo>
                <a:lnTo>
                  <a:pt x="326" y="2289"/>
                </a:lnTo>
                <a:lnTo>
                  <a:pt x="330" y="2283"/>
                </a:lnTo>
                <a:lnTo>
                  <a:pt x="330" y="2282"/>
                </a:lnTo>
                <a:lnTo>
                  <a:pt x="332" y="2278"/>
                </a:lnTo>
                <a:lnTo>
                  <a:pt x="332" y="2275"/>
                </a:lnTo>
                <a:lnTo>
                  <a:pt x="332" y="2274"/>
                </a:lnTo>
                <a:lnTo>
                  <a:pt x="330" y="2271"/>
                </a:lnTo>
                <a:lnTo>
                  <a:pt x="332" y="2271"/>
                </a:lnTo>
                <a:lnTo>
                  <a:pt x="333" y="2271"/>
                </a:lnTo>
                <a:lnTo>
                  <a:pt x="347" y="2271"/>
                </a:lnTo>
                <a:lnTo>
                  <a:pt x="351" y="2272"/>
                </a:lnTo>
                <a:lnTo>
                  <a:pt x="352" y="2272"/>
                </a:lnTo>
                <a:lnTo>
                  <a:pt x="351" y="2279"/>
                </a:lnTo>
                <a:lnTo>
                  <a:pt x="352" y="2282"/>
                </a:lnTo>
                <a:lnTo>
                  <a:pt x="351" y="2285"/>
                </a:lnTo>
                <a:lnTo>
                  <a:pt x="351" y="2286"/>
                </a:lnTo>
                <a:lnTo>
                  <a:pt x="349" y="2291"/>
                </a:lnTo>
                <a:lnTo>
                  <a:pt x="349" y="2297"/>
                </a:lnTo>
                <a:lnTo>
                  <a:pt x="349" y="2305"/>
                </a:lnTo>
                <a:lnTo>
                  <a:pt x="352" y="2305"/>
                </a:lnTo>
                <a:lnTo>
                  <a:pt x="355" y="2305"/>
                </a:lnTo>
                <a:lnTo>
                  <a:pt x="356" y="2295"/>
                </a:lnTo>
                <a:lnTo>
                  <a:pt x="356" y="2293"/>
                </a:lnTo>
                <a:lnTo>
                  <a:pt x="356" y="2285"/>
                </a:lnTo>
                <a:lnTo>
                  <a:pt x="358" y="2280"/>
                </a:lnTo>
                <a:lnTo>
                  <a:pt x="358" y="2279"/>
                </a:lnTo>
                <a:lnTo>
                  <a:pt x="359" y="2279"/>
                </a:lnTo>
                <a:lnTo>
                  <a:pt x="364" y="2283"/>
                </a:lnTo>
                <a:lnTo>
                  <a:pt x="366" y="2283"/>
                </a:lnTo>
                <a:lnTo>
                  <a:pt x="371" y="2287"/>
                </a:lnTo>
                <a:lnTo>
                  <a:pt x="378" y="2289"/>
                </a:lnTo>
                <a:lnTo>
                  <a:pt x="378" y="2290"/>
                </a:lnTo>
                <a:lnTo>
                  <a:pt x="382" y="2293"/>
                </a:lnTo>
                <a:lnTo>
                  <a:pt x="385" y="2298"/>
                </a:lnTo>
                <a:lnTo>
                  <a:pt x="388" y="2302"/>
                </a:lnTo>
                <a:lnTo>
                  <a:pt x="389" y="2302"/>
                </a:lnTo>
                <a:lnTo>
                  <a:pt x="390" y="2305"/>
                </a:lnTo>
                <a:lnTo>
                  <a:pt x="392" y="2305"/>
                </a:lnTo>
                <a:lnTo>
                  <a:pt x="393" y="2306"/>
                </a:lnTo>
                <a:lnTo>
                  <a:pt x="397" y="2310"/>
                </a:lnTo>
                <a:lnTo>
                  <a:pt x="399" y="2313"/>
                </a:lnTo>
                <a:lnTo>
                  <a:pt x="400" y="2315"/>
                </a:lnTo>
                <a:lnTo>
                  <a:pt x="400" y="2316"/>
                </a:lnTo>
                <a:lnTo>
                  <a:pt x="400" y="2317"/>
                </a:lnTo>
                <a:lnTo>
                  <a:pt x="405" y="2313"/>
                </a:lnTo>
                <a:lnTo>
                  <a:pt x="415" y="2309"/>
                </a:lnTo>
                <a:lnTo>
                  <a:pt x="418" y="2309"/>
                </a:lnTo>
                <a:lnTo>
                  <a:pt x="422" y="2309"/>
                </a:lnTo>
                <a:lnTo>
                  <a:pt x="422" y="2306"/>
                </a:lnTo>
                <a:lnTo>
                  <a:pt x="420" y="2305"/>
                </a:lnTo>
                <a:lnTo>
                  <a:pt x="420" y="2304"/>
                </a:lnTo>
                <a:lnTo>
                  <a:pt x="430" y="2304"/>
                </a:lnTo>
                <a:lnTo>
                  <a:pt x="433" y="2304"/>
                </a:lnTo>
                <a:lnTo>
                  <a:pt x="431" y="2302"/>
                </a:lnTo>
                <a:lnTo>
                  <a:pt x="429" y="2300"/>
                </a:lnTo>
                <a:lnTo>
                  <a:pt x="418" y="2300"/>
                </a:lnTo>
                <a:lnTo>
                  <a:pt x="412" y="2302"/>
                </a:lnTo>
                <a:lnTo>
                  <a:pt x="411" y="2302"/>
                </a:lnTo>
                <a:lnTo>
                  <a:pt x="408" y="2302"/>
                </a:lnTo>
                <a:lnTo>
                  <a:pt x="407" y="2302"/>
                </a:lnTo>
                <a:lnTo>
                  <a:pt x="401" y="2302"/>
                </a:lnTo>
                <a:lnTo>
                  <a:pt x="396" y="2298"/>
                </a:lnTo>
                <a:lnTo>
                  <a:pt x="392" y="2291"/>
                </a:lnTo>
                <a:lnTo>
                  <a:pt x="389" y="2285"/>
                </a:lnTo>
                <a:lnTo>
                  <a:pt x="388" y="2283"/>
                </a:lnTo>
                <a:lnTo>
                  <a:pt x="397" y="2283"/>
                </a:lnTo>
                <a:lnTo>
                  <a:pt x="399" y="2285"/>
                </a:lnTo>
                <a:lnTo>
                  <a:pt x="404" y="2294"/>
                </a:lnTo>
                <a:lnTo>
                  <a:pt x="405" y="2289"/>
                </a:lnTo>
                <a:lnTo>
                  <a:pt x="407" y="2287"/>
                </a:lnTo>
                <a:lnTo>
                  <a:pt x="404" y="2285"/>
                </a:lnTo>
                <a:lnTo>
                  <a:pt x="401" y="2280"/>
                </a:lnTo>
                <a:lnTo>
                  <a:pt x="401" y="2279"/>
                </a:lnTo>
                <a:lnTo>
                  <a:pt x="403" y="2276"/>
                </a:lnTo>
                <a:lnTo>
                  <a:pt x="403" y="2275"/>
                </a:lnTo>
                <a:lnTo>
                  <a:pt x="408" y="2272"/>
                </a:lnTo>
                <a:lnTo>
                  <a:pt x="430" y="2267"/>
                </a:lnTo>
                <a:lnTo>
                  <a:pt x="433" y="2267"/>
                </a:lnTo>
                <a:lnTo>
                  <a:pt x="446" y="2263"/>
                </a:lnTo>
                <a:lnTo>
                  <a:pt x="456" y="2265"/>
                </a:lnTo>
                <a:lnTo>
                  <a:pt x="460" y="2261"/>
                </a:lnTo>
                <a:lnTo>
                  <a:pt x="461" y="2263"/>
                </a:lnTo>
                <a:lnTo>
                  <a:pt x="465" y="2270"/>
                </a:lnTo>
                <a:lnTo>
                  <a:pt x="471" y="2275"/>
                </a:lnTo>
                <a:lnTo>
                  <a:pt x="474" y="2276"/>
                </a:lnTo>
                <a:lnTo>
                  <a:pt x="476" y="2278"/>
                </a:lnTo>
                <a:lnTo>
                  <a:pt x="478" y="2278"/>
                </a:lnTo>
                <a:lnTo>
                  <a:pt x="478" y="2274"/>
                </a:lnTo>
                <a:lnTo>
                  <a:pt x="478" y="2271"/>
                </a:lnTo>
                <a:lnTo>
                  <a:pt x="475" y="2265"/>
                </a:lnTo>
                <a:lnTo>
                  <a:pt x="469" y="2264"/>
                </a:lnTo>
                <a:lnTo>
                  <a:pt x="465" y="2259"/>
                </a:lnTo>
                <a:lnTo>
                  <a:pt x="471" y="2257"/>
                </a:lnTo>
                <a:lnTo>
                  <a:pt x="471" y="2256"/>
                </a:lnTo>
                <a:lnTo>
                  <a:pt x="471" y="2253"/>
                </a:lnTo>
                <a:lnTo>
                  <a:pt x="471" y="2252"/>
                </a:lnTo>
                <a:lnTo>
                  <a:pt x="463" y="2253"/>
                </a:lnTo>
                <a:lnTo>
                  <a:pt x="457" y="2253"/>
                </a:lnTo>
                <a:lnTo>
                  <a:pt x="456" y="2253"/>
                </a:lnTo>
                <a:lnTo>
                  <a:pt x="452" y="2255"/>
                </a:lnTo>
                <a:lnTo>
                  <a:pt x="442" y="2256"/>
                </a:lnTo>
                <a:lnTo>
                  <a:pt x="429" y="2260"/>
                </a:lnTo>
                <a:lnTo>
                  <a:pt x="423" y="2261"/>
                </a:lnTo>
                <a:lnTo>
                  <a:pt x="414" y="2264"/>
                </a:lnTo>
                <a:lnTo>
                  <a:pt x="403" y="2267"/>
                </a:lnTo>
                <a:lnTo>
                  <a:pt x="397" y="2268"/>
                </a:lnTo>
                <a:lnTo>
                  <a:pt x="396" y="2268"/>
                </a:lnTo>
                <a:lnTo>
                  <a:pt x="392" y="2267"/>
                </a:lnTo>
                <a:lnTo>
                  <a:pt x="389" y="2267"/>
                </a:lnTo>
                <a:lnTo>
                  <a:pt x="384" y="2265"/>
                </a:lnTo>
                <a:lnTo>
                  <a:pt x="393" y="2261"/>
                </a:lnTo>
                <a:lnTo>
                  <a:pt x="392" y="2259"/>
                </a:lnTo>
                <a:lnTo>
                  <a:pt x="392" y="2255"/>
                </a:lnTo>
                <a:lnTo>
                  <a:pt x="390" y="2255"/>
                </a:lnTo>
                <a:lnTo>
                  <a:pt x="407" y="2252"/>
                </a:lnTo>
                <a:lnTo>
                  <a:pt x="423" y="2248"/>
                </a:lnTo>
                <a:lnTo>
                  <a:pt x="430" y="2246"/>
                </a:lnTo>
                <a:lnTo>
                  <a:pt x="424" y="2244"/>
                </a:lnTo>
                <a:lnTo>
                  <a:pt x="423" y="2242"/>
                </a:lnTo>
                <a:lnTo>
                  <a:pt x="404" y="2244"/>
                </a:lnTo>
                <a:lnTo>
                  <a:pt x="404" y="2245"/>
                </a:lnTo>
                <a:lnTo>
                  <a:pt x="392" y="2246"/>
                </a:lnTo>
                <a:lnTo>
                  <a:pt x="381" y="2248"/>
                </a:lnTo>
                <a:lnTo>
                  <a:pt x="373" y="2249"/>
                </a:lnTo>
                <a:lnTo>
                  <a:pt x="371" y="2249"/>
                </a:lnTo>
                <a:lnTo>
                  <a:pt x="363" y="2250"/>
                </a:lnTo>
                <a:lnTo>
                  <a:pt x="362" y="2250"/>
                </a:lnTo>
                <a:lnTo>
                  <a:pt x="355" y="2250"/>
                </a:lnTo>
                <a:lnTo>
                  <a:pt x="345" y="2250"/>
                </a:lnTo>
                <a:lnTo>
                  <a:pt x="344" y="2245"/>
                </a:lnTo>
                <a:lnTo>
                  <a:pt x="344" y="2242"/>
                </a:lnTo>
                <a:lnTo>
                  <a:pt x="345" y="2237"/>
                </a:lnTo>
                <a:lnTo>
                  <a:pt x="345" y="2235"/>
                </a:lnTo>
                <a:lnTo>
                  <a:pt x="349" y="2229"/>
                </a:lnTo>
                <a:lnTo>
                  <a:pt x="356" y="2230"/>
                </a:lnTo>
                <a:lnTo>
                  <a:pt x="359" y="2230"/>
                </a:lnTo>
                <a:lnTo>
                  <a:pt x="360" y="2230"/>
                </a:lnTo>
                <a:lnTo>
                  <a:pt x="363" y="2231"/>
                </a:lnTo>
                <a:lnTo>
                  <a:pt x="367" y="2231"/>
                </a:lnTo>
                <a:lnTo>
                  <a:pt x="367" y="2227"/>
                </a:lnTo>
                <a:lnTo>
                  <a:pt x="367" y="2223"/>
                </a:lnTo>
                <a:lnTo>
                  <a:pt x="367" y="2222"/>
                </a:lnTo>
                <a:lnTo>
                  <a:pt x="360" y="2220"/>
                </a:lnTo>
                <a:lnTo>
                  <a:pt x="359" y="2222"/>
                </a:lnTo>
                <a:lnTo>
                  <a:pt x="353" y="2223"/>
                </a:lnTo>
                <a:lnTo>
                  <a:pt x="347" y="2223"/>
                </a:lnTo>
                <a:lnTo>
                  <a:pt x="348" y="2216"/>
                </a:lnTo>
                <a:lnTo>
                  <a:pt x="348" y="2212"/>
                </a:lnTo>
                <a:lnTo>
                  <a:pt x="347" y="2211"/>
                </a:lnTo>
                <a:lnTo>
                  <a:pt x="343" y="2207"/>
                </a:lnTo>
                <a:lnTo>
                  <a:pt x="340" y="2205"/>
                </a:lnTo>
                <a:lnTo>
                  <a:pt x="338" y="2204"/>
                </a:lnTo>
                <a:lnTo>
                  <a:pt x="336" y="2204"/>
                </a:lnTo>
                <a:lnTo>
                  <a:pt x="334" y="2203"/>
                </a:lnTo>
                <a:lnTo>
                  <a:pt x="353" y="2192"/>
                </a:lnTo>
                <a:lnTo>
                  <a:pt x="360" y="2188"/>
                </a:lnTo>
                <a:lnTo>
                  <a:pt x="367" y="2184"/>
                </a:lnTo>
                <a:lnTo>
                  <a:pt x="370" y="2182"/>
                </a:lnTo>
                <a:lnTo>
                  <a:pt x="379" y="2182"/>
                </a:lnTo>
                <a:lnTo>
                  <a:pt x="381" y="2182"/>
                </a:lnTo>
                <a:lnTo>
                  <a:pt x="385" y="2182"/>
                </a:lnTo>
                <a:lnTo>
                  <a:pt x="385" y="2184"/>
                </a:lnTo>
                <a:lnTo>
                  <a:pt x="388" y="2188"/>
                </a:lnTo>
                <a:lnTo>
                  <a:pt x="388" y="2189"/>
                </a:lnTo>
                <a:lnTo>
                  <a:pt x="390" y="2192"/>
                </a:lnTo>
                <a:lnTo>
                  <a:pt x="396" y="2200"/>
                </a:lnTo>
                <a:lnTo>
                  <a:pt x="397" y="2201"/>
                </a:lnTo>
                <a:lnTo>
                  <a:pt x="400" y="2205"/>
                </a:lnTo>
                <a:lnTo>
                  <a:pt x="400" y="2208"/>
                </a:lnTo>
                <a:lnTo>
                  <a:pt x="401" y="2211"/>
                </a:lnTo>
                <a:lnTo>
                  <a:pt x="403" y="2211"/>
                </a:lnTo>
                <a:lnTo>
                  <a:pt x="405" y="2212"/>
                </a:lnTo>
                <a:lnTo>
                  <a:pt x="412" y="2212"/>
                </a:lnTo>
                <a:lnTo>
                  <a:pt x="415" y="2210"/>
                </a:lnTo>
                <a:lnTo>
                  <a:pt x="419" y="2207"/>
                </a:lnTo>
                <a:lnTo>
                  <a:pt x="420" y="2205"/>
                </a:lnTo>
                <a:lnTo>
                  <a:pt x="422" y="2205"/>
                </a:lnTo>
                <a:lnTo>
                  <a:pt x="433" y="2199"/>
                </a:lnTo>
                <a:lnTo>
                  <a:pt x="437" y="2199"/>
                </a:lnTo>
                <a:lnTo>
                  <a:pt x="442" y="2201"/>
                </a:lnTo>
                <a:lnTo>
                  <a:pt x="445" y="2203"/>
                </a:lnTo>
                <a:lnTo>
                  <a:pt x="438" y="2205"/>
                </a:lnTo>
                <a:lnTo>
                  <a:pt x="434" y="2210"/>
                </a:lnTo>
                <a:lnTo>
                  <a:pt x="433" y="2212"/>
                </a:lnTo>
                <a:lnTo>
                  <a:pt x="433" y="2214"/>
                </a:lnTo>
                <a:lnTo>
                  <a:pt x="431" y="2216"/>
                </a:lnTo>
                <a:lnTo>
                  <a:pt x="433" y="2216"/>
                </a:lnTo>
                <a:lnTo>
                  <a:pt x="450" y="2205"/>
                </a:lnTo>
                <a:lnTo>
                  <a:pt x="452" y="2204"/>
                </a:lnTo>
                <a:lnTo>
                  <a:pt x="464" y="2203"/>
                </a:lnTo>
                <a:lnTo>
                  <a:pt x="467" y="2203"/>
                </a:lnTo>
                <a:lnTo>
                  <a:pt x="471" y="2203"/>
                </a:lnTo>
                <a:lnTo>
                  <a:pt x="475" y="2204"/>
                </a:lnTo>
                <a:lnTo>
                  <a:pt x="476" y="2205"/>
                </a:lnTo>
                <a:lnTo>
                  <a:pt x="479" y="2211"/>
                </a:lnTo>
                <a:lnTo>
                  <a:pt x="482" y="2215"/>
                </a:lnTo>
                <a:lnTo>
                  <a:pt x="479" y="2225"/>
                </a:lnTo>
                <a:lnTo>
                  <a:pt x="480" y="2229"/>
                </a:lnTo>
                <a:lnTo>
                  <a:pt x="480" y="2237"/>
                </a:lnTo>
                <a:lnTo>
                  <a:pt x="482" y="2240"/>
                </a:lnTo>
                <a:lnTo>
                  <a:pt x="483" y="2241"/>
                </a:lnTo>
                <a:lnTo>
                  <a:pt x="487" y="2248"/>
                </a:lnTo>
                <a:lnTo>
                  <a:pt x="493" y="2250"/>
                </a:lnTo>
                <a:lnTo>
                  <a:pt x="498" y="2256"/>
                </a:lnTo>
                <a:lnTo>
                  <a:pt x="499" y="2257"/>
                </a:lnTo>
                <a:lnTo>
                  <a:pt x="502" y="2259"/>
                </a:lnTo>
                <a:lnTo>
                  <a:pt x="509" y="2267"/>
                </a:lnTo>
                <a:lnTo>
                  <a:pt x="510" y="2268"/>
                </a:lnTo>
                <a:lnTo>
                  <a:pt x="519" y="2272"/>
                </a:lnTo>
                <a:lnTo>
                  <a:pt x="521" y="2275"/>
                </a:lnTo>
                <a:lnTo>
                  <a:pt x="525" y="2285"/>
                </a:lnTo>
                <a:lnTo>
                  <a:pt x="528" y="2287"/>
                </a:lnTo>
                <a:lnTo>
                  <a:pt x="529" y="2289"/>
                </a:lnTo>
                <a:lnTo>
                  <a:pt x="531" y="2283"/>
                </a:lnTo>
                <a:lnTo>
                  <a:pt x="531" y="2274"/>
                </a:lnTo>
                <a:lnTo>
                  <a:pt x="529" y="2272"/>
                </a:lnTo>
                <a:lnTo>
                  <a:pt x="523" y="2267"/>
                </a:lnTo>
                <a:lnTo>
                  <a:pt x="521" y="2265"/>
                </a:lnTo>
                <a:lnTo>
                  <a:pt x="519" y="2263"/>
                </a:lnTo>
                <a:lnTo>
                  <a:pt x="516" y="2261"/>
                </a:lnTo>
                <a:lnTo>
                  <a:pt x="508" y="2253"/>
                </a:lnTo>
                <a:lnTo>
                  <a:pt x="506" y="2250"/>
                </a:lnTo>
                <a:lnTo>
                  <a:pt x="505" y="2248"/>
                </a:lnTo>
                <a:lnTo>
                  <a:pt x="498" y="2245"/>
                </a:lnTo>
                <a:lnTo>
                  <a:pt x="490" y="2237"/>
                </a:lnTo>
                <a:lnTo>
                  <a:pt x="487" y="2229"/>
                </a:lnTo>
                <a:lnTo>
                  <a:pt x="493" y="2219"/>
                </a:lnTo>
                <a:lnTo>
                  <a:pt x="487" y="2214"/>
                </a:lnTo>
                <a:lnTo>
                  <a:pt x="487" y="2212"/>
                </a:lnTo>
                <a:lnTo>
                  <a:pt x="486" y="2208"/>
                </a:lnTo>
                <a:lnTo>
                  <a:pt x="484" y="2205"/>
                </a:lnTo>
                <a:lnTo>
                  <a:pt x="484" y="2204"/>
                </a:lnTo>
                <a:lnTo>
                  <a:pt x="484" y="2204"/>
                </a:lnTo>
                <a:lnTo>
                  <a:pt x="480" y="2201"/>
                </a:lnTo>
                <a:lnTo>
                  <a:pt x="476" y="2197"/>
                </a:lnTo>
                <a:lnTo>
                  <a:pt x="471" y="2188"/>
                </a:lnTo>
                <a:lnTo>
                  <a:pt x="465" y="2195"/>
                </a:lnTo>
                <a:lnTo>
                  <a:pt x="459" y="2195"/>
                </a:lnTo>
                <a:lnTo>
                  <a:pt x="459" y="2193"/>
                </a:lnTo>
                <a:lnTo>
                  <a:pt x="460" y="2185"/>
                </a:lnTo>
                <a:lnTo>
                  <a:pt x="460" y="2184"/>
                </a:lnTo>
                <a:lnTo>
                  <a:pt x="463" y="2184"/>
                </a:lnTo>
                <a:lnTo>
                  <a:pt x="468" y="2181"/>
                </a:lnTo>
                <a:lnTo>
                  <a:pt x="471" y="2171"/>
                </a:lnTo>
                <a:lnTo>
                  <a:pt x="486" y="2167"/>
                </a:lnTo>
                <a:lnTo>
                  <a:pt x="489" y="2177"/>
                </a:lnTo>
                <a:lnTo>
                  <a:pt x="489" y="2181"/>
                </a:lnTo>
                <a:lnTo>
                  <a:pt x="489" y="2186"/>
                </a:lnTo>
                <a:lnTo>
                  <a:pt x="489" y="2188"/>
                </a:lnTo>
                <a:lnTo>
                  <a:pt x="497" y="2195"/>
                </a:lnTo>
                <a:lnTo>
                  <a:pt x="501" y="2199"/>
                </a:lnTo>
                <a:lnTo>
                  <a:pt x="498" y="2203"/>
                </a:lnTo>
                <a:lnTo>
                  <a:pt x="504" y="2203"/>
                </a:lnTo>
                <a:lnTo>
                  <a:pt x="506" y="2205"/>
                </a:lnTo>
                <a:lnTo>
                  <a:pt x="508" y="2207"/>
                </a:lnTo>
                <a:lnTo>
                  <a:pt x="505" y="2212"/>
                </a:lnTo>
                <a:lnTo>
                  <a:pt x="505" y="2214"/>
                </a:lnTo>
                <a:lnTo>
                  <a:pt x="506" y="2218"/>
                </a:lnTo>
                <a:lnTo>
                  <a:pt x="506" y="2220"/>
                </a:lnTo>
                <a:lnTo>
                  <a:pt x="508" y="2223"/>
                </a:lnTo>
                <a:lnTo>
                  <a:pt x="502" y="2231"/>
                </a:lnTo>
                <a:lnTo>
                  <a:pt x="510" y="2234"/>
                </a:lnTo>
                <a:lnTo>
                  <a:pt x="516" y="2235"/>
                </a:lnTo>
                <a:lnTo>
                  <a:pt x="524" y="2242"/>
                </a:lnTo>
                <a:lnTo>
                  <a:pt x="525" y="2242"/>
                </a:lnTo>
                <a:lnTo>
                  <a:pt x="528" y="2241"/>
                </a:lnTo>
                <a:lnTo>
                  <a:pt x="521" y="2231"/>
                </a:lnTo>
                <a:lnTo>
                  <a:pt x="524" y="2229"/>
                </a:lnTo>
                <a:lnTo>
                  <a:pt x="529" y="2234"/>
                </a:lnTo>
                <a:lnTo>
                  <a:pt x="531" y="2235"/>
                </a:lnTo>
                <a:lnTo>
                  <a:pt x="535" y="2238"/>
                </a:lnTo>
                <a:lnTo>
                  <a:pt x="540" y="2245"/>
                </a:lnTo>
                <a:lnTo>
                  <a:pt x="544" y="2248"/>
                </a:lnTo>
                <a:lnTo>
                  <a:pt x="544" y="2249"/>
                </a:lnTo>
                <a:lnTo>
                  <a:pt x="546" y="2249"/>
                </a:lnTo>
                <a:lnTo>
                  <a:pt x="549" y="2244"/>
                </a:lnTo>
                <a:lnTo>
                  <a:pt x="550" y="2242"/>
                </a:lnTo>
                <a:lnTo>
                  <a:pt x="547" y="2241"/>
                </a:lnTo>
                <a:lnTo>
                  <a:pt x="544" y="2240"/>
                </a:lnTo>
                <a:lnTo>
                  <a:pt x="544" y="2237"/>
                </a:lnTo>
                <a:lnTo>
                  <a:pt x="544" y="2235"/>
                </a:lnTo>
                <a:lnTo>
                  <a:pt x="542" y="2230"/>
                </a:lnTo>
                <a:lnTo>
                  <a:pt x="534" y="2231"/>
                </a:lnTo>
                <a:lnTo>
                  <a:pt x="529" y="2225"/>
                </a:lnTo>
                <a:lnTo>
                  <a:pt x="525" y="2218"/>
                </a:lnTo>
                <a:lnTo>
                  <a:pt x="524" y="2214"/>
                </a:lnTo>
                <a:lnTo>
                  <a:pt x="528" y="2214"/>
                </a:lnTo>
                <a:lnTo>
                  <a:pt x="531" y="2214"/>
                </a:lnTo>
                <a:lnTo>
                  <a:pt x="539" y="2212"/>
                </a:lnTo>
                <a:lnTo>
                  <a:pt x="543" y="2211"/>
                </a:lnTo>
                <a:lnTo>
                  <a:pt x="543" y="2210"/>
                </a:lnTo>
                <a:lnTo>
                  <a:pt x="544" y="2210"/>
                </a:lnTo>
                <a:lnTo>
                  <a:pt x="547" y="2208"/>
                </a:lnTo>
                <a:lnTo>
                  <a:pt x="547" y="2205"/>
                </a:lnTo>
                <a:lnTo>
                  <a:pt x="549" y="2204"/>
                </a:lnTo>
                <a:lnTo>
                  <a:pt x="546" y="2204"/>
                </a:lnTo>
                <a:lnTo>
                  <a:pt x="540" y="2204"/>
                </a:lnTo>
                <a:lnTo>
                  <a:pt x="535" y="2205"/>
                </a:lnTo>
                <a:lnTo>
                  <a:pt x="534" y="2205"/>
                </a:lnTo>
                <a:lnTo>
                  <a:pt x="528" y="2205"/>
                </a:lnTo>
                <a:lnTo>
                  <a:pt x="529" y="2204"/>
                </a:lnTo>
                <a:lnTo>
                  <a:pt x="529" y="2203"/>
                </a:lnTo>
                <a:lnTo>
                  <a:pt x="542" y="2197"/>
                </a:lnTo>
                <a:lnTo>
                  <a:pt x="542" y="2196"/>
                </a:lnTo>
                <a:lnTo>
                  <a:pt x="540" y="2196"/>
                </a:lnTo>
                <a:lnTo>
                  <a:pt x="539" y="2196"/>
                </a:lnTo>
                <a:lnTo>
                  <a:pt x="535" y="2193"/>
                </a:lnTo>
                <a:lnTo>
                  <a:pt x="531" y="2195"/>
                </a:lnTo>
                <a:lnTo>
                  <a:pt x="529" y="2196"/>
                </a:lnTo>
                <a:lnTo>
                  <a:pt x="517" y="2204"/>
                </a:lnTo>
                <a:lnTo>
                  <a:pt x="512" y="2201"/>
                </a:lnTo>
                <a:lnTo>
                  <a:pt x="516" y="2197"/>
                </a:lnTo>
                <a:lnTo>
                  <a:pt x="514" y="2193"/>
                </a:lnTo>
                <a:lnTo>
                  <a:pt x="506" y="2195"/>
                </a:lnTo>
                <a:lnTo>
                  <a:pt x="505" y="2192"/>
                </a:lnTo>
                <a:lnTo>
                  <a:pt x="501" y="2189"/>
                </a:lnTo>
                <a:lnTo>
                  <a:pt x="498" y="2186"/>
                </a:lnTo>
                <a:lnTo>
                  <a:pt x="498" y="2185"/>
                </a:lnTo>
                <a:lnTo>
                  <a:pt x="498" y="2180"/>
                </a:lnTo>
                <a:lnTo>
                  <a:pt x="498" y="2177"/>
                </a:lnTo>
                <a:lnTo>
                  <a:pt x="495" y="2170"/>
                </a:lnTo>
                <a:lnTo>
                  <a:pt x="494" y="2166"/>
                </a:lnTo>
                <a:lnTo>
                  <a:pt x="493" y="2163"/>
                </a:lnTo>
                <a:lnTo>
                  <a:pt x="495" y="2163"/>
                </a:lnTo>
                <a:lnTo>
                  <a:pt x="499" y="2165"/>
                </a:lnTo>
                <a:lnTo>
                  <a:pt x="506" y="2171"/>
                </a:lnTo>
                <a:lnTo>
                  <a:pt x="508" y="2171"/>
                </a:lnTo>
                <a:lnTo>
                  <a:pt x="506" y="2166"/>
                </a:lnTo>
                <a:lnTo>
                  <a:pt x="506" y="2160"/>
                </a:lnTo>
                <a:lnTo>
                  <a:pt x="513" y="2160"/>
                </a:lnTo>
                <a:lnTo>
                  <a:pt x="513" y="2159"/>
                </a:lnTo>
                <a:lnTo>
                  <a:pt x="516" y="2159"/>
                </a:lnTo>
                <a:lnTo>
                  <a:pt x="519" y="2160"/>
                </a:lnTo>
                <a:lnTo>
                  <a:pt x="521" y="2163"/>
                </a:lnTo>
                <a:lnTo>
                  <a:pt x="528" y="2165"/>
                </a:lnTo>
                <a:lnTo>
                  <a:pt x="532" y="2165"/>
                </a:lnTo>
                <a:lnTo>
                  <a:pt x="534" y="2166"/>
                </a:lnTo>
                <a:lnTo>
                  <a:pt x="535" y="2167"/>
                </a:lnTo>
                <a:lnTo>
                  <a:pt x="544" y="2173"/>
                </a:lnTo>
                <a:lnTo>
                  <a:pt x="549" y="2171"/>
                </a:lnTo>
                <a:lnTo>
                  <a:pt x="544" y="2165"/>
                </a:lnTo>
                <a:lnTo>
                  <a:pt x="544" y="2162"/>
                </a:lnTo>
                <a:lnTo>
                  <a:pt x="543" y="2160"/>
                </a:lnTo>
                <a:lnTo>
                  <a:pt x="551" y="2158"/>
                </a:lnTo>
                <a:lnTo>
                  <a:pt x="565" y="2156"/>
                </a:lnTo>
                <a:lnTo>
                  <a:pt x="569" y="2155"/>
                </a:lnTo>
                <a:lnTo>
                  <a:pt x="577" y="2155"/>
                </a:lnTo>
                <a:lnTo>
                  <a:pt x="587" y="2154"/>
                </a:lnTo>
                <a:lnTo>
                  <a:pt x="591" y="2152"/>
                </a:lnTo>
                <a:lnTo>
                  <a:pt x="594" y="2151"/>
                </a:lnTo>
                <a:lnTo>
                  <a:pt x="595" y="2150"/>
                </a:lnTo>
                <a:lnTo>
                  <a:pt x="592" y="2148"/>
                </a:lnTo>
                <a:lnTo>
                  <a:pt x="590" y="2147"/>
                </a:lnTo>
                <a:lnTo>
                  <a:pt x="580" y="2148"/>
                </a:lnTo>
                <a:lnTo>
                  <a:pt x="551" y="2150"/>
                </a:lnTo>
                <a:lnTo>
                  <a:pt x="550" y="2147"/>
                </a:lnTo>
                <a:lnTo>
                  <a:pt x="549" y="2143"/>
                </a:lnTo>
                <a:lnTo>
                  <a:pt x="547" y="2136"/>
                </a:lnTo>
                <a:lnTo>
                  <a:pt x="540" y="2126"/>
                </a:lnTo>
                <a:lnTo>
                  <a:pt x="547" y="2124"/>
                </a:lnTo>
                <a:lnTo>
                  <a:pt x="553" y="2121"/>
                </a:lnTo>
                <a:lnTo>
                  <a:pt x="564" y="2118"/>
                </a:lnTo>
                <a:lnTo>
                  <a:pt x="581" y="2111"/>
                </a:lnTo>
                <a:lnTo>
                  <a:pt x="580" y="2111"/>
                </a:lnTo>
                <a:lnTo>
                  <a:pt x="579" y="2109"/>
                </a:lnTo>
                <a:lnTo>
                  <a:pt x="576" y="2109"/>
                </a:lnTo>
                <a:lnTo>
                  <a:pt x="566" y="2109"/>
                </a:lnTo>
                <a:lnTo>
                  <a:pt x="564" y="2099"/>
                </a:lnTo>
                <a:lnTo>
                  <a:pt x="562" y="2094"/>
                </a:lnTo>
                <a:lnTo>
                  <a:pt x="562" y="2092"/>
                </a:lnTo>
                <a:lnTo>
                  <a:pt x="570" y="2092"/>
                </a:lnTo>
                <a:lnTo>
                  <a:pt x="573" y="2091"/>
                </a:lnTo>
                <a:lnTo>
                  <a:pt x="576" y="2091"/>
                </a:lnTo>
                <a:lnTo>
                  <a:pt x="587" y="2098"/>
                </a:lnTo>
                <a:lnTo>
                  <a:pt x="594" y="2100"/>
                </a:lnTo>
                <a:lnTo>
                  <a:pt x="596" y="2096"/>
                </a:lnTo>
                <a:lnTo>
                  <a:pt x="599" y="2096"/>
                </a:lnTo>
                <a:lnTo>
                  <a:pt x="605" y="2098"/>
                </a:lnTo>
                <a:lnTo>
                  <a:pt x="603" y="2088"/>
                </a:lnTo>
                <a:lnTo>
                  <a:pt x="606" y="2088"/>
                </a:lnTo>
                <a:lnTo>
                  <a:pt x="610" y="2088"/>
                </a:lnTo>
                <a:lnTo>
                  <a:pt x="610" y="2090"/>
                </a:lnTo>
                <a:lnTo>
                  <a:pt x="611" y="2090"/>
                </a:lnTo>
                <a:lnTo>
                  <a:pt x="615" y="2098"/>
                </a:lnTo>
                <a:lnTo>
                  <a:pt x="617" y="2099"/>
                </a:lnTo>
                <a:lnTo>
                  <a:pt x="618" y="2106"/>
                </a:lnTo>
                <a:lnTo>
                  <a:pt x="614" y="2114"/>
                </a:lnTo>
                <a:lnTo>
                  <a:pt x="614" y="2117"/>
                </a:lnTo>
                <a:lnTo>
                  <a:pt x="611" y="2120"/>
                </a:lnTo>
                <a:lnTo>
                  <a:pt x="609" y="2126"/>
                </a:lnTo>
                <a:lnTo>
                  <a:pt x="610" y="2129"/>
                </a:lnTo>
                <a:lnTo>
                  <a:pt x="610" y="2132"/>
                </a:lnTo>
                <a:lnTo>
                  <a:pt x="610" y="2133"/>
                </a:lnTo>
                <a:lnTo>
                  <a:pt x="610" y="2135"/>
                </a:lnTo>
                <a:lnTo>
                  <a:pt x="618" y="2125"/>
                </a:lnTo>
                <a:lnTo>
                  <a:pt x="626" y="2120"/>
                </a:lnTo>
                <a:lnTo>
                  <a:pt x="628" y="2120"/>
                </a:lnTo>
                <a:lnTo>
                  <a:pt x="639" y="2117"/>
                </a:lnTo>
                <a:lnTo>
                  <a:pt x="651" y="2113"/>
                </a:lnTo>
                <a:lnTo>
                  <a:pt x="658" y="2111"/>
                </a:lnTo>
                <a:lnTo>
                  <a:pt x="662" y="2107"/>
                </a:lnTo>
                <a:lnTo>
                  <a:pt x="662" y="2106"/>
                </a:lnTo>
                <a:lnTo>
                  <a:pt x="660" y="2106"/>
                </a:lnTo>
                <a:lnTo>
                  <a:pt x="659" y="2106"/>
                </a:lnTo>
                <a:lnTo>
                  <a:pt x="655" y="2106"/>
                </a:lnTo>
                <a:lnTo>
                  <a:pt x="652" y="2107"/>
                </a:lnTo>
                <a:lnTo>
                  <a:pt x="641" y="2109"/>
                </a:lnTo>
                <a:lnTo>
                  <a:pt x="632" y="2110"/>
                </a:lnTo>
                <a:lnTo>
                  <a:pt x="626" y="2106"/>
                </a:lnTo>
                <a:lnTo>
                  <a:pt x="626" y="2105"/>
                </a:lnTo>
                <a:lnTo>
                  <a:pt x="625" y="2099"/>
                </a:lnTo>
                <a:lnTo>
                  <a:pt x="629" y="2095"/>
                </a:lnTo>
                <a:lnTo>
                  <a:pt x="632" y="2094"/>
                </a:lnTo>
                <a:lnTo>
                  <a:pt x="639" y="2094"/>
                </a:lnTo>
                <a:lnTo>
                  <a:pt x="643" y="2094"/>
                </a:lnTo>
                <a:lnTo>
                  <a:pt x="654" y="2092"/>
                </a:lnTo>
                <a:lnTo>
                  <a:pt x="659" y="2091"/>
                </a:lnTo>
                <a:lnTo>
                  <a:pt x="663" y="2088"/>
                </a:lnTo>
                <a:lnTo>
                  <a:pt x="662" y="2085"/>
                </a:lnTo>
                <a:lnTo>
                  <a:pt x="662" y="2084"/>
                </a:lnTo>
                <a:lnTo>
                  <a:pt x="659" y="2084"/>
                </a:lnTo>
                <a:lnTo>
                  <a:pt x="652" y="2084"/>
                </a:lnTo>
                <a:lnTo>
                  <a:pt x="639" y="2081"/>
                </a:lnTo>
                <a:lnTo>
                  <a:pt x="637" y="2087"/>
                </a:lnTo>
                <a:lnTo>
                  <a:pt x="629" y="2088"/>
                </a:lnTo>
                <a:lnTo>
                  <a:pt x="626" y="2088"/>
                </a:lnTo>
                <a:lnTo>
                  <a:pt x="624" y="2083"/>
                </a:lnTo>
                <a:lnTo>
                  <a:pt x="622" y="2077"/>
                </a:lnTo>
                <a:lnTo>
                  <a:pt x="629" y="2073"/>
                </a:lnTo>
                <a:lnTo>
                  <a:pt x="629" y="2073"/>
                </a:lnTo>
                <a:lnTo>
                  <a:pt x="630" y="2073"/>
                </a:lnTo>
                <a:lnTo>
                  <a:pt x="633" y="2075"/>
                </a:lnTo>
                <a:lnTo>
                  <a:pt x="639" y="2072"/>
                </a:lnTo>
                <a:lnTo>
                  <a:pt x="641" y="2069"/>
                </a:lnTo>
                <a:lnTo>
                  <a:pt x="648" y="2064"/>
                </a:lnTo>
                <a:lnTo>
                  <a:pt x="651" y="2062"/>
                </a:lnTo>
                <a:lnTo>
                  <a:pt x="651" y="2064"/>
                </a:lnTo>
                <a:lnTo>
                  <a:pt x="655" y="2070"/>
                </a:lnTo>
                <a:lnTo>
                  <a:pt x="662" y="2062"/>
                </a:lnTo>
                <a:lnTo>
                  <a:pt x="670" y="2061"/>
                </a:lnTo>
                <a:lnTo>
                  <a:pt x="673" y="2060"/>
                </a:lnTo>
                <a:lnTo>
                  <a:pt x="669" y="2054"/>
                </a:lnTo>
                <a:lnTo>
                  <a:pt x="674" y="2050"/>
                </a:lnTo>
                <a:lnTo>
                  <a:pt x="677" y="2047"/>
                </a:lnTo>
                <a:lnTo>
                  <a:pt x="682" y="2046"/>
                </a:lnTo>
                <a:lnTo>
                  <a:pt x="686" y="2046"/>
                </a:lnTo>
                <a:lnTo>
                  <a:pt x="688" y="2045"/>
                </a:lnTo>
                <a:lnTo>
                  <a:pt x="693" y="2042"/>
                </a:lnTo>
                <a:lnTo>
                  <a:pt x="695" y="2047"/>
                </a:lnTo>
                <a:lnTo>
                  <a:pt x="696" y="2053"/>
                </a:lnTo>
                <a:lnTo>
                  <a:pt x="696" y="2054"/>
                </a:lnTo>
                <a:lnTo>
                  <a:pt x="696" y="2055"/>
                </a:lnTo>
                <a:lnTo>
                  <a:pt x="697" y="2065"/>
                </a:lnTo>
                <a:lnTo>
                  <a:pt x="699" y="2072"/>
                </a:lnTo>
                <a:lnTo>
                  <a:pt x="701" y="2076"/>
                </a:lnTo>
                <a:lnTo>
                  <a:pt x="701" y="2077"/>
                </a:lnTo>
                <a:lnTo>
                  <a:pt x="703" y="2083"/>
                </a:lnTo>
                <a:lnTo>
                  <a:pt x="704" y="2083"/>
                </a:lnTo>
                <a:lnTo>
                  <a:pt x="705" y="2087"/>
                </a:lnTo>
                <a:lnTo>
                  <a:pt x="712" y="2095"/>
                </a:lnTo>
                <a:lnTo>
                  <a:pt x="714" y="2098"/>
                </a:lnTo>
                <a:lnTo>
                  <a:pt x="714" y="2099"/>
                </a:lnTo>
                <a:lnTo>
                  <a:pt x="715" y="2102"/>
                </a:lnTo>
                <a:lnTo>
                  <a:pt x="712" y="2106"/>
                </a:lnTo>
                <a:lnTo>
                  <a:pt x="707" y="2117"/>
                </a:lnTo>
                <a:lnTo>
                  <a:pt x="701" y="2125"/>
                </a:lnTo>
                <a:lnTo>
                  <a:pt x="697" y="2129"/>
                </a:lnTo>
                <a:lnTo>
                  <a:pt x="696" y="2130"/>
                </a:lnTo>
                <a:lnTo>
                  <a:pt x="697" y="2133"/>
                </a:lnTo>
                <a:lnTo>
                  <a:pt x="699" y="2137"/>
                </a:lnTo>
                <a:lnTo>
                  <a:pt x="701" y="2135"/>
                </a:lnTo>
                <a:lnTo>
                  <a:pt x="705" y="2132"/>
                </a:lnTo>
                <a:lnTo>
                  <a:pt x="707" y="2130"/>
                </a:lnTo>
                <a:lnTo>
                  <a:pt x="714" y="2126"/>
                </a:lnTo>
                <a:lnTo>
                  <a:pt x="719" y="2125"/>
                </a:lnTo>
                <a:lnTo>
                  <a:pt x="722" y="2125"/>
                </a:lnTo>
                <a:lnTo>
                  <a:pt x="723" y="2126"/>
                </a:lnTo>
                <a:lnTo>
                  <a:pt x="727" y="2130"/>
                </a:lnTo>
                <a:lnTo>
                  <a:pt x="733" y="2133"/>
                </a:lnTo>
                <a:lnTo>
                  <a:pt x="734" y="2135"/>
                </a:lnTo>
                <a:lnTo>
                  <a:pt x="740" y="2133"/>
                </a:lnTo>
                <a:lnTo>
                  <a:pt x="742" y="2133"/>
                </a:lnTo>
                <a:lnTo>
                  <a:pt x="742" y="2132"/>
                </a:lnTo>
                <a:lnTo>
                  <a:pt x="746" y="2130"/>
                </a:lnTo>
                <a:lnTo>
                  <a:pt x="748" y="2129"/>
                </a:lnTo>
                <a:lnTo>
                  <a:pt x="746" y="2128"/>
                </a:lnTo>
                <a:lnTo>
                  <a:pt x="744" y="2128"/>
                </a:lnTo>
                <a:lnTo>
                  <a:pt x="741" y="2126"/>
                </a:lnTo>
                <a:lnTo>
                  <a:pt x="733" y="2125"/>
                </a:lnTo>
                <a:lnTo>
                  <a:pt x="727" y="2115"/>
                </a:lnTo>
                <a:lnTo>
                  <a:pt x="729" y="2109"/>
                </a:lnTo>
                <a:lnTo>
                  <a:pt x="729" y="2106"/>
                </a:lnTo>
                <a:lnTo>
                  <a:pt x="738" y="2102"/>
                </a:lnTo>
                <a:lnTo>
                  <a:pt x="741" y="2100"/>
                </a:lnTo>
                <a:lnTo>
                  <a:pt x="749" y="2099"/>
                </a:lnTo>
                <a:lnTo>
                  <a:pt x="751" y="2098"/>
                </a:lnTo>
                <a:lnTo>
                  <a:pt x="752" y="2098"/>
                </a:lnTo>
                <a:lnTo>
                  <a:pt x="759" y="2102"/>
                </a:lnTo>
                <a:lnTo>
                  <a:pt x="760" y="2105"/>
                </a:lnTo>
                <a:lnTo>
                  <a:pt x="761" y="2106"/>
                </a:lnTo>
                <a:lnTo>
                  <a:pt x="768" y="2105"/>
                </a:lnTo>
                <a:lnTo>
                  <a:pt x="770" y="2105"/>
                </a:lnTo>
                <a:lnTo>
                  <a:pt x="775" y="2100"/>
                </a:lnTo>
                <a:lnTo>
                  <a:pt x="779" y="2103"/>
                </a:lnTo>
                <a:lnTo>
                  <a:pt x="782" y="2105"/>
                </a:lnTo>
                <a:lnTo>
                  <a:pt x="785" y="2106"/>
                </a:lnTo>
                <a:lnTo>
                  <a:pt x="789" y="2106"/>
                </a:lnTo>
                <a:lnTo>
                  <a:pt x="793" y="2106"/>
                </a:lnTo>
                <a:lnTo>
                  <a:pt x="806" y="2107"/>
                </a:lnTo>
                <a:lnTo>
                  <a:pt x="809" y="2107"/>
                </a:lnTo>
                <a:lnTo>
                  <a:pt x="811" y="2107"/>
                </a:lnTo>
                <a:lnTo>
                  <a:pt x="813" y="2109"/>
                </a:lnTo>
                <a:lnTo>
                  <a:pt x="820" y="2109"/>
                </a:lnTo>
                <a:lnTo>
                  <a:pt x="821" y="2109"/>
                </a:lnTo>
                <a:lnTo>
                  <a:pt x="826" y="2106"/>
                </a:lnTo>
                <a:lnTo>
                  <a:pt x="826" y="2106"/>
                </a:lnTo>
                <a:lnTo>
                  <a:pt x="828" y="2106"/>
                </a:lnTo>
                <a:lnTo>
                  <a:pt x="828" y="2103"/>
                </a:lnTo>
                <a:lnTo>
                  <a:pt x="830" y="2099"/>
                </a:lnTo>
                <a:lnTo>
                  <a:pt x="817" y="2096"/>
                </a:lnTo>
                <a:lnTo>
                  <a:pt x="813" y="2092"/>
                </a:lnTo>
                <a:lnTo>
                  <a:pt x="812" y="2092"/>
                </a:lnTo>
                <a:lnTo>
                  <a:pt x="812" y="2091"/>
                </a:lnTo>
                <a:lnTo>
                  <a:pt x="813" y="2084"/>
                </a:lnTo>
                <a:lnTo>
                  <a:pt x="820" y="2079"/>
                </a:lnTo>
                <a:lnTo>
                  <a:pt x="826" y="2077"/>
                </a:lnTo>
                <a:lnTo>
                  <a:pt x="828" y="2075"/>
                </a:lnTo>
                <a:lnTo>
                  <a:pt x="831" y="2073"/>
                </a:lnTo>
                <a:lnTo>
                  <a:pt x="834" y="2068"/>
                </a:lnTo>
                <a:lnTo>
                  <a:pt x="832" y="2065"/>
                </a:lnTo>
                <a:lnTo>
                  <a:pt x="832" y="2064"/>
                </a:lnTo>
                <a:lnTo>
                  <a:pt x="832" y="2062"/>
                </a:lnTo>
                <a:lnTo>
                  <a:pt x="831" y="2062"/>
                </a:lnTo>
                <a:lnTo>
                  <a:pt x="828" y="2061"/>
                </a:lnTo>
                <a:lnTo>
                  <a:pt x="827" y="2061"/>
                </a:lnTo>
                <a:lnTo>
                  <a:pt x="821" y="2065"/>
                </a:lnTo>
                <a:lnTo>
                  <a:pt x="815" y="2069"/>
                </a:lnTo>
                <a:lnTo>
                  <a:pt x="809" y="2072"/>
                </a:lnTo>
                <a:lnTo>
                  <a:pt x="802" y="2075"/>
                </a:lnTo>
                <a:lnTo>
                  <a:pt x="798" y="2073"/>
                </a:lnTo>
                <a:lnTo>
                  <a:pt x="797" y="2070"/>
                </a:lnTo>
                <a:lnTo>
                  <a:pt x="802" y="2065"/>
                </a:lnTo>
                <a:lnTo>
                  <a:pt x="804" y="2064"/>
                </a:lnTo>
                <a:lnTo>
                  <a:pt x="808" y="2061"/>
                </a:lnTo>
                <a:lnTo>
                  <a:pt x="815" y="2058"/>
                </a:lnTo>
                <a:lnTo>
                  <a:pt x="817" y="2055"/>
                </a:lnTo>
                <a:lnTo>
                  <a:pt x="826" y="2054"/>
                </a:lnTo>
                <a:lnTo>
                  <a:pt x="826" y="2053"/>
                </a:lnTo>
                <a:lnTo>
                  <a:pt x="828" y="2047"/>
                </a:lnTo>
                <a:lnTo>
                  <a:pt x="830" y="2046"/>
                </a:lnTo>
                <a:lnTo>
                  <a:pt x="836" y="2040"/>
                </a:lnTo>
                <a:lnTo>
                  <a:pt x="839" y="2039"/>
                </a:lnTo>
                <a:lnTo>
                  <a:pt x="842" y="2038"/>
                </a:lnTo>
                <a:lnTo>
                  <a:pt x="843" y="2036"/>
                </a:lnTo>
                <a:lnTo>
                  <a:pt x="853" y="2038"/>
                </a:lnTo>
                <a:lnTo>
                  <a:pt x="861" y="2038"/>
                </a:lnTo>
                <a:lnTo>
                  <a:pt x="862" y="2039"/>
                </a:lnTo>
                <a:lnTo>
                  <a:pt x="869" y="2032"/>
                </a:lnTo>
                <a:lnTo>
                  <a:pt x="869" y="2031"/>
                </a:lnTo>
                <a:lnTo>
                  <a:pt x="873" y="2025"/>
                </a:lnTo>
                <a:lnTo>
                  <a:pt x="882" y="2024"/>
                </a:lnTo>
                <a:lnTo>
                  <a:pt x="894" y="2020"/>
                </a:lnTo>
                <a:lnTo>
                  <a:pt x="898" y="2015"/>
                </a:lnTo>
                <a:lnTo>
                  <a:pt x="897" y="2009"/>
                </a:lnTo>
                <a:lnTo>
                  <a:pt x="897" y="2008"/>
                </a:lnTo>
                <a:lnTo>
                  <a:pt x="895" y="2008"/>
                </a:lnTo>
                <a:lnTo>
                  <a:pt x="895" y="2005"/>
                </a:lnTo>
                <a:lnTo>
                  <a:pt x="891" y="2005"/>
                </a:lnTo>
                <a:lnTo>
                  <a:pt x="890" y="2005"/>
                </a:lnTo>
                <a:lnTo>
                  <a:pt x="884" y="2002"/>
                </a:lnTo>
                <a:lnTo>
                  <a:pt x="883" y="2000"/>
                </a:lnTo>
                <a:lnTo>
                  <a:pt x="887" y="1997"/>
                </a:lnTo>
                <a:lnTo>
                  <a:pt x="891" y="1995"/>
                </a:lnTo>
                <a:lnTo>
                  <a:pt x="891" y="1993"/>
                </a:lnTo>
                <a:lnTo>
                  <a:pt x="894" y="1987"/>
                </a:lnTo>
                <a:lnTo>
                  <a:pt x="894" y="1976"/>
                </a:lnTo>
                <a:lnTo>
                  <a:pt x="892" y="1976"/>
                </a:lnTo>
                <a:lnTo>
                  <a:pt x="891" y="1976"/>
                </a:lnTo>
                <a:lnTo>
                  <a:pt x="891" y="1976"/>
                </a:lnTo>
                <a:lnTo>
                  <a:pt x="890" y="1976"/>
                </a:lnTo>
                <a:lnTo>
                  <a:pt x="886" y="1980"/>
                </a:lnTo>
                <a:lnTo>
                  <a:pt x="883" y="1989"/>
                </a:lnTo>
                <a:lnTo>
                  <a:pt x="882" y="1991"/>
                </a:lnTo>
                <a:lnTo>
                  <a:pt x="880" y="1994"/>
                </a:lnTo>
                <a:lnTo>
                  <a:pt x="873" y="1995"/>
                </a:lnTo>
                <a:lnTo>
                  <a:pt x="868" y="2000"/>
                </a:lnTo>
                <a:lnTo>
                  <a:pt x="860" y="2001"/>
                </a:lnTo>
                <a:lnTo>
                  <a:pt x="858" y="1997"/>
                </a:lnTo>
                <a:lnTo>
                  <a:pt x="858" y="1993"/>
                </a:lnTo>
                <a:lnTo>
                  <a:pt x="858" y="1989"/>
                </a:lnTo>
                <a:lnTo>
                  <a:pt x="858" y="1987"/>
                </a:lnTo>
                <a:lnTo>
                  <a:pt x="866" y="1980"/>
                </a:lnTo>
                <a:lnTo>
                  <a:pt x="880" y="1972"/>
                </a:lnTo>
                <a:lnTo>
                  <a:pt x="886" y="1968"/>
                </a:lnTo>
                <a:lnTo>
                  <a:pt x="888" y="1968"/>
                </a:lnTo>
                <a:lnTo>
                  <a:pt x="894" y="1967"/>
                </a:lnTo>
                <a:lnTo>
                  <a:pt x="903" y="1963"/>
                </a:lnTo>
                <a:lnTo>
                  <a:pt x="905" y="1963"/>
                </a:lnTo>
                <a:lnTo>
                  <a:pt x="906" y="1961"/>
                </a:lnTo>
                <a:lnTo>
                  <a:pt x="907" y="1959"/>
                </a:lnTo>
                <a:lnTo>
                  <a:pt x="905" y="1957"/>
                </a:lnTo>
                <a:lnTo>
                  <a:pt x="901" y="1956"/>
                </a:lnTo>
                <a:lnTo>
                  <a:pt x="898" y="1956"/>
                </a:lnTo>
                <a:lnTo>
                  <a:pt x="897" y="1955"/>
                </a:lnTo>
                <a:lnTo>
                  <a:pt x="891" y="1953"/>
                </a:lnTo>
                <a:lnTo>
                  <a:pt x="882" y="1953"/>
                </a:lnTo>
                <a:lnTo>
                  <a:pt x="879" y="1953"/>
                </a:lnTo>
                <a:lnTo>
                  <a:pt x="879" y="1945"/>
                </a:lnTo>
                <a:lnTo>
                  <a:pt x="888" y="1941"/>
                </a:lnTo>
                <a:lnTo>
                  <a:pt x="890" y="1941"/>
                </a:lnTo>
                <a:lnTo>
                  <a:pt x="894" y="1937"/>
                </a:lnTo>
                <a:lnTo>
                  <a:pt x="891" y="1934"/>
                </a:lnTo>
                <a:lnTo>
                  <a:pt x="891" y="1933"/>
                </a:lnTo>
                <a:lnTo>
                  <a:pt x="891" y="1931"/>
                </a:lnTo>
                <a:lnTo>
                  <a:pt x="890" y="1931"/>
                </a:lnTo>
                <a:lnTo>
                  <a:pt x="887" y="1933"/>
                </a:lnTo>
                <a:lnTo>
                  <a:pt x="886" y="1934"/>
                </a:lnTo>
                <a:lnTo>
                  <a:pt x="884" y="1934"/>
                </a:lnTo>
                <a:lnTo>
                  <a:pt x="876" y="1940"/>
                </a:lnTo>
                <a:lnTo>
                  <a:pt x="872" y="1942"/>
                </a:lnTo>
                <a:lnTo>
                  <a:pt x="871" y="1952"/>
                </a:lnTo>
                <a:lnTo>
                  <a:pt x="871" y="1956"/>
                </a:lnTo>
                <a:lnTo>
                  <a:pt x="864" y="1961"/>
                </a:lnTo>
                <a:lnTo>
                  <a:pt x="860" y="1964"/>
                </a:lnTo>
                <a:lnTo>
                  <a:pt x="853" y="1970"/>
                </a:lnTo>
                <a:lnTo>
                  <a:pt x="845" y="1975"/>
                </a:lnTo>
                <a:lnTo>
                  <a:pt x="838" y="1980"/>
                </a:lnTo>
                <a:lnTo>
                  <a:pt x="828" y="1987"/>
                </a:lnTo>
                <a:lnTo>
                  <a:pt x="824" y="1991"/>
                </a:lnTo>
                <a:lnTo>
                  <a:pt x="816" y="1991"/>
                </a:lnTo>
                <a:lnTo>
                  <a:pt x="808" y="1998"/>
                </a:lnTo>
                <a:lnTo>
                  <a:pt x="801" y="2002"/>
                </a:lnTo>
                <a:lnTo>
                  <a:pt x="800" y="2005"/>
                </a:lnTo>
                <a:lnTo>
                  <a:pt x="798" y="2006"/>
                </a:lnTo>
                <a:lnTo>
                  <a:pt x="801" y="2006"/>
                </a:lnTo>
                <a:lnTo>
                  <a:pt x="804" y="2006"/>
                </a:lnTo>
                <a:lnTo>
                  <a:pt x="805" y="2005"/>
                </a:lnTo>
                <a:lnTo>
                  <a:pt x="806" y="2005"/>
                </a:lnTo>
                <a:lnTo>
                  <a:pt x="811" y="2004"/>
                </a:lnTo>
                <a:lnTo>
                  <a:pt x="817" y="2000"/>
                </a:lnTo>
                <a:lnTo>
                  <a:pt x="826" y="1997"/>
                </a:lnTo>
                <a:lnTo>
                  <a:pt x="834" y="1993"/>
                </a:lnTo>
                <a:lnTo>
                  <a:pt x="836" y="1991"/>
                </a:lnTo>
                <a:lnTo>
                  <a:pt x="841" y="1989"/>
                </a:lnTo>
                <a:lnTo>
                  <a:pt x="842" y="1987"/>
                </a:lnTo>
                <a:lnTo>
                  <a:pt x="845" y="1985"/>
                </a:lnTo>
                <a:lnTo>
                  <a:pt x="850" y="1989"/>
                </a:lnTo>
                <a:lnTo>
                  <a:pt x="849" y="1991"/>
                </a:lnTo>
                <a:lnTo>
                  <a:pt x="847" y="1998"/>
                </a:lnTo>
                <a:lnTo>
                  <a:pt x="847" y="2004"/>
                </a:lnTo>
                <a:lnTo>
                  <a:pt x="847" y="2005"/>
                </a:lnTo>
                <a:lnTo>
                  <a:pt x="843" y="2009"/>
                </a:lnTo>
                <a:lnTo>
                  <a:pt x="842" y="2012"/>
                </a:lnTo>
                <a:lnTo>
                  <a:pt x="835" y="2020"/>
                </a:lnTo>
                <a:lnTo>
                  <a:pt x="832" y="2027"/>
                </a:lnTo>
                <a:lnTo>
                  <a:pt x="826" y="2031"/>
                </a:lnTo>
                <a:lnTo>
                  <a:pt x="824" y="2032"/>
                </a:lnTo>
                <a:lnTo>
                  <a:pt x="813" y="2035"/>
                </a:lnTo>
                <a:lnTo>
                  <a:pt x="808" y="2039"/>
                </a:lnTo>
                <a:lnTo>
                  <a:pt x="800" y="2043"/>
                </a:lnTo>
                <a:lnTo>
                  <a:pt x="793" y="2050"/>
                </a:lnTo>
                <a:lnTo>
                  <a:pt x="791" y="2051"/>
                </a:lnTo>
                <a:lnTo>
                  <a:pt x="789" y="2054"/>
                </a:lnTo>
                <a:lnTo>
                  <a:pt x="782" y="2060"/>
                </a:lnTo>
                <a:lnTo>
                  <a:pt x="775" y="2064"/>
                </a:lnTo>
                <a:lnTo>
                  <a:pt x="763" y="2068"/>
                </a:lnTo>
                <a:lnTo>
                  <a:pt x="752" y="2072"/>
                </a:lnTo>
                <a:lnTo>
                  <a:pt x="751" y="2072"/>
                </a:lnTo>
                <a:lnTo>
                  <a:pt x="749" y="2073"/>
                </a:lnTo>
                <a:lnTo>
                  <a:pt x="748" y="2073"/>
                </a:lnTo>
                <a:lnTo>
                  <a:pt x="748" y="2073"/>
                </a:lnTo>
                <a:lnTo>
                  <a:pt x="742" y="2077"/>
                </a:lnTo>
                <a:lnTo>
                  <a:pt x="740" y="2079"/>
                </a:lnTo>
                <a:lnTo>
                  <a:pt x="731" y="2083"/>
                </a:lnTo>
                <a:lnTo>
                  <a:pt x="729" y="2083"/>
                </a:lnTo>
                <a:lnTo>
                  <a:pt x="721" y="2083"/>
                </a:lnTo>
                <a:lnTo>
                  <a:pt x="718" y="2080"/>
                </a:lnTo>
                <a:lnTo>
                  <a:pt x="715" y="2077"/>
                </a:lnTo>
                <a:lnTo>
                  <a:pt x="714" y="2070"/>
                </a:lnTo>
                <a:lnTo>
                  <a:pt x="714" y="2069"/>
                </a:lnTo>
                <a:lnTo>
                  <a:pt x="714" y="2064"/>
                </a:lnTo>
                <a:lnTo>
                  <a:pt x="715" y="2060"/>
                </a:lnTo>
                <a:lnTo>
                  <a:pt x="716" y="2057"/>
                </a:lnTo>
                <a:lnTo>
                  <a:pt x="710" y="2057"/>
                </a:lnTo>
                <a:lnTo>
                  <a:pt x="705" y="2050"/>
                </a:lnTo>
                <a:lnTo>
                  <a:pt x="703" y="2046"/>
                </a:lnTo>
                <a:lnTo>
                  <a:pt x="705" y="2045"/>
                </a:lnTo>
                <a:lnTo>
                  <a:pt x="708" y="2043"/>
                </a:lnTo>
                <a:lnTo>
                  <a:pt x="705" y="2040"/>
                </a:lnTo>
                <a:lnTo>
                  <a:pt x="704" y="2038"/>
                </a:lnTo>
                <a:lnTo>
                  <a:pt x="710" y="2031"/>
                </a:lnTo>
                <a:lnTo>
                  <a:pt x="711" y="2031"/>
                </a:lnTo>
                <a:lnTo>
                  <a:pt x="712" y="2031"/>
                </a:lnTo>
                <a:lnTo>
                  <a:pt x="723" y="2028"/>
                </a:lnTo>
                <a:lnTo>
                  <a:pt x="725" y="2028"/>
                </a:lnTo>
                <a:lnTo>
                  <a:pt x="726" y="2027"/>
                </a:lnTo>
                <a:lnTo>
                  <a:pt x="734" y="2024"/>
                </a:lnTo>
                <a:lnTo>
                  <a:pt x="731" y="2019"/>
                </a:lnTo>
                <a:lnTo>
                  <a:pt x="734" y="2016"/>
                </a:lnTo>
                <a:lnTo>
                  <a:pt x="734" y="2015"/>
                </a:lnTo>
                <a:lnTo>
                  <a:pt x="738" y="2013"/>
                </a:lnTo>
                <a:lnTo>
                  <a:pt x="742" y="2010"/>
                </a:lnTo>
                <a:lnTo>
                  <a:pt x="729" y="2013"/>
                </a:lnTo>
                <a:lnTo>
                  <a:pt x="725" y="2016"/>
                </a:lnTo>
                <a:lnTo>
                  <a:pt x="718" y="2019"/>
                </a:lnTo>
                <a:lnTo>
                  <a:pt x="711" y="2021"/>
                </a:lnTo>
                <a:lnTo>
                  <a:pt x="707" y="2023"/>
                </a:lnTo>
                <a:lnTo>
                  <a:pt x="704" y="2025"/>
                </a:lnTo>
                <a:lnTo>
                  <a:pt x="696" y="2028"/>
                </a:lnTo>
                <a:lnTo>
                  <a:pt x="690" y="2028"/>
                </a:lnTo>
                <a:lnTo>
                  <a:pt x="686" y="2034"/>
                </a:lnTo>
                <a:lnTo>
                  <a:pt x="685" y="2035"/>
                </a:lnTo>
                <a:lnTo>
                  <a:pt x="674" y="2038"/>
                </a:lnTo>
                <a:lnTo>
                  <a:pt x="677" y="2019"/>
                </a:lnTo>
                <a:lnTo>
                  <a:pt x="690" y="2015"/>
                </a:lnTo>
                <a:lnTo>
                  <a:pt x="692" y="2015"/>
                </a:lnTo>
                <a:lnTo>
                  <a:pt x="700" y="2012"/>
                </a:lnTo>
                <a:lnTo>
                  <a:pt x="696" y="2009"/>
                </a:lnTo>
                <a:lnTo>
                  <a:pt x="678" y="2009"/>
                </a:lnTo>
                <a:lnTo>
                  <a:pt x="686" y="1998"/>
                </a:lnTo>
                <a:lnTo>
                  <a:pt x="695" y="1998"/>
                </a:lnTo>
                <a:lnTo>
                  <a:pt x="696" y="1997"/>
                </a:lnTo>
                <a:lnTo>
                  <a:pt x="704" y="1995"/>
                </a:lnTo>
                <a:lnTo>
                  <a:pt x="707" y="1995"/>
                </a:lnTo>
                <a:lnTo>
                  <a:pt x="715" y="1991"/>
                </a:lnTo>
                <a:lnTo>
                  <a:pt x="715" y="1990"/>
                </a:lnTo>
                <a:lnTo>
                  <a:pt x="716" y="1987"/>
                </a:lnTo>
                <a:lnTo>
                  <a:pt x="715" y="1986"/>
                </a:lnTo>
                <a:lnTo>
                  <a:pt x="714" y="1983"/>
                </a:lnTo>
                <a:lnTo>
                  <a:pt x="714" y="1982"/>
                </a:lnTo>
                <a:lnTo>
                  <a:pt x="714" y="1978"/>
                </a:lnTo>
                <a:lnTo>
                  <a:pt x="722" y="1978"/>
                </a:lnTo>
                <a:lnTo>
                  <a:pt x="725" y="1980"/>
                </a:lnTo>
                <a:lnTo>
                  <a:pt x="727" y="1982"/>
                </a:lnTo>
                <a:lnTo>
                  <a:pt x="727" y="1980"/>
                </a:lnTo>
                <a:lnTo>
                  <a:pt x="736" y="1979"/>
                </a:lnTo>
                <a:lnTo>
                  <a:pt x="748" y="1972"/>
                </a:lnTo>
                <a:lnTo>
                  <a:pt x="751" y="1971"/>
                </a:lnTo>
                <a:lnTo>
                  <a:pt x="751" y="1972"/>
                </a:lnTo>
                <a:lnTo>
                  <a:pt x="756" y="1976"/>
                </a:lnTo>
                <a:lnTo>
                  <a:pt x="760" y="1976"/>
                </a:lnTo>
                <a:lnTo>
                  <a:pt x="759" y="1970"/>
                </a:lnTo>
                <a:lnTo>
                  <a:pt x="757" y="1967"/>
                </a:lnTo>
                <a:lnTo>
                  <a:pt x="756" y="1964"/>
                </a:lnTo>
                <a:lnTo>
                  <a:pt x="751" y="1964"/>
                </a:lnTo>
                <a:lnTo>
                  <a:pt x="748" y="1965"/>
                </a:lnTo>
                <a:lnTo>
                  <a:pt x="748" y="1964"/>
                </a:lnTo>
                <a:lnTo>
                  <a:pt x="745" y="1956"/>
                </a:lnTo>
                <a:lnTo>
                  <a:pt x="734" y="1960"/>
                </a:lnTo>
                <a:lnTo>
                  <a:pt x="730" y="1961"/>
                </a:lnTo>
                <a:lnTo>
                  <a:pt x="727" y="1961"/>
                </a:lnTo>
                <a:lnTo>
                  <a:pt x="731" y="1956"/>
                </a:lnTo>
                <a:lnTo>
                  <a:pt x="734" y="1950"/>
                </a:lnTo>
                <a:lnTo>
                  <a:pt x="740" y="1942"/>
                </a:lnTo>
                <a:lnTo>
                  <a:pt x="742" y="1941"/>
                </a:lnTo>
                <a:lnTo>
                  <a:pt x="745" y="1940"/>
                </a:lnTo>
                <a:lnTo>
                  <a:pt x="744" y="1938"/>
                </a:lnTo>
                <a:lnTo>
                  <a:pt x="741" y="1933"/>
                </a:lnTo>
                <a:lnTo>
                  <a:pt x="740" y="1926"/>
                </a:lnTo>
                <a:lnTo>
                  <a:pt x="740" y="1923"/>
                </a:lnTo>
                <a:lnTo>
                  <a:pt x="742" y="1925"/>
                </a:lnTo>
                <a:lnTo>
                  <a:pt x="744" y="1926"/>
                </a:lnTo>
                <a:lnTo>
                  <a:pt x="745" y="1926"/>
                </a:lnTo>
                <a:lnTo>
                  <a:pt x="749" y="1930"/>
                </a:lnTo>
                <a:lnTo>
                  <a:pt x="751" y="1933"/>
                </a:lnTo>
                <a:lnTo>
                  <a:pt x="755" y="1930"/>
                </a:lnTo>
                <a:lnTo>
                  <a:pt x="760" y="1927"/>
                </a:lnTo>
                <a:lnTo>
                  <a:pt x="760" y="1926"/>
                </a:lnTo>
                <a:lnTo>
                  <a:pt x="755" y="1923"/>
                </a:lnTo>
                <a:lnTo>
                  <a:pt x="752" y="1918"/>
                </a:lnTo>
                <a:lnTo>
                  <a:pt x="760" y="1912"/>
                </a:lnTo>
                <a:lnTo>
                  <a:pt x="761" y="1903"/>
                </a:lnTo>
                <a:lnTo>
                  <a:pt x="771" y="1900"/>
                </a:lnTo>
                <a:lnTo>
                  <a:pt x="772" y="1899"/>
                </a:lnTo>
                <a:lnTo>
                  <a:pt x="774" y="1897"/>
                </a:lnTo>
                <a:lnTo>
                  <a:pt x="775" y="1896"/>
                </a:lnTo>
                <a:lnTo>
                  <a:pt x="770" y="1890"/>
                </a:lnTo>
                <a:lnTo>
                  <a:pt x="781" y="1880"/>
                </a:lnTo>
                <a:lnTo>
                  <a:pt x="782" y="1880"/>
                </a:lnTo>
                <a:lnTo>
                  <a:pt x="782" y="1878"/>
                </a:lnTo>
                <a:lnTo>
                  <a:pt x="783" y="1881"/>
                </a:lnTo>
                <a:lnTo>
                  <a:pt x="787" y="1884"/>
                </a:lnTo>
                <a:lnTo>
                  <a:pt x="794" y="1877"/>
                </a:lnTo>
                <a:lnTo>
                  <a:pt x="797" y="1875"/>
                </a:lnTo>
                <a:lnTo>
                  <a:pt x="793" y="1865"/>
                </a:lnTo>
                <a:lnTo>
                  <a:pt x="798" y="1860"/>
                </a:lnTo>
                <a:lnTo>
                  <a:pt x="798" y="1859"/>
                </a:lnTo>
                <a:lnTo>
                  <a:pt x="806" y="1869"/>
                </a:lnTo>
                <a:lnTo>
                  <a:pt x="809" y="1866"/>
                </a:lnTo>
                <a:lnTo>
                  <a:pt x="812" y="1863"/>
                </a:lnTo>
                <a:lnTo>
                  <a:pt x="802" y="1852"/>
                </a:lnTo>
                <a:lnTo>
                  <a:pt x="801" y="1852"/>
                </a:lnTo>
                <a:lnTo>
                  <a:pt x="796" y="1854"/>
                </a:lnTo>
                <a:lnTo>
                  <a:pt x="791" y="1848"/>
                </a:lnTo>
                <a:lnTo>
                  <a:pt x="798" y="1843"/>
                </a:lnTo>
                <a:lnTo>
                  <a:pt x="800" y="1843"/>
                </a:lnTo>
                <a:lnTo>
                  <a:pt x="800" y="1844"/>
                </a:lnTo>
                <a:lnTo>
                  <a:pt x="802" y="1845"/>
                </a:lnTo>
                <a:lnTo>
                  <a:pt x="804" y="1847"/>
                </a:lnTo>
                <a:lnTo>
                  <a:pt x="806" y="1845"/>
                </a:lnTo>
                <a:lnTo>
                  <a:pt x="802" y="1841"/>
                </a:lnTo>
                <a:lnTo>
                  <a:pt x="802" y="1840"/>
                </a:lnTo>
                <a:lnTo>
                  <a:pt x="806" y="1837"/>
                </a:lnTo>
                <a:lnTo>
                  <a:pt x="808" y="1839"/>
                </a:lnTo>
                <a:lnTo>
                  <a:pt x="824" y="1854"/>
                </a:lnTo>
                <a:lnTo>
                  <a:pt x="826" y="1855"/>
                </a:lnTo>
                <a:lnTo>
                  <a:pt x="828" y="1859"/>
                </a:lnTo>
                <a:lnTo>
                  <a:pt x="830" y="1859"/>
                </a:lnTo>
                <a:lnTo>
                  <a:pt x="831" y="1859"/>
                </a:lnTo>
                <a:lnTo>
                  <a:pt x="834" y="1856"/>
                </a:lnTo>
                <a:lnTo>
                  <a:pt x="836" y="1855"/>
                </a:lnTo>
                <a:lnTo>
                  <a:pt x="835" y="1851"/>
                </a:lnTo>
                <a:lnTo>
                  <a:pt x="834" y="1848"/>
                </a:lnTo>
                <a:lnTo>
                  <a:pt x="832" y="1844"/>
                </a:lnTo>
                <a:lnTo>
                  <a:pt x="832" y="1844"/>
                </a:lnTo>
                <a:lnTo>
                  <a:pt x="832" y="1843"/>
                </a:lnTo>
                <a:lnTo>
                  <a:pt x="823" y="1839"/>
                </a:lnTo>
                <a:lnTo>
                  <a:pt x="824" y="1832"/>
                </a:lnTo>
                <a:lnTo>
                  <a:pt x="831" y="1835"/>
                </a:lnTo>
                <a:lnTo>
                  <a:pt x="836" y="1835"/>
                </a:lnTo>
                <a:lnTo>
                  <a:pt x="834" y="1825"/>
                </a:lnTo>
                <a:lnTo>
                  <a:pt x="842" y="1826"/>
                </a:lnTo>
                <a:lnTo>
                  <a:pt x="845" y="1826"/>
                </a:lnTo>
                <a:lnTo>
                  <a:pt x="846" y="1826"/>
                </a:lnTo>
                <a:lnTo>
                  <a:pt x="847" y="1825"/>
                </a:lnTo>
                <a:lnTo>
                  <a:pt x="854" y="1828"/>
                </a:lnTo>
                <a:lnTo>
                  <a:pt x="856" y="1820"/>
                </a:lnTo>
                <a:lnTo>
                  <a:pt x="854" y="1814"/>
                </a:lnTo>
                <a:lnTo>
                  <a:pt x="854" y="1811"/>
                </a:lnTo>
                <a:lnTo>
                  <a:pt x="849" y="1806"/>
                </a:lnTo>
                <a:lnTo>
                  <a:pt x="849" y="1805"/>
                </a:lnTo>
                <a:lnTo>
                  <a:pt x="856" y="1799"/>
                </a:lnTo>
                <a:lnTo>
                  <a:pt x="856" y="1800"/>
                </a:lnTo>
                <a:lnTo>
                  <a:pt x="858" y="1803"/>
                </a:lnTo>
                <a:lnTo>
                  <a:pt x="865" y="1810"/>
                </a:lnTo>
                <a:lnTo>
                  <a:pt x="865" y="1811"/>
                </a:lnTo>
                <a:lnTo>
                  <a:pt x="865" y="1815"/>
                </a:lnTo>
                <a:lnTo>
                  <a:pt x="865" y="1824"/>
                </a:lnTo>
                <a:lnTo>
                  <a:pt x="877" y="1835"/>
                </a:lnTo>
                <a:lnTo>
                  <a:pt x="876" y="1843"/>
                </a:lnTo>
                <a:lnTo>
                  <a:pt x="876" y="1844"/>
                </a:lnTo>
                <a:lnTo>
                  <a:pt x="880" y="1844"/>
                </a:lnTo>
                <a:lnTo>
                  <a:pt x="891" y="1843"/>
                </a:lnTo>
                <a:lnTo>
                  <a:pt x="891" y="1845"/>
                </a:lnTo>
                <a:lnTo>
                  <a:pt x="891" y="1848"/>
                </a:lnTo>
                <a:lnTo>
                  <a:pt x="891" y="1851"/>
                </a:lnTo>
                <a:lnTo>
                  <a:pt x="888" y="1858"/>
                </a:lnTo>
                <a:lnTo>
                  <a:pt x="879" y="1875"/>
                </a:lnTo>
                <a:lnTo>
                  <a:pt x="880" y="1875"/>
                </a:lnTo>
                <a:lnTo>
                  <a:pt x="882" y="1875"/>
                </a:lnTo>
                <a:lnTo>
                  <a:pt x="883" y="1875"/>
                </a:lnTo>
                <a:lnTo>
                  <a:pt x="886" y="1875"/>
                </a:lnTo>
                <a:lnTo>
                  <a:pt x="888" y="1871"/>
                </a:lnTo>
                <a:lnTo>
                  <a:pt x="892" y="1865"/>
                </a:lnTo>
                <a:lnTo>
                  <a:pt x="897" y="1859"/>
                </a:lnTo>
                <a:lnTo>
                  <a:pt x="901" y="1856"/>
                </a:lnTo>
                <a:lnTo>
                  <a:pt x="905" y="1847"/>
                </a:lnTo>
                <a:lnTo>
                  <a:pt x="906" y="1847"/>
                </a:lnTo>
                <a:lnTo>
                  <a:pt x="909" y="1847"/>
                </a:lnTo>
                <a:lnTo>
                  <a:pt x="910" y="1847"/>
                </a:lnTo>
                <a:lnTo>
                  <a:pt x="918" y="1844"/>
                </a:lnTo>
                <a:lnTo>
                  <a:pt x="921" y="1844"/>
                </a:lnTo>
                <a:lnTo>
                  <a:pt x="927" y="1840"/>
                </a:lnTo>
                <a:lnTo>
                  <a:pt x="925" y="1837"/>
                </a:lnTo>
                <a:lnTo>
                  <a:pt x="924" y="1835"/>
                </a:lnTo>
                <a:lnTo>
                  <a:pt x="917" y="1837"/>
                </a:lnTo>
                <a:lnTo>
                  <a:pt x="912" y="1839"/>
                </a:lnTo>
                <a:lnTo>
                  <a:pt x="912" y="1828"/>
                </a:lnTo>
                <a:lnTo>
                  <a:pt x="918" y="1825"/>
                </a:lnTo>
                <a:lnTo>
                  <a:pt x="924" y="1820"/>
                </a:lnTo>
                <a:lnTo>
                  <a:pt x="935" y="1813"/>
                </a:lnTo>
                <a:lnTo>
                  <a:pt x="937" y="1811"/>
                </a:lnTo>
                <a:lnTo>
                  <a:pt x="942" y="1810"/>
                </a:lnTo>
                <a:lnTo>
                  <a:pt x="940" y="1809"/>
                </a:lnTo>
                <a:lnTo>
                  <a:pt x="940" y="1807"/>
                </a:lnTo>
                <a:lnTo>
                  <a:pt x="940" y="1805"/>
                </a:lnTo>
                <a:lnTo>
                  <a:pt x="936" y="1806"/>
                </a:lnTo>
                <a:lnTo>
                  <a:pt x="932" y="1809"/>
                </a:lnTo>
                <a:lnTo>
                  <a:pt x="928" y="1802"/>
                </a:lnTo>
                <a:lnTo>
                  <a:pt x="922" y="1809"/>
                </a:lnTo>
                <a:lnTo>
                  <a:pt x="917" y="1811"/>
                </a:lnTo>
                <a:lnTo>
                  <a:pt x="910" y="1815"/>
                </a:lnTo>
                <a:lnTo>
                  <a:pt x="906" y="1818"/>
                </a:lnTo>
                <a:lnTo>
                  <a:pt x="898" y="1811"/>
                </a:lnTo>
                <a:lnTo>
                  <a:pt x="899" y="1806"/>
                </a:lnTo>
                <a:lnTo>
                  <a:pt x="903" y="1792"/>
                </a:lnTo>
                <a:lnTo>
                  <a:pt x="905" y="1787"/>
                </a:lnTo>
                <a:lnTo>
                  <a:pt x="907" y="1779"/>
                </a:lnTo>
                <a:lnTo>
                  <a:pt x="909" y="1777"/>
                </a:lnTo>
                <a:lnTo>
                  <a:pt x="910" y="1773"/>
                </a:lnTo>
                <a:lnTo>
                  <a:pt x="918" y="1768"/>
                </a:lnTo>
                <a:lnTo>
                  <a:pt x="924" y="1765"/>
                </a:lnTo>
                <a:lnTo>
                  <a:pt x="924" y="1766"/>
                </a:lnTo>
                <a:lnTo>
                  <a:pt x="927" y="1766"/>
                </a:lnTo>
                <a:lnTo>
                  <a:pt x="929" y="1768"/>
                </a:lnTo>
                <a:lnTo>
                  <a:pt x="929" y="1765"/>
                </a:lnTo>
                <a:lnTo>
                  <a:pt x="931" y="1764"/>
                </a:lnTo>
                <a:lnTo>
                  <a:pt x="931" y="1761"/>
                </a:lnTo>
                <a:lnTo>
                  <a:pt x="935" y="1761"/>
                </a:lnTo>
                <a:lnTo>
                  <a:pt x="947" y="1760"/>
                </a:lnTo>
                <a:lnTo>
                  <a:pt x="957" y="1757"/>
                </a:lnTo>
                <a:lnTo>
                  <a:pt x="957" y="1754"/>
                </a:lnTo>
                <a:lnTo>
                  <a:pt x="957" y="1753"/>
                </a:lnTo>
                <a:lnTo>
                  <a:pt x="947" y="1751"/>
                </a:lnTo>
                <a:lnTo>
                  <a:pt x="936" y="1746"/>
                </a:lnTo>
                <a:lnTo>
                  <a:pt x="947" y="1745"/>
                </a:lnTo>
                <a:lnTo>
                  <a:pt x="944" y="1739"/>
                </a:lnTo>
                <a:lnTo>
                  <a:pt x="951" y="1732"/>
                </a:lnTo>
                <a:lnTo>
                  <a:pt x="955" y="1730"/>
                </a:lnTo>
                <a:lnTo>
                  <a:pt x="966" y="1724"/>
                </a:lnTo>
                <a:lnTo>
                  <a:pt x="969" y="1723"/>
                </a:lnTo>
                <a:lnTo>
                  <a:pt x="972" y="1721"/>
                </a:lnTo>
                <a:lnTo>
                  <a:pt x="980" y="1720"/>
                </a:lnTo>
                <a:lnTo>
                  <a:pt x="981" y="1720"/>
                </a:lnTo>
                <a:lnTo>
                  <a:pt x="985" y="1716"/>
                </a:lnTo>
                <a:lnTo>
                  <a:pt x="989" y="1716"/>
                </a:lnTo>
                <a:lnTo>
                  <a:pt x="991" y="1716"/>
                </a:lnTo>
                <a:lnTo>
                  <a:pt x="995" y="1719"/>
                </a:lnTo>
                <a:lnTo>
                  <a:pt x="1002" y="1721"/>
                </a:lnTo>
                <a:lnTo>
                  <a:pt x="1008" y="1721"/>
                </a:lnTo>
                <a:lnTo>
                  <a:pt x="1012" y="1725"/>
                </a:lnTo>
                <a:lnTo>
                  <a:pt x="1014" y="1725"/>
                </a:lnTo>
                <a:lnTo>
                  <a:pt x="1019" y="1730"/>
                </a:lnTo>
                <a:lnTo>
                  <a:pt x="1021" y="1731"/>
                </a:lnTo>
                <a:lnTo>
                  <a:pt x="1021" y="1730"/>
                </a:lnTo>
                <a:lnTo>
                  <a:pt x="1021" y="1727"/>
                </a:lnTo>
                <a:lnTo>
                  <a:pt x="1022" y="1725"/>
                </a:lnTo>
                <a:lnTo>
                  <a:pt x="1015" y="1720"/>
                </a:lnTo>
                <a:lnTo>
                  <a:pt x="1008" y="1715"/>
                </a:lnTo>
                <a:lnTo>
                  <a:pt x="1006" y="1716"/>
                </a:lnTo>
                <a:lnTo>
                  <a:pt x="1002" y="1716"/>
                </a:lnTo>
                <a:lnTo>
                  <a:pt x="999" y="1715"/>
                </a:lnTo>
                <a:lnTo>
                  <a:pt x="991" y="1710"/>
                </a:lnTo>
                <a:lnTo>
                  <a:pt x="989" y="1710"/>
                </a:lnTo>
                <a:lnTo>
                  <a:pt x="985" y="1712"/>
                </a:lnTo>
                <a:lnTo>
                  <a:pt x="982" y="1713"/>
                </a:lnTo>
                <a:lnTo>
                  <a:pt x="977" y="1715"/>
                </a:lnTo>
                <a:lnTo>
                  <a:pt x="973" y="1716"/>
                </a:lnTo>
                <a:lnTo>
                  <a:pt x="972" y="1716"/>
                </a:lnTo>
                <a:lnTo>
                  <a:pt x="962" y="1720"/>
                </a:lnTo>
                <a:lnTo>
                  <a:pt x="955" y="1723"/>
                </a:lnTo>
                <a:lnTo>
                  <a:pt x="950" y="1725"/>
                </a:lnTo>
                <a:lnTo>
                  <a:pt x="943" y="1730"/>
                </a:lnTo>
                <a:lnTo>
                  <a:pt x="942" y="1730"/>
                </a:lnTo>
                <a:lnTo>
                  <a:pt x="935" y="1734"/>
                </a:lnTo>
                <a:lnTo>
                  <a:pt x="933" y="1735"/>
                </a:lnTo>
                <a:lnTo>
                  <a:pt x="933" y="1738"/>
                </a:lnTo>
                <a:lnTo>
                  <a:pt x="933" y="1742"/>
                </a:lnTo>
                <a:lnTo>
                  <a:pt x="927" y="1746"/>
                </a:lnTo>
                <a:lnTo>
                  <a:pt x="917" y="1747"/>
                </a:lnTo>
                <a:lnTo>
                  <a:pt x="916" y="1747"/>
                </a:lnTo>
                <a:lnTo>
                  <a:pt x="916" y="1749"/>
                </a:lnTo>
                <a:lnTo>
                  <a:pt x="913" y="1755"/>
                </a:lnTo>
                <a:lnTo>
                  <a:pt x="906" y="1762"/>
                </a:lnTo>
                <a:lnTo>
                  <a:pt x="892" y="1766"/>
                </a:lnTo>
                <a:lnTo>
                  <a:pt x="891" y="1768"/>
                </a:lnTo>
                <a:lnTo>
                  <a:pt x="884" y="1766"/>
                </a:lnTo>
                <a:lnTo>
                  <a:pt x="890" y="1762"/>
                </a:lnTo>
                <a:lnTo>
                  <a:pt x="891" y="1762"/>
                </a:lnTo>
                <a:lnTo>
                  <a:pt x="905" y="1755"/>
                </a:lnTo>
                <a:lnTo>
                  <a:pt x="906" y="1750"/>
                </a:lnTo>
                <a:lnTo>
                  <a:pt x="906" y="1749"/>
                </a:lnTo>
                <a:lnTo>
                  <a:pt x="891" y="1747"/>
                </a:lnTo>
                <a:lnTo>
                  <a:pt x="894" y="1742"/>
                </a:lnTo>
                <a:lnTo>
                  <a:pt x="898" y="1740"/>
                </a:lnTo>
                <a:lnTo>
                  <a:pt x="916" y="1735"/>
                </a:lnTo>
                <a:lnTo>
                  <a:pt x="924" y="1732"/>
                </a:lnTo>
                <a:lnTo>
                  <a:pt x="925" y="1731"/>
                </a:lnTo>
                <a:lnTo>
                  <a:pt x="924" y="1731"/>
                </a:lnTo>
                <a:lnTo>
                  <a:pt x="918" y="1731"/>
                </a:lnTo>
                <a:lnTo>
                  <a:pt x="909" y="1732"/>
                </a:lnTo>
                <a:lnTo>
                  <a:pt x="897" y="1735"/>
                </a:lnTo>
                <a:lnTo>
                  <a:pt x="894" y="1735"/>
                </a:lnTo>
                <a:lnTo>
                  <a:pt x="898" y="1730"/>
                </a:lnTo>
                <a:lnTo>
                  <a:pt x="909" y="1720"/>
                </a:lnTo>
                <a:lnTo>
                  <a:pt x="914" y="1717"/>
                </a:lnTo>
                <a:lnTo>
                  <a:pt x="917" y="1719"/>
                </a:lnTo>
                <a:lnTo>
                  <a:pt x="921" y="1723"/>
                </a:lnTo>
                <a:lnTo>
                  <a:pt x="924" y="1723"/>
                </a:lnTo>
                <a:lnTo>
                  <a:pt x="925" y="1721"/>
                </a:lnTo>
                <a:lnTo>
                  <a:pt x="922" y="1715"/>
                </a:lnTo>
                <a:lnTo>
                  <a:pt x="922" y="1713"/>
                </a:lnTo>
                <a:lnTo>
                  <a:pt x="925" y="1713"/>
                </a:lnTo>
                <a:lnTo>
                  <a:pt x="928" y="1712"/>
                </a:lnTo>
                <a:lnTo>
                  <a:pt x="936" y="1712"/>
                </a:lnTo>
                <a:lnTo>
                  <a:pt x="942" y="1712"/>
                </a:lnTo>
                <a:lnTo>
                  <a:pt x="943" y="1712"/>
                </a:lnTo>
                <a:lnTo>
                  <a:pt x="950" y="1706"/>
                </a:lnTo>
                <a:lnTo>
                  <a:pt x="943" y="1705"/>
                </a:lnTo>
                <a:lnTo>
                  <a:pt x="936" y="1705"/>
                </a:lnTo>
                <a:lnTo>
                  <a:pt x="933" y="1705"/>
                </a:lnTo>
                <a:lnTo>
                  <a:pt x="932" y="1705"/>
                </a:lnTo>
                <a:lnTo>
                  <a:pt x="933" y="1702"/>
                </a:lnTo>
                <a:lnTo>
                  <a:pt x="935" y="1701"/>
                </a:lnTo>
                <a:lnTo>
                  <a:pt x="935" y="1698"/>
                </a:lnTo>
                <a:lnTo>
                  <a:pt x="939" y="1697"/>
                </a:lnTo>
                <a:lnTo>
                  <a:pt x="943" y="1695"/>
                </a:lnTo>
                <a:lnTo>
                  <a:pt x="944" y="1695"/>
                </a:lnTo>
                <a:lnTo>
                  <a:pt x="947" y="1698"/>
                </a:lnTo>
                <a:lnTo>
                  <a:pt x="954" y="1701"/>
                </a:lnTo>
                <a:lnTo>
                  <a:pt x="957" y="1698"/>
                </a:lnTo>
                <a:lnTo>
                  <a:pt x="959" y="1695"/>
                </a:lnTo>
                <a:lnTo>
                  <a:pt x="965" y="1691"/>
                </a:lnTo>
                <a:lnTo>
                  <a:pt x="963" y="1689"/>
                </a:lnTo>
                <a:lnTo>
                  <a:pt x="962" y="1687"/>
                </a:lnTo>
                <a:lnTo>
                  <a:pt x="961" y="1689"/>
                </a:lnTo>
                <a:lnTo>
                  <a:pt x="957" y="1691"/>
                </a:lnTo>
                <a:lnTo>
                  <a:pt x="952" y="1695"/>
                </a:lnTo>
                <a:lnTo>
                  <a:pt x="950" y="1693"/>
                </a:lnTo>
                <a:lnTo>
                  <a:pt x="948" y="1693"/>
                </a:lnTo>
                <a:lnTo>
                  <a:pt x="950" y="1690"/>
                </a:lnTo>
                <a:lnTo>
                  <a:pt x="952" y="1686"/>
                </a:lnTo>
                <a:lnTo>
                  <a:pt x="957" y="1678"/>
                </a:lnTo>
                <a:lnTo>
                  <a:pt x="966" y="1665"/>
                </a:lnTo>
                <a:lnTo>
                  <a:pt x="970" y="1663"/>
                </a:lnTo>
                <a:lnTo>
                  <a:pt x="972" y="1661"/>
                </a:lnTo>
                <a:lnTo>
                  <a:pt x="978" y="1656"/>
                </a:lnTo>
                <a:lnTo>
                  <a:pt x="981" y="1663"/>
                </a:lnTo>
                <a:lnTo>
                  <a:pt x="982" y="1665"/>
                </a:lnTo>
                <a:lnTo>
                  <a:pt x="978" y="1671"/>
                </a:lnTo>
                <a:lnTo>
                  <a:pt x="978" y="1672"/>
                </a:lnTo>
                <a:lnTo>
                  <a:pt x="977" y="1678"/>
                </a:lnTo>
                <a:lnTo>
                  <a:pt x="974" y="1680"/>
                </a:lnTo>
                <a:lnTo>
                  <a:pt x="976" y="1680"/>
                </a:lnTo>
                <a:lnTo>
                  <a:pt x="981" y="1678"/>
                </a:lnTo>
                <a:lnTo>
                  <a:pt x="982" y="1679"/>
                </a:lnTo>
                <a:lnTo>
                  <a:pt x="985" y="1680"/>
                </a:lnTo>
                <a:lnTo>
                  <a:pt x="987" y="1679"/>
                </a:lnTo>
                <a:lnTo>
                  <a:pt x="988" y="1678"/>
                </a:lnTo>
                <a:lnTo>
                  <a:pt x="987" y="1672"/>
                </a:lnTo>
                <a:lnTo>
                  <a:pt x="989" y="1668"/>
                </a:lnTo>
                <a:lnTo>
                  <a:pt x="991" y="1667"/>
                </a:lnTo>
                <a:lnTo>
                  <a:pt x="992" y="1667"/>
                </a:lnTo>
                <a:lnTo>
                  <a:pt x="992" y="1653"/>
                </a:lnTo>
                <a:lnTo>
                  <a:pt x="1006" y="1648"/>
                </a:lnTo>
                <a:lnTo>
                  <a:pt x="1011" y="1657"/>
                </a:lnTo>
                <a:lnTo>
                  <a:pt x="1011" y="1661"/>
                </a:lnTo>
                <a:lnTo>
                  <a:pt x="1008" y="1671"/>
                </a:lnTo>
                <a:lnTo>
                  <a:pt x="1007" y="1671"/>
                </a:lnTo>
                <a:lnTo>
                  <a:pt x="1008" y="1674"/>
                </a:lnTo>
                <a:lnTo>
                  <a:pt x="1014" y="1672"/>
                </a:lnTo>
                <a:lnTo>
                  <a:pt x="1015" y="1678"/>
                </a:lnTo>
                <a:lnTo>
                  <a:pt x="1012" y="1679"/>
                </a:lnTo>
                <a:lnTo>
                  <a:pt x="1010" y="1680"/>
                </a:lnTo>
                <a:lnTo>
                  <a:pt x="1000" y="1685"/>
                </a:lnTo>
                <a:lnTo>
                  <a:pt x="992" y="1685"/>
                </a:lnTo>
                <a:lnTo>
                  <a:pt x="989" y="1683"/>
                </a:lnTo>
                <a:lnTo>
                  <a:pt x="988" y="1682"/>
                </a:lnTo>
                <a:lnTo>
                  <a:pt x="988" y="1683"/>
                </a:lnTo>
                <a:lnTo>
                  <a:pt x="987" y="1685"/>
                </a:lnTo>
                <a:lnTo>
                  <a:pt x="989" y="1689"/>
                </a:lnTo>
                <a:lnTo>
                  <a:pt x="989" y="1690"/>
                </a:lnTo>
                <a:lnTo>
                  <a:pt x="997" y="1693"/>
                </a:lnTo>
                <a:lnTo>
                  <a:pt x="997" y="1698"/>
                </a:lnTo>
                <a:lnTo>
                  <a:pt x="997" y="1701"/>
                </a:lnTo>
                <a:lnTo>
                  <a:pt x="996" y="1704"/>
                </a:lnTo>
                <a:lnTo>
                  <a:pt x="999" y="1704"/>
                </a:lnTo>
                <a:lnTo>
                  <a:pt x="1000" y="1705"/>
                </a:lnTo>
                <a:lnTo>
                  <a:pt x="1003" y="1700"/>
                </a:lnTo>
                <a:lnTo>
                  <a:pt x="1003" y="1698"/>
                </a:lnTo>
                <a:lnTo>
                  <a:pt x="1002" y="1694"/>
                </a:lnTo>
                <a:lnTo>
                  <a:pt x="999" y="1690"/>
                </a:lnTo>
                <a:lnTo>
                  <a:pt x="1006" y="1689"/>
                </a:lnTo>
                <a:lnTo>
                  <a:pt x="1012" y="1686"/>
                </a:lnTo>
                <a:lnTo>
                  <a:pt x="1019" y="1680"/>
                </a:lnTo>
                <a:lnTo>
                  <a:pt x="1022" y="1679"/>
                </a:lnTo>
                <a:lnTo>
                  <a:pt x="1026" y="1683"/>
                </a:lnTo>
                <a:lnTo>
                  <a:pt x="1029" y="1687"/>
                </a:lnTo>
                <a:lnTo>
                  <a:pt x="1032" y="1686"/>
                </a:lnTo>
                <a:lnTo>
                  <a:pt x="1034" y="1685"/>
                </a:lnTo>
                <a:lnTo>
                  <a:pt x="1034" y="1682"/>
                </a:lnTo>
                <a:lnTo>
                  <a:pt x="1032" y="1680"/>
                </a:lnTo>
                <a:lnTo>
                  <a:pt x="1029" y="1680"/>
                </a:lnTo>
                <a:lnTo>
                  <a:pt x="1025" y="1678"/>
                </a:lnTo>
                <a:lnTo>
                  <a:pt x="1032" y="1675"/>
                </a:lnTo>
                <a:lnTo>
                  <a:pt x="1034" y="1674"/>
                </a:lnTo>
                <a:lnTo>
                  <a:pt x="1036" y="1672"/>
                </a:lnTo>
                <a:lnTo>
                  <a:pt x="1040" y="1670"/>
                </a:lnTo>
                <a:lnTo>
                  <a:pt x="1041" y="1670"/>
                </a:lnTo>
                <a:lnTo>
                  <a:pt x="1047" y="1670"/>
                </a:lnTo>
                <a:lnTo>
                  <a:pt x="1056" y="1659"/>
                </a:lnTo>
                <a:lnTo>
                  <a:pt x="1060" y="1656"/>
                </a:lnTo>
                <a:lnTo>
                  <a:pt x="1062" y="1653"/>
                </a:lnTo>
                <a:lnTo>
                  <a:pt x="1066" y="1648"/>
                </a:lnTo>
                <a:lnTo>
                  <a:pt x="1068" y="1648"/>
                </a:lnTo>
                <a:lnTo>
                  <a:pt x="1070" y="1645"/>
                </a:lnTo>
                <a:lnTo>
                  <a:pt x="1070" y="1644"/>
                </a:lnTo>
                <a:lnTo>
                  <a:pt x="1074" y="1641"/>
                </a:lnTo>
                <a:lnTo>
                  <a:pt x="1074" y="1640"/>
                </a:lnTo>
                <a:lnTo>
                  <a:pt x="1075" y="1640"/>
                </a:lnTo>
                <a:lnTo>
                  <a:pt x="1077" y="1638"/>
                </a:lnTo>
                <a:lnTo>
                  <a:pt x="1077" y="1637"/>
                </a:lnTo>
                <a:lnTo>
                  <a:pt x="1082" y="1630"/>
                </a:lnTo>
                <a:lnTo>
                  <a:pt x="1085" y="1629"/>
                </a:lnTo>
                <a:lnTo>
                  <a:pt x="1088" y="1625"/>
                </a:lnTo>
                <a:lnTo>
                  <a:pt x="1089" y="1623"/>
                </a:lnTo>
                <a:lnTo>
                  <a:pt x="1089" y="1622"/>
                </a:lnTo>
                <a:lnTo>
                  <a:pt x="1088" y="1618"/>
                </a:lnTo>
                <a:lnTo>
                  <a:pt x="1079" y="1626"/>
                </a:lnTo>
                <a:lnTo>
                  <a:pt x="1077" y="1627"/>
                </a:lnTo>
                <a:lnTo>
                  <a:pt x="1077" y="1629"/>
                </a:lnTo>
                <a:lnTo>
                  <a:pt x="1071" y="1634"/>
                </a:lnTo>
                <a:lnTo>
                  <a:pt x="1066" y="1641"/>
                </a:lnTo>
                <a:lnTo>
                  <a:pt x="1059" y="1648"/>
                </a:lnTo>
                <a:lnTo>
                  <a:pt x="1056" y="1652"/>
                </a:lnTo>
                <a:lnTo>
                  <a:pt x="1051" y="1656"/>
                </a:lnTo>
                <a:lnTo>
                  <a:pt x="1037" y="1665"/>
                </a:lnTo>
                <a:lnTo>
                  <a:pt x="1032" y="1667"/>
                </a:lnTo>
                <a:lnTo>
                  <a:pt x="1025" y="1663"/>
                </a:lnTo>
                <a:lnTo>
                  <a:pt x="1022" y="1661"/>
                </a:lnTo>
                <a:lnTo>
                  <a:pt x="1023" y="1656"/>
                </a:lnTo>
                <a:lnTo>
                  <a:pt x="1027" y="1653"/>
                </a:lnTo>
                <a:lnTo>
                  <a:pt x="1027" y="1655"/>
                </a:lnTo>
                <a:lnTo>
                  <a:pt x="1029" y="1655"/>
                </a:lnTo>
                <a:lnTo>
                  <a:pt x="1033" y="1657"/>
                </a:lnTo>
                <a:lnTo>
                  <a:pt x="1037" y="1652"/>
                </a:lnTo>
                <a:lnTo>
                  <a:pt x="1037" y="1650"/>
                </a:lnTo>
                <a:lnTo>
                  <a:pt x="1036" y="1650"/>
                </a:lnTo>
                <a:lnTo>
                  <a:pt x="1030" y="1649"/>
                </a:lnTo>
                <a:lnTo>
                  <a:pt x="1027" y="1648"/>
                </a:lnTo>
                <a:lnTo>
                  <a:pt x="1029" y="1646"/>
                </a:lnTo>
                <a:lnTo>
                  <a:pt x="1027" y="1644"/>
                </a:lnTo>
                <a:lnTo>
                  <a:pt x="1026" y="1642"/>
                </a:lnTo>
                <a:lnTo>
                  <a:pt x="1019" y="1644"/>
                </a:lnTo>
                <a:lnTo>
                  <a:pt x="1023" y="1641"/>
                </a:lnTo>
                <a:lnTo>
                  <a:pt x="1025" y="1640"/>
                </a:lnTo>
                <a:lnTo>
                  <a:pt x="1030" y="1641"/>
                </a:lnTo>
                <a:lnTo>
                  <a:pt x="1033" y="1640"/>
                </a:lnTo>
                <a:lnTo>
                  <a:pt x="1036" y="1640"/>
                </a:lnTo>
                <a:lnTo>
                  <a:pt x="1032" y="1637"/>
                </a:lnTo>
                <a:lnTo>
                  <a:pt x="1029" y="1633"/>
                </a:lnTo>
                <a:lnTo>
                  <a:pt x="1023" y="1633"/>
                </a:lnTo>
                <a:lnTo>
                  <a:pt x="1019" y="1635"/>
                </a:lnTo>
                <a:lnTo>
                  <a:pt x="1018" y="1637"/>
                </a:lnTo>
                <a:lnTo>
                  <a:pt x="1017" y="1638"/>
                </a:lnTo>
                <a:lnTo>
                  <a:pt x="1014" y="1640"/>
                </a:lnTo>
                <a:lnTo>
                  <a:pt x="1011" y="1640"/>
                </a:lnTo>
                <a:lnTo>
                  <a:pt x="1015" y="1633"/>
                </a:lnTo>
                <a:lnTo>
                  <a:pt x="1015" y="1631"/>
                </a:lnTo>
                <a:lnTo>
                  <a:pt x="1018" y="1629"/>
                </a:lnTo>
                <a:lnTo>
                  <a:pt x="1019" y="1627"/>
                </a:lnTo>
                <a:lnTo>
                  <a:pt x="1022" y="1623"/>
                </a:lnTo>
                <a:lnTo>
                  <a:pt x="1023" y="1623"/>
                </a:lnTo>
                <a:lnTo>
                  <a:pt x="1029" y="1623"/>
                </a:lnTo>
                <a:lnTo>
                  <a:pt x="1030" y="1622"/>
                </a:lnTo>
                <a:lnTo>
                  <a:pt x="1030" y="1620"/>
                </a:lnTo>
                <a:lnTo>
                  <a:pt x="1032" y="1619"/>
                </a:lnTo>
                <a:lnTo>
                  <a:pt x="1030" y="1618"/>
                </a:lnTo>
                <a:lnTo>
                  <a:pt x="1027" y="1616"/>
                </a:lnTo>
                <a:lnTo>
                  <a:pt x="1030" y="1614"/>
                </a:lnTo>
                <a:lnTo>
                  <a:pt x="1032" y="1611"/>
                </a:lnTo>
                <a:lnTo>
                  <a:pt x="1034" y="1608"/>
                </a:lnTo>
                <a:lnTo>
                  <a:pt x="1032" y="1607"/>
                </a:lnTo>
                <a:lnTo>
                  <a:pt x="1030" y="1607"/>
                </a:lnTo>
                <a:lnTo>
                  <a:pt x="1026" y="1610"/>
                </a:lnTo>
                <a:lnTo>
                  <a:pt x="1025" y="1611"/>
                </a:lnTo>
                <a:lnTo>
                  <a:pt x="1019" y="1616"/>
                </a:lnTo>
                <a:lnTo>
                  <a:pt x="1019" y="1618"/>
                </a:lnTo>
                <a:lnTo>
                  <a:pt x="1014" y="1619"/>
                </a:lnTo>
                <a:lnTo>
                  <a:pt x="1008" y="1615"/>
                </a:lnTo>
                <a:lnTo>
                  <a:pt x="1008" y="1627"/>
                </a:lnTo>
                <a:lnTo>
                  <a:pt x="1008" y="1631"/>
                </a:lnTo>
                <a:lnTo>
                  <a:pt x="1008" y="1633"/>
                </a:lnTo>
                <a:lnTo>
                  <a:pt x="1007" y="1633"/>
                </a:lnTo>
                <a:lnTo>
                  <a:pt x="1000" y="1638"/>
                </a:lnTo>
                <a:lnTo>
                  <a:pt x="1000" y="1640"/>
                </a:lnTo>
                <a:lnTo>
                  <a:pt x="989" y="1645"/>
                </a:lnTo>
                <a:lnTo>
                  <a:pt x="989" y="1642"/>
                </a:lnTo>
                <a:lnTo>
                  <a:pt x="989" y="1640"/>
                </a:lnTo>
                <a:lnTo>
                  <a:pt x="996" y="1625"/>
                </a:lnTo>
                <a:lnTo>
                  <a:pt x="996" y="1623"/>
                </a:lnTo>
                <a:lnTo>
                  <a:pt x="992" y="1622"/>
                </a:lnTo>
                <a:lnTo>
                  <a:pt x="993" y="1618"/>
                </a:lnTo>
                <a:lnTo>
                  <a:pt x="995" y="1615"/>
                </a:lnTo>
                <a:lnTo>
                  <a:pt x="996" y="1614"/>
                </a:lnTo>
                <a:lnTo>
                  <a:pt x="997" y="1605"/>
                </a:lnTo>
                <a:lnTo>
                  <a:pt x="999" y="1605"/>
                </a:lnTo>
                <a:lnTo>
                  <a:pt x="1006" y="1607"/>
                </a:lnTo>
                <a:lnTo>
                  <a:pt x="1008" y="1607"/>
                </a:lnTo>
                <a:lnTo>
                  <a:pt x="1012" y="1603"/>
                </a:lnTo>
                <a:lnTo>
                  <a:pt x="1008" y="1603"/>
                </a:lnTo>
                <a:lnTo>
                  <a:pt x="1007" y="1603"/>
                </a:lnTo>
                <a:lnTo>
                  <a:pt x="1004" y="1603"/>
                </a:lnTo>
                <a:lnTo>
                  <a:pt x="1002" y="1603"/>
                </a:lnTo>
                <a:lnTo>
                  <a:pt x="1004" y="1595"/>
                </a:lnTo>
                <a:lnTo>
                  <a:pt x="1014" y="1586"/>
                </a:lnTo>
                <a:lnTo>
                  <a:pt x="1022" y="1582"/>
                </a:lnTo>
                <a:lnTo>
                  <a:pt x="1022" y="1581"/>
                </a:lnTo>
                <a:lnTo>
                  <a:pt x="1022" y="1580"/>
                </a:lnTo>
                <a:lnTo>
                  <a:pt x="1022" y="1577"/>
                </a:lnTo>
                <a:lnTo>
                  <a:pt x="1021" y="1577"/>
                </a:lnTo>
                <a:lnTo>
                  <a:pt x="1019" y="1575"/>
                </a:lnTo>
                <a:lnTo>
                  <a:pt x="1018" y="1575"/>
                </a:lnTo>
                <a:lnTo>
                  <a:pt x="1014" y="1580"/>
                </a:lnTo>
                <a:lnTo>
                  <a:pt x="1011" y="1582"/>
                </a:lnTo>
                <a:lnTo>
                  <a:pt x="1006" y="1585"/>
                </a:lnTo>
                <a:lnTo>
                  <a:pt x="1003" y="1588"/>
                </a:lnTo>
                <a:lnTo>
                  <a:pt x="1004" y="1580"/>
                </a:lnTo>
                <a:lnTo>
                  <a:pt x="1008" y="1574"/>
                </a:lnTo>
                <a:lnTo>
                  <a:pt x="1010" y="1571"/>
                </a:lnTo>
                <a:lnTo>
                  <a:pt x="1012" y="1566"/>
                </a:lnTo>
                <a:lnTo>
                  <a:pt x="1012" y="1558"/>
                </a:lnTo>
                <a:lnTo>
                  <a:pt x="1012" y="1555"/>
                </a:lnTo>
                <a:lnTo>
                  <a:pt x="1015" y="1550"/>
                </a:lnTo>
                <a:lnTo>
                  <a:pt x="1019" y="1550"/>
                </a:lnTo>
                <a:lnTo>
                  <a:pt x="1022" y="1552"/>
                </a:lnTo>
                <a:lnTo>
                  <a:pt x="1022" y="1554"/>
                </a:lnTo>
                <a:lnTo>
                  <a:pt x="1021" y="1562"/>
                </a:lnTo>
                <a:lnTo>
                  <a:pt x="1027" y="1569"/>
                </a:lnTo>
                <a:lnTo>
                  <a:pt x="1034" y="1580"/>
                </a:lnTo>
                <a:lnTo>
                  <a:pt x="1032" y="1586"/>
                </a:lnTo>
                <a:lnTo>
                  <a:pt x="1034" y="1596"/>
                </a:lnTo>
                <a:lnTo>
                  <a:pt x="1036" y="1599"/>
                </a:lnTo>
                <a:lnTo>
                  <a:pt x="1037" y="1603"/>
                </a:lnTo>
                <a:lnTo>
                  <a:pt x="1041" y="1605"/>
                </a:lnTo>
                <a:lnTo>
                  <a:pt x="1041" y="1600"/>
                </a:lnTo>
                <a:lnTo>
                  <a:pt x="1040" y="1597"/>
                </a:lnTo>
                <a:lnTo>
                  <a:pt x="1040" y="1596"/>
                </a:lnTo>
                <a:lnTo>
                  <a:pt x="1036" y="1589"/>
                </a:lnTo>
                <a:lnTo>
                  <a:pt x="1036" y="1588"/>
                </a:lnTo>
                <a:lnTo>
                  <a:pt x="1038" y="1585"/>
                </a:lnTo>
                <a:lnTo>
                  <a:pt x="1044" y="1586"/>
                </a:lnTo>
                <a:lnTo>
                  <a:pt x="1045" y="1596"/>
                </a:lnTo>
                <a:lnTo>
                  <a:pt x="1049" y="1592"/>
                </a:lnTo>
                <a:lnTo>
                  <a:pt x="1053" y="1601"/>
                </a:lnTo>
                <a:lnTo>
                  <a:pt x="1056" y="1601"/>
                </a:lnTo>
                <a:lnTo>
                  <a:pt x="1058" y="1601"/>
                </a:lnTo>
                <a:lnTo>
                  <a:pt x="1058" y="1600"/>
                </a:lnTo>
                <a:lnTo>
                  <a:pt x="1058" y="1597"/>
                </a:lnTo>
                <a:lnTo>
                  <a:pt x="1053" y="1589"/>
                </a:lnTo>
                <a:lnTo>
                  <a:pt x="1056" y="1586"/>
                </a:lnTo>
                <a:lnTo>
                  <a:pt x="1064" y="1585"/>
                </a:lnTo>
                <a:lnTo>
                  <a:pt x="1067" y="1584"/>
                </a:lnTo>
                <a:lnTo>
                  <a:pt x="1068" y="1582"/>
                </a:lnTo>
                <a:lnTo>
                  <a:pt x="1064" y="1582"/>
                </a:lnTo>
                <a:lnTo>
                  <a:pt x="1055" y="1582"/>
                </a:lnTo>
                <a:lnTo>
                  <a:pt x="1052" y="1580"/>
                </a:lnTo>
                <a:lnTo>
                  <a:pt x="1052" y="1578"/>
                </a:lnTo>
                <a:lnTo>
                  <a:pt x="1051" y="1578"/>
                </a:lnTo>
                <a:lnTo>
                  <a:pt x="1048" y="1574"/>
                </a:lnTo>
                <a:lnTo>
                  <a:pt x="1045" y="1571"/>
                </a:lnTo>
                <a:lnTo>
                  <a:pt x="1052" y="1570"/>
                </a:lnTo>
                <a:lnTo>
                  <a:pt x="1055" y="1565"/>
                </a:lnTo>
                <a:lnTo>
                  <a:pt x="1053" y="1565"/>
                </a:lnTo>
                <a:lnTo>
                  <a:pt x="1051" y="1563"/>
                </a:lnTo>
                <a:lnTo>
                  <a:pt x="1048" y="1562"/>
                </a:lnTo>
                <a:lnTo>
                  <a:pt x="1048" y="1559"/>
                </a:lnTo>
                <a:lnTo>
                  <a:pt x="1048" y="1550"/>
                </a:lnTo>
                <a:lnTo>
                  <a:pt x="1045" y="1558"/>
                </a:lnTo>
                <a:lnTo>
                  <a:pt x="1044" y="1560"/>
                </a:lnTo>
                <a:lnTo>
                  <a:pt x="1044" y="1567"/>
                </a:lnTo>
                <a:lnTo>
                  <a:pt x="1040" y="1569"/>
                </a:lnTo>
                <a:lnTo>
                  <a:pt x="1038" y="1569"/>
                </a:lnTo>
                <a:lnTo>
                  <a:pt x="1034" y="1567"/>
                </a:lnTo>
                <a:lnTo>
                  <a:pt x="1034" y="1566"/>
                </a:lnTo>
                <a:lnTo>
                  <a:pt x="1037" y="1565"/>
                </a:lnTo>
                <a:lnTo>
                  <a:pt x="1040" y="1559"/>
                </a:lnTo>
                <a:lnTo>
                  <a:pt x="1038" y="1560"/>
                </a:lnTo>
                <a:lnTo>
                  <a:pt x="1037" y="1562"/>
                </a:lnTo>
                <a:lnTo>
                  <a:pt x="1036" y="1562"/>
                </a:lnTo>
                <a:lnTo>
                  <a:pt x="1032" y="1563"/>
                </a:lnTo>
                <a:lnTo>
                  <a:pt x="1029" y="1558"/>
                </a:lnTo>
                <a:lnTo>
                  <a:pt x="1029" y="1554"/>
                </a:lnTo>
                <a:lnTo>
                  <a:pt x="1029" y="1552"/>
                </a:lnTo>
                <a:lnTo>
                  <a:pt x="1027" y="1550"/>
                </a:lnTo>
                <a:lnTo>
                  <a:pt x="1027" y="1550"/>
                </a:lnTo>
                <a:lnTo>
                  <a:pt x="1025" y="1544"/>
                </a:lnTo>
                <a:lnTo>
                  <a:pt x="1025" y="1536"/>
                </a:lnTo>
                <a:lnTo>
                  <a:pt x="1030" y="1525"/>
                </a:lnTo>
                <a:lnTo>
                  <a:pt x="1037" y="1517"/>
                </a:lnTo>
                <a:lnTo>
                  <a:pt x="1038" y="1517"/>
                </a:lnTo>
                <a:lnTo>
                  <a:pt x="1042" y="1513"/>
                </a:lnTo>
                <a:lnTo>
                  <a:pt x="1051" y="1521"/>
                </a:lnTo>
                <a:lnTo>
                  <a:pt x="1052" y="1522"/>
                </a:lnTo>
                <a:lnTo>
                  <a:pt x="1052" y="1526"/>
                </a:lnTo>
                <a:lnTo>
                  <a:pt x="1053" y="1528"/>
                </a:lnTo>
                <a:lnTo>
                  <a:pt x="1055" y="1532"/>
                </a:lnTo>
                <a:lnTo>
                  <a:pt x="1055" y="1533"/>
                </a:lnTo>
                <a:lnTo>
                  <a:pt x="1056" y="1533"/>
                </a:lnTo>
                <a:lnTo>
                  <a:pt x="1056" y="1536"/>
                </a:lnTo>
                <a:lnTo>
                  <a:pt x="1058" y="1536"/>
                </a:lnTo>
                <a:lnTo>
                  <a:pt x="1063" y="1537"/>
                </a:lnTo>
                <a:lnTo>
                  <a:pt x="1064" y="1539"/>
                </a:lnTo>
                <a:lnTo>
                  <a:pt x="1066" y="1543"/>
                </a:lnTo>
                <a:lnTo>
                  <a:pt x="1068" y="1548"/>
                </a:lnTo>
                <a:lnTo>
                  <a:pt x="1077" y="1547"/>
                </a:lnTo>
                <a:lnTo>
                  <a:pt x="1071" y="1543"/>
                </a:lnTo>
                <a:lnTo>
                  <a:pt x="1071" y="1541"/>
                </a:lnTo>
                <a:lnTo>
                  <a:pt x="1071" y="1537"/>
                </a:lnTo>
                <a:lnTo>
                  <a:pt x="1071" y="1536"/>
                </a:lnTo>
                <a:lnTo>
                  <a:pt x="1068" y="1535"/>
                </a:lnTo>
                <a:lnTo>
                  <a:pt x="1066" y="1533"/>
                </a:lnTo>
                <a:lnTo>
                  <a:pt x="1063" y="1532"/>
                </a:lnTo>
                <a:lnTo>
                  <a:pt x="1059" y="1530"/>
                </a:lnTo>
                <a:lnTo>
                  <a:pt x="1059" y="1529"/>
                </a:lnTo>
                <a:lnTo>
                  <a:pt x="1060" y="1522"/>
                </a:lnTo>
                <a:lnTo>
                  <a:pt x="1060" y="1521"/>
                </a:lnTo>
                <a:lnTo>
                  <a:pt x="1055" y="1515"/>
                </a:lnTo>
                <a:lnTo>
                  <a:pt x="1048" y="1506"/>
                </a:lnTo>
                <a:lnTo>
                  <a:pt x="1053" y="1499"/>
                </a:lnTo>
                <a:lnTo>
                  <a:pt x="1055" y="1496"/>
                </a:lnTo>
                <a:lnTo>
                  <a:pt x="1058" y="1491"/>
                </a:lnTo>
                <a:lnTo>
                  <a:pt x="1062" y="1499"/>
                </a:lnTo>
                <a:lnTo>
                  <a:pt x="1064" y="1500"/>
                </a:lnTo>
                <a:lnTo>
                  <a:pt x="1066" y="1500"/>
                </a:lnTo>
                <a:lnTo>
                  <a:pt x="1066" y="1499"/>
                </a:lnTo>
                <a:lnTo>
                  <a:pt x="1066" y="1498"/>
                </a:lnTo>
                <a:lnTo>
                  <a:pt x="1064" y="1495"/>
                </a:lnTo>
                <a:lnTo>
                  <a:pt x="1064" y="1492"/>
                </a:lnTo>
                <a:lnTo>
                  <a:pt x="1066" y="1487"/>
                </a:lnTo>
                <a:lnTo>
                  <a:pt x="1064" y="1483"/>
                </a:lnTo>
                <a:lnTo>
                  <a:pt x="1059" y="1485"/>
                </a:lnTo>
                <a:lnTo>
                  <a:pt x="1058" y="1485"/>
                </a:lnTo>
                <a:lnTo>
                  <a:pt x="1055" y="1485"/>
                </a:lnTo>
                <a:lnTo>
                  <a:pt x="1058" y="1480"/>
                </a:lnTo>
                <a:lnTo>
                  <a:pt x="1060" y="1472"/>
                </a:lnTo>
                <a:lnTo>
                  <a:pt x="1062" y="1465"/>
                </a:lnTo>
                <a:lnTo>
                  <a:pt x="1063" y="1462"/>
                </a:lnTo>
                <a:lnTo>
                  <a:pt x="1068" y="1455"/>
                </a:lnTo>
                <a:lnTo>
                  <a:pt x="1070" y="1455"/>
                </a:lnTo>
                <a:lnTo>
                  <a:pt x="1077" y="1451"/>
                </a:lnTo>
                <a:lnTo>
                  <a:pt x="1079" y="1450"/>
                </a:lnTo>
                <a:lnTo>
                  <a:pt x="1083" y="1453"/>
                </a:lnTo>
                <a:lnTo>
                  <a:pt x="1090" y="1461"/>
                </a:lnTo>
                <a:lnTo>
                  <a:pt x="1101" y="1464"/>
                </a:lnTo>
                <a:lnTo>
                  <a:pt x="1101" y="1465"/>
                </a:lnTo>
                <a:lnTo>
                  <a:pt x="1108" y="1470"/>
                </a:lnTo>
                <a:lnTo>
                  <a:pt x="1109" y="1475"/>
                </a:lnTo>
                <a:lnTo>
                  <a:pt x="1113" y="1480"/>
                </a:lnTo>
                <a:lnTo>
                  <a:pt x="1116" y="1487"/>
                </a:lnTo>
                <a:lnTo>
                  <a:pt x="1116" y="1488"/>
                </a:lnTo>
                <a:lnTo>
                  <a:pt x="1118" y="1485"/>
                </a:lnTo>
                <a:lnTo>
                  <a:pt x="1118" y="1480"/>
                </a:lnTo>
                <a:lnTo>
                  <a:pt x="1119" y="1479"/>
                </a:lnTo>
                <a:lnTo>
                  <a:pt x="1118" y="1468"/>
                </a:lnTo>
                <a:lnTo>
                  <a:pt x="1113" y="1460"/>
                </a:lnTo>
                <a:lnTo>
                  <a:pt x="1111" y="1455"/>
                </a:lnTo>
                <a:lnTo>
                  <a:pt x="1101" y="1455"/>
                </a:lnTo>
                <a:lnTo>
                  <a:pt x="1098" y="1453"/>
                </a:lnTo>
                <a:lnTo>
                  <a:pt x="1093" y="1450"/>
                </a:lnTo>
                <a:lnTo>
                  <a:pt x="1089" y="1449"/>
                </a:lnTo>
                <a:lnTo>
                  <a:pt x="1089" y="1447"/>
                </a:lnTo>
                <a:lnTo>
                  <a:pt x="1094" y="1442"/>
                </a:lnTo>
                <a:lnTo>
                  <a:pt x="1094" y="1436"/>
                </a:lnTo>
                <a:lnTo>
                  <a:pt x="1094" y="1432"/>
                </a:lnTo>
                <a:lnTo>
                  <a:pt x="1094" y="1427"/>
                </a:lnTo>
                <a:lnTo>
                  <a:pt x="1104" y="1421"/>
                </a:lnTo>
                <a:lnTo>
                  <a:pt x="1100" y="1421"/>
                </a:lnTo>
                <a:lnTo>
                  <a:pt x="1093" y="1424"/>
                </a:lnTo>
                <a:lnTo>
                  <a:pt x="1089" y="1425"/>
                </a:lnTo>
                <a:lnTo>
                  <a:pt x="1082" y="1430"/>
                </a:lnTo>
                <a:lnTo>
                  <a:pt x="1077" y="1430"/>
                </a:lnTo>
                <a:lnTo>
                  <a:pt x="1070" y="1428"/>
                </a:lnTo>
                <a:lnTo>
                  <a:pt x="1067" y="1428"/>
                </a:lnTo>
                <a:lnTo>
                  <a:pt x="1064" y="1428"/>
                </a:lnTo>
                <a:lnTo>
                  <a:pt x="1063" y="1430"/>
                </a:lnTo>
                <a:lnTo>
                  <a:pt x="1064" y="1424"/>
                </a:lnTo>
                <a:lnTo>
                  <a:pt x="1067" y="1420"/>
                </a:lnTo>
                <a:lnTo>
                  <a:pt x="1077" y="1412"/>
                </a:lnTo>
                <a:lnTo>
                  <a:pt x="1078" y="1410"/>
                </a:lnTo>
                <a:lnTo>
                  <a:pt x="1094" y="1402"/>
                </a:lnTo>
                <a:lnTo>
                  <a:pt x="1097" y="1402"/>
                </a:lnTo>
                <a:lnTo>
                  <a:pt x="1108" y="1400"/>
                </a:lnTo>
                <a:lnTo>
                  <a:pt x="1113" y="1398"/>
                </a:lnTo>
                <a:lnTo>
                  <a:pt x="1126" y="1390"/>
                </a:lnTo>
                <a:lnTo>
                  <a:pt x="1138" y="1386"/>
                </a:lnTo>
                <a:lnTo>
                  <a:pt x="1153" y="1383"/>
                </a:lnTo>
                <a:lnTo>
                  <a:pt x="1154" y="1383"/>
                </a:lnTo>
                <a:lnTo>
                  <a:pt x="1158" y="1383"/>
                </a:lnTo>
                <a:lnTo>
                  <a:pt x="1160" y="1386"/>
                </a:lnTo>
                <a:lnTo>
                  <a:pt x="1154" y="1389"/>
                </a:lnTo>
                <a:lnTo>
                  <a:pt x="1154" y="1390"/>
                </a:lnTo>
                <a:lnTo>
                  <a:pt x="1154" y="1391"/>
                </a:lnTo>
                <a:lnTo>
                  <a:pt x="1154" y="1393"/>
                </a:lnTo>
                <a:lnTo>
                  <a:pt x="1158" y="1393"/>
                </a:lnTo>
                <a:lnTo>
                  <a:pt x="1163" y="1391"/>
                </a:lnTo>
                <a:lnTo>
                  <a:pt x="1161" y="1397"/>
                </a:lnTo>
                <a:lnTo>
                  <a:pt x="1161" y="1398"/>
                </a:lnTo>
                <a:lnTo>
                  <a:pt x="1154" y="1408"/>
                </a:lnTo>
                <a:lnTo>
                  <a:pt x="1156" y="1415"/>
                </a:lnTo>
                <a:lnTo>
                  <a:pt x="1157" y="1415"/>
                </a:lnTo>
                <a:lnTo>
                  <a:pt x="1160" y="1409"/>
                </a:lnTo>
                <a:lnTo>
                  <a:pt x="1165" y="1402"/>
                </a:lnTo>
                <a:lnTo>
                  <a:pt x="1167" y="1402"/>
                </a:lnTo>
                <a:lnTo>
                  <a:pt x="1173" y="1401"/>
                </a:lnTo>
                <a:lnTo>
                  <a:pt x="1175" y="1401"/>
                </a:lnTo>
                <a:lnTo>
                  <a:pt x="1183" y="1401"/>
                </a:lnTo>
                <a:lnTo>
                  <a:pt x="1184" y="1402"/>
                </a:lnTo>
                <a:lnTo>
                  <a:pt x="1184" y="1404"/>
                </a:lnTo>
                <a:lnTo>
                  <a:pt x="1186" y="1405"/>
                </a:lnTo>
                <a:lnTo>
                  <a:pt x="1187" y="1405"/>
                </a:lnTo>
                <a:lnTo>
                  <a:pt x="1187" y="1404"/>
                </a:lnTo>
                <a:lnTo>
                  <a:pt x="1188" y="1401"/>
                </a:lnTo>
                <a:lnTo>
                  <a:pt x="1187" y="1397"/>
                </a:lnTo>
                <a:lnTo>
                  <a:pt x="1186" y="1394"/>
                </a:lnTo>
                <a:lnTo>
                  <a:pt x="1183" y="1394"/>
                </a:lnTo>
                <a:lnTo>
                  <a:pt x="1180" y="1393"/>
                </a:lnTo>
                <a:lnTo>
                  <a:pt x="1178" y="1393"/>
                </a:lnTo>
                <a:lnTo>
                  <a:pt x="1171" y="1394"/>
                </a:lnTo>
                <a:lnTo>
                  <a:pt x="1169" y="1387"/>
                </a:lnTo>
                <a:lnTo>
                  <a:pt x="1167" y="1385"/>
                </a:lnTo>
                <a:lnTo>
                  <a:pt x="1167" y="1383"/>
                </a:lnTo>
                <a:lnTo>
                  <a:pt x="1165" y="1382"/>
                </a:lnTo>
                <a:lnTo>
                  <a:pt x="1172" y="1380"/>
                </a:lnTo>
                <a:lnTo>
                  <a:pt x="1179" y="1379"/>
                </a:lnTo>
                <a:lnTo>
                  <a:pt x="1180" y="1379"/>
                </a:lnTo>
                <a:lnTo>
                  <a:pt x="1186" y="1380"/>
                </a:lnTo>
                <a:lnTo>
                  <a:pt x="1184" y="1386"/>
                </a:lnTo>
                <a:lnTo>
                  <a:pt x="1193" y="1386"/>
                </a:lnTo>
                <a:lnTo>
                  <a:pt x="1195" y="1385"/>
                </a:lnTo>
                <a:lnTo>
                  <a:pt x="1203" y="1380"/>
                </a:lnTo>
                <a:lnTo>
                  <a:pt x="1205" y="1378"/>
                </a:lnTo>
                <a:lnTo>
                  <a:pt x="1206" y="1372"/>
                </a:lnTo>
                <a:lnTo>
                  <a:pt x="1220" y="1363"/>
                </a:lnTo>
                <a:lnTo>
                  <a:pt x="1221" y="1361"/>
                </a:lnTo>
                <a:lnTo>
                  <a:pt x="1223" y="1357"/>
                </a:lnTo>
                <a:lnTo>
                  <a:pt x="1223" y="1356"/>
                </a:lnTo>
                <a:lnTo>
                  <a:pt x="1220" y="1353"/>
                </a:lnTo>
                <a:lnTo>
                  <a:pt x="1214" y="1359"/>
                </a:lnTo>
                <a:lnTo>
                  <a:pt x="1202" y="1363"/>
                </a:lnTo>
                <a:lnTo>
                  <a:pt x="1201" y="1363"/>
                </a:lnTo>
                <a:lnTo>
                  <a:pt x="1197" y="1370"/>
                </a:lnTo>
                <a:lnTo>
                  <a:pt x="1187" y="1372"/>
                </a:lnTo>
                <a:lnTo>
                  <a:pt x="1187" y="1372"/>
                </a:lnTo>
                <a:lnTo>
                  <a:pt x="1180" y="1370"/>
                </a:lnTo>
                <a:lnTo>
                  <a:pt x="1179" y="1371"/>
                </a:lnTo>
                <a:lnTo>
                  <a:pt x="1178" y="1372"/>
                </a:lnTo>
                <a:lnTo>
                  <a:pt x="1167" y="1378"/>
                </a:lnTo>
                <a:lnTo>
                  <a:pt x="1163" y="1375"/>
                </a:lnTo>
                <a:lnTo>
                  <a:pt x="1169" y="1365"/>
                </a:lnTo>
                <a:lnTo>
                  <a:pt x="1160" y="1365"/>
                </a:lnTo>
                <a:lnTo>
                  <a:pt x="1153" y="1375"/>
                </a:lnTo>
                <a:lnTo>
                  <a:pt x="1149" y="1376"/>
                </a:lnTo>
                <a:lnTo>
                  <a:pt x="1142" y="1378"/>
                </a:lnTo>
                <a:lnTo>
                  <a:pt x="1139" y="1378"/>
                </a:lnTo>
                <a:lnTo>
                  <a:pt x="1138" y="1376"/>
                </a:lnTo>
                <a:lnTo>
                  <a:pt x="1135" y="1375"/>
                </a:lnTo>
                <a:lnTo>
                  <a:pt x="1134" y="1375"/>
                </a:lnTo>
                <a:lnTo>
                  <a:pt x="1127" y="1380"/>
                </a:lnTo>
                <a:lnTo>
                  <a:pt x="1120" y="1387"/>
                </a:lnTo>
                <a:lnTo>
                  <a:pt x="1113" y="1390"/>
                </a:lnTo>
                <a:lnTo>
                  <a:pt x="1108" y="1393"/>
                </a:lnTo>
                <a:lnTo>
                  <a:pt x="1103" y="1391"/>
                </a:lnTo>
                <a:lnTo>
                  <a:pt x="1101" y="1389"/>
                </a:lnTo>
                <a:lnTo>
                  <a:pt x="1101" y="1387"/>
                </a:lnTo>
                <a:lnTo>
                  <a:pt x="1112" y="1380"/>
                </a:lnTo>
                <a:lnTo>
                  <a:pt x="1119" y="1375"/>
                </a:lnTo>
                <a:lnTo>
                  <a:pt x="1123" y="1371"/>
                </a:lnTo>
                <a:lnTo>
                  <a:pt x="1133" y="1367"/>
                </a:lnTo>
                <a:lnTo>
                  <a:pt x="1138" y="1364"/>
                </a:lnTo>
                <a:lnTo>
                  <a:pt x="1153" y="1363"/>
                </a:lnTo>
                <a:lnTo>
                  <a:pt x="1160" y="1363"/>
                </a:lnTo>
                <a:lnTo>
                  <a:pt x="1161" y="1360"/>
                </a:lnTo>
                <a:lnTo>
                  <a:pt x="1158" y="1359"/>
                </a:lnTo>
                <a:lnTo>
                  <a:pt x="1153" y="1357"/>
                </a:lnTo>
                <a:lnTo>
                  <a:pt x="1153" y="1355"/>
                </a:lnTo>
                <a:lnTo>
                  <a:pt x="1153" y="1353"/>
                </a:lnTo>
                <a:lnTo>
                  <a:pt x="1149" y="1350"/>
                </a:lnTo>
                <a:lnTo>
                  <a:pt x="1148" y="1352"/>
                </a:lnTo>
                <a:lnTo>
                  <a:pt x="1146" y="1353"/>
                </a:lnTo>
                <a:lnTo>
                  <a:pt x="1142" y="1353"/>
                </a:lnTo>
                <a:lnTo>
                  <a:pt x="1139" y="1355"/>
                </a:lnTo>
                <a:lnTo>
                  <a:pt x="1139" y="1356"/>
                </a:lnTo>
                <a:lnTo>
                  <a:pt x="1138" y="1356"/>
                </a:lnTo>
                <a:lnTo>
                  <a:pt x="1126" y="1359"/>
                </a:lnTo>
                <a:lnTo>
                  <a:pt x="1122" y="1360"/>
                </a:lnTo>
                <a:lnTo>
                  <a:pt x="1120" y="1361"/>
                </a:lnTo>
                <a:lnTo>
                  <a:pt x="1118" y="1361"/>
                </a:lnTo>
                <a:lnTo>
                  <a:pt x="1118" y="1355"/>
                </a:lnTo>
                <a:lnTo>
                  <a:pt x="1111" y="1357"/>
                </a:lnTo>
                <a:lnTo>
                  <a:pt x="1101" y="1353"/>
                </a:lnTo>
                <a:lnTo>
                  <a:pt x="1103" y="1346"/>
                </a:lnTo>
                <a:lnTo>
                  <a:pt x="1119" y="1338"/>
                </a:lnTo>
                <a:lnTo>
                  <a:pt x="1120" y="1331"/>
                </a:lnTo>
                <a:lnTo>
                  <a:pt x="1119" y="1329"/>
                </a:lnTo>
                <a:lnTo>
                  <a:pt x="1118" y="1326"/>
                </a:lnTo>
                <a:lnTo>
                  <a:pt x="1112" y="1320"/>
                </a:lnTo>
                <a:lnTo>
                  <a:pt x="1120" y="1320"/>
                </a:lnTo>
                <a:lnTo>
                  <a:pt x="1112" y="1312"/>
                </a:lnTo>
                <a:lnTo>
                  <a:pt x="1109" y="1311"/>
                </a:lnTo>
                <a:lnTo>
                  <a:pt x="1107" y="1308"/>
                </a:lnTo>
                <a:lnTo>
                  <a:pt x="1103" y="1305"/>
                </a:lnTo>
                <a:lnTo>
                  <a:pt x="1100" y="1303"/>
                </a:lnTo>
                <a:lnTo>
                  <a:pt x="1104" y="1301"/>
                </a:lnTo>
                <a:lnTo>
                  <a:pt x="1105" y="1301"/>
                </a:lnTo>
                <a:lnTo>
                  <a:pt x="1115" y="1297"/>
                </a:lnTo>
                <a:lnTo>
                  <a:pt x="1119" y="1303"/>
                </a:lnTo>
                <a:lnTo>
                  <a:pt x="1122" y="1307"/>
                </a:lnTo>
                <a:lnTo>
                  <a:pt x="1124" y="1312"/>
                </a:lnTo>
                <a:lnTo>
                  <a:pt x="1127" y="1316"/>
                </a:lnTo>
                <a:lnTo>
                  <a:pt x="1124" y="1323"/>
                </a:lnTo>
                <a:lnTo>
                  <a:pt x="1133" y="1323"/>
                </a:lnTo>
                <a:lnTo>
                  <a:pt x="1134" y="1323"/>
                </a:lnTo>
                <a:lnTo>
                  <a:pt x="1139" y="1322"/>
                </a:lnTo>
                <a:lnTo>
                  <a:pt x="1148" y="1320"/>
                </a:lnTo>
                <a:lnTo>
                  <a:pt x="1146" y="1320"/>
                </a:lnTo>
                <a:lnTo>
                  <a:pt x="1145" y="1319"/>
                </a:lnTo>
                <a:lnTo>
                  <a:pt x="1139" y="1318"/>
                </a:lnTo>
                <a:lnTo>
                  <a:pt x="1134" y="1315"/>
                </a:lnTo>
                <a:lnTo>
                  <a:pt x="1134" y="1308"/>
                </a:lnTo>
                <a:lnTo>
                  <a:pt x="1133" y="1305"/>
                </a:lnTo>
                <a:lnTo>
                  <a:pt x="1131" y="1303"/>
                </a:lnTo>
                <a:lnTo>
                  <a:pt x="1133" y="1303"/>
                </a:lnTo>
                <a:lnTo>
                  <a:pt x="1145" y="1301"/>
                </a:lnTo>
                <a:lnTo>
                  <a:pt x="1154" y="1299"/>
                </a:lnTo>
                <a:lnTo>
                  <a:pt x="1171" y="1307"/>
                </a:lnTo>
                <a:lnTo>
                  <a:pt x="1171" y="1305"/>
                </a:lnTo>
                <a:lnTo>
                  <a:pt x="1171" y="1300"/>
                </a:lnTo>
                <a:lnTo>
                  <a:pt x="1160" y="1295"/>
                </a:lnTo>
                <a:lnTo>
                  <a:pt x="1154" y="1293"/>
                </a:lnTo>
                <a:lnTo>
                  <a:pt x="1161" y="1289"/>
                </a:lnTo>
                <a:lnTo>
                  <a:pt x="1164" y="1288"/>
                </a:lnTo>
                <a:lnTo>
                  <a:pt x="1165" y="1288"/>
                </a:lnTo>
                <a:lnTo>
                  <a:pt x="1173" y="1285"/>
                </a:lnTo>
                <a:lnTo>
                  <a:pt x="1178" y="1286"/>
                </a:lnTo>
                <a:lnTo>
                  <a:pt x="1182" y="1286"/>
                </a:lnTo>
                <a:lnTo>
                  <a:pt x="1183" y="1286"/>
                </a:lnTo>
                <a:lnTo>
                  <a:pt x="1180" y="1282"/>
                </a:lnTo>
                <a:lnTo>
                  <a:pt x="1175" y="1281"/>
                </a:lnTo>
                <a:lnTo>
                  <a:pt x="1172" y="1280"/>
                </a:lnTo>
                <a:lnTo>
                  <a:pt x="1165" y="1281"/>
                </a:lnTo>
                <a:lnTo>
                  <a:pt x="1163" y="1281"/>
                </a:lnTo>
                <a:lnTo>
                  <a:pt x="1161" y="1284"/>
                </a:lnTo>
                <a:lnTo>
                  <a:pt x="1152" y="1293"/>
                </a:lnTo>
                <a:lnTo>
                  <a:pt x="1150" y="1293"/>
                </a:lnTo>
                <a:lnTo>
                  <a:pt x="1135" y="1293"/>
                </a:lnTo>
                <a:lnTo>
                  <a:pt x="1126" y="1295"/>
                </a:lnTo>
                <a:lnTo>
                  <a:pt x="1130" y="1284"/>
                </a:lnTo>
                <a:lnTo>
                  <a:pt x="1130" y="1282"/>
                </a:lnTo>
                <a:lnTo>
                  <a:pt x="1137" y="1280"/>
                </a:lnTo>
                <a:lnTo>
                  <a:pt x="1143" y="1277"/>
                </a:lnTo>
                <a:lnTo>
                  <a:pt x="1139" y="1273"/>
                </a:lnTo>
                <a:lnTo>
                  <a:pt x="1127" y="1273"/>
                </a:lnTo>
                <a:lnTo>
                  <a:pt x="1126" y="1271"/>
                </a:lnTo>
                <a:lnTo>
                  <a:pt x="1122" y="1266"/>
                </a:lnTo>
                <a:lnTo>
                  <a:pt x="1131" y="1265"/>
                </a:lnTo>
                <a:lnTo>
                  <a:pt x="1134" y="1263"/>
                </a:lnTo>
                <a:lnTo>
                  <a:pt x="1146" y="1266"/>
                </a:lnTo>
                <a:lnTo>
                  <a:pt x="1152" y="1267"/>
                </a:lnTo>
                <a:lnTo>
                  <a:pt x="1154" y="1269"/>
                </a:lnTo>
                <a:lnTo>
                  <a:pt x="1157" y="1270"/>
                </a:lnTo>
                <a:lnTo>
                  <a:pt x="1161" y="1271"/>
                </a:lnTo>
                <a:lnTo>
                  <a:pt x="1161" y="1267"/>
                </a:lnTo>
                <a:lnTo>
                  <a:pt x="1161" y="1266"/>
                </a:lnTo>
                <a:lnTo>
                  <a:pt x="1160" y="1266"/>
                </a:lnTo>
                <a:lnTo>
                  <a:pt x="1157" y="1265"/>
                </a:lnTo>
                <a:lnTo>
                  <a:pt x="1153" y="1263"/>
                </a:lnTo>
                <a:lnTo>
                  <a:pt x="1137" y="1258"/>
                </a:lnTo>
                <a:lnTo>
                  <a:pt x="1135" y="1255"/>
                </a:lnTo>
                <a:lnTo>
                  <a:pt x="1134" y="1255"/>
                </a:lnTo>
                <a:lnTo>
                  <a:pt x="1133" y="1252"/>
                </a:lnTo>
                <a:lnTo>
                  <a:pt x="1128" y="1251"/>
                </a:lnTo>
                <a:lnTo>
                  <a:pt x="1135" y="1251"/>
                </a:lnTo>
                <a:lnTo>
                  <a:pt x="1143" y="1251"/>
                </a:lnTo>
                <a:lnTo>
                  <a:pt x="1145" y="1252"/>
                </a:lnTo>
                <a:lnTo>
                  <a:pt x="1154" y="1254"/>
                </a:lnTo>
                <a:lnTo>
                  <a:pt x="1154" y="1255"/>
                </a:lnTo>
                <a:lnTo>
                  <a:pt x="1157" y="1255"/>
                </a:lnTo>
                <a:lnTo>
                  <a:pt x="1160" y="1255"/>
                </a:lnTo>
                <a:lnTo>
                  <a:pt x="1161" y="1256"/>
                </a:lnTo>
                <a:lnTo>
                  <a:pt x="1169" y="1258"/>
                </a:lnTo>
                <a:lnTo>
                  <a:pt x="1173" y="1259"/>
                </a:lnTo>
                <a:lnTo>
                  <a:pt x="1176" y="1258"/>
                </a:lnTo>
                <a:lnTo>
                  <a:pt x="1179" y="1256"/>
                </a:lnTo>
                <a:lnTo>
                  <a:pt x="1180" y="1255"/>
                </a:lnTo>
                <a:lnTo>
                  <a:pt x="1184" y="1255"/>
                </a:lnTo>
                <a:lnTo>
                  <a:pt x="1186" y="1255"/>
                </a:lnTo>
                <a:lnTo>
                  <a:pt x="1187" y="1255"/>
                </a:lnTo>
                <a:lnTo>
                  <a:pt x="1190" y="1255"/>
                </a:lnTo>
                <a:lnTo>
                  <a:pt x="1191" y="1255"/>
                </a:lnTo>
                <a:lnTo>
                  <a:pt x="1197" y="1252"/>
                </a:lnTo>
                <a:lnTo>
                  <a:pt x="1195" y="1252"/>
                </a:lnTo>
                <a:lnTo>
                  <a:pt x="1193" y="1250"/>
                </a:lnTo>
                <a:lnTo>
                  <a:pt x="1191" y="1250"/>
                </a:lnTo>
                <a:lnTo>
                  <a:pt x="1187" y="1250"/>
                </a:lnTo>
                <a:lnTo>
                  <a:pt x="1180" y="1251"/>
                </a:lnTo>
                <a:lnTo>
                  <a:pt x="1179" y="1251"/>
                </a:lnTo>
                <a:lnTo>
                  <a:pt x="1172" y="1255"/>
                </a:lnTo>
                <a:lnTo>
                  <a:pt x="1169" y="1255"/>
                </a:lnTo>
                <a:lnTo>
                  <a:pt x="1165" y="1255"/>
                </a:lnTo>
                <a:lnTo>
                  <a:pt x="1164" y="1251"/>
                </a:lnTo>
                <a:lnTo>
                  <a:pt x="1164" y="1247"/>
                </a:lnTo>
                <a:lnTo>
                  <a:pt x="1164" y="1245"/>
                </a:lnTo>
                <a:lnTo>
                  <a:pt x="1173" y="1244"/>
                </a:lnTo>
                <a:lnTo>
                  <a:pt x="1182" y="1244"/>
                </a:lnTo>
                <a:lnTo>
                  <a:pt x="1179" y="1243"/>
                </a:lnTo>
                <a:lnTo>
                  <a:pt x="1179" y="1241"/>
                </a:lnTo>
                <a:lnTo>
                  <a:pt x="1178" y="1240"/>
                </a:lnTo>
                <a:lnTo>
                  <a:pt x="1175" y="1240"/>
                </a:lnTo>
                <a:lnTo>
                  <a:pt x="1167" y="1239"/>
                </a:lnTo>
                <a:lnTo>
                  <a:pt x="1161" y="1237"/>
                </a:lnTo>
                <a:lnTo>
                  <a:pt x="1158" y="1232"/>
                </a:lnTo>
                <a:lnTo>
                  <a:pt x="1171" y="1230"/>
                </a:lnTo>
                <a:lnTo>
                  <a:pt x="1171" y="1229"/>
                </a:lnTo>
                <a:lnTo>
                  <a:pt x="1172" y="1230"/>
                </a:lnTo>
                <a:lnTo>
                  <a:pt x="1178" y="1230"/>
                </a:lnTo>
                <a:lnTo>
                  <a:pt x="1193" y="1235"/>
                </a:lnTo>
                <a:lnTo>
                  <a:pt x="1203" y="1236"/>
                </a:lnTo>
                <a:lnTo>
                  <a:pt x="1209" y="1235"/>
                </a:lnTo>
                <a:lnTo>
                  <a:pt x="1210" y="1235"/>
                </a:lnTo>
                <a:lnTo>
                  <a:pt x="1209" y="1232"/>
                </a:lnTo>
                <a:lnTo>
                  <a:pt x="1206" y="1229"/>
                </a:lnTo>
                <a:lnTo>
                  <a:pt x="1202" y="1229"/>
                </a:lnTo>
                <a:lnTo>
                  <a:pt x="1194" y="1228"/>
                </a:lnTo>
                <a:lnTo>
                  <a:pt x="1187" y="1225"/>
                </a:lnTo>
                <a:lnTo>
                  <a:pt x="1183" y="1222"/>
                </a:lnTo>
                <a:lnTo>
                  <a:pt x="1182" y="1217"/>
                </a:lnTo>
                <a:lnTo>
                  <a:pt x="1180" y="1215"/>
                </a:lnTo>
                <a:lnTo>
                  <a:pt x="1179" y="1211"/>
                </a:lnTo>
                <a:lnTo>
                  <a:pt x="1179" y="1210"/>
                </a:lnTo>
                <a:lnTo>
                  <a:pt x="1178" y="1209"/>
                </a:lnTo>
                <a:lnTo>
                  <a:pt x="1176" y="1207"/>
                </a:lnTo>
                <a:lnTo>
                  <a:pt x="1173" y="1205"/>
                </a:lnTo>
                <a:lnTo>
                  <a:pt x="1164" y="1203"/>
                </a:lnTo>
                <a:lnTo>
                  <a:pt x="1163" y="1203"/>
                </a:lnTo>
                <a:lnTo>
                  <a:pt x="1157" y="1190"/>
                </a:lnTo>
                <a:lnTo>
                  <a:pt x="1171" y="1191"/>
                </a:lnTo>
                <a:lnTo>
                  <a:pt x="1173" y="1191"/>
                </a:lnTo>
                <a:lnTo>
                  <a:pt x="1178" y="1191"/>
                </a:lnTo>
                <a:lnTo>
                  <a:pt x="1183" y="1191"/>
                </a:lnTo>
                <a:lnTo>
                  <a:pt x="1184" y="1191"/>
                </a:lnTo>
                <a:lnTo>
                  <a:pt x="1187" y="1191"/>
                </a:lnTo>
                <a:lnTo>
                  <a:pt x="1188" y="1190"/>
                </a:lnTo>
                <a:lnTo>
                  <a:pt x="1184" y="1184"/>
                </a:lnTo>
                <a:lnTo>
                  <a:pt x="1187" y="1184"/>
                </a:lnTo>
                <a:lnTo>
                  <a:pt x="1187" y="1184"/>
                </a:lnTo>
                <a:lnTo>
                  <a:pt x="1194" y="1183"/>
                </a:lnTo>
                <a:lnTo>
                  <a:pt x="1203" y="1177"/>
                </a:lnTo>
                <a:lnTo>
                  <a:pt x="1209" y="1179"/>
                </a:lnTo>
                <a:lnTo>
                  <a:pt x="1203" y="1188"/>
                </a:lnTo>
                <a:lnTo>
                  <a:pt x="1201" y="1190"/>
                </a:lnTo>
                <a:lnTo>
                  <a:pt x="1199" y="1191"/>
                </a:lnTo>
                <a:lnTo>
                  <a:pt x="1206" y="1190"/>
                </a:lnTo>
                <a:lnTo>
                  <a:pt x="1210" y="1188"/>
                </a:lnTo>
                <a:lnTo>
                  <a:pt x="1214" y="1187"/>
                </a:lnTo>
                <a:lnTo>
                  <a:pt x="1214" y="1185"/>
                </a:lnTo>
                <a:lnTo>
                  <a:pt x="1216" y="1180"/>
                </a:lnTo>
                <a:lnTo>
                  <a:pt x="1213" y="1172"/>
                </a:lnTo>
                <a:lnTo>
                  <a:pt x="1213" y="1169"/>
                </a:lnTo>
                <a:lnTo>
                  <a:pt x="1213" y="1168"/>
                </a:lnTo>
                <a:lnTo>
                  <a:pt x="1213" y="1166"/>
                </a:lnTo>
                <a:lnTo>
                  <a:pt x="1214" y="1162"/>
                </a:lnTo>
                <a:lnTo>
                  <a:pt x="1214" y="1160"/>
                </a:lnTo>
                <a:lnTo>
                  <a:pt x="1216" y="1160"/>
                </a:lnTo>
                <a:lnTo>
                  <a:pt x="1220" y="1175"/>
                </a:lnTo>
                <a:lnTo>
                  <a:pt x="1223" y="1177"/>
                </a:lnTo>
                <a:lnTo>
                  <a:pt x="1227" y="1184"/>
                </a:lnTo>
                <a:lnTo>
                  <a:pt x="1228" y="1183"/>
                </a:lnTo>
                <a:lnTo>
                  <a:pt x="1235" y="1181"/>
                </a:lnTo>
                <a:lnTo>
                  <a:pt x="1240" y="1172"/>
                </a:lnTo>
                <a:lnTo>
                  <a:pt x="1240" y="1170"/>
                </a:lnTo>
                <a:lnTo>
                  <a:pt x="1239" y="1162"/>
                </a:lnTo>
                <a:lnTo>
                  <a:pt x="1240" y="1162"/>
                </a:lnTo>
                <a:lnTo>
                  <a:pt x="1246" y="1161"/>
                </a:lnTo>
                <a:lnTo>
                  <a:pt x="1253" y="1161"/>
                </a:lnTo>
                <a:lnTo>
                  <a:pt x="1257" y="1161"/>
                </a:lnTo>
                <a:lnTo>
                  <a:pt x="1262" y="1166"/>
                </a:lnTo>
                <a:lnTo>
                  <a:pt x="1265" y="1173"/>
                </a:lnTo>
                <a:lnTo>
                  <a:pt x="1272" y="1173"/>
                </a:lnTo>
                <a:lnTo>
                  <a:pt x="1276" y="1172"/>
                </a:lnTo>
                <a:lnTo>
                  <a:pt x="1277" y="1170"/>
                </a:lnTo>
                <a:lnTo>
                  <a:pt x="1274" y="1162"/>
                </a:lnTo>
                <a:lnTo>
                  <a:pt x="1273" y="1162"/>
                </a:lnTo>
                <a:lnTo>
                  <a:pt x="1272" y="1162"/>
                </a:lnTo>
                <a:lnTo>
                  <a:pt x="1265" y="1160"/>
                </a:lnTo>
                <a:lnTo>
                  <a:pt x="1264" y="1158"/>
                </a:lnTo>
                <a:lnTo>
                  <a:pt x="1261" y="1158"/>
                </a:lnTo>
                <a:lnTo>
                  <a:pt x="1258" y="1157"/>
                </a:lnTo>
                <a:lnTo>
                  <a:pt x="1258" y="1157"/>
                </a:lnTo>
                <a:lnTo>
                  <a:pt x="1255" y="1154"/>
                </a:lnTo>
                <a:lnTo>
                  <a:pt x="1249" y="1154"/>
                </a:lnTo>
                <a:lnTo>
                  <a:pt x="1247" y="1154"/>
                </a:lnTo>
                <a:lnTo>
                  <a:pt x="1243" y="1154"/>
                </a:lnTo>
                <a:lnTo>
                  <a:pt x="1239" y="1155"/>
                </a:lnTo>
                <a:lnTo>
                  <a:pt x="1240" y="1153"/>
                </a:lnTo>
                <a:lnTo>
                  <a:pt x="1243" y="1150"/>
                </a:lnTo>
                <a:lnTo>
                  <a:pt x="1244" y="1147"/>
                </a:lnTo>
                <a:lnTo>
                  <a:pt x="1250" y="1139"/>
                </a:lnTo>
                <a:lnTo>
                  <a:pt x="1250" y="1138"/>
                </a:lnTo>
                <a:lnTo>
                  <a:pt x="1255" y="1132"/>
                </a:lnTo>
                <a:lnTo>
                  <a:pt x="1258" y="1128"/>
                </a:lnTo>
                <a:lnTo>
                  <a:pt x="1259" y="1130"/>
                </a:lnTo>
                <a:lnTo>
                  <a:pt x="1264" y="1131"/>
                </a:lnTo>
                <a:lnTo>
                  <a:pt x="1269" y="1132"/>
                </a:lnTo>
                <a:lnTo>
                  <a:pt x="1270" y="1131"/>
                </a:lnTo>
                <a:lnTo>
                  <a:pt x="1274" y="1128"/>
                </a:lnTo>
                <a:lnTo>
                  <a:pt x="1280" y="1131"/>
                </a:lnTo>
                <a:lnTo>
                  <a:pt x="1283" y="1132"/>
                </a:lnTo>
                <a:lnTo>
                  <a:pt x="1285" y="1132"/>
                </a:lnTo>
                <a:lnTo>
                  <a:pt x="1287" y="1131"/>
                </a:lnTo>
                <a:lnTo>
                  <a:pt x="1285" y="1130"/>
                </a:lnTo>
                <a:lnTo>
                  <a:pt x="1276" y="1127"/>
                </a:lnTo>
                <a:lnTo>
                  <a:pt x="1270" y="1125"/>
                </a:lnTo>
                <a:lnTo>
                  <a:pt x="1266" y="1124"/>
                </a:lnTo>
                <a:lnTo>
                  <a:pt x="1265" y="1124"/>
                </a:lnTo>
                <a:lnTo>
                  <a:pt x="1249" y="1128"/>
                </a:lnTo>
                <a:lnTo>
                  <a:pt x="1253" y="1121"/>
                </a:lnTo>
                <a:lnTo>
                  <a:pt x="1268" y="1116"/>
                </a:lnTo>
                <a:lnTo>
                  <a:pt x="1273" y="1121"/>
                </a:lnTo>
                <a:lnTo>
                  <a:pt x="1273" y="1123"/>
                </a:lnTo>
                <a:lnTo>
                  <a:pt x="1274" y="1124"/>
                </a:lnTo>
                <a:lnTo>
                  <a:pt x="1276" y="1124"/>
                </a:lnTo>
                <a:lnTo>
                  <a:pt x="1283" y="1124"/>
                </a:lnTo>
                <a:lnTo>
                  <a:pt x="1294" y="1120"/>
                </a:lnTo>
                <a:lnTo>
                  <a:pt x="1306" y="1119"/>
                </a:lnTo>
                <a:lnTo>
                  <a:pt x="1311" y="1117"/>
                </a:lnTo>
                <a:lnTo>
                  <a:pt x="1307" y="1124"/>
                </a:lnTo>
                <a:lnTo>
                  <a:pt x="1306" y="1124"/>
                </a:lnTo>
                <a:lnTo>
                  <a:pt x="1300" y="1132"/>
                </a:lnTo>
                <a:lnTo>
                  <a:pt x="1302" y="1135"/>
                </a:lnTo>
                <a:lnTo>
                  <a:pt x="1302" y="1139"/>
                </a:lnTo>
                <a:lnTo>
                  <a:pt x="1306" y="1140"/>
                </a:lnTo>
                <a:lnTo>
                  <a:pt x="1311" y="1150"/>
                </a:lnTo>
                <a:lnTo>
                  <a:pt x="1313" y="1149"/>
                </a:lnTo>
                <a:lnTo>
                  <a:pt x="1314" y="1146"/>
                </a:lnTo>
                <a:lnTo>
                  <a:pt x="1315" y="1145"/>
                </a:lnTo>
                <a:lnTo>
                  <a:pt x="1314" y="1143"/>
                </a:lnTo>
                <a:lnTo>
                  <a:pt x="1310" y="1139"/>
                </a:lnTo>
                <a:lnTo>
                  <a:pt x="1307" y="1136"/>
                </a:lnTo>
                <a:lnTo>
                  <a:pt x="1307" y="1135"/>
                </a:lnTo>
                <a:lnTo>
                  <a:pt x="1309" y="1132"/>
                </a:lnTo>
                <a:lnTo>
                  <a:pt x="1311" y="1127"/>
                </a:lnTo>
                <a:lnTo>
                  <a:pt x="1317" y="1121"/>
                </a:lnTo>
                <a:lnTo>
                  <a:pt x="1318" y="1119"/>
                </a:lnTo>
                <a:lnTo>
                  <a:pt x="1321" y="1120"/>
                </a:lnTo>
                <a:lnTo>
                  <a:pt x="1325" y="1121"/>
                </a:lnTo>
                <a:lnTo>
                  <a:pt x="1326" y="1121"/>
                </a:lnTo>
                <a:lnTo>
                  <a:pt x="1328" y="1124"/>
                </a:lnTo>
                <a:lnTo>
                  <a:pt x="1333" y="1124"/>
                </a:lnTo>
                <a:lnTo>
                  <a:pt x="1334" y="1123"/>
                </a:lnTo>
                <a:lnTo>
                  <a:pt x="1336" y="1124"/>
                </a:lnTo>
                <a:lnTo>
                  <a:pt x="1344" y="1127"/>
                </a:lnTo>
                <a:lnTo>
                  <a:pt x="1351" y="1130"/>
                </a:lnTo>
                <a:lnTo>
                  <a:pt x="1354" y="1131"/>
                </a:lnTo>
                <a:lnTo>
                  <a:pt x="1354" y="1143"/>
                </a:lnTo>
                <a:lnTo>
                  <a:pt x="1354" y="1145"/>
                </a:lnTo>
                <a:lnTo>
                  <a:pt x="1354" y="1146"/>
                </a:lnTo>
                <a:lnTo>
                  <a:pt x="1354" y="1151"/>
                </a:lnTo>
                <a:lnTo>
                  <a:pt x="1358" y="1153"/>
                </a:lnTo>
                <a:lnTo>
                  <a:pt x="1359" y="1154"/>
                </a:lnTo>
                <a:lnTo>
                  <a:pt x="1362" y="1155"/>
                </a:lnTo>
                <a:lnTo>
                  <a:pt x="1362" y="1154"/>
                </a:lnTo>
                <a:lnTo>
                  <a:pt x="1362" y="1145"/>
                </a:lnTo>
                <a:lnTo>
                  <a:pt x="1363" y="1130"/>
                </a:lnTo>
                <a:lnTo>
                  <a:pt x="1360" y="1128"/>
                </a:lnTo>
                <a:lnTo>
                  <a:pt x="1356" y="1124"/>
                </a:lnTo>
                <a:lnTo>
                  <a:pt x="1354" y="1121"/>
                </a:lnTo>
                <a:lnTo>
                  <a:pt x="1355" y="1117"/>
                </a:lnTo>
                <a:lnTo>
                  <a:pt x="1356" y="1115"/>
                </a:lnTo>
                <a:lnTo>
                  <a:pt x="1358" y="1112"/>
                </a:lnTo>
                <a:lnTo>
                  <a:pt x="1355" y="1113"/>
                </a:lnTo>
                <a:lnTo>
                  <a:pt x="1345" y="1117"/>
                </a:lnTo>
                <a:lnTo>
                  <a:pt x="1348" y="1110"/>
                </a:lnTo>
                <a:lnTo>
                  <a:pt x="1337" y="1110"/>
                </a:lnTo>
                <a:lnTo>
                  <a:pt x="1336" y="1110"/>
                </a:lnTo>
                <a:lnTo>
                  <a:pt x="1332" y="1110"/>
                </a:lnTo>
                <a:lnTo>
                  <a:pt x="1321" y="1108"/>
                </a:lnTo>
                <a:lnTo>
                  <a:pt x="1332" y="1104"/>
                </a:lnTo>
                <a:lnTo>
                  <a:pt x="1332" y="1102"/>
                </a:lnTo>
                <a:lnTo>
                  <a:pt x="1330" y="1094"/>
                </a:lnTo>
                <a:lnTo>
                  <a:pt x="1321" y="1095"/>
                </a:lnTo>
                <a:lnTo>
                  <a:pt x="1314" y="1098"/>
                </a:lnTo>
                <a:lnTo>
                  <a:pt x="1306" y="1101"/>
                </a:lnTo>
                <a:lnTo>
                  <a:pt x="1304" y="1101"/>
                </a:lnTo>
                <a:lnTo>
                  <a:pt x="1300" y="1101"/>
                </a:lnTo>
                <a:lnTo>
                  <a:pt x="1295" y="1102"/>
                </a:lnTo>
                <a:lnTo>
                  <a:pt x="1296" y="1104"/>
                </a:lnTo>
                <a:lnTo>
                  <a:pt x="1300" y="1105"/>
                </a:lnTo>
                <a:lnTo>
                  <a:pt x="1296" y="1109"/>
                </a:lnTo>
                <a:lnTo>
                  <a:pt x="1288" y="1113"/>
                </a:lnTo>
                <a:lnTo>
                  <a:pt x="1285" y="1115"/>
                </a:lnTo>
                <a:lnTo>
                  <a:pt x="1285" y="1115"/>
                </a:lnTo>
                <a:lnTo>
                  <a:pt x="1285" y="1110"/>
                </a:lnTo>
                <a:lnTo>
                  <a:pt x="1285" y="1108"/>
                </a:lnTo>
                <a:lnTo>
                  <a:pt x="1285" y="1105"/>
                </a:lnTo>
                <a:lnTo>
                  <a:pt x="1288" y="1097"/>
                </a:lnTo>
                <a:lnTo>
                  <a:pt x="1285" y="1098"/>
                </a:lnTo>
                <a:lnTo>
                  <a:pt x="1272" y="1106"/>
                </a:lnTo>
                <a:lnTo>
                  <a:pt x="1255" y="1109"/>
                </a:lnTo>
                <a:lnTo>
                  <a:pt x="1253" y="1110"/>
                </a:lnTo>
                <a:lnTo>
                  <a:pt x="1253" y="1109"/>
                </a:lnTo>
                <a:lnTo>
                  <a:pt x="1251" y="1106"/>
                </a:lnTo>
                <a:lnTo>
                  <a:pt x="1251" y="1105"/>
                </a:lnTo>
                <a:lnTo>
                  <a:pt x="1253" y="1104"/>
                </a:lnTo>
                <a:lnTo>
                  <a:pt x="1261" y="1094"/>
                </a:lnTo>
                <a:lnTo>
                  <a:pt x="1270" y="1086"/>
                </a:lnTo>
                <a:lnTo>
                  <a:pt x="1279" y="1076"/>
                </a:lnTo>
                <a:lnTo>
                  <a:pt x="1277" y="1075"/>
                </a:lnTo>
                <a:lnTo>
                  <a:pt x="1272" y="1071"/>
                </a:lnTo>
                <a:lnTo>
                  <a:pt x="1277" y="1065"/>
                </a:lnTo>
                <a:lnTo>
                  <a:pt x="1279" y="1064"/>
                </a:lnTo>
                <a:lnTo>
                  <a:pt x="1284" y="1064"/>
                </a:lnTo>
                <a:lnTo>
                  <a:pt x="1295" y="1063"/>
                </a:lnTo>
                <a:lnTo>
                  <a:pt x="1296" y="1068"/>
                </a:lnTo>
                <a:lnTo>
                  <a:pt x="1296" y="1072"/>
                </a:lnTo>
                <a:lnTo>
                  <a:pt x="1295" y="1076"/>
                </a:lnTo>
                <a:lnTo>
                  <a:pt x="1300" y="1078"/>
                </a:lnTo>
                <a:lnTo>
                  <a:pt x="1307" y="1067"/>
                </a:lnTo>
                <a:lnTo>
                  <a:pt x="1317" y="1063"/>
                </a:lnTo>
                <a:lnTo>
                  <a:pt x="1321" y="1059"/>
                </a:lnTo>
                <a:lnTo>
                  <a:pt x="1317" y="1059"/>
                </a:lnTo>
                <a:lnTo>
                  <a:pt x="1311" y="1059"/>
                </a:lnTo>
                <a:lnTo>
                  <a:pt x="1302" y="1059"/>
                </a:lnTo>
                <a:lnTo>
                  <a:pt x="1299" y="1059"/>
                </a:lnTo>
                <a:lnTo>
                  <a:pt x="1295" y="1057"/>
                </a:lnTo>
                <a:lnTo>
                  <a:pt x="1292" y="1057"/>
                </a:lnTo>
                <a:lnTo>
                  <a:pt x="1281" y="1055"/>
                </a:lnTo>
                <a:lnTo>
                  <a:pt x="1287" y="1048"/>
                </a:lnTo>
                <a:lnTo>
                  <a:pt x="1291" y="1042"/>
                </a:lnTo>
                <a:lnTo>
                  <a:pt x="1296" y="1037"/>
                </a:lnTo>
                <a:lnTo>
                  <a:pt x="1298" y="1035"/>
                </a:lnTo>
                <a:lnTo>
                  <a:pt x="1303" y="1031"/>
                </a:lnTo>
                <a:lnTo>
                  <a:pt x="1309" y="1026"/>
                </a:lnTo>
                <a:lnTo>
                  <a:pt x="1310" y="1026"/>
                </a:lnTo>
                <a:lnTo>
                  <a:pt x="1311" y="1025"/>
                </a:lnTo>
                <a:lnTo>
                  <a:pt x="1318" y="1023"/>
                </a:lnTo>
                <a:lnTo>
                  <a:pt x="1319" y="1023"/>
                </a:lnTo>
                <a:lnTo>
                  <a:pt x="1321" y="1023"/>
                </a:lnTo>
                <a:lnTo>
                  <a:pt x="1322" y="1023"/>
                </a:lnTo>
                <a:lnTo>
                  <a:pt x="1325" y="1026"/>
                </a:lnTo>
                <a:lnTo>
                  <a:pt x="1329" y="1031"/>
                </a:lnTo>
                <a:lnTo>
                  <a:pt x="1330" y="1031"/>
                </a:lnTo>
                <a:lnTo>
                  <a:pt x="1329" y="1033"/>
                </a:lnTo>
                <a:lnTo>
                  <a:pt x="1328" y="1034"/>
                </a:lnTo>
                <a:lnTo>
                  <a:pt x="1325" y="1035"/>
                </a:lnTo>
                <a:lnTo>
                  <a:pt x="1324" y="1035"/>
                </a:lnTo>
                <a:lnTo>
                  <a:pt x="1321" y="1033"/>
                </a:lnTo>
                <a:lnTo>
                  <a:pt x="1318" y="1030"/>
                </a:lnTo>
                <a:lnTo>
                  <a:pt x="1315" y="1033"/>
                </a:lnTo>
                <a:lnTo>
                  <a:pt x="1314" y="1034"/>
                </a:lnTo>
                <a:lnTo>
                  <a:pt x="1321" y="1040"/>
                </a:lnTo>
                <a:lnTo>
                  <a:pt x="1313" y="1048"/>
                </a:lnTo>
                <a:lnTo>
                  <a:pt x="1314" y="1048"/>
                </a:lnTo>
                <a:lnTo>
                  <a:pt x="1315" y="1048"/>
                </a:lnTo>
                <a:lnTo>
                  <a:pt x="1318" y="1049"/>
                </a:lnTo>
                <a:lnTo>
                  <a:pt x="1318" y="1049"/>
                </a:lnTo>
                <a:lnTo>
                  <a:pt x="1328" y="1042"/>
                </a:lnTo>
                <a:lnTo>
                  <a:pt x="1330" y="1044"/>
                </a:lnTo>
                <a:lnTo>
                  <a:pt x="1339" y="1045"/>
                </a:lnTo>
                <a:lnTo>
                  <a:pt x="1337" y="1046"/>
                </a:lnTo>
                <a:lnTo>
                  <a:pt x="1332" y="1049"/>
                </a:lnTo>
                <a:lnTo>
                  <a:pt x="1330" y="1050"/>
                </a:lnTo>
                <a:lnTo>
                  <a:pt x="1330" y="1052"/>
                </a:lnTo>
                <a:lnTo>
                  <a:pt x="1330" y="1053"/>
                </a:lnTo>
                <a:lnTo>
                  <a:pt x="1329" y="1059"/>
                </a:lnTo>
                <a:lnTo>
                  <a:pt x="1337" y="1055"/>
                </a:lnTo>
                <a:lnTo>
                  <a:pt x="1345" y="1045"/>
                </a:lnTo>
                <a:lnTo>
                  <a:pt x="1347" y="1046"/>
                </a:lnTo>
                <a:lnTo>
                  <a:pt x="1360" y="1049"/>
                </a:lnTo>
                <a:lnTo>
                  <a:pt x="1362" y="1050"/>
                </a:lnTo>
                <a:lnTo>
                  <a:pt x="1362" y="1052"/>
                </a:lnTo>
                <a:lnTo>
                  <a:pt x="1363" y="1059"/>
                </a:lnTo>
                <a:lnTo>
                  <a:pt x="1364" y="1063"/>
                </a:lnTo>
                <a:lnTo>
                  <a:pt x="1369" y="1068"/>
                </a:lnTo>
                <a:lnTo>
                  <a:pt x="1370" y="1076"/>
                </a:lnTo>
                <a:lnTo>
                  <a:pt x="1370" y="1080"/>
                </a:lnTo>
                <a:lnTo>
                  <a:pt x="1377" y="1085"/>
                </a:lnTo>
                <a:lnTo>
                  <a:pt x="1375" y="1076"/>
                </a:lnTo>
                <a:lnTo>
                  <a:pt x="1377" y="1075"/>
                </a:lnTo>
                <a:lnTo>
                  <a:pt x="1378" y="1075"/>
                </a:lnTo>
                <a:lnTo>
                  <a:pt x="1381" y="1074"/>
                </a:lnTo>
                <a:lnTo>
                  <a:pt x="1385" y="1072"/>
                </a:lnTo>
                <a:lnTo>
                  <a:pt x="1388" y="1064"/>
                </a:lnTo>
                <a:lnTo>
                  <a:pt x="1386" y="1063"/>
                </a:lnTo>
                <a:lnTo>
                  <a:pt x="1384" y="1061"/>
                </a:lnTo>
                <a:lnTo>
                  <a:pt x="1381" y="1065"/>
                </a:lnTo>
                <a:lnTo>
                  <a:pt x="1379" y="1067"/>
                </a:lnTo>
                <a:lnTo>
                  <a:pt x="1378" y="1068"/>
                </a:lnTo>
                <a:lnTo>
                  <a:pt x="1371" y="1064"/>
                </a:lnTo>
                <a:lnTo>
                  <a:pt x="1370" y="1064"/>
                </a:lnTo>
                <a:lnTo>
                  <a:pt x="1367" y="1057"/>
                </a:lnTo>
                <a:lnTo>
                  <a:pt x="1369" y="1056"/>
                </a:lnTo>
                <a:lnTo>
                  <a:pt x="1373" y="1053"/>
                </a:lnTo>
                <a:lnTo>
                  <a:pt x="1371" y="1048"/>
                </a:lnTo>
                <a:lnTo>
                  <a:pt x="1374" y="1042"/>
                </a:lnTo>
                <a:lnTo>
                  <a:pt x="1382" y="1033"/>
                </a:lnTo>
                <a:lnTo>
                  <a:pt x="1396" y="1029"/>
                </a:lnTo>
                <a:lnTo>
                  <a:pt x="1400" y="1027"/>
                </a:lnTo>
                <a:lnTo>
                  <a:pt x="1404" y="1026"/>
                </a:lnTo>
                <a:lnTo>
                  <a:pt x="1407" y="1023"/>
                </a:lnTo>
                <a:lnTo>
                  <a:pt x="1404" y="1022"/>
                </a:lnTo>
                <a:lnTo>
                  <a:pt x="1401" y="1022"/>
                </a:lnTo>
                <a:lnTo>
                  <a:pt x="1400" y="1022"/>
                </a:lnTo>
                <a:lnTo>
                  <a:pt x="1395" y="1025"/>
                </a:lnTo>
                <a:lnTo>
                  <a:pt x="1388" y="1026"/>
                </a:lnTo>
                <a:lnTo>
                  <a:pt x="1385" y="1027"/>
                </a:lnTo>
                <a:lnTo>
                  <a:pt x="1384" y="1029"/>
                </a:lnTo>
                <a:lnTo>
                  <a:pt x="1382" y="1029"/>
                </a:lnTo>
                <a:lnTo>
                  <a:pt x="1375" y="1035"/>
                </a:lnTo>
                <a:lnTo>
                  <a:pt x="1374" y="1035"/>
                </a:lnTo>
                <a:lnTo>
                  <a:pt x="1367" y="1042"/>
                </a:lnTo>
                <a:lnTo>
                  <a:pt x="1363" y="1040"/>
                </a:lnTo>
                <a:lnTo>
                  <a:pt x="1359" y="1037"/>
                </a:lnTo>
                <a:lnTo>
                  <a:pt x="1348" y="1035"/>
                </a:lnTo>
                <a:lnTo>
                  <a:pt x="1337" y="1033"/>
                </a:lnTo>
                <a:lnTo>
                  <a:pt x="1337" y="1025"/>
                </a:lnTo>
                <a:lnTo>
                  <a:pt x="1341" y="1018"/>
                </a:lnTo>
                <a:lnTo>
                  <a:pt x="1351" y="1019"/>
                </a:lnTo>
                <a:lnTo>
                  <a:pt x="1356" y="1023"/>
                </a:lnTo>
                <a:lnTo>
                  <a:pt x="1356" y="1025"/>
                </a:lnTo>
                <a:lnTo>
                  <a:pt x="1359" y="1022"/>
                </a:lnTo>
                <a:lnTo>
                  <a:pt x="1362" y="1020"/>
                </a:lnTo>
                <a:lnTo>
                  <a:pt x="1358" y="1019"/>
                </a:lnTo>
                <a:lnTo>
                  <a:pt x="1356" y="1018"/>
                </a:lnTo>
                <a:lnTo>
                  <a:pt x="1348" y="1014"/>
                </a:lnTo>
                <a:lnTo>
                  <a:pt x="1347" y="1011"/>
                </a:lnTo>
                <a:lnTo>
                  <a:pt x="1344" y="1010"/>
                </a:lnTo>
                <a:lnTo>
                  <a:pt x="1343" y="1010"/>
                </a:lnTo>
                <a:lnTo>
                  <a:pt x="1341" y="1011"/>
                </a:lnTo>
                <a:lnTo>
                  <a:pt x="1337" y="1011"/>
                </a:lnTo>
                <a:lnTo>
                  <a:pt x="1333" y="1012"/>
                </a:lnTo>
                <a:lnTo>
                  <a:pt x="1332" y="1012"/>
                </a:lnTo>
                <a:lnTo>
                  <a:pt x="1334" y="1001"/>
                </a:lnTo>
                <a:lnTo>
                  <a:pt x="1340" y="1000"/>
                </a:lnTo>
                <a:lnTo>
                  <a:pt x="1348" y="999"/>
                </a:lnTo>
                <a:lnTo>
                  <a:pt x="1345" y="996"/>
                </a:lnTo>
                <a:lnTo>
                  <a:pt x="1343" y="996"/>
                </a:lnTo>
                <a:lnTo>
                  <a:pt x="1341" y="996"/>
                </a:lnTo>
                <a:lnTo>
                  <a:pt x="1341" y="995"/>
                </a:lnTo>
                <a:lnTo>
                  <a:pt x="1344" y="989"/>
                </a:lnTo>
                <a:lnTo>
                  <a:pt x="1351" y="990"/>
                </a:lnTo>
                <a:lnTo>
                  <a:pt x="1360" y="996"/>
                </a:lnTo>
                <a:lnTo>
                  <a:pt x="1362" y="995"/>
                </a:lnTo>
                <a:lnTo>
                  <a:pt x="1366" y="995"/>
                </a:lnTo>
                <a:lnTo>
                  <a:pt x="1369" y="993"/>
                </a:lnTo>
                <a:lnTo>
                  <a:pt x="1378" y="999"/>
                </a:lnTo>
                <a:lnTo>
                  <a:pt x="1381" y="996"/>
                </a:lnTo>
                <a:lnTo>
                  <a:pt x="1371" y="990"/>
                </a:lnTo>
                <a:lnTo>
                  <a:pt x="1366" y="989"/>
                </a:lnTo>
                <a:lnTo>
                  <a:pt x="1363" y="988"/>
                </a:lnTo>
                <a:lnTo>
                  <a:pt x="1360" y="985"/>
                </a:lnTo>
                <a:lnTo>
                  <a:pt x="1355" y="980"/>
                </a:lnTo>
                <a:lnTo>
                  <a:pt x="1363" y="978"/>
                </a:lnTo>
                <a:lnTo>
                  <a:pt x="1375" y="980"/>
                </a:lnTo>
                <a:lnTo>
                  <a:pt x="1377" y="981"/>
                </a:lnTo>
                <a:lnTo>
                  <a:pt x="1384" y="986"/>
                </a:lnTo>
                <a:lnTo>
                  <a:pt x="1386" y="986"/>
                </a:lnTo>
                <a:lnTo>
                  <a:pt x="1390" y="988"/>
                </a:lnTo>
                <a:lnTo>
                  <a:pt x="1392" y="990"/>
                </a:lnTo>
                <a:lnTo>
                  <a:pt x="1393" y="996"/>
                </a:lnTo>
                <a:lnTo>
                  <a:pt x="1395" y="996"/>
                </a:lnTo>
                <a:lnTo>
                  <a:pt x="1400" y="997"/>
                </a:lnTo>
                <a:lnTo>
                  <a:pt x="1400" y="993"/>
                </a:lnTo>
                <a:lnTo>
                  <a:pt x="1400" y="992"/>
                </a:lnTo>
                <a:lnTo>
                  <a:pt x="1393" y="985"/>
                </a:lnTo>
                <a:lnTo>
                  <a:pt x="1389" y="982"/>
                </a:lnTo>
                <a:lnTo>
                  <a:pt x="1385" y="980"/>
                </a:lnTo>
                <a:lnTo>
                  <a:pt x="1384" y="978"/>
                </a:lnTo>
                <a:lnTo>
                  <a:pt x="1375" y="975"/>
                </a:lnTo>
                <a:lnTo>
                  <a:pt x="1363" y="967"/>
                </a:lnTo>
                <a:lnTo>
                  <a:pt x="1359" y="965"/>
                </a:lnTo>
                <a:lnTo>
                  <a:pt x="1358" y="960"/>
                </a:lnTo>
                <a:lnTo>
                  <a:pt x="1358" y="959"/>
                </a:lnTo>
                <a:lnTo>
                  <a:pt x="1359" y="954"/>
                </a:lnTo>
                <a:lnTo>
                  <a:pt x="1358" y="954"/>
                </a:lnTo>
                <a:lnTo>
                  <a:pt x="1356" y="950"/>
                </a:lnTo>
                <a:lnTo>
                  <a:pt x="1355" y="951"/>
                </a:lnTo>
                <a:lnTo>
                  <a:pt x="1352" y="951"/>
                </a:lnTo>
                <a:lnTo>
                  <a:pt x="1351" y="954"/>
                </a:lnTo>
                <a:lnTo>
                  <a:pt x="1351" y="958"/>
                </a:lnTo>
                <a:lnTo>
                  <a:pt x="1351" y="962"/>
                </a:lnTo>
                <a:lnTo>
                  <a:pt x="1351" y="965"/>
                </a:lnTo>
                <a:lnTo>
                  <a:pt x="1351" y="967"/>
                </a:lnTo>
                <a:lnTo>
                  <a:pt x="1349" y="969"/>
                </a:lnTo>
                <a:lnTo>
                  <a:pt x="1348" y="971"/>
                </a:lnTo>
                <a:lnTo>
                  <a:pt x="1339" y="980"/>
                </a:lnTo>
                <a:lnTo>
                  <a:pt x="1334" y="984"/>
                </a:lnTo>
                <a:lnTo>
                  <a:pt x="1333" y="986"/>
                </a:lnTo>
                <a:lnTo>
                  <a:pt x="1332" y="988"/>
                </a:lnTo>
                <a:lnTo>
                  <a:pt x="1324" y="993"/>
                </a:lnTo>
                <a:lnTo>
                  <a:pt x="1319" y="996"/>
                </a:lnTo>
                <a:lnTo>
                  <a:pt x="1319" y="997"/>
                </a:lnTo>
                <a:lnTo>
                  <a:pt x="1318" y="997"/>
                </a:lnTo>
                <a:lnTo>
                  <a:pt x="1313" y="999"/>
                </a:lnTo>
                <a:lnTo>
                  <a:pt x="1307" y="1003"/>
                </a:lnTo>
                <a:lnTo>
                  <a:pt x="1296" y="1005"/>
                </a:lnTo>
                <a:lnTo>
                  <a:pt x="1289" y="1003"/>
                </a:lnTo>
                <a:lnTo>
                  <a:pt x="1292" y="997"/>
                </a:lnTo>
                <a:lnTo>
                  <a:pt x="1298" y="992"/>
                </a:lnTo>
                <a:lnTo>
                  <a:pt x="1298" y="985"/>
                </a:lnTo>
                <a:lnTo>
                  <a:pt x="1302" y="984"/>
                </a:lnTo>
                <a:lnTo>
                  <a:pt x="1304" y="982"/>
                </a:lnTo>
                <a:lnTo>
                  <a:pt x="1315" y="982"/>
                </a:lnTo>
                <a:lnTo>
                  <a:pt x="1317" y="982"/>
                </a:lnTo>
                <a:lnTo>
                  <a:pt x="1318" y="982"/>
                </a:lnTo>
                <a:lnTo>
                  <a:pt x="1319" y="982"/>
                </a:lnTo>
                <a:lnTo>
                  <a:pt x="1324" y="981"/>
                </a:lnTo>
                <a:lnTo>
                  <a:pt x="1325" y="978"/>
                </a:lnTo>
                <a:lnTo>
                  <a:pt x="1328" y="977"/>
                </a:lnTo>
                <a:lnTo>
                  <a:pt x="1319" y="975"/>
                </a:lnTo>
                <a:lnTo>
                  <a:pt x="1318" y="974"/>
                </a:lnTo>
                <a:lnTo>
                  <a:pt x="1318" y="971"/>
                </a:lnTo>
                <a:lnTo>
                  <a:pt x="1313" y="973"/>
                </a:lnTo>
                <a:lnTo>
                  <a:pt x="1310" y="973"/>
                </a:lnTo>
                <a:lnTo>
                  <a:pt x="1300" y="974"/>
                </a:lnTo>
                <a:lnTo>
                  <a:pt x="1296" y="974"/>
                </a:lnTo>
                <a:lnTo>
                  <a:pt x="1298" y="970"/>
                </a:lnTo>
                <a:lnTo>
                  <a:pt x="1291" y="969"/>
                </a:lnTo>
                <a:lnTo>
                  <a:pt x="1289" y="969"/>
                </a:lnTo>
                <a:lnTo>
                  <a:pt x="1291" y="967"/>
                </a:lnTo>
                <a:lnTo>
                  <a:pt x="1292" y="960"/>
                </a:lnTo>
                <a:lnTo>
                  <a:pt x="1298" y="956"/>
                </a:lnTo>
                <a:lnTo>
                  <a:pt x="1303" y="960"/>
                </a:lnTo>
                <a:lnTo>
                  <a:pt x="1310" y="956"/>
                </a:lnTo>
                <a:lnTo>
                  <a:pt x="1311" y="955"/>
                </a:lnTo>
                <a:lnTo>
                  <a:pt x="1318" y="954"/>
                </a:lnTo>
                <a:lnTo>
                  <a:pt x="1322" y="954"/>
                </a:lnTo>
                <a:lnTo>
                  <a:pt x="1324" y="954"/>
                </a:lnTo>
                <a:lnTo>
                  <a:pt x="1328" y="954"/>
                </a:lnTo>
                <a:lnTo>
                  <a:pt x="1328" y="951"/>
                </a:lnTo>
                <a:lnTo>
                  <a:pt x="1329" y="948"/>
                </a:lnTo>
                <a:lnTo>
                  <a:pt x="1328" y="948"/>
                </a:lnTo>
                <a:lnTo>
                  <a:pt x="1321" y="950"/>
                </a:lnTo>
                <a:lnTo>
                  <a:pt x="1315" y="950"/>
                </a:lnTo>
                <a:lnTo>
                  <a:pt x="1313" y="950"/>
                </a:lnTo>
                <a:lnTo>
                  <a:pt x="1311" y="950"/>
                </a:lnTo>
                <a:lnTo>
                  <a:pt x="1310" y="951"/>
                </a:lnTo>
                <a:lnTo>
                  <a:pt x="1304" y="952"/>
                </a:lnTo>
                <a:lnTo>
                  <a:pt x="1300" y="948"/>
                </a:lnTo>
                <a:lnTo>
                  <a:pt x="1303" y="945"/>
                </a:lnTo>
                <a:lnTo>
                  <a:pt x="1304" y="943"/>
                </a:lnTo>
                <a:lnTo>
                  <a:pt x="1310" y="941"/>
                </a:lnTo>
                <a:lnTo>
                  <a:pt x="1313" y="940"/>
                </a:lnTo>
                <a:lnTo>
                  <a:pt x="1315" y="940"/>
                </a:lnTo>
                <a:lnTo>
                  <a:pt x="1324" y="939"/>
                </a:lnTo>
                <a:lnTo>
                  <a:pt x="1330" y="941"/>
                </a:lnTo>
                <a:lnTo>
                  <a:pt x="1334" y="944"/>
                </a:lnTo>
                <a:lnTo>
                  <a:pt x="1336" y="947"/>
                </a:lnTo>
                <a:lnTo>
                  <a:pt x="1343" y="945"/>
                </a:lnTo>
                <a:lnTo>
                  <a:pt x="1347" y="941"/>
                </a:lnTo>
                <a:lnTo>
                  <a:pt x="1354" y="935"/>
                </a:lnTo>
                <a:lnTo>
                  <a:pt x="1366" y="930"/>
                </a:lnTo>
                <a:lnTo>
                  <a:pt x="1367" y="932"/>
                </a:lnTo>
                <a:lnTo>
                  <a:pt x="1370" y="933"/>
                </a:lnTo>
                <a:lnTo>
                  <a:pt x="1373" y="932"/>
                </a:lnTo>
                <a:lnTo>
                  <a:pt x="1378" y="928"/>
                </a:lnTo>
                <a:lnTo>
                  <a:pt x="1385" y="926"/>
                </a:lnTo>
                <a:lnTo>
                  <a:pt x="1388" y="926"/>
                </a:lnTo>
                <a:lnTo>
                  <a:pt x="1395" y="928"/>
                </a:lnTo>
                <a:lnTo>
                  <a:pt x="1396" y="929"/>
                </a:lnTo>
                <a:lnTo>
                  <a:pt x="1400" y="937"/>
                </a:lnTo>
                <a:lnTo>
                  <a:pt x="1400" y="936"/>
                </a:lnTo>
                <a:lnTo>
                  <a:pt x="1404" y="933"/>
                </a:lnTo>
                <a:lnTo>
                  <a:pt x="1405" y="932"/>
                </a:lnTo>
                <a:lnTo>
                  <a:pt x="1405" y="929"/>
                </a:lnTo>
                <a:lnTo>
                  <a:pt x="1404" y="926"/>
                </a:lnTo>
                <a:lnTo>
                  <a:pt x="1408" y="922"/>
                </a:lnTo>
                <a:lnTo>
                  <a:pt x="1410" y="921"/>
                </a:lnTo>
                <a:lnTo>
                  <a:pt x="1414" y="915"/>
                </a:lnTo>
                <a:lnTo>
                  <a:pt x="1412" y="910"/>
                </a:lnTo>
                <a:lnTo>
                  <a:pt x="1411" y="910"/>
                </a:lnTo>
                <a:lnTo>
                  <a:pt x="1407" y="905"/>
                </a:lnTo>
                <a:lnTo>
                  <a:pt x="1405" y="903"/>
                </a:lnTo>
                <a:lnTo>
                  <a:pt x="1403" y="902"/>
                </a:lnTo>
                <a:lnTo>
                  <a:pt x="1395" y="899"/>
                </a:lnTo>
                <a:lnTo>
                  <a:pt x="1390" y="899"/>
                </a:lnTo>
                <a:lnTo>
                  <a:pt x="1385" y="898"/>
                </a:lnTo>
                <a:lnTo>
                  <a:pt x="1382" y="898"/>
                </a:lnTo>
                <a:lnTo>
                  <a:pt x="1379" y="898"/>
                </a:lnTo>
                <a:lnTo>
                  <a:pt x="1377" y="898"/>
                </a:lnTo>
                <a:lnTo>
                  <a:pt x="1373" y="898"/>
                </a:lnTo>
                <a:lnTo>
                  <a:pt x="1370" y="891"/>
                </a:lnTo>
                <a:lnTo>
                  <a:pt x="1364" y="896"/>
                </a:lnTo>
                <a:lnTo>
                  <a:pt x="1359" y="900"/>
                </a:lnTo>
                <a:lnTo>
                  <a:pt x="1358" y="900"/>
                </a:lnTo>
                <a:lnTo>
                  <a:pt x="1355" y="906"/>
                </a:lnTo>
                <a:lnTo>
                  <a:pt x="1355" y="907"/>
                </a:lnTo>
                <a:lnTo>
                  <a:pt x="1356" y="910"/>
                </a:lnTo>
                <a:lnTo>
                  <a:pt x="1356" y="913"/>
                </a:lnTo>
                <a:lnTo>
                  <a:pt x="1351" y="910"/>
                </a:lnTo>
                <a:lnTo>
                  <a:pt x="1348" y="910"/>
                </a:lnTo>
                <a:lnTo>
                  <a:pt x="1347" y="909"/>
                </a:lnTo>
                <a:lnTo>
                  <a:pt x="1344" y="907"/>
                </a:lnTo>
                <a:lnTo>
                  <a:pt x="1343" y="903"/>
                </a:lnTo>
                <a:lnTo>
                  <a:pt x="1343" y="900"/>
                </a:lnTo>
                <a:lnTo>
                  <a:pt x="1343" y="898"/>
                </a:lnTo>
                <a:lnTo>
                  <a:pt x="1348" y="895"/>
                </a:lnTo>
                <a:lnTo>
                  <a:pt x="1349" y="887"/>
                </a:lnTo>
                <a:lnTo>
                  <a:pt x="1352" y="880"/>
                </a:lnTo>
                <a:lnTo>
                  <a:pt x="1355" y="876"/>
                </a:lnTo>
                <a:lnTo>
                  <a:pt x="1356" y="873"/>
                </a:lnTo>
                <a:lnTo>
                  <a:pt x="1360" y="873"/>
                </a:lnTo>
                <a:lnTo>
                  <a:pt x="1362" y="877"/>
                </a:lnTo>
                <a:lnTo>
                  <a:pt x="1363" y="881"/>
                </a:lnTo>
                <a:lnTo>
                  <a:pt x="1363" y="883"/>
                </a:lnTo>
                <a:lnTo>
                  <a:pt x="1364" y="883"/>
                </a:lnTo>
                <a:lnTo>
                  <a:pt x="1369" y="881"/>
                </a:lnTo>
                <a:lnTo>
                  <a:pt x="1371" y="877"/>
                </a:lnTo>
                <a:lnTo>
                  <a:pt x="1371" y="876"/>
                </a:lnTo>
                <a:lnTo>
                  <a:pt x="1373" y="873"/>
                </a:lnTo>
                <a:lnTo>
                  <a:pt x="1374" y="870"/>
                </a:lnTo>
                <a:lnTo>
                  <a:pt x="1374" y="866"/>
                </a:lnTo>
                <a:lnTo>
                  <a:pt x="1374" y="865"/>
                </a:lnTo>
                <a:lnTo>
                  <a:pt x="1374" y="864"/>
                </a:lnTo>
                <a:lnTo>
                  <a:pt x="1375" y="864"/>
                </a:lnTo>
                <a:lnTo>
                  <a:pt x="1379" y="865"/>
                </a:lnTo>
                <a:lnTo>
                  <a:pt x="1384" y="869"/>
                </a:lnTo>
                <a:lnTo>
                  <a:pt x="1384" y="870"/>
                </a:lnTo>
                <a:lnTo>
                  <a:pt x="1384" y="879"/>
                </a:lnTo>
                <a:lnTo>
                  <a:pt x="1378" y="884"/>
                </a:lnTo>
                <a:lnTo>
                  <a:pt x="1378" y="890"/>
                </a:lnTo>
                <a:lnTo>
                  <a:pt x="1384" y="891"/>
                </a:lnTo>
                <a:lnTo>
                  <a:pt x="1386" y="890"/>
                </a:lnTo>
                <a:lnTo>
                  <a:pt x="1388" y="890"/>
                </a:lnTo>
                <a:lnTo>
                  <a:pt x="1392" y="887"/>
                </a:lnTo>
                <a:lnTo>
                  <a:pt x="1397" y="884"/>
                </a:lnTo>
                <a:lnTo>
                  <a:pt x="1397" y="883"/>
                </a:lnTo>
                <a:lnTo>
                  <a:pt x="1400" y="881"/>
                </a:lnTo>
                <a:lnTo>
                  <a:pt x="1403" y="879"/>
                </a:lnTo>
                <a:lnTo>
                  <a:pt x="1405" y="875"/>
                </a:lnTo>
                <a:lnTo>
                  <a:pt x="1403" y="869"/>
                </a:lnTo>
                <a:lnTo>
                  <a:pt x="1399" y="864"/>
                </a:lnTo>
                <a:lnTo>
                  <a:pt x="1399" y="862"/>
                </a:lnTo>
                <a:lnTo>
                  <a:pt x="1400" y="861"/>
                </a:lnTo>
                <a:lnTo>
                  <a:pt x="1408" y="861"/>
                </a:lnTo>
                <a:lnTo>
                  <a:pt x="1408" y="855"/>
                </a:lnTo>
                <a:lnTo>
                  <a:pt x="1407" y="851"/>
                </a:lnTo>
                <a:lnTo>
                  <a:pt x="1407" y="850"/>
                </a:lnTo>
                <a:lnTo>
                  <a:pt x="1407" y="845"/>
                </a:lnTo>
                <a:lnTo>
                  <a:pt x="1407" y="843"/>
                </a:lnTo>
                <a:lnTo>
                  <a:pt x="1410" y="843"/>
                </a:lnTo>
                <a:lnTo>
                  <a:pt x="1411" y="845"/>
                </a:lnTo>
                <a:lnTo>
                  <a:pt x="1416" y="846"/>
                </a:lnTo>
                <a:lnTo>
                  <a:pt x="1416" y="847"/>
                </a:lnTo>
                <a:lnTo>
                  <a:pt x="1419" y="853"/>
                </a:lnTo>
                <a:lnTo>
                  <a:pt x="1420" y="854"/>
                </a:lnTo>
                <a:lnTo>
                  <a:pt x="1419" y="861"/>
                </a:lnTo>
                <a:lnTo>
                  <a:pt x="1416" y="866"/>
                </a:lnTo>
                <a:lnTo>
                  <a:pt x="1423" y="862"/>
                </a:lnTo>
                <a:lnTo>
                  <a:pt x="1425" y="862"/>
                </a:lnTo>
                <a:lnTo>
                  <a:pt x="1426" y="870"/>
                </a:lnTo>
                <a:lnTo>
                  <a:pt x="1425" y="875"/>
                </a:lnTo>
                <a:lnTo>
                  <a:pt x="1423" y="881"/>
                </a:lnTo>
                <a:lnTo>
                  <a:pt x="1422" y="888"/>
                </a:lnTo>
                <a:lnTo>
                  <a:pt x="1422" y="892"/>
                </a:lnTo>
                <a:lnTo>
                  <a:pt x="1420" y="895"/>
                </a:lnTo>
                <a:lnTo>
                  <a:pt x="1420" y="896"/>
                </a:lnTo>
                <a:lnTo>
                  <a:pt x="1422" y="900"/>
                </a:lnTo>
                <a:lnTo>
                  <a:pt x="1425" y="903"/>
                </a:lnTo>
                <a:lnTo>
                  <a:pt x="1426" y="903"/>
                </a:lnTo>
                <a:lnTo>
                  <a:pt x="1429" y="909"/>
                </a:lnTo>
                <a:lnTo>
                  <a:pt x="1430" y="910"/>
                </a:lnTo>
                <a:lnTo>
                  <a:pt x="1434" y="921"/>
                </a:lnTo>
                <a:lnTo>
                  <a:pt x="1435" y="929"/>
                </a:lnTo>
                <a:lnTo>
                  <a:pt x="1434" y="937"/>
                </a:lnTo>
                <a:lnTo>
                  <a:pt x="1438" y="940"/>
                </a:lnTo>
                <a:lnTo>
                  <a:pt x="1440" y="941"/>
                </a:lnTo>
                <a:lnTo>
                  <a:pt x="1444" y="944"/>
                </a:lnTo>
                <a:lnTo>
                  <a:pt x="1448" y="948"/>
                </a:lnTo>
                <a:lnTo>
                  <a:pt x="1449" y="951"/>
                </a:lnTo>
                <a:lnTo>
                  <a:pt x="1455" y="956"/>
                </a:lnTo>
                <a:lnTo>
                  <a:pt x="1461" y="960"/>
                </a:lnTo>
                <a:lnTo>
                  <a:pt x="1463" y="962"/>
                </a:lnTo>
                <a:lnTo>
                  <a:pt x="1464" y="962"/>
                </a:lnTo>
                <a:lnTo>
                  <a:pt x="1465" y="962"/>
                </a:lnTo>
                <a:lnTo>
                  <a:pt x="1465" y="960"/>
                </a:lnTo>
                <a:lnTo>
                  <a:pt x="1464" y="960"/>
                </a:lnTo>
                <a:lnTo>
                  <a:pt x="1464" y="959"/>
                </a:lnTo>
                <a:lnTo>
                  <a:pt x="1461" y="954"/>
                </a:lnTo>
                <a:lnTo>
                  <a:pt x="1461" y="952"/>
                </a:lnTo>
                <a:lnTo>
                  <a:pt x="1460" y="951"/>
                </a:lnTo>
                <a:lnTo>
                  <a:pt x="1460" y="950"/>
                </a:lnTo>
                <a:lnTo>
                  <a:pt x="1459" y="950"/>
                </a:lnTo>
                <a:lnTo>
                  <a:pt x="1455" y="945"/>
                </a:lnTo>
                <a:lnTo>
                  <a:pt x="1453" y="945"/>
                </a:lnTo>
                <a:lnTo>
                  <a:pt x="1448" y="940"/>
                </a:lnTo>
                <a:lnTo>
                  <a:pt x="1441" y="937"/>
                </a:lnTo>
                <a:lnTo>
                  <a:pt x="1441" y="930"/>
                </a:lnTo>
                <a:lnTo>
                  <a:pt x="1442" y="929"/>
                </a:lnTo>
                <a:lnTo>
                  <a:pt x="1442" y="928"/>
                </a:lnTo>
                <a:lnTo>
                  <a:pt x="1442" y="925"/>
                </a:lnTo>
                <a:lnTo>
                  <a:pt x="1441" y="918"/>
                </a:lnTo>
                <a:lnTo>
                  <a:pt x="1440" y="914"/>
                </a:lnTo>
                <a:lnTo>
                  <a:pt x="1440" y="913"/>
                </a:lnTo>
                <a:lnTo>
                  <a:pt x="1434" y="907"/>
                </a:lnTo>
                <a:lnTo>
                  <a:pt x="1438" y="903"/>
                </a:lnTo>
                <a:lnTo>
                  <a:pt x="1444" y="910"/>
                </a:lnTo>
                <a:lnTo>
                  <a:pt x="1446" y="915"/>
                </a:lnTo>
                <a:lnTo>
                  <a:pt x="1446" y="917"/>
                </a:lnTo>
                <a:lnTo>
                  <a:pt x="1449" y="921"/>
                </a:lnTo>
                <a:lnTo>
                  <a:pt x="1453" y="928"/>
                </a:lnTo>
                <a:lnTo>
                  <a:pt x="1457" y="932"/>
                </a:lnTo>
                <a:lnTo>
                  <a:pt x="1459" y="930"/>
                </a:lnTo>
                <a:lnTo>
                  <a:pt x="1460" y="929"/>
                </a:lnTo>
                <a:lnTo>
                  <a:pt x="1460" y="926"/>
                </a:lnTo>
                <a:lnTo>
                  <a:pt x="1456" y="921"/>
                </a:lnTo>
                <a:lnTo>
                  <a:pt x="1453" y="918"/>
                </a:lnTo>
                <a:lnTo>
                  <a:pt x="1450" y="913"/>
                </a:lnTo>
                <a:lnTo>
                  <a:pt x="1449" y="907"/>
                </a:lnTo>
                <a:lnTo>
                  <a:pt x="1452" y="906"/>
                </a:lnTo>
                <a:lnTo>
                  <a:pt x="1456" y="910"/>
                </a:lnTo>
                <a:lnTo>
                  <a:pt x="1456" y="911"/>
                </a:lnTo>
                <a:lnTo>
                  <a:pt x="1461" y="918"/>
                </a:lnTo>
                <a:lnTo>
                  <a:pt x="1463" y="921"/>
                </a:lnTo>
                <a:lnTo>
                  <a:pt x="1467" y="920"/>
                </a:lnTo>
                <a:lnTo>
                  <a:pt x="1465" y="918"/>
                </a:lnTo>
                <a:lnTo>
                  <a:pt x="1465" y="915"/>
                </a:lnTo>
                <a:lnTo>
                  <a:pt x="1464" y="914"/>
                </a:lnTo>
                <a:lnTo>
                  <a:pt x="1463" y="913"/>
                </a:lnTo>
                <a:lnTo>
                  <a:pt x="1463" y="911"/>
                </a:lnTo>
                <a:lnTo>
                  <a:pt x="1461" y="910"/>
                </a:lnTo>
                <a:lnTo>
                  <a:pt x="1464" y="906"/>
                </a:lnTo>
                <a:lnTo>
                  <a:pt x="1464" y="905"/>
                </a:lnTo>
                <a:lnTo>
                  <a:pt x="1463" y="905"/>
                </a:lnTo>
                <a:lnTo>
                  <a:pt x="1457" y="900"/>
                </a:lnTo>
                <a:lnTo>
                  <a:pt x="1452" y="898"/>
                </a:lnTo>
                <a:lnTo>
                  <a:pt x="1450" y="895"/>
                </a:lnTo>
                <a:lnTo>
                  <a:pt x="1453" y="890"/>
                </a:lnTo>
                <a:lnTo>
                  <a:pt x="1456" y="885"/>
                </a:lnTo>
                <a:lnTo>
                  <a:pt x="1460" y="880"/>
                </a:lnTo>
                <a:lnTo>
                  <a:pt x="1460" y="883"/>
                </a:lnTo>
                <a:lnTo>
                  <a:pt x="1461" y="887"/>
                </a:lnTo>
                <a:lnTo>
                  <a:pt x="1463" y="888"/>
                </a:lnTo>
                <a:lnTo>
                  <a:pt x="1467" y="892"/>
                </a:lnTo>
                <a:lnTo>
                  <a:pt x="1474" y="894"/>
                </a:lnTo>
                <a:lnTo>
                  <a:pt x="1476" y="895"/>
                </a:lnTo>
                <a:lnTo>
                  <a:pt x="1482" y="894"/>
                </a:lnTo>
                <a:lnTo>
                  <a:pt x="1482" y="894"/>
                </a:lnTo>
                <a:lnTo>
                  <a:pt x="1486" y="888"/>
                </a:lnTo>
                <a:lnTo>
                  <a:pt x="1480" y="887"/>
                </a:lnTo>
                <a:lnTo>
                  <a:pt x="1471" y="885"/>
                </a:lnTo>
                <a:lnTo>
                  <a:pt x="1467" y="881"/>
                </a:lnTo>
                <a:lnTo>
                  <a:pt x="1465" y="881"/>
                </a:lnTo>
                <a:lnTo>
                  <a:pt x="1464" y="880"/>
                </a:lnTo>
                <a:lnTo>
                  <a:pt x="1464" y="877"/>
                </a:lnTo>
                <a:lnTo>
                  <a:pt x="1463" y="877"/>
                </a:lnTo>
                <a:lnTo>
                  <a:pt x="1461" y="875"/>
                </a:lnTo>
                <a:lnTo>
                  <a:pt x="1461" y="876"/>
                </a:lnTo>
                <a:lnTo>
                  <a:pt x="1456" y="877"/>
                </a:lnTo>
                <a:lnTo>
                  <a:pt x="1452" y="885"/>
                </a:lnTo>
                <a:lnTo>
                  <a:pt x="1450" y="890"/>
                </a:lnTo>
                <a:lnTo>
                  <a:pt x="1448" y="890"/>
                </a:lnTo>
                <a:lnTo>
                  <a:pt x="1448" y="888"/>
                </a:lnTo>
                <a:lnTo>
                  <a:pt x="1442" y="881"/>
                </a:lnTo>
                <a:lnTo>
                  <a:pt x="1441" y="879"/>
                </a:lnTo>
                <a:lnTo>
                  <a:pt x="1438" y="875"/>
                </a:lnTo>
                <a:lnTo>
                  <a:pt x="1437" y="873"/>
                </a:lnTo>
                <a:lnTo>
                  <a:pt x="1446" y="868"/>
                </a:lnTo>
                <a:lnTo>
                  <a:pt x="1449" y="868"/>
                </a:lnTo>
                <a:lnTo>
                  <a:pt x="1449" y="868"/>
                </a:lnTo>
                <a:lnTo>
                  <a:pt x="1452" y="869"/>
                </a:lnTo>
                <a:lnTo>
                  <a:pt x="1457" y="868"/>
                </a:lnTo>
                <a:lnTo>
                  <a:pt x="1459" y="868"/>
                </a:lnTo>
                <a:lnTo>
                  <a:pt x="1457" y="866"/>
                </a:lnTo>
                <a:lnTo>
                  <a:pt x="1456" y="862"/>
                </a:lnTo>
                <a:lnTo>
                  <a:pt x="1459" y="864"/>
                </a:lnTo>
                <a:lnTo>
                  <a:pt x="1464" y="865"/>
                </a:lnTo>
                <a:lnTo>
                  <a:pt x="1471" y="866"/>
                </a:lnTo>
                <a:lnTo>
                  <a:pt x="1468" y="862"/>
                </a:lnTo>
                <a:lnTo>
                  <a:pt x="1464" y="860"/>
                </a:lnTo>
                <a:lnTo>
                  <a:pt x="1461" y="858"/>
                </a:lnTo>
                <a:lnTo>
                  <a:pt x="1459" y="850"/>
                </a:lnTo>
                <a:lnTo>
                  <a:pt x="1457" y="850"/>
                </a:lnTo>
                <a:lnTo>
                  <a:pt x="1449" y="853"/>
                </a:lnTo>
                <a:lnTo>
                  <a:pt x="1437" y="857"/>
                </a:lnTo>
                <a:lnTo>
                  <a:pt x="1431" y="853"/>
                </a:lnTo>
                <a:lnTo>
                  <a:pt x="1434" y="850"/>
                </a:lnTo>
                <a:lnTo>
                  <a:pt x="1435" y="850"/>
                </a:lnTo>
                <a:lnTo>
                  <a:pt x="1438" y="847"/>
                </a:lnTo>
                <a:lnTo>
                  <a:pt x="1445" y="845"/>
                </a:lnTo>
                <a:lnTo>
                  <a:pt x="1446" y="845"/>
                </a:lnTo>
                <a:lnTo>
                  <a:pt x="1448" y="845"/>
                </a:lnTo>
                <a:lnTo>
                  <a:pt x="1448" y="842"/>
                </a:lnTo>
                <a:lnTo>
                  <a:pt x="1448" y="840"/>
                </a:lnTo>
                <a:lnTo>
                  <a:pt x="1446" y="840"/>
                </a:lnTo>
                <a:lnTo>
                  <a:pt x="1440" y="839"/>
                </a:lnTo>
                <a:lnTo>
                  <a:pt x="1438" y="839"/>
                </a:lnTo>
                <a:lnTo>
                  <a:pt x="1433" y="839"/>
                </a:lnTo>
                <a:lnTo>
                  <a:pt x="1427" y="836"/>
                </a:lnTo>
                <a:lnTo>
                  <a:pt x="1426" y="836"/>
                </a:lnTo>
                <a:lnTo>
                  <a:pt x="1427" y="832"/>
                </a:lnTo>
                <a:lnTo>
                  <a:pt x="1429" y="828"/>
                </a:lnTo>
                <a:lnTo>
                  <a:pt x="1431" y="827"/>
                </a:lnTo>
                <a:lnTo>
                  <a:pt x="1437" y="825"/>
                </a:lnTo>
                <a:lnTo>
                  <a:pt x="1446" y="830"/>
                </a:lnTo>
                <a:lnTo>
                  <a:pt x="1456" y="836"/>
                </a:lnTo>
                <a:lnTo>
                  <a:pt x="1457" y="836"/>
                </a:lnTo>
                <a:lnTo>
                  <a:pt x="1464" y="845"/>
                </a:lnTo>
                <a:lnTo>
                  <a:pt x="1468" y="850"/>
                </a:lnTo>
                <a:lnTo>
                  <a:pt x="1470" y="855"/>
                </a:lnTo>
                <a:lnTo>
                  <a:pt x="1478" y="862"/>
                </a:lnTo>
                <a:lnTo>
                  <a:pt x="1483" y="869"/>
                </a:lnTo>
                <a:lnTo>
                  <a:pt x="1493" y="873"/>
                </a:lnTo>
                <a:lnTo>
                  <a:pt x="1495" y="870"/>
                </a:lnTo>
                <a:lnTo>
                  <a:pt x="1489" y="864"/>
                </a:lnTo>
                <a:lnTo>
                  <a:pt x="1483" y="860"/>
                </a:lnTo>
                <a:lnTo>
                  <a:pt x="1480" y="857"/>
                </a:lnTo>
                <a:lnTo>
                  <a:pt x="1476" y="850"/>
                </a:lnTo>
                <a:lnTo>
                  <a:pt x="1478" y="843"/>
                </a:lnTo>
                <a:lnTo>
                  <a:pt x="1476" y="835"/>
                </a:lnTo>
                <a:lnTo>
                  <a:pt x="1465" y="832"/>
                </a:lnTo>
                <a:lnTo>
                  <a:pt x="1461" y="831"/>
                </a:lnTo>
                <a:lnTo>
                  <a:pt x="1455" y="830"/>
                </a:lnTo>
                <a:lnTo>
                  <a:pt x="1446" y="824"/>
                </a:lnTo>
                <a:lnTo>
                  <a:pt x="1441" y="820"/>
                </a:lnTo>
                <a:lnTo>
                  <a:pt x="1441" y="819"/>
                </a:lnTo>
                <a:lnTo>
                  <a:pt x="1441" y="815"/>
                </a:lnTo>
                <a:lnTo>
                  <a:pt x="1449" y="812"/>
                </a:lnTo>
                <a:lnTo>
                  <a:pt x="1449" y="810"/>
                </a:lnTo>
                <a:lnTo>
                  <a:pt x="1456" y="808"/>
                </a:lnTo>
                <a:lnTo>
                  <a:pt x="1465" y="802"/>
                </a:lnTo>
                <a:lnTo>
                  <a:pt x="1475" y="800"/>
                </a:lnTo>
                <a:lnTo>
                  <a:pt x="1487" y="801"/>
                </a:lnTo>
                <a:lnTo>
                  <a:pt x="1489" y="802"/>
                </a:lnTo>
                <a:lnTo>
                  <a:pt x="1495" y="805"/>
                </a:lnTo>
                <a:lnTo>
                  <a:pt x="1495" y="806"/>
                </a:lnTo>
                <a:lnTo>
                  <a:pt x="1497" y="817"/>
                </a:lnTo>
                <a:lnTo>
                  <a:pt x="1498" y="817"/>
                </a:lnTo>
                <a:lnTo>
                  <a:pt x="1500" y="819"/>
                </a:lnTo>
                <a:lnTo>
                  <a:pt x="1508" y="817"/>
                </a:lnTo>
                <a:lnTo>
                  <a:pt x="1513" y="816"/>
                </a:lnTo>
                <a:lnTo>
                  <a:pt x="1515" y="810"/>
                </a:lnTo>
                <a:lnTo>
                  <a:pt x="1515" y="809"/>
                </a:lnTo>
                <a:lnTo>
                  <a:pt x="1515" y="808"/>
                </a:lnTo>
                <a:lnTo>
                  <a:pt x="1516" y="808"/>
                </a:lnTo>
                <a:lnTo>
                  <a:pt x="1519" y="808"/>
                </a:lnTo>
                <a:lnTo>
                  <a:pt x="1524" y="808"/>
                </a:lnTo>
                <a:lnTo>
                  <a:pt x="1530" y="817"/>
                </a:lnTo>
                <a:lnTo>
                  <a:pt x="1534" y="827"/>
                </a:lnTo>
                <a:lnTo>
                  <a:pt x="1535" y="831"/>
                </a:lnTo>
                <a:lnTo>
                  <a:pt x="1540" y="838"/>
                </a:lnTo>
                <a:lnTo>
                  <a:pt x="1542" y="847"/>
                </a:lnTo>
                <a:lnTo>
                  <a:pt x="1543" y="849"/>
                </a:lnTo>
                <a:lnTo>
                  <a:pt x="1543" y="851"/>
                </a:lnTo>
                <a:lnTo>
                  <a:pt x="1543" y="858"/>
                </a:lnTo>
                <a:lnTo>
                  <a:pt x="1545" y="858"/>
                </a:lnTo>
                <a:lnTo>
                  <a:pt x="1547" y="857"/>
                </a:lnTo>
                <a:lnTo>
                  <a:pt x="1549" y="857"/>
                </a:lnTo>
                <a:lnTo>
                  <a:pt x="1547" y="854"/>
                </a:lnTo>
                <a:lnTo>
                  <a:pt x="1546" y="849"/>
                </a:lnTo>
                <a:lnTo>
                  <a:pt x="1546" y="846"/>
                </a:lnTo>
                <a:lnTo>
                  <a:pt x="1546" y="839"/>
                </a:lnTo>
                <a:lnTo>
                  <a:pt x="1550" y="842"/>
                </a:lnTo>
                <a:lnTo>
                  <a:pt x="1547" y="834"/>
                </a:lnTo>
                <a:lnTo>
                  <a:pt x="1547" y="830"/>
                </a:lnTo>
                <a:lnTo>
                  <a:pt x="1539" y="824"/>
                </a:lnTo>
                <a:lnTo>
                  <a:pt x="1538" y="823"/>
                </a:lnTo>
                <a:lnTo>
                  <a:pt x="1535" y="812"/>
                </a:lnTo>
                <a:lnTo>
                  <a:pt x="1534" y="809"/>
                </a:lnTo>
                <a:lnTo>
                  <a:pt x="1535" y="802"/>
                </a:lnTo>
                <a:lnTo>
                  <a:pt x="1540" y="797"/>
                </a:lnTo>
                <a:lnTo>
                  <a:pt x="1542" y="797"/>
                </a:lnTo>
                <a:lnTo>
                  <a:pt x="1545" y="798"/>
                </a:lnTo>
                <a:lnTo>
                  <a:pt x="1547" y="802"/>
                </a:lnTo>
                <a:lnTo>
                  <a:pt x="1551" y="806"/>
                </a:lnTo>
                <a:lnTo>
                  <a:pt x="1553" y="806"/>
                </a:lnTo>
                <a:lnTo>
                  <a:pt x="1558" y="810"/>
                </a:lnTo>
                <a:lnTo>
                  <a:pt x="1568" y="812"/>
                </a:lnTo>
                <a:lnTo>
                  <a:pt x="1568" y="809"/>
                </a:lnTo>
                <a:lnTo>
                  <a:pt x="1569" y="808"/>
                </a:lnTo>
                <a:lnTo>
                  <a:pt x="1566" y="806"/>
                </a:lnTo>
                <a:lnTo>
                  <a:pt x="1561" y="804"/>
                </a:lnTo>
                <a:lnTo>
                  <a:pt x="1553" y="798"/>
                </a:lnTo>
                <a:lnTo>
                  <a:pt x="1551" y="798"/>
                </a:lnTo>
                <a:lnTo>
                  <a:pt x="1551" y="797"/>
                </a:lnTo>
                <a:lnTo>
                  <a:pt x="1549" y="797"/>
                </a:lnTo>
                <a:lnTo>
                  <a:pt x="1549" y="795"/>
                </a:lnTo>
                <a:lnTo>
                  <a:pt x="1547" y="795"/>
                </a:lnTo>
                <a:lnTo>
                  <a:pt x="1550" y="791"/>
                </a:lnTo>
                <a:lnTo>
                  <a:pt x="1551" y="791"/>
                </a:lnTo>
                <a:lnTo>
                  <a:pt x="1553" y="791"/>
                </a:lnTo>
                <a:lnTo>
                  <a:pt x="1565" y="790"/>
                </a:lnTo>
                <a:lnTo>
                  <a:pt x="1566" y="790"/>
                </a:lnTo>
                <a:lnTo>
                  <a:pt x="1569" y="790"/>
                </a:lnTo>
                <a:lnTo>
                  <a:pt x="1575" y="791"/>
                </a:lnTo>
                <a:lnTo>
                  <a:pt x="1579" y="794"/>
                </a:lnTo>
                <a:lnTo>
                  <a:pt x="1586" y="798"/>
                </a:lnTo>
                <a:lnTo>
                  <a:pt x="1590" y="798"/>
                </a:lnTo>
                <a:lnTo>
                  <a:pt x="1586" y="795"/>
                </a:lnTo>
                <a:lnTo>
                  <a:pt x="1580" y="791"/>
                </a:lnTo>
                <a:lnTo>
                  <a:pt x="1580" y="790"/>
                </a:lnTo>
                <a:lnTo>
                  <a:pt x="1579" y="789"/>
                </a:lnTo>
                <a:lnTo>
                  <a:pt x="1575" y="786"/>
                </a:lnTo>
                <a:lnTo>
                  <a:pt x="1566" y="783"/>
                </a:lnTo>
                <a:lnTo>
                  <a:pt x="1565" y="782"/>
                </a:lnTo>
                <a:lnTo>
                  <a:pt x="1556" y="785"/>
                </a:lnTo>
                <a:lnTo>
                  <a:pt x="1557" y="780"/>
                </a:lnTo>
                <a:lnTo>
                  <a:pt x="1558" y="778"/>
                </a:lnTo>
                <a:lnTo>
                  <a:pt x="1560" y="775"/>
                </a:lnTo>
                <a:lnTo>
                  <a:pt x="1562" y="764"/>
                </a:lnTo>
                <a:lnTo>
                  <a:pt x="1560" y="764"/>
                </a:lnTo>
                <a:lnTo>
                  <a:pt x="1557" y="764"/>
                </a:lnTo>
                <a:lnTo>
                  <a:pt x="1551" y="768"/>
                </a:lnTo>
                <a:lnTo>
                  <a:pt x="1543" y="778"/>
                </a:lnTo>
                <a:lnTo>
                  <a:pt x="1540" y="782"/>
                </a:lnTo>
                <a:lnTo>
                  <a:pt x="1538" y="785"/>
                </a:lnTo>
                <a:lnTo>
                  <a:pt x="1528" y="789"/>
                </a:lnTo>
                <a:lnTo>
                  <a:pt x="1513" y="790"/>
                </a:lnTo>
                <a:lnTo>
                  <a:pt x="1512" y="790"/>
                </a:lnTo>
                <a:lnTo>
                  <a:pt x="1513" y="787"/>
                </a:lnTo>
                <a:lnTo>
                  <a:pt x="1517" y="779"/>
                </a:lnTo>
                <a:lnTo>
                  <a:pt x="1517" y="778"/>
                </a:lnTo>
                <a:lnTo>
                  <a:pt x="1515" y="778"/>
                </a:lnTo>
                <a:lnTo>
                  <a:pt x="1513" y="775"/>
                </a:lnTo>
                <a:lnTo>
                  <a:pt x="1506" y="772"/>
                </a:lnTo>
                <a:lnTo>
                  <a:pt x="1502" y="778"/>
                </a:lnTo>
                <a:lnTo>
                  <a:pt x="1501" y="780"/>
                </a:lnTo>
                <a:lnTo>
                  <a:pt x="1497" y="786"/>
                </a:lnTo>
                <a:lnTo>
                  <a:pt x="1476" y="791"/>
                </a:lnTo>
                <a:lnTo>
                  <a:pt x="1467" y="793"/>
                </a:lnTo>
                <a:lnTo>
                  <a:pt x="1465" y="793"/>
                </a:lnTo>
                <a:lnTo>
                  <a:pt x="1463" y="793"/>
                </a:lnTo>
                <a:lnTo>
                  <a:pt x="1463" y="789"/>
                </a:lnTo>
                <a:lnTo>
                  <a:pt x="1463" y="786"/>
                </a:lnTo>
                <a:lnTo>
                  <a:pt x="1463" y="783"/>
                </a:lnTo>
                <a:lnTo>
                  <a:pt x="1463" y="782"/>
                </a:lnTo>
                <a:lnTo>
                  <a:pt x="1461" y="782"/>
                </a:lnTo>
                <a:lnTo>
                  <a:pt x="1459" y="778"/>
                </a:lnTo>
                <a:lnTo>
                  <a:pt x="1457" y="776"/>
                </a:lnTo>
                <a:lnTo>
                  <a:pt x="1456" y="770"/>
                </a:lnTo>
                <a:lnTo>
                  <a:pt x="1464" y="764"/>
                </a:lnTo>
                <a:lnTo>
                  <a:pt x="1470" y="768"/>
                </a:lnTo>
                <a:lnTo>
                  <a:pt x="1470" y="770"/>
                </a:lnTo>
                <a:lnTo>
                  <a:pt x="1471" y="768"/>
                </a:lnTo>
                <a:lnTo>
                  <a:pt x="1475" y="763"/>
                </a:lnTo>
                <a:lnTo>
                  <a:pt x="1474" y="763"/>
                </a:lnTo>
                <a:lnTo>
                  <a:pt x="1472" y="761"/>
                </a:lnTo>
                <a:lnTo>
                  <a:pt x="1471" y="761"/>
                </a:lnTo>
                <a:lnTo>
                  <a:pt x="1467" y="759"/>
                </a:lnTo>
                <a:lnTo>
                  <a:pt x="1465" y="755"/>
                </a:lnTo>
                <a:lnTo>
                  <a:pt x="1465" y="752"/>
                </a:lnTo>
                <a:lnTo>
                  <a:pt x="1467" y="750"/>
                </a:lnTo>
                <a:lnTo>
                  <a:pt x="1470" y="746"/>
                </a:lnTo>
                <a:lnTo>
                  <a:pt x="1471" y="742"/>
                </a:lnTo>
                <a:lnTo>
                  <a:pt x="1478" y="737"/>
                </a:lnTo>
                <a:lnTo>
                  <a:pt x="1483" y="731"/>
                </a:lnTo>
                <a:lnTo>
                  <a:pt x="1487" y="731"/>
                </a:lnTo>
                <a:lnTo>
                  <a:pt x="1493" y="730"/>
                </a:lnTo>
                <a:lnTo>
                  <a:pt x="1497" y="731"/>
                </a:lnTo>
                <a:lnTo>
                  <a:pt x="1500" y="727"/>
                </a:lnTo>
                <a:lnTo>
                  <a:pt x="1504" y="723"/>
                </a:lnTo>
                <a:lnTo>
                  <a:pt x="1505" y="722"/>
                </a:lnTo>
                <a:lnTo>
                  <a:pt x="1505" y="723"/>
                </a:lnTo>
                <a:lnTo>
                  <a:pt x="1506" y="723"/>
                </a:lnTo>
                <a:lnTo>
                  <a:pt x="1512" y="727"/>
                </a:lnTo>
                <a:lnTo>
                  <a:pt x="1513" y="727"/>
                </a:lnTo>
                <a:lnTo>
                  <a:pt x="1515" y="731"/>
                </a:lnTo>
                <a:lnTo>
                  <a:pt x="1516" y="734"/>
                </a:lnTo>
                <a:lnTo>
                  <a:pt x="1519" y="737"/>
                </a:lnTo>
                <a:lnTo>
                  <a:pt x="1521" y="740"/>
                </a:lnTo>
                <a:lnTo>
                  <a:pt x="1525" y="738"/>
                </a:lnTo>
                <a:lnTo>
                  <a:pt x="1527" y="737"/>
                </a:lnTo>
                <a:lnTo>
                  <a:pt x="1519" y="731"/>
                </a:lnTo>
                <a:lnTo>
                  <a:pt x="1519" y="725"/>
                </a:lnTo>
                <a:lnTo>
                  <a:pt x="1524" y="719"/>
                </a:lnTo>
                <a:lnTo>
                  <a:pt x="1525" y="719"/>
                </a:lnTo>
                <a:lnTo>
                  <a:pt x="1530" y="718"/>
                </a:lnTo>
                <a:lnTo>
                  <a:pt x="1534" y="716"/>
                </a:lnTo>
                <a:lnTo>
                  <a:pt x="1539" y="718"/>
                </a:lnTo>
                <a:lnTo>
                  <a:pt x="1540" y="718"/>
                </a:lnTo>
                <a:lnTo>
                  <a:pt x="1543" y="722"/>
                </a:lnTo>
                <a:lnTo>
                  <a:pt x="1546" y="723"/>
                </a:lnTo>
                <a:lnTo>
                  <a:pt x="1549" y="729"/>
                </a:lnTo>
                <a:lnTo>
                  <a:pt x="1551" y="729"/>
                </a:lnTo>
                <a:lnTo>
                  <a:pt x="1554" y="730"/>
                </a:lnTo>
                <a:lnTo>
                  <a:pt x="1557" y="730"/>
                </a:lnTo>
                <a:lnTo>
                  <a:pt x="1566" y="731"/>
                </a:lnTo>
                <a:lnTo>
                  <a:pt x="1573" y="731"/>
                </a:lnTo>
                <a:lnTo>
                  <a:pt x="1575" y="730"/>
                </a:lnTo>
                <a:lnTo>
                  <a:pt x="1572" y="726"/>
                </a:lnTo>
                <a:lnTo>
                  <a:pt x="1571" y="726"/>
                </a:lnTo>
                <a:lnTo>
                  <a:pt x="1561" y="723"/>
                </a:lnTo>
                <a:lnTo>
                  <a:pt x="1554" y="719"/>
                </a:lnTo>
                <a:lnTo>
                  <a:pt x="1551" y="714"/>
                </a:lnTo>
                <a:lnTo>
                  <a:pt x="1551" y="711"/>
                </a:lnTo>
                <a:lnTo>
                  <a:pt x="1543" y="711"/>
                </a:lnTo>
                <a:lnTo>
                  <a:pt x="1538" y="712"/>
                </a:lnTo>
                <a:lnTo>
                  <a:pt x="1535" y="710"/>
                </a:lnTo>
                <a:lnTo>
                  <a:pt x="1531" y="707"/>
                </a:lnTo>
                <a:lnTo>
                  <a:pt x="1532" y="704"/>
                </a:lnTo>
                <a:lnTo>
                  <a:pt x="1534" y="701"/>
                </a:lnTo>
                <a:lnTo>
                  <a:pt x="1542" y="699"/>
                </a:lnTo>
                <a:lnTo>
                  <a:pt x="1543" y="697"/>
                </a:lnTo>
                <a:lnTo>
                  <a:pt x="1547" y="693"/>
                </a:lnTo>
                <a:lnTo>
                  <a:pt x="1549" y="695"/>
                </a:lnTo>
                <a:lnTo>
                  <a:pt x="1551" y="697"/>
                </a:lnTo>
                <a:lnTo>
                  <a:pt x="1556" y="699"/>
                </a:lnTo>
                <a:lnTo>
                  <a:pt x="1568" y="703"/>
                </a:lnTo>
                <a:lnTo>
                  <a:pt x="1575" y="705"/>
                </a:lnTo>
                <a:lnTo>
                  <a:pt x="1581" y="708"/>
                </a:lnTo>
                <a:lnTo>
                  <a:pt x="1583" y="704"/>
                </a:lnTo>
                <a:lnTo>
                  <a:pt x="1581" y="701"/>
                </a:lnTo>
                <a:lnTo>
                  <a:pt x="1581" y="700"/>
                </a:lnTo>
                <a:lnTo>
                  <a:pt x="1580" y="699"/>
                </a:lnTo>
                <a:lnTo>
                  <a:pt x="1579" y="699"/>
                </a:lnTo>
                <a:lnTo>
                  <a:pt x="1576" y="697"/>
                </a:lnTo>
                <a:lnTo>
                  <a:pt x="1569" y="696"/>
                </a:lnTo>
                <a:lnTo>
                  <a:pt x="1566" y="696"/>
                </a:lnTo>
                <a:lnTo>
                  <a:pt x="1565" y="695"/>
                </a:lnTo>
                <a:lnTo>
                  <a:pt x="1562" y="695"/>
                </a:lnTo>
                <a:lnTo>
                  <a:pt x="1557" y="690"/>
                </a:lnTo>
                <a:lnTo>
                  <a:pt x="1553" y="686"/>
                </a:lnTo>
                <a:lnTo>
                  <a:pt x="1557" y="680"/>
                </a:lnTo>
                <a:lnTo>
                  <a:pt x="1560" y="678"/>
                </a:lnTo>
                <a:lnTo>
                  <a:pt x="1564" y="673"/>
                </a:lnTo>
                <a:lnTo>
                  <a:pt x="1569" y="670"/>
                </a:lnTo>
                <a:lnTo>
                  <a:pt x="1573" y="670"/>
                </a:lnTo>
                <a:lnTo>
                  <a:pt x="1575" y="673"/>
                </a:lnTo>
                <a:lnTo>
                  <a:pt x="1577" y="675"/>
                </a:lnTo>
                <a:lnTo>
                  <a:pt x="1581" y="678"/>
                </a:lnTo>
                <a:lnTo>
                  <a:pt x="1583" y="678"/>
                </a:lnTo>
                <a:lnTo>
                  <a:pt x="1587" y="678"/>
                </a:lnTo>
                <a:lnTo>
                  <a:pt x="1587" y="677"/>
                </a:lnTo>
                <a:lnTo>
                  <a:pt x="1588" y="674"/>
                </a:lnTo>
                <a:lnTo>
                  <a:pt x="1583" y="669"/>
                </a:lnTo>
                <a:lnTo>
                  <a:pt x="1579" y="666"/>
                </a:lnTo>
                <a:lnTo>
                  <a:pt x="1579" y="666"/>
                </a:lnTo>
                <a:lnTo>
                  <a:pt x="1577" y="665"/>
                </a:lnTo>
                <a:lnTo>
                  <a:pt x="1573" y="663"/>
                </a:lnTo>
                <a:lnTo>
                  <a:pt x="1572" y="663"/>
                </a:lnTo>
                <a:lnTo>
                  <a:pt x="1566" y="665"/>
                </a:lnTo>
                <a:lnTo>
                  <a:pt x="1565" y="665"/>
                </a:lnTo>
                <a:lnTo>
                  <a:pt x="1561" y="666"/>
                </a:lnTo>
                <a:lnTo>
                  <a:pt x="1557" y="666"/>
                </a:lnTo>
                <a:lnTo>
                  <a:pt x="1556" y="667"/>
                </a:lnTo>
                <a:lnTo>
                  <a:pt x="1553" y="669"/>
                </a:lnTo>
                <a:lnTo>
                  <a:pt x="1551" y="669"/>
                </a:lnTo>
                <a:lnTo>
                  <a:pt x="1550" y="670"/>
                </a:lnTo>
                <a:lnTo>
                  <a:pt x="1550" y="669"/>
                </a:lnTo>
                <a:lnTo>
                  <a:pt x="1549" y="669"/>
                </a:lnTo>
                <a:lnTo>
                  <a:pt x="1549" y="667"/>
                </a:lnTo>
                <a:lnTo>
                  <a:pt x="1549" y="665"/>
                </a:lnTo>
                <a:lnTo>
                  <a:pt x="1549" y="662"/>
                </a:lnTo>
                <a:lnTo>
                  <a:pt x="1550" y="656"/>
                </a:lnTo>
                <a:lnTo>
                  <a:pt x="1551" y="656"/>
                </a:lnTo>
                <a:lnTo>
                  <a:pt x="1554" y="655"/>
                </a:lnTo>
                <a:lnTo>
                  <a:pt x="1558" y="654"/>
                </a:lnTo>
                <a:lnTo>
                  <a:pt x="1556" y="648"/>
                </a:lnTo>
                <a:lnTo>
                  <a:pt x="1551" y="648"/>
                </a:lnTo>
                <a:lnTo>
                  <a:pt x="1550" y="648"/>
                </a:lnTo>
                <a:lnTo>
                  <a:pt x="1550" y="647"/>
                </a:lnTo>
                <a:lnTo>
                  <a:pt x="1550" y="645"/>
                </a:lnTo>
                <a:lnTo>
                  <a:pt x="1550" y="644"/>
                </a:lnTo>
                <a:lnTo>
                  <a:pt x="1551" y="643"/>
                </a:lnTo>
                <a:lnTo>
                  <a:pt x="1551" y="641"/>
                </a:lnTo>
                <a:lnTo>
                  <a:pt x="1556" y="636"/>
                </a:lnTo>
                <a:lnTo>
                  <a:pt x="1561" y="632"/>
                </a:lnTo>
                <a:lnTo>
                  <a:pt x="1562" y="632"/>
                </a:lnTo>
                <a:lnTo>
                  <a:pt x="1564" y="626"/>
                </a:lnTo>
                <a:lnTo>
                  <a:pt x="1569" y="620"/>
                </a:lnTo>
                <a:lnTo>
                  <a:pt x="1565" y="620"/>
                </a:lnTo>
                <a:lnTo>
                  <a:pt x="1562" y="620"/>
                </a:lnTo>
                <a:lnTo>
                  <a:pt x="1564" y="618"/>
                </a:lnTo>
                <a:lnTo>
                  <a:pt x="1569" y="613"/>
                </a:lnTo>
                <a:lnTo>
                  <a:pt x="1571" y="613"/>
                </a:lnTo>
                <a:lnTo>
                  <a:pt x="1577" y="611"/>
                </a:lnTo>
                <a:lnTo>
                  <a:pt x="1580" y="610"/>
                </a:lnTo>
                <a:lnTo>
                  <a:pt x="1583" y="609"/>
                </a:lnTo>
                <a:lnTo>
                  <a:pt x="1587" y="606"/>
                </a:lnTo>
                <a:lnTo>
                  <a:pt x="1588" y="606"/>
                </a:lnTo>
                <a:lnTo>
                  <a:pt x="1594" y="602"/>
                </a:lnTo>
                <a:lnTo>
                  <a:pt x="1595" y="602"/>
                </a:lnTo>
                <a:lnTo>
                  <a:pt x="1603" y="602"/>
                </a:lnTo>
                <a:lnTo>
                  <a:pt x="1610" y="602"/>
                </a:lnTo>
                <a:lnTo>
                  <a:pt x="1611" y="603"/>
                </a:lnTo>
                <a:lnTo>
                  <a:pt x="1614" y="609"/>
                </a:lnTo>
                <a:lnTo>
                  <a:pt x="1616" y="607"/>
                </a:lnTo>
                <a:lnTo>
                  <a:pt x="1617" y="606"/>
                </a:lnTo>
                <a:lnTo>
                  <a:pt x="1616" y="606"/>
                </a:lnTo>
                <a:lnTo>
                  <a:pt x="1613" y="602"/>
                </a:lnTo>
                <a:lnTo>
                  <a:pt x="1613" y="600"/>
                </a:lnTo>
                <a:lnTo>
                  <a:pt x="1613" y="600"/>
                </a:lnTo>
                <a:lnTo>
                  <a:pt x="1605" y="596"/>
                </a:lnTo>
                <a:lnTo>
                  <a:pt x="1602" y="595"/>
                </a:lnTo>
                <a:lnTo>
                  <a:pt x="1603" y="588"/>
                </a:lnTo>
                <a:lnTo>
                  <a:pt x="1605" y="587"/>
                </a:lnTo>
                <a:lnTo>
                  <a:pt x="1606" y="580"/>
                </a:lnTo>
                <a:lnTo>
                  <a:pt x="1598" y="580"/>
                </a:lnTo>
                <a:lnTo>
                  <a:pt x="1595" y="581"/>
                </a:lnTo>
                <a:lnTo>
                  <a:pt x="1594" y="580"/>
                </a:lnTo>
                <a:lnTo>
                  <a:pt x="1594" y="577"/>
                </a:lnTo>
                <a:lnTo>
                  <a:pt x="1595" y="573"/>
                </a:lnTo>
                <a:lnTo>
                  <a:pt x="1596" y="564"/>
                </a:lnTo>
                <a:lnTo>
                  <a:pt x="1599" y="558"/>
                </a:lnTo>
                <a:lnTo>
                  <a:pt x="1605" y="549"/>
                </a:lnTo>
                <a:lnTo>
                  <a:pt x="1607" y="539"/>
                </a:lnTo>
                <a:lnTo>
                  <a:pt x="1611" y="539"/>
                </a:lnTo>
                <a:lnTo>
                  <a:pt x="1613" y="538"/>
                </a:lnTo>
                <a:lnTo>
                  <a:pt x="1611" y="535"/>
                </a:lnTo>
                <a:lnTo>
                  <a:pt x="1609" y="531"/>
                </a:lnTo>
                <a:lnTo>
                  <a:pt x="1607" y="523"/>
                </a:lnTo>
                <a:lnTo>
                  <a:pt x="1607" y="520"/>
                </a:lnTo>
                <a:lnTo>
                  <a:pt x="1613" y="519"/>
                </a:lnTo>
                <a:lnTo>
                  <a:pt x="1621" y="513"/>
                </a:lnTo>
                <a:lnTo>
                  <a:pt x="1626" y="517"/>
                </a:lnTo>
                <a:lnTo>
                  <a:pt x="1628" y="519"/>
                </a:lnTo>
                <a:lnTo>
                  <a:pt x="1628" y="521"/>
                </a:lnTo>
                <a:lnTo>
                  <a:pt x="1626" y="530"/>
                </a:lnTo>
                <a:lnTo>
                  <a:pt x="1622" y="536"/>
                </a:lnTo>
                <a:lnTo>
                  <a:pt x="1620" y="545"/>
                </a:lnTo>
                <a:lnTo>
                  <a:pt x="1617" y="550"/>
                </a:lnTo>
                <a:lnTo>
                  <a:pt x="1617" y="558"/>
                </a:lnTo>
                <a:lnTo>
                  <a:pt x="1618" y="564"/>
                </a:lnTo>
                <a:lnTo>
                  <a:pt x="1620" y="565"/>
                </a:lnTo>
                <a:lnTo>
                  <a:pt x="1624" y="555"/>
                </a:lnTo>
                <a:lnTo>
                  <a:pt x="1625" y="547"/>
                </a:lnTo>
                <a:lnTo>
                  <a:pt x="1631" y="538"/>
                </a:lnTo>
                <a:lnTo>
                  <a:pt x="1635" y="539"/>
                </a:lnTo>
                <a:lnTo>
                  <a:pt x="1636" y="539"/>
                </a:lnTo>
                <a:lnTo>
                  <a:pt x="1637" y="540"/>
                </a:lnTo>
                <a:lnTo>
                  <a:pt x="1640" y="550"/>
                </a:lnTo>
                <a:lnTo>
                  <a:pt x="1641" y="555"/>
                </a:lnTo>
                <a:lnTo>
                  <a:pt x="1640" y="561"/>
                </a:lnTo>
                <a:lnTo>
                  <a:pt x="1640" y="564"/>
                </a:lnTo>
                <a:lnTo>
                  <a:pt x="1640" y="568"/>
                </a:lnTo>
                <a:lnTo>
                  <a:pt x="1640" y="570"/>
                </a:lnTo>
                <a:lnTo>
                  <a:pt x="1641" y="580"/>
                </a:lnTo>
                <a:lnTo>
                  <a:pt x="1641" y="579"/>
                </a:lnTo>
                <a:lnTo>
                  <a:pt x="1643" y="579"/>
                </a:lnTo>
                <a:lnTo>
                  <a:pt x="1644" y="575"/>
                </a:lnTo>
                <a:lnTo>
                  <a:pt x="1646" y="566"/>
                </a:lnTo>
                <a:lnTo>
                  <a:pt x="1646" y="557"/>
                </a:lnTo>
                <a:lnTo>
                  <a:pt x="1646" y="555"/>
                </a:lnTo>
                <a:lnTo>
                  <a:pt x="1647" y="554"/>
                </a:lnTo>
                <a:lnTo>
                  <a:pt x="1647" y="549"/>
                </a:lnTo>
                <a:lnTo>
                  <a:pt x="1651" y="557"/>
                </a:lnTo>
                <a:lnTo>
                  <a:pt x="1651" y="558"/>
                </a:lnTo>
                <a:lnTo>
                  <a:pt x="1652" y="561"/>
                </a:lnTo>
                <a:lnTo>
                  <a:pt x="1655" y="565"/>
                </a:lnTo>
                <a:lnTo>
                  <a:pt x="1659" y="570"/>
                </a:lnTo>
                <a:lnTo>
                  <a:pt x="1662" y="572"/>
                </a:lnTo>
                <a:lnTo>
                  <a:pt x="1663" y="570"/>
                </a:lnTo>
                <a:lnTo>
                  <a:pt x="1665" y="569"/>
                </a:lnTo>
                <a:lnTo>
                  <a:pt x="1665" y="568"/>
                </a:lnTo>
                <a:lnTo>
                  <a:pt x="1665" y="565"/>
                </a:lnTo>
                <a:lnTo>
                  <a:pt x="1661" y="560"/>
                </a:lnTo>
                <a:lnTo>
                  <a:pt x="1656" y="555"/>
                </a:lnTo>
                <a:lnTo>
                  <a:pt x="1659" y="554"/>
                </a:lnTo>
                <a:lnTo>
                  <a:pt x="1659" y="553"/>
                </a:lnTo>
                <a:lnTo>
                  <a:pt x="1662" y="553"/>
                </a:lnTo>
                <a:lnTo>
                  <a:pt x="1665" y="553"/>
                </a:lnTo>
                <a:lnTo>
                  <a:pt x="1676" y="553"/>
                </a:lnTo>
                <a:lnTo>
                  <a:pt x="1678" y="554"/>
                </a:lnTo>
                <a:lnTo>
                  <a:pt x="1678" y="555"/>
                </a:lnTo>
                <a:lnTo>
                  <a:pt x="1678" y="557"/>
                </a:lnTo>
                <a:lnTo>
                  <a:pt x="1680" y="561"/>
                </a:lnTo>
                <a:lnTo>
                  <a:pt x="1685" y="562"/>
                </a:lnTo>
                <a:lnTo>
                  <a:pt x="1691" y="561"/>
                </a:lnTo>
                <a:lnTo>
                  <a:pt x="1688" y="557"/>
                </a:lnTo>
                <a:lnTo>
                  <a:pt x="1686" y="555"/>
                </a:lnTo>
                <a:lnTo>
                  <a:pt x="1682" y="550"/>
                </a:lnTo>
                <a:lnTo>
                  <a:pt x="1680" y="549"/>
                </a:lnTo>
                <a:lnTo>
                  <a:pt x="1678" y="547"/>
                </a:lnTo>
                <a:lnTo>
                  <a:pt x="1670" y="547"/>
                </a:lnTo>
                <a:lnTo>
                  <a:pt x="1654" y="540"/>
                </a:lnTo>
                <a:lnTo>
                  <a:pt x="1650" y="535"/>
                </a:lnTo>
                <a:lnTo>
                  <a:pt x="1648" y="532"/>
                </a:lnTo>
                <a:lnTo>
                  <a:pt x="1644" y="525"/>
                </a:lnTo>
                <a:lnTo>
                  <a:pt x="1641" y="523"/>
                </a:lnTo>
                <a:lnTo>
                  <a:pt x="1640" y="523"/>
                </a:lnTo>
                <a:lnTo>
                  <a:pt x="1639" y="523"/>
                </a:lnTo>
                <a:lnTo>
                  <a:pt x="1637" y="519"/>
                </a:lnTo>
                <a:lnTo>
                  <a:pt x="1637" y="515"/>
                </a:lnTo>
                <a:lnTo>
                  <a:pt x="1639" y="512"/>
                </a:lnTo>
                <a:lnTo>
                  <a:pt x="1636" y="506"/>
                </a:lnTo>
                <a:lnTo>
                  <a:pt x="1636" y="504"/>
                </a:lnTo>
                <a:lnTo>
                  <a:pt x="1640" y="502"/>
                </a:lnTo>
                <a:lnTo>
                  <a:pt x="1646" y="501"/>
                </a:lnTo>
                <a:lnTo>
                  <a:pt x="1656" y="497"/>
                </a:lnTo>
                <a:lnTo>
                  <a:pt x="1663" y="494"/>
                </a:lnTo>
                <a:lnTo>
                  <a:pt x="1666" y="494"/>
                </a:lnTo>
                <a:lnTo>
                  <a:pt x="1667" y="493"/>
                </a:lnTo>
                <a:lnTo>
                  <a:pt x="1670" y="490"/>
                </a:lnTo>
                <a:lnTo>
                  <a:pt x="1673" y="501"/>
                </a:lnTo>
                <a:lnTo>
                  <a:pt x="1673" y="502"/>
                </a:lnTo>
                <a:lnTo>
                  <a:pt x="1671" y="506"/>
                </a:lnTo>
                <a:lnTo>
                  <a:pt x="1676" y="508"/>
                </a:lnTo>
                <a:lnTo>
                  <a:pt x="1677" y="508"/>
                </a:lnTo>
                <a:lnTo>
                  <a:pt x="1678" y="515"/>
                </a:lnTo>
                <a:lnTo>
                  <a:pt x="1678" y="519"/>
                </a:lnTo>
                <a:lnTo>
                  <a:pt x="1680" y="520"/>
                </a:lnTo>
                <a:lnTo>
                  <a:pt x="1684" y="525"/>
                </a:lnTo>
                <a:lnTo>
                  <a:pt x="1685" y="531"/>
                </a:lnTo>
                <a:lnTo>
                  <a:pt x="1685" y="535"/>
                </a:lnTo>
                <a:lnTo>
                  <a:pt x="1692" y="542"/>
                </a:lnTo>
                <a:lnTo>
                  <a:pt x="1704" y="546"/>
                </a:lnTo>
                <a:lnTo>
                  <a:pt x="1711" y="543"/>
                </a:lnTo>
                <a:lnTo>
                  <a:pt x="1712" y="542"/>
                </a:lnTo>
                <a:lnTo>
                  <a:pt x="1714" y="543"/>
                </a:lnTo>
                <a:lnTo>
                  <a:pt x="1719" y="546"/>
                </a:lnTo>
                <a:lnTo>
                  <a:pt x="1721" y="551"/>
                </a:lnTo>
                <a:lnTo>
                  <a:pt x="1717" y="558"/>
                </a:lnTo>
                <a:lnTo>
                  <a:pt x="1715" y="562"/>
                </a:lnTo>
                <a:lnTo>
                  <a:pt x="1714" y="568"/>
                </a:lnTo>
                <a:lnTo>
                  <a:pt x="1714" y="573"/>
                </a:lnTo>
                <a:lnTo>
                  <a:pt x="1719" y="573"/>
                </a:lnTo>
                <a:lnTo>
                  <a:pt x="1721" y="573"/>
                </a:lnTo>
                <a:lnTo>
                  <a:pt x="1722" y="572"/>
                </a:lnTo>
                <a:lnTo>
                  <a:pt x="1723" y="570"/>
                </a:lnTo>
                <a:lnTo>
                  <a:pt x="1725" y="570"/>
                </a:lnTo>
                <a:lnTo>
                  <a:pt x="1732" y="573"/>
                </a:lnTo>
                <a:lnTo>
                  <a:pt x="1736" y="573"/>
                </a:lnTo>
                <a:lnTo>
                  <a:pt x="1741" y="576"/>
                </a:lnTo>
                <a:lnTo>
                  <a:pt x="1741" y="575"/>
                </a:lnTo>
                <a:lnTo>
                  <a:pt x="1741" y="573"/>
                </a:lnTo>
                <a:lnTo>
                  <a:pt x="1741" y="570"/>
                </a:lnTo>
                <a:lnTo>
                  <a:pt x="1736" y="568"/>
                </a:lnTo>
                <a:lnTo>
                  <a:pt x="1734" y="568"/>
                </a:lnTo>
                <a:lnTo>
                  <a:pt x="1729" y="562"/>
                </a:lnTo>
                <a:lnTo>
                  <a:pt x="1729" y="561"/>
                </a:lnTo>
                <a:lnTo>
                  <a:pt x="1729" y="560"/>
                </a:lnTo>
                <a:lnTo>
                  <a:pt x="1727" y="553"/>
                </a:lnTo>
                <a:lnTo>
                  <a:pt x="1726" y="545"/>
                </a:lnTo>
                <a:lnTo>
                  <a:pt x="1726" y="543"/>
                </a:lnTo>
                <a:lnTo>
                  <a:pt x="1723" y="539"/>
                </a:lnTo>
                <a:lnTo>
                  <a:pt x="1722" y="536"/>
                </a:lnTo>
                <a:lnTo>
                  <a:pt x="1721" y="536"/>
                </a:lnTo>
                <a:lnTo>
                  <a:pt x="1717" y="535"/>
                </a:lnTo>
                <a:lnTo>
                  <a:pt x="1708" y="534"/>
                </a:lnTo>
                <a:lnTo>
                  <a:pt x="1699" y="535"/>
                </a:lnTo>
                <a:lnTo>
                  <a:pt x="1693" y="530"/>
                </a:lnTo>
                <a:lnTo>
                  <a:pt x="1692" y="521"/>
                </a:lnTo>
                <a:lnTo>
                  <a:pt x="1685" y="517"/>
                </a:lnTo>
                <a:lnTo>
                  <a:pt x="1684" y="516"/>
                </a:lnTo>
                <a:lnTo>
                  <a:pt x="1685" y="508"/>
                </a:lnTo>
                <a:lnTo>
                  <a:pt x="1685" y="505"/>
                </a:lnTo>
                <a:lnTo>
                  <a:pt x="1685" y="501"/>
                </a:lnTo>
                <a:lnTo>
                  <a:pt x="1686" y="501"/>
                </a:lnTo>
                <a:lnTo>
                  <a:pt x="1689" y="500"/>
                </a:lnTo>
                <a:lnTo>
                  <a:pt x="1692" y="494"/>
                </a:lnTo>
                <a:lnTo>
                  <a:pt x="1693" y="493"/>
                </a:lnTo>
                <a:lnTo>
                  <a:pt x="1700" y="491"/>
                </a:lnTo>
                <a:lnTo>
                  <a:pt x="1703" y="495"/>
                </a:lnTo>
                <a:lnTo>
                  <a:pt x="1707" y="501"/>
                </a:lnTo>
                <a:lnTo>
                  <a:pt x="1711" y="498"/>
                </a:lnTo>
                <a:lnTo>
                  <a:pt x="1706" y="491"/>
                </a:lnTo>
                <a:lnTo>
                  <a:pt x="1701" y="486"/>
                </a:lnTo>
                <a:lnTo>
                  <a:pt x="1700" y="483"/>
                </a:lnTo>
                <a:lnTo>
                  <a:pt x="1696" y="486"/>
                </a:lnTo>
                <a:lnTo>
                  <a:pt x="1693" y="487"/>
                </a:lnTo>
                <a:lnTo>
                  <a:pt x="1688" y="491"/>
                </a:lnTo>
                <a:lnTo>
                  <a:pt x="1688" y="493"/>
                </a:lnTo>
                <a:lnTo>
                  <a:pt x="1688" y="495"/>
                </a:lnTo>
                <a:lnTo>
                  <a:pt x="1688" y="497"/>
                </a:lnTo>
                <a:lnTo>
                  <a:pt x="1686" y="497"/>
                </a:lnTo>
                <a:lnTo>
                  <a:pt x="1685" y="497"/>
                </a:lnTo>
                <a:lnTo>
                  <a:pt x="1682" y="494"/>
                </a:lnTo>
                <a:lnTo>
                  <a:pt x="1681" y="494"/>
                </a:lnTo>
                <a:lnTo>
                  <a:pt x="1680" y="490"/>
                </a:lnTo>
                <a:lnTo>
                  <a:pt x="1678" y="486"/>
                </a:lnTo>
                <a:lnTo>
                  <a:pt x="1678" y="483"/>
                </a:lnTo>
                <a:lnTo>
                  <a:pt x="1678" y="480"/>
                </a:lnTo>
                <a:lnTo>
                  <a:pt x="1678" y="478"/>
                </a:lnTo>
                <a:lnTo>
                  <a:pt x="1678" y="474"/>
                </a:lnTo>
                <a:lnTo>
                  <a:pt x="1682" y="468"/>
                </a:lnTo>
                <a:lnTo>
                  <a:pt x="1685" y="463"/>
                </a:lnTo>
                <a:lnTo>
                  <a:pt x="1686" y="460"/>
                </a:lnTo>
                <a:lnTo>
                  <a:pt x="1691" y="452"/>
                </a:lnTo>
                <a:lnTo>
                  <a:pt x="1692" y="440"/>
                </a:lnTo>
                <a:lnTo>
                  <a:pt x="1692" y="438"/>
                </a:lnTo>
                <a:lnTo>
                  <a:pt x="1693" y="438"/>
                </a:lnTo>
                <a:lnTo>
                  <a:pt x="1697" y="437"/>
                </a:lnTo>
                <a:lnTo>
                  <a:pt x="1706" y="431"/>
                </a:lnTo>
                <a:lnTo>
                  <a:pt x="1711" y="429"/>
                </a:lnTo>
                <a:lnTo>
                  <a:pt x="1719" y="427"/>
                </a:lnTo>
                <a:lnTo>
                  <a:pt x="1725" y="425"/>
                </a:lnTo>
                <a:lnTo>
                  <a:pt x="1733" y="422"/>
                </a:lnTo>
                <a:lnTo>
                  <a:pt x="1740" y="419"/>
                </a:lnTo>
                <a:lnTo>
                  <a:pt x="1744" y="416"/>
                </a:lnTo>
                <a:lnTo>
                  <a:pt x="1747" y="423"/>
                </a:lnTo>
                <a:lnTo>
                  <a:pt x="1748" y="423"/>
                </a:lnTo>
                <a:lnTo>
                  <a:pt x="1747" y="425"/>
                </a:lnTo>
                <a:lnTo>
                  <a:pt x="1745" y="431"/>
                </a:lnTo>
                <a:lnTo>
                  <a:pt x="1745" y="434"/>
                </a:lnTo>
                <a:lnTo>
                  <a:pt x="1745" y="437"/>
                </a:lnTo>
                <a:lnTo>
                  <a:pt x="1744" y="442"/>
                </a:lnTo>
                <a:lnTo>
                  <a:pt x="1742" y="455"/>
                </a:lnTo>
                <a:lnTo>
                  <a:pt x="1742" y="456"/>
                </a:lnTo>
                <a:lnTo>
                  <a:pt x="1741" y="457"/>
                </a:lnTo>
                <a:lnTo>
                  <a:pt x="1744" y="457"/>
                </a:lnTo>
                <a:lnTo>
                  <a:pt x="1747" y="459"/>
                </a:lnTo>
                <a:lnTo>
                  <a:pt x="1748" y="468"/>
                </a:lnTo>
                <a:lnTo>
                  <a:pt x="1747" y="475"/>
                </a:lnTo>
                <a:lnTo>
                  <a:pt x="1745" y="480"/>
                </a:lnTo>
                <a:lnTo>
                  <a:pt x="1745" y="485"/>
                </a:lnTo>
                <a:lnTo>
                  <a:pt x="1744" y="493"/>
                </a:lnTo>
                <a:lnTo>
                  <a:pt x="1744" y="495"/>
                </a:lnTo>
                <a:lnTo>
                  <a:pt x="1745" y="501"/>
                </a:lnTo>
                <a:lnTo>
                  <a:pt x="1745" y="502"/>
                </a:lnTo>
                <a:lnTo>
                  <a:pt x="1747" y="502"/>
                </a:lnTo>
                <a:lnTo>
                  <a:pt x="1744" y="509"/>
                </a:lnTo>
                <a:lnTo>
                  <a:pt x="1740" y="516"/>
                </a:lnTo>
                <a:lnTo>
                  <a:pt x="1734" y="524"/>
                </a:lnTo>
                <a:lnTo>
                  <a:pt x="1730" y="531"/>
                </a:lnTo>
                <a:lnTo>
                  <a:pt x="1738" y="527"/>
                </a:lnTo>
                <a:lnTo>
                  <a:pt x="1741" y="524"/>
                </a:lnTo>
                <a:lnTo>
                  <a:pt x="1744" y="520"/>
                </a:lnTo>
                <a:lnTo>
                  <a:pt x="1744" y="521"/>
                </a:lnTo>
                <a:lnTo>
                  <a:pt x="1748" y="521"/>
                </a:lnTo>
                <a:lnTo>
                  <a:pt x="1749" y="516"/>
                </a:lnTo>
                <a:lnTo>
                  <a:pt x="1748" y="512"/>
                </a:lnTo>
                <a:lnTo>
                  <a:pt x="1752" y="506"/>
                </a:lnTo>
                <a:lnTo>
                  <a:pt x="1753" y="502"/>
                </a:lnTo>
                <a:lnTo>
                  <a:pt x="1752" y="501"/>
                </a:lnTo>
                <a:lnTo>
                  <a:pt x="1752" y="497"/>
                </a:lnTo>
                <a:lnTo>
                  <a:pt x="1753" y="491"/>
                </a:lnTo>
                <a:lnTo>
                  <a:pt x="1753" y="490"/>
                </a:lnTo>
                <a:lnTo>
                  <a:pt x="1753" y="489"/>
                </a:lnTo>
                <a:lnTo>
                  <a:pt x="1752" y="480"/>
                </a:lnTo>
                <a:lnTo>
                  <a:pt x="1753" y="472"/>
                </a:lnTo>
                <a:lnTo>
                  <a:pt x="1753" y="471"/>
                </a:lnTo>
                <a:lnTo>
                  <a:pt x="1753" y="470"/>
                </a:lnTo>
                <a:lnTo>
                  <a:pt x="1757" y="471"/>
                </a:lnTo>
                <a:lnTo>
                  <a:pt x="1763" y="472"/>
                </a:lnTo>
                <a:lnTo>
                  <a:pt x="1777" y="476"/>
                </a:lnTo>
                <a:lnTo>
                  <a:pt x="1781" y="476"/>
                </a:lnTo>
                <a:lnTo>
                  <a:pt x="1789" y="475"/>
                </a:lnTo>
                <a:lnTo>
                  <a:pt x="1787" y="474"/>
                </a:lnTo>
                <a:lnTo>
                  <a:pt x="1786" y="472"/>
                </a:lnTo>
                <a:lnTo>
                  <a:pt x="1777" y="472"/>
                </a:lnTo>
                <a:lnTo>
                  <a:pt x="1768" y="470"/>
                </a:lnTo>
                <a:lnTo>
                  <a:pt x="1767" y="470"/>
                </a:lnTo>
                <a:lnTo>
                  <a:pt x="1762" y="465"/>
                </a:lnTo>
                <a:lnTo>
                  <a:pt x="1759" y="459"/>
                </a:lnTo>
                <a:lnTo>
                  <a:pt x="1756" y="456"/>
                </a:lnTo>
                <a:lnTo>
                  <a:pt x="1755" y="452"/>
                </a:lnTo>
                <a:lnTo>
                  <a:pt x="1755" y="442"/>
                </a:lnTo>
                <a:lnTo>
                  <a:pt x="1756" y="441"/>
                </a:lnTo>
                <a:lnTo>
                  <a:pt x="1760" y="437"/>
                </a:lnTo>
                <a:lnTo>
                  <a:pt x="1760" y="427"/>
                </a:lnTo>
                <a:lnTo>
                  <a:pt x="1768" y="408"/>
                </a:lnTo>
                <a:lnTo>
                  <a:pt x="1771" y="412"/>
                </a:lnTo>
                <a:lnTo>
                  <a:pt x="1771" y="414"/>
                </a:lnTo>
                <a:lnTo>
                  <a:pt x="1770" y="425"/>
                </a:lnTo>
                <a:lnTo>
                  <a:pt x="1772" y="423"/>
                </a:lnTo>
                <a:lnTo>
                  <a:pt x="1774" y="423"/>
                </a:lnTo>
                <a:lnTo>
                  <a:pt x="1775" y="410"/>
                </a:lnTo>
                <a:lnTo>
                  <a:pt x="1777" y="397"/>
                </a:lnTo>
                <a:lnTo>
                  <a:pt x="1779" y="388"/>
                </a:lnTo>
                <a:lnTo>
                  <a:pt x="1782" y="382"/>
                </a:lnTo>
                <a:lnTo>
                  <a:pt x="1782" y="381"/>
                </a:lnTo>
                <a:lnTo>
                  <a:pt x="1783" y="385"/>
                </a:lnTo>
                <a:lnTo>
                  <a:pt x="1787" y="384"/>
                </a:lnTo>
                <a:lnTo>
                  <a:pt x="1792" y="373"/>
                </a:lnTo>
                <a:lnTo>
                  <a:pt x="1793" y="371"/>
                </a:lnTo>
                <a:lnTo>
                  <a:pt x="1800" y="377"/>
                </a:lnTo>
                <a:lnTo>
                  <a:pt x="1805" y="386"/>
                </a:lnTo>
                <a:lnTo>
                  <a:pt x="1807" y="396"/>
                </a:lnTo>
                <a:lnTo>
                  <a:pt x="1807" y="400"/>
                </a:lnTo>
                <a:lnTo>
                  <a:pt x="1804" y="410"/>
                </a:lnTo>
                <a:lnTo>
                  <a:pt x="1801" y="426"/>
                </a:lnTo>
                <a:lnTo>
                  <a:pt x="1801" y="430"/>
                </a:lnTo>
                <a:lnTo>
                  <a:pt x="1801" y="441"/>
                </a:lnTo>
                <a:lnTo>
                  <a:pt x="1801" y="444"/>
                </a:lnTo>
                <a:lnTo>
                  <a:pt x="1800" y="449"/>
                </a:lnTo>
                <a:lnTo>
                  <a:pt x="1801" y="450"/>
                </a:lnTo>
                <a:lnTo>
                  <a:pt x="1805" y="456"/>
                </a:lnTo>
                <a:lnTo>
                  <a:pt x="1808" y="465"/>
                </a:lnTo>
                <a:lnTo>
                  <a:pt x="1804" y="472"/>
                </a:lnTo>
                <a:lnTo>
                  <a:pt x="1801" y="474"/>
                </a:lnTo>
                <a:lnTo>
                  <a:pt x="1800" y="475"/>
                </a:lnTo>
                <a:lnTo>
                  <a:pt x="1798" y="480"/>
                </a:lnTo>
                <a:lnTo>
                  <a:pt x="1798" y="483"/>
                </a:lnTo>
                <a:lnTo>
                  <a:pt x="1798" y="486"/>
                </a:lnTo>
                <a:lnTo>
                  <a:pt x="1801" y="493"/>
                </a:lnTo>
                <a:lnTo>
                  <a:pt x="1802" y="501"/>
                </a:lnTo>
                <a:lnTo>
                  <a:pt x="1798" y="504"/>
                </a:lnTo>
                <a:lnTo>
                  <a:pt x="1797" y="505"/>
                </a:lnTo>
                <a:lnTo>
                  <a:pt x="1796" y="515"/>
                </a:lnTo>
                <a:lnTo>
                  <a:pt x="1794" y="516"/>
                </a:lnTo>
                <a:lnTo>
                  <a:pt x="1793" y="520"/>
                </a:lnTo>
                <a:lnTo>
                  <a:pt x="1790" y="527"/>
                </a:lnTo>
                <a:lnTo>
                  <a:pt x="1781" y="535"/>
                </a:lnTo>
                <a:lnTo>
                  <a:pt x="1781" y="536"/>
                </a:lnTo>
                <a:lnTo>
                  <a:pt x="1779" y="540"/>
                </a:lnTo>
                <a:lnTo>
                  <a:pt x="1777" y="550"/>
                </a:lnTo>
                <a:lnTo>
                  <a:pt x="1774" y="558"/>
                </a:lnTo>
                <a:lnTo>
                  <a:pt x="1775" y="557"/>
                </a:lnTo>
                <a:lnTo>
                  <a:pt x="1779" y="553"/>
                </a:lnTo>
                <a:lnTo>
                  <a:pt x="1782" y="551"/>
                </a:lnTo>
                <a:lnTo>
                  <a:pt x="1782" y="549"/>
                </a:lnTo>
                <a:lnTo>
                  <a:pt x="1790" y="535"/>
                </a:lnTo>
                <a:lnTo>
                  <a:pt x="1792" y="532"/>
                </a:lnTo>
                <a:lnTo>
                  <a:pt x="1800" y="525"/>
                </a:lnTo>
                <a:lnTo>
                  <a:pt x="1801" y="524"/>
                </a:lnTo>
                <a:lnTo>
                  <a:pt x="1802" y="524"/>
                </a:lnTo>
                <a:lnTo>
                  <a:pt x="1807" y="523"/>
                </a:lnTo>
                <a:lnTo>
                  <a:pt x="1807" y="521"/>
                </a:lnTo>
                <a:lnTo>
                  <a:pt x="1809" y="510"/>
                </a:lnTo>
                <a:lnTo>
                  <a:pt x="1809" y="508"/>
                </a:lnTo>
                <a:lnTo>
                  <a:pt x="1809" y="505"/>
                </a:lnTo>
                <a:lnTo>
                  <a:pt x="1812" y="486"/>
                </a:lnTo>
                <a:lnTo>
                  <a:pt x="1815" y="475"/>
                </a:lnTo>
                <a:lnTo>
                  <a:pt x="1817" y="471"/>
                </a:lnTo>
                <a:lnTo>
                  <a:pt x="1820" y="475"/>
                </a:lnTo>
                <a:lnTo>
                  <a:pt x="1822" y="476"/>
                </a:lnTo>
                <a:lnTo>
                  <a:pt x="1824" y="479"/>
                </a:lnTo>
                <a:lnTo>
                  <a:pt x="1826" y="482"/>
                </a:lnTo>
                <a:lnTo>
                  <a:pt x="1827" y="482"/>
                </a:lnTo>
                <a:lnTo>
                  <a:pt x="1831" y="480"/>
                </a:lnTo>
                <a:lnTo>
                  <a:pt x="1835" y="487"/>
                </a:lnTo>
                <a:lnTo>
                  <a:pt x="1841" y="489"/>
                </a:lnTo>
                <a:lnTo>
                  <a:pt x="1842" y="490"/>
                </a:lnTo>
                <a:lnTo>
                  <a:pt x="1845" y="491"/>
                </a:lnTo>
                <a:lnTo>
                  <a:pt x="1852" y="493"/>
                </a:lnTo>
                <a:lnTo>
                  <a:pt x="1854" y="494"/>
                </a:lnTo>
                <a:lnTo>
                  <a:pt x="1854" y="491"/>
                </a:lnTo>
                <a:lnTo>
                  <a:pt x="1850" y="483"/>
                </a:lnTo>
                <a:lnTo>
                  <a:pt x="1842" y="485"/>
                </a:lnTo>
                <a:lnTo>
                  <a:pt x="1841" y="482"/>
                </a:lnTo>
                <a:lnTo>
                  <a:pt x="1837" y="480"/>
                </a:lnTo>
                <a:lnTo>
                  <a:pt x="1830" y="471"/>
                </a:lnTo>
                <a:lnTo>
                  <a:pt x="1824" y="468"/>
                </a:lnTo>
                <a:lnTo>
                  <a:pt x="1823" y="467"/>
                </a:lnTo>
                <a:lnTo>
                  <a:pt x="1820" y="464"/>
                </a:lnTo>
                <a:lnTo>
                  <a:pt x="1820" y="463"/>
                </a:lnTo>
                <a:lnTo>
                  <a:pt x="1819" y="453"/>
                </a:lnTo>
                <a:lnTo>
                  <a:pt x="1819" y="450"/>
                </a:lnTo>
                <a:lnTo>
                  <a:pt x="1820" y="448"/>
                </a:lnTo>
                <a:lnTo>
                  <a:pt x="1820" y="445"/>
                </a:lnTo>
                <a:lnTo>
                  <a:pt x="1822" y="438"/>
                </a:lnTo>
                <a:lnTo>
                  <a:pt x="1819" y="430"/>
                </a:lnTo>
                <a:lnTo>
                  <a:pt x="1817" y="426"/>
                </a:lnTo>
                <a:lnTo>
                  <a:pt x="1816" y="426"/>
                </a:lnTo>
                <a:lnTo>
                  <a:pt x="1815" y="425"/>
                </a:lnTo>
                <a:lnTo>
                  <a:pt x="1817" y="423"/>
                </a:lnTo>
                <a:lnTo>
                  <a:pt x="1822" y="422"/>
                </a:lnTo>
                <a:lnTo>
                  <a:pt x="1832" y="416"/>
                </a:lnTo>
                <a:lnTo>
                  <a:pt x="1835" y="415"/>
                </a:lnTo>
                <a:lnTo>
                  <a:pt x="1838" y="414"/>
                </a:lnTo>
                <a:lnTo>
                  <a:pt x="1839" y="411"/>
                </a:lnTo>
                <a:lnTo>
                  <a:pt x="1842" y="410"/>
                </a:lnTo>
                <a:lnTo>
                  <a:pt x="1842" y="407"/>
                </a:lnTo>
                <a:lnTo>
                  <a:pt x="1842" y="404"/>
                </a:lnTo>
                <a:lnTo>
                  <a:pt x="1843" y="404"/>
                </a:lnTo>
                <a:lnTo>
                  <a:pt x="1843" y="403"/>
                </a:lnTo>
                <a:lnTo>
                  <a:pt x="1843" y="393"/>
                </a:lnTo>
                <a:lnTo>
                  <a:pt x="1843" y="388"/>
                </a:lnTo>
                <a:lnTo>
                  <a:pt x="1847" y="382"/>
                </a:lnTo>
                <a:lnTo>
                  <a:pt x="1850" y="381"/>
                </a:lnTo>
                <a:lnTo>
                  <a:pt x="1853" y="377"/>
                </a:lnTo>
                <a:lnTo>
                  <a:pt x="1862" y="371"/>
                </a:lnTo>
                <a:lnTo>
                  <a:pt x="1867" y="370"/>
                </a:lnTo>
                <a:lnTo>
                  <a:pt x="1865" y="371"/>
                </a:lnTo>
                <a:lnTo>
                  <a:pt x="1865" y="374"/>
                </a:lnTo>
                <a:lnTo>
                  <a:pt x="1861" y="381"/>
                </a:lnTo>
                <a:lnTo>
                  <a:pt x="1860" y="382"/>
                </a:lnTo>
                <a:lnTo>
                  <a:pt x="1854" y="388"/>
                </a:lnTo>
                <a:lnTo>
                  <a:pt x="1853" y="390"/>
                </a:lnTo>
                <a:lnTo>
                  <a:pt x="1849" y="396"/>
                </a:lnTo>
                <a:lnTo>
                  <a:pt x="1852" y="399"/>
                </a:lnTo>
                <a:lnTo>
                  <a:pt x="1854" y="399"/>
                </a:lnTo>
                <a:lnTo>
                  <a:pt x="1857" y="399"/>
                </a:lnTo>
                <a:lnTo>
                  <a:pt x="1854" y="404"/>
                </a:lnTo>
                <a:lnTo>
                  <a:pt x="1856" y="404"/>
                </a:lnTo>
                <a:lnTo>
                  <a:pt x="1857" y="410"/>
                </a:lnTo>
                <a:lnTo>
                  <a:pt x="1861" y="415"/>
                </a:lnTo>
                <a:lnTo>
                  <a:pt x="1862" y="416"/>
                </a:lnTo>
                <a:lnTo>
                  <a:pt x="1864" y="414"/>
                </a:lnTo>
                <a:lnTo>
                  <a:pt x="1867" y="411"/>
                </a:lnTo>
                <a:lnTo>
                  <a:pt x="1868" y="410"/>
                </a:lnTo>
                <a:lnTo>
                  <a:pt x="1862" y="405"/>
                </a:lnTo>
                <a:lnTo>
                  <a:pt x="1868" y="400"/>
                </a:lnTo>
                <a:lnTo>
                  <a:pt x="1867" y="392"/>
                </a:lnTo>
                <a:lnTo>
                  <a:pt x="1871" y="388"/>
                </a:lnTo>
                <a:lnTo>
                  <a:pt x="1877" y="390"/>
                </a:lnTo>
                <a:lnTo>
                  <a:pt x="1875" y="400"/>
                </a:lnTo>
                <a:lnTo>
                  <a:pt x="1875" y="405"/>
                </a:lnTo>
                <a:lnTo>
                  <a:pt x="1877" y="404"/>
                </a:lnTo>
                <a:lnTo>
                  <a:pt x="1879" y="404"/>
                </a:lnTo>
                <a:lnTo>
                  <a:pt x="1880" y="401"/>
                </a:lnTo>
                <a:lnTo>
                  <a:pt x="1882" y="395"/>
                </a:lnTo>
                <a:lnTo>
                  <a:pt x="1882" y="392"/>
                </a:lnTo>
                <a:lnTo>
                  <a:pt x="1883" y="389"/>
                </a:lnTo>
                <a:lnTo>
                  <a:pt x="1879" y="384"/>
                </a:lnTo>
                <a:lnTo>
                  <a:pt x="1879" y="380"/>
                </a:lnTo>
                <a:lnTo>
                  <a:pt x="1888" y="381"/>
                </a:lnTo>
                <a:lnTo>
                  <a:pt x="1888" y="375"/>
                </a:lnTo>
                <a:lnTo>
                  <a:pt x="1877" y="371"/>
                </a:lnTo>
                <a:lnTo>
                  <a:pt x="1879" y="360"/>
                </a:lnTo>
                <a:lnTo>
                  <a:pt x="1879" y="355"/>
                </a:lnTo>
                <a:lnTo>
                  <a:pt x="1879" y="351"/>
                </a:lnTo>
                <a:lnTo>
                  <a:pt x="1883" y="351"/>
                </a:lnTo>
                <a:lnTo>
                  <a:pt x="1886" y="350"/>
                </a:lnTo>
                <a:lnTo>
                  <a:pt x="1893" y="348"/>
                </a:lnTo>
                <a:lnTo>
                  <a:pt x="1893" y="347"/>
                </a:lnTo>
                <a:lnTo>
                  <a:pt x="1894" y="348"/>
                </a:lnTo>
                <a:lnTo>
                  <a:pt x="1899" y="351"/>
                </a:lnTo>
                <a:lnTo>
                  <a:pt x="1906" y="358"/>
                </a:lnTo>
                <a:lnTo>
                  <a:pt x="1908" y="363"/>
                </a:lnTo>
                <a:lnTo>
                  <a:pt x="1908" y="365"/>
                </a:lnTo>
                <a:lnTo>
                  <a:pt x="1910" y="371"/>
                </a:lnTo>
                <a:lnTo>
                  <a:pt x="1912" y="371"/>
                </a:lnTo>
                <a:lnTo>
                  <a:pt x="1914" y="374"/>
                </a:lnTo>
                <a:lnTo>
                  <a:pt x="1917" y="378"/>
                </a:lnTo>
                <a:lnTo>
                  <a:pt x="1924" y="380"/>
                </a:lnTo>
                <a:lnTo>
                  <a:pt x="1927" y="381"/>
                </a:lnTo>
                <a:lnTo>
                  <a:pt x="1928" y="381"/>
                </a:lnTo>
                <a:lnTo>
                  <a:pt x="1931" y="381"/>
                </a:lnTo>
                <a:lnTo>
                  <a:pt x="1939" y="390"/>
                </a:lnTo>
                <a:lnTo>
                  <a:pt x="1940" y="392"/>
                </a:lnTo>
                <a:lnTo>
                  <a:pt x="1944" y="401"/>
                </a:lnTo>
                <a:lnTo>
                  <a:pt x="1947" y="404"/>
                </a:lnTo>
                <a:lnTo>
                  <a:pt x="1954" y="412"/>
                </a:lnTo>
                <a:lnTo>
                  <a:pt x="1959" y="415"/>
                </a:lnTo>
                <a:lnTo>
                  <a:pt x="1954" y="416"/>
                </a:lnTo>
                <a:lnTo>
                  <a:pt x="1962" y="418"/>
                </a:lnTo>
                <a:lnTo>
                  <a:pt x="1968" y="415"/>
                </a:lnTo>
                <a:lnTo>
                  <a:pt x="1969" y="411"/>
                </a:lnTo>
                <a:lnTo>
                  <a:pt x="1961" y="407"/>
                </a:lnTo>
                <a:lnTo>
                  <a:pt x="1963" y="404"/>
                </a:lnTo>
                <a:lnTo>
                  <a:pt x="1965" y="404"/>
                </a:lnTo>
                <a:lnTo>
                  <a:pt x="1963" y="404"/>
                </a:lnTo>
                <a:lnTo>
                  <a:pt x="1958" y="401"/>
                </a:lnTo>
                <a:lnTo>
                  <a:pt x="1950" y="395"/>
                </a:lnTo>
                <a:lnTo>
                  <a:pt x="1944" y="390"/>
                </a:lnTo>
                <a:lnTo>
                  <a:pt x="1943" y="390"/>
                </a:lnTo>
                <a:lnTo>
                  <a:pt x="1942" y="389"/>
                </a:lnTo>
                <a:lnTo>
                  <a:pt x="1944" y="389"/>
                </a:lnTo>
                <a:lnTo>
                  <a:pt x="1948" y="389"/>
                </a:lnTo>
                <a:lnTo>
                  <a:pt x="1951" y="389"/>
                </a:lnTo>
                <a:lnTo>
                  <a:pt x="1955" y="386"/>
                </a:lnTo>
                <a:lnTo>
                  <a:pt x="1957" y="386"/>
                </a:lnTo>
                <a:lnTo>
                  <a:pt x="1944" y="382"/>
                </a:lnTo>
                <a:lnTo>
                  <a:pt x="1943" y="381"/>
                </a:lnTo>
                <a:lnTo>
                  <a:pt x="1940" y="373"/>
                </a:lnTo>
                <a:lnTo>
                  <a:pt x="1940" y="362"/>
                </a:lnTo>
                <a:lnTo>
                  <a:pt x="1942" y="359"/>
                </a:lnTo>
                <a:lnTo>
                  <a:pt x="1940" y="352"/>
                </a:lnTo>
                <a:lnTo>
                  <a:pt x="1940" y="352"/>
                </a:lnTo>
                <a:lnTo>
                  <a:pt x="1946" y="350"/>
                </a:lnTo>
                <a:lnTo>
                  <a:pt x="1947" y="360"/>
                </a:lnTo>
                <a:lnTo>
                  <a:pt x="1954" y="365"/>
                </a:lnTo>
                <a:lnTo>
                  <a:pt x="1954" y="358"/>
                </a:lnTo>
                <a:lnTo>
                  <a:pt x="1954" y="356"/>
                </a:lnTo>
                <a:lnTo>
                  <a:pt x="1953" y="348"/>
                </a:lnTo>
                <a:lnTo>
                  <a:pt x="1950" y="343"/>
                </a:lnTo>
                <a:lnTo>
                  <a:pt x="1950" y="341"/>
                </a:lnTo>
                <a:lnTo>
                  <a:pt x="1951" y="341"/>
                </a:lnTo>
                <a:lnTo>
                  <a:pt x="1955" y="339"/>
                </a:lnTo>
                <a:lnTo>
                  <a:pt x="1950" y="339"/>
                </a:lnTo>
                <a:lnTo>
                  <a:pt x="1943" y="340"/>
                </a:lnTo>
                <a:lnTo>
                  <a:pt x="1935" y="344"/>
                </a:lnTo>
                <a:lnTo>
                  <a:pt x="1929" y="339"/>
                </a:lnTo>
                <a:lnTo>
                  <a:pt x="1928" y="339"/>
                </a:lnTo>
                <a:lnTo>
                  <a:pt x="1939" y="332"/>
                </a:lnTo>
                <a:lnTo>
                  <a:pt x="1947" y="328"/>
                </a:lnTo>
                <a:lnTo>
                  <a:pt x="1950" y="321"/>
                </a:lnTo>
                <a:lnTo>
                  <a:pt x="1951" y="320"/>
                </a:lnTo>
                <a:lnTo>
                  <a:pt x="1951" y="318"/>
                </a:lnTo>
                <a:lnTo>
                  <a:pt x="1950" y="313"/>
                </a:lnTo>
                <a:lnTo>
                  <a:pt x="1940" y="326"/>
                </a:lnTo>
                <a:lnTo>
                  <a:pt x="1931" y="326"/>
                </a:lnTo>
                <a:lnTo>
                  <a:pt x="1929" y="326"/>
                </a:lnTo>
                <a:lnTo>
                  <a:pt x="1923" y="335"/>
                </a:lnTo>
                <a:lnTo>
                  <a:pt x="1921" y="336"/>
                </a:lnTo>
                <a:lnTo>
                  <a:pt x="1921" y="337"/>
                </a:lnTo>
                <a:lnTo>
                  <a:pt x="1917" y="335"/>
                </a:lnTo>
                <a:lnTo>
                  <a:pt x="1909" y="329"/>
                </a:lnTo>
                <a:lnTo>
                  <a:pt x="1908" y="322"/>
                </a:lnTo>
                <a:lnTo>
                  <a:pt x="1903" y="329"/>
                </a:lnTo>
                <a:lnTo>
                  <a:pt x="1897" y="326"/>
                </a:lnTo>
                <a:lnTo>
                  <a:pt x="1895" y="322"/>
                </a:lnTo>
                <a:lnTo>
                  <a:pt x="1893" y="314"/>
                </a:lnTo>
                <a:lnTo>
                  <a:pt x="1898" y="307"/>
                </a:lnTo>
                <a:lnTo>
                  <a:pt x="1895" y="306"/>
                </a:lnTo>
                <a:lnTo>
                  <a:pt x="1882" y="310"/>
                </a:lnTo>
                <a:lnTo>
                  <a:pt x="1875" y="306"/>
                </a:lnTo>
                <a:lnTo>
                  <a:pt x="1875" y="306"/>
                </a:lnTo>
                <a:lnTo>
                  <a:pt x="1872" y="303"/>
                </a:lnTo>
                <a:lnTo>
                  <a:pt x="1869" y="298"/>
                </a:lnTo>
                <a:lnTo>
                  <a:pt x="1871" y="296"/>
                </a:lnTo>
                <a:lnTo>
                  <a:pt x="1875" y="291"/>
                </a:lnTo>
                <a:lnTo>
                  <a:pt x="1875" y="290"/>
                </a:lnTo>
                <a:lnTo>
                  <a:pt x="1883" y="284"/>
                </a:lnTo>
                <a:lnTo>
                  <a:pt x="1887" y="281"/>
                </a:lnTo>
                <a:lnTo>
                  <a:pt x="1890" y="295"/>
                </a:lnTo>
                <a:lnTo>
                  <a:pt x="1898" y="302"/>
                </a:lnTo>
                <a:lnTo>
                  <a:pt x="1897" y="290"/>
                </a:lnTo>
                <a:lnTo>
                  <a:pt x="1895" y="287"/>
                </a:lnTo>
                <a:lnTo>
                  <a:pt x="1894" y="275"/>
                </a:lnTo>
                <a:lnTo>
                  <a:pt x="1895" y="269"/>
                </a:lnTo>
                <a:lnTo>
                  <a:pt x="1901" y="270"/>
                </a:lnTo>
                <a:lnTo>
                  <a:pt x="1905" y="280"/>
                </a:lnTo>
                <a:lnTo>
                  <a:pt x="1906" y="281"/>
                </a:lnTo>
                <a:lnTo>
                  <a:pt x="1917" y="292"/>
                </a:lnTo>
                <a:lnTo>
                  <a:pt x="1923" y="298"/>
                </a:lnTo>
                <a:lnTo>
                  <a:pt x="1925" y="303"/>
                </a:lnTo>
                <a:lnTo>
                  <a:pt x="1925" y="305"/>
                </a:lnTo>
                <a:lnTo>
                  <a:pt x="1927" y="306"/>
                </a:lnTo>
                <a:lnTo>
                  <a:pt x="1932" y="313"/>
                </a:lnTo>
                <a:lnTo>
                  <a:pt x="1932" y="311"/>
                </a:lnTo>
                <a:lnTo>
                  <a:pt x="1932" y="309"/>
                </a:lnTo>
                <a:lnTo>
                  <a:pt x="1933" y="306"/>
                </a:lnTo>
                <a:lnTo>
                  <a:pt x="1931" y="303"/>
                </a:lnTo>
                <a:lnTo>
                  <a:pt x="1928" y="299"/>
                </a:lnTo>
                <a:lnTo>
                  <a:pt x="1928" y="292"/>
                </a:lnTo>
                <a:lnTo>
                  <a:pt x="1921" y="287"/>
                </a:lnTo>
                <a:lnTo>
                  <a:pt x="1924" y="279"/>
                </a:lnTo>
                <a:lnTo>
                  <a:pt x="1929" y="269"/>
                </a:lnTo>
                <a:lnTo>
                  <a:pt x="1939" y="264"/>
                </a:lnTo>
                <a:lnTo>
                  <a:pt x="1939" y="269"/>
                </a:lnTo>
                <a:lnTo>
                  <a:pt x="1942" y="266"/>
                </a:lnTo>
                <a:lnTo>
                  <a:pt x="1946" y="265"/>
                </a:lnTo>
                <a:lnTo>
                  <a:pt x="1947" y="273"/>
                </a:lnTo>
                <a:lnTo>
                  <a:pt x="1948" y="283"/>
                </a:lnTo>
                <a:lnTo>
                  <a:pt x="1951" y="281"/>
                </a:lnTo>
                <a:lnTo>
                  <a:pt x="1953" y="272"/>
                </a:lnTo>
                <a:lnTo>
                  <a:pt x="1965" y="272"/>
                </a:lnTo>
                <a:lnTo>
                  <a:pt x="1965" y="280"/>
                </a:lnTo>
                <a:lnTo>
                  <a:pt x="1965" y="288"/>
                </a:lnTo>
                <a:lnTo>
                  <a:pt x="1965" y="300"/>
                </a:lnTo>
                <a:lnTo>
                  <a:pt x="1966" y="302"/>
                </a:lnTo>
                <a:lnTo>
                  <a:pt x="1966" y="303"/>
                </a:lnTo>
                <a:lnTo>
                  <a:pt x="1966" y="306"/>
                </a:lnTo>
                <a:lnTo>
                  <a:pt x="1965" y="306"/>
                </a:lnTo>
                <a:lnTo>
                  <a:pt x="1961" y="309"/>
                </a:lnTo>
                <a:lnTo>
                  <a:pt x="1965" y="311"/>
                </a:lnTo>
                <a:lnTo>
                  <a:pt x="1966" y="310"/>
                </a:lnTo>
                <a:lnTo>
                  <a:pt x="1976" y="307"/>
                </a:lnTo>
                <a:lnTo>
                  <a:pt x="1988" y="309"/>
                </a:lnTo>
                <a:lnTo>
                  <a:pt x="1991" y="310"/>
                </a:lnTo>
                <a:lnTo>
                  <a:pt x="1992" y="309"/>
                </a:lnTo>
                <a:lnTo>
                  <a:pt x="1993" y="307"/>
                </a:lnTo>
                <a:lnTo>
                  <a:pt x="1989" y="306"/>
                </a:lnTo>
                <a:lnTo>
                  <a:pt x="1983" y="303"/>
                </a:lnTo>
                <a:lnTo>
                  <a:pt x="1978" y="303"/>
                </a:lnTo>
                <a:lnTo>
                  <a:pt x="1972" y="302"/>
                </a:lnTo>
                <a:lnTo>
                  <a:pt x="1973" y="291"/>
                </a:lnTo>
                <a:lnTo>
                  <a:pt x="1973" y="284"/>
                </a:lnTo>
                <a:lnTo>
                  <a:pt x="1973" y="280"/>
                </a:lnTo>
                <a:lnTo>
                  <a:pt x="1972" y="280"/>
                </a:lnTo>
                <a:lnTo>
                  <a:pt x="1972" y="279"/>
                </a:lnTo>
                <a:lnTo>
                  <a:pt x="1973" y="276"/>
                </a:lnTo>
                <a:lnTo>
                  <a:pt x="1973" y="275"/>
                </a:lnTo>
                <a:lnTo>
                  <a:pt x="1980" y="275"/>
                </a:lnTo>
                <a:lnTo>
                  <a:pt x="1981" y="275"/>
                </a:lnTo>
                <a:lnTo>
                  <a:pt x="1983" y="275"/>
                </a:lnTo>
                <a:lnTo>
                  <a:pt x="1996" y="283"/>
                </a:lnTo>
                <a:lnTo>
                  <a:pt x="2003" y="283"/>
                </a:lnTo>
                <a:lnTo>
                  <a:pt x="2014" y="284"/>
                </a:lnTo>
                <a:lnTo>
                  <a:pt x="2028" y="284"/>
                </a:lnTo>
                <a:lnTo>
                  <a:pt x="2026" y="294"/>
                </a:lnTo>
                <a:lnTo>
                  <a:pt x="2025" y="296"/>
                </a:lnTo>
                <a:lnTo>
                  <a:pt x="2019" y="303"/>
                </a:lnTo>
                <a:lnTo>
                  <a:pt x="2018" y="306"/>
                </a:lnTo>
                <a:lnTo>
                  <a:pt x="2015" y="307"/>
                </a:lnTo>
                <a:lnTo>
                  <a:pt x="2008" y="313"/>
                </a:lnTo>
                <a:lnTo>
                  <a:pt x="2006" y="314"/>
                </a:lnTo>
                <a:lnTo>
                  <a:pt x="2002" y="315"/>
                </a:lnTo>
                <a:lnTo>
                  <a:pt x="1995" y="318"/>
                </a:lnTo>
                <a:lnTo>
                  <a:pt x="1993" y="320"/>
                </a:lnTo>
                <a:lnTo>
                  <a:pt x="1989" y="322"/>
                </a:lnTo>
                <a:lnTo>
                  <a:pt x="1984" y="325"/>
                </a:lnTo>
                <a:lnTo>
                  <a:pt x="1983" y="326"/>
                </a:lnTo>
                <a:lnTo>
                  <a:pt x="1976" y="329"/>
                </a:lnTo>
                <a:lnTo>
                  <a:pt x="1974" y="332"/>
                </a:lnTo>
                <a:lnTo>
                  <a:pt x="1973" y="337"/>
                </a:lnTo>
                <a:lnTo>
                  <a:pt x="1980" y="333"/>
                </a:lnTo>
                <a:lnTo>
                  <a:pt x="1984" y="328"/>
                </a:lnTo>
                <a:lnTo>
                  <a:pt x="1985" y="328"/>
                </a:lnTo>
                <a:lnTo>
                  <a:pt x="1995" y="325"/>
                </a:lnTo>
                <a:lnTo>
                  <a:pt x="2007" y="321"/>
                </a:lnTo>
                <a:lnTo>
                  <a:pt x="2014" y="315"/>
                </a:lnTo>
                <a:lnTo>
                  <a:pt x="2017" y="314"/>
                </a:lnTo>
                <a:lnTo>
                  <a:pt x="2019" y="314"/>
                </a:lnTo>
                <a:lnTo>
                  <a:pt x="2029" y="307"/>
                </a:lnTo>
                <a:lnTo>
                  <a:pt x="2029" y="306"/>
                </a:lnTo>
                <a:lnTo>
                  <a:pt x="2030" y="303"/>
                </a:lnTo>
                <a:lnTo>
                  <a:pt x="2032" y="302"/>
                </a:lnTo>
                <a:lnTo>
                  <a:pt x="2033" y="303"/>
                </a:lnTo>
                <a:lnTo>
                  <a:pt x="2034" y="305"/>
                </a:lnTo>
                <a:lnTo>
                  <a:pt x="2037" y="305"/>
                </a:lnTo>
                <a:lnTo>
                  <a:pt x="2037" y="311"/>
                </a:lnTo>
                <a:lnTo>
                  <a:pt x="2036" y="320"/>
                </a:lnTo>
                <a:lnTo>
                  <a:pt x="2036" y="326"/>
                </a:lnTo>
                <a:lnTo>
                  <a:pt x="2041" y="332"/>
                </a:lnTo>
                <a:lnTo>
                  <a:pt x="2045" y="328"/>
                </a:lnTo>
                <a:lnTo>
                  <a:pt x="2045" y="326"/>
                </a:lnTo>
                <a:lnTo>
                  <a:pt x="2049" y="336"/>
                </a:lnTo>
                <a:lnTo>
                  <a:pt x="2049" y="339"/>
                </a:lnTo>
                <a:lnTo>
                  <a:pt x="2048" y="341"/>
                </a:lnTo>
                <a:lnTo>
                  <a:pt x="2045" y="347"/>
                </a:lnTo>
                <a:lnTo>
                  <a:pt x="2044" y="348"/>
                </a:lnTo>
                <a:lnTo>
                  <a:pt x="2041" y="356"/>
                </a:lnTo>
                <a:lnTo>
                  <a:pt x="2049" y="351"/>
                </a:lnTo>
                <a:lnTo>
                  <a:pt x="2059" y="344"/>
                </a:lnTo>
                <a:lnTo>
                  <a:pt x="2059" y="343"/>
                </a:lnTo>
                <a:lnTo>
                  <a:pt x="2066" y="336"/>
                </a:lnTo>
                <a:lnTo>
                  <a:pt x="2067" y="336"/>
                </a:lnTo>
                <a:lnTo>
                  <a:pt x="2074" y="337"/>
                </a:lnTo>
                <a:lnTo>
                  <a:pt x="2075" y="337"/>
                </a:lnTo>
                <a:lnTo>
                  <a:pt x="2078" y="337"/>
                </a:lnTo>
                <a:lnTo>
                  <a:pt x="2079" y="337"/>
                </a:lnTo>
                <a:lnTo>
                  <a:pt x="2085" y="328"/>
                </a:lnTo>
                <a:lnTo>
                  <a:pt x="2084" y="324"/>
                </a:lnTo>
                <a:lnTo>
                  <a:pt x="2084" y="322"/>
                </a:lnTo>
                <a:lnTo>
                  <a:pt x="2079" y="324"/>
                </a:lnTo>
                <a:lnTo>
                  <a:pt x="2073" y="326"/>
                </a:lnTo>
                <a:lnTo>
                  <a:pt x="2071" y="326"/>
                </a:lnTo>
                <a:lnTo>
                  <a:pt x="2069" y="325"/>
                </a:lnTo>
                <a:lnTo>
                  <a:pt x="2067" y="325"/>
                </a:lnTo>
                <a:lnTo>
                  <a:pt x="2056" y="320"/>
                </a:lnTo>
                <a:lnTo>
                  <a:pt x="2054" y="318"/>
                </a:lnTo>
                <a:lnTo>
                  <a:pt x="2052" y="315"/>
                </a:lnTo>
                <a:lnTo>
                  <a:pt x="2049" y="311"/>
                </a:lnTo>
                <a:lnTo>
                  <a:pt x="2059" y="306"/>
                </a:lnTo>
                <a:lnTo>
                  <a:pt x="2067" y="306"/>
                </a:lnTo>
                <a:lnTo>
                  <a:pt x="2069" y="303"/>
                </a:lnTo>
                <a:lnTo>
                  <a:pt x="2069" y="302"/>
                </a:lnTo>
                <a:lnTo>
                  <a:pt x="2070" y="300"/>
                </a:lnTo>
                <a:lnTo>
                  <a:pt x="2067" y="298"/>
                </a:lnTo>
                <a:lnTo>
                  <a:pt x="2063" y="295"/>
                </a:lnTo>
                <a:lnTo>
                  <a:pt x="2060" y="294"/>
                </a:lnTo>
                <a:lnTo>
                  <a:pt x="2058" y="291"/>
                </a:lnTo>
                <a:lnTo>
                  <a:pt x="2058" y="287"/>
                </a:lnTo>
                <a:lnTo>
                  <a:pt x="2060" y="284"/>
                </a:lnTo>
                <a:lnTo>
                  <a:pt x="2052" y="281"/>
                </a:lnTo>
                <a:lnTo>
                  <a:pt x="2048" y="277"/>
                </a:lnTo>
                <a:lnTo>
                  <a:pt x="2055" y="273"/>
                </a:lnTo>
                <a:lnTo>
                  <a:pt x="2063" y="272"/>
                </a:lnTo>
                <a:lnTo>
                  <a:pt x="2066" y="270"/>
                </a:lnTo>
                <a:lnTo>
                  <a:pt x="2071" y="268"/>
                </a:lnTo>
                <a:lnTo>
                  <a:pt x="2070" y="266"/>
                </a:lnTo>
                <a:lnTo>
                  <a:pt x="2056" y="269"/>
                </a:lnTo>
                <a:lnTo>
                  <a:pt x="2052" y="268"/>
                </a:lnTo>
                <a:lnTo>
                  <a:pt x="2066" y="257"/>
                </a:lnTo>
                <a:lnTo>
                  <a:pt x="2075" y="255"/>
                </a:lnTo>
                <a:lnTo>
                  <a:pt x="2081" y="250"/>
                </a:lnTo>
                <a:lnTo>
                  <a:pt x="2079" y="250"/>
                </a:lnTo>
                <a:lnTo>
                  <a:pt x="2073" y="247"/>
                </a:lnTo>
                <a:lnTo>
                  <a:pt x="2069" y="243"/>
                </a:lnTo>
                <a:lnTo>
                  <a:pt x="2070" y="240"/>
                </a:lnTo>
                <a:lnTo>
                  <a:pt x="2073" y="235"/>
                </a:lnTo>
                <a:lnTo>
                  <a:pt x="2074" y="232"/>
                </a:lnTo>
                <a:lnTo>
                  <a:pt x="2084" y="220"/>
                </a:lnTo>
                <a:lnTo>
                  <a:pt x="2093" y="205"/>
                </a:lnTo>
                <a:lnTo>
                  <a:pt x="2103" y="194"/>
                </a:lnTo>
                <a:lnTo>
                  <a:pt x="2105" y="193"/>
                </a:lnTo>
                <a:lnTo>
                  <a:pt x="2112" y="189"/>
                </a:lnTo>
                <a:lnTo>
                  <a:pt x="2120" y="191"/>
                </a:lnTo>
                <a:lnTo>
                  <a:pt x="2126" y="193"/>
                </a:lnTo>
                <a:lnTo>
                  <a:pt x="2127" y="193"/>
                </a:lnTo>
                <a:lnTo>
                  <a:pt x="2135" y="198"/>
                </a:lnTo>
                <a:lnTo>
                  <a:pt x="2138" y="200"/>
                </a:lnTo>
                <a:lnTo>
                  <a:pt x="2139" y="201"/>
                </a:lnTo>
                <a:lnTo>
                  <a:pt x="2141" y="201"/>
                </a:lnTo>
                <a:lnTo>
                  <a:pt x="2139" y="197"/>
                </a:lnTo>
                <a:lnTo>
                  <a:pt x="2138" y="193"/>
                </a:lnTo>
                <a:lnTo>
                  <a:pt x="2134" y="186"/>
                </a:lnTo>
                <a:lnTo>
                  <a:pt x="2127" y="183"/>
                </a:lnTo>
                <a:lnTo>
                  <a:pt x="2120" y="180"/>
                </a:lnTo>
                <a:lnTo>
                  <a:pt x="2119" y="172"/>
                </a:lnTo>
                <a:lnTo>
                  <a:pt x="2124" y="163"/>
                </a:lnTo>
                <a:lnTo>
                  <a:pt x="2127" y="146"/>
                </a:lnTo>
                <a:lnTo>
                  <a:pt x="2131" y="138"/>
                </a:lnTo>
                <a:lnTo>
                  <a:pt x="2139" y="140"/>
                </a:lnTo>
                <a:lnTo>
                  <a:pt x="2141" y="140"/>
                </a:lnTo>
                <a:lnTo>
                  <a:pt x="2153" y="148"/>
                </a:lnTo>
                <a:lnTo>
                  <a:pt x="2154" y="149"/>
                </a:lnTo>
                <a:lnTo>
                  <a:pt x="2160" y="153"/>
                </a:lnTo>
                <a:lnTo>
                  <a:pt x="2161" y="155"/>
                </a:lnTo>
                <a:lnTo>
                  <a:pt x="2163" y="152"/>
                </a:lnTo>
                <a:lnTo>
                  <a:pt x="2165" y="149"/>
                </a:lnTo>
                <a:lnTo>
                  <a:pt x="2165" y="148"/>
                </a:lnTo>
                <a:lnTo>
                  <a:pt x="2161" y="142"/>
                </a:lnTo>
                <a:lnTo>
                  <a:pt x="2160" y="140"/>
                </a:lnTo>
                <a:lnTo>
                  <a:pt x="2157" y="137"/>
                </a:lnTo>
                <a:lnTo>
                  <a:pt x="2156" y="131"/>
                </a:lnTo>
                <a:lnTo>
                  <a:pt x="2146" y="123"/>
                </a:lnTo>
                <a:lnTo>
                  <a:pt x="2141" y="119"/>
                </a:lnTo>
                <a:lnTo>
                  <a:pt x="2131" y="119"/>
                </a:lnTo>
                <a:lnTo>
                  <a:pt x="2123" y="116"/>
                </a:lnTo>
                <a:lnTo>
                  <a:pt x="2120" y="104"/>
                </a:lnTo>
                <a:lnTo>
                  <a:pt x="2119" y="97"/>
                </a:lnTo>
                <a:lnTo>
                  <a:pt x="2127" y="90"/>
                </a:lnTo>
                <a:lnTo>
                  <a:pt x="2133" y="96"/>
                </a:lnTo>
                <a:lnTo>
                  <a:pt x="2135" y="97"/>
                </a:lnTo>
                <a:lnTo>
                  <a:pt x="2141" y="104"/>
                </a:lnTo>
                <a:lnTo>
                  <a:pt x="2145" y="108"/>
                </a:lnTo>
                <a:lnTo>
                  <a:pt x="2150" y="110"/>
                </a:lnTo>
                <a:lnTo>
                  <a:pt x="2152" y="110"/>
                </a:lnTo>
                <a:lnTo>
                  <a:pt x="2153" y="101"/>
                </a:lnTo>
                <a:lnTo>
                  <a:pt x="2150" y="99"/>
                </a:lnTo>
                <a:lnTo>
                  <a:pt x="2144" y="95"/>
                </a:lnTo>
                <a:lnTo>
                  <a:pt x="2144" y="88"/>
                </a:lnTo>
                <a:lnTo>
                  <a:pt x="2145" y="88"/>
                </a:lnTo>
                <a:lnTo>
                  <a:pt x="2154" y="88"/>
                </a:lnTo>
                <a:lnTo>
                  <a:pt x="2156" y="84"/>
                </a:lnTo>
                <a:lnTo>
                  <a:pt x="2141" y="78"/>
                </a:lnTo>
                <a:lnTo>
                  <a:pt x="2141" y="63"/>
                </a:lnTo>
                <a:lnTo>
                  <a:pt x="2142" y="58"/>
                </a:lnTo>
                <a:lnTo>
                  <a:pt x="2142" y="56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09" name="Freeform 69"/>
          <p:cNvSpPr>
            <a:spLocks/>
          </p:cNvSpPr>
          <p:nvPr/>
        </p:nvSpPr>
        <p:spPr bwMode="auto">
          <a:xfrm>
            <a:off x="8366126" y="927100"/>
            <a:ext cx="12700" cy="14288"/>
          </a:xfrm>
          <a:custGeom>
            <a:avLst/>
            <a:gdLst>
              <a:gd name="T0" fmla="*/ 8 w 8"/>
              <a:gd name="T1" fmla="*/ 8 h 9"/>
              <a:gd name="T2" fmla="*/ 7 w 8"/>
              <a:gd name="T3" fmla="*/ 9 h 9"/>
              <a:gd name="T4" fmla="*/ 5 w 8"/>
              <a:gd name="T5" fmla="*/ 8 h 9"/>
              <a:gd name="T6" fmla="*/ 0 w 8"/>
              <a:gd name="T7" fmla="*/ 1 h 9"/>
              <a:gd name="T8" fmla="*/ 1 w 8"/>
              <a:gd name="T9" fmla="*/ 0 h 9"/>
              <a:gd name="T10" fmla="*/ 5 w 8"/>
              <a:gd name="T11" fmla="*/ 5 h 9"/>
              <a:gd name="T12" fmla="*/ 7 w 8"/>
              <a:gd name="T13" fmla="*/ 5 h 9"/>
              <a:gd name="T14" fmla="*/ 8 w 8"/>
              <a:gd name="T15" fmla="*/ 8 h 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8" h="9">
                <a:moveTo>
                  <a:pt x="8" y="8"/>
                </a:moveTo>
                <a:lnTo>
                  <a:pt x="7" y="9"/>
                </a:lnTo>
                <a:lnTo>
                  <a:pt x="5" y="8"/>
                </a:lnTo>
                <a:lnTo>
                  <a:pt x="0" y="1"/>
                </a:lnTo>
                <a:lnTo>
                  <a:pt x="1" y="0"/>
                </a:lnTo>
                <a:lnTo>
                  <a:pt x="5" y="5"/>
                </a:lnTo>
                <a:lnTo>
                  <a:pt x="7" y="5"/>
                </a:lnTo>
                <a:lnTo>
                  <a:pt x="8" y="8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10" name="Freeform 70"/>
          <p:cNvSpPr>
            <a:spLocks/>
          </p:cNvSpPr>
          <p:nvPr/>
        </p:nvSpPr>
        <p:spPr bwMode="auto">
          <a:xfrm>
            <a:off x="7332663" y="874713"/>
            <a:ext cx="46038" cy="47625"/>
          </a:xfrm>
          <a:custGeom>
            <a:avLst/>
            <a:gdLst>
              <a:gd name="T0" fmla="*/ 8 w 29"/>
              <a:gd name="T1" fmla="*/ 16 h 30"/>
              <a:gd name="T2" fmla="*/ 0 w 29"/>
              <a:gd name="T3" fmla="*/ 10 h 30"/>
              <a:gd name="T4" fmla="*/ 4 w 29"/>
              <a:gd name="T5" fmla="*/ 1 h 30"/>
              <a:gd name="T6" fmla="*/ 12 w 29"/>
              <a:gd name="T7" fmla="*/ 0 h 30"/>
              <a:gd name="T8" fmla="*/ 25 w 29"/>
              <a:gd name="T9" fmla="*/ 5 h 30"/>
              <a:gd name="T10" fmla="*/ 16 w 29"/>
              <a:gd name="T11" fmla="*/ 11 h 30"/>
              <a:gd name="T12" fmla="*/ 16 w 29"/>
              <a:gd name="T13" fmla="*/ 16 h 30"/>
              <a:gd name="T14" fmla="*/ 27 w 29"/>
              <a:gd name="T15" fmla="*/ 14 h 30"/>
              <a:gd name="T16" fmla="*/ 29 w 29"/>
              <a:gd name="T17" fmla="*/ 20 h 30"/>
              <a:gd name="T18" fmla="*/ 21 w 29"/>
              <a:gd name="T19" fmla="*/ 23 h 30"/>
              <a:gd name="T20" fmla="*/ 19 w 29"/>
              <a:gd name="T21" fmla="*/ 27 h 30"/>
              <a:gd name="T22" fmla="*/ 16 w 29"/>
              <a:gd name="T23" fmla="*/ 30 h 30"/>
              <a:gd name="T24" fmla="*/ 3 w 29"/>
              <a:gd name="T25" fmla="*/ 22 h 30"/>
              <a:gd name="T26" fmla="*/ 4 w 29"/>
              <a:gd name="T27" fmla="*/ 20 h 30"/>
              <a:gd name="T28" fmla="*/ 8 w 29"/>
              <a:gd name="T29" fmla="*/ 16 h 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29" h="30">
                <a:moveTo>
                  <a:pt x="8" y="16"/>
                </a:moveTo>
                <a:lnTo>
                  <a:pt x="0" y="10"/>
                </a:lnTo>
                <a:lnTo>
                  <a:pt x="4" y="1"/>
                </a:lnTo>
                <a:lnTo>
                  <a:pt x="12" y="0"/>
                </a:lnTo>
                <a:lnTo>
                  <a:pt x="25" y="5"/>
                </a:lnTo>
                <a:lnTo>
                  <a:pt x="16" y="11"/>
                </a:lnTo>
                <a:lnTo>
                  <a:pt x="16" y="16"/>
                </a:lnTo>
                <a:lnTo>
                  <a:pt x="27" y="14"/>
                </a:lnTo>
                <a:lnTo>
                  <a:pt x="29" y="20"/>
                </a:lnTo>
                <a:lnTo>
                  <a:pt x="21" y="23"/>
                </a:lnTo>
                <a:lnTo>
                  <a:pt x="19" y="27"/>
                </a:lnTo>
                <a:lnTo>
                  <a:pt x="16" y="30"/>
                </a:lnTo>
                <a:lnTo>
                  <a:pt x="3" y="22"/>
                </a:lnTo>
                <a:lnTo>
                  <a:pt x="4" y="20"/>
                </a:lnTo>
                <a:lnTo>
                  <a:pt x="8" y="16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11" name="Freeform 71"/>
          <p:cNvSpPr>
            <a:spLocks/>
          </p:cNvSpPr>
          <p:nvPr/>
        </p:nvSpPr>
        <p:spPr bwMode="auto">
          <a:xfrm>
            <a:off x="8175626" y="839788"/>
            <a:ext cx="71438" cy="30163"/>
          </a:xfrm>
          <a:custGeom>
            <a:avLst/>
            <a:gdLst>
              <a:gd name="T0" fmla="*/ 41 w 45"/>
              <a:gd name="T1" fmla="*/ 17 h 19"/>
              <a:gd name="T2" fmla="*/ 45 w 45"/>
              <a:gd name="T3" fmla="*/ 19 h 19"/>
              <a:gd name="T4" fmla="*/ 0 w 45"/>
              <a:gd name="T5" fmla="*/ 19 h 19"/>
              <a:gd name="T6" fmla="*/ 1 w 45"/>
              <a:gd name="T7" fmla="*/ 18 h 19"/>
              <a:gd name="T8" fmla="*/ 8 w 45"/>
              <a:gd name="T9" fmla="*/ 8 h 19"/>
              <a:gd name="T10" fmla="*/ 9 w 45"/>
              <a:gd name="T11" fmla="*/ 2 h 19"/>
              <a:gd name="T12" fmla="*/ 9 w 45"/>
              <a:gd name="T13" fmla="*/ 0 h 19"/>
              <a:gd name="T14" fmla="*/ 11 w 45"/>
              <a:gd name="T15" fmla="*/ 0 h 19"/>
              <a:gd name="T16" fmla="*/ 20 w 45"/>
              <a:gd name="T17" fmla="*/ 3 h 19"/>
              <a:gd name="T18" fmla="*/ 28 w 45"/>
              <a:gd name="T19" fmla="*/ 6 h 19"/>
              <a:gd name="T20" fmla="*/ 22 w 45"/>
              <a:gd name="T21" fmla="*/ 12 h 19"/>
              <a:gd name="T22" fmla="*/ 31 w 45"/>
              <a:gd name="T23" fmla="*/ 12 h 19"/>
              <a:gd name="T24" fmla="*/ 41 w 45"/>
              <a:gd name="T25" fmla="*/ 17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45" h="19">
                <a:moveTo>
                  <a:pt x="41" y="17"/>
                </a:moveTo>
                <a:lnTo>
                  <a:pt x="45" y="19"/>
                </a:lnTo>
                <a:lnTo>
                  <a:pt x="0" y="19"/>
                </a:lnTo>
                <a:lnTo>
                  <a:pt x="1" y="18"/>
                </a:lnTo>
                <a:lnTo>
                  <a:pt x="8" y="8"/>
                </a:lnTo>
                <a:lnTo>
                  <a:pt x="9" y="2"/>
                </a:lnTo>
                <a:lnTo>
                  <a:pt x="9" y="0"/>
                </a:lnTo>
                <a:lnTo>
                  <a:pt x="11" y="0"/>
                </a:lnTo>
                <a:lnTo>
                  <a:pt x="20" y="3"/>
                </a:lnTo>
                <a:lnTo>
                  <a:pt x="28" y="6"/>
                </a:lnTo>
                <a:lnTo>
                  <a:pt x="22" y="12"/>
                </a:lnTo>
                <a:lnTo>
                  <a:pt x="31" y="12"/>
                </a:lnTo>
                <a:lnTo>
                  <a:pt x="41" y="17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12" name="Freeform 72"/>
          <p:cNvSpPr>
            <a:spLocks/>
          </p:cNvSpPr>
          <p:nvPr/>
        </p:nvSpPr>
        <p:spPr bwMode="auto">
          <a:xfrm>
            <a:off x="7515226" y="774700"/>
            <a:ext cx="127000" cy="104775"/>
          </a:xfrm>
          <a:custGeom>
            <a:avLst/>
            <a:gdLst>
              <a:gd name="T0" fmla="*/ 64 w 80"/>
              <a:gd name="T1" fmla="*/ 14 h 66"/>
              <a:gd name="T2" fmla="*/ 53 w 80"/>
              <a:gd name="T3" fmla="*/ 25 h 66"/>
              <a:gd name="T4" fmla="*/ 62 w 80"/>
              <a:gd name="T5" fmla="*/ 36 h 66"/>
              <a:gd name="T6" fmla="*/ 65 w 80"/>
              <a:gd name="T7" fmla="*/ 38 h 66"/>
              <a:gd name="T8" fmla="*/ 71 w 80"/>
              <a:gd name="T9" fmla="*/ 33 h 66"/>
              <a:gd name="T10" fmla="*/ 75 w 80"/>
              <a:gd name="T11" fmla="*/ 25 h 66"/>
              <a:gd name="T12" fmla="*/ 76 w 80"/>
              <a:gd name="T13" fmla="*/ 23 h 66"/>
              <a:gd name="T14" fmla="*/ 79 w 80"/>
              <a:gd name="T15" fmla="*/ 23 h 66"/>
              <a:gd name="T16" fmla="*/ 80 w 80"/>
              <a:gd name="T17" fmla="*/ 36 h 66"/>
              <a:gd name="T18" fmla="*/ 68 w 80"/>
              <a:gd name="T19" fmla="*/ 48 h 66"/>
              <a:gd name="T20" fmla="*/ 64 w 80"/>
              <a:gd name="T21" fmla="*/ 52 h 66"/>
              <a:gd name="T22" fmla="*/ 58 w 80"/>
              <a:gd name="T23" fmla="*/ 52 h 66"/>
              <a:gd name="T24" fmla="*/ 43 w 80"/>
              <a:gd name="T25" fmla="*/ 51 h 66"/>
              <a:gd name="T26" fmla="*/ 43 w 80"/>
              <a:gd name="T27" fmla="*/ 55 h 66"/>
              <a:gd name="T28" fmla="*/ 43 w 80"/>
              <a:gd name="T29" fmla="*/ 58 h 66"/>
              <a:gd name="T30" fmla="*/ 32 w 80"/>
              <a:gd name="T31" fmla="*/ 64 h 66"/>
              <a:gd name="T32" fmla="*/ 32 w 80"/>
              <a:gd name="T33" fmla="*/ 66 h 66"/>
              <a:gd name="T34" fmla="*/ 28 w 80"/>
              <a:gd name="T35" fmla="*/ 62 h 66"/>
              <a:gd name="T36" fmla="*/ 16 w 80"/>
              <a:gd name="T37" fmla="*/ 52 h 66"/>
              <a:gd name="T38" fmla="*/ 16 w 80"/>
              <a:gd name="T39" fmla="*/ 51 h 66"/>
              <a:gd name="T40" fmla="*/ 26 w 80"/>
              <a:gd name="T41" fmla="*/ 44 h 66"/>
              <a:gd name="T42" fmla="*/ 24 w 80"/>
              <a:gd name="T43" fmla="*/ 44 h 66"/>
              <a:gd name="T44" fmla="*/ 24 w 80"/>
              <a:gd name="T45" fmla="*/ 43 h 66"/>
              <a:gd name="T46" fmla="*/ 23 w 80"/>
              <a:gd name="T47" fmla="*/ 41 h 66"/>
              <a:gd name="T48" fmla="*/ 19 w 80"/>
              <a:gd name="T49" fmla="*/ 43 h 66"/>
              <a:gd name="T50" fmla="*/ 15 w 80"/>
              <a:gd name="T51" fmla="*/ 44 h 66"/>
              <a:gd name="T52" fmla="*/ 6 w 80"/>
              <a:gd name="T53" fmla="*/ 47 h 66"/>
              <a:gd name="T54" fmla="*/ 4 w 80"/>
              <a:gd name="T55" fmla="*/ 48 h 66"/>
              <a:gd name="T56" fmla="*/ 4 w 80"/>
              <a:gd name="T57" fmla="*/ 47 h 66"/>
              <a:gd name="T58" fmla="*/ 0 w 80"/>
              <a:gd name="T59" fmla="*/ 28 h 66"/>
              <a:gd name="T60" fmla="*/ 2 w 80"/>
              <a:gd name="T61" fmla="*/ 28 h 66"/>
              <a:gd name="T62" fmla="*/ 24 w 80"/>
              <a:gd name="T63" fmla="*/ 22 h 66"/>
              <a:gd name="T64" fmla="*/ 35 w 80"/>
              <a:gd name="T65" fmla="*/ 28 h 66"/>
              <a:gd name="T66" fmla="*/ 37 w 80"/>
              <a:gd name="T67" fmla="*/ 22 h 66"/>
              <a:gd name="T68" fmla="*/ 38 w 80"/>
              <a:gd name="T69" fmla="*/ 21 h 66"/>
              <a:gd name="T70" fmla="*/ 19 w 80"/>
              <a:gd name="T71" fmla="*/ 8 h 66"/>
              <a:gd name="T72" fmla="*/ 21 w 80"/>
              <a:gd name="T73" fmla="*/ 4 h 66"/>
              <a:gd name="T74" fmla="*/ 23 w 80"/>
              <a:gd name="T75" fmla="*/ 3 h 66"/>
              <a:gd name="T76" fmla="*/ 42 w 80"/>
              <a:gd name="T77" fmla="*/ 0 h 66"/>
              <a:gd name="T78" fmla="*/ 41 w 80"/>
              <a:gd name="T79" fmla="*/ 13 h 66"/>
              <a:gd name="T80" fmla="*/ 45 w 80"/>
              <a:gd name="T81" fmla="*/ 13 h 66"/>
              <a:gd name="T82" fmla="*/ 57 w 80"/>
              <a:gd name="T83" fmla="*/ 10 h 66"/>
              <a:gd name="T84" fmla="*/ 58 w 80"/>
              <a:gd name="T85" fmla="*/ 10 h 66"/>
              <a:gd name="T86" fmla="*/ 64 w 80"/>
              <a:gd name="T87" fmla="*/ 14 h 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</a:cxnLst>
            <a:rect l="0" t="0" r="r" b="b"/>
            <a:pathLst>
              <a:path w="80" h="66">
                <a:moveTo>
                  <a:pt x="64" y="14"/>
                </a:moveTo>
                <a:lnTo>
                  <a:pt x="53" y="25"/>
                </a:lnTo>
                <a:lnTo>
                  <a:pt x="62" y="36"/>
                </a:lnTo>
                <a:lnTo>
                  <a:pt x="65" y="38"/>
                </a:lnTo>
                <a:lnTo>
                  <a:pt x="71" y="33"/>
                </a:lnTo>
                <a:lnTo>
                  <a:pt x="75" y="25"/>
                </a:lnTo>
                <a:lnTo>
                  <a:pt x="76" y="23"/>
                </a:lnTo>
                <a:lnTo>
                  <a:pt x="79" y="23"/>
                </a:lnTo>
                <a:lnTo>
                  <a:pt x="80" y="36"/>
                </a:lnTo>
                <a:lnTo>
                  <a:pt x="68" y="48"/>
                </a:lnTo>
                <a:lnTo>
                  <a:pt x="64" y="52"/>
                </a:lnTo>
                <a:lnTo>
                  <a:pt x="58" y="52"/>
                </a:lnTo>
                <a:lnTo>
                  <a:pt x="43" y="51"/>
                </a:lnTo>
                <a:lnTo>
                  <a:pt x="43" y="55"/>
                </a:lnTo>
                <a:lnTo>
                  <a:pt x="43" y="58"/>
                </a:lnTo>
                <a:lnTo>
                  <a:pt x="32" y="64"/>
                </a:lnTo>
                <a:lnTo>
                  <a:pt x="32" y="66"/>
                </a:lnTo>
                <a:lnTo>
                  <a:pt x="28" y="62"/>
                </a:lnTo>
                <a:lnTo>
                  <a:pt x="16" y="52"/>
                </a:lnTo>
                <a:lnTo>
                  <a:pt x="16" y="51"/>
                </a:lnTo>
                <a:lnTo>
                  <a:pt x="26" y="44"/>
                </a:lnTo>
                <a:lnTo>
                  <a:pt x="24" y="44"/>
                </a:lnTo>
                <a:lnTo>
                  <a:pt x="24" y="43"/>
                </a:lnTo>
                <a:lnTo>
                  <a:pt x="23" y="41"/>
                </a:lnTo>
                <a:lnTo>
                  <a:pt x="19" y="43"/>
                </a:lnTo>
                <a:lnTo>
                  <a:pt x="15" y="44"/>
                </a:lnTo>
                <a:lnTo>
                  <a:pt x="6" y="47"/>
                </a:lnTo>
                <a:lnTo>
                  <a:pt x="4" y="48"/>
                </a:lnTo>
                <a:lnTo>
                  <a:pt x="4" y="47"/>
                </a:lnTo>
                <a:lnTo>
                  <a:pt x="0" y="28"/>
                </a:lnTo>
                <a:lnTo>
                  <a:pt x="2" y="28"/>
                </a:lnTo>
                <a:lnTo>
                  <a:pt x="24" y="22"/>
                </a:lnTo>
                <a:lnTo>
                  <a:pt x="35" y="28"/>
                </a:lnTo>
                <a:lnTo>
                  <a:pt x="37" y="22"/>
                </a:lnTo>
                <a:lnTo>
                  <a:pt x="38" y="21"/>
                </a:lnTo>
                <a:lnTo>
                  <a:pt x="19" y="8"/>
                </a:lnTo>
                <a:lnTo>
                  <a:pt x="21" y="4"/>
                </a:lnTo>
                <a:lnTo>
                  <a:pt x="23" y="3"/>
                </a:lnTo>
                <a:lnTo>
                  <a:pt x="42" y="0"/>
                </a:lnTo>
                <a:lnTo>
                  <a:pt x="41" y="13"/>
                </a:lnTo>
                <a:lnTo>
                  <a:pt x="45" y="13"/>
                </a:lnTo>
                <a:lnTo>
                  <a:pt x="57" y="10"/>
                </a:lnTo>
                <a:lnTo>
                  <a:pt x="58" y="10"/>
                </a:lnTo>
                <a:lnTo>
                  <a:pt x="64" y="14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13" name="Freeform 73"/>
          <p:cNvSpPr>
            <a:spLocks/>
          </p:cNvSpPr>
          <p:nvPr/>
        </p:nvSpPr>
        <p:spPr bwMode="auto">
          <a:xfrm>
            <a:off x="7821613" y="739775"/>
            <a:ext cx="146050" cy="79375"/>
          </a:xfrm>
          <a:custGeom>
            <a:avLst/>
            <a:gdLst>
              <a:gd name="T0" fmla="*/ 6 w 92"/>
              <a:gd name="T1" fmla="*/ 7 h 50"/>
              <a:gd name="T2" fmla="*/ 9 w 92"/>
              <a:gd name="T3" fmla="*/ 2 h 50"/>
              <a:gd name="T4" fmla="*/ 10 w 92"/>
              <a:gd name="T5" fmla="*/ 2 h 50"/>
              <a:gd name="T6" fmla="*/ 14 w 92"/>
              <a:gd name="T7" fmla="*/ 3 h 50"/>
              <a:gd name="T8" fmla="*/ 20 w 92"/>
              <a:gd name="T9" fmla="*/ 3 h 50"/>
              <a:gd name="T10" fmla="*/ 15 w 92"/>
              <a:gd name="T11" fmla="*/ 17 h 50"/>
              <a:gd name="T12" fmla="*/ 25 w 92"/>
              <a:gd name="T13" fmla="*/ 13 h 50"/>
              <a:gd name="T14" fmla="*/ 28 w 92"/>
              <a:gd name="T15" fmla="*/ 17 h 50"/>
              <a:gd name="T16" fmla="*/ 29 w 92"/>
              <a:gd name="T17" fmla="*/ 20 h 50"/>
              <a:gd name="T18" fmla="*/ 36 w 92"/>
              <a:gd name="T19" fmla="*/ 14 h 50"/>
              <a:gd name="T20" fmla="*/ 43 w 92"/>
              <a:gd name="T21" fmla="*/ 7 h 50"/>
              <a:gd name="T22" fmla="*/ 47 w 92"/>
              <a:gd name="T23" fmla="*/ 11 h 50"/>
              <a:gd name="T24" fmla="*/ 54 w 92"/>
              <a:gd name="T25" fmla="*/ 2 h 50"/>
              <a:gd name="T26" fmla="*/ 55 w 92"/>
              <a:gd name="T27" fmla="*/ 0 h 50"/>
              <a:gd name="T28" fmla="*/ 62 w 92"/>
              <a:gd name="T29" fmla="*/ 3 h 50"/>
              <a:gd name="T30" fmla="*/ 65 w 92"/>
              <a:gd name="T31" fmla="*/ 5 h 50"/>
              <a:gd name="T32" fmla="*/ 65 w 92"/>
              <a:gd name="T33" fmla="*/ 6 h 50"/>
              <a:gd name="T34" fmla="*/ 63 w 92"/>
              <a:gd name="T35" fmla="*/ 7 h 50"/>
              <a:gd name="T36" fmla="*/ 60 w 92"/>
              <a:gd name="T37" fmla="*/ 14 h 50"/>
              <a:gd name="T38" fmla="*/ 60 w 92"/>
              <a:gd name="T39" fmla="*/ 21 h 50"/>
              <a:gd name="T40" fmla="*/ 60 w 92"/>
              <a:gd name="T41" fmla="*/ 30 h 50"/>
              <a:gd name="T42" fmla="*/ 62 w 92"/>
              <a:gd name="T43" fmla="*/ 29 h 50"/>
              <a:gd name="T44" fmla="*/ 70 w 92"/>
              <a:gd name="T45" fmla="*/ 21 h 50"/>
              <a:gd name="T46" fmla="*/ 71 w 92"/>
              <a:gd name="T47" fmla="*/ 21 h 50"/>
              <a:gd name="T48" fmla="*/ 86 w 92"/>
              <a:gd name="T49" fmla="*/ 21 h 50"/>
              <a:gd name="T50" fmla="*/ 88 w 92"/>
              <a:gd name="T51" fmla="*/ 21 h 50"/>
              <a:gd name="T52" fmla="*/ 92 w 92"/>
              <a:gd name="T53" fmla="*/ 35 h 50"/>
              <a:gd name="T54" fmla="*/ 85 w 92"/>
              <a:gd name="T55" fmla="*/ 50 h 50"/>
              <a:gd name="T56" fmla="*/ 9 w 92"/>
              <a:gd name="T57" fmla="*/ 47 h 50"/>
              <a:gd name="T58" fmla="*/ 10 w 92"/>
              <a:gd name="T59" fmla="*/ 41 h 50"/>
              <a:gd name="T60" fmla="*/ 11 w 92"/>
              <a:gd name="T61" fmla="*/ 29 h 50"/>
              <a:gd name="T62" fmla="*/ 0 w 92"/>
              <a:gd name="T63" fmla="*/ 21 h 50"/>
              <a:gd name="T64" fmla="*/ 2 w 92"/>
              <a:gd name="T65" fmla="*/ 9 h 50"/>
              <a:gd name="T66" fmla="*/ 6 w 92"/>
              <a:gd name="T67" fmla="*/ 7 h 5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92" h="50">
                <a:moveTo>
                  <a:pt x="6" y="7"/>
                </a:moveTo>
                <a:lnTo>
                  <a:pt x="9" y="2"/>
                </a:lnTo>
                <a:lnTo>
                  <a:pt x="10" y="2"/>
                </a:lnTo>
                <a:lnTo>
                  <a:pt x="14" y="3"/>
                </a:lnTo>
                <a:lnTo>
                  <a:pt x="20" y="3"/>
                </a:lnTo>
                <a:lnTo>
                  <a:pt x="15" y="17"/>
                </a:lnTo>
                <a:lnTo>
                  <a:pt x="25" y="13"/>
                </a:lnTo>
                <a:lnTo>
                  <a:pt x="28" y="17"/>
                </a:lnTo>
                <a:lnTo>
                  <a:pt x="29" y="20"/>
                </a:lnTo>
                <a:lnTo>
                  <a:pt x="36" y="14"/>
                </a:lnTo>
                <a:lnTo>
                  <a:pt x="43" y="7"/>
                </a:lnTo>
                <a:lnTo>
                  <a:pt x="47" y="11"/>
                </a:lnTo>
                <a:lnTo>
                  <a:pt x="54" y="2"/>
                </a:lnTo>
                <a:lnTo>
                  <a:pt x="55" y="0"/>
                </a:lnTo>
                <a:lnTo>
                  <a:pt x="62" y="3"/>
                </a:lnTo>
                <a:lnTo>
                  <a:pt x="65" y="5"/>
                </a:lnTo>
                <a:lnTo>
                  <a:pt x="65" y="6"/>
                </a:lnTo>
                <a:lnTo>
                  <a:pt x="63" y="7"/>
                </a:lnTo>
                <a:lnTo>
                  <a:pt x="60" y="14"/>
                </a:lnTo>
                <a:lnTo>
                  <a:pt x="60" y="21"/>
                </a:lnTo>
                <a:lnTo>
                  <a:pt x="60" y="30"/>
                </a:lnTo>
                <a:lnTo>
                  <a:pt x="62" y="29"/>
                </a:lnTo>
                <a:lnTo>
                  <a:pt x="70" y="21"/>
                </a:lnTo>
                <a:lnTo>
                  <a:pt x="71" y="21"/>
                </a:lnTo>
                <a:lnTo>
                  <a:pt x="86" y="21"/>
                </a:lnTo>
                <a:lnTo>
                  <a:pt x="88" y="21"/>
                </a:lnTo>
                <a:lnTo>
                  <a:pt x="92" y="35"/>
                </a:lnTo>
                <a:lnTo>
                  <a:pt x="85" y="50"/>
                </a:lnTo>
                <a:lnTo>
                  <a:pt x="9" y="47"/>
                </a:lnTo>
                <a:lnTo>
                  <a:pt x="10" y="41"/>
                </a:lnTo>
                <a:lnTo>
                  <a:pt x="11" y="29"/>
                </a:lnTo>
                <a:lnTo>
                  <a:pt x="0" y="21"/>
                </a:lnTo>
                <a:lnTo>
                  <a:pt x="2" y="9"/>
                </a:lnTo>
                <a:lnTo>
                  <a:pt x="6" y="7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14" name="Freeform 74"/>
          <p:cNvSpPr>
            <a:spLocks/>
          </p:cNvSpPr>
          <p:nvPr/>
        </p:nvSpPr>
        <p:spPr bwMode="auto">
          <a:xfrm>
            <a:off x="4738688" y="6156325"/>
            <a:ext cx="57150" cy="52388"/>
          </a:xfrm>
          <a:custGeom>
            <a:avLst/>
            <a:gdLst>
              <a:gd name="T0" fmla="*/ 2 w 36"/>
              <a:gd name="T1" fmla="*/ 33 h 33"/>
              <a:gd name="T2" fmla="*/ 0 w 36"/>
              <a:gd name="T3" fmla="*/ 28 h 33"/>
              <a:gd name="T4" fmla="*/ 4 w 36"/>
              <a:gd name="T5" fmla="*/ 26 h 33"/>
              <a:gd name="T6" fmla="*/ 17 w 36"/>
              <a:gd name="T7" fmla="*/ 18 h 33"/>
              <a:gd name="T8" fmla="*/ 20 w 36"/>
              <a:gd name="T9" fmla="*/ 14 h 33"/>
              <a:gd name="T10" fmla="*/ 27 w 36"/>
              <a:gd name="T11" fmla="*/ 8 h 33"/>
              <a:gd name="T12" fmla="*/ 27 w 36"/>
              <a:gd name="T13" fmla="*/ 6 h 33"/>
              <a:gd name="T14" fmla="*/ 36 w 36"/>
              <a:gd name="T15" fmla="*/ 0 h 33"/>
              <a:gd name="T16" fmla="*/ 35 w 36"/>
              <a:gd name="T17" fmla="*/ 7 h 33"/>
              <a:gd name="T18" fmla="*/ 21 w 36"/>
              <a:gd name="T19" fmla="*/ 22 h 33"/>
              <a:gd name="T20" fmla="*/ 12 w 36"/>
              <a:gd name="T21" fmla="*/ 29 h 33"/>
              <a:gd name="T22" fmla="*/ 8 w 36"/>
              <a:gd name="T23" fmla="*/ 30 h 33"/>
              <a:gd name="T24" fmla="*/ 2 w 36"/>
              <a:gd name="T25" fmla="*/ 33 h 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36" h="33">
                <a:moveTo>
                  <a:pt x="2" y="33"/>
                </a:moveTo>
                <a:lnTo>
                  <a:pt x="0" y="28"/>
                </a:lnTo>
                <a:lnTo>
                  <a:pt x="4" y="26"/>
                </a:lnTo>
                <a:lnTo>
                  <a:pt x="17" y="18"/>
                </a:lnTo>
                <a:lnTo>
                  <a:pt x="20" y="14"/>
                </a:lnTo>
                <a:lnTo>
                  <a:pt x="27" y="8"/>
                </a:lnTo>
                <a:lnTo>
                  <a:pt x="27" y="6"/>
                </a:lnTo>
                <a:lnTo>
                  <a:pt x="36" y="0"/>
                </a:lnTo>
                <a:lnTo>
                  <a:pt x="35" y="7"/>
                </a:lnTo>
                <a:lnTo>
                  <a:pt x="21" y="22"/>
                </a:lnTo>
                <a:lnTo>
                  <a:pt x="12" y="29"/>
                </a:lnTo>
                <a:lnTo>
                  <a:pt x="8" y="30"/>
                </a:lnTo>
                <a:lnTo>
                  <a:pt x="2" y="33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15" name="Freeform 75"/>
          <p:cNvSpPr>
            <a:spLocks/>
          </p:cNvSpPr>
          <p:nvPr/>
        </p:nvSpPr>
        <p:spPr bwMode="auto">
          <a:xfrm>
            <a:off x="5218113" y="5946775"/>
            <a:ext cx="23813" cy="36513"/>
          </a:xfrm>
          <a:custGeom>
            <a:avLst/>
            <a:gdLst>
              <a:gd name="T0" fmla="*/ 14 w 15"/>
              <a:gd name="T1" fmla="*/ 23 h 23"/>
              <a:gd name="T2" fmla="*/ 2 w 15"/>
              <a:gd name="T3" fmla="*/ 12 h 23"/>
              <a:gd name="T4" fmla="*/ 0 w 15"/>
              <a:gd name="T5" fmla="*/ 4 h 23"/>
              <a:gd name="T6" fmla="*/ 0 w 15"/>
              <a:gd name="T7" fmla="*/ 3 h 23"/>
              <a:gd name="T8" fmla="*/ 5 w 15"/>
              <a:gd name="T9" fmla="*/ 0 h 23"/>
              <a:gd name="T10" fmla="*/ 14 w 15"/>
              <a:gd name="T11" fmla="*/ 5 h 23"/>
              <a:gd name="T12" fmla="*/ 15 w 15"/>
              <a:gd name="T13" fmla="*/ 11 h 23"/>
              <a:gd name="T14" fmla="*/ 15 w 15"/>
              <a:gd name="T15" fmla="*/ 23 h 23"/>
              <a:gd name="T16" fmla="*/ 14 w 15"/>
              <a:gd name="T17" fmla="*/ 23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5" h="23">
                <a:moveTo>
                  <a:pt x="14" y="23"/>
                </a:moveTo>
                <a:lnTo>
                  <a:pt x="2" y="12"/>
                </a:lnTo>
                <a:lnTo>
                  <a:pt x="0" y="4"/>
                </a:lnTo>
                <a:lnTo>
                  <a:pt x="0" y="3"/>
                </a:lnTo>
                <a:lnTo>
                  <a:pt x="5" y="0"/>
                </a:lnTo>
                <a:lnTo>
                  <a:pt x="14" y="5"/>
                </a:lnTo>
                <a:lnTo>
                  <a:pt x="15" y="11"/>
                </a:lnTo>
                <a:lnTo>
                  <a:pt x="15" y="23"/>
                </a:lnTo>
                <a:lnTo>
                  <a:pt x="14" y="23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16" name="Freeform 76"/>
          <p:cNvSpPr>
            <a:spLocks/>
          </p:cNvSpPr>
          <p:nvPr/>
        </p:nvSpPr>
        <p:spPr bwMode="auto">
          <a:xfrm>
            <a:off x="4087813" y="5822950"/>
            <a:ext cx="44450" cy="34925"/>
          </a:xfrm>
          <a:custGeom>
            <a:avLst/>
            <a:gdLst>
              <a:gd name="T0" fmla="*/ 22 w 28"/>
              <a:gd name="T1" fmla="*/ 22 h 22"/>
              <a:gd name="T2" fmla="*/ 14 w 28"/>
              <a:gd name="T3" fmla="*/ 17 h 22"/>
              <a:gd name="T4" fmla="*/ 0 w 28"/>
              <a:gd name="T5" fmla="*/ 7 h 22"/>
              <a:gd name="T6" fmla="*/ 0 w 28"/>
              <a:gd name="T7" fmla="*/ 4 h 22"/>
              <a:gd name="T8" fmla="*/ 2 w 28"/>
              <a:gd name="T9" fmla="*/ 0 h 22"/>
              <a:gd name="T10" fmla="*/ 4 w 28"/>
              <a:gd name="T11" fmla="*/ 0 h 22"/>
              <a:gd name="T12" fmla="*/ 4 w 28"/>
              <a:gd name="T13" fmla="*/ 2 h 22"/>
              <a:gd name="T14" fmla="*/ 23 w 28"/>
              <a:gd name="T15" fmla="*/ 10 h 22"/>
              <a:gd name="T16" fmla="*/ 28 w 28"/>
              <a:gd name="T17" fmla="*/ 13 h 22"/>
              <a:gd name="T18" fmla="*/ 26 w 28"/>
              <a:gd name="T19" fmla="*/ 21 h 22"/>
              <a:gd name="T20" fmla="*/ 22 w 28"/>
              <a:gd name="T21" fmla="*/ 22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28" h="22">
                <a:moveTo>
                  <a:pt x="22" y="22"/>
                </a:moveTo>
                <a:lnTo>
                  <a:pt x="14" y="17"/>
                </a:lnTo>
                <a:lnTo>
                  <a:pt x="0" y="7"/>
                </a:lnTo>
                <a:lnTo>
                  <a:pt x="0" y="4"/>
                </a:lnTo>
                <a:lnTo>
                  <a:pt x="2" y="0"/>
                </a:lnTo>
                <a:lnTo>
                  <a:pt x="4" y="0"/>
                </a:lnTo>
                <a:lnTo>
                  <a:pt x="4" y="2"/>
                </a:lnTo>
                <a:lnTo>
                  <a:pt x="23" y="10"/>
                </a:lnTo>
                <a:lnTo>
                  <a:pt x="28" y="13"/>
                </a:lnTo>
                <a:lnTo>
                  <a:pt x="26" y="21"/>
                </a:lnTo>
                <a:lnTo>
                  <a:pt x="22" y="22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17" name="Freeform 77"/>
          <p:cNvSpPr>
            <a:spLocks/>
          </p:cNvSpPr>
          <p:nvPr/>
        </p:nvSpPr>
        <p:spPr bwMode="auto">
          <a:xfrm>
            <a:off x="4043363" y="5846763"/>
            <a:ext cx="6350" cy="4763"/>
          </a:xfrm>
          <a:custGeom>
            <a:avLst/>
            <a:gdLst>
              <a:gd name="T0" fmla="*/ 0 w 4"/>
              <a:gd name="T1" fmla="*/ 3 h 3"/>
              <a:gd name="T2" fmla="*/ 0 w 4"/>
              <a:gd name="T3" fmla="*/ 2 h 3"/>
              <a:gd name="T4" fmla="*/ 1 w 4"/>
              <a:gd name="T5" fmla="*/ 0 h 3"/>
              <a:gd name="T6" fmla="*/ 2 w 4"/>
              <a:gd name="T7" fmla="*/ 0 h 3"/>
              <a:gd name="T8" fmla="*/ 4 w 4"/>
              <a:gd name="T9" fmla="*/ 0 h 3"/>
              <a:gd name="T10" fmla="*/ 4 w 4"/>
              <a:gd name="T11" fmla="*/ 2 h 3"/>
              <a:gd name="T12" fmla="*/ 4 w 4"/>
              <a:gd name="T13" fmla="*/ 3 h 3"/>
              <a:gd name="T14" fmla="*/ 2 w 4"/>
              <a:gd name="T15" fmla="*/ 3 h 3"/>
              <a:gd name="T16" fmla="*/ 0 w 4"/>
              <a:gd name="T17" fmla="*/ 3 h 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4" h="3">
                <a:moveTo>
                  <a:pt x="0" y="3"/>
                </a:moveTo>
                <a:lnTo>
                  <a:pt x="0" y="2"/>
                </a:lnTo>
                <a:lnTo>
                  <a:pt x="1" y="0"/>
                </a:lnTo>
                <a:lnTo>
                  <a:pt x="2" y="0"/>
                </a:lnTo>
                <a:lnTo>
                  <a:pt x="4" y="0"/>
                </a:lnTo>
                <a:lnTo>
                  <a:pt x="4" y="2"/>
                </a:lnTo>
                <a:lnTo>
                  <a:pt x="4" y="3"/>
                </a:lnTo>
                <a:lnTo>
                  <a:pt x="2" y="3"/>
                </a:lnTo>
                <a:lnTo>
                  <a:pt x="0" y="3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18" name="Freeform 78"/>
          <p:cNvSpPr>
            <a:spLocks/>
          </p:cNvSpPr>
          <p:nvPr/>
        </p:nvSpPr>
        <p:spPr bwMode="auto">
          <a:xfrm>
            <a:off x="4133851" y="5803900"/>
            <a:ext cx="23813" cy="25400"/>
          </a:xfrm>
          <a:custGeom>
            <a:avLst/>
            <a:gdLst>
              <a:gd name="T0" fmla="*/ 1 w 15"/>
              <a:gd name="T1" fmla="*/ 16 h 16"/>
              <a:gd name="T2" fmla="*/ 0 w 15"/>
              <a:gd name="T3" fmla="*/ 8 h 16"/>
              <a:gd name="T4" fmla="*/ 9 w 15"/>
              <a:gd name="T5" fmla="*/ 0 h 16"/>
              <a:gd name="T6" fmla="*/ 15 w 15"/>
              <a:gd name="T7" fmla="*/ 8 h 16"/>
              <a:gd name="T8" fmla="*/ 8 w 15"/>
              <a:gd name="T9" fmla="*/ 16 h 16"/>
              <a:gd name="T10" fmla="*/ 3 w 15"/>
              <a:gd name="T11" fmla="*/ 16 h 16"/>
              <a:gd name="T12" fmla="*/ 1 w 15"/>
              <a:gd name="T13" fmla="*/ 16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5" h="16">
                <a:moveTo>
                  <a:pt x="1" y="16"/>
                </a:moveTo>
                <a:lnTo>
                  <a:pt x="0" y="8"/>
                </a:lnTo>
                <a:lnTo>
                  <a:pt x="9" y="0"/>
                </a:lnTo>
                <a:lnTo>
                  <a:pt x="15" y="8"/>
                </a:lnTo>
                <a:lnTo>
                  <a:pt x="8" y="16"/>
                </a:lnTo>
                <a:lnTo>
                  <a:pt x="3" y="16"/>
                </a:lnTo>
                <a:lnTo>
                  <a:pt x="1" y="16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19" name="Freeform 79"/>
          <p:cNvSpPr>
            <a:spLocks/>
          </p:cNvSpPr>
          <p:nvPr/>
        </p:nvSpPr>
        <p:spPr bwMode="auto">
          <a:xfrm>
            <a:off x="5173663" y="5784850"/>
            <a:ext cx="19050" cy="34925"/>
          </a:xfrm>
          <a:custGeom>
            <a:avLst/>
            <a:gdLst>
              <a:gd name="T0" fmla="*/ 0 w 12"/>
              <a:gd name="T1" fmla="*/ 22 h 22"/>
              <a:gd name="T2" fmla="*/ 5 w 12"/>
              <a:gd name="T3" fmla="*/ 9 h 22"/>
              <a:gd name="T4" fmla="*/ 9 w 12"/>
              <a:gd name="T5" fmla="*/ 0 h 22"/>
              <a:gd name="T6" fmla="*/ 12 w 12"/>
              <a:gd name="T7" fmla="*/ 4 h 22"/>
              <a:gd name="T8" fmla="*/ 11 w 12"/>
              <a:gd name="T9" fmla="*/ 9 h 22"/>
              <a:gd name="T10" fmla="*/ 9 w 12"/>
              <a:gd name="T11" fmla="*/ 19 h 22"/>
              <a:gd name="T12" fmla="*/ 0 w 12"/>
              <a:gd name="T13" fmla="*/ 22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2" h="22">
                <a:moveTo>
                  <a:pt x="0" y="22"/>
                </a:moveTo>
                <a:lnTo>
                  <a:pt x="5" y="9"/>
                </a:lnTo>
                <a:lnTo>
                  <a:pt x="9" y="0"/>
                </a:lnTo>
                <a:lnTo>
                  <a:pt x="12" y="4"/>
                </a:lnTo>
                <a:lnTo>
                  <a:pt x="11" y="9"/>
                </a:lnTo>
                <a:lnTo>
                  <a:pt x="9" y="19"/>
                </a:lnTo>
                <a:lnTo>
                  <a:pt x="0" y="22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20" name="Freeform 80"/>
          <p:cNvSpPr>
            <a:spLocks/>
          </p:cNvSpPr>
          <p:nvPr/>
        </p:nvSpPr>
        <p:spPr bwMode="auto">
          <a:xfrm>
            <a:off x="4002088" y="5702300"/>
            <a:ext cx="41275" cy="109538"/>
          </a:xfrm>
          <a:custGeom>
            <a:avLst/>
            <a:gdLst>
              <a:gd name="T0" fmla="*/ 8 w 26"/>
              <a:gd name="T1" fmla="*/ 69 h 69"/>
              <a:gd name="T2" fmla="*/ 5 w 26"/>
              <a:gd name="T3" fmla="*/ 68 h 69"/>
              <a:gd name="T4" fmla="*/ 1 w 26"/>
              <a:gd name="T5" fmla="*/ 67 h 69"/>
              <a:gd name="T6" fmla="*/ 1 w 26"/>
              <a:gd name="T7" fmla="*/ 61 h 69"/>
              <a:gd name="T8" fmla="*/ 1 w 26"/>
              <a:gd name="T9" fmla="*/ 60 h 69"/>
              <a:gd name="T10" fmla="*/ 1 w 26"/>
              <a:gd name="T11" fmla="*/ 59 h 69"/>
              <a:gd name="T12" fmla="*/ 1 w 26"/>
              <a:gd name="T13" fmla="*/ 56 h 69"/>
              <a:gd name="T14" fmla="*/ 0 w 26"/>
              <a:gd name="T15" fmla="*/ 52 h 69"/>
              <a:gd name="T16" fmla="*/ 1 w 26"/>
              <a:gd name="T17" fmla="*/ 50 h 69"/>
              <a:gd name="T18" fmla="*/ 6 w 26"/>
              <a:gd name="T19" fmla="*/ 30 h 69"/>
              <a:gd name="T20" fmla="*/ 15 w 26"/>
              <a:gd name="T21" fmla="*/ 9 h 69"/>
              <a:gd name="T22" fmla="*/ 15 w 26"/>
              <a:gd name="T23" fmla="*/ 4 h 69"/>
              <a:gd name="T24" fmla="*/ 16 w 26"/>
              <a:gd name="T25" fmla="*/ 0 h 69"/>
              <a:gd name="T26" fmla="*/ 17 w 26"/>
              <a:gd name="T27" fmla="*/ 0 h 69"/>
              <a:gd name="T28" fmla="*/ 20 w 26"/>
              <a:gd name="T29" fmla="*/ 0 h 69"/>
              <a:gd name="T30" fmla="*/ 24 w 26"/>
              <a:gd name="T31" fmla="*/ 9 h 69"/>
              <a:gd name="T32" fmla="*/ 23 w 26"/>
              <a:gd name="T33" fmla="*/ 30 h 69"/>
              <a:gd name="T34" fmla="*/ 26 w 26"/>
              <a:gd name="T35" fmla="*/ 39 h 69"/>
              <a:gd name="T36" fmla="*/ 24 w 26"/>
              <a:gd name="T37" fmla="*/ 44 h 69"/>
              <a:gd name="T38" fmla="*/ 19 w 26"/>
              <a:gd name="T39" fmla="*/ 61 h 69"/>
              <a:gd name="T40" fmla="*/ 17 w 26"/>
              <a:gd name="T41" fmla="*/ 65 h 69"/>
              <a:gd name="T42" fmla="*/ 17 w 26"/>
              <a:gd name="T43" fmla="*/ 68 h 69"/>
              <a:gd name="T44" fmla="*/ 13 w 26"/>
              <a:gd name="T45" fmla="*/ 69 h 69"/>
              <a:gd name="T46" fmla="*/ 9 w 26"/>
              <a:gd name="T47" fmla="*/ 69 h 69"/>
              <a:gd name="T48" fmla="*/ 8 w 26"/>
              <a:gd name="T49" fmla="*/ 69 h 6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</a:cxnLst>
            <a:rect l="0" t="0" r="r" b="b"/>
            <a:pathLst>
              <a:path w="26" h="69">
                <a:moveTo>
                  <a:pt x="8" y="69"/>
                </a:moveTo>
                <a:lnTo>
                  <a:pt x="5" y="68"/>
                </a:lnTo>
                <a:lnTo>
                  <a:pt x="1" y="67"/>
                </a:lnTo>
                <a:lnTo>
                  <a:pt x="1" y="61"/>
                </a:lnTo>
                <a:lnTo>
                  <a:pt x="1" y="60"/>
                </a:lnTo>
                <a:lnTo>
                  <a:pt x="1" y="59"/>
                </a:lnTo>
                <a:lnTo>
                  <a:pt x="1" y="56"/>
                </a:lnTo>
                <a:lnTo>
                  <a:pt x="0" y="52"/>
                </a:lnTo>
                <a:lnTo>
                  <a:pt x="1" y="50"/>
                </a:lnTo>
                <a:lnTo>
                  <a:pt x="6" y="30"/>
                </a:lnTo>
                <a:lnTo>
                  <a:pt x="15" y="9"/>
                </a:lnTo>
                <a:lnTo>
                  <a:pt x="15" y="4"/>
                </a:lnTo>
                <a:lnTo>
                  <a:pt x="16" y="0"/>
                </a:lnTo>
                <a:lnTo>
                  <a:pt x="17" y="0"/>
                </a:lnTo>
                <a:lnTo>
                  <a:pt x="20" y="0"/>
                </a:lnTo>
                <a:lnTo>
                  <a:pt x="24" y="9"/>
                </a:lnTo>
                <a:lnTo>
                  <a:pt x="23" y="30"/>
                </a:lnTo>
                <a:lnTo>
                  <a:pt x="26" y="39"/>
                </a:lnTo>
                <a:lnTo>
                  <a:pt x="24" y="44"/>
                </a:lnTo>
                <a:lnTo>
                  <a:pt x="19" y="61"/>
                </a:lnTo>
                <a:lnTo>
                  <a:pt x="17" y="65"/>
                </a:lnTo>
                <a:lnTo>
                  <a:pt x="17" y="68"/>
                </a:lnTo>
                <a:lnTo>
                  <a:pt x="13" y="69"/>
                </a:lnTo>
                <a:lnTo>
                  <a:pt x="9" y="69"/>
                </a:lnTo>
                <a:lnTo>
                  <a:pt x="8" y="69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21" name="Freeform 81"/>
          <p:cNvSpPr>
            <a:spLocks/>
          </p:cNvSpPr>
          <p:nvPr/>
        </p:nvSpPr>
        <p:spPr bwMode="auto">
          <a:xfrm>
            <a:off x="4049713" y="5778500"/>
            <a:ext cx="19050" cy="31750"/>
          </a:xfrm>
          <a:custGeom>
            <a:avLst/>
            <a:gdLst>
              <a:gd name="T0" fmla="*/ 8 w 12"/>
              <a:gd name="T1" fmla="*/ 20 h 20"/>
              <a:gd name="T2" fmla="*/ 2 w 12"/>
              <a:gd name="T3" fmla="*/ 13 h 20"/>
              <a:gd name="T4" fmla="*/ 0 w 12"/>
              <a:gd name="T5" fmla="*/ 9 h 20"/>
              <a:gd name="T6" fmla="*/ 4 w 12"/>
              <a:gd name="T7" fmla="*/ 0 h 20"/>
              <a:gd name="T8" fmla="*/ 11 w 12"/>
              <a:gd name="T9" fmla="*/ 6 h 20"/>
              <a:gd name="T10" fmla="*/ 12 w 12"/>
              <a:gd name="T11" fmla="*/ 8 h 20"/>
              <a:gd name="T12" fmla="*/ 11 w 12"/>
              <a:gd name="T13" fmla="*/ 13 h 20"/>
              <a:gd name="T14" fmla="*/ 8 w 12"/>
              <a:gd name="T15" fmla="*/ 17 h 20"/>
              <a:gd name="T16" fmla="*/ 8 w 12"/>
              <a:gd name="T17" fmla="*/ 20 h 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2" h="20">
                <a:moveTo>
                  <a:pt x="8" y="20"/>
                </a:moveTo>
                <a:lnTo>
                  <a:pt x="2" y="13"/>
                </a:lnTo>
                <a:lnTo>
                  <a:pt x="0" y="9"/>
                </a:lnTo>
                <a:lnTo>
                  <a:pt x="4" y="0"/>
                </a:lnTo>
                <a:lnTo>
                  <a:pt x="11" y="6"/>
                </a:lnTo>
                <a:lnTo>
                  <a:pt x="12" y="8"/>
                </a:lnTo>
                <a:lnTo>
                  <a:pt x="11" y="13"/>
                </a:lnTo>
                <a:lnTo>
                  <a:pt x="8" y="17"/>
                </a:lnTo>
                <a:lnTo>
                  <a:pt x="8" y="20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22" name="Freeform 82"/>
          <p:cNvSpPr>
            <a:spLocks/>
          </p:cNvSpPr>
          <p:nvPr/>
        </p:nvSpPr>
        <p:spPr bwMode="auto">
          <a:xfrm>
            <a:off x="4171951" y="5773738"/>
            <a:ext cx="34925" cy="19050"/>
          </a:xfrm>
          <a:custGeom>
            <a:avLst/>
            <a:gdLst>
              <a:gd name="T0" fmla="*/ 2 w 22"/>
              <a:gd name="T1" fmla="*/ 12 h 12"/>
              <a:gd name="T2" fmla="*/ 0 w 22"/>
              <a:gd name="T3" fmla="*/ 3 h 12"/>
              <a:gd name="T4" fmla="*/ 9 w 22"/>
              <a:gd name="T5" fmla="*/ 1 h 12"/>
              <a:gd name="T6" fmla="*/ 18 w 22"/>
              <a:gd name="T7" fmla="*/ 0 h 12"/>
              <a:gd name="T8" fmla="*/ 18 w 22"/>
              <a:gd name="T9" fmla="*/ 0 h 12"/>
              <a:gd name="T10" fmla="*/ 18 w 22"/>
              <a:gd name="T11" fmla="*/ 1 h 12"/>
              <a:gd name="T12" fmla="*/ 22 w 22"/>
              <a:gd name="T13" fmla="*/ 9 h 12"/>
              <a:gd name="T14" fmla="*/ 6 w 22"/>
              <a:gd name="T15" fmla="*/ 12 h 12"/>
              <a:gd name="T16" fmla="*/ 3 w 22"/>
              <a:gd name="T17" fmla="*/ 12 h 12"/>
              <a:gd name="T18" fmla="*/ 2 w 22"/>
              <a:gd name="T19" fmla="*/ 12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22" h="12">
                <a:moveTo>
                  <a:pt x="2" y="12"/>
                </a:moveTo>
                <a:lnTo>
                  <a:pt x="0" y="3"/>
                </a:lnTo>
                <a:lnTo>
                  <a:pt x="9" y="1"/>
                </a:lnTo>
                <a:lnTo>
                  <a:pt x="18" y="0"/>
                </a:lnTo>
                <a:lnTo>
                  <a:pt x="18" y="0"/>
                </a:lnTo>
                <a:lnTo>
                  <a:pt x="18" y="1"/>
                </a:lnTo>
                <a:lnTo>
                  <a:pt x="22" y="9"/>
                </a:lnTo>
                <a:lnTo>
                  <a:pt x="6" y="12"/>
                </a:lnTo>
                <a:lnTo>
                  <a:pt x="3" y="12"/>
                </a:lnTo>
                <a:lnTo>
                  <a:pt x="2" y="12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23" name="Freeform 83"/>
          <p:cNvSpPr>
            <a:spLocks/>
          </p:cNvSpPr>
          <p:nvPr/>
        </p:nvSpPr>
        <p:spPr bwMode="auto">
          <a:xfrm>
            <a:off x="3938588" y="5721350"/>
            <a:ext cx="22225" cy="19050"/>
          </a:xfrm>
          <a:custGeom>
            <a:avLst/>
            <a:gdLst>
              <a:gd name="T0" fmla="*/ 6 w 14"/>
              <a:gd name="T1" fmla="*/ 12 h 12"/>
              <a:gd name="T2" fmla="*/ 0 w 14"/>
              <a:gd name="T3" fmla="*/ 6 h 12"/>
              <a:gd name="T4" fmla="*/ 8 w 14"/>
              <a:gd name="T5" fmla="*/ 0 h 12"/>
              <a:gd name="T6" fmla="*/ 14 w 14"/>
              <a:gd name="T7" fmla="*/ 4 h 12"/>
              <a:gd name="T8" fmla="*/ 12 w 14"/>
              <a:gd name="T9" fmla="*/ 11 h 12"/>
              <a:gd name="T10" fmla="*/ 12 w 14"/>
              <a:gd name="T11" fmla="*/ 12 h 12"/>
              <a:gd name="T12" fmla="*/ 6 w 14"/>
              <a:gd name="T13" fmla="*/ 12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4" h="12">
                <a:moveTo>
                  <a:pt x="6" y="12"/>
                </a:moveTo>
                <a:lnTo>
                  <a:pt x="0" y="6"/>
                </a:lnTo>
                <a:lnTo>
                  <a:pt x="8" y="0"/>
                </a:lnTo>
                <a:lnTo>
                  <a:pt x="14" y="4"/>
                </a:lnTo>
                <a:lnTo>
                  <a:pt x="12" y="11"/>
                </a:lnTo>
                <a:lnTo>
                  <a:pt x="12" y="12"/>
                </a:lnTo>
                <a:lnTo>
                  <a:pt x="6" y="12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24" name="Freeform 84"/>
          <p:cNvSpPr>
            <a:spLocks/>
          </p:cNvSpPr>
          <p:nvPr/>
        </p:nvSpPr>
        <p:spPr bwMode="auto">
          <a:xfrm>
            <a:off x="4138613" y="5543550"/>
            <a:ext cx="41275" cy="46038"/>
          </a:xfrm>
          <a:custGeom>
            <a:avLst/>
            <a:gdLst>
              <a:gd name="T0" fmla="*/ 5 w 26"/>
              <a:gd name="T1" fmla="*/ 29 h 29"/>
              <a:gd name="T2" fmla="*/ 0 w 26"/>
              <a:gd name="T3" fmla="*/ 21 h 29"/>
              <a:gd name="T4" fmla="*/ 11 w 26"/>
              <a:gd name="T5" fmla="*/ 13 h 29"/>
              <a:gd name="T6" fmla="*/ 13 w 26"/>
              <a:gd name="T7" fmla="*/ 13 h 29"/>
              <a:gd name="T8" fmla="*/ 4 w 26"/>
              <a:gd name="T9" fmla="*/ 10 h 29"/>
              <a:gd name="T10" fmla="*/ 1 w 26"/>
              <a:gd name="T11" fmla="*/ 3 h 29"/>
              <a:gd name="T12" fmla="*/ 0 w 26"/>
              <a:gd name="T13" fmla="*/ 2 h 29"/>
              <a:gd name="T14" fmla="*/ 6 w 26"/>
              <a:gd name="T15" fmla="*/ 0 h 29"/>
              <a:gd name="T16" fmla="*/ 13 w 26"/>
              <a:gd name="T17" fmla="*/ 3 h 29"/>
              <a:gd name="T18" fmla="*/ 26 w 26"/>
              <a:gd name="T19" fmla="*/ 17 h 29"/>
              <a:gd name="T20" fmla="*/ 24 w 26"/>
              <a:gd name="T21" fmla="*/ 18 h 29"/>
              <a:gd name="T22" fmla="*/ 6 w 26"/>
              <a:gd name="T23" fmla="*/ 28 h 29"/>
              <a:gd name="T24" fmla="*/ 6 w 26"/>
              <a:gd name="T25" fmla="*/ 29 h 29"/>
              <a:gd name="T26" fmla="*/ 5 w 26"/>
              <a:gd name="T27" fmla="*/ 29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26" h="29">
                <a:moveTo>
                  <a:pt x="5" y="29"/>
                </a:moveTo>
                <a:lnTo>
                  <a:pt x="0" y="21"/>
                </a:lnTo>
                <a:lnTo>
                  <a:pt x="11" y="13"/>
                </a:lnTo>
                <a:lnTo>
                  <a:pt x="13" y="13"/>
                </a:lnTo>
                <a:lnTo>
                  <a:pt x="4" y="10"/>
                </a:lnTo>
                <a:lnTo>
                  <a:pt x="1" y="3"/>
                </a:lnTo>
                <a:lnTo>
                  <a:pt x="0" y="2"/>
                </a:lnTo>
                <a:lnTo>
                  <a:pt x="6" y="0"/>
                </a:lnTo>
                <a:lnTo>
                  <a:pt x="13" y="3"/>
                </a:lnTo>
                <a:lnTo>
                  <a:pt x="26" y="17"/>
                </a:lnTo>
                <a:lnTo>
                  <a:pt x="24" y="18"/>
                </a:lnTo>
                <a:lnTo>
                  <a:pt x="6" y="28"/>
                </a:lnTo>
                <a:lnTo>
                  <a:pt x="6" y="29"/>
                </a:lnTo>
                <a:lnTo>
                  <a:pt x="5" y="29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25" name="Freeform 85"/>
          <p:cNvSpPr>
            <a:spLocks/>
          </p:cNvSpPr>
          <p:nvPr/>
        </p:nvSpPr>
        <p:spPr bwMode="auto">
          <a:xfrm>
            <a:off x="4070351" y="5464175"/>
            <a:ext cx="47625" cy="101600"/>
          </a:xfrm>
          <a:custGeom>
            <a:avLst/>
            <a:gdLst>
              <a:gd name="T0" fmla="*/ 18 w 30"/>
              <a:gd name="T1" fmla="*/ 64 h 64"/>
              <a:gd name="T2" fmla="*/ 11 w 30"/>
              <a:gd name="T3" fmla="*/ 63 h 64"/>
              <a:gd name="T4" fmla="*/ 11 w 30"/>
              <a:gd name="T5" fmla="*/ 61 h 64"/>
              <a:gd name="T6" fmla="*/ 10 w 30"/>
              <a:gd name="T7" fmla="*/ 56 h 64"/>
              <a:gd name="T8" fmla="*/ 4 w 30"/>
              <a:gd name="T9" fmla="*/ 52 h 64"/>
              <a:gd name="T10" fmla="*/ 3 w 30"/>
              <a:gd name="T11" fmla="*/ 45 h 64"/>
              <a:gd name="T12" fmla="*/ 0 w 30"/>
              <a:gd name="T13" fmla="*/ 30 h 64"/>
              <a:gd name="T14" fmla="*/ 0 w 30"/>
              <a:gd name="T15" fmla="*/ 26 h 64"/>
              <a:gd name="T16" fmla="*/ 2 w 30"/>
              <a:gd name="T17" fmla="*/ 18 h 64"/>
              <a:gd name="T18" fmla="*/ 7 w 30"/>
              <a:gd name="T19" fmla="*/ 9 h 64"/>
              <a:gd name="T20" fmla="*/ 6 w 30"/>
              <a:gd name="T21" fmla="*/ 7 h 64"/>
              <a:gd name="T22" fmla="*/ 4 w 30"/>
              <a:gd name="T23" fmla="*/ 5 h 64"/>
              <a:gd name="T24" fmla="*/ 8 w 30"/>
              <a:gd name="T25" fmla="*/ 0 h 64"/>
              <a:gd name="T26" fmla="*/ 10 w 30"/>
              <a:gd name="T27" fmla="*/ 1 h 64"/>
              <a:gd name="T28" fmla="*/ 15 w 30"/>
              <a:gd name="T29" fmla="*/ 4 h 64"/>
              <a:gd name="T30" fmla="*/ 26 w 30"/>
              <a:gd name="T31" fmla="*/ 16 h 64"/>
              <a:gd name="T32" fmla="*/ 28 w 30"/>
              <a:gd name="T33" fmla="*/ 19 h 64"/>
              <a:gd name="T34" fmla="*/ 30 w 30"/>
              <a:gd name="T35" fmla="*/ 23 h 64"/>
              <a:gd name="T36" fmla="*/ 30 w 30"/>
              <a:gd name="T37" fmla="*/ 29 h 64"/>
              <a:gd name="T38" fmla="*/ 30 w 30"/>
              <a:gd name="T39" fmla="*/ 33 h 64"/>
              <a:gd name="T40" fmla="*/ 30 w 30"/>
              <a:gd name="T41" fmla="*/ 52 h 64"/>
              <a:gd name="T42" fmla="*/ 30 w 30"/>
              <a:gd name="T43" fmla="*/ 54 h 64"/>
              <a:gd name="T44" fmla="*/ 28 w 30"/>
              <a:gd name="T45" fmla="*/ 57 h 64"/>
              <a:gd name="T46" fmla="*/ 26 w 30"/>
              <a:gd name="T47" fmla="*/ 59 h 64"/>
              <a:gd name="T48" fmla="*/ 24 w 30"/>
              <a:gd name="T49" fmla="*/ 60 h 64"/>
              <a:gd name="T50" fmla="*/ 22 w 30"/>
              <a:gd name="T51" fmla="*/ 60 h 64"/>
              <a:gd name="T52" fmla="*/ 18 w 30"/>
              <a:gd name="T53" fmla="*/ 64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</a:cxnLst>
            <a:rect l="0" t="0" r="r" b="b"/>
            <a:pathLst>
              <a:path w="30" h="64">
                <a:moveTo>
                  <a:pt x="18" y="64"/>
                </a:moveTo>
                <a:lnTo>
                  <a:pt x="11" y="63"/>
                </a:lnTo>
                <a:lnTo>
                  <a:pt x="11" y="61"/>
                </a:lnTo>
                <a:lnTo>
                  <a:pt x="10" y="56"/>
                </a:lnTo>
                <a:lnTo>
                  <a:pt x="4" y="52"/>
                </a:lnTo>
                <a:lnTo>
                  <a:pt x="3" y="45"/>
                </a:lnTo>
                <a:lnTo>
                  <a:pt x="0" y="30"/>
                </a:lnTo>
                <a:lnTo>
                  <a:pt x="0" y="26"/>
                </a:lnTo>
                <a:lnTo>
                  <a:pt x="2" y="18"/>
                </a:lnTo>
                <a:lnTo>
                  <a:pt x="7" y="9"/>
                </a:lnTo>
                <a:lnTo>
                  <a:pt x="6" y="7"/>
                </a:lnTo>
                <a:lnTo>
                  <a:pt x="4" y="5"/>
                </a:lnTo>
                <a:lnTo>
                  <a:pt x="8" y="0"/>
                </a:lnTo>
                <a:lnTo>
                  <a:pt x="10" y="1"/>
                </a:lnTo>
                <a:lnTo>
                  <a:pt x="15" y="4"/>
                </a:lnTo>
                <a:lnTo>
                  <a:pt x="26" y="16"/>
                </a:lnTo>
                <a:lnTo>
                  <a:pt x="28" y="19"/>
                </a:lnTo>
                <a:lnTo>
                  <a:pt x="30" y="23"/>
                </a:lnTo>
                <a:lnTo>
                  <a:pt x="30" y="29"/>
                </a:lnTo>
                <a:lnTo>
                  <a:pt x="30" y="33"/>
                </a:lnTo>
                <a:lnTo>
                  <a:pt x="30" y="52"/>
                </a:lnTo>
                <a:lnTo>
                  <a:pt x="30" y="54"/>
                </a:lnTo>
                <a:lnTo>
                  <a:pt x="28" y="57"/>
                </a:lnTo>
                <a:lnTo>
                  <a:pt x="26" y="59"/>
                </a:lnTo>
                <a:lnTo>
                  <a:pt x="24" y="60"/>
                </a:lnTo>
                <a:lnTo>
                  <a:pt x="22" y="60"/>
                </a:lnTo>
                <a:lnTo>
                  <a:pt x="18" y="64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26" name="Freeform 86"/>
          <p:cNvSpPr>
            <a:spLocks/>
          </p:cNvSpPr>
          <p:nvPr/>
        </p:nvSpPr>
        <p:spPr bwMode="auto">
          <a:xfrm>
            <a:off x="4124326" y="5516563"/>
            <a:ext cx="15875" cy="23813"/>
          </a:xfrm>
          <a:custGeom>
            <a:avLst/>
            <a:gdLst>
              <a:gd name="T0" fmla="*/ 3 w 10"/>
              <a:gd name="T1" fmla="*/ 15 h 15"/>
              <a:gd name="T2" fmla="*/ 2 w 10"/>
              <a:gd name="T3" fmla="*/ 12 h 15"/>
              <a:gd name="T4" fmla="*/ 0 w 10"/>
              <a:gd name="T5" fmla="*/ 2 h 15"/>
              <a:gd name="T6" fmla="*/ 5 w 10"/>
              <a:gd name="T7" fmla="*/ 0 h 15"/>
              <a:gd name="T8" fmla="*/ 7 w 10"/>
              <a:gd name="T9" fmla="*/ 2 h 15"/>
              <a:gd name="T10" fmla="*/ 10 w 10"/>
              <a:gd name="T11" fmla="*/ 6 h 15"/>
              <a:gd name="T12" fmla="*/ 7 w 10"/>
              <a:gd name="T13" fmla="*/ 11 h 15"/>
              <a:gd name="T14" fmla="*/ 7 w 10"/>
              <a:gd name="T15" fmla="*/ 12 h 15"/>
              <a:gd name="T16" fmla="*/ 5 w 10"/>
              <a:gd name="T17" fmla="*/ 15 h 15"/>
              <a:gd name="T18" fmla="*/ 3 w 10"/>
              <a:gd name="T19" fmla="*/ 15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0" h="15">
                <a:moveTo>
                  <a:pt x="3" y="15"/>
                </a:moveTo>
                <a:lnTo>
                  <a:pt x="2" y="12"/>
                </a:lnTo>
                <a:lnTo>
                  <a:pt x="0" y="2"/>
                </a:lnTo>
                <a:lnTo>
                  <a:pt x="5" y="0"/>
                </a:lnTo>
                <a:lnTo>
                  <a:pt x="7" y="2"/>
                </a:lnTo>
                <a:lnTo>
                  <a:pt x="10" y="6"/>
                </a:lnTo>
                <a:lnTo>
                  <a:pt x="7" y="11"/>
                </a:lnTo>
                <a:lnTo>
                  <a:pt x="7" y="12"/>
                </a:lnTo>
                <a:lnTo>
                  <a:pt x="5" y="15"/>
                </a:lnTo>
                <a:lnTo>
                  <a:pt x="3" y="15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27" name="Freeform 87"/>
          <p:cNvSpPr>
            <a:spLocks/>
          </p:cNvSpPr>
          <p:nvPr/>
        </p:nvSpPr>
        <p:spPr bwMode="auto">
          <a:xfrm>
            <a:off x="4040188" y="5441950"/>
            <a:ext cx="22225" cy="22225"/>
          </a:xfrm>
          <a:custGeom>
            <a:avLst/>
            <a:gdLst>
              <a:gd name="T0" fmla="*/ 2 w 14"/>
              <a:gd name="T1" fmla="*/ 14 h 14"/>
              <a:gd name="T2" fmla="*/ 0 w 14"/>
              <a:gd name="T3" fmla="*/ 4 h 14"/>
              <a:gd name="T4" fmla="*/ 11 w 14"/>
              <a:gd name="T5" fmla="*/ 0 h 14"/>
              <a:gd name="T6" fmla="*/ 11 w 14"/>
              <a:gd name="T7" fmla="*/ 2 h 14"/>
              <a:gd name="T8" fmla="*/ 14 w 14"/>
              <a:gd name="T9" fmla="*/ 3 h 14"/>
              <a:gd name="T10" fmla="*/ 14 w 14"/>
              <a:gd name="T11" fmla="*/ 8 h 14"/>
              <a:gd name="T12" fmla="*/ 12 w 14"/>
              <a:gd name="T13" fmla="*/ 13 h 14"/>
              <a:gd name="T14" fmla="*/ 2 w 14"/>
              <a:gd name="T15" fmla="*/ 14 h 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4" h="14">
                <a:moveTo>
                  <a:pt x="2" y="14"/>
                </a:moveTo>
                <a:lnTo>
                  <a:pt x="0" y="4"/>
                </a:lnTo>
                <a:lnTo>
                  <a:pt x="11" y="0"/>
                </a:lnTo>
                <a:lnTo>
                  <a:pt x="11" y="2"/>
                </a:lnTo>
                <a:lnTo>
                  <a:pt x="14" y="3"/>
                </a:lnTo>
                <a:lnTo>
                  <a:pt x="14" y="8"/>
                </a:lnTo>
                <a:lnTo>
                  <a:pt x="12" y="13"/>
                </a:lnTo>
                <a:lnTo>
                  <a:pt x="2" y="14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28" name="Freeform 88"/>
          <p:cNvSpPr>
            <a:spLocks/>
          </p:cNvSpPr>
          <p:nvPr/>
        </p:nvSpPr>
        <p:spPr bwMode="auto">
          <a:xfrm>
            <a:off x="4062413" y="5403850"/>
            <a:ext cx="23813" cy="50800"/>
          </a:xfrm>
          <a:custGeom>
            <a:avLst/>
            <a:gdLst>
              <a:gd name="T0" fmla="*/ 8 w 15"/>
              <a:gd name="T1" fmla="*/ 32 h 32"/>
              <a:gd name="T2" fmla="*/ 7 w 15"/>
              <a:gd name="T3" fmla="*/ 31 h 32"/>
              <a:gd name="T4" fmla="*/ 4 w 15"/>
              <a:gd name="T5" fmla="*/ 28 h 32"/>
              <a:gd name="T6" fmla="*/ 1 w 15"/>
              <a:gd name="T7" fmla="*/ 24 h 32"/>
              <a:gd name="T8" fmla="*/ 0 w 15"/>
              <a:gd name="T9" fmla="*/ 15 h 32"/>
              <a:gd name="T10" fmla="*/ 4 w 15"/>
              <a:gd name="T11" fmla="*/ 1 h 32"/>
              <a:gd name="T12" fmla="*/ 7 w 15"/>
              <a:gd name="T13" fmla="*/ 0 h 32"/>
              <a:gd name="T14" fmla="*/ 8 w 15"/>
              <a:gd name="T15" fmla="*/ 0 h 32"/>
              <a:gd name="T16" fmla="*/ 11 w 15"/>
              <a:gd name="T17" fmla="*/ 7 h 32"/>
              <a:gd name="T18" fmla="*/ 13 w 15"/>
              <a:gd name="T19" fmla="*/ 12 h 32"/>
              <a:gd name="T20" fmla="*/ 15 w 15"/>
              <a:gd name="T21" fmla="*/ 15 h 32"/>
              <a:gd name="T22" fmla="*/ 15 w 15"/>
              <a:gd name="T23" fmla="*/ 16 h 32"/>
              <a:gd name="T24" fmla="*/ 13 w 15"/>
              <a:gd name="T25" fmla="*/ 17 h 32"/>
              <a:gd name="T26" fmla="*/ 8 w 15"/>
              <a:gd name="T27" fmla="*/ 31 h 32"/>
              <a:gd name="T28" fmla="*/ 8 w 15"/>
              <a:gd name="T29" fmla="*/ 32 h 3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15" h="32">
                <a:moveTo>
                  <a:pt x="8" y="32"/>
                </a:moveTo>
                <a:lnTo>
                  <a:pt x="7" y="31"/>
                </a:lnTo>
                <a:lnTo>
                  <a:pt x="4" y="28"/>
                </a:lnTo>
                <a:lnTo>
                  <a:pt x="1" y="24"/>
                </a:lnTo>
                <a:lnTo>
                  <a:pt x="0" y="15"/>
                </a:lnTo>
                <a:lnTo>
                  <a:pt x="4" y="1"/>
                </a:lnTo>
                <a:lnTo>
                  <a:pt x="7" y="0"/>
                </a:lnTo>
                <a:lnTo>
                  <a:pt x="8" y="0"/>
                </a:lnTo>
                <a:lnTo>
                  <a:pt x="11" y="7"/>
                </a:lnTo>
                <a:lnTo>
                  <a:pt x="13" y="12"/>
                </a:lnTo>
                <a:lnTo>
                  <a:pt x="15" y="15"/>
                </a:lnTo>
                <a:lnTo>
                  <a:pt x="15" y="16"/>
                </a:lnTo>
                <a:lnTo>
                  <a:pt x="13" y="17"/>
                </a:lnTo>
                <a:lnTo>
                  <a:pt x="8" y="31"/>
                </a:lnTo>
                <a:lnTo>
                  <a:pt x="8" y="32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29" name="Freeform 89"/>
          <p:cNvSpPr>
            <a:spLocks/>
          </p:cNvSpPr>
          <p:nvPr/>
        </p:nvSpPr>
        <p:spPr bwMode="auto">
          <a:xfrm>
            <a:off x="4219576" y="5407025"/>
            <a:ext cx="28575" cy="38100"/>
          </a:xfrm>
          <a:custGeom>
            <a:avLst/>
            <a:gdLst>
              <a:gd name="T0" fmla="*/ 5 w 18"/>
              <a:gd name="T1" fmla="*/ 24 h 24"/>
              <a:gd name="T2" fmla="*/ 0 w 18"/>
              <a:gd name="T3" fmla="*/ 6 h 24"/>
              <a:gd name="T4" fmla="*/ 7 w 18"/>
              <a:gd name="T5" fmla="*/ 2 h 24"/>
              <a:gd name="T6" fmla="*/ 10 w 18"/>
              <a:gd name="T7" fmla="*/ 0 h 24"/>
              <a:gd name="T8" fmla="*/ 15 w 18"/>
              <a:gd name="T9" fmla="*/ 0 h 24"/>
              <a:gd name="T10" fmla="*/ 15 w 18"/>
              <a:gd name="T11" fmla="*/ 3 h 24"/>
              <a:gd name="T12" fmla="*/ 17 w 18"/>
              <a:gd name="T13" fmla="*/ 5 h 24"/>
              <a:gd name="T14" fmla="*/ 18 w 18"/>
              <a:gd name="T15" fmla="*/ 6 h 24"/>
              <a:gd name="T16" fmla="*/ 18 w 18"/>
              <a:gd name="T17" fmla="*/ 7 h 24"/>
              <a:gd name="T18" fmla="*/ 18 w 18"/>
              <a:gd name="T19" fmla="*/ 9 h 24"/>
              <a:gd name="T20" fmla="*/ 17 w 18"/>
              <a:gd name="T21" fmla="*/ 11 h 24"/>
              <a:gd name="T22" fmla="*/ 14 w 18"/>
              <a:gd name="T23" fmla="*/ 15 h 24"/>
              <a:gd name="T24" fmla="*/ 7 w 18"/>
              <a:gd name="T25" fmla="*/ 21 h 24"/>
              <a:gd name="T26" fmla="*/ 5 w 18"/>
              <a:gd name="T27" fmla="*/ 24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18" h="24">
                <a:moveTo>
                  <a:pt x="5" y="24"/>
                </a:moveTo>
                <a:lnTo>
                  <a:pt x="0" y="6"/>
                </a:lnTo>
                <a:lnTo>
                  <a:pt x="7" y="2"/>
                </a:lnTo>
                <a:lnTo>
                  <a:pt x="10" y="0"/>
                </a:lnTo>
                <a:lnTo>
                  <a:pt x="15" y="0"/>
                </a:lnTo>
                <a:lnTo>
                  <a:pt x="15" y="3"/>
                </a:lnTo>
                <a:lnTo>
                  <a:pt x="17" y="5"/>
                </a:lnTo>
                <a:lnTo>
                  <a:pt x="18" y="6"/>
                </a:lnTo>
                <a:lnTo>
                  <a:pt x="18" y="7"/>
                </a:lnTo>
                <a:lnTo>
                  <a:pt x="18" y="9"/>
                </a:lnTo>
                <a:lnTo>
                  <a:pt x="17" y="11"/>
                </a:lnTo>
                <a:lnTo>
                  <a:pt x="14" y="15"/>
                </a:lnTo>
                <a:lnTo>
                  <a:pt x="7" y="21"/>
                </a:lnTo>
                <a:lnTo>
                  <a:pt x="5" y="24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30" name="Freeform 90"/>
          <p:cNvSpPr>
            <a:spLocks/>
          </p:cNvSpPr>
          <p:nvPr/>
        </p:nvSpPr>
        <p:spPr bwMode="auto">
          <a:xfrm>
            <a:off x="4046538" y="5387975"/>
            <a:ext cx="12700" cy="19050"/>
          </a:xfrm>
          <a:custGeom>
            <a:avLst/>
            <a:gdLst>
              <a:gd name="T0" fmla="*/ 3 w 8"/>
              <a:gd name="T1" fmla="*/ 12 h 12"/>
              <a:gd name="T2" fmla="*/ 0 w 8"/>
              <a:gd name="T3" fmla="*/ 0 h 12"/>
              <a:gd name="T4" fmla="*/ 7 w 8"/>
              <a:gd name="T5" fmla="*/ 0 h 12"/>
              <a:gd name="T6" fmla="*/ 8 w 8"/>
              <a:gd name="T7" fmla="*/ 12 h 12"/>
              <a:gd name="T8" fmla="*/ 3 w 8"/>
              <a:gd name="T9" fmla="*/ 12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8" h="12">
                <a:moveTo>
                  <a:pt x="3" y="12"/>
                </a:moveTo>
                <a:lnTo>
                  <a:pt x="0" y="0"/>
                </a:lnTo>
                <a:lnTo>
                  <a:pt x="7" y="0"/>
                </a:lnTo>
                <a:lnTo>
                  <a:pt x="8" y="12"/>
                </a:lnTo>
                <a:lnTo>
                  <a:pt x="3" y="12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31" name="Freeform 91"/>
          <p:cNvSpPr>
            <a:spLocks/>
          </p:cNvSpPr>
          <p:nvPr/>
        </p:nvSpPr>
        <p:spPr bwMode="auto">
          <a:xfrm>
            <a:off x="4127501" y="5176838"/>
            <a:ext cx="79375" cy="101600"/>
          </a:xfrm>
          <a:custGeom>
            <a:avLst/>
            <a:gdLst>
              <a:gd name="T0" fmla="*/ 23 w 50"/>
              <a:gd name="T1" fmla="*/ 64 h 64"/>
              <a:gd name="T2" fmla="*/ 19 w 50"/>
              <a:gd name="T3" fmla="*/ 61 h 64"/>
              <a:gd name="T4" fmla="*/ 7 w 50"/>
              <a:gd name="T5" fmla="*/ 46 h 64"/>
              <a:gd name="T6" fmla="*/ 0 w 50"/>
              <a:gd name="T7" fmla="*/ 35 h 64"/>
              <a:gd name="T8" fmla="*/ 13 w 50"/>
              <a:gd name="T9" fmla="*/ 31 h 64"/>
              <a:gd name="T10" fmla="*/ 13 w 50"/>
              <a:gd name="T11" fmla="*/ 27 h 64"/>
              <a:gd name="T12" fmla="*/ 13 w 50"/>
              <a:gd name="T13" fmla="*/ 25 h 64"/>
              <a:gd name="T14" fmla="*/ 23 w 50"/>
              <a:gd name="T15" fmla="*/ 21 h 64"/>
              <a:gd name="T16" fmla="*/ 33 w 50"/>
              <a:gd name="T17" fmla="*/ 19 h 64"/>
              <a:gd name="T18" fmla="*/ 45 w 50"/>
              <a:gd name="T19" fmla="*/ 0 h 64"/>
              <a:gd name="T20" fmla="*/ 46 w 50"/>
              <a:gd name="T21" fmla="*/ 0 h 64"/>
              <a:gd name="T22" fmla="*/ 50 w 50"/>
              <a:gd name="T23" fmla="*/ 5 h 64"/>
              <a:gd name="T24" fmla="*/ 48 w 50"/>
              <a:gd name="T25" fmla="*/ 13 h 64"/>
              <a:gd name="T26" fmla="*/ 43 w 50"/>
              <a:gd name="T27" fmla="*/ 30 h 64"/>
              <a:gd name="T28" fmla="*/ 41 w 50"/>
              <a:gd name="T29" fmla="*/ 36 h 64"/>
              <a:gd name="T30" fmla="*/ 41 w 50"/>
              <a:gd name="T31" fmla="*/ 39 h 64"/>
              <a:gd name="T32" fmla="*/ 41 w 50"/>
              <a:gd name="T33" fmla="*/ 42 h 64"/>
              <a:gd name="T34" fmla="*/ 41 w 50"/>
              <a:gd name="T35" fmla="*/ 55 h 64"/>
              <a:gd name="T36" fmla="*/ 30 w 50"/>
              <a:gd name="T37" fmla="*/ 58 h 64"/>
              <a:gd name="T38" fmla="*/ 28 w 50"/>
              <a:gd name="T39" fmla="*/ 62 h 64"/>
              <a:gd name="T40" fmla="*/ 23 w 50"/>
              <a:gd name="T41" fmla="*/ 64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50" h="64">
                <a:moveTo>
                  <a:pt x="23" y="64"/>
                </a:moveTo>
                <a:lnTo>
                  <a:pt x="19" y="61"/>
                </a:lnTo>
                <a:lnTo>
                  <a:pt x="7" y="46"/>
                </a:lnTo>
                <a:lnTo>
                  <a:pt x="0" y="35"/>
                </a:lnTo>
                <a:lnTo>
                  <a:pt x="13" y="31"/>
                </a:lnTo>
                <a:lnTo>
                  <a:pt x="13" y="27"/>
                </a:lnTo>
                <a:lnTo>
                  <a:pt x="13" y="25"/>
                </a:lnTo>
                <a:lnTo>
                  <a:pt x="23" y="21"/>
                </a:lnTo>
                <a:lnTo>
                  <a:pt x="33" y="19"/>
                </a:lnTo>
                <a:lnTo>
                  <a:pt x="45" y="0"/>
                </a:lnTo>
                <a:lnTo>
                  <a:pt x="46" y="0"/>
                </a:lnTo>
                <a:lnTo>
                  <a:pt x="50" y="5"/>
                </a:lnTo>
                <a:lnTo>
                  <a:pt x="48" y="13"/>
                </a:lnTo>
                <a:lnTo>
                  <a:pt x="43" y="30"/>
                </a:lnTo>
                <a:lnTo>
                  <a:pt x="41" y="36"/>
                </a:lnTo>
                <a:lnTo>
                  <a:pt x="41" y="39"/>
                </a:lnTo>
                <a:lnTo>
                  <a:pt x="41" y="42"/>
                </a:lnTo>
                <a:lnTo>
                  <a:pt x="41" y="55"/>
                </a:lnTo>
                <a:lnTo>
                  <a:pt x="30" y="58"/>
                </a:lnTo>
                <a:lnTo>
                  <a:pt x="28" y="62"/>
                </a:lnTo>
                <a:lnTo>
                  <a:pt x="23" y="64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32" name="Freeform 92"/>
          <p:cNvSpPr>
            <a:spLocks/>
          </p:cNvSpPr>
          <p:nvPr/>
        </p:nvSpPr>
        <p:spPr bwMode="auto">
          <a:xfrm>
            <a:off x="4019551" y="5197475"/>
            <a:ext cx="23813" cy="50800"/>
          </a:xfrm>
          <a:custGeom>
            <a:avLst/>
            <a:gdLst>
              <a:gd name="T0" fmla="*/ 15 w 15"/>
              <a:gd name="T1" fmla="*/ 32 h 32"/>
              <a:gd name="T2" fmla="*/ 5 w 15"/>
              <a:gd name="T3" fmla="*/ 22 h 32"/>
              <a:gd name="T4" fmla="*/ 0 w 15"/>
              <a:gd name="T5" fmla="*/ 4 h 32"/>
              <a:gd name="T6" fmla="*/ 5 w 15"/>
              <a:gd name="T7" fmla="*/ 0 h 32"/>
              <a:gd name="T8" fmla="*/ 15 w 15"/>
              <a:gd name="T9" fmla="*/ 32 h 3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5" h="32">
                <a:moveTo>
                  <a:pt x="15" y="32"/>
                </a:moveTo>
                <a:lnTo>
                  <a:pt x="5" y="22"/>
                </a:lnTo>
                <a:lnTo>
                  <a:pt x="0" y="4"/>
                </a:lnTo>
                <a:lnTo>
                  <a:pt x="5" y="0"/>
                </a:lnTo>
                <a:lnTo>
                  <a:pt x="15" y="32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33" name="Freeform 93"/>
          <p:cNvSpPr>
            <a:spLocks/>
          </p:cNvSpPr>
          <p:nvPr/>
        </p:nvSpPr>
        <p:spPr bwMode="auto">
          <a:xfrm>
            <a:off x="4049713" y="5214938"/>
            <a:ext cx="1588" cy="4763"/>
          </a:xfrm>
          <a:custGeom>
            <a:avLst/>
            <a:gdLst>
              <a:gd name="T0" fmla="*/ 1 w 1"/>
              <a:gd name="T1" fmla="*/ 3 h 3"/>
              <a:gd name="T2" fmla="*/ 0 w 1"/>
              <a:gd name="T3" fmla="*/ 1 h 3"/>
              <a:gd name="T4" fmla="*/ 0 w 1"/>
              <a:gd name="T5" fmla="*/ 0 h 3"/>
              <a:gd name="T6" fmla="*/ 1 w 1"/>
              <a:gd name="T7" fmla="*/ 3 h 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" h="3">
                <a:moveTo>
                  <a:pt x="1" y="3"/>
                </a:moveTo>
                <a:lnTo>
                  <a:pt x="0" y="1"/>
                </a:lnTo>
                <a:lnTo>
                  <a:pt x="0" y="0"/>
                </a:lnTo>
                <a:lnTo>
                  <a:pt x="1" y="3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34" name="Freeform 94"/>
          <p:cNvSpPr>
            <a:spLocks/>
          </p:cNvSpPr>
          <p:nvPr/>
        </p:nvSpPr>
        <p:spPr bwMode="auto">
          <a:xfrm>
            <a:off x="4011613" y="5156200"/>
            <a:ext cx="22225" cy="39688"/>
          </a:xfrm>
          <a:custGeom>
            <a:avLst/>
            <a:gdLst>
              <a:gd name="T0" fmla="*/ 9 w 14"/>
              <a:gd name="T1" fmla="*/ 25 h 25"/>
              <a:gd name="T2" fmla="*/ 0 w 14"/>
              <a:gd name="T3" fmla="*/ 21 h 25"/>
              <a:gd name="T4" fmla="*/ 3 w 14"/>
              <a:gd name="T5" fmla="*/ 0 h 25"/>
              <a:gd name="T6" fmla="*/ 10 w 14"/>
              <a:gd name="T7" fmla="*/ 8 h 25"/>
              <a:gd name="T8" fmla="*/ 7 w 14"/>
              <a:gd name="T9" fmla="*/ 13 h 25"/>
              <a:gd name="T10" fmla="*/ 14 w 14"/>
              <a:gd name="T11" fmla="*/ 15 h 25"/>
              <a:gd name="T12" fmla="*/ 13 w 14"/>
              <a:gd name="T13" fmla="*/ 17 h 25"/>
              <a:gd name="T14" fmla="*/ 9 w 14"/>
              <a:gd name="T15" fmla="*/ 25 h 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4" h="25">
                <a:moveTo>
                  <a:pt x="9" y="25"/>
                </a:moveTo>
                <a:lnTo>
                  <a:pt x="0" y="21"/>
                </a:lnTo>
                <a:lnTo>
                  <a:pt x="3" y="0"/>
                </a:lnTo>
                <a:lnTo>
                  <a:pt x="10" y="8"/>
                </a:lnTo>
                <a:lnTo>
                  <a:pt x="7" y="13"/>
                </a:lnTo>
                <a:lnTo>
                  <a:pt x="14" y="15"/>
                </a:lnTo>
                <a:lnTo>
                  <a:pt x="13" y="17"/>
                </a:lnTo>
                <a:lnTo>
                  <a:pt x="9" y="25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35" name="Freeform 95"/>
          <p:cNvSpPr>
            <a:spLocks/>
          </p:cNvSpPr>
          <p:nvPr/>
        </p:nvSpPr>
        <p:spPr bwMode="auto">
          <a:xfrm>
            <a:off x="4043363" y="5106988"/>
            <a:ext cx="15875" cy="28575"/>
          </a:xfrm>
          <a:custGeom>
            <a:avLst/>
            <a:gdLst>
              <a:gd name="T0" fmla="*/ 10 w 10"/>
              <a:gd name="T1" fmla="*/ 18 h 18"/>
              <a:gd name="T2" fmla="*/ 1 w 10"/>
              <a:gd name="T3" fmla="*/ 9 h 18"/>
              <a:gd name="T4" fmla="*/ 0 w 10"/>
              <a:gd name="T5" fmla="*/ 0 h 18"/>
              <a:gd name="T6" fmla="*/ 8 w 10"/>
              <a:gd name="T7" fmla="*/ 4 h 18"/>
              <a:gd name="T8" fmla="*/ 10 w 10"/>
              <a:gd name="T9" fmla="*/ 18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0" h="18">
                <a:moveTo>
                  <a:pt x="10" y="18"/>
                </a:moveTo>
                <a:lnTo>
                  <a:pt x="1" y="9"/>
                </a:lnTo>
                <a:lnTo>
                  <a:pt x="0" y="0"/>
                </a:lnTo>
                <a:lnTo>
                  <a:pt x="8" y="4"/>
                </a:lnTo>
                <a:lnTo>
                  <a:pt x="10" y="18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36" name="Freeform 96"/>
          <p:cNvSpPr>
            <a:spLocks/>
          </p:cNvSpPr>
          <p:nvPr/>
        </p:nvSpPr>
        <p:spPr bwMode="auto">
          <a:xfrm>
            <a:off x="4005263" y="5106988"/>
            <a:ext cx="14288" cy="14288"/>
          </a:xfrm>
          <a:custGeom>
            <a:avLst/>
            <a:gdLst>
              <a:gd name="T0" fmla="*/ 3 w 9"/>
              <a:gd name="T1" fmla="*/ 9 h 9"/>
              <a:gd name="T2" fmla="*/ 2 w 9"/>
              <a:gd name="T3" fmla="*/ 5 h 9"/>
              <a:gd name="T4" fmla="*/ 0 w 9"/>
              <a:gd name="T5" fmla="*/ 1 h 9"/>
              <a:gd name="T6" fmla="*/ 2 w 9"/>
              <a:gd name="T7" fmla="*/ 0 h 9"/>
              <a:gd name="T8" fmla="*/ 6 w 9"/>
              <a:gd name="T9" fmla="*/ 1 h 9"/>
              <a:gd name="T10" fmla="*/ 9 w 9"/>
              <a:gd name="T11" fmla="*/ 5 h 9"/>
              <a:gd name="T12" fmla="*/ 9 w 9"/>
              <a:gd name="T13" fmla="*/ 8 h 9"/>
              <a:gd name="T14" fmla="*/ 6 w 9"/>
              <a:gd name="T15" fmla="*/ 9 h 9"/>
              <a:gd name="T16" fmla="*/ 3 w 9"/>
              <a:gd name="T17" fmla="*/ 9 h 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9" h="9">
                <a:moveTo>
                  <a:pt x="3" y="9"/>
                </a:moveTo>
                <a:lnTo>
                  <a:pt x="2" y="5"/>
                </a:lnTo>
                <a:lnTo>
                  <a:pt x="0" y="1"/>
                </a:lnTo>
                <a:lnTo>
                  <a:pt x="2" y="0"/>
                </a:lnTo>
                <a:lnTo>
                  <a:pt x="6" y="1"/>
                </a:lnTo>
                <a:lnTo>
                  <a:pt x="9" y="5"/>
                </a:lnTo>
                <a:lnTo>
                  <a:pt x="9" y="8"/>
                </a:lnTo>
                <a:lnTo>
                  <a:pt x="6" y="9"/>
                </a:lnTo>
                <a:lnTo>
                  <a:pt x="3" y="9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37" name="Freeform 97"/>
          <p:cNvSpPr>
            <a:spLocks/>
          </p:cNvSpPr>
          <p:nvPr/>
        </p:nvSpPr>
        <p:spPr bwMode="auto">
          <a:xfrm>
            <a:off x="4056063" y="5053013"/>
            <a:ext cx="23813" cy="36513"/>
          </a:xfrm>
          <a:custGeom>
            <a:avLst/>
            <a:gdLst>
              <a:gd name="T0" fmla="*/ 8 w 15"/>
              <a:gd name="T1" fmla="*/ 23 h 23"/>
              <a:gd name="T2" fmla="*/ 5 w 15"/>
              <a:gd name="T3" fmla="*/ 11 h 23"/>
              <a:gd name="T4" fmla="*/ 0 w 15"/>
              <a:gd name="T5" fmla="*/ 0 h 23"/>
              <a:gd name="T6" fmla="*/ 13 w 15"/>
              <a:gd name="T7" fmla="*/ 1 h 23"/>
              <a:gd name="T8" fmla="*/ 13 w 15"/>
              <a:gd name="T9" fmla="*/ 11 h 23"/>
              <a:gd name="T10" fmla="*/ 15 w 15"/>
              <a:gd name="T11" fmla="*/ 23 h 23"/>
              <a:gd name="T12" fmla="*/ 8 w 15"/>
              <a:gd name="T13" fmla="*/ 23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5" h="23">
                <a:moveTo>
                  <a:pt x="8" y="23"/>
                </a:moveTo>
                <a:lnTo>
                  <a:pt x="5" y="11"/>
                </a:lnTo>
                <a:lnTo>
                  <a:pt x="0" y="0"/>
                </a:lnTo>
                <a:lnTo>
                  <a:pt x="13" y="1"/>
                </a:lnTo>
                <a:lnTo>
                  <a:pt x="13" y="11"/>
                </a:lnTo>
                <a:lnTo>
                  <a:pt x="15" y="23"/>
                </a:lnTo>
                <a:lnTo>
                  <a:pt x="8" y="23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38" name="Freeform 98"/>
          <p:cNvSpPr>
            <a:spLocks/>
          </p:cNvSpPr>
          <p:nvPr/>
        </p:nvSpPr>
        <p:spPr bwMode="auto">
          <a:xfrm>
            <a:off x="4038601" y="5060950"/>
            <a:ext cx="19050" cy="26988"/>
          </a:xfrm>
          <a:custGeom>
            <a:avLst/>
            <a:gdLst>
              <a:gd name="T0" fmla="*/ 11 w 12"/>
              <a:gd name="T1" fmla="*/ 17 h 17"/>
              <a:gd name="T2" fmla="*/ 5 w 12"/>
              <a:gd name="T3" fmla="*/ 13 h 17"/>
              <a:gd name="T4" fmla="*/ 5 w 12"/>
              <a:gd name="T5" fmla="*/ 7 h 17"/>
              <a:gd name="T6" fmla="*/ 3 w 12"/>
              <a:gd name="T7" fmla="*/ 6 h 17"/>
              <a:gd name="T8" fmla="*/ 0 w 12"/>
              <a:gd name="T9" fmla="*/ 3 h 17"/>
              <a:gd name="T10" fmla="*/ 0 w 12"/>
              <a:gd name="T11" fmla="*/ 2 h 17"/>
              <a:gd name="T12" fmla="*/ 3 w 12"/>
              <a:gd name="T13" fmla="*/ 0 h 17"/>
              <a:gd name="T14" fmla="*/ 11 w 12"/>
              <a:gd name="T15" fmla="*/ 2 h 17"/>
              <a:gd name="T16" fmla="*/ 12 w 12"/>
              <a:gd name="T17" fmla="*/ 6 h 17"/>
              <a:gd name="T18" fmla="*/ 12 w 12"/>
              <a:gd name="T19" fmla="*/ 17 h 17"/>
              <a:gd name="T20" fmla="*/ 11 w 12"/>
              <a:gd name="T21" fmla="*/ 17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2" h="17">
                <a:moveTo>
                  <a:pt x="11" y="17"/>
                </a:moveTo>
                <a:lnTo>
                  <a:pt x="5" y="13"/>
                </a:lnTo>
                <a:lnTo>
                  <a:pt x="5" y="7"/>
                </a:lnTo>
                <a:lnTo>
                  <a:pt x="3" y="6"/>
                </a:lnTo>
                <a:lnTo>
                  <a:pt x="0" y="3"/>
                </a:lnTo>
                <a:lnTo>
                  <a:pt x="0" y="2"/>
                </a:lnTo>
                <a:lnTo>
                  <a:pt x="3" y="0"/>
                </a:lnTo>
                <a:lnTo>
                  <a:pt x="11" y="2"/>
                </a:lnTo>
                <a:lnTo>
                  <a:pt x="12" y="6"/>
                </a:lnTo>
                <a:lnTo>
                  <a:pt x="12" y="17"/>
                </a:lnTo>
                <a:lnTo>
                  <a:pt x="11" y="17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39" name="Freeform 99"/>
          <p:cNvSpPr>
            <a:spLocks/>
          </p:cNvSpPr>
          <p:nvPr/>
        </p:nvSpPr>
        <p:spPr bwMode="auto">
          <a:xfrm>
            <a:off x="4011613" y="4986338"/>
            <a:ext cx="22225" cy="36513"/>
          </a:xfrm>
          <a:custGeom>
            <a:avLst/>
            <a:gdLst>
              <a:gd name="T0" fmla="*/ 10 w 14"/>
              <a:gd name="T1" fmla="*/ 23 h 23"/>
              <a:gd name="T2" fmla="*/ 5 w 14"/>
              <a:gd name="T3" fmla="*/ 20 h 23"/>
              <a:gd name="T4" fmla="*/ 0 w 14"/>
              <a:gd name="T5" fmla="*/ 12 h 23"/>
              <a:gd name="T6" fmla="*/ 7 w 14"/>
              <a:gd name="T7" fmla="*/ 0 h 23"/>
              <a:gd name="T8" fmla="*/ 13 w 14"/>
              <a:gd name="T9" fmla="*/ 1 h 23"/>
              <a:gd name="T10" fmla="*/ 11 w 14"/>
              <a:gd name="T11" fmla="*/ 9 h 23"/>
              <a:gd name="T12" fmla="*/ 13 w 14"/>
              <a:gd name="T13" fmla="*/ 12 h 23"/>
              <a:gd name="T14" fmla="*/ 14 w 14"/>
              <a:gd name="T15" fmla="*/ 15 h 23"/>
              <a:gd name="T16" fmla="*/ 10 w 14"/>
              <a:gd name="T17" fmla="*/ 23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4" h="23">
                <a:moveTo>
                  <a:pt x="10" y="23"/>
                </a:moveTo>
                <a:lnTo>
                  <a:pt x="5" y="20"/>
                </a:lnTo>
                <a:lnTo>
                  <a:pt x="0" y="12"/>
                </a:lnTo>
                <a:lnTo>
                  <a:pt x="7" y="0"/>
                </a:lnTo>
                <a:lnTo>
                  <a:pt x="13" y="1"/>
                </a:lnTo>
                <a:lnTo>
                  <a:pt x="11" y="9"/>
                </a:lnTo>
                <a:lnTo>
                  <a:pt x="13" y="12"/>
                </a:lnTo>
                <a:lnTo>
                  <a:pt x="14" y="15"/>
                </a:lnTo>
                <a:lnTo>
                  <a:pt x="10" y="23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40" name="Freeform 100"/>
          <p:cNvSpPr>
            <a:spLocks/>
          </p:cNvSpPr>
          <p:nvPr/>
        </p:nvSpPr>
        <p:spPr bwMode="auto">
          <a:xfrm>
            <a:off x="4083051" y="4867275"/>
            <a:ext cx="26988" cy="30163"/>
          </a:xfrm>
          <a:custGeom>
            <a:avLst/>
            <a:gdLst>
              <a:gd name="T0" fmla="*/ 9 w 17"/>
              <a:gd name="T1" fmla="*/ 19 h 19"/>
              <a:gd name="T2" fmla="*/ 0 w 17"/>
              <a:gd name="T3" fmla="*/ 8 h 19"/>
              <a:gd name="T4" fmla="*/ 7 w 17"/>
              <a:gd name="T5" fmla="*/ 0 h 19"/>
              <a:gd name="T6" fmla="*/ 14 w 17"/>
              <a:gd name="T7" fmla="*/ 2 h 19"/>
              <a:gd name="T8" fmla="*/ 17 w 17"/>
              <a:gd name="T9" fmla="*/ 13 h 19"/>
              <a:gd name="T10" fmla="*/ 16 w 17"/>
              <a:gd name="T11" fmla="*/ 13 h 19"/>
              <a:gd name="T12" fmla="*/ 9 w 17"/>
              <a:gd name="T13" fmla="*/ 19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7" h="19">
                <a:moveTo>
                  <a:pt x="9" y="19"/>
                </a:moveTo>
                <a:lnTo>
                  <a:pt x="0" y="8"/>
                </a:lnTo>
                <a:lnTo>
                  <a:pt x="7" y="0"/>
                </a:lnTo>
                <a:lnTo>
                  <a:pt x="14" y="2"/>
                </a:lnTo>
                <a:lnTo>
                  <a:pt x="17" y="13"/>
                </a:lnTo>
                <a:lnTo>
                  <a:pt x="16" y="13"/>
                </a:lnTo>
                <a:lnTo>
                  <a:pt x="9" y="19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41" name="Freeform 101"/>
          <p:cNvSpPr>
            <a:spLocks/>
          </p:cNvSpPr>
          <p:nvPr/>
        </p:nvSpPr>
        <p:spPr bwMode="auto">
          <a:xfrm>
            <a:off x="4094163" y="4727575"/>
            <a:ext cx="15875" cy="23813"/>
          </a:xfrm>
          <a:custGeom>
            <a:avLst/>
            <a:gdLst>
              <a:gd name="T0" fmla="*/ 0 w 10"/>
              <a:gd name="T1" fmla="*/ 15 h 15"/>
              <a:gd name="T2" fmla="*/ 2 w 10"/>
              <a:gd name="T3" fmla="*/ 4 h 15"/>
              <a:gd name="T4" fmla="*/ 10 w 10"/>
              <a:gd name="T5" fmla="*/ 0 h 15"/>
              <a:gd name="T6" fmla="*/ 9 w 10"/>
              <a:gd name="T7" fmla="*/ 14 h 15"/>
              <a:gd name="T8" fmla="*/ 7 w 10"/>
              <a:gd name="T9" fmla="*/ 15 h 15"/>
              <a:gd name="T10" fmla="*/ 0 w 10"/>
              <a:gd name="T11" fmla="*/ 15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0" h="15">
                <a:moveTo>
                  <a:pt x="0" y="15"/>
                </a:moveTo>
                <a:lnTo>
                  <a:pt x="2" y="4"/>
                </a:lnTo>
                <a:lnTo>
                  <a:pt x="10" y="0"/>
                </a:lnTo>
                <a:lnTo>
                  <a:pt x="9" y="14"/>
                </a:lnTo>
                <a:lnTo>
                  <a:pt x="7" y="15"/>
                </a:lnTo>
                <a:lnTo>
                  <a:pt x="0" y="15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42" name="Freeform 102"/>
          <p:cNvSpPr>
            <a:spLocks/>
          </p:cNvSpPr>
          <p:nvPr/>
        </p:nvSpPr>
        <p:spPr bwMode="auto">
          <a:xfrm>
            <a:off x="4094163" y="4689475"/>
            <a:ext cx="17463" cy="20638"/>
          </a:xfrm>
          <a:custGeom>
            <a:avLst/>
            <a:gdLst>
              <a:gd name="T0" fmla="*/ 4 w 11"/>
              <a:gd name="T1" fmla="*/ 13 h 13"/>
              <a:gd name="T2" fmla="*/ 0 w 11"/>
              <a:gd name="T3" fmla="*/ 2 h 13"/>
              <a:gd name="T4" fmla="*/ 9 w 11"/>
              <a:gd name="T5" fmla="*/ 0 h 13"/>
              <a:gd name="T6" fmla="*/ 11 w 11"/>
              <a:gd name="T7" fmla="*/ 8 h 13"/>
              <a:gd name="T8" fmla="*/ 4 w 11"/>
              <a:gd name="T9" fmla="*/ 13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1" h="13">
                <a:moveTo>
                  <a:pt x="4" y="13"/>
                </a:moveTo>
                <a:lnTo>
                  <a:pt x="0" y="2"/>
                </a:lnTo>
                <a:lnTo>
                  <a:pt x="9" y="0"/>
                </a:lnTo>
                <a:lnTo>
                  <a:pt x="11" y="8"/>
                </a:lnTo>
                <a:lnTo>
                  <a:pt x="4" y="13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43" name="Freeform 103"/>
          <p:cNvSpPr>
            <a:spLocks/>
          </p:cNvSpPr>
          <p:nvPr/>
        </p:nvSpPr>
        <p:spPr bwMode="auto">
          <a:xfrm>
            <a:off x="4105276" y="4649788"/>
            <a:ext cx="80963" cy="53975"/>
          </a:xfrm>
          <a:custGeom>
            <a:avLst/>
            <a:gdLst>
              <a:gd name="T0" fmla="*/ 14 w 51"/>
              <a:gd name="T1" fmla="*/ 34 h 34"/>
              <a:gd name="T2" fmla="*/ 14 w 51"/>
              <a:gd name="T3" fmla="*/ 33 h 34"/>
              <a:gd name="T4" fmla="*/ 11 w 51"/>
              <a:gd name="T5" fmla="*/ 30 h 34"/>
              <a:gd name="T6" fmla="*/ 8 w 51"/>
              <a:gd name="T7" fmla="*/ 25 h 34"/>
              <a:gd name="T8" fmla="*/ 10 w 51"/>
              <a:gd name="T9" fmla="*/ 25 h 34"/>
              <a:gd name="T10" fmla="*/ 18 w 51"/>
              <a:gd name="T11" fmla="*/ 19 h 34"/>
              <a:gd name="T12" fmla="*/ 0 w 51"/>
              <a:gd name="T13" fmla="*/ 11 h 34"/>
              <a:gd name="T14" fmla="*/ 11 w 51"/>
              <a:gd name="T15" fmla="*/ 7 h 34"/>
              <a:gd name="T16" fmla="*/ 8 w 51"/>
              <a:gd name="T17" fmla="*/ 2 h 34"/>
              <a:gd name="T18" fmla="*/ 10 w 51"/>
              <a:gd name="T19" fmla="*/ 2 h 34"/>
              <a:gd name="T20" fmla="*/ 17 w 51"/>
              <a:gd name="T21" fmla="*/ 0 h 34"/>
              <a:gd name="T22" fmla="*/ 32 w 51"/>
              <a:gd name="T23" fmla="*/ 12 h 34"/>
              <a:gd name="T24" fmla="*/ 51 w 51"/>
              <a:gd name="T25" fmla="*/ 17 h 34"/>
              <a:gd name="T26" fmla="*/ 51 w 51"/>
              <a:gd name="T27" fmla="*/ 25 h 34"/>
              <a:gd name="T28" fmla="*/ 34 w 51"/>
              <a:gd name="T29" fmla="*/ 25 h 34"/>
              <a:gd name="T30" fmla="*/ 33 w 51"/>
              <a:gd name="T31" fmla="*/ 25 h 34"/>
              <a:gd name="T32" fmla="*/ 27 w 51"/>
              <a:gd name="T33" fmla="*/ 29 h 34"/>
              <a:gd name="T34" fmla="*/ 14 w 51"/>
              <a:gd name="T35" fmla="*/ 34 h 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51" h="34">
                <a:moveTo>
                  <a:pt x="14" y="34"/>
                </a:moveTo>
                <a:lnTo>
                  <a:pt x="14" y="33"/>
                </a:lnTo>
                <a:lnTo>
                  <a:pt x="11" y="30"/>
                </a:lnTo>
                <a:lnTo>
                  <a:pt x="8" y="25"/>
                </a:lnTo>
                <a:lnTo>
                  <a:pt x="10" y="25"/>
                </a:lnTo>
                <a:lnTo>
                  <a:pt x="18" y="19"/>
                </a:lnTo>
                <a:lnTo>
                  <a:pt x="0" y="11"/>
                </a:lnTo>
                <a:lnTo>
                  <a:pt x="11" y="7"/>
                </a:lnTo>
                <a:lnTo>
                  <a:pt x="8" y="2"/>
                </a:lnTo>
                <a:lnTo>
                  <a:pt x="10" y="2"/>
                </a:lnTo>
                <a:lnTo>
                  <a:pt x="17" y="0"/>
                </a:lnTo>
                <a:lnTo>
                  <a:pt x="32" y="12"/>
                </a:lnTo>
                <a:lnTo>
                  <a:pt x="51" y="17"/>
                </a:lnTo>
                <a:lnTo>
                  <a:pt x="51" y="25"/>
                </a:lnTo>
                <a:lnTo>
                  <a:pt x="34" y="25"/>
                </a:lnTo>
                <a:lnTo>
                  <a:pt x="33" y="25"/>
                </a:lnTo>
                <a:lnTo>
                  <a:pt x="27" y="29"/>
                </a:lnTo>
                <a:lnTo>
                  <a:pt x="14" y="34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44" name="Freeform 104"/>
          <p:cNvSpPr>
            <a:spLocks/>
          </p:cNvSpPr>
          <p:nvPr/>
        </p:nvSpPr>
        <p:spPr bwMode="auto">
          <a:xfrm>
            <a:off x="4265613" y="4505325"/>
            <a:ext cx="58738" cy="42863"/>
          </a:xfrm>
          <a:custGeom>
            <a:avLst/>
            <a:gdLst>
              <a:gd name="T0" fmla="*/ 1 w 37"/>
              <a:gd name="T1" fmla="*/ 27 h 27"/>
              <a:gd name="T2" fmla="*/ 0 w 37"/>
              <a:gd name="T3" fmla="*/ 22 h 27"/>
              <a:gd name="T4" fmla="*/ 1 w 37"/>
              <a:gd name="T5" fmla="*/ 22 h 27"/>
              <a:gd name="T6" fmla="*/ 12 w 37"/>
              <a:gd name="T7" fmla="*/ 20 h 27"/>
              <a:gd name="T8" fmla="*/ 3 w 37"/>
              <a:gd name="T9" fmla="*/ 15 h 27"/>
              <a:gd name="T10" fmla="*/ 7 w 37"/>
              <a:gd name="T11" fmla="*/ 1 h 27"/>
              <a:gd name="T12" fmla="*/ 8 w 37"/>
              <a:gd name="T13" fmla="*/ 1 h 27"/>
              <a:gd name="T14" fmla="*/ 14 w 37"/>
              <a:gd name="T15" fmla="*/ 0 h 27"/>
              <a:gd name="T16" fmla="*/ 26 w 37"/>
              <a:gd name="T17" fmla="*/ 3 h 27"/>
              <a:gd name="T18" fmla="*/ 29 w 37"/>
              <a:gd name="T19" fmla="*/ 4 h 27"/>
              <a:gd name="T20" fmla="*/ 31 w 37"/>
              <a:gd name="T21" fmla="*/ 5 h 27"/>
              <a:gd name="T22" fmla="*/ 37 w 37"/>
              <a:gd name="T23" fmla="*/ 8 h 27"/>
              <a:gd name="T24" fmla="*/ 34 w 37"/>
              <a:gd name="T25" fmla="*/ 13 h 27"/>
              <a:gd name="T26" fmla="*/ 31 w 37"/>
              <a:gd name="T27" fmla="*/ 18 h 27"/>
              <a:gd name="T28" fmla="*/ 26 w 37"/>
              <a:gd name="T29" fmla="*/ 26 h 27"/>
              <a:gd name="T30" fmla="*/ 26 w 37"/>
              <a:gd name="T31" fmla="*/ 27 h 27"/>
              <a:gd name="T32" fmla="*/ 23 w 37"/>
              <a:gd name="T33" fmla="*/ 27 h 27"/>
              <a:gd name="T34" fmla="*/ 10 w 37"/>
              <a:gd name="T35" fmla="*/ 27 h 27"/>
              <a:gd name="T36" fmla="*/ 4 w 37"/>
              <a:gd name="T37" fmla="*/ 27 h 27"/>
              <a:gd name="T38" fmla="*/ 1 w 37"/>
              <a:gd name="T39" fmla="*/ 27 h 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37" h="27">
                <a:moveTo>
                  <a:pt x="1" y="27"/>
                </a:moveTo>
                <a:lnTo>
                  <a:pt x="0" y="22"/>
                </a:lnTo>
                <a:lnTo>
                  <a:pt x="1" y="22"/>
                </a:lnTo>
                <a:lnTo>
                  <a:pt x="12" y="20"/>
                </a:lnTo>
                <a:lnTo>
                  <a:pt x="3" y="15"/>
                </a:lnTo>
                <a:lnTo>
                  <a:pt x="7" y="1"/>
                </a:lnTo>
                <a:lnTo>
                  <a:pt x="8" y="1"/>
                </a:lnTo>
                <a:lnTo>
                  <a:pt x="14" y="0"/>
                </a:lnTo>
                <a:lnTo>
                  <a:pt x="26" y="3"/>
                </a:lnTo>
                <a:lnTo>
                  <a:pt x="29" y="4"/>
                </a:lnTo>
                <a:lnTo>
                  <a:pt x="31" y="5"/>
                </a:lnTo>
                <a:lnTo>
                  <a:pt x="37" y="8"/>
                </a:lnTo>
                <a:lnTo>
                  <a:pt x="34" y="13"/>
                </a:lnTo>
                <a:lnTo>
                  <a:pt x="31" y="18"/>
                </a:lnTo>
                <a:lnTo>
                  <a:pt x="26" y="26"/>
                </a:lnTo>
                <a:lnTo>
                  <a:pt x="26" y="27"/>
                </a:lnTo>
                <a:lnTo>
                  <a:pt x="23" y="27"/>
                </a:lnTo>
                <a:lnTo>
                  <a:pt x="10" y="27"/>
                </a:lnTo>
                <a:lnTo>
                  <a:pt x="4" y="27"/>
                </a:lnTo>
                <a:lnTo>
                  <a:pt x="1" y="27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45" name="Freeform 105"/>
          <p:cNvSpPr>
            <a:spLocks/>
          </p:cNvSpPr>
          <p:nvPr/>
        </p:nvSpPr>
        <p:spPr bwMode="auto">
          <a:xfrm>
            <a:off x="4241801" y="4506913"/>
            <a:ext cx="15875" cy="22225"/>
          </a:xfrm>
          <a:custGeom>
            <a:avLst/>
            <a:gdLst>
              <a:gd name="T0" fmla="*/ 1 w 10"/>
              <a:gd name="T1" fmla="*/ 14 h 14"/>
              <a:gd name="T2" fmla="*/ 0 w 10"/>
              <a:gd name="T3" fmla="*/ 12 h 14"/>
              <a:gd name="T4" fmla="*/ 0 w 10"/>
              <a:gd name="T5" fmla="*/ 2 h 14"/>
              <a:gd name="T6" fmla="*/ 4 w 10"/>
              <a:gd name="T7" fmla="*/ 0 h 14"/>
              <a:gd name="T8" fmla="*/ 6 w 10"/>
              <a:gd name="T9" fmla="*/ 0 h 14"/>
              <a:gd name="T10" fmla="*/ 10 w 10"/>
              <a:gd name="T11" fmla="*/ 4 h 14"/>
              <a:gd name="T12" fmla="*/ 8 w 10"/>
              <a:gd name="T13" fmla="*/ 12 h 14"/>
              <a:gd name="T14" fmla="*/ 1 w 10"/>
              <a:gd name="T15" fmla="*/ 14 h 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0" h="14">
                <a:moveTo>
                  <a:pt x="1" y="14"/>
                </a:moveTo>
                <a:lnTo>
                  <a:pt x="0" y="12"/>
                </a:lnTo>
                <a:lnTo>
                  <a:pt x="0" y="2"/>
                </a:lnTo>
                <a:lnTo>
                  <a:pt x="4" y="0"/>
                </a:lnTo>
                <a:lnTo>
                  <a:pt x="6" y="0"/>
                </a:lnTo>
                <a:lnTo>
                  <a:pt x="10" y="4"/>
                </a:lnTo>
                <a:lnTo>
                  <a:pt x="8" y="12"/>
                </a:lnTo>
                <a:lnTo>
                  <a:pt x="1" y="14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46" name="Freeform 106"/>
          <p:cNvSpPr>
            <a:spLocks/>
          </p:cNvSpPr>
          <p:nvPr/>
        </p:nvSpPr>
        <p:spPr bwMode="auto">
          <a:xfrm>
            <a:off x="4379913" y="4462463"/>
            <a:ext cx="50800" cy="15875"/>
          </a:xfrm>
          <a:custGeom>
            <a:avLst/>
            <a:gdLst>
              <a:gd name="T0" fmla="*/ 10 w 32"/>
              <a:gd name="T1" fmla="*/ 10 h 10"/>
              <a:gd name="T2" fmla="*/ 9 w 32"/>
              <a:gd name="T3" fmla="*/ 9 h 10"/>
              <a:gd name="T4" fmla="*/ 7 w 32"/>
              <a:gd name="T5" fmla="*/ 8 h 10"/>
              <a:gd name="T6" fmla="*/ 2 w 32"/>
              <a:gd name="T7" fmla="*/ 2 h 10"/>
              <a:gd name="T8" fmla="*/ 0 w 32"/>
              <a:gd name="T9" fmla="*/ 0 h 10"/>
              <a:gd name="T10" fmla="*/ 18 w 32"/>
              <a:gd name="T11" fmla="*/ 0 h 10"/>
              <a:gd name="T12" fmla="*/ 26 w 32"/>
              <a:gd name="T13" fmla="*/ 6 h 10"/>
              <a:gd name="T14" fmla="*/ 32 w 32"/>
              <a:gd name="T15" fmla="*/ 10 h 10"/>
              <a:gd name="T16" fmla="*/ 29 w 32"/>
              <a:gd name="T17" fmla="*/ 10 h 10"/>
              <a:gd name="T18" fmla="*/ 26 w 32"/>
              <a:gd name="T19" fmla="*/ 10 h 10"/>
              <a:gd name="T20" fmla="*/ 11 w 32"/>
              <a:gd name="T21" fmla="*/ 10 h 10"/>
              <a:gd name="T22" fmla="*/ 10 w 32"/>
              <a:gd name="T23" fmla="*/ 10 h 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32" h="10">
                <a:moveTo>
                  <a:pt x="10" y="10"/>
                </a:moveTo>
                <a:lnTo>
                  <a:pt x="9" y="9"/>
                </a:lnTo>
                <a:lnTo>
                  <a:pt x="7" y="8"/>
                </a:lnTo>
                <a:lnTo>
                  <a:pt x="2" y="2"/>
                </a:lnTo>
                <a:lnTo>
                  <a:pt x="0" y="0"/>
                </a:lnTo>
                <a:lnTo>
                  <a:pt x="18" y="0"/>
                </a:lnTo>
                <a:lnTo>
                  <a:pt x="26" y="6"/>
                </a:lnTo>
                <a:lnTo>
                  <a:pt x="32" y="10"/>
                </a:lnTo>
                <a:lnTo>
                  <a:pt x="29" y="10"/>
                </a:lnTo>
                <a:lnTo>
                  <a:pt x="26" y="10"/>
                </a:lnTo>
                <a:lnTo>
                  <a:pt x="11" y="10"/>
                </a:lnTo>
                <a:lnTo>
                  <a:pt x="10" y="10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47" name="Freeform 107"/>
          <p:cNvSpPr>
            <a:spLocks/>
          </p:cNvSpPr>
          <p:nvPr/>
        </p:nvSpPr>
        <p:spPr bwMode="auto">
          <a:xfrm>
            <a:off x="4427538" y="4352925"/>
            <a:ext cx="23813" cy="26988"/>
          </a:xfrm>
          <a:custGeom>
            <a:avLst/>
            <a:gdLst>
              <a:gd name="T0" fmla="*/ 11 w 15"/>
              <a:gd name="T1" fmla="*/ 17 h 17"/>
              <a:gd name="T2" fmla="*/ 3 w 15"/>
              <a:gd name="T3" fmla="*/ 10 h 17"/>
              <a:gd name="T4" fmla="*/ 0 w 15"/>
              <a:gd name="T5" fmla="*/ 4 h 17"/>
              <a:gd name="T6" fmla="*/ 0 w 15"/>
              <a:gd name="T7" fmla="*/ 2 h 17"/>
              <a:gd name="T8" fmla="*/ 3 w 15"/>
              <a:gd name="T9" fmla="*/ 0 h 17"/>
              <a:gd name="T10" fmla="*/ 15 w 15"/>
              <a:gd name="T11" fmla="*/ 6 h 17"/>
              <a:gd name="T12" fmla="*/ 11 w 15"/>
              <a:gd name="T13" fmla="*/ 17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5" h="17">
                <a:moveTo>
                  <a:pt x="11" y="17"/>
                </a:moveTo>
                <a:lnTo>
                  <a:pt x="3" y="10"/>
                </a:lnTo>
                <a:lnTo>
                  <a:pt x="0" y="4"/>
                </a:lnTo>
                <a:lnTo>
                  <a:pt x="0" y="2"/>
                </a:lnTo>
                <a:lnTo>
                  <a:pt x="3" y="0"/>
                </a:lnTo>
                <a:lnTo>
                  <a:pt x="15" y="6"/>
                </a:lnTo>
                <a:lnTo>
                  <a:pt x="11" y="17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48" name="Freeform 108"/>
          <p:cNvSpPr>
            <a:spLocks/>
          </p:cNvSpPr>
          <p:nvPr/>
        </p:nvSpPr>
        <p:spPr bwMode="auto">
          <a:xfrm>
            <a:off x="4462463" y="4321175"/>
            <a:ext cx="17463" cy="25400"/>
          </a:xfrm>
          <a:custGeom>
            <a:avLst/>
            <a:gdLst>
              <a:gd name="T0" fmla="*/ 6 w 11"/>
              <a:gd name="T1" fmla="*/ 16 h 16"/>
              <a:gd name="T2" fmla="*/ 0 w 11"/>
              <a:gd name="T3" fmla="*/ 11 h 16"/>
              <a:gd name="T4" fmla="*/ 3 w 11"/>
              <a:gd name="T5" fmla="*/ 5 h 16"/>
              <a:gd name="T6" fmla="*/ 11 w 11"/>
              <a:gd name="T7" fmla="*/ 0 h 16"/>
              <a:gd name="T8" fmla="*/ 11 w 11"/>
              <a:gd name="T9" fmla="*/ 11 h 16"/>
              <a:gd name="T10" fmla="*/ 7 w 11"/>
              <a:gd name="T11" fmla="*/ 15 h 16"/>
              <a:gd name="T12" fmla="*/ 6 w 11"/>
              <a:gd name="T13" fmla="*/ 16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1" h="16">
                <a:moveTo>
                  <a:pt x="6" y="16"/>
                </a:moveTo>
                <a:lnTo>
                  <a:pt x="0" y="11"/>
                </a:lnTo>
                <a:lnTo>
                  <a:pt x="3" y="5"/>
                </a:lnTo>
                <a:lnTo>
                  <a:pt x="11" y="0"/>
                </a:lnTo>
                <a:lnTo>
                  <a:pt x="11" y="11"/>
                </a:lnTo>
                <a:lnTo>
                  <a:pt x="7" y="15"/>
                </a:lnTo>
                <a:lnTo>
                  <a:pt x="6" y="16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49" name="Freeform 109"/>
          <p:cNvSpPr>
            <a:spLocks/>
          </p:cNvSpPr>
          <p:nvPr/>
        </p:nvSpPr>
        <p:spPr bwMode="auto">
          <a:xfrm>
            <a:off x="4537076" y="4303713"/>
            <a:ext cx="31750" cy="39688"/>
          </a:xfrm>
          <a:custGeom>
            <a:avLst/>
            <a:gdLst>
              <a:gd name="T0" fmla="*/ 16 w 20"/>
              <a:gd name="T1" fmla="*/ 25 h 25"/>
              <a:gd name="T2" fmla="*/ 1 w 20"/>
              <a:gd name="T3" fmla="*/ 11 h 25"/>
              <a:gd name="T4" fmla="*/ 0 w 20"/>
              <a:gd name="T5" fmla="*/ 10 h 25"/>
              <a:gd name="T6" fmla="*/ 5 w 20"/>
              <a:gd name="T7" fmla="*/ 0 h 25"/>
              <a:gd name="T8" fmla="*/ 20 w 20"/>
              <a:gd name="T9" fmla="*/ 5 h 25"/>
              <a:gd name="T10" fmla="*/ 19 w 20"/>
              <a:gd name="T11" fmla="*/ 19 h 25"/>
              <a:gd name="T12" fmla="*/ 16 w 20"/>
              <a:gd name="T13" fmla="*/ 25 h 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0" h="25">
                <a:moveTo>
                  <a:pt x="16" y="25"/>
                </a:moveTo>
                <a:lnTo>
                  <a:pt x="1" y="11"/>
                </a:lnTo>
                <a:lnTo>
                  <a:pt x="0" y="10"/>
                </a:lnTo>
                <a:lnTo>
                  <a:pt x="5" y="0"/>
                </a:lnTo>
                <a:lnTo>
                  <a:pt x="20" y="5"/>
                </a:lnTo>
                <a:lnTo>
                  <a:pt x="19" y="19"/>
                </a:lnTo>
                <a:lnTo>
                  <a:pt x="16" y="25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50" name="Freeform 110"/>
          <p:cNvSpPr>
            <a:spLocks/>
          </p:cNvSpPr>
          <p:nvPr/>
        </p:nvSpPr>
        <p:spPr bwMode="auto">
          <a:xfrm>
            <a:off x="4733926" y="4225925"/>
            <a:ext cx="30163" cy="30163"/>
          </a:xfrm>
          <a:custGeom>
            <a:avLst/>
            <a:gdLst>
              <a:gd name="T0" fmla="*/ 0 w 19"/>
              <a:gd name="T1" fmla="*/ 19 h 19"/>
              <a:gd name="T2" fmla="*/ 0 w 19"/>
              <a:gd name="T3" fmla="*/ 16 h 19"/>
              <a:gd name="T4" fmla="*/ 0 w 19"/>
              <a:gd name="T5" fmla="*/ 12 h 19"/>
              <a:gd name="T6" fmla="*/ 1 w 19"/>
              <a:gd name="T7" fmla="*/ 3 h 19"/>
              <a:gd name="T8" fmla="*/ 11 w 19"/>
              <a:gd name="T9" fmla="*/ 1 h 19"/>
              <a:gd name="T10" fmla="*/ 19 w 19"/>
              <a:gd name="T11" fmla="*/ 0 h 19"/>
              <a:gd name="T12" fmla="*/ 16 w 19"/>
              <a:gd name="T13" fmla="*/ 11 h 19"/>
              <a:gd name="T14" fmla="*/ 5 w 19"/>
              <a:gd name="T15" fmla="*/ 18 h 19"/>
              <a:gd name="T16" fmla="*/ 4 w 19"/>
              <a:gd name="T17" fmla="*/ 18 h 19"/>
              <a:gd name="T18" fmla="*/ 3 w 19"/>
              <a:gd name="T19" fmla="*/ 19 h 19"/>
              <a:gd name="T20" fmla="*/ 1 w 19"/>
              <a:gd name="T21" fmla="*/ 19 h 19"/>
              <a:gd name="T22" fmla="*/ 0 w 19"/>
              <a:gd name="T23" fmla="*/ 19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19" h="19">
                <a:moveTo>
                  <a:pt x="0" y="19"/>
                </a:moveTo>
                <a:lnTo>
                  <a:pt x="0" y="16"/>
                </a:lnTo>
                <a:lnTo>
                  <a:pt x="0" y="12"/>
                </a:lnTo>
                <a:lnTo>
                  <a:pt x="1" y="3"/>
                </a:lnTo>
                <a:lnTo>
                  <a:pt x="11" y="1"/>
                </a:lnTo>
                <a:lnTo>
                  <a:pt x="19" y="0"/>
                </a:lnTo>
                <a:lnTo>
                  <a:pt x="16" y="11"/>
                </a:lnTo>
                <a:lnTo>
                  <a:pt x="5" y="18"/>
                </a:lnTo>
                <a:lnTo>
                  <a:pt x="4" y="18"/>
                </a:lnTo>
                <a:lnTo>
                  <a:pt x="3" y="19"/>
                </a:lnTo>
                <a:lnTo>
                  <a:pt x="1" y="19"/>
                </a:lnTo>
                <a:lnTo>
                  <a:pt x="0" y="19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51" name="Freeform 111"/>
          <p:cNvSpPr>
            <a:spLocks/>
          </p:cNvSpPr>
          <p:nvPr/>
        </p:nvSpPr>
        <p:spPr bwMode="auto">
          <a:xfrm>
            <a:off x="4729163" y="4208463"/>
            <a:ext cx="33338" cy="12700"/>
          </a:xfrm>
          <a:custGeom>
            <a:avLst/>
            <a:gdLst>
              <a:gd name="T0" fmla="*/ 7 w 21"/>
              <a:gd name="T1" fmla="*/ 8 h 8"/>
              <a:gd name="T2" fmla="*/ 4 w 21"/>
              <a:gd name="T3" fmla="*/ 7 h 8"/>
              <a:gd name="T4" fmla="*/ 4 w 21"/>
              <a:gd name="T5" fmla="*/ 5 h 8"/>
              <a:gd name="T6" fmla="*/ 0 w 21"/>
              <a:gd name="T7" fmla="*/ 4 h 8"/>
              <a:gd name="T8" fmla="*/ 3 w 21"/>
              <a:gd name="T9" fmla="*/ 1 h 8"/>
              <a:gd name="T10" fmla="*/ 6 w 21"/>
              <a:gd name="T11" fmla="*/ 0 h 8"/>
              <a:gd name="T12" fmla="*/ 19 w 21"/>
              <a:gd name="T13" fmla="*/ 0 h 8"/>
              <a:gd name="T14" fmla="*/ 21 w 21"/>
              <a:gd name="T15" fmla="*/ 8 h 8"/>
              <a:gd name="T16" fmla="*/ 15 w 21"/>
              <a:gd name="T17" fmla="*/ 8 h 8"/>
              <a:gd name="T18" fmla="*/ 7 w 21"/>
              <a:gd name="T19" fmla="*/ 8 h 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21" h="8">
                <a:moveTo>
                  <a:pt x="7" y="8"/>
                </a:moveTo>
                <a:lnTo>
                  <a:pt x="4" y="7"/>
                </a:lnTo>
                <a:lnTo>
                  <a:pt x="4" y="5"/>
                </a:lnTo>
                <a:lnTo>
                  <a:pt x="0" y="4"/>
                </a:lnTo>
                <a:lnTo>
                  <a:pt x="3" y="1"/>
                </a:lnTo>
                <a:lnTo>
                  <a:pt x="6" y="0"/>
                </a:lnTo>
                <a:lnTo>
                  <a:pt x="19" y="0"/>
                </a:lnTo>
                <a:lnTo>
                  <a:pt x="21" y="8"/>
                </a:lnTo>
                <a:lnTo>
                  <a:pt x="15" y="8"/>
                </a:lnTo>
                <a:lnTo>
                  <a:pt x="7" y="8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52" name="Freeform 112"/>
          <p:cNvSpPr>
            <a:spLocks/>
          </p:cNvSpPr>
          <p:nvPr/>
        </p:nvSpPr>
        <p:spPr bwMode="auto">
          <a:xfrm>
            <a:off x="4841876" y="4165600"/>
            <a:ext cx="52388" cy="47625"/>
          </a:xfrm>
          <a:custGeom>
            <a:avLst/>
            <a:gdLst>
              <a:gd name="T0" fmla="*/ 15 w 33"/>
              <a:gd name="T1" fmla="*/ 30 h 30"/>
              <a:gd name="T2" fmla="*/ 14 w 33"/>
              <a:gd name="T3" fmla="*/ 28 h 30"/>
              <a:gd name="T4" fmla="*/ 7 w 33"/>
              <a:gd name="T5" fmla="*/ 26 h 30"/>
              <a:gd name="T6" fmla="*/ 5 w 33"/>
              <a:gd name="T7" fmla="*/ 24 h 30"/>
              <a:gd name="T8" fmla="*/ 5 w 33"/>
              <a:gd name="T9" fmla="*/ 22 h 30"/>
              <a:gd name="T10" fmla="*/ 5 w 33"/>
              <a:gd name="T11" fmla="*/ 17 h 30"/>
              <a:gd name="T12" fmla="*/ 0 w 33"/>
              <a:gd name="T13" fmla="*/ 11 h 30"/>
              <a:gd name="T14" fmla="*/ 3 w 33"/>
              <a:gd name="T15" fmla="*/ 1 h 30"/>
              <a:gd name="T16" fmla="*/ 22 w 33"/>
              <a:gd name="T17" fmla="*/ 0 h 30"/>
              <a:gd name="T18" fmla="*/ 23 w 33"/>
              <a:gd name="T19" fmla="*/ 4 h 30"/>
              <a:gd name="T20" fmla="*/ 26 w 33"/>
              <a:gd name="T21" fmla="*/ 12 h 30"/>
              <a:gd name="T22" fmla="*/ 30 w 33"/>
              <a:gd name="T23" fmla="*/ 13 h 30"/>
              <a:gd name="T24" fmla="*/ 33 w 33"/>
              <a:gd name="T25" fmla="*/ 15 h 30"/>
              <a:gd name="T26" fmla="*/ 31 w 33"/>
              <a:gd name="T27" fmla="*/ 23 h 30"/>
              <a:gd name="T28" fmla="*/ 16 w 33"/>
              <a:gd name="T29" fmla="*/ 28 h 30"/>
              <a:gd name="T30" fmla="*/ 15 w 33"/>
              <a:gd name="T31" fmla="*/ 30 h 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33" h="30">
                <a:moveTo>
                  <a:pt x="15" y="30"/>
                </a:moveTo>
                <a:lnTo>
                  <a:pt x="14" y="28"/>
                </a:lnTo>
                <a:lnTo>
                  <a:pt x="7" y="26"/>
                </a:lnTo>
                <a:lnTo>
                  <a:pt x="5" y="24"/>
                </a:lnTo>
                <a:lnTo>
                  <a:pt x="5" y="22"/>
                </a:lnTo>
                <a:lnTo>
                  <a:pt x="5" y="17"/>
                </a:lnTo>
                <a:lnTo>
                  <a:pt x="0" y="11"/>
                </a:lnTo>
                <a:lnTo>
                  <a:pt x="3" y="1"/>
                </a:lnTo>
                <a:lnTo>
                  <a:pt x="22" y="0"/>
                </a:lnTo>
                <a:lnTo>
                  <a:pt x="23" y="4"/>
                </a:lnTo>
                <a:lnTo>
                  <a:pt x="26" y="12"/>
                </a:lnTo>
                <a:lnTo>
                  <a:pt x="30" y="13"/>
                </a:lnTo>
                <a:lnTo>
                  <a:pt x="33" y="15"/>
                </a:lnTo>
                <a:lnTo>
                  <a:pt x="31" y="23"/>
                </a:lnTo>
                <a:lnTo>
                  <a:pt x="16" y="28"/>
                </a:lnTo>
                <a:lnTo>
                  <a:pt x="15" y="30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53" name="Freeform 113"/>
          <p:cNvSpPr>
            <a:spLocks/>
          </p:cNvSpPr>
          <p:nvPr/>
        </p:nvSpPr>
        <p:spPr bwMode="auto">
          <a:xfrm>
            <a:off x="4881563" y="4117975"/>
            <a:ext cx="41275" cy="25400"/>
          </a:xfrm>
          <a:custGeom>
            <a:avLst/>
            <a:gdLst>
              <a:gd name="T0" fmla="*/ 13 w 26"/>
              <a:gd name="T1" fmla="*/ 16 h 16"/>
              <a:gd name="T2" fmla="*/ 4 w 26"/>
              <a:gd name="T3" fmla="*/ 12 h 16"/>
              <a:gd name="T4" fmla="*/ 1 w 26"/>
              <a:gd name="T5" fmla="*/ 11 h 16"/>
              <a:gd name="T6" fmla="*/ 0 w 26"/>
              <a:gd name="T7" fmla="*/ 9 h 16"/>
              <a:gd name="T8" fmla="*/ 1 w 26"/>
              <a:gd name="T9" fmla="*/ 9 h 16"/>
              <a:gd name="T10" fmla="*/ 4 w 26"/>
              <a:gd name="T11" fmla="*/ 5 h 16"/>
              <a:gd name="T12" fmla="*/ 6 w 26"/>
              <a:gd name="T13" fmla="*/ 2 h 16"/>
              <a:gd name="T14" fmla="*/ 8 w 26"/>
              <a:gd name="T15" fmla="*/ 0 h 16"/>
              <a:gd name="T16" fmla="*/ 15 w 26"/>
              <a:gd name="T17" fmla="*/ 0 h 16"/>
              <a:gd name="T18" fmla="*/ 20 w 26"/>
              <a:gd name="T19" fmla="*/ 0 h 16"/>
              <a:gd name="T20" fmla="*/ 21 w 26"/>
              <a:gd name="T21" fmla="*/ 2 h 16"/>
              <a:gd name="T22" fmla="*/ 26 w 26"/>
              <a:gd name="T23" fmla="*/ 13 h 16"/>
              <a:gd name="T24" fmla="*/ 13 w 26"/>
              <a:gd name="T25" fmla="*/ 16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26" h="16">
                <a:moveTo>
                  <a:pt x="13" y="16"/>
                </a:moveTo>
                <a:lnTo>
                  <a:pt x="4" y="12"/>
                </a:lnTo>
                <a:lnTo>
                  <a:pt x="1" y="11"/>
                </a:lnTo>
                <a:lnTo>
                  <a:pt x="0" y="9"/>
                </a:lnTo>
                <a:lnTo>
                  <a:pt x="1" y="9"/>
                </a:lnTo>
                <a:lnTo>
                  <a:pt x="4" y="5"/>
                </a:lnTo>
                <a:lnTo>
                  <a:pt x="6" y="2"/>
                </a:lnTo>
                <a:lnTo>
                  <a:pt x="8" y="0"/>
                </a:lnTo>
                <a:lnTo>
                  <a:pt x="15" y="0"/>
                </a:lnTo>
                <a:lnTo>
                  <a:pt x="20" y="0"/>
                </a:lnTo>
                <a:lnTo>
                  <a:pt x="21" y="2"/>
                </a:lnTo>
                <a:lnTo>
                  <a:pt x="26" y="13"/>
                </a:lnTo>
                <a:lnTo>
                  <a:pt x="13" y="16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54" name="Freeform 114"/>
          <p:cNvSpPr>
            <a:spLocks/>
          </p:cNvSpPr>
          <p:nvPr/>
        </p:nvSpPr>
        <p:spPr bwMode="auto">
          <a:xfrm>
            <a:off x="5495926" y="3435350"/>
            <a:ext cx="47625" cy="33338"/>
          </a:xfrm>
          <a:custGeom>
            <a:avLst/>
            <a:gdLst>
              <a:gd name="T0" fmla="*/ 4 w 30"/>
              <a:gd name="T1" fmla="*/ 21 h 21"/>
              <a:gd name="T2" fmla="*/ 0 w 30"/>
              <a:gd name="T3" fmla="*/ 15 h 21"/>
              <a:gd name="T4" fmla="*/ 3 w 30"/>
              <a:gd name="T5" fmla="*/ 6 h 21"/>
              <a:gd name="T6" fmla="*/ 16 w 30"/>
              <a:gd name="T7" fmla="*/ 0 h 21"/>
              <a:gd name="T8" fmla="*/ 18 w 30"/>
              <a:gd name="T9" fmla="*/ 0 h 21"/>
              <a:gd name="T10" fmla="*/ 30 w 30"/>
              <a:gd name="T11" fmla="*/ 6 h 21"/>
              <a:gd name="T12" fmla="*/ 6 w 30"/>
              <a:gd name="T13" fmla="*/ 19 h 21"/>
              <a:gd name="T14" fmla="*/ 4 w 30"/>
              <a:gd name="T15" fmla="*/ 21 h 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30" h="21">
                <a:moveTo>
                  <a:pt x="4" y="21"/>
                </a:moveTo>
                <a:lnTo>
                  <a:pt x="0" y="15"/>
                </a:lnTo>
                <a:lnTo>
                  <a:pt x="3" y="6"/>
                </a:lnTo>
                <a:lnTo>
                  <a:pt x="16" y="0"/>
                </a:lnTo>
                <a:lnTo>
                  <a:pt x="18" y="0"/>
                </a:lnTo>
                <a:lnTo>
                  <a:pt x="30" y="6"/>
                </a:lnTo>
                <a:lnTo>
                  <a:pt x="6" y="19"/>
                </a:lnTo>
                <a:lnTo>
                  <a:pt x="4" y="21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55" name="Freeform 115"/>
          <p:cNvSpPr>
            <a:spLocks/>
          </p:cNvSpPr>
          <p:nvPr/>
        </p:nvSpPr>
        <p:spPr bwMode="auto">
          <a:xfrm>
            <a:off x="5600701" y="3279775"/>
            <a:ext cx="20638" cy="36513"/>
          </a:xfrm>
          <a:custGeom>
            <a:avLst/>
            <a:gdLst>
              <a:gd name="T0" fmla="*/ 0 w 13"/>
              <a:gd name="T1" fmla="*/ 23 h 23"/>
              <a:gd name="T2" fmla="*/ 13 w 13"/>
              <a:gd name="T3" fmla="*/ 0 h 23"/>
              <a:gd name="T4" fmla="*/ 10 w 13"/>
              <a:gd name="T5" fmla="*/ 20 h 23"/>
              <a:gd name="T6" fmla="*/ 0 w 13"/>
              <a:gd name="T7" fmla="*/ 23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" h="23">
                <a:moveTo>
                  <a:pt x="0" y="23"/>
                </a:moveTo>
                <a:lnTo>
                  <a:pt x="13" y="0"/>
                </a:lnTo>
                <a:lnTo>
                  <a:pt x="10" y="20"/>
                </a:lnTo>
                <a:lnTo>
                  <a:pt x="0" y="23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56" name="Freeform 116"/>
          <p:cNvSpPr>
            <a:spLocks/>
          </p:cNvSpPr>
          <p:nvPr/>
        </p:nvSpPr>
        <p:spPr bwMode="auto">
          <a:xfrm>
            <a:off x="5616576" y="3219450"/>
            <a:ext cx="15875" cy="25400"/>
          </a:xfrm>
          <a:custGeom>
            <a:avLst/>
            <a:gdLst>
              <a:gd name="T0" fmla="*/ 0 w 10"/>
              <a:gd name="T1" fmla="*/ 16 h 16"/>
              <a:gd name="T2" fmla="*/ 2 w 10"/>
              <a:gd name="T3" fmla="*/ 12 h 16"/>
              <a:gd name="T4" fmla="*/ 2 w 10"/>
              <a:gd name="T5" fmla="*/ 8 h 16"/>
              <a:gd name="T6" fmla="*/ 5 w 10"/>
              <a:gd name="T7" fmla="*/ 3 h 16"/>
              <a:gd name="T8" fmla="*/ 5 w 10"/>
              <a:gd name="T9" fmla="*/ 1 h 16"/>
              <a:gd name="T10" fmla="*/ 7 w 10"/>
              <a:gd name="T11" fmla="*/ 0 h 16"/>
              <a:gd name="T12" fmla="*/ 10 w 10"/>
              <a:gd name="T13" fmla="*/ 3 h 16"/>
              <a:gd name="T14" fmla="*/ 9 w 10"/>
              <a:gd name="T15" fmla="*/ 8 h 16"/>
              <a:gd name="T16" fmla="*/ 7 w 10"/>
              <a:gd name="T17" fmla="*/ 11 h 16"/>
              <a:gd name="T18" fmla="*/ 3 w 10"/>
              <a:gd name="T19" fmla="*/ 16 h 16"/>
              <a:gd name="T20" fmla="*/ 0 w 10"/>
              <a:gd name="T21" fmla="*/ 16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0" h="16">
                <a:moveTo>
                  <a:pt x="0" y="16"/>
                </a:moveTo>
                <a:lnTo>
                  <a:pt x="2" y="12"/>
                </a:lnTo>
                <a:lnTo>
                  <a:pt x="2" y="8"/>
                </a:lnTo>
                <a:lnTo>
                  <a:pt x="5" y="3"/>
                </a:lnTo>
                <a:lnTo>
                  <a:pt x="5" y="1"/>
                </a:lnTo>
                <a:lnTo>
                  <a:pt x="7" y="0"/>
                </a:lnTo>
                <a:lnTo>
                  <a:pt x="10" y="3"/>
                </a:lnTo>
                <a:lnTo>
                  <a:pt x="9" y="8"/>
                </a:lnTo>
                <a:lnTo>
                  <a:pt x="7" y="11"/>
                </a:lnTo>
                <a:lnTo>
                  <a:pt x="3" y="16"/>
                </a:lnTo>
                <a:lnTo>
                  <a:pt x="0" y="16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57" name="Freeform 117"/>
          <p:cNvSpPr>
            <a:spLocks/>
          </p:cNvSpPr>
          <p:nvPr/>
        </p:nvSpPr>
        <p:spPr bwMode="auto">
          <a:xfrm>
            <a:off x="5553076" y="3192463"/>
            <a:ext cx="71438" cy="50800"/>
          </a:xfrm>
          <a:custGeom>
            <a:avLst/>
            <a:gdLst>
              <a:gd name="T0" fmla="*/ 19 w 45"/>
              <a:gd name="T1" fmla="*/ 32 h 32"/>
              <a:gd name="T2" fmla="*/ 17 w 45"/>
              <a:gd name="T3" fmla="*/ 30 h 32"/>
              <a:gd name="T4" fmla="*/ 6 w 45"/>
              <a:gd name="T5" fmla="*/ 25 h 32"/>
              <a:gd name="T6" fmla="*/ 0 w 45"/>
              <a:gd name="T7" fmla="*/ 22 h 32"/>
              <a:gd name="T8" fmla="*/ 2 w 45"/>
              <a:gd name="T9" fmla="*/ 14 h 32"/>
              <a:gd name="T10" fmla="*/ 9 w 45"/>
              <a:gd name="T11" fmla="*/ 2 h 32"/>
              <a:gd name="T12" fmla="*/ 12 w 45"/>
              <a:gd name="T13" fmla="*/ 0 h 32"/>
              <a:gd name="T14" fmla="*/ 13 w 45"/>
              <a:gd name="T15" fmla="*/ 0 h 32"/>
              <a:gd name="T16" fmla="*/ 30 w 45"/>
              <a:gd name="T17" fmla="*/ 2 h 32"/>
              <a:gd name="T18" fmla="*/ 32 w 45"/>
              <a:gd name="T19" fmla="*/ 3 h 32"/>
              <a:gd name="T20" fmla="*/ 45 w 45"/>
              <a:gd name="T21" fmla="*/ 5 h 32"/>
              <a:gd name="T22" fmla="*/ 42 w 45"/>
              <a:gd name="T23" fmla="*/ 13 h 32"/>
              <a:gd name="T24" fmla="*/ 31 w 45"/>
              <a:gd name="T25" fmla="*/ 14 h 32"/>
              <a:gd name="T26" fmla="*/ 28 w 45"/>
              <a:gd name="T27" fmla="*/ 15 h 32"/>
              <a:gd name="T28" fmla="*/ 19 w 45"/>
              <a:gd name="T29" fmla="*/ 30 h 32"/>
              <a:gd name="T30" fmla="*/ 19 w 45"/>
              <a:gd name="T31" fmla="*/ 32 h 3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45" h="32">
                <a:moveTo>
                  <a:pt x="19" y="32"/>
                </a:moveTo>
                <a:lnTo>
                  <a:pt x="17" y="30"/>
                </a:lnTo>
                <a:lnTo>
                  <a:pt x="6" y="25"/>
                </a:lnTo>
                <a:lnTo>
                  <a:pt x="0" y="22"/>
                </a:lnTo>
                <a:lnTo>
                  <a:pt x="2" y="14"/>
                </a:lnTo>
                <a:lnTo>
                  <a:pt x="9" y="2"/>
                </a:lnTo>
                <a:lnTo>
                  <a:pt x="12" y="0"/>
                </a:lnTo>
                <a:lnTo>
                  <a:pt x="13" y="0"/>
                </a:lnTo>
                <a:lnTo>
                  <a:pt x="30" y="2"/>
                </a:lnTo>
                <a:lnTo>
                  <a:pt x="32" y="3"/>
                </a:lnTo>
                <a:lnTo>
                  <a:pt x="45" y="5"/>
                </a:lnTo>
                <a:lnTo>
                  <a:pt x="42" y="13"/>
                </a:lnTo>
                <a:lnTo>
                  <a:pt x="31" y="14"/>
                </a:lnTo>
                <a:lnTo>
                  <a:pt x="28" y="15"/>
                </a:lnTo>
                <a:lnTo>
                  <a:pt x="19" y="30"/>
                </a:lnTo>
                <a:lnTo>
                  <a:pt x="19" y="32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58" name="Freeform 118"/>
          <p:cNvSpPr>
            <a:spLocks/>
          </p:cNvSpPr>
          <p:nvPr/>
        </p:nvSpPr>
        <p:spPr bwMode="auto">
          <a:xfrm>
            <a:off x="5651501" y="3189288"/>
            <a:ext cx="23813" cy="30163"/>
          </a:xfrm>
          <a:custGeom>
            <a:avLst/>
            <a:gdLst>
              <a:gd name="T0" fmla="*/ 0 w 15"/>
              <a:gd name="T1" fmla="*/ 19 h 19"/>
              <a:gd name="T2" fmla="*/ 2 w 15"/>
              <a:gd name="T3" fmla="*/ 15 h 19"/>
              <a:gd name="T4" fmla="*/ 3 w 15"/>
              <a:gd name="T5" fmla="*/ 8 h 19"/>
              <a:gd name="T6" fmla="*/ 10 w 15"/>
              <a:gd name="T7" fmla="*/ 7 h 19"/>
              <a:gd name="T8" fmla="*/ 10 w 15"/>
              <a:gd name="T9" fmla="*/ 4 h 19"/>
              <a:gd name="T10" fmla="*/ 13 w 15"/>
              <a:gd name="T11" fmla="*/ 1 h 19"/>
              <a:gd name="T12" fmla="*/ 15 w 15"/>
              <a:gd name="T13" fmla="*/ 0 h 19"/>
              <a:gd name="T14" fmla="*/ 15 w 15"/>
              <a:gd name="T15" fmla="*/ 2 h 19"/>
              <a:gd name="T16" fmla="*/ 13 w 15"/>
              <a:gd name="T17" fmla="*/ 7 h 19"/>
              <a:gd name="T18" fmla="*/ 10 w 15"/>
              <a:gd name="T19" fmla="*/ 11 h 19"/>
              <a:gd name="T20" fmla="*/ 6 w 15"/>
              <a:gd name="T21" fmla="*/ 16 h 19"/>
              <a:gd name="T22" fmla="*/ 3 w 15"/>
              <a:gd name="T23" fmla="*/ 19 h 19"/>
              <a:gd name="T24" fmla="*/ 0 w 15"/>
              <a:gd name="T25" fmla="*/ 19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5" h="19">
                <a:moveTo>
                  <a:pt x="0" y="19"/>
                </a:moveTo>
                <a:lnTo>
                  <a:pt x="2" y="15"/>
                </a:lnTo>
                <a:lnTo>
                  <a:pt x="3" y="8"/>
                </a:lnTo>
                <a:lnTo>
                  <a:pt x="10" y="7"/>
                </a:lnTo>
                <a:lnTo>
                  <a:pt x="10" y="4"/>
                </a:lnTo>
                <a:lnTo>
                  <a:pt x="13" y="1"/>
                </a:lnTo>
                <a:lnTo>
                  <a:pt x="15" y="0"/>
                </a:lnTo>
                <a:lnTo>
                  <a:pt x="15" y="2"/>
                </a:lnTo>
                <a:lnTo>
                  <a:pt x="13" y="7"/>
                </a:lnTo>
                <a:lnTo>
                  <a:pt x="10" y="11"/>
                </a:lnTo>
                <a:lnTo>
                  <a:pt x="6" y="16"/>
                </a:lnTo>
                <a:lnTo>
                  <a:pt x="3" y="19"/>
                </a:lnTo>
                <a:lnTo>
                  <a:pt x="0" y="19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59" name="Freeform 119"/>
          <p:cNvSpPr>
            <a:spLocks/>
          </p:cNvSpPr>
          <p:nvPr/>
        </p:nvSpPr>
        <p:spPr bwMode="auto">
          <a:xfrm>
            <a:off x="5667376" y="3154363"/>
            <a:ext cx="20638" cy="28575"/>
          </a:xfrm>
          <a:custGeom>
            <a:avLst/>
            <a:gdLst>
              <a:gd name="T0" fmla="*/ 1 w 13"/>
              <a:gd name="T1" fmla="*/ 18 h 18"/>
              <a:gd name="T2" fmla="*/ 0 w 13"/>
              <a:gd name="T3" fmla="*/ 16 h 18"/>
              <a:gd name="T4" fmla="*/ 3 w 13"/>
              <a:gd name="T5" fmla="*/ 9 h 18"/>
              <a:gd name="T6" fmla="*/ 3 w 13"/>
              <a:gd name="T7" fmla="*/ 7 h 18"/>
              <a:gd name="T8" fmla="*/ 8 w 13"/>
              <a:gd name="T9" fmla="*/ 4 h 18"/>
              <a:gd name="T10" fmla="*/ 9 w 13"/>
              <a:gd name="T11" fmla="*/ 3 h 18"/>
              <a:gd name="T12" fmla="*/ 12 w 13"/>
              <a:gd name="T13" fmla="*/ 0 h 18"/>
              <a:gd name="T14" fmla="*/ 13 w 13"/>
              <a:gd name="T15" fmla="*/ 1 h 18"/>
              <a:gd name="T16" fmla="*/ 12 w 13"/>
              <a:gd name="T17" fmla="*/ 4 h 18"/>
              <a:gd name="T18" fmla="*/ 12 w 13"/>
              <a:gd name="T19" fmla="*/ 8 h 18"/>
              <a:gd name="T20" fmla="*/ 9 w 13"/>
              <a:gd name="T21" fmla="*/ 12 h 18"/>
              <a:gd name="T22" fmla="*/ 5 w 13"/>
              <a:gd name="T23" fmla="*/ 12 h 18"/>
              <a:gd name="T24" fmla="*/ 1 w 13"/>
              <a:gd name="T25" fmla="*/ 18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3" h="18">
                <a:moveTo>
                  <a:pt x="1" y="18"/>
                </a:moveTo>
                <a:lnTo>
                  <a:pt x="0" y="16"/>
                </a:lnTo>
                <a:lnTo>
                  <a:pt x="3" y="9"/>
                </a:lnTo>
                <a:lnTo>
                  <a:pt x="3" y="7"/>
                </a:lnTo>
                <a:lnTo>
                  <a:pt x="8" y="4"/>
                </a:lnTo>
                <a:lnTo>
                  <a:pt x="9" y="3"/>
                </a:lnTo>
                <a:lnTo>
                  <a:pt x="12" y="0"/>
                </a:lnTo>
                <a:lnTo>
                  <a:pt x="13" y="1"/>
                </a:lnTo>
                <a:lnTo>
                  <a:pt x="12" y="4"/>
                </a:lnTo>
                <a:lnTo>
                  <a:pt x="12" y="8"/>
                </a:lnTo>
                <a:lnTo>
                  <a:pt x="9" y="12"/>
                </a:lnTo>
                <a:lnTo>
                  <a:pt x="5" y="12"/>
                </a:lnTo>
                <a:lnTo>
                  <a:pt x="1" y="18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60" name="Freeform 120"/>
          <p:cNvSpPr>
            <a:spLocks/>
          </p:cNvSpPr>
          <p:nvPr/>
        </p:nvSpPr>
        <p:spPr bwMode="auto">
          <a:xfrm>
            <a:off x="5643563" y="3097213"/>
            <a:ext cx="25400" cy="46038"/>
          </a:xfrm>
          <a:custGeom>
            <a:avLst/>
            <a:gdLst>
              <a:gd name="T0" fmla="*/ 3 w 16"/>
              <a:gd name="T1" fmla="*/ 29 h 29"/>
              <a:gd name="T2" fmla="*/ 1 w 16"/>
              <a:gd name="T3" fmla="*/ 28 h 29"/>
              <a:gd name="T4" fmla="*/ 0 w 16"/>
              <a:gd name="T5" fmla="*/ 22 h 29"/>
              <a:gd name="T6" fmla="*/ 1 w 16"/>
              <a:gd name="T7" fmla="*/ 18 h 29"/>
              <a:gd name="T8" fmla="*/ 4 w 16"/>
              <a:gd name="T9" fmla="*/ 14 h 29"/>
              <a:gd name="T10" fmla="*/ 7 w 16"/>
              <a:gd name="T11" fmla="*/ 13 h 29"/>
              <a:gd name="T12" fmla="*/ 8 w 16"/>
              <a:gd name="T13" fmla="*/ 9 h 29"/>
              <a:gd name="T14" fmla="*/ 8 w 16"/>
              <a:gd name="T15" fmla="*/ 6 h 29"/>
              <a:gd name="T16" fmla="*/ 8 w 16"/>
              <a:gd name="T17" fmla="*/ 2 h 29"/>
              <a:gd name="T18" fmla="*/ 13 w 16"/>
              <a:gd name="T19" fmla="*/ 0 h 29"/>
              <a:gd name="T20" fmla="*/ 16 w 16"/>
              <a:gd name="T21" fmla="*/ 3 h 29"/>
              <a:gd name="T22" fmla="*/ 12 w 16"/>
              <a:gd name="T23" fmla="*/ 7 h 29"/>
              <a:gd name="T24" fmla="*/ 8 w 16"/>
              <a:gd name="T25" fmla="*/ 14 h 29"/>
              <a:gd name="T26" fmla="*/ 8 w 16"/>
              <a:gd name="T27" fmla="*/ 17 h 29"/>
              <a:gd name="T28" fmla="*/ 5 w 16"/>
              <a:gd name="T29" fmla="*/ 20 h 29"/>
              <a:gd name="T30" fmla="*/ 4 w 16"/>
              <a:gd name="T31" fmla="*/ 25 h 29"/>
              <a:gd name="T32" fmla="*/ 3 w 16"/>
              <a:gd name="T33" fmla="*/ 29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16" h="29">
                <a:moveTo>
                  <a:pt x="3" y="29"/>
                </a:moveTo>
                <a:lnTo>
                  <a:pt x="1" y="28"/>
                </a:lnTo>
                <a:lnTo>
                  <a:pt x="0" y="22"/>
                </a:lnTo>
                <a:lnTo>
                  <a:pt x="1" y="18"/>
                </a:lnTo>
                <a:lnTo>
                  <a:pt x="4" y="14"/>
                </a:lnTo>
                <a:lnTo>
                  <a:pt x="7" y="13"/>
                </a:lnTo>
                <a:lnTo>
                  <a:pt x="8" y="9"/>
                </a:lnTo>
                <a:lnTo>
                  <a:pt x="8" y="6"/>
                </a:lnTo>
                <a:lnTo>
                  <a:pt x="8" y="2"/>
                </a:lnTo>
                <a:lnTo>
                  <a:pt x="13" y="0"/>
                </a:lnTo>
                <a:lnTo>
                  <a:pt x="16" y="3"/>
                </a:lnTo>
                <a:lnTo>
                  <a:pt x="12" y="7"/>
                </a:lnTo>
                <a:lnTo>
                  <a:pt x="8" y="14"/>
                </a:lnTo>
                <a:lnTo>
                  <a:pt x="8" y="17"/>
                </a:lnTo>
                <a:lnTo>
                  <a:pt x="5" y="20"/>
                </a:lnTo>
                <a:lnTo>
                  <a:pt x="4" y="25"/>
                </a:lnTo>
                <a:lnTo>
                  <a:pt x="3" y="29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61" name="Freeform 121"/>
          <p:cNvSpPr>
            <a:spLocks/>
          </p:cNvSpPr>
          <p:nvPr/>
        </p:nvSpPr>
        <p:spPr bwMode="auto">
          <a:xfrm>
            <a:off x="5602288" y="3111500"/>
            <a:ext cx="7938" cy="9525"/>
          </a:xfrm>
          <a:custGeom>
            <a:avLst/>
            <a:gdLst>
              <a:gd name="T0" fmla="*/ 0 w 5"/>
              <a:gd name="T1" fmla="*/ 6 h 6"/>
              <a:gd name="T2" fmla="*/ 1 w 5"/>
              <a:gd name="T3" fmla="*/ 2 h 6"/>
              <a:gd name="T4" fmla="*/ 4 w 5"/>
              <a:gd name="T5" fmla="*/ 0 h 6"/>
              <a:gd name="T6" fmla="*/ 5 w 5"/>
              <a:gd name="T7" fmla="*/ 2 h 6"/>
              <a:gd name="T8" fmla="*/ 4 w 5"/>
              <a:gd name="T9" fmla="*/ 5 h 6"/>
              <a:gd name="T10" fmla="*/ 1 w 5"/>
              <a:gd name="T11" fmla="*/ 6 h 6"/>
              <a:gd name="T12" fmla="*/ 0 w 5"/>
              <a:gd name="T13" fmla="*/ 6 h 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5" h="6">
                <a:moveTo>
                  <a:pt x="0" y="6"/>
                </a:moveTo>
                <a:lnTo>
                  <a:pt x="1" y="2"/>
                </a:lnTo>
                <a:lnTo>
                  <a:pt x="4" y="0"/>
                </a:lnTo>
                <a:lnTo>
                  <a:pt x="5" y="2"/>
                </a:lnTo>
                <a:lnTo>
                  <a:pt x="4" y="5"/>
                </a:lnTo>
                <a:lnTo>
                  <a:pt x="1" y="6"/>
                </a:lnTo>
                <a:lnTo>
                  <a:pt x="0" y="6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62" name="Freeform 122"/>
          <p:cNvSpPr>
            <a:spLocks/>
          </p:cNvSpPr>
          <p:nvPr/>
        </p:nvSpPr>
        <p:spPr bwMode="auto">
          <a:xfrm>
            <a:off x="5656263" y="2998788"/>
            <a:ext cx="17463" cy="19050"/>
          </a:xfrm>
          <a:custGeom>
            <a:avLst/>
            <a:gdLst>
              <a:gd name="T0" fmla="*/ 0 w 11"/>
              <a:gd name="T1" fmla="*/ 12 h 12"/>
              <a:gd name="T2" fmla="*/ 0 w 11"/>
              <a:gd name="T3" fmla="*/ 8 h 12"/>
              <a:gd name="T4" fmla="*/ 3 w 11"/>
              <a:gd name="T5" fmla="*/ 1 h 12"/>
              <a:gd name="T6" fmla="*/ 7 w 11"/>
              <a:gd name="T7" fmla="*/ 0 h 12"/>
              <a:gd name="T8" fmla="*/ 8 w 11"/>
              <a:gd name="T9" fmla="*/ 1 h 12"/>
              <a:gd name="T10" fmla="*/ 8 w 11"/>
              <a:gd name="T11" fmla="*/ 5 h 12"/>
              <a:gd name="T12" fmla="*/ 7 w 11"/>
              <a:gd name="T13" fmla="*/ 7 h 12"/>
              <a:gd name="T14" fmla="*/ 11 w 11"/>
              <a:gd name="T15" fmla="*/ 8 h 12"/>
              <a:gd name="T16" fmla="*/ 7 w 11"/>
              <a:gd name="T17" fmla="*/ 12 h 12"/>
              <a:gd name="T18" fmla="*/ 0 w 11"/>
              <a:gd name="T19" fmla="*/ 12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1" h="12">
                <a:moveTo>
                  <a:pt x="0" y="12"/>
                </a:moveTo>
                <a:lnTo>
                  <a:pt x="0" y="8"/>
                </a:lnTo>
                <a:lnTo>
                  <a:pt x="3" y="1"/>
                </a:lnTo>
                <a:lnTo>
                  <a:pt x="7" y="0"/>
                </a:lnTo>
                <a:lnTo>
                  <a:pt x="8" y="1"/>
                </a:lnTo>
                <a:lnTo>
                  <a:pt x="8" y="5"/>
                </a:lnTo>
                <a:lnTo>
                  <a:pt x="7" y="7"/>
                </a:lnTo>
                <a:lnTo>
                  <a:pt x="11" y="8"/>
                </a:lnTo>
                <a:lnTo>
                  <a:pt x="7" y="12"/>
                </a:lnTo>
                <a:lnTo>
                  <a:pt x="0" y="12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63" name="Freeform 123"/>
          <p:cNvSpPr>
            <a:spLocks/>
          </p:cNvSpPr>
          <p:nvPr/>
        </p:nvSpPr>
        <p:spPr bwMode="auto">
          <a:xfrm>
            <a:off x="5753101" y="2987675"/>
            <a:ext cx="20638" cy="22225"/>
          </a:xfrm>
          <a:custGeom>
            <a:avLst/>
            <a:gdLst>
              <a:gd name="T0" fmla="*/ 6 w 13"/>
              <a:gd name="T1" fmla="*/ 14 h 14"/>
              <a:gd name="T2" fmla="*/ 0 w 13"/>
              <a:gd name="T3" fmla="*/ 12 h 14"/>
              <a:gd name="T4" fmla="*/ 5 w 13"/>
              <a:gd name="T5" fmla="*/ 7 h 14"/>
              <a:gd name="T6" fmla="*/ 5 w 13"/>
              <a:gd name="T7" fmla="*/ 3 h 14"/>
              <a:gd name="T8" fmla="*/ 7 w 13"/>
              <a:gd name="T9" fmla="*/ 0 h 14"/>
              <a:gd name="T10" fmla="*/ 11 w 13"/>
              <a:gd name="T11" fmla="*/ 0 h 14"/>
              <a:gd name="T12" fmla="*/ 13 w 13"/>
              <a:gd name="T13" fmla="*/ 11 h 14"/>
              <a:gd name="T14" fmla="*/ 9 w 13"/>
              <a:gd name="T15" fmla="*/ 12 h 14"/>
              <a:gd name="T16" fmla="*/ 6 w 13"/>
              <a:gd name="T17" fmla="*/ 14 h 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3" h="14">
                <a:moveTo>
                  <a:pt x="6" y="14"/>
                </a:moveTo>
                <a:lnTo>
                  <a:pt x="0" y="12"/>
                </a:lnTo>
                <a:lnTo>
                  <a:pt x="5" y="7"/>
                </a:lnTo>
                <a:lnTo>
                  <a:pt x="5" y="3"/>
                </a:lnTo>
                <a:lnTo>
                  <a:pt x="7" y="0"/>
                </a:lnTo>
                <a:lnTo>
                  <a:pt x="11" y="0"/>
                </a:lnTo>
                <a:lnTo>
                  <a:pt x="13" y="11"/>
                </a:lnTo>
                <a:lnTo>
                  <a:pt x="9" y="12"/>
                </a:lnTo>
                <a:lnTo>
                  <a:pt x="6" y="14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64" name="Freeform 124"/>
          <p:cNvSpPr>
            <a:spLocks/>
          </p:cNvSpPr>
          <p:nvPr/>
        </p:nvSpPr>
        <p:spPr bwMode="auto">
          <a:xfrm>
            <a:off x="5727701" y="2947988"/>
            <a:ext cx="34925" cy="39688"/>
          </a:xfrm>
          <a:custGeom>
            <a:avLst/>
            <a:gdLst>
              <a:gd name="T0" fmla="*/ 10 w 22"/>
              <a:gd name="T1" fmla="*/ 25 h 25"/>
              <a:gd name="T2" fmla="*/ 0 w 22"/>
              <a:gd name="T3" fmla="*/ 14 h 25"/>
              <a:gd name="T4" fmla="*/ 10 w 22"/>
              <a:gd name="T5" fmla="*/ 4 h 25"/>
              <a:gd name="T6" fmla="*/ 14 w 22"/>
              <a:gd name="T7" fmla="*/ 0 h 25"/>
              <a:gd name="T8" fmla="*/ 22 w 22"/>
              <a:gd name="T9" fmla="*/ 9 h 25"/>
              <a:gd name="T10" fmla="*/ 21 w 22"/>
              <a:gd name="T11" fmla="*/ 18 h 25"/>
              <a:gd name="T12" fmla="*/ 15 w 22"/>
              <a:gd name="T13" fmla="*/ 24 h 25"/>
              <a:gd name="T14" fmla="*/ 10 w 22"/>
              <a:gd name="T15" fmla="*/ 25 h 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22" h="25">
                <a:moveTo>
                  <a:pt x="10" y="25"/>
                </a:moveTo>
                <a:lnTo>
                  <a:pt x="0" y="14"/>
                </a:lnTo>
                <a:lnTo>
                  <a:pt x="10" y="4"/>
                </a:lnTo>
                <a:lnTo>
                  <a:pt x="14" y="0"/>
                </a:lnTo>
                <a:lnTo>
                  <a:pt x="22" y="9"/>
                </a:lnTo>
                <a:lnTo>
                  <a:pt x="21" y="18"/>
                </a:lnTo>
                <a:lnTo>
                  <a:pt x="15" y="24"/>
                </a:lnTo>
                <a:lnTo>
                  <a:pt x="10" y="25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65" name="Freeform 125"/>
          <p:cNvSpPr>
            <a:spLocks/>
          </p:cNvSpPr>
          <p:nvPr/>
        </p:nvSpPr>
        <p:spPr bwMode="auto">
          <a:xfrm>
            <a:off x="5767388" y="2957513"/>
            <a:ext cx="42863" cy="25400"/>
          </a:xfrm>
          <a:custGeom>
            <a:avLst/>
            <a:gdLst>
              <a:gd name="T0" fmla="*/ 2 w 27"/>
              <a:gd name="T1" fmla="*/ 16 h 16"/>
              <a:gd name="T2" fmla="*/ 1 w 27"/>
              <a:gd name="T3" fmla="*/ 15 h 16"/>
              <a:gd name="T4" fmla="*/ 0 w 27"/>
              <a:gd name="T5" fmla="*/ 13 h 16"/>
              <a:gd name="T6" fmla="*/ 9 w 27"/>
              <a:gd name="T7" fmla="*/ 1 h 16"/>
              <a:gd name="T8" fmla="*/ 13 w 27"/>
              <a:gd name="T9" fmla="*/ 1 h 16"/>
              <a:gd name="T10" fmla="*/ 17 w 27"/>
              <a:gd name="T11" fmla="*/ 0 h 16"/>
              <a:gd name="T12" fmla="*/ 27 w 27"/>
              <a:gd name="T13" fmla="*/ 1 h 16"/>
              <a:gd name="T14" fmla="*/ 20 w 27"/>
              <a:gd name="T15" fmla="*/ 5 h 16"/>
              <a:gd name="T16" fmla="*/ 6 w 27"/>
              <a:gd name="T17" fmla="*/ 15 h 16"/>
              <a:gd name="T18" fmla="*/ 2 w 27"/>
              <a:gd name="T19" fmla="*/ 16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27" h="16">
                <a:moveTo>
                  <a:pt x="2" y="16"/>
                </a:moveTo>
                <a:lnTo>
                  <a:pt x="1" y="15"/>
                </a:lnTo>
                <a:lnTo>
                  <a:pt x="0" y="13"/>
                </a:lnTo>
                <a:lnTo>
                  <a:pt x="9" y="1"/>
                </a:lnTo>
                <a:lnTo>
                  <a:pt x="13" y="1"/>
                </a:lnTo>
                <a:lnTo>
                  <a:pt x="17" y="0"/>
                </a:lnTo>
                <a:lnTo>
                  <a:pt x="27" y="1"/>
                </a:lnTo>
                <a:lnTo>
                  <a:pt x="20" y="5"/>
                </a:lnTo>
                <a:lnTo>
                  <a:pt x="6" y="15"/>
                </a:lnTo>
                <a:lnTo>
                  <a:pt x="2" y="16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66" name="Freeform 126"/>
          <p:cNvSpPr>
            <a:spLocks/>
          </p:cNvSpPr>
          <p:nvPr/>
        </p:nvSpPr>
        <p:spPr bwMode="auto">
          <a:xfrm>
            <a:off x="5702301" y="2906713"/>
            <a:ext cx="7938" cy="11113"/>
          </a:xfrm>
          <a:custGeom>
            <a:avLst/>
            <a:gdLst>
              <a:gd name="T0" fmla="*/ 0 w 5"/>
              <a:gd name="T1" fmla="*/ 7 h 7"/>
              <a:gd name="T2" fmla="*/ 0 w 5"/>
              <a:gd name="T3" fmla="*/ 0 h 7"/>
              <a:gd name="T4" fmla="*/ 5 w 5"/>
              <a:gd name="T5" fmla="*/ 5 h 7"/>
              <a:gd name="T6" fmla="*/ 0 w 5"/>
              <a:gd name="T7" fmla="*/ 7 h 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5" h="7">
                <a:moveTo>
                  <a:pt x="0" y="7"/>
                </a:moveTo>
                <a:lnTo>
                  <a:pt x="0" y="0"/>
                </a:lnTo>
                <a:lnTo>
                  <a:pt x="5" y="5"/>
                </a:lnTo>
                <a:lnTo>
                  <a:pt x="0" y="7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67" name="Freeform 127"/>
          <p:cNvSpPr>
            <a:spLocks/>
          </p:cNvSpPr>
          <p:nvPr/>
        </p:nvSpPr>
        <p:spPr bwMode="auto">
          <a:xfrm>
            <a:off x="5776913" y="2892425"/>
            <a:ext cx="26988" cy="25400"/>
          </a:xfrm>
          <a:custGeom>
            <a:avLst/>
            <a:gdLst>
              <a:gd name="T0" fmla="*/ 5 w 17"/>
              <a:gd name="T1" fmla="*/ 16 h 16"/>
              <a:gd name="T2" fmla="*/ 0 w 17"/>
              <a:gd name="T3" fmla="*/ 11 h 16"/>
              <a:gd name="T4" fmla="*/ 3 w 17"/>
              <a:gd name="T5" fmla="*/ 5 h 16"/>
              <a:gd name="T6" fmla="*/ 9 w 17"/>
              <a:gd name="T7" fmla="*/ 0 h 16"/>
              <a:gd name="T8" fmla="*/ 13 w 17"/>
              <a:gd name="T9" fmla="*/ 0 h 16"/>
              <a:gd name="T10" fmla="*/ 17 w 17"/>
              <a:gd name="T11" fmla="*/ 5 h 16"/>
              <a:gd name="T12" fmla="*/ 14 w 17"/>
              <a:gd name="T13" fmla="*/ 12 h 16"/>
              <a:gd name="T14" fmla="*/ 5 w 17"/>
              <a:gd name="T15" fmla="*/ 16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7" h="16">
                <a:moveTo>
                  <a:pt x="5" y="16"/>
                </a:moveTo>
                <a:lnTo>
                  <a:pt x="0" y="11"/>
                </a:lnTo>
                <a:lnTo>
                  <a:pt x="3" y="5"/>
                </a:lnTo>
                <a:lnTo>
                  <a:pt x="9" y="0"/>
                </a:lnTo>
                <a:lnTo>
                  <a:pt x="13" y="0"/>
                </a:lnTo>
                <a:lnTo>
                  <a:pt x="17" y="5"/>
                </a:lnTo>
                <a:lnTo>
                  <a:pt x="14" y="12"/>
                </a:lnTo>
                <a:lnTo>
                  <a:pt x="5" y="16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68" name="Freeform 128"/>
          <p:cNvSpPr>
            <a:spLocks/>
          </p:cNvSpPr>
          <p:nvPr/>
        </p:nvSpPr>
        <p:spPr bwMode="auto">
          <a:xfrm>
            <a:off x="5613401" y="2849563"/>
            <a:ext cx="25400" cy="19050"/>
          </a:xfrm>
          <a:custGeom>
            <a:avLst/>
            <a:gdLst>
              <a:gd name="T0" fmla="*/ 13 w 16"/>
              <a:gd name="T1" fmla="*/ 12 h 12"/>
              <a:gd name="T2" fmla="*/ 8 w 16"/>
              <a:gd name="T3" fmla="*/ 11 h 12"/>
              <a:gd name="T4" fmla="*/ 5 w 16"/>
              <a:gd name="T5" fmla="*/ 8 h 12"/>
              <a:gd name="T6" fmla="*/ 0 w 16"/>
              <a:gd name="T7" fmla="*/ 6 h 12"/>
              <a:gd name="T8" fmla="*/ 1 w 16"/>
              <a:gd name="T9" fmla="*/ 2 h 12"/>
              <a:gd name="T10" fmla="*/ 7 w 16"/>
              <a:gd name="T11" fmla="*/ 0 h 12"/>
              <a:gd name="T12" fmla="*/ 15 w 16"/>
              <a:gd name="T13" fmla="*/ 2 h 12"/>
              <a:gd name="T14" fmla="*/ 16 w 16"/>
              <a:gd name="T15" fmla="*/ 8 h 12"/>
              <a:gd name="T16" fmla="*/ 13 w 16"/>
              <a:gd name="T17" fmla="*/ 12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6" h="12">
                <a:moveTo>
                  <a:pt x="13" y="12"/>
                </a:moveTo>
                <a:lnTo>
                  <a:pt x="8" y="11"/>
                </a:lnTo>
                <a:lnTo>
                  <a:pt x="5" y="8"/>
                </a:lnTo>
                <a:lnTo>
                  <a:pt x="0" y="6"/>
                </a:lnTo>
                <a:lnTo>
                  <a:pt x="1" y="2"/>
                </a:lnTo>
                <a:lnTo>
                  <a:pt x="7" y="0"/>
                </a:lnTo>
                <a:lnTo>
                  <a:pt x="15" y="2"/>
                </a:lnTo>
                <a:lnTo>
                  <a:pt x="16" y="8"/>
                </a:lnTo>
                <a:lnTo>
                  <a:pt x="13" y="12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69" name="Freeform 129"/>
          <p:cNvSpPr>
            <a:spLocks/>
          </p:cNvSpPr>
          <p:nvPr/>
        </p:nvSpPr>
        <p:spPr bwMode="auto">
          <a:xfrm>
            <a:off x="5749926" y="2835275"/>
            <a:ext cx="14288" cy="22225"/>
          </a:xfrm>
          <a:custGeom>
            <a:avLst/>
            <a:gdLst>
              <a:gd name="T0" fmla="*/ 2 w 9"/>
              <a:gd name="T1" fmla="*/ 14 h 14"/>
              <a:gd name="T2" fmla="*/ 0 w 9"/>
              <a:gd name="T3" fmla="*/ 11 h 14"/>
              <a:gd name="T4" fmla="*/ 0 w 9"/>
              <a:gd name="T5" fmla="*/ 9 h 14"/>
              <a:gd name="T6" fmla="*/ 1 w 9"/>
              <a:gd name="T7" fmla="*/ 7 h 14"/>
              <a:gd name="T8" fmla="*/ 0 w 9"/>
              <a:gd name="T9" fmla="*/ 3 h 14"/>
              <a:gd name="T10" fmla="*/ 8 w 9"/>
              <a:gd name="T11" fmla="*/ 0 h 14"/>
              <a:gd name="T12" fmla="*/ 9 w 9"/>
              <a:gd name="T13" fmla="*/ 5 h 14"/>
              <a:gd name="T14" fmla="*/ 9 w 9"/>
              <a:gd name="T15" fmla="*/ 9 h 14"/>
              <a:gd name="T16" fmla="*/ 8 w 9"/>
              <a:gd name="T17" fmla="*/ 11 h 14"/>
              <a:gd name="T18" fmla="*/ 2 w 9"/>
              <a:gd name="T19" fmla="*/ 14 h 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9" h="14">
                <a:moveTo>
                  <a:pt x="2" y="14"/>
                </a:moveTo>
                <a:lnTo>
                  <a:pt x="0" y="11"/>
                </a:lnTo>
                <a:lnTo>
                  <a:pt x="0" y="9"/>
                </a:lnTo>
                <a:lnTo>
                  <a:pt x="1" y="7"/>
                </a:lnTo>
                <a:lnTo>
                  <a:pt x="0" y="3"/>
                </a:lnTo>
                <a:lnTo>
                  <a:pt x="8" y="0"/>
                </a:lnTo>
                <a:lnTo>
                  <a:pt x="9" y="5"/>
                </a:lnTo>
                <a:lnTo>
                  <a:pt x="9" y="9"/>
                </a:lnTo>
                <a:lnTo>
                  <a:pt x="8" y="11"/>
                </a:lnTo>
                <a:lnTo>
                  <a:pt x="2" y="14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70" name="Freeform 130"/>
          <p:cNvSpPr>
            <a:spLocks/>
          </p:cNvSpPr>
          <p:nvPr/>
        </p:nvSpPr>
        <p:spPr bwMode="auto">
          <a:xfrm>
            <a:off x="5715001" y="2819400"/>
            <a:ext cx="17463" cy="25400"/>
          </a:xfrm>
          <a:custGeom>
            <a:avLst/>
            <a:gdLst>
              <a:gd name="T0" fmla="*/ 5 w 11"/>
              <a:gd name="T1" fmla="*/ 16 h 16"/>
              <a:gd name="T2" fmla="*/ 1 w 11"/>
              <a:gd name="T3" fmla="*/ 13 h 16"/>
              <a:gd name="T4" fmla="*/ 0 w 11"/>
              <a:gd name="T5" fmla="*/ 10 h 16"/>
              <a:gd name="T6" fmla="*/ 4 w 11"/>
              <a:gd name="T7" fmla="*/ 9 h 16"/>
              <a:gd name="T8" fmla="*/ 1 w 11"/>
              <a:gd name="T9" fmla="*/ 8 h 16"/>
              <a:gd name="T10" fmla="*/ 3 w 11"/>
              <a:gd name="T11" fmla="*/ 6 h 16"/>
              <a:gd name="T12" fmla="*/ 7 w 11"/>
              <a:gd name="T13" fmla="*/ 0 h 16"/>
              <a:gd name="T14" fmla="*/ 11 w 11"/>
              <a:gd name="T15" fmla="*/ 4 h 16"/>
              <a:gd name="T16" fmla="*/ 11 w 11"/>
              <a:gd name="T17" fmla="*/ 6 h 16"/>
              <a:gd name="T18" fmla="*/ 11 w 11"/>
              <a:gd name="T19" fmla="*/ 8 h 16"/>
              <a:gd name="T20" fmla="*/ 5 w 11"/>
              <a:gd name="T21" fmla="*/ 16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1" h="16">
                <a:moveTo>
                  <a:pt x="5" y="16"/>
                </a:moveTo>
                <a:lnTo>
                  <a:pt x="1" y="13"/>
                </a:lnTo>
                <a:lnTo>
                  <a:pt x="0" y="10"/>
                </a:lnTo>
                <a:lnTo>
                  <a:pt x="4" y="9"/>
                </a:lnTo>
                <a:lnTo>
                  <a:pt x="1" y="8"/>
                </a:lnTo>
                <a:lnTo>
                  <a:pt x="3" y="6"/>
                </a:lnTo>
                <a:lnTo>
                  <a:pt x="7" y="0"/>
                </a:lnTo>
                <a:lnTo>
                  <a:pt x="11" y="4"/>
                </a:lnTo>
                <a:lnTo>
                  <a:pt x="11" y="6"/>
                </a:lnTo>
                <a:lnTo>
                  <a:pt x="11" y="8"/>
                </a:lnTo>
                <a:lnTo>
                  <a:pt x="5" y="16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71" name="Freeform 131"/>
          <p:cNvSpPr>
            <a:spLocks/>
          </p:cNvSpPr>
          <p:nvPr/>
        </p:nvSpPr>
        <p:spPr bwMode="auto">
          <a:xfrm>
            <a:off x="5781676" y="2805113"/>
            <a:ext cx="17463" cy="22225"/>
          </a:xfrm>
          <a:custGeom>
            <a:avLst/>
            <a:gdLst>
              <a:gd name="T0" fmla="*/ 3 w 11"/>
              <a:gd name="T1" fmla="*/ 14 h 14"/>
              <a:gd name="T2" fmla="*/ 0 w 11"/>
              <a:gd name="T3" fmla="*/ 13 h 14"/>
              <a:gd name="T4" fmla="*/ 2 w 11"/>
              <a:gd name="T5" fmla="*/ 7 h 14"/>
              <a:gd name="T6" fmla="*/ 3 w 11"/>
              <a:gd name="T7" fmla="*/ 2 h 14"/>
              <a:gd name="T8" fmla="*/ 7 w 11"/>
              <a:gd name="T9" fmla="*/ 0 h 14"/>
              <a:gd name="T10" fmla="*/ 11 w 11"/>
              <a:gd name="T11" fmla="*/ 2 h 14"/>
              <a:gd name="T12" fmla="*/ 7 w 11"/>
              <a:gd name="T13" fmla="*/ 11 h 14"/>
              <a:gd name="T14" fmla="*/ 3 w 11"/>
              <a:gd name="T15" fmla="*/ 14 h 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1" h="14">
                <a:moveTo>
                  <a:pt x="3" y="14"/>
                </a:moveTo>
                <a:lnTo>
                  <a:pt x="0" y="13"/>
                </a:lnTo>
                <a:lnTo>
                  <a:pt x="2" y="7"/>
                </a:lnTo>
                <a:lnTo>
                  <a:pt x="3" y="2"/>
                </a:lnTo>
                <a:lnTo>
                  <a:pt x="7" y="0"/>
                </a:lnTo>
                <a:lnTo>
                  <a:pt x="11" y="2"/>
                </a:lnTo>
                <a:lnTo>
                  <a:pt x="7" y="11"/>
                </a:lnTo>
                <a:lnTo>
                  <a:pt x="3" y="14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72" name="Freeform 132"/>
          <p:cNvSpPr>
            <a:spLocks/>
          </p:cNvSpPr>
          <p:nvPr/>
        </p:nvSpPr>
        <p:spPr bwMode="auto">
          <a:xfrm>
            <a:off x="5792788" y="2779713"/>
            <a:ext cx="11113" cy="22225"/>
          </a:xfrm>
          <a:custGeom>
            <a:avLst/>
            <a:gdLst>
              <a:gd name="T0" fmla="*/ 1 w 7"/>
              <a:gd name="T1" fmla="*/ 14 h 14"/>
              <a:gd name="T2" fmla="*/ 0 w 7"/>
              <a:gd name="T3" fmla="*/ 8 h 14"/>
              <a:gd name="T4" fmla="*/ 1 w 7"/>
              <a:gd name="T5" fmla="*/ 3 h 14"/>
              <a:gd name="T6" fmla="*/ 4 w 7"/>
              <a:gd name="T7" fmla="*/ 0 h 14"/>
              <a:gd name="T8" fmla="*/ 7 w 7"/>
              <a:gd name="T9" fmla="*/ 5 h 14"/>
              <a:gd name="T10" fmla="*/ 7 w 7"/>
              <a:gd name="T11" fmla="*/ 10 h 14"/>
              <a:gd name="T12" fmla="*/ 5 w 7"/>
              <a:gd name="T13" fmla="*/ 14 h 14"/>
              <a:gd name="T14" fmla="*/ 1 w 7"/>
              <a:gd name="T15" fmla="*/ 14 h 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7" h="14">
                <a:moveTo>
                  <a:pt x="1" y="14"/>
                </a:moveTo>
                <a:lnTo>
                  <a:pt x="0" y="8"/>
                </a:lnTo>
                <a:lnTo>
                  <a:pt x="1" y="3"/>
                </a:lnTo>
                <a:lnTo>
                  <a:pt x="4" y="0"/>
                </a:lnTo>
                <a:lnTo>
                  <a:pt x="7" y="5"/>
                </a:lnTo>
                <a:lnTo>
                  <a:pt x="7" y="10"/>
                </a:lnTo>
                <a:lnTo>
                  <a:pt x="5" y="14"/>
                </a:lnTo>
                <a:lnTo>
                  <a:pt x="1" y="14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73" name="Freeform 133"/>
          <p:cNvSpPr>
            <a:spLocks/>
          </p:cNvSpPr>
          <p:nvPr/>
        </p:nvSpPr>
        <p:spPr bwMode="auto">
          <a:xfrm>
            <a:off x="5845176" y="2720975"/>
            <a:ext cx="36513" cy="15875"/>
          </a:xfrm>
          <a:custGeom>
            <a:avLst/>
            <a:gdLst>
              <a:gd name="T0" fmla="*/ 1 w 23"/>
              <a:gd name="T1" fmla="*/ 10 h 10"/>
              <a:gd name="T2" fmla="*/ 0 w 23"/>
              <a:gd name="T3" fmla="*/ 8 h 10"/>
              <a:gd name="T4" fmla="*/ 2 w 23"/>
              <a:gd name="T5" fmla="*/ 3 h 10"/>
              <a:gd name="T6" fmla="*/ 7 w 23"/>
              <a:gd name="T7" fmla="*/ 2 h 10"/>
              <a:gd name="T8" fmla="*/ 11 w 23"/>
              <a:gd name="T9" fmla="*/ 0 h 10"/>
              <a:gd name="T10" fmla="*/ 16 w 23"/>
              <a:gd name="T11" fmla="*/ 0 h 10"/>
              <a:gd name="T12" fmla="*/ 19 w 23"/>
              <a:gd name="T13" fmla="*/ 0 h 10"/>
              <a:gd name="T14" fmla="*/ 23 w 23"/>
              <a:gd name="T15" fmla="*/ 3 h 10"/>
              <a:gd name="T16" fmla="*/ 23 w 23"/>
              <a:gd name="T17" fmla="*/ 6 h 10"/>
              <a:gd name="T18" fmla="*/ 12 w 23"/>
              <a:gd name="T19" fmla="*/ 7 h 10"/>
              <a:gd name="T20" fmla="*/ 11 w 23"/>
              <a:gd name="T21" fmla="*/ 7 h 10"/>
              <a:gd name="T22" fmla="*/ 1 w 23"/>
              <a:gd name="T23" fmla="*/ 10 h 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23" h="10">
                <a:moveTo>
                  <a:pt x="1" y="10"/>
                </a:moveTo>
                <a:lnTo>
                  <a:pt x="0" y="8"/>
                </a:lnTo>
                <a:lnTo>
                  <a:pt x="2" y="3"/>
                </a:lnTo>
                <a:lnTo>
                  <a:pt x="7" y="2"/>
                </a:lnTo>
                <a:lnTo>
                  <a:pt x="11" y="0"/>
                </a:lnTo>
                <a:lnTo>
                  <a:pt x="16" y="0"/>
                </a:lnTo>
                <a:lnTo>
                  <a:pt x="19" y="0"/>
                </a:lnTo>
                <a:lnTo>
                  <a:pt x="23" y="3"/>
                </a:lnTo>
                <a:lnTo>
                  <a:pt x="23" y="6"/>
                </a:lnTo>
                <a:lnTo>
                  <a:pt x="12" y="7"/>
                </a:lnTo>
                <a:lnTo>
                  <a:pt x="11" y="7"/>
                </a:lnTo>
                <a:lnTo>
                  <a:pt x="1" y="10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74" name="Freeform 134"/>
          <p:cNvSpPr>
            <a:spLocks/>
          </p:cNvSpPr>
          <p:nvPr/>
        </p:nvSpPr>
        <p:spPr bwMode="auto">
          <a:xfrm>
            <a:off x="5640388" y="2417763"/>
            <a:ext cx="17463" cy="20638"/>
          </a:xfrm>
          <a:custGeom>
            <a:avLst/>
            <a:gdLst>
              <a:gd name="T0" fmla="*/ 0 w 11"/>
              <a:gd name="T1" fmla="*/ 13 h 13"/>
              <a:gd name="T2" fmla="*/ 2 w 11"/>
              <a:gd name="T3" fmla="*/ 8 h 13"/>
              <a:gd name="T4" fmla="*/ 7 w 11"/>
              <a:gd name="T5" fmla="*/ 0 h 13"/>
              <a:gd name="T6" fmla="*/ 10 w 11"/>
              <a:gd name="T7" fmla="*/ 6 h 13"/>
              <a:gd name="T8" fmla="*/ 11 w 11"/>
              <a:gd name="T9" fmla="*/ 10 h 13"/>
              <a:gd name="T10" fmla="*/ 0 w 11"/>
              <a:gd name="T11" fmla="*/ 13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1" h="13">
                <a:moveTo>
                  <a:pt x="0" y="13"/>
                </a:moveTo>
                <a:lnTo>
                  <a:pt x="2" y="8"/>
                </a:lnTo>
                <a:lnTo>
                  <a:pt x="7" y="0"/>
                </a:lnTo>
                <a:lnTo>
                  <a:pt x="10" y="6"/>
                </a:lnTo>
                <a:lnTo>
                  <a:pt x="11" y="10"/>
                </a:lnTo>
                <a:lnTo>
                  <a:pt x="0" y="13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75" name="Freeform 135"/>
          <p:cNvSpPr>
            <a:spLocks/>
          </p:cNvSpPr>
          <p:nvPr/>
        </p:nvSpPr>
        <p:spPr bwMode="auto">
          <a:xfrm>
            <a:off x="6286501" y="2001838"/>
            <a:ext cx="65088" cy="69850"/>
          </a:xfrm>
          <a:custGeom>
            <a:avLst/>
            <a:gdLst>
              <a:gd name="T0" fmla="*/ 6 w 41"/>
              <a:gd name="T1" fmla="*/ 44 h 44"/>
              <a:gd name="T2" fmla="*/ 0 w 41"/>
              <a:gd name="T3" fmla="*/ 37 h 44"/>
              <a:gd name="T4" fmla="*/ 12 w 41"/>
              <a:gd name="T5" fmla="*/ 13 h 44"/>
              <a:gd name="T6" fmla="*/ 16 w 41"/>
              <a:gd name="T7" fmla="*/ 5 h 44"/>
              <a:gd name="T8" fmla="*/ 27 w 41"/>
              <a:gd name="T9" fmla="*/ 0 h 44"/>
              <a:gd name="T10" fmla="*/ 31 w 41"/>
              <a:gd name="T11" fmla="*/ 5 h 44"/>
              <a:gd name="T12" fmla="*/ 36 w 41"/>
              <a:gd name="T13" fmla="*/ 7 h 44"/>
              <a:gd name="T14" fmla="*/ 34 w 41"/>
              <a:gd name="T15" fmla="*/ 11 h 44"/>
              <a:gd name="T16" fmla="*/ 34 w 41"/>
              <a:gd name="T17" fmla="*/ 13 h 44"/>
              <a:gd name="T18" fmla="*/ 41 w 41"/>
              <a:gd name="T19" fmla="*/ 22 h 44"/>
              <a:gd name="T20" fmla="*/ 31 w 41"/>
              <a:gd name="T21" fmla="*/ 35 h 44"/>
              <a:gd name="T22" fmla="*/ 30 w 41"/>
              <a:gd name="T23" fmla="*/ 35 h 44"/>
              <a:gd name="T24" fmla="*/ 19 w 41"/>
              <a:gd name="T25" fmla="*/ 35 h 44"/>
              <a:gd name="T26" fmla="*/ 6 w 41"/>
              <a:gd name="T27" fmla="*/ 44 h 4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41" h="44">
                <a:moveTo>
                  <a:pt x="6" y="44"/>
                </a:moveTo>
                <a:lnTo>
                  <a:pt x="0" y="37"/>
                </a:lnTo>
                <a:lnTo>
                  <a:pt x="12" y="13"/>
                </a:lnTo>
                <a:lnTo>
                  <a:pt x="16" y="5"/>
                </a:lnTo>
                <a:lnTo>
                  <a:pt x="27" y="0"/>
                </a:lnTo>
                <a:lnTo>
                  <a:pt x="31" y="5"/>
                </a:lnTo>
                <a:lnTo>
                  <a:pt x="36" y="7"/>
                </a:lnTo>
                <a:lnTo>
                  <a:pt x="34" y="11"/>
                </a:lnTo>
                <a:lnTo>
                  <a:pt x="34" y="13"/>
                </a:lnTo>
                <a:lnTo>
                  <a:pt x="41" y="22"/>
                </a:lnTo>
                <a:lnTo>
                  <a:pt x="31" y="35"/>
                </a:lnTo>
                <a:lnTo>
                  <a:pt x="30" y="35"/>
                </a:lnTo>
                <a:lnTo>
                  <a:pt x="19" y="35"/>
                </a:lnTo>
                <a:lnTo>
                  <a:pt x="6" y="44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76" name="Freeform 136"/>
          <p:cNvSpPr>
            <a:spLocks/>
          </p:cNvSpPr>
          <p:nvPr/>
        </p:nvSpPr>
        <p:spPr bwMode="auto">
          <a:xfrm>
            <a:off x="6400801" y="1873250"/>
            <a:ext cx="52388" cy="53975"/>
          </a:xfrm>
          <a:custGeom>
            <a:avLst/>
            <a:gdLst>
              <a:gd name="T0" fmla="*/ 0 w 33"/>
              <a:gd name="T1" fmla="*/ 34 h 34"/>
              <a:gd name="T2" fmla="*/ 0 w 33"/>
              <a:gd name="T3" fmla="*/ 32 h 34"/>
              <a:gd name="T4" fmla="*/ 6 w 33"/>
              <a:gd name="T5" fmla="*/ 21 h 34"/>
              <a:gd name="T6" fmla="*/ 17 w 33"/>
              <a:gd name="T7" fmla="*/ 0 h 34"/>
              <a:gd name="T8" fmla="*/ 24 w 33"/>
              <a:gd name="T9" fmla="*/ 11 h 34"/>
              <a:gd name="T10" fmla="*/ 29 w 33"/>
              <a:gd name="T11" fmla="*/ 15 h 34"/>
              <a:gd name="T12" fmla="*/ 32 w 33"/>
              <a:gd name="T13" fmla="*/ 17 h 34"/>
              <a:gd name="T14" fmla="*/ 33 w 33"/>
              <a:gd name="T15" fmla="*/ 19 h 34"/>
              <a:gd name="T16" fmla="*/ 28 w 33"/>
              <a:gd name="T17" fmla="*/ 27 h 34"/>
              <a:gd name="T18" fmla="*/ 24 w 33"/>
              <a:gd name="T19" fmla="*/ 30 h 34"/>
              <a:gd name="T20" fmla="*/ 22 w 33"/>
              <a:gd name="T21" fmla="*/ 30 h 34"/>
              <a:gd name="T22" fmla="*/ 11 w 33"/>
              <a:gd name="T23" fmla="*/ 34 h 34"/>
              <a:gd name="T24" fmla="*/ 10 w 33"/>
              <a:gd name="T25" fmla="*/ 34 h 34"/>
              <a:gd name="T26" fmla="*/ 0 w 33"/>
              <a:gd name="T27" fmla="*/ 34 h 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33" h="34">
                <a:moveTo>
                  <a:pt x="0" y="34"/>
                </a:moveTo>
                <a:lnTo>
                  <a:pt x="0" y="32"/>
                </a:lnTo>
                <a:lnTo>
                  <a:pt x="6" y="21"/>
                </a:lnTo>
                <a:lnTo>
                  <a:pt x="17" y="0"/>
                </a:lnTo>
                <a:lnTo>
                  <a:pt x="24" y="11"/>
                </a:lnTo>
                <a:lnTo>
                  <a:pt x="29" y="15"/>
                </a:lnTo>
                <a:lnTo>
                  <a:pt x="32" y="17"/>
                </a:lnTo>
                <a:lnTo>
                  <a:pt x="33" y="19"/>
                </a:lnTo>
                <a:lnTo>
                  <a:pt x="28" y="27"/>
                </a:lnTo>
                <a:lnTo>
                  <a:pt x="24" y="30"/>
                </a:lnTo>
                <a:lnTo>
                  <a:pt x="22" y="30"/>
                </a:lnTo>
                <a:lnTo>
                  <a:pt x="11" y="34"/>
                </a:lnTo>
                <a:lnTo>
                  <a:pt x="10" y="34"/>
                </a:lnTo>
                <a:lnTo>
                  <a:pt x="0" y="34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77" name="Freeform 137"/>
          <p:cNvSpPr>
            <a:spLocks/>
          </p:cNvSpPr>
          <p:nvPr/>
        </p:nvSpPr>
        <p:spPr bwMode="auto">
          <a:xfrm>
            <a:off x="6183313" y="1682750"/>
            <a:ext cx="112713" cy="187325"/>
          </a:xfrm>
          <a:custGeom>
            <a:avLst/>
            <a:gdLst>
              <a:gd name="T0" fmla="*/ 6 w 71"/>
              <a:gd name="T1" fmla="*/ 118 h 118"/>
              <a:gd name="T2" fmla="*/ 4 w 71"/>
              <a:gd name="T3" fmla="*/ 116 h 118"/>
              <a:gd name="T4" fmla="*/ 0 w 71"/>
              <a:gd name="T5" fmla="*/ 111 h 118"/>
              <a:gd name="T6" fmla="*/ 1 w 71"/>
              <a:gd name="T7" fmla="*/ 106 h 118"/>
              <a:gd name="T8" fmla="*/ 2 w 71"/>
              <a:gd name="T9" fmla="*/ 103 h 118"/>
              <a:gd name="T10" fmla="*/ 1 w 71"/>
              <a:gd name="T11" fmla="*/ 96 h 118"/>
              <a:gd name="T12" fmla="*/ 1 w 71"/>
              <a:gd name="T13" fmla="*/ 95 h 118"/>
              <a:gd name="T14" fmla="*/ 1 w 71"/>
              <a:gd name="T15" fmla="*/ 91 h 118"/>
              <a:gd name="T16" fmla="*/ 4 w 71"/>
              <a:gd name="T17" fmla="*/ 79 h 118"/>
              <a:gd name="T18" fmla="*/ 8 w 71"/>
              <a:gd name="T19" fmla="*/ 73 h 118"/>
              <a:gd name="T20" fmla="*/ 9 w 71"/>
              <a:gd name="T21" fmla="*/ 72 h 118"/>
              <a:gd name="T22" fmla="*/ 9 w 71"/>
              <a:gd name="T23" fmla="*/ 69 h 118"/>
              <a:gd name="T24" fmla="*/ 10 w 71"/>
              <a:gd name="T25" fmla="*/ 66 h 118"/>
              <a:gd name="T26" fmla="*/ 13 w 71"/>
              <a:gd name="T27" fmla="*/ 60 h 118"/>
              <a:gd name="T28" fmla="*/ 16 w 71"/>
              <a:gd name="T29" fmla="*/ 56 h 118"/>
              <a:gd name="T30" fmla="*/ 17 w 71"/>
              <a:gd name="T31" fmla="*/ 54 h 118"/>
              <a:gd name="T32" fmla="*/ 21 w 71"/>
              <a:gd name="T33" fmla="*/ 50 h 118"/>
              <a:gd name="T34" fmla="*/ 27 w 71"/>
              <a:gd name="T35" fmla="*/ 47 h 118"/>
              <a:gd name="T36" fmla="*/ 30 w 71"/>
              <a:gd name="T37" fmla="*/ 46 h 118"/>
              <a:gd name="T38" fmla="*/ 36 w 71"/>
              <a:gd name="T39" fmla="*/ 41 h 118"/>
              <a:gd name="T40" fmla="*/ 41 w 71"/>
              <a:gd name="T41" fmla="*/ 30 h 118"/>
              <a:gd name="T42" fmla="*/ 39 w 71"/>
              <a:gd name="T43" fmla="*/ 20 h 118"/>
              <a:gd name="T44" fmla="*/ 45 w 71"/>
              <a:gd name="T45" fmla="*/ 13 h 118"/>
              <a:gd name="T46" fmla="*/ 65 w 71"/>
              <a:gd name="T47" fmla="*/ 0 h 118"/>
              <a:gd name="T48" fmla="*/ 69 w 71"/>
              <a:gd name="T49" fmla="*/ 6 h 118"/>
              <a:gd name="T50" fmla="*/ 71 w 71"/>
              <a:gd name="T51" fmla="*/ 8 h 118"/>
              <a:gd name="T52" fmla="*/ 71 w 71"/>
              <a:gd name="T53" fmla="*/ 15 h 118"/>
              <a:gd name="T54" fmla="*/ 65 w 71"/>
              <a:gd name="T55" fmla="*/ 19 h 118"/>
              <a:gd name="T56" fmla="*/ 62 w 71"/>
              <a:gd name="T57" fmla="*/ 35 h 118"/>
              <a:gd name="T58" fmla="*/ 62 w 71"/>
              <a:gd name="T59" fmla="*/ 41 h 118"/>
              <a:gd name="T60" fmla="*/ 58 w 71"/>
              <a:gd name="T61" fmla="*/ 49 h 118"/>
              <a:gd name="T62" fmla="*/ 47 w 71"/>
              <a:gd name="T63" fmla="*/ 64 h 118"/>
              <a:gd name="T64" fmla="*/ 43 w 71"/>
              <a:gd name="T65" fmla="*/ 73 h 118"/>
              <a:gd name="T66" fmla="*/ 42 w 71"/>
              <a:gd name="T67" fmla="*/ 77 h 118"/>
              <a:gd name="T68" fmla="*/ 38 w 71"/>
              <a:gd name="T69" fmla="*/ 80 h 118"/>
              <a:gd name="T70" fmla="*/ 36 w 71"/>
              <a:gd name="T71" fmla="*/ 81 h 118"/>
              <a:gd name="T72" fmla="*/ 25 w 71"/>
              <a:gd name="T73" fmla="*/ 91 h 118"/>
              <a:gd name="T74" fmla="*/ 21 w 71"/>
              <a:gd name="T75" fmla="*/ 91 h 118"/>
              <a:gd name="T76" fmla="*/ 17 w 71"/>
              <a:gd name="T77" fmla="*/ 92 h 118"/>
              <a:gd name="T78" fmla="*/ 15 w 71"/>
              <a:gd name="T79" fmla="*/ 105 h 118"/>
              <a:gd name="T80" fmla="*/ 6 w 71"/>
              <a:gd name="T81" fmla="*/ 118 h 1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</a:cxnLst>
            <a:rect l="0" t="0" r="r" b="b"/>
            <a:pathLst>
              <a:path w="71" h="118">
                <a:moveTo>
                  <a:pt x="6" y="118"/>
                </a:moveTo>
                <a:lnTo>
                  <a:pt x="4" y="116"/>
                </a:lnTo>
                <a:lnTo>
                  <a:pt x="0" y="111"/>
                </a:lnTo>
                <a:lnTo>
                  <a:pt x="1" y="106"/>
                </a:lnTo>
                <a:lnTo>
                  <a:pt x="2" y="103"/>
                </a:lnTo>
                <a:lnTo>
                  <a:pt x="1" y="96"/>
                </a:lnTo>
                <a:lnTo>
                  <a:pt x="1" y="95"/>
                </a:lnTo>
                <a:lnTo>
                  <a:pt x="1" y="91"/>
                </a:lnTo>
                <a:lnTo>
                  <a:pt x="4" y="79"/>
                </a:lnTo>
                <a:lnTo>
                  <a:pt x="8" y="73"/>
                </a:lnTo>
                <a:lnTo>
                  <a:pt x="9" y="72"/>
                </a:lnTo>
                <a:lnTo>
                  <a:pt x="9" y="69"/>
                </a:lnTo>
                <a:lnTo>
                  <a:pt x="10" y="66"/>
                </a:lnTo>
                <a:lnTo>
                  <a:pt x="13" y="60"/>
                </a:lnTo>
                <a:lnTo>
                  <a:pt x="16" y="56"/>
                </a:lnTo>
                <a:lnTo>
                  <a:pt x="17" y="54"/>
                </a:lnTo>
                <a:lnTo>
                  <a:pt x="21" y="50"/>
                </a:lnTo>
                <a:lnTo>
                  <a:pt x="27" y="47"/>
                </a:lnTo>
                <a:lnTo>
                  <a:pt x="30" y="46"/>
                </a:lnTo>
                <a:lnTo>
                  <a:pt x="36" y="41"/>
                </a:lnTo>
                <a:lnTo>
                  <a:pt x="41" y="30"/>
                </a:lnTo>
                <a:lnTo>
                  <a:pt x="39" y="20"/>
                </a:lnTo>
                <a:lnTo>
                  <a:pt x="45" y="13"/>
                </a:lnTo>
                <a:lnTo>
                  <a:pt x="65" y="0"/>
                </a:lnTo>
                <a:lnTo>
                  <a:pt x="69" y="6"/>
                </a:lnTo>
                <a:lnTo>
                  <a:pt x="71" y="8"/>
                </a:lnTo>
                <a:lnTo>
                  <a:pt x="71" y="15"/>
                </a:lnTo>
                <a:lnTo>
                  <a:pt x="65" y="19"/>
                </a:lnTo>
                <a:lnTo>
                  <a:pt x="62" y="35"/>
                </a:lnTo>
                <a:lnTo>
                  <a:pt x="62" y="41"/>
                </a:lnTo>
                <a:lnTo>
                  <a:pt x="58" y="49"/>
                </a:lnTo>
                <a:lnTo>
                  <a:pt x="47" y="64"/>
                </a:lnTo>
                <a:lnTo>
                  <a:pt x="43" y="73"/>
                </a:lnTo>
                <a:lnTo>
                  <a:pt x="42" y="77"/>
                </a:lnTo>
                <a:lnTo>
                  <a:pt x="38" y="80"/>
                </a:lnTo>
                <a:lnTo>
                  <a:pt x="36" y="81"/>
                </a:lnTo>
                <a:lnTo>
                  <a:pt x="25" y="91"/>
                </a:lnTo>
                <a:lnTo>
                  <a:pt x="21" y="91"/>
                </a:lnTo>
                <a:lnTo>
                  <a:pt x="17" y="92"/>
                </a:lnTo>
                <a:lnTo>
                  <a:pt x="15" y="105"/>
                </a:lnTo>
                <a:lnTo>
                  <a:pt x="6" y="118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78" name="Freeform 138"/>
          <p:cNvSpPr>
            <a:spLocks/>
          </p:cNvSpPr>
          <p:nvPr/>
        </p:nvSpPr>
        <p:spPr bwMode="auto">
          <a:xfrm>
            <a:off x="6370638" y="1827213"/>
            <a:ext cx="15875" cy="17463"/>
          </a:xfrm>
          <a:custGeom>
            <a:avLst/>
            <a:gdLst>
              <a:gd name="T0" fmla="*/ 3 w 10"/>
              <a:gd name="T1" fmla="*/ 11 h 11"/>
              <a:gd name="T2" fmla="*/ 0 w 10"/>
              <a:gd name="T3" fmla="*/ 4 h 11"/>
              <a:gd name="T4" fmla="*/ 7 w 10"/>
              <a:gd name="T5" fmla="*/ 0 h 11"/>
              <a:gd name="T6" fmla="*/ 10 w 10"/>
              <a:gd name="T7" fmla="*/ 7 h 11"/>
              <a:gd name="T8" fmla="*/ 3 w 10"/>
              <a:gd name="T9" fmla="*/ 11 h 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0" h="11">
                <a:moveTo>
                  <a:pt x="3" y="11"/>
                </a:moveTo>
                <a:lnTo>
                  <a:pt x="0" y="4"/>
                </a:lnTo>
                <a:lnTo>
                  <a:pt x="7" y="0"/>
                </a:lnTo>
                <a:lnTo>
                  <a:pt x="10" y="7"/>
                </a:lnTo>
                <a:lnTo>
                  <a:pt x="3" y="11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79" name="Freeform 139"/>
          <p:cNvSpPr>
            <a:spLocks/>
          </p:cNvSpPr>
          <p:nvPr/>
        </p:nvSpPr>
        <p:spPr bwMode="auto">
          <a:xfrm>
            <a:off x="6691313" y="1495425"/>
            <a:ext cx="15875" cy="38100"/>
          </a:xfrm>
          <a:custGeom>
            <a:avLst/>
            <a:gdLst>
              <a:gd name="T0" fmla="*/ 2 w 10"/>
              <a:gd name="T1" fmla="*/ 24 h 24"/>
              <a:gd name="T2" fmla="*/ 0 w 10"/>
              <a:gd name="T3" fmla="*/ 13 h 24"/>
              <a:gd name="T4" fmla="*/ 0 w 10"/>
              <a:gd name="T5" fmla="*/ 10 h 24"/>
              <a:gd name="T6" fmla="*/ 0 w 10"/>
              <a:gd name="T7" fmla="*/ 9 h 24"/>
              <a:gd name="T8" fmla="*/ 8 w 10"/>
              <a:gd name="T9" fmla="*/ 0 h 24"/>
              <a:gd name="T10" fmla="*/ 10 w 10"/>
              <a:gd name="T11" fmla="*/ 6 h 24"/>
              <a:gd name="T12" fmla="*/ 8 w 10"/>
              <a:gd name="T13" fmla="*/ 10 h 24"/>
              <a:gd name="T14" fmla="*/ 6 w 10"/>
              <a:gd name="T15" fmla="*/ 19 h 24"/>
              <a:gd name="T16" fmla="*/ 4 w 10"/>
              <a:gd name="T17" fmla="*/ 19 h 24"/>
              <a:gd name="T18" fmla="*/ 2 w 10"/>
              <a:gd name="T19" fmla="*/ 24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0" h="24">
                <a:moveTo>
                  <a:pt x="2" y="24"/>
                </a:moveTo>
                <a:lnTo>
                  <a:pt x="0" y="13"/>
                </a:lnTo>
                <a:lnTo>
                  <a:pt x="0" y="10"/>
                </a:lnTo>
                <a:lnTo>
                  <a:pt x="0" y="9"/>
                </a:lnTo>
                <a:lnTo>
                  <a:pt x="8" y="0"/>
                </a:lnTo>
                <a:lnTo>
                  <a:pt x="10" y="6"/>
                </a:lnTo>
                <a:lnTo>
                  <a:pt x="8" y="10"/>
                </a:lnTo>
                <a:lnTo>
                  <a:pt x="6" y="19"/>
                </a:lnTo>
                <a:lnTo>
                  <a:pt x="4" y="19"/>
                </a:lnTo>
                <a:lnTo>
                  <a:pt x="2" y="24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80" name="Freeform 140"/>
          <p:cNvSpPr>
            <a:spLocks/>
          </p:cNvSpPr>
          <p:nvPr/>
        </p:nvSpPr>
        <p:spPr bwMode="auto">
          <a:xfrm>
            <a:off x="6918326" y="1397000"/>
            <a:ext cx="31750" cy="49213"/>
          </a:xfrm>
          <a:custGeom>
            <a:avLst/>
            <a:gdLst>
              <a:gd name="T0" fmla="*/ 2 w 20"/>
              <a:gd name="T1" fmla="*/ 31 h 31"/>
              <a:gd name="T2" fmla="*/ 0 w 20"/>
              <a:gd name="T3" fmla="*/ 21 h 31"/>
              <a:gd name="T4" fmla="*/ 2 w 20"/>
              <a:gd name="T5" fmla="*/ 13 h 31"/>
              <a:gd name="T6" fmla="*/ 5 w 20"/>
              <a:gd name="T7" fmla="*/ 4 h 31"/>
              <a:gd name="T8" fmla="*/ 17 w 20"/>
              <a:gd name="T9" fmla="*/ 0 h 31"/>
              <a:gd name="T10" fmla="*/ 20 w 20"/>
              <a:gd name="T11" fmla="*/ 4 h 31"/>
              <a:gd name="T12" fmla="*/ 18 w 20"/>
              <a:gd name="T13" fmla="*/ 5 h 31"/>
              <a:gd name="T14" fmla="*/ 14 w 20"/>
              <a:gd name="T15" fmla="*/ 12 h 31"/>
              <a:gd name="T16" fmla="*/ 18 w 20"/>
              <a:gd name="T17" fmla="*/ 20 h 31"/>
              <a:gd name="T18" fmla="*/ 18 w 20"/>
              <a:gd name="T19" fmla="*/ 23 h 31"/>
              <a:gd name="T20" fmla="*/ 5 w 20"/>
              <a:gd name="T21" fmla="*/ 30 h 31"/>
              <a:gd name="T22" fmla="*/ 2 w 20"/>
              <a:gd name="T23" fmla="*/ 31 h 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20" h="31">
                <a:moveTo>
                  <a:pt x="2" y="31"/>
                </a:moveTo>
                <a:lnTo>
                  <a:pt x="0" y="21"/>
                </a:lnTo>
                <a:lnTo>
                  <a:pt x="2" y="13"/>
                </a:lnTo>
                <a:lnTo>
                  <a:pt x="5" y="4"/>
                </a:lnTo>
                <a:lnTo>
                  <a:pt x="17" y="0"/>
                </a:lnTo>
                <a:lnTo>
                  <a:pt x="20" y="4"/>
                </a:lnTo>
                <a:lnTo>
                  <a:pt x="18" y="5"/>
                </a:lnTo>
                <a:lnTo>
                  <a:pt x="14" y="12"/>
                </a:lnTo>
                <a:lnTo>
                  <a:pt x="18" y="20"/>
                </a:lnTo>
                <a:lnTo>
                  <a:pt x="18" y="23"/>
                </a:lnTo>
                <a:lnTo>
                  <a:pt x="5" y="30"/>
                </a:lnTo>
                <a:lnTo>
                  <a:pt x="2" y="31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81" name="Freeform 141"/>
          <p:cNvSpPr>
            <a:spLocks/>
          </p:cNvSpPr>
          <p:nvPr/>
        </p:nvSpPr>
        <p:spPr bwMode="auto">
          <a:xfrm>
            <a:off x="6762751" y="1373188"/>
            <a:ext cx="52388" cy="68263"/>
          </a:xfrm>
          <a:custGeom>
            <a:avLst/>
            <a:gdLst>
              <a:gd name="T0" fmla="*/ 2 w 33"/>
              <a:gd name="T1" fmla="*/ 43 h 43"/>
              <a:gd name="T2" fmla="*/ 0 w 33"/>
              <a:gd name="T3" fmla="*/ 41 h 43"/>
              <a:gd name="T4" fmla="*/ 4 w 33"/>
              <a:gd name="T5" fmla="*/ 34 h 43"/>
              <a:gd name="T6" fmla="*/ 7 w 33"/>
              <a:gd name="T7" fmla="*/ 27 h 43"/>
              <a:gd name="T8" fmla="*/ 10 w 33"/>
              <a:gd name="T9" fmla="*/ 20 h 43"/>
              <a:gd name="T10" fmla="*/ 15 w 33"/>
              <a:gd name="T11" fmla="*/ 19 h 43"/>
              <a:gd name="T12" fmla="*/ 21 w 33"/>
              <a:gd name="T13" fmla="*/ 11 h 43"/>
              <a:gd name="T14" fmla="*/ 25 w 33"/>
              <a:gd name="T15" fmla="*/ 2 h 43"/>
              <a:gd name="T16" fmla="*/ 26 w 33"/>
              <a:gd name="T17" fmla="*/ 0 h 43"/>
              <a:gd name="T18" fmla="*/ 33 w 33"/>
              <a:gd name="T19" fmla="*/ 5 h 43"/>
              <a:gd name="T20" fmla="*/ 25 w 33"/>
              <a:gd name="T21" fmla="*/ 21 h 43"/>
              <a:gd name="T22" fmla="*/ 25 w 33"/>
              <a:gd name="T23" fmla="*/ 23 h 43"/>
              <a:gd name="T24" fmla="*/ 25 w 33"/>
              <a:gd name="T25" fmla="*/ 30 h 43"/>
              <a:gd name="T26" fmla="*/ 25 w 33"/>
              <a:gd name="T27" fmla="*/ 35 h 43"/>
              <a:gd name="T28" fmla="*/ 19 w 33"/>
              <a:gd name="T29" fmla="*/ 36 h 43"/>
              <a:gd name="T30" fmla="*/ 2 w 33"/>
              <a:gd name="T31" fmla="*/ 43 h 4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33" h="43">
                <a:moveTo>
                  <a:pt x="2" y="43"/>
                </a:moveTo>
                <a:lnTo>
                  <a:pt x="0" y="41"/>
                </a:lnTo>
                <a:lnTo>
                  <a:pt x="4" y="34"/>
                </a:lnTo>
                <a:lnTo>
                  <a:pt x="7" y="27"/>
                </a:lnTo>
                <a:lnTo>
                  <a:pt x="10" y="20"/>
                </a:lnTo>
                <a:lnTo>
                  <a:pt x="15" y="19"/>
                </a:lnTo>
                <a:lnTo>
                  <a:pt x="21" y="11"/>
                </a:lnTo>
                <a:lnTo>
                  <a:pt x="25" y="2"/>
                </a:lnTo>
                <a:lnTo>
                  <a:pt x="26" y="0"/>
                </a:lnTo>
                <a:lnTo>
                  <a:pt x="33" y="5"/>
                </a:lnTo>
                <a:lnTo>
                  <a:pt x="25" y="21"/>
                </a:lnTo>
                <a:lnTo>
                  <a:pt x="25" y="23"/>
                </a:lnTo>
                <a:lnTo>
                  <a:pt x="25" y="30"/>
                </a:lnTo>
                <a:lnTo>
                  <a:pt x="25" y="35"/>
                </a:lnTo>
                <a:lnTo>
                  <a:pt x="19" y="36"/>
                </a:lnTo>
                <a:lnTo>
                  <a:pt x="2" y="43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82" name="Freeform 142"/>
          <p:cNvSpPr>
            <a:spLocks/>
          </p:cNvSpPr>
          <p:nvPr/>
        </p:nvSpPr>
        <p:spPr bwMode="auto">
          <a:xfrm>
            <a:off x="6691313" y="1266825"/>
            <a:ext cx="36513" cy="65088"/>
          </a:xfrm>
          <a:custGeom>
            <a:avLst/>
            <a:gdLst>
              <a:gd name="T0" fmla="*/ 14 w 23"/>
              <a:gd name="T1" fmla="*/ 41 h 41"/>
              <a:gd name="T2" fmla="*/ 12 w 23"/>
              <a:gd name="T3" fmla="*/ 39 h 41"/>
              <a:gd name="T4" fmla="*/ 0 w 23"/>
              <a:gd name="T5" fmla="*/ 28 h 41"/>
              <a:gd name="T6" fmla="*/ 8 w 23"/>
              <a:gd name="T7" fmla="*/ 19 h 41"/>
              <a:gd name="T8" fmla="*/ 8 w 23"/>
              <a:gd name="T9" fmla="*/ 18 h 41"/>
              <a:gd name="T10" fmla="*/ 7 w 23"/>
              <a:gd name="T11" fmla="*/ 7 h 41"/>
              <a:gd name="T12" fmla="*/ 11 w 23"/>
              <a:gd name="T13" fmla="*/ 4 h 41"/>
              <a:gd name="T14" fmla="*/ 17 w 23"/>
              <a:gd name="T15" fmla="*/ 1 h 41"/>
              <a:gd name="T16" fmla="*/ 18 w 23"/>
              <a:gd name="T17" fmla="*/ 0 h 41"/>
              <a:gd name="T18" fmla="*/ 18 w 23"/>
              <a:gd name="T19" fmla="*/ 1 h 41"/>
              <a:gd name="T20" fmla="*/ 19 w 23"/>
              <a:gd name="T21" fmla="*/ 4 h 41"/>
              <a:gd name="T22" fmla="*/ 23 w 23"/>
              <a:gd name="T23" fmla="*/ 16 h 41"/>
              <a:gd name="T24" fmla="*/ 23 w 23"/>
              <a:gd name="T25" fmla="*/ 18 h 41"/>
              <a:gd name="T26" fmla="*/ 23 w 23"/>
              <a:gd name="T27" fmla="*/ 19 h 41"/>
              <a:gd name="T28" fmla="*/ 14 w 23"/>
              <a:gd name="T29" fmla="*/ 39 h 41"/>
              <a:gd name="T30" fmla="*/ 14 w 23"/>
              <a:gd name="T31" fmla="*/ 41 h 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23" h="41">
                <a:moveTo>
                  <a:pt x="14" y="41"/>
                </a:moveTo>
                <a:lnTo>
                  <a:pt x="12" y="39"/>
                </a:lnTo>
                <a:lnTo>
                  <a:pt x="0" y="28"/>
                </a:lnTo>
                <a:lnTo>
                  <a:pt x="8" y="19"/>
                </a:lnTo>
                <a:lnTo>
                  <a:pt x="8" y="18"/>
                </a:lnTo>
                <a:lnTo>
                  <a:pt x="7" y="7"/>
                </a:lnTo>
                <a:lnTo>
                  <a:pt x="11" y="4"/>
                </a:lnTo>
                <a:lnTo>
                  <a:pt x="17" y="1"/>
                </a:lnTo>
                <a:lnTo>
                  <a:pt x="18" y="0"/>
                </a:lnTo>
                <a:lnTo>
                  <a:pt x="18" y="1"/>
                </a:lnTo>
                <a:lnTo>
                  <a:pt x="19" y="4"/>
                </a:lnTo>
                <a:lnTo>
                  <a:pt x="23" y="16"/>
                </a:lnTo>
                <a:lnTo>
                  <a:pt x="23" y="18"/>
                </a:lnTo>
                <a:lnTo>
                  <a:pt x="23" y="19"/>
                </a:lnTo>
                <a:lnTo>
                  <a:pt x="14" y="39"/>
                </a:lnTo>
                <a:lnTo>
                  <a:pt x="14" y="41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83" name="Freeform 143"/>
          <p:cNvSpPr>
            <a:spLocks/>
          </p:cNvSpPr>
          <p:nvPr/>
        </p:nvSpPr>
        <p:spPr bwMode="auto">
          <a:xfrm>
            <a:off x="6743701" y="1304925"/>
            <a:ext cx="28575" cy="26988"/>
          </a:xfrm>
          <a:custGeom>
            <a:avLst/>
            <a:gdLst>
              <a:gd name="T0" fmla="*/ 18 w 18"/>
              <a:gd name="T1" fmla="*/ 17 h 17"/>
              <a:gd name="T2" fmla="*/ 0 w 18"/>
              <a:gd name="T3" fmla="*/ 13 h 17"/>
              <a:gd name="T4" fmla="*/ 4 w 18"/>
              <a:gd name="T5" fmla="*/ 0 h 17"/>
              <a:gd name="T6" fmla="*/ 18 w 18"/>
              <a:gd name="T7" fmla="*/ 9 h 17"/>
              <a:gd name="T8" fmla="*/ 18 w 18"/>
              <a:gd name="T9" fmla="*/ 17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8" h="17">
                <a:moveTo>
                  <a:pt x="18" y="17"/>
                </a:moveTo>
                <a:lnTo>
                  <a:pt x="0" y="13"/>
                </a:lnTo>
                <a:lnTo>
                  <a:pt x="4" y="0"/>
                </a:lnTo>
                <a:lnTo>
                  <a:pt x="18" y="9"/>
                </a:lnTo>
                <a:lnTo>
                  <a:pt x="18" y="17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84" name="Freeform 144"/>
          <p:cNvSpPr>
            <a:spLocks/>
          </p:cNvSpPr>
          <p:nvPr/>
        </p:nvSpPr>
        <p:spPr bwMode="auto">
          <a:xfrm>
            <a:off x="7058026" y="1179513"/>
            <a:ext cx="28575" cy="52388"/>
          </a:xfrm>
          <a:custGeom>
            <a:avLst/>
            <a:gdLst>
              <a:gd name="T0" fmla="*/ 8 w 18"/>
              <a:gd name="T1" fmla="*/ 33 h 33"/>
              <a:gd name="T2" fmla="*/ 7 w 18"/>
              <a:gd name="T3" fmla="*/ 32 h 33"/>
              <a:gd name="T4" fmla="*/ 3 w 18"/>
              <a:gd name="T5" fmla="*/ 28 h 33"/>
              <a:gd name="T6" fmla="*/ 3 w 18"/>
              <a:gd name="T7" fmla="*/ 15 h 33"/>
              <a:gd name="T8" fmla="*/ 3 w 18"/>
              <a:gd name="T9" fmla="*/ 14 h 33"/>
              <a:gd name="T10" fmla="*/ 0 w 18"/>
              <a:gd name="T11" fmla="*/ 8 h 33"/>
              <a:gd name="T12" fmla="*/ 3 w 18"/>
              <a:gd name="T13" fmla="*/ 0 h 33"/>
              <a:gd name="T14" fmla="*/ 18 w 18"/>
              <a:gd name="T15" fmla="*/ 13 h 33"/>
              <a:gd name="T16" fmla="*/ 8 w 18"/>
              <a:gd name="T17" fmla="*/ 32 h 33"/>
              <a:gd name="T18" fmla="*/ 8 w 18"/>
              <a:gd name="T19" fmla="*/ 33 h 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8" h="33">
                <a:moveTo>
                  <a:pt x="8" y="33"/>
                </a:moveTo>
                <a:lnTo>
                  <a:pt x="7" y="32"/>
                </a:lnTo>
                <a:lnTo>
                  <a:pt x="3" y="28"/>
                </a:lnTo>
                <a:lnTo>
                  <a:pt x="3" y="15"/>
                </a:lnTo>
                <a:lnTo>
                  <a:pt x="3" y="14"/>
                </a:lnTo>
                <a:lnTo>
                  <a:pt x="0" y="8"/>
                </a:lnTo>
                <a:lnTo>
                  <a:pt x="3" y="0"/>
                </a:lnTo>
                <a:lnTo>
                  <a:pt x="18" y="13"/>
                </a:lnTo>
                <a:lnTo>
                  <a:pt x="8" y="32"/>
                </a:lnTo>
                <a:lnTo>
                  <a:pt x="8" y="33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85" name="Freeform 145"/>
          <p:cNvSpPr>
            <a:spLocks/>
          </p:cNvSpPr>
          <p:nvPr/>
        </p:nvSpPr>
        <p:spPr bwMode="auto">
          <a:xfrm>
            <a:off x="7318376" y="992188"/>
            <a:ext cx="68263" cy="95250"/>
          </a:xfrm>
          <a:custGeom>
            <a:avLst/>
            <a:gdLst>
              <a:gd name="T0" fmla="*/ 19 w 43"/>
              <a:gd name="T1" fmla="*/ 60 h 60"/>
              <a:gd name="T2" fmla="*/ 16 w 43"/>
              <a:gd name="T3" fmla="*/ 58 h 60"/>
              <a:gd name="T4" fmla="*/ 10 w 43"/>
              <a:gd name="T5" fmla="*/ 57 h 60"/>
              <a:gd name="T6" fmla="*/ 8 w 43"/>
              <a:gd name="T7" fmla="*/ 47 h 60"/>
              <a:gd name="T8" fmla="*/ 2 w 43"/>
              <a:gd name="T9" fmla="*/ 34 h 60"/>
              <a:gd name="T10" fmla="*/ 4 w 43"/>
              <a:gd name="T11" fmla="*/ 26 h 60"/>
              <a:gd name="T12" fmla="*/ 1 w 43"/>
              <a:gd name="T13" fmla="*/ 20 h 60"/>
              <a:gd name="T14" fmla="*/ 0 w 43"/>
              <a:gd name="T15" fmla="*/ 13 h 60"/>
              <a:gd name="T16" fmla="*/ 2 w 43"/>
              <a:gd name="T17" fmla="*/ 4 h 60"/>
              <a:gd name="T18" fmla="*/ 4 w 43"/>
              <a:gd name="T19" fmla="*/ 4 h 60"/>
              <a:gd name="T20" fmla="*/ 10 w 43"/>
              <a:gd name="T21" fmla="*/ 1 h 60"/>
              <a:gd name="T22" fmla="*/ 15 w 43"/>
              <a:gd name="T23" fmla="*/ 0 h 60"/>
              <a:gd name="T24" fmla="*/ 17 w 43"/>
              <a:gd name="T25" fmla="*/ 8 h 60"/>
              <a:gd name="T26" fmla="*/ 24 w 43"/>
              <a:gd name="T27" fmla="*/ 9 h 60"/>
              <a:gd name="T28" fmla="*/ 36 w 43"/>
              <a:gd name="T29" fmla="*/ 13 h 60"/>
              <a:gd name="T30" fmla="*/ 40 w 43"/>
              <a:gd name="T31" fmla="*/ 23 h 60"/>
              <a:gd name="T32" fmla="*/ 43 w 43"/>
              <a:gd name="T33" fmla="*/ 28 h 60"/>
              <a:gd name="T34" fmla="*/ 36 w 43"/>
              <a:gd name="T35" fmla="*/ 54 h 60"/>
              <a:gd name="T36" fmla="*/ 27 w 43"/>
              <a:gd name="T37" fmla="*/ 58 h 60"/>
              <a:gd name="T38" fmla="*/ 24 w 43"/>
              <a:gd name="T39" fmla="*/ 60 h 60"/>
              <a:gd name="T40" fmla="*/ 19 w 43"/>
              <a:gd name="T41" fmla="*/ 60 h 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43" h="60">
                <a:moveTo>
                  <a:pt x="19" y="60"/>
                </a:moveTo>
                <a:lnTo>
                  <a:pt x="16" y="58"/>
                </a:lnTo>
                <a:lnTo>
                  <a:pt x="10" y="57"/>
                </a:lnTo>
                <a:lnTo>
                  <a:pt x="8" y="47"/>
                </a:lnTo>
                <a:lnTo>
                  <a:pt x="2" y="34"/>
                </a:lnTo>
                <a:lnTo>
                  <a:pt x="4" y="26"/>
                </a:lnTo>
                <a:lnTo>
                  <a:pt x="1" y="20"/>
                </a:lnTo>
                <a:lnTo>
                  <a:pt x="0" y="13"/>
                </a:lnTo>
                <a:lnTo>
                  <a:pt x="2" y="4"/>
                </a:lnTo>
                <a:lnTo>
                  <a:pt x="4" y="4"/>
                </a:lnTo>
                <a:lnTo>
                  <a:pt x="10" y="1"/>
                </a:lnTo>
                <a:lnTo>
                  <a:pt x="15" y="0"/>
                </a:lnTo>
                <a:lnTo>
                  <a:pt x="17" y="8"/>
                </a:lnTo>
                <a:lnTo>
                  <a:pt x="24" y="9"/>
                </a:lnTo>
                <a:lnTo>
                  <a:pt x="36" y="13"/>
                </a:lnTo>
                <a:lnTo>
                  <a:pt x="40" y="23"/>
                </a:lnTo>
                <a:lnTo>
                  <a:pt x="43" y="28"/>
                </a:lnTo>
                <a:lnTo>
                  <a:pt x="36" y="54"/>
                </a:lnTo>
                <a:lnTo>
                  <a:pt x="27" y="58"/>
                </a:lnTo>
                <a:lnTo>
                  <a:pt x="24" y="60"/>
                </a:lnTo>
                <a:lnTo>
                  <a:pt x="19" y="60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86" name="Freeform 146"/>
          <p:cNvSpPr>
            <a:spLocks/>
          </p:cNvSpPr>
          <p:nvPr/>
        </p:nvSpPr>
        <p:spPr bwMode="auto">
          <a:xfrm>
            <a:off x="8094663" y="839788"/>
            <a:ext cx="71438" cy="47625"/>
          </a:xfrm>
          <a:custGeom>
            <a:avLst/>
            <a:gdLst>
              <a:gd name="T0" fmla="*/ 40 w 45"/>
              <a:gd name="T1" fmla="*/ 30 h 30"/>
              <a:gd name="T2" fmla="*/ 0 w 45"/>
              <a:gd name="T3" fmla="*/ 29 h 30"/>
              <a:gd name="T4" fmla="*/ 10 w 45"/>
              <a:gd name="T5" fmla="*/ 18 h 30"/>
              <a:gd name="T6" fmla="*/ 22 w 45"/>
              <a:gd name="T7" fmla="*/ 11 h 30"/>
              <a:gd name="T8" fmla="*/ 25 w 45"/>
              <a:gd name="T9" fmla="*/ 10 h 30"/>
              <a:gd name="T10" fmla="*/ 26 w 45"/>
              <a:gd name="T11" fmla="*/ 8 h 30"/>
              <a:gd name="T12" fmla="*/ 34 w 45"/>
              <a:gd name="T13" fmla="*/ 3 h 30"/>
              <a:gd name="T14" fmla="*/ 39 w 45"/>
              <a:gd name="T15" fmla="*/ 2 h 30"/>
              <a:gd name="T16" fmla="*/ 41 w 45"/>
              <a:gd name="T17" fmla="*/ 0 h 30"/>
              <a:gd name="T18" fmla="*/ 45 w 45"/>
              <a:gd name="T19" fmla="*/ 11 h 30"/>
              <a:gd name="T20" fmla="*/ 40 w 45"/>
              <a:gd name="T21" fmla="*/ 27 h 30"/>
              <a:gd name="T22" fmla="*/ 40 w 45"/>
              <a:gd name="T23" fmla="*/ 30 h 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45" h="30">
                <a:moveTo>
                  <a:pt x="40" y="30"/>
                </a:moveTo>
                <a:lnTo>
                  <a:pt x="0" y="29"/>
                </a:lnTo>
                <a:lnTo>
                  <a:pt x="10" y="18"/>
                </a:lnTo>
                <a:lnTo>
                  <a:pt x="22" y="11"/>
                </a:lnTo>
                <a:lnTo>
                  <a:pt x="25" y="10"/>
                </a:lnTo>
                <a:lnTo>
                  <a:pt x="26" y="8"/>
                </a:lnTo>
                <a:lnTo>
                  <a:pt x="34" y="3"/>
                </a:lnTo>
                <a:lnTo>
                  <a:pt x="39" y="2"/>
                </a:lnTo>
                <a:lnTo>
                  <a:pt x="41" y="0"/>
                </a:lnTo>
                <a:lnTo>
                  <a:pt x="45" y="11"/>
                </a:lnTo>
                <a:lnTo>
                  <a:pt x="40" y="27"/>
                </a:lnTo>
                <a:lnTo>
                  <a:pt x="40" y="30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87" name="Freeform 147"/>
          <p:cNvSpPr>
            <a:spLocks/>
          </p:cNvSpPr>
          <p:nvPr/>
        </p:nvSpPr>
        <p:spPr bwMode="auto">
          <a:xfrm>
            <a:off x="7907338" y="857250"/>
            <a:ext cx="41275" cy="9525"/>
          </a:xfrm>
          <a:custGeom>
            <a:avLst/>
            <a:gdLst>
              <a:gd name="T0" fmla="*/ 8 w 26"/>
              <a:gd name="T1" fmla="*/ 6 h 6"/>
              <a:gd name="T2" fmla="*/ 0 w 26"/>
              <a:gd name="T3" fmla="*/ 1 h 6"/>
              <a:gd name="T4" fmla="*/ 26 w 26"/>
              <a:gd name="T5" fmla="*/ 0 h 6"/>
              <a:gd name="T6" fmla="*/ 9 w 26"/>
              <a:gd name="T7" fmla="*/ 6 h 6"/>
              <a:gd name="T8" fmla="*/ 8 w 26"/>
              <a:gd name="T9" fmla="*/ 6 h 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26" h="6">
                <a:moveTo>
                  <a:pt x="8" y="6"/>
                </a:moveTo>
                <a:lnTo>
                  <a:pt x="0" y="1"/>
                </a:lnTo>
                <a:lnTo>
                  <a:pt x="26" y="0"/>
                </a:lnTo>
                <a:lnTo>
                  <a:pt x="9" y="6"/>
                </a:lnTo>
                <a:lnTo>
                  <a:pt x="8" y="6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88" name="Freeform 148"/>
          <p:cNvSpPr>
            <a:spLocks/>
          </p:cNvSpPr>
          <p:nvPr/>
        </p:nvSpPr>
        <p:spPr bwMode="auto">
          <a:xfrm>
            <a:off x="7429501" y="820738"/>
            <a:ext cx="26988" cy="36513"/>
          </a:xfrm>
          <a:custGeom>
            <a:avLst/>
            <a:gdLst>
              <a:gd name="T0" fmla="*/ 15 w 17"/>
              <a:gd name="T1" fmla="*/ 23 h 23"/>
              <a:gd name="T2" fmla="*/ 0 w 17"/>
              <a:gd name="T3" fmla="*/ 16 h 23"/>
              <a:gd name="T4" fmla="*/ 9 w 17"/>
              <a:gd name="T5" fmla="*/ 0 h 23"/>
              <a:gd name="T6" fmla="*/ 17 w 17"/>
              <a:gd name="T7" fmla="*/ 4 h 23"/>
              <a:gd name="T8" fmla="*/ 15 w 17"/>
              <a:gd name="T9" fmla="*/ 23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7" h="23">
                <a:moveTo>
                  <a:pt x="15" y="23"/>
                </a:moveTo>
                <a:lnTo>
                  <a:pt x="0" y="16"/>
                </a:lnTo>
                <a:lnTo>
                  <a:pt x="9" y="0"/>
                </a:lnTo>
                <a:lnTo>
                  <a:pt x="17" y="4"/>
                </a:lnTo>
                <a:lnTo>
                  <a:pt x="15" y="23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89" name="Freeform 149"/>
          <p:cNvSpPr>
            <a:spLocks/>
          </p:cNvSpPr>
          <p:nvPr/>
        </p:nvSpPr>
        <p:spPr bwMode="auto">
          <a:xfrm>
            <a:off x="7783513" y="815975"/>
            <a:ext cx="38100" cy="33338"/>
          </a:xfrm>
          <a:custGeom>
            <a:avLst/>
            <a:gdLst>
              <a:gd name="T0" fmla="*/ 11 w 24"/>
              <a:gd name="T1" fmla="*/ 21 h 21"/>
              <a:gd name="T2" fmla="*/ 1 w 24"/>
              <a:gd name="T3" fmla="*/ 11 h 21"/>
              <a:gd name="T4" fmla="*/ 0 w 24"/>
              <a:gd name="T5" fmla="*/ 0 h 21"/>
              <a:gd name="T6" fmla="*/ 5 w 24"/>
              <a:gd name="T7" fmla="*/ 3 h 21"/>
              <a:gd name="T8" fmla="*/ 15 w 24"/>
              <a:gd name="T9" fmla="*/ 4 h 21"/>
              <a:gd name="T10" fmla="*/ 24 w 24"/>
              <a:gd name="T11" fmla="*/ 10 h 21"/>
              <a:gd name="T12" fmla="*/ 11 w 24"/>
              <a:gd name="T13" fmla="*/ 21 h 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4" h="21">
                <a:moveTo>
                  <a:pt x="11" y="21"/>
                </a:moveTo>
                <a:lnTo>
                  <a:pt x="1" y="11"/>
                </a:lnTo>
                <a:lnTo>
                  <a:pt x="0" y="0"/>
                </a:lnTo>
                <a:lnTo>
                  <a:pt x="5" y="3"/>
                </a:lnTo>
                <a:lnTo>
                  <a:pt x="15" y="4"/>
                </a:lnTo>
                <a:lnTo>
                  <a:pt x="24" y="10"/>
                </a:lnTo>
                <a:lnTo>
                  <a:pt x="11" y="21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90" name="Freeform 150"/>
          <p:cNvSpPr>
            <a:spLocks/>
          </p:cNvSpPr>
          <p:nvPr/>
        </p:nvSpPr>
        <p:spPr bwMode="auto">
          <a:xfrm>
            <a:off x="8026401" y="803275"/>
            <a:ext cx="30163" cy="4763"/>
          </a:xfrm>
          <a:custGeom>
            <a:avLst/>
            <a:gdLst>
              <a:gd name="T0" fmla="*/ 0 w 19"/>
              <a:gd name="T1" fmla="*/ 3 h 3"/>
              <a:gd name="T2" fmla="*/ 6 w 19"/>
              <a:gd name="T3" fmla="*/ 1 h 3"/>
              <a:gd name="T4" fmla="*/ 9 w 19"/>
              <a:gd name="T5" fmla="*/ 0 h 3"/>
              <a:gd name="T6" fmla="*/ 16 w 19"/>
              <a:gd name="T7" fmla="*/ 1 h 3"/>
              <a:gd name="T8" fmla="*/ 19 w 19"/>
              <a:gd name="T9" fmla="*/ 3 h 3"/>
              <a:gd name="T10" fmla="*/ 0 w 19"/>
              <a:gd name="T11" fmla="*/ 3 h 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9" h="3">
                <a:moveTo>
                  <a:pt x="0" y="3"/>
                </a:moveTo>
                <a:lnTo>
                  <a:pt x="6" y="1"/>
                </a:lnTo>
                <a:lnTo>
                  <a:pt x="9" y="0"/>
                </a:lnTo>
                <a:lnTo>
                  <a:pt x="16" y="1"/>
                </a:lnTo>
                <a:lnTo>
                  <a:pt x="19" y="3"/>
                </a:lnTo>
                <a:lnTo>
                  <a:pt x="0" y="3"/>
                </a:lnTo>
                <a:close/>
              </a:path>
            </a:pathLst>
          </a:custGeom>
          <a:solidFill>
            <a:srgbClr val="FFF2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91" name="Freeform 151"/>
          <p:cNvSpPr>
            <a:spLocks/>
          </p:cNvSpPr>
          <p:nvPr/>
        </p:nvSpPr>
        <p:spPr bwMode="auto">
          <a:xfrm>
            <a:off x="4116388" y="6076950"/>
            <a:ext cx="120650" cy="119063"/>
          </a:xfrm>
          <a:custGeom>
            <a:avLst/>
            <a:gdLst>
              <a:gd name="T0" fmla="*/ 26 w 76"/>
              <a:gd name="T1" fmla="*/ 9 h 75"/>
              <a:gd name="T2" fmla="*/ 27 w 76"/>
              <a:gd name="T3" fmla="*/ 7 h 75"/>
              <a:gd name="T4" fmla="*/ 41 w 76"/>
              <a:gd name="T5" fmla="*/ 4 h 75"/>
              <a:gd name="T6" fmla="*/ 55 w 76"/>
              <a:gd name="T7" fmla="*/ 5 h 75"/>
              <a:gd name="T8" fmla="*/ 67 w 76"/>
              <a:gd name="T9" fmla="*/ 11 h 75"/>
              <a:gd name="T10" fmla="*/ 72 w 76"/>
              <a:gd name="T11" fmla="*/ 27 h 75"/>
              <a:gd name="T12" fmla="*/ 74 w 76"/>
              <a:gd name="T13" fmla="*/ 31 h 75"/>
              <a:gd name="T14" fmla="*/ 74 w 76"/>
              <a:gd name="T15" fmla="*/ 35 h 75"/>
              <a:gd name="T16" fmla="*/ 75 w 76"/>
              <a:gd name="T17" fmla="*/ 39 h 75"/>
              <a:gd name="T18" fmla="*/ 72 w 76"/>
              <a:gd name="T19" fmla="*/ 52 h 75"/>
              <a:gd name="T20" fmla="*/ 57 w 76"/>
              <a:gd name="T21" fmla="*/ 63 h 75"/>
              <a:gd name="T22" fmla="*/ 55 w 76"/>
              <a:gd name="T23" fmla="*/ 71 h 75"/>
              <a:gd name="T24" fmla="*/ 52 w 76"/>
              <a:gd name="T25" fmla="*/ 72 h 75"/>
              <a:gd name="T26" fmla="*/ 42 w 76"/>
              <a:gd name="T27" fmla="*/ 63 h 75"/>
              <a:gd name="T28" fmla="*/ 41 w 76"/>
              <a:gd name="T29" fmla="*/ 52 h 75"/>
              <a:gd name="T30" fmla="*/ 65 w 76"/>
              <a:gd name="T31" fmla="*/ 50 h 75"/>
              <a:gd name="T32" fmla="*/ 67 w 76"/>
              <a:gd name="T33" fmla="*/ 41 h 75"/>
              <a:gd name="T34" fmla="*/ 57 w 76"/>
              <a:gd name="T35" fmla="*/ 38 h 75"/>
              <a:gd name="T36" fmla="*/ 49 w 76"/>
              <a:gd name="T37" fmla="*/ 33 h 75"/>
              <a:gd name="T38" fmla="*/ 48 w 76"/>
              <a:gd name="T39" fmla="*/ 20 h 75"/>
              <a:gd name="T40" fmla="*/ 53 w 76"/>
              <a:gd name="T41" fmla="*/ 22 h 75"/>
              <a:gd name="T42" fmla="*/ 63 w 76"/>
              <a:gd name="T43" fmla="*/ 22 h 75"/>
              <a:gd name="T44" fmla="*/ 53 w 76"/>
              <a:gd name="T45" fmla="*/ 15 h 75"/>
              <a:gd name="T46" fmla="*/ 40 w 76"/>
              <a:gd name="T47" fmla="*/ 13 h 75"/>
              <a:gd name="T48" fmla="*/ 27 w 76"/>
              <a:gd name="T49" fmla="*/ 23 h 75"/>
              <a:gd name="T50" fmla="*/ 19 w 76"/>
              <a:gd name="T51" fmla="*/ 30 h 75"/>
              <a:gd name="T52" fmla="*/ 16 w 76"/>
              <a:gd name="T53" fmla="*/ 26 h 75"/>
              <a:gd name="T54" fmla="*/ 15 w 76"/>
              <a:gd name="T55" fmla="*/ 22 h 75"/>
              <a:gd name="T56" fmla="*/ 10 w 76"/>
              <a:gd name="T57" fmla="*/ 9 h 75"/>
              <a:gd name="T58" fmla="*/ 0 w 76"/>
              <a:gd name="T59" fmla="*/ 4 h 75"/>
              <a:gd name="T60" fmla="*/ 5 w 76"/>
              <a:gd name="T61" fmla="*/ 0 h 75"/>
              <a:gd name="T62" fmla="*/ 18 w 76"/>
              <a:gd name="T63" fmla="*/ 7 h 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76" h="75">
                <a:moveTo>
                  <a:pt x="25" y="11"/>
                </a:moveTo>
                <a:lnTo>
                  <a:pt x="26" y="9"/>
                </a:lnTo>
                <a:lnTo>
                  <a:pt x="26" y="8"/>
                </a:lnTo>
                <a:lnTo>
                  <a:pt x="27" y="7"/>
                </a:lnTo>
                <a:lnTo>
                  <a:pt x="30" y="5"/>
                </a:lnTo>
                <a:lnTo>
                  <a:pt x="41" y="4"/>
                </a:lnTo>
                <a:lnTo>
                  <a:pt x="52" y="4"/>
                </a:lnTo>
                <a:lnTo>
                  <a:pt x="55" y="5"/>
                </a:lnTo>
                <a:lnTo>
                  <a:pt x="64" y="11"/>
                </a:lnTo>
                <a:lnTo>
                  <a:pt x="67" y="11"/>
                </a:lnTo>
                <a:lnTo>
                  <a:pt x="70" y="20"/>
                </a:lnTo>
                <a:lnTo>
                  <a:pt x="72" y="27"/>
                </a:lnTo>
                <a:lnTo>
                  <a:pt x="72" y="28"/>
                </a:lnTo>
                <a:lnTo>
                  <a:pt x="74" y="31"/>
                </a:lnTo>
                <a:lnTo>
                  <a:pt x="74" y="34"/>
                </a:lnTo>
                <a:lnTo>
                  <a:pt x="74" y="35"/>
                </a:lnTo>
                <a:lnTo>
                  <a:pt x="74" y="39"/>
                </a:lnTo>
                <a:lnTo>
                  <a:pt x="75" y="39"/>
                </a:lnTo>
                <a:lnTo>
                  <a:pt x="76" y="48"/>
                </a:lnTo>
                <a:lnTo>
                  <a:pt x="72" y="52"/>
                </a:lnTo>
                <a:lnTo>
                  <a:pt x="64" y="61"/>
                </a:lnTo>
                <a:lnTo>
                  <a:pt x="57" y="63"/>
                </a:lnTo>
                <a:lnTo>
                  <a:pt x="57" y="64"/>
                </a:lnTo>
                <a:lnTo>
                  <a:pt x="55" y="71"/>
                </a:lnTo>
                <a:lnTo>
                  <a:pt x="53" y="75"/>
                </a:lnTo>
                <a:lnTo>
                  <a:pt x="52" y="72"/>
                </a:lnTo>
                <a:lnTo>
                  <a:pt x="41" y="64"/>
                </a:lnTo>
                <a:lnTo>
                  <a:pt x="42" y="63"/>
                </a:lnTo>
                <a:lnTo>
                  <a:pt x="46" y="58"/>
                </a:lnTo>
                <a:lnTo>
                  <a:pt x="41" y="52"/>
                </a:lnTo>
                <a:lnTo>
                  <a:pt x="46" y="46"/>
                </a:lnTo>
                <a:lnTo>
                  <a:pt x="65" y="50"/>
                </a:lnTo>
                <a:lnTo>
                  <a:pt x="65" y="42"/>
                </a:lnTo>
                <a:lnTo>
                  <a:pt x="67" y="41"/>
                </a:lnTo>
                <a:lnTo>
                  <a:pt x="60" y="38"/>
                </a:lnTo>
                <a:lnTo>
                  <a:pt x="57" y="38"/>
                </a:lnTo>
                <a:lnTo>
                  <a:pt x="52" y="38"/>
                </a:lnTo>
                <a:lnTo>
                  <a:pt x="49" y="33"/>
                </a:lnTo>
                <a:lnTo>
                  <a:pt x="45" y="27"/>
                </a:lnTo>
                <a:lnTo>
                  <a:pt x="48" y="20"/>
                </a:lnTo>
                <a:lnTo>
                  <a:pt x="53" y="22"/>
                </a:lnTo>
                <a:lnTo>
                  <a:pt x="53" y="22"/>
                </a:lnTo>
                <a:lnTo>
                  <a:pt x="63" y="24"/>
                </a:lnTo>
                <a:lnTo>
                  <a:pt x="63" y="22"/>
                </a:lnTo>
                <a:lnTo>
                  <a:pt x="60" y="15"/>
                </a:lnTo>
                <a:lnTo>
                  <a:pt x="53" y="15"/>
                </a:lnTo>
                <a:lnTo>
                  <a:pt x="50" y="13"/>
                </a:lnTo>
                <a:lnTo>
                  <a:pt x="40" y="13"/>
                </a:lnTo>
                <a:lnTo>
                  <a:pt x="35" y="20"/>
                </a:lnTo>
                <a:lnTo>
                  <a:pt x="27" y="23"/>
                </a:lnTo>
                <a:lnTo>
                  <a:pt x="26" y="23"/>
                </a:lnTo>
                <a:lnTo>
                  <a:pt x="19" y="30"/>
                </a:lnTo>
                <a:lnTo>
                  <a:pt x="18" y="27"/>
                </a:lnTo>
                <a:lnTo>
                  <a:pt x="16" y="26"/>
                </a:lnTo>
                <a:lnTo>
                  <a:pt x="16" y="24"/>
                </a:lnTo>
                <a:lnTo>
                  <a:pt x="15" y="22"/>
                </a:lnTo>
                <a:lnTo>
                  <a:pt x="12" y="16"/>
                </a:lnTo>
                <a:lnTo>
                  <a:pt x="10" y="9"/>
                </a:lnTo>
                <a:lnTo>
                  <a:pt x="5" y="7"/>
                </a:lnTo>
                <a:lnTo>
                  <a:pt x="0" y="4"/>
                </a:lnTo>
                <a:lnTo>
                  <a:pt x="4" y="1"/>
                </a:lnTo>
                <a:lnTo>
                  <a:pt x="5" y="0"/>
                </a:lnTo>
                <a:lnTo>
                  <a:pt x="15" y="0"/>
                </a:lnTo>
                <a:lnTo>
                  <a:pt x="18" y="7"/>
                </a:lnTo>
                <a:lnTo>
                  <a:pt x="25" y="11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92" name="Freeform 152"/>
          <p:cNvSpPr>
            <a:spLocks/>
          </p:cNvSpPr>
          <p:nvPr/>
        </p:nvSpPr>
        <p:spPr bwMode="auto">
          <a:xfrm>
            <a:off x="4157663" y="6048375"/>
            <a:ext cx="61913" cy="17463"/>
          </a:xfrm>
          <a:custGeom>
            <a:avLst/>
            <a:gdLst>
              <a:gd name="T0" fmla="*/ 15 w 39"/>
              <a:gd name="T1" fmla="*/ 4 h 11"/>
              <a:gd name="T2" fmla="*/ 8 w 39"/>
              <a:gd name="T3" fmla="*/ 4 h 11"/>
              <a:gd name="T4" fmla="*/ 5 w 39"/>
              <a:gd name="T5" fmla="*/ 4 h 11"/>
              <a:gd name="T6" fmla="*/ 1 w 39"/>
              <a:gd name="T7" fmla="*/ 6 h 11"/>
              <a:gd name="T8" fmla="*/ 0 w 39"/>
              <a:gd name="T9" fmla="*/ 3 h 11"/>
              <a:gd name="T10" fmla="*/ 5 w 39"/>
              <a:gd name="T11" fmla="*/ 1 h 11"/>
              <a:gd name="T12" fmla="*/ 12 w 39"/>
              <a:gd name="T13" fmla="*/ 0 h 11"/>
              <a:gd name="T14" fmla="*/ 18 w 39"/>
              <a:gd name="T15" fmla="*/ 0 h 11"/>
              <a:gd name="T16" fmla="*/ 23 w 39"/>
              <a:gd name="T17" fmla="*/ 4 h 11"/>
              <a:gd name="T18" fmla="*/ 30 w 39"/>
              <a:gd name="T19" fmla="*/ 3 h 11"/>
              <a:gd name="T20" fmla="*/ 38 w 39"/>
              <a:gd name="T21" fmla="*/ 1 h 11"/>
              <a:gd name="T22" fmla="*/ 39 w 39"/>
              <a:gd name="T23" fmla="*/ 4 h 11"/>
              <a:gd name="T24" fmla="*/ 31 w 39"/>
              <a:gd name="T25" fmla="*/ 7 h 11"/>
              <a:gd name="T26" fmla="*/ 27 w 39"/>
              <a:gd name="T27" fmla="*/ 11 h 11"/>
              <a:gd name="T28" fmla="*/ 18 w 39"/>
              <a:gd name="T29" fmla="*/ 8 h 11"/>
              <a:gd name="T30" fmla="*/ 15 w 39"/>
              <a:gd name="T31" fmla="*/ 4 h 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39" h="11">
                <a:moveTo>
                  <a:pt x="15" y="4"/>
                </a:moveTo>
                <a:lnTo>
                  <a:pt x="8" y="4"/>
                </a:lnTo>
                <a:lnTo>
                  <a:pt x="5" y="4"/>
                </a:lnTo>
                <a:lnTo>
                  <a:pt x="1" y="6"/>
                </a:lnTo>
                <a:lnTo>
                  <a:pt x="0" y="3"/>
                </a:lnTo>
                <a:lnTo>
                  <a:pt x="5" y="1"/>
                </a:lnTo>
                <a:lnTo>
                  <a:pt x="12" y="0"/>
                </a:lnTo>
                <a:lnTo>
                  <a:pt x="18" y="0"/>
                </a:lnTo>
                <a:lnTo>
                  <a:pt x="23" y="4"/>
                </a:lnTo>
                <a:lnTo>
                  <a:pt x="30" y="3"/>
                </a:lnTo>
                <a:lnTo>
                  <a:pt x="38" y="1"/>
                </a:lnTo>
                <a:lnTo>
                  <a:pt x="39" y="4"/>
                </a:lnTo>
                <a:lnTo>
                  <a:pt x="31" y="7"/>
                </a:lnTo>
                <a:lnTo>
                  <a:pt x="27" y="11"/>
                </a:lnTo>
                <a:lnTo>
                  <a:pt x="18" y="8"/>
                </a:lnTo>
                <a:lnTo>
                  <a:pt x="15" y="4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93" name="Freeform 153"/>
          <p:cNvSpPr>
            <a:spLocks/>
          </p:cNvSpPr>
          <p:nvPr/>
        </p:nvSpPr>
        <p:spPr bwMode="auto">
          <a:xfrm>
            <a:off x="4175126" y="6016625"/>
            <a:ext cx="30163" cy="30163"/>
          </a:xfrm>
          <a:custGeom>
            <a:avLst/>
            <a:gdLst>
              <a:gd name="T0" fmla="*/ 9 w 19"/>
              <a:gd name="T1" fmla="*/ 17 h 19"/>
              <a:gd name="T2" fmla="*/ 7 w 19"/>
              <a:gd name="T3" fmla="*/ 17 h 19"/>
              <a:gd name="T4" fmla="*/ 5 w 19"/>
              <a:gd name="T5" fmla="*/ 15 h 19"/>
              <a:gd name="T6" fmla="*/ 7 w 19"/>
              <a:gd name="T7" fmla="*/ 11 h 19"/>
              <a:gd name="T8" fmla="*/ 7 w 19"/>
              <a:gd name="T9" fmla="*/ 9 h 19"/>
              <a:gd name="T10" fmla="*/ 0 w 19"/>
              <a:gd name="T11" fmla="*/ 6 h 19"/>
              <a:gd name="T12" fmla="*/ 0 w 19"/>
              <a:gd name="T13" fmla="*/ 2 h 19"/>
              <a:gd name="T14" fmla="*/ 5 w 19"/>
              <a:gd name="T15" fmla="*/ 0 h 19"/>
              <a:gd name="T16" fmla="*/ 11 w 19"/>
              <a:gd name="T17" fmla="*/ 1 h 19"/>
              <a:gd name="T18" fmla="*/ 13 w 19"/>
              <a:gd name="T19" fmla="*/ 2 h 19"/>
              <a:gd name="T20" fmla="*/ 16 w 19"/>
              <a:gd name="T21" fmla="*/ 5 h 19"/>
              <a:gd name="T22" fmla="*/ 19 w 19"/>
              <a:gd name="T23" fmla="*/ 11 h 19"/>
              <a:gd name="T24" fmla="*/ 19 w 19"/>
              <a:gd name="T25" fmla="*/ 15 h 19"/>
              <a:gd name="T26" fmla="*/ 11 w 19"/>
              <a:gd name="T27" fmla="*/ 19 h 19"/>
              <a:gd name="T28" fmla="*/ 9 w 19"/>
              <a:gd name="T29" fmla="*/ 17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19" h="19">
                <a:moveTo>
                  <a:pt x="9" y="17"/>
                </a:moveTo>
                <a:lnTo>
                  <a:pt x="7" y="17"/>
                </a:lnTo>
                <a:lnTo>
                  <a:pt x="5" y="15"/>
                </a:lnTo>
                <a:lnTo>
                  <a:pt x="7" y="11"/>
                </a:lnTo>
                <a:lnTo>
                  <a:pt x="7" y="9"/>
                </a:lnTo>
                <a:lnTo>
                  <a:pt x="0" y="6"/>
                </a:lnTo>
                <a:lnTo>
                  <a:pt x="0" y="2"/>
                </a:lnTo>
                <a:lnTo>
                  <a:pt x="5" y="0"/>
                </a:lnTo>
                <a:lnTo>
                  <a:pt x="11" y="1"/>
                </a:lnTo>
                <a:lnTo>
                  <a:pt x="13" y="2"/>
                </a:lnTo>
                <a:lnTo>
                  <a:pt x="16" y="5"/>
                </a:lnTo>
                <a:lnTo>
                  <a:pt x="19" y="11"/>
                </a:lnTo>
                <a:lnTo>
                  <a:pt x="19" y="15"/>
                </a:lnTo>
                <a:lnTo>
                  <a:pt x="11" y="19"/>
                </a:lnTo>
                <a:lnTo>
                  <a:pt x="9" y="17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94" name="Freeform 154"/>
          <p:cNvSpPr>
            <a:spLocks/>
          </p:cNvSpPr>
          <p:nvPr/>
        </p:nvSpPr>
        <p:spPr bwMode="auto">
          <a:xfrm>
            <a:off x="4132263" y="5907088"/>
            <a:ext cx="114300" cy="93663"/>
          </a:xfrm>
          <a:custGeom>
            <a:avLst/>
            <a:gdLst>
              <a:gd name="T0" fmla="*/ 19 w 72"/>
              <a:gd name="T1" fmla="*/ 28 h 59"/>
              <a:gd name="T2" fmla="*/ 6 w 72"/>
              <a:gd name="T3" fmla="*/ 29 h 59"/>
              <a:gd name="T4" fmla="*/ 1 w 72"/>
              <a:gd name="T5" fmla="*/ 28 h 59"/>
              <a:gd name="T6" fmla="*/ 0 w 72"/>
              <a:gd name="T7" fmla="*/ 24 h 59"/>
              <a:gd name="T8" fmla="*/ 1 w 72"/>
              <a:gd name="T9" fmla="*/ 20 h 59"/>
              <a:gd name="T10" fmla="*/ 1 w 72"/>
              <a:gd name="T11" fmla="*/ 18 h 59"/>
              <a:gd name="T12" fmla="*/ 2 w 72"/>
              <a:gd name="T13" fmla="*/ 11 h 59"/>
              <a:gd name="T14" fmla="*/ 0 w 72"/>
              <a:gd name="T15" fmla="*/ 7 h 59"/>
              <a:gd name="T16" fmla="*/ 5 w 72"/>
              <a:gd name="T17" fmla="*/ 2 h 59"/>
              <a:gd name="T18" fmla="*/ 6 w 72"/>
              <a:gd name="T19" fmla="*/ 0 h 59"/>
              <a:gd name="T20" fmla="*/ 10 w 72"/>
              <a:gd name="T21" fmla="*/ 0 h 59"/>
              <a:gd name="T22" fmla="*/ 16 w 72"/>
              <a:gd name="T23" fmla="*/ 6 h 59"/>
              <a:gd name="T24" fmla="*/ 19 w 72"/>
              <a:gd name="T25" fmla="*/ 9 h 59"/>
              <a:gd name="T26" fmla="*/ 20 w 72"/>
              <a:gd name="T27" fmla="*/ 11 h 59"/>
              <a:gd name="T28" fmla="*/ 27 w 72"/>
              <a:gd name="T29" fmla="*/ 21 h 59"/>
              <a:gd name="T30" fmla="*/ 28 w 72"/>
              <a:gd name="T31" fmla="*/ 22 h 59"/>
              <a:gd name="T32" fmla="*/ 32 w 72"/>
              <a:gd name="T33" fmla="*/ 28 h 59"/>
              <a:gd name="T34" fmla="*/ 32 w 72"/>
              <a:gd name="T35" fmla="*/ 29 h 59"/>
              <a:gd name="T36" fmla="*/ 35 w 72"/>
              <a:gd name="T37" fmla="*/ 35 h 59"/>
              <a:gd name="T38" fmla="*/ 43 w 72"/>
              <a:gd name="T39" fmla="*/ 39 h 59"/>
              <a:gd name="T40" fmla="*/ 49 w 72"/>
              <a:gd name="T41" fmla="*/ 40 h 59"/>
              <a:gd name="T42" fmla="*/ 55 w 72"/>
              <a:gd name="T43" fmla="*/ 39 h 59"/>
              <a:gd name="T44" fmla="*/ 54 w 72"/>
              <a:gd name="T45" fmla="*/ 36 h 59"/>
              <a:gd name="T46" fmla="*/ 54 w 72"/>
              <a:gd name="T47" fmla="*/ 35 h 59"/>
              <a:gd name="T48" fmla="*/ 58 w 72"/>
              <a:gd name="T49" fmla="*/ 35 h 59"/>
              <a:gd name="T50" fmla="*/ 62 w 72"/>
              <a:gd name="T51" fmla="*/ 35 h 59"/>
              <a:gd name="T52" fmla="*/ 66 w 72"/>
              <a:gd name="T53" fmla="*/ 35 h 59"/>
              <a:gd name="T54" fmla="*/ 70 w 72"/>
              <a:gd name="T55" fmla="*/ 33 h 59"/>
              <a:gd name="T56" fmla="*/ 72 w 72"/>
              <a:gd name="T57" fmla="*/ 41 h 59"/>
              <a:gd name="T58" fmla="*/ 62 w 72"/>
              <a:gd name="T59" fmla="*/ 41 h 59"/>
              <a:gd name="T60" fmla="*/ 58 w 72"/>
              <a:gd name="T61" fmla="*/ 41 h 59"/>
              <a:gd name="T62" fmla="*/ 57 w 72"/>
              <a:gd name="T63" fmla="*/ 44 h 59"/>
              <a:gd name="T64" fmla="*/ 57 w 72"/>
              <a:gd name="T65" fmla="*/ 50 h 59"/>
              <a:gd name="T66" fmla="*/ 58 w 72"/>
              <a:gd name="T67" fmla="*/ 54 h 59"/>
              <a:gd name="T68" fmla="*/ 57 w 72"/>
              <a:gd name="T69" fmla="*/ 54 h 59"/>
              <a:gd name="T70" fmla="*/ 54 w 72"/>
              <a:gd name="T71" fmla="*/ 54 h 59"/>
              <a:gd name="T72" fmla="*/ 53 w 72"/>
              <a:gd name="T73" fmla="*/ 54 h 59"/>
              <a:gd name="T74" fmla="*/ 49 w 72"/>
              <a:gd name="T75" fmla="*/ 51 h 59"/>
              <a:gd name="T76" fmla="*/ 42 w 72"/>
              <a:gd name="T77" fmla="*/ 41 h 59"/>
              <a:gd name="T78" fmla="*/ 40 w 72"/>
              <a:gd name="T79" fmla="*/ 41 h 59"/>
              <a:gd name="T80" fmla="*/ 32 w 72"/>
              <a:gd name="T81" fmla="*/ 47 h 59"/>
              <a:gd name="T82" fmla="*/ 36 w 72"/>
              <a:gd name="T83" fmla="*/ 55 h 59"/>
              <a:gd name="T84" fmla="*/ 32 w 72"/>
              <a:gd name="T85" fmla="*/ 58 h 59"/>
              <a:gd name="T86" fmla="*/ 27 w 72"/>
              <a:gd name="T87" fmla="*/ 59 h 59"/>
              <a:gd name="T88" fmla="*/ 20 w 72"/>
              <a:gd name="T89" fmla="*/ 56 h 59"/>
              <a:gd name="T90" fmla="*/ 10 w 72"/>
              <a:gd name="T91" fmla="*/ 51 h 59"/>
              <a:gd name="T92" fmla="*/ 10 w 72"/>
              <a:gd name="T93" fmla="*/ 45 h 59"/>
              <a:gd name="T94" fmla="*/ 12 w 72"/>
              <a:gd name="T95" fmla="*/ 40 h 59"/>
              <a:gd name="T96" fmla="*/ 15 w 72"/>
              <a:gd name="T97" fmla="*/ 36 h 59"/>
              <a:gd name="T98" fmla="*/ 19 w 72"/>
              <a:gd name="T99" fmla="*/ 36 h 59"/>
              <a:gd name="T100" fmla="*/ 30 w 72"/>
              <a:gd name="T101" fmla="*/ 33 h 59"/>
              <a:gd name="T102" fmla="*/ 28 w 72"/>
              <a:gd name="T103" fmla="*/ 30 h 59"/>
              <a:gd name="T104" fmla="*/ 28 w 72"/>
              <a:gd name="T105" fmla="*/ 29 h 59"/>
              <a:gd name="T106" fmla="*/ 19 w 72"/>
              <a:gd name="T107" fmla="*/ 28 h 5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</a:cxnLst>
            <a:rect l="0" t="0" r="r" b="b"/>
            <a:pathLst>
              <a:path w="72" h="59">
                <a:moveTo>
                  <a:pt x="19" y="28"/>
                </a:moveTo>
                <a:lnTo>
                  <a:pt x="6" y="29"/>
                </a:lnTo>
                <a:lnTo>
                  <a:pt x="1" y="28"/>
                </a:lnTo>
                <a:lnTo>
                  <a:pt x="0" y="24"/>
                </a:lnTo>
                <a:lnTo>
                  <a:pt x="1" y="20"/>
                </a:lnTo>
                <a:lnTo>
                  <a:pt x="1" y="18"/>
                </a:lnTo>
                <a:lnTo>
                  <a:pt x="2" y="11"/>
                </a:lnTo>
                <a:lnTo>
                  <a:pt x="0" y="7"/>
                </a:lnTo>
                <a:lnTo>
                  <a:pt x="5" y="2"/>
                </a:lnTo>
                <a:lnTo>
                  <a:pt x="6" y="0"/>
                </a:lnTo>
                <a:lnTo>
                  <a:pt x="10" y="0"/>
                </a:lnTo>
                <a:lnTo>
                  <a:pt x="16" y="6"/>
                </a:lnTo>
                <a:lnTo>
                  <a:pt x="19" y="9"/>
                </a:lnTo>
                <a:lnTo>
                  <a:pt x="20" y="11"/>
                </a:lnTo>
                <a:lnTo>
                  <a:pt x="27" y="21"/>
                </a:lnTo>
                <a:lnTo>
                  <a:pt x="28" y="22"/>
                </a:lnTo>
                <a:lnTo>
                  <a:pt x="32" y="28"/>
                </a:lnTo>
                <a:lnTo>
                  <a:pt x="32" y="29"/>
                </a:lnTo>
                <a:lnTo>
                  <a:pt x="35" y="35"/>
                </a:lnTo>
                <a:lnTo>
                  <a:pt x="43" y="39"/>
                </a:lnTo>
                <a:lnTo>
                  <a:pt x="49" y="40"/>
                </a:lnTo>
                <a:lnTo>
                  <a:pt x="55" y="39"/>
                </a:lnTo>
                <a:lnTo>
                  <a:pt x="54" y="36"/>
                </a:lnTo>
                <a:lnTo>
                  <a:pt x="54" y="35"/>
                </a:lnTo>
                <a:lnTo>
                  <a:pt x="58" y="35"/>
                </a:lnTo>
                <a:lnTo>
                  <a:pt x="62" y="35"/>
                </a:lnTo>
                <a:lnTo>
                  <a:pt x="66" y="35"/>
                </a:lnTo>
                <a:lnTo>
                  <a:pt x="70" y="33"/>
                </a:lnTo>
                <a:lnTo>
                  <a:pt x="72" y="41"/>
                </a:lnTo>
                <a:lnTo>
                  <a:pt x="62" y="41"/>
                </a:lnTo>
                <a:lnTo>
                  <a:pt x="58" y="41"/>
                </a:lnTo>
                <a:lnTo>
                  <a:pt x="57" y="44"/>
                </a:lnTo>
                <a:lnTo>
                  <a:pt x="57" y="50"/>
                </a:lnTo>
                <a:lnTo>
                  <a:pt x="58" y="54"/>
                </a:lnTo>
                <a:lnTo>
                  <a:pt x="57" y="54"/>
                </a:lnTo>
                <a:lnTo>
                  <a:pt x="54" y="54"/>
                </a:lnTo>
                <a:lnTo>
                  <a:pt x="53" y="54"/>
                </a:lnTo>
                <a:lnTo>
                  <a:pt x="49" y="51"/>
                </a:lnTo>
                <a:lnTo>
                  <a:pt x="42" y="41"/>
                </a:lnTo>
                <a:lnTo>
                  <a:pt x="40" y="41"/>
                </a:lnTo>
                <a:lnTo>
                  <a:pt x="32" y="47"/>
                </a:lnTo>
                <a:lnTo>
                  <a:pt x="36" y="55"/>
                </a:lnTo>
                <a:lnTo>
                  <a:pt x="32" y="58"/>
                </a:lnTo>
                <a:lnTo>
                  <a:pt x="27" y="59"/>
                </a:lnTo>
                <a:lnTo>
                  <a:pt x="20" y="56"/>
                </a:lnTo>
                <a:lnTo>
                  <a:pt x="10" y="51"/>
                </a:lnTo>
                <a:lnTo>
                  <a:pt x="10" y="45"/>
                </a:lnTo>
                <a:lnTo>
                  <a:pt x="12" y="40"/>
                </a:lnTo>
                <a:lnTo>
                  <a:pt x="15" y="36"/>
                </a:lnTo>
                <a:lnTo>
                  <a:pt x="19" y="36"/>
                </a:lnTo>
                <a:lnTo>
                  <a:pt x="30" y="33"/>
                </a:lnTo>
                <a:lnTo>
                  <a:pt x="28" y="30"/>
                </a:lnTo>
                <a:lnTo>
                  <a:pt x="28" y="29"/>
                </a:lnTo>
                <a:lnTo>
                  <a:pt x="19" y="28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95" name="Freeform 155"/>
          <p:cNvSpPr>
            <a:spLocks/>
          </p:cNvSpPr>
          <p:nvPr/>
        </p:nvSpPr>
        <p:spPr bwMode="auto">
          <a:xfrm>
            <a:off x="5249863" y="5959475"/>
            <a:ext cx="25400" cy="33338"/>
          </a:xfrm>
          <a:custGeom>
            <a:avLst/>
            <a:gdLst>
              <a:gd name="T0" fmla="*/ 15 w 16"/>
              <a:gd name="T1" fmla="*/ 7 h 21"/>
              <a:gd name="T2" fmla="*/ 10 w 16"/>
              <a:gd name="T3" fmla="*/ 12 h 21"/>
              <a:gd name="T4" fmla="*/ 9 w 16"/>
              <a:gd name="T5" fmla="*/ 17 h 21"/>
              <a:gd name="T6" fmla="*/ 5 w 16"/>
              <a:gd name="T7" fmla="*/ 21 h 21"/>
              <a:gd name="T8" fmla="*/ 2 w 16"/>
              <a:gd name="T9" fmla="*/ 21 h 21"/>
              <a:gd name="T10" fmla="*/ 1 w 16"/>
              <a:gd name="T11" fmla="*/ 21 h 21"/>
              <a:gd name="T12" fmla="*/ 1 w 16"/>
              <a:gd name="T13" fmla="*/ 19 h 21"/>
              <a:gd name="T14" fmla="*/ 1 w 16"/>
              <a:gd name="T15" fmla="*/ 18 h 21"/>
              <a:gd name="T16" fmla="*/ 0 w 16"/>
              <a:gd name="T17" fmla="*/ 17 h 21"/>
              <a:gd name="T18" fmla="*/ 0 w 16"/>
              <a:gd name="T19" fmla="*/ 11 h 21"/>
              <a:gd name="T20" fmla="*/ 0 w 16"/>
              <a:gd name="T21" fmla="*/ 10 h 21"/>
              <a:gd name="T22" fmla="*/ 0 w 16"/>
              <a:gd name="T23" fmla="*/ 4 h 21"/>
              <a:gd name="T24" fmla="*/ 6 w 16"/>
              <a:gd name="T25" fmla="*/ 2 h 21"/>
              <a:gd name="T26" fmla="*/ 6 w 16"/>
              <a:gd name="T27" fmla="*/ 0 h 21"/>
              <a:gd name="T28" fmla="*/ 8 w 16"/>
              <a:gd name="T29" fmla="*/ 2 h 21"/>
              <a:gd name="T30" fmla="*/ 8 w 16"/>
              <a:gd name="T31" fmla="*/ 6 h 21"/>
              <a:gd name="T32" fmla="*/ 12 w 16"/>
              <a:gd name="T33" fmla="*/ 6 h 21"/>
              <a:gd name="T34" fmla="*/ 12 w 16"/>
              <a:gd name="T35" fmla="*/ 3 h 21"/>
              <a:gd name="T36" fmla="*/ 13 w 16"/>
              <a:gd name="T37" fmla="*/ 3 h 21"/>
              <a:gd name="T38" fmla="*/ 15 w 16"/>
              <a:gd name="T39" fmla="*/ 4 h 21"/>
              <a:gd name="T40" fmla="*/ 16 w 16"/>
              <a:gd name="T41" fmla="*/ 6 h 21"/>
              <a:gd name="T42" fmla="*/ 15 w 16"/>
              <a:gd name="T43" fmla="*/ 7 h 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16" h="21">
                <a:moveTo>
                  <a:pt x="15" y="7"/>
                </a:moveTo>
                <a:lnTo>
                  <a:pt x="10" y="12"/>
                </a:lnTo>
                <a:lnTo>
                  <a:pt x="9" y="17"/>
                </a:lnTo>
                <a:lnTo>
                  <a:pt x="5" y="21"/>
                </a:lnTo>
                <a:lnTo>
                  <a:pt x="2" y="21"/>
                </a:lnTo>
                <a:lnTo>
                  <a:pt x="1" y="21"/>
                </a:lnTo>
                <a:lnTo>
                  <a:pt x="1" y="19"/>
                </a:lnTo>
                <a:lnTo>
                  <a:pt x="1" y="18"/>
                </a:lnTo>
                <a:lnTo>
                  <a:pt x="0" y="17"/>
                </a:lnTo>
                <a:lnTo>
                  <a:pt x="0" y="11"/>
                </a:lnTo>
                <a:lnTo>
                  <a:pt x="0" y="10"/>
                </a:lnTo>
                <a:lnTo>
                  <a:pt x="0" y="4"/>
                </a:lnTo>
                <a:lnTo>
                  <a:pt x="6" y="2"/>
                </a:lnTo>
                <a:lnTo>
                  <a:pt x="6" y="0"/>
                </a:lnTo>
                <a:lnTo>
                  <a:pt x="8" y="2"/>
                </a:lnTo>
                <a:lnTo>
                  <a:pt x="8" y="6"/>
                </a:lnTo>
                <a:lnTo>
                  <a:pt x="12" y="6"/>
                </a:lnTo>
                <a:lnTo>
                  <a:pt x="12" y="3"/>
                </a:lnTo>
                <a:lnTo>
                  <a:pt x="13" y="3"/>
                </a:lnTo>
                <a:lnTo>
                  <a:pt x="15" y="4"/>
                </a:lnTo>
                <a:lnTo>
                  <a:pt x="16" y="6"/>
                </a:lnTo>
                <a:lnTo>
                  <a:pt x="15" y="7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96" name="Freeform 156"/>
          <p:cNvSpPr>
            <a:spLocks/>
          </p:cNvSpPr>
          <p:nvPr/>
        </p:nvSpPr>
        <p:spPr bwMode="auto">
          <a:xfrm>
            <a:off x="5056188" y="5948363"/>
            <a:ext cx="23813" cy="20638"/>
          </a:xfrm>
          <a:custGeom>
            <a:avLst/>
            <a:gdLst>
              <a:gd name="T0" fmla="*/ 12 w 15"/>
              <a:gd name="T1" fmla="*/ 4 h 13"/>
              <a:gd name="T2" fmla="*/ 15 w 15"/>
              <a:gd name="T3" fmla="*/ 6 h 13"/>
              <a:gd name="T4" fmla="*/ 10 w 15"/>
              <a:gd name="T5" fmla="*/ 13 h 13"/>
              <a:gd name="T6" fmla="*/ 6 w 15"/>
              <a:gd name="T7" fmla="*/ 10 h 13"/>
              <a:gd name="T8" fmla="*/ 0 w 15"/>
              <a:gd name="T9" fmla="*/ 10 h 13"/>
              <a:gd name="T10" fmla="*/ 1 w 15"/>
              <a:gd name="T11" fmla="*/ 2 h 13"/>
              <a:gd name="T12" fmla="*/ 6 w 15"/>
              <a:gd name="T13" fmla="*/ 0 h 13"/>
              <a:gd name="T14" fmla="*/ 10 w 15"/>
              <a:gd name="T15" fmla="*/ 3 h 13"/>
              <a:gd name="T16" fmla="*/ 11 w 15"/>
              <a:gd name="T17" fmla="*/ 3 h 13"/>
              <a:gd name="T18" fmla="*/ 12 w 15"/>
              <a:gd name="T19" fmla="*/ 4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5" h="13">
                <a:moveTo>
                  <a:pt x="12" y="4"/>
                </a:moveTo>
                <a:lnTo>
                  <a:pt x="15" y="6"/>
                </a:lnTo>
                <a:lnTo>
                  <a:pt x="10" y="13"/>
                </a:lnTo>
                <a:lnTo>
                  <a:pt x="6" y="10"/>
                </a:lnTo>
                <a:lnTo>
                  <a:pt x="0" y="10"/>
                </a:lnTo>
                <a:lnTo>
                  <a:pt x="1" y="2"/>
                </a:lnTo>
                <a:lnTo>
                  <a:pt x="6" y="0"/>
                </a:lnTo>
                <a:lnTo>
                  <a:pt x="10" y="3"/>
                </a:lnTo>
                <a:lnTo>
                  <a:pt x="11" y="3"/>
                </a:lnTo>
                <a:lnTo>
                  <a:pt x="12" y="4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97" name="Freeform 157"/>
          <p:cNvSpPr>
            <a:spLocks/>
          </p:cNvSpPr>
          <p:nvPr/>
        </p:nvSpPr>
        <p:spPr bwMode="auto">
          <a:xfrm>
            <a:off x="5116513" y="5930900"/>
            <a:ext cx="20638" cy="38100"/>
          </a:xfrm>
          <a:custGeom>
            <a:avLst/>
            <a:gdLst>
              <a:gd name="T0" fmla="*/ 7 w 13"/>
              <a:gd name="T1" fmla="*/ 14 h 24"/>
              <a:gd name="T2" fmla="*/ 6 w 13"/>
              <a:gd name="T3" fmla="*/ 15 h 24"/>
              <a:gd name="T4" fmla="*/ 6 w 13"/>
              <a:gd name="T5" fmla="*/ 21 h 24"/>
              <a:gd name="T6" fmla="*/ 6 w 13"/>
              <a:gd name="T7" fmla="*/ 24 h 24"/>
              <a:gd name="T8" fmla="*/ 3 w 13"/>
              <a:gd name="T9" fmla="*/ 22 h 24"/>
              <a:gd name="T10" fmla="*/ 2 w 13"/>
              <a:gd name="T11" fmla="*/ 14 h 24"/>
              <a:gd name="T12" fmla="*/ 0 w 13"/>
              <a:gd name="T13" fmla="*/ 14 h 24"/>
              <a:gd name="T14" fmla="*/ 0 w 13"/>
              <a:gd name="T15" fmla="*/ 9 h 24"/>
              <a:gd name="T16" fmla="*/ 0 w 13"/>
              <a:gd name="T17" fmla="*/ 6 h 24"/>
              <a:gd name="T18" fmla="*/ 2 w 13"/>
              <a:gd name="T19" fmla="*/ 2 h 24"/>
              <a:gd name="T20" fmla="*/ 3 w 13"/>
              <a:gd name="T21" fmla="*/ 0 h 24"/>
              <a:gd name="T22" fmla="*/ 10 w 13"/>
              <a:gd name="T23" fmla="*/ 0 h 24"/>
              <a:gd name="T24" fmla="*/ 8 w 13"/>
              <a:gd name="T25" fmla="*/ 9 h 24"/>
              <a:gd name="T26" fmla="*/ 11 w 13"/>
              <a:gd name="T27" fmla="*/ 13 h 24"/>
              <a:gd name="T28" fmla="*/ 13 w 13"/>
              <a:gd name="T29" fmla="*/ 14 h 24"/>
              <a:gd name="T30" fmla="*/ 13 w 13"/>
              <a:gd name="T31" fmla="*/ 18 h 24"/>
              <a:gd name="T32" fmla="*/ 13 w 13"/>
              <a:gd name="T33" fmla="*/ 22 h 24"/>
              <a:gd name="T34" fmla="*/ 11 w 13"/>
              <a:gd name="T35" fmla="*/ 22 h 24"/>
              <a:gd name="T36" fmla="*/ 7 w 13"/>
              <a:gd name="T37" fmla="*/ 18 h 24"/>
              <a:gd name="T38" fmla="*/ 7 w 13"/>
              <a:gd name="T39" fmla="*/ 14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13" h="24">
                <a:moveTo>
                  <a:pt x="7" y="14"/>
                </a:moveTo>
                <a:lnTo>
                  <a:pt x="6" y="15"/>
                </a:lnTo>
                <a:lnTo>
                  <a:pt x="6" y="21"/>
                </a:lnTo>
                <a:lnTo>
                  <a:pt x="6" y="24"/>
                </a:lnTo>
                <a:lnTo>
                  <a:pt x="3" y="22"/>
                </a:lnTo>
                <a:lnTo>
                  <a:pt x="2" y="14"/>
                </a:lnTo>
                <a:lnTo>
                  <a:pt x="0" y="14"/>
                </a:lnTo>
                <a:lnTo>
                  <a:pt x="0" y="9"/>
                </a:lnTo>
                <a:lnTo>
                  <a:pt x="0" y="6"/>
                </a:lnTo>
                <a:lnTo>
                  <a:pt x="2" y="2"/>
                </a:lnTo>
                <a:lnTo>
                  <a:pt x="3" y="0"/>
                </a:lnTo>
                <a:lnTo>
                  <a:pt x="10" y="0"/>
                </a:lnTo>
                <a:lnTo>
                  <a:pt x="8" y="9"/>
                </a:lnTo>
                <a:lnTo>
                  <a:pt x="11" y="13"/>
                </a:lnTo>
                <a:lnTo>
                  <a:pt x="13" y="14"/>
                </a:lnTo>
                <a:lnTo>
                  <a:pt x="13" y="18"/>
                </a:lnTo>
                <a:lnTo>
                  <a:pt x="13" y="22"/>
                </a:lnTo>
                <a:lnTo>
                  <a:pt x="11" y="22"/>
                </a:lnTo>
                <a:lnTo>
                  <a:pt x="7" y="18"/>
                </a:lnTo>
                <a:lnTo>
                  <a:pt x="7" y="14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98" name="Freeform 158"/>
          <p:cNvSpPr>
            <a:spLocks/>
          </p:cNvSpPr>
          <p:nvPr/>
        </p:nvSpPr>
        <p:spPr bwMode="auto">
          <a:xfrm>
            <a:off x="5089526" y="5940425"/>
            <a:ext cx="12700" cy="23813"/>
          </a:xfrm>
          <a:custGeom>
            <a:avLst/>
            <a:gdLst>
              <a:gd name="T0" fmla="*/ 5 w 8"/>
              <a:gd name="T1" fmla="*/ 5 h 15"/>
              <a:gd name="T2" fmla="*/ 5 w 8"/>
              <a:gd name="T3" fmla="*/ 7 h 15"/>
              <a:gd name="T4" fmla="*/ 4 w 8"/>
              <a:gd name="T5" fmla="*/ 7 h 15"/>
              <a:gd name="T6" fmla="*/ 2 w 8"/>
              <a:gd name="T7" fmla="*/ 7 h 15"/>
              <a:gd name="T8" fmla="*/ 4 w 8"/>
              <a:gd name="T9" fmla="*/ 14 h 15"/>
              <a:gd name="T10" fmla="*/ 2 w 8"/>
              <a:gd name="T11" fmla="*/ 15 h 15"/>
              <a:gd name="T12" fmla="*/ 0 w 8"/>
              <a:gd name="T13" fmla="*/ 1 h 15"/>
              <a:gd name="T14" fmla="*/ 4 w 8"/>
              <a:gd name="T15" fmla="*/ 0 h 15"/>
              <a:gd name="T16" fmla="*/ 8 w 8"/>
              <a:gd name="T17" fmla="*/ 0 h 15"/>
              <a:gd name="T18" fmla="*/ 8 w 8"/>
              <a:gd name="T19" fmla="*/ 7 h 15"/>
              <a:gd name="T20" fmla="*/ 8 w 8"/>
              <a:gd name="T21" fmla="*/ 11 h 15"/>
              <a:gd name="T22" fmla="*/ 8 w 8"/>
              <a:gd name="T23" fmla="*/ 12 h 15"/>
              <a:gd name="T24" fmla="*/ 5 w 8"/>
              <a:gd name="T25" fmla="*/ 5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8" h="15">
                <a:moveTo>
                  <a:pt x="5" y="5"/>
                </a:moveTo>
                <a:lnTo>
                  <a:pt x="5" y="7"/>
                </a:lnTo>
                <a:lnTo>
                  <a:pt x="4" y="7"/>
                </a:lnTo>
                <a:lnTo>
                  <a:pt x="2" y="7"/>
                </a:lnTo>
                <a:lnTo>
                  <a:pt x="4" y="14"/>
                </a:lnTo>
                <a:lnTo>
                  <a:pt x="2" y="15"/>
                </a:lnTo>
                <a:lnTo>
                  <a:pt x="0" y="1"/>
                </a:lnTo>
                <a:lnTo>
                  <a:pt x="4" y="0"/>
                </a:lnTo>
                <a:lnTo>
                  <a:pt x="8" y="0"/>
                </a:lnTo>
                <a:lnTo>
                  <a:pt x="8" y="7"/>
                </a:lnTo>
                <a:lnTo>
                  <a:pt x="8" y="11"/>
                </a:lnTo>
                <a:lnTo>
                  <a:pt x="8" y="12"/>
                </a:lnTo>
                <a:lnTo>
                  <a:pt x="5" y="5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99" name="Freeform 159"/>
          <p:cNvSpPr>
            <a:spLocks/>
          </p:cNvSpPr>
          <p:nvPr/>
        </p:nvSpPr>
        <p:spPr bwMode="auto">
          <a:xfrm>
            <a:off x="5292726" y="5929313"/>
            <a:ext cx="25400" cy="34925"/>
          </a:xfrm>
          <a:custGeom>
            <a:avLst/>
            <a:gdLst>
              <a:gd name="T0" fmla="*/ 9 w 16"/>
              <a:gd name="T1" fmla="*/ 8 h 22"/>
              <a:gd name="T2" fmla="*/ 9 w 16"/>
              <a:gd name="T3" fmla="*/ 10 h 22"/>
              <a:gd name="T4" fmla="*/ 13 w 16"/>
              <a:gd name="T5" fmla="*/ 14 h 22"/>
              <a:gd name="T6" fmla="*/ 16 w 16"/>
              <a:gd name="T7" fmla="*/ 16 h 22"/>
              <a:gd name="T8" fmla="*/ 15 w 16"/>
              <a:gd name="T9" fmla="*/ 16 h 22"/>
              <a:gd name="T10" fmla="*/ 12 w 16"/>
              <a:gd name="T11" fmla="*/ 18 h 22"/>
              <a:gd name="T12" fmla="*/ 11 w 16"/>
              <a:gd name="T13" fmla="*/ 19 h 22"/>
              <a:gd name="T14" fmla="*/ 9 w 16"/>
              <a:gd name="T15" fmla="*/ 19 h 22"/>
              <a:gd name="T16" fmla="*/ 8 w 16"/>
              <a:gd name="T17" fmla="*/ 22 h 22"/>
              <a:gd name="T18" fmla="*/ 7 w 16"/>
              <a:gd name="T19" fmla="*/ 22 h 22"/>
              <a:gd name="T20" fmla="*/ 5 w 16"/>
              <a:gd name="T21" fmla="*/ 22 h 22"/>
              <a:gd name="T22" fmla="*/ 4 w 16"/>
              <a:gd name="T23" fmla="*/ 21 h 22"/>
              <a:gd name="T24" fmla="*/ 4 w 16"/>
              <a:gd name="T25" fmla="*/ 14 h 22"/>
              <a:gd name="T26" fmla="*/ 0 w 16"/>
              <a:gd name="T27" fmla="*/ 12 h 22"/>
              <a:gd name="T28" fmla="*/ 1 w 16"/>
              <a:gd name="T29" fmla="*/ 3 h 22"/>
              <a:gd name="T30" fmla="*/ 1 w 16"/>
              <a:gd name="T31" fmla="*/ 0 h 22"/>
              <a:gd name="T32" fmla="*/ 4 w 16"/>
              <a:gd name="T33" fmla="*/ 1 h 22"/>
              <a:gd name="T34" fmla="*/ 4 w 16"/>
              <a:gd name="T35" fmla="*/ 7 h 22"/>
              <a:gd name="T36" fmla="*/ 7 w 16"/>
              <a:gd name="T37" fmla="*/ 7 h 22"/>
              <a:gd name="T38" fmla="*/ 9 w 16"/>
              <a:gd name="T39" fmla="*/ 8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16" h="22">
                <a:moveTo>
                  <a:pt x="9" y="8"/>
                </a:moveTo>
                <a:lnTo>
                  <a:pt x="9" y="10"/>
                </a:lnTo>
                <a:lnTo>
                  <a:pt x="13" y="14"/>
                </a:lnTo>
                <a:lnTo>
                  <a:pt x="16" y="16"/>
                </a:lnTo>
                <a:lnTo>
                  <a:pt x="15" y="16"/>
                </a:lnTo>
                <a:lnTo>
                  <a:pt x="12" y="18"/>
                </a:lnTo>
                <a:lnTo>
                  <a:pt x="11" y="19"/>
                </a:lnTo>
                <a:lnTo>
                  <a:pt x="9" y="19"/>
                </a:lnTo>
                <a:lnTo>
                  <a:pt x="8" y="22"/>
                </a:lnTo>
                <a:lnTo>
                  <a:pt x="7" y="22"/>
                </a:lnTo>
                <a:lnTo>
                  <a:pt x="5" y="22"/>
                </a:lnTo>
                <a:lnTo>
                  <a:pt x="4" y="21"/>
                </a:lnTo>
                <a:lnTo>
                  <a:pt x="4" y="14"/>
                </a:lnTo>
                <a:lnTo>
                  <a:pt x="0" y="12"/>
                </a:lnTo>
                <a:lnTo>
                  <a:pt x="1" y="3"/>
                </a:lnTo>
                <a:lnTo>
                  <a:pt x="1" y="0"/>
                </a:lnTo>
                <a:lnTo>
                  <a:pt x="4" y="1"/>
                </a:lnTo>
                <a:lnTo>
                  <a:pt x="4" y="7"/>
                </a:lnTo>
                <a:lnTo>
                  <a:pt x="7" y="7"/>
                </a:lnTo>
                <a:lnTo>
                  <a:pt x="9" y="8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00" name="Freeform 160"/>
          <p:cNvSpPr>
            <a:spLocks/>
          </p:cNvSpPr>
          <p:nvPr/>
        </p:nvSpPr>
        <p:spPr bwMode="auto">
          <a:xfrm>
            <a:off x="5264151" y="5921375"/>
            <a:ext cx="23813" cy="30163"/>
          </a:xfrm>
          <a:custGeom>
            <a:avLst/>
            <a:gdLst>
              <a:gd name="T0" fmla="*/ 11 w 15"/>
              <a:gd name="T1" fmla="*/ 12 h 19"/>
              <a:gd name="T2" fmla="*/ 4 w 15"/>
              <a:gd name="T3" fmla="*/ 19 h 19"/>
              <a:gd name="T4" fmla="*/ 3 w 15"/>
              <a:gd name="T5" fmla="*/ 17 h 19"/>
              <a:gd name="T6" fmla="*/ 0 w 15"/>
              <a:gd name="T7" fmla="*/ 13 h 19"/>
              <a:gd name="T8" fmla="*/ 1 w 15"/>
              <a:gd name="T9" fmla="*/ 4 h 19"/>
              <a:gd name="T10" fmla="*/ 7 w 15"/>
              <a:gd name="T11" fmla="*/ 11 h 19"/>
              <a:gd name="T12" fmla="*/ 8 w 15"/>
              <a:gd name="T13" fmla="*/ 6 h 19"/>
              <a:gd name="T14" fmla="*/ 10 w 15"/>
              <a:gd name="T15" fmla="*/ 1 h 19"/>
              <a:gd name="T16" fmla="*/ 14 w 15"/>
              <a:gd name="T17" fmla="*/ 0 h 19"/>
              <a:gd name="T18" fmla="*/ 15 w 15"/>
              <a:gd name="T19" fmla="*/ 5 h 19"/>
              <a:gd name="T20" fmla="*/ 15 w 15"/>
              <a:gd name="T21" fmla="*/ 9 h 19"/>
              <a:gd name="T22" fmla="*/ 11 w 15"/>
              <a:gd name="T23" fmla="*/ 11 h 19"/>
              <a:gd name="T24" fmla="*/ 11 w 15"/>
              <a:gd name="T25" fmla="*/ 12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5" h="19">
                <a:moveTo>
                  <a:pt x="11" y="12"/>
                </a:moveTo>
                <a:lnTo>
                  <a:pt x="4" y="19"/>
                </a:lnTo>
                <a:lnTo>
                  <a:pt x="3" y="17"/>
                </a:lnTo>
                <a:lnTo>
                  <a:pt x="0" y="13"/>
                </a:lnTo>
                <a:lnTo>
                  <a:pt x="1" y="4"/>
                </a:lnTo>
                <a:lnTo>
                  <a:pt x="7" y="11"/>
                </a:lnTo>
                <a:lnTo>
                  <a:pt x="8" y="6"/>
                </a:lnTo>
                <a:lnTo>
                  <a:pt x="10" y="1"/>
                </a:lnTo>
                <a:lnTo>
                  <a:pt x="14" y="0"/>
                </a:lnTo>
                <a:lnTo>
                  <a:pt x="15" y="5"/>
                </a:lnTo>
                <a:lnTo>
                  <a:pt x="15" y="9"/>
                </a:lnTo>
                <a:lnTo>
                  <a:pt x="11" y="11"/>
                </a:lnTo>
                <a:lnTo>
                  <a:pt x="11" y="12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01" name="Freeform 161"/>
          <p:cNvSpPr>
            <a:spLocks/>
          </p:cNvSpPr>
          <p:nvPr/>
        </p:nvSpPr>
        <p:spPr bwMode="auto">
          <a:xfrm>
            <a:off x="5119688" y="5899150"/>
            <a:ext cx="20638" cy="23813"/>
          </a:xfrm>
          <a:custGeom>
            <a:avLst/>
            <a:gdLst>
              <a:gd name="T0" fmla="*/ 2 w 13"/>
              <a:gd name="T1" fmla="*/ 14 h 15"/>
              <a:gd name="T2" fmla="*/ 1 w 13"/>
              <a:gd name="T3" fmla="*/ 14 h 15"/>
              <a:gd name="T4" fmla="*/ 0 w 13"/>
              <a:gd name="T5" fmla="*/ 4 h 15"/>
              <a:gd name="T6" fmla="*/ 4 w 13"/>
              <a:gd name="T7" fmla="*/ 1 h 15"/>
              <a:gd name="T8" fmla="*/ 4 w 13"/>
              <a:gd name="T9" fmla="*/ 0 h 15"/>
              <a:gd name="T10" fmla="*/ 6 w 13"/>
              <a:gd name="T11" fmla="*/ 1 h 15"/>
              <a:gd name="T12" fmla="*/ 13 w 13"/>
              <a:gd name="T13" fmla="*/ 7 h 15"/>
              <a:gd name="T14" fmla="*/ 13 w 13"/>
              <a:gd name="T15" fmla="*/ 10 h 15"/>
              <a:gd name="T16" fmla="*/ 12 w 13"/>
              <a:gd name="T17" fmla="*/ 14 h 15"/>
              <a:gd name="T18" fmla="*/ 9 w 13"/>
              <a:gd name="T19" fmla="*/ 15 h 15"/>
              <a:gd name="T20" fmla="*/ 2 w 13"/>
              <a:gd name="T21" fmla="*/ 14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3" h="15">
                <a:moveTo>
                  <a:pt x="2" y="14"/>
                </a:moveTo>
                <a:lnTo>
                  <a:pt x="1" y="14"/>
                </a:lnTo>
                <a:lnTo>
                  <a:pt x="0" y="4"/>
                </a:lnTo>
                <a:lnTo>
                  <a:pt x="4" y="1"/>
                </a:lnTo>
                <a:lnTo>
                  <a:pt x="4" y="0"/>
                </a:lnTo>
                <a:lnTo>
                  <a:pt x="6" y="1"/>
                </a:lnTo>
                <a:lnTo>
                  <a:pt x="13" y="7"/>
                </a:lnTo>
                <a:lnTo>
                  <a:pt x="13" y="10"/>
                </a:lnTo>
                <a:lnTo>
                  <a:pt x="12" y="14"/>
                </a:lnTo>
                <a:lnTo>
                  <a:pt x="9" y="15"/>
                </a:lnTo>
                <a:lnTo>
                  <a:pt x="2" y="14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02" name="Freeform 162"/>
          <p:cNvSpPr>
            <a:spLocks/>
          </p:cNvSpPr>
          <p:nvPr/>
        </p:nvSpPr>
        <p:spPr bwMode="auto">
          <a:xfrm>
            <a:off x="5249863" y="5897563"/>
            <a:ext cx="42863" cy="25400"/>
          </a:xfrm>
          <a:custGeom>
            <a:avLst/>
            <a:gdLst>
              <a:gd name="T0" fmla="*/ 15 w 27"/>
              <a:gd name="T1" fmla="*/ 5 h 16"/>
              <a:gd name="T2" fmla="*/ 10 w 27"/>
              <a:gd name="T3" fmla="*/ 1 h 16"/>
              <a:gd name="T4" fmla="*/ 13 w 27"/>
              <a:gd name="T5" fmla="*/ 0 h 16"/>
              <a:gd name="T6" fmla="*/ 20 w 27"/>
              <a:gd name="T7" fmla="*/ 4 h 16"/>
              <a:gd name="T8" fmla="*/ 20 w 27"/>
              <a:gd name="T9" fmla="*/ 2 h 16"/>
              <a:gd name="T10" fmla="*/ 21 w 27"/>
              <a:gd name="T11" fmla="*/ 1 h 16"/>
              <a:gd name="T12" fmla="*/ 23 w 27"/>
              <a:gd name="T13" fmla="*/ 1 h 16"/>
              <a:gd name="T14" fmla="*/ 25 w 27"/>
              <a:gd name="T15" fmla="*/ 1 h 16"/>
              <a:gd name="T16" fmla="*/ 25 w 27"/>
              <a:gd name="T17" fmla="*/ 4 h 16"/>
              <a:gd name="T18" fmla="*/ 27 w 27"/>
              <a:gd name="T19" fmla="*/ 9 h 16"/>
              <a:gd name="T20" fmla="*/ 27 w 27"/>
              <a:gd name="T21" fmla="*/ 12 h 16"/>
              <a:gd name="T22" fmla="*/ 24 w 27"/>
              <a:gd name="T23" fmla="*/ 12 h 16"/>
              <a:gd name="T24" fmla="*/ 19 w 27"/>
              <a:gd name="T25" fmla="*/ 9 h 16"/>
              <a:gd name="T26" fmla="*/ 16 w 27"/>
              <a:gd name="T27" fmla="*/ 9 h 16"/>
              <a:gd name="T28" fmla="*/ 15 w 27"/>
              <a:gd name="T29" fmla="*/ 11 h 16"/>
              <a:gd name="T30" fmla="*/ 9 w 27"/>
              <a:gd name="T31" fmla="*/ 15 h 16"/>
              <a:gd name="T32" fmla="*/ 4 w 27"/>
              <a:gd name="T33" fmla="*/ 16 h 16"/>
              <a:gd name="T34" fmla="*/ 0 w 27"/>
              <a:gd name="T35" fmla="*/ 15 h 16"/>
              <a:gd name="T36" fmla="*/ 9 w 27"/>
              <a:gd name="T37" fmla="*/ 8 h 16"/>
              <a:gd name="T38" fmla="*/ 15 w 27"/>
              <a:gd name="T39" fmla="*/ 5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27" h="16">
                <a:moveTo>
                  <a:pt x="15" y="5"/>
                </a:moveTo>
                <a:lnTo>
                  <a:pt x="10" y="1"/>
                </a:lnTo>
                <a:lnTo>
                  <a:pt x="13" y="0"/>
                </a:lnTo>
                <a:lnTo>
                  <a:pt x="20" y="4"/>
                </a:lnTo>
                <a:lnTo>
                  <a:pt x="20" y="2"/>
                </a:lnTo>
                <a:lnTo>
                  <a:pt x="21" y="1"/>
                </a:lnTo>
                <a:lnTo>
                  <a:pt x="23" y="1"/>
                </a:lnTo>
                <a:lnTo>
                  <a:pt x="25" y="1"/>
                </a:lnTo>
                <a:lnTo>
                  <a:pt x="25" y="4"/>
                </a:lnTo>
                <a:lnTo>
                  <a:pt x="27" y="9"/>
                </a:lnTo>
                <a:lnTo>
                  <a:pt x="27" y="12"/>
                </a:lnTo>
                <a:lnTo>
                  <a:pt x="24" y="12"/>
                </a:lnTo>
                <a:lnTo>
                  <a:pt x="19" y="9"/>
                </a:lnTo>
                <a:lnTo>
                  <a:pt x="16" y="9"/>
                </a:lnTo>
                <a:lnTo>
                  <a:pt x="15" y="11"/>
                </a:lnTo>
                <a:lnTo>
                  <a:pt x="9" y="15"/>
                </a:lnTo>
                <a:lnTo>
                  <a:pt x="4" y="16"/>
                </a:lnTo>
                <a:lnTo>
                  <a:pt x="0" y="15"/>
                </a:lnTo>
                <a:lnTo>
                  <a:pt x="9" y="8"/>
                </a:lnTo>
                <a:lnTo>
                  <a:pt x="15" y="5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03" name="Freeform 163"/>
          <p:cNvSpPr>
            <a:spLocks/>
          </p:cNvSpPr>
          <p:nvPr/>
        </p:nvSpPr>
        <p:spPr bwMode="auto">
          <a:xfrm>
            <a:off x="5199063" y="5846763"/>
            <a:ext cx="39688" cy="82550"/>
          </a:xfrm>
          <a:custGeom>
            <a:avLst/>
            <a:gdLst>
              <a:gd name="T0" fmla="*/ 11 w 25"/>
              <a:gd name="T1" fmla="*/ 10 h 52"/>
              <a:gd name="T2" fmla="*/ 7 w 25"/>
              <a:gd name="T3" fmla="*/ 10 h 52"/>
              <a:gd name="T4" fmla="*/ 7 w 25"/>
              <a:gd name="T5" fmla="*/ 8 h 52"/>
              <a:gd name="T6" fmla="*/ 12 w 25"/>
              <a:gd name="T7" fmla="*/ 0 h 52"/>
              <a:gd name="T8" fmla="*/ 15 w 25"/>
              <a:gd name="T9" fmla="*/ 3 h 52"/>
              <a:gd name="T10" fmla="*/ 11 w 25"/>
              <a:gd name="T11" fmla="*/ 13 h 52"/>
              <a:gd name="T12" fmla="*/ 15 w 25"/>
              <a:gd name="T13" fmla="*/ 14 h 52"/>
              <a:gd name="T14" fmla="*/ 18 w 25"/>
              <a:gd name="T15" fmla="*/ 6 h 52"/>
              <a:gd name="T16" fmla="*/ 22 w 25"/>
              <a:gd name="T17" fmla="*/ 8 h 52"/>
              <a:gd name="T18" fmla="*/ 21 w 25"/>
              <a:gd name="T19" fmla="*/ 15 h 52"/>
              <a:gd name="T20" fmla="*/ 22 w 25"/>
              <a:gd name="T21" fmla="*/ 17 h 52"/>
              <a:gd name="T22" fmla="*/ 22 w 25"/>
              <a:gd name="T23" fmla="*/ 23 h 52"/>
              <a:gd name="T24" fmla="*/ 17 w 25"/>
              <a:gd name="T25" fmla="*/ 28 h 52"/>
              <a:gd name="T26" fmla="*/ 14 w 25"/>
              <a:gd name="T27" fmla="*/ 23 h 52"/>
              <a:gd name="T28" fmla="*/ 7 w 25"/>
              <a:gd name="T29" fmla="*/ 32 h 52"/>
              <a:gd name="T30" fmla="*/ 17 w 25"/>
              <a:gd name="T31" fmla="*/ 34 h 52"/>
              <a:gd name="T32" fmla="*/ 18 w 25"/>
              <a:gd name="T33" fmla="*/ 33 h 52"/>
              <a:gd name="T34" fmla="*/ 23 w 25"/>
              <a:gd name="T35" fmla="*/ 33 h 52"/>
              <a:gd name="T36" fmla="*/ 25 w 25"/>
              <a:gd name="T37" fmla="*/ 36 h 52"/>
              <a:gd name="T38" fmla="*/ 22 w 25"/>
              <a:gd name="T39" fmla="*/ 41 h 52"/>
              <a:gd name="T40" fmla="*/ 21 w 25"/>
              <a:gd name="T41" fmla="*/ 44 h 52"/>
              <a:gd name="T42" fmla="*/ 21 w 25"/>
              <a:gd name="T43" fmla="*/ 45 h 52"/>
              <a:gd name="T44" fmla="*/ 19 w 25"/>
              <a:gd name="T45" fmla="*/ 47 h 52"/>
              <a:gd name="T46" fmla="*/ 17 w 25"/>
              <a:gd name="T47" fmla="*/ 51 h 52"/>
              <a:gd name="T48" fmla="*/ 14 w 25"/>
              <a:gd name="T49" fmla="*/ 52 h 52"/>
              <a:gd name="T50" fmla="*/ 11 w 25"/>
              <a:gd name="T51" fmla="*/ 49 h 52"/>
              <a:gd name="T52" fmla="*/ 10 w 25"/>
              <a:gd name="T53" fmla="*/ 48 h 52"/>
              <a:gd name="T54" fmla="*/ 10 w 25"/>
              <a:gd name="T55" fmla="*/ 44 h 52"/>
              <a:gd name="T56" fmla="*/ 10 w 25"/>
              <a:gd name="T57" fmla="*/ 43 h 52"/>
              <a:gd name="T58" fmla="*/ 7 w 25"/>
              <a:gd name="T59" fmla="*/ 36 h 52"/>
              <a:gd name="T60" fmla="*/ 0 w 25"/>
              <a:gd name="T61" fmla="*/ 33 h 52"/>
              <a:gd name="T62" fmla="*/ 0 w 25"/>
              <a:gd name="T63" fmla="*/ 26 h 52"/>
              <a:gd name="T64" fmla="*/ 2 w 25"/>
              <a:gd name="T65" fmla="*/ 22 h 52"/>
              <a:gd name="T66" fmla="*/ 4 w 25"/>
              <a:gd name="T67" fmla="*/ 18 h 52"/>
              <a:gd name="T68" fmla="*/ 6 w 25"/>
              <a:gd name="T69" fmla="*/ 15 h 52"/>
              <a:gd name="T70" fmla="*/ 11 w 25"/>
              <a:gd name="T71" fmla="*/ 10 h 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</a:cxnLst>
            <a:rect l="0" t="0" r="r" b="b"/>
            <a:pathLst>
              <a:path w="25" h="52">
                <a:moveTo>
                  <a:pt x="11" y="10"/>
                </a:moveTo>
                <a:lnTo>
                  <a:pt x="7" y="10"/>
                </a:lnTo>
                <a:lnTo>
                  <a:pt x="7" y="8"/>
                </a:lnTo>
                <a:lnTo>
                  <a:pt x="12" y="0"/>
                </a:lnTo>
                <a:lnTo>
                  <a:pt x="15" y="3"/>
                </a:lnTo>
                <a:lnTo>
                  <a:pt x="11" y="13"/>
                </a:lnTo>
                <a:lnTo>
                  <a:pt x="15" y="14"/>
                </a:lnTo>
                <a:lnTo>
                  <a:pt x="18" y="6"/>
                </a:lnTo>
                <a:lnTo>
                  <a:pt x="22" y="8"/>
                </a:lnTo>
                <a:lnTo>
                  <a:pt x="21" y="15"/>
                </a:lnTo>
                <a:lnTo>
                  <a:pt x="22" y="17"/>
                </a:lnTo>
                <a:lnTo>
                  <a:pt x="22" y="23"/>
                </a:lnTo>
                <a:lnTo>
                  <a:pt x="17" y="28"/>
                </a:lnTo>
                <a:lnTo>
                  <a:pt x="14" y="23"/>
                </a:lnTo>
                <a:lnTo>
                  <a:pt x="7" y="32"/>
                </a:lnTo>
                <a:lnTo>
                  <a:pt x="17" y="34"/>
                </a:lnTo>
                <a:lnTo>
                  <a:pt x="18" y="33"/>
                </a:lnTo>
                <a:lnTo>
                  <a:pt x="23" y="33"/>
                </a:lnTo>
                <a:lnTo>
                  <a:pt x="25" y="36"/>
                </a:lnTo>
                <a:lnTo>
                  <a:pt x="22" y="41"/>
                </a:lnTo>
                <a:lnTo>
                  <a:pt x="21" y="44"/>
                </a:lnTo>
                <a:lnTo>
                  <a:pt x="21" y="45"/>
                </a:lnTo>
                <a:lnTo>
                  <a:pt x="19" y="47"/>
                </a:lnTo>
                <a:lnTo>
                  <a:pt x="17" y="51"/>
                </a:lnTo>
                <a:lnTo>
                  <a:pt x="14" y="52"/>
                </a:lnTo>
                <a:lnTo>
                  <a:pt x="11" y="49"/>
                </a:lnTo>
                <a:lnTo>
                  <a:pt x="10" y="48"/>
                </a:lnTo>
                <a:lnTo>
                  <a:pt x="10" y="44"/>
                </a:lnTo>
                <a:lnTo>
                  <a:pt x="10" y="43"/>
                </a:lnTo>
                <a:lnTo>
                  <a:pt x="7" y="36"/>
                </a:lnTo>
                <a:lnTo>
                  <a:pt x="0" y="33"/>
                </a:lnTo>
                <a:lnTo>
                  <a:pt x="0" y="26"/>
                </a:lnTo>
                <a:lnTo>
                  <a:pt x="2" y="22"/>
                </a:lnTo>
                <a:lnTo>
                  <a:pt x="4" y="18"/>
                </a:lnTo>
                <a:lnTo>
                  <a:pt x="6" y="15"/>
                </a:lnTo>
                <a:lnTo>
                  <a:pt x="11" y="10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04" name="Freeform 164"/>
          <p:cNvSpPr>
            <a:spLocks/>
          </p:cNvSpPr>
          <p:nvPr/>
        </p:nvSpPr>
        <p:spPr bwMode="auto">
          <a:xfrm>
            <a:off x="4224338" y="5870575"/>
            <a:ext cx="112713" cy="33338"/>
          </a:xfrm>
          <a:custGeom>
            <a:avLst/>
            <a:gdLst>
              <a:gd name="T0" fmla="*/ 37 w 71"/>
              <a:gd name="T1" fmla="*/ 14 h 21"/>
              <a:gd name="T2" fmla="*/ 23 w 71"/>
              <a:gd name="T3" fmla="*/ 15 h 21"/>
              <a:gd name="T4" fmla="*/ 18 w 71"/>
              <a:gd name="T5" fmla="*/ 17 h 21"/>
              <a:gd name="T6" fmla="*/ 15 w 71"/>
              <a:gd name="T7" fmla="*/ 18 h 21"/>
              <a:gd name="T8" fmla="*/ 4 w 71"/>
              <a:gd name="T9" fmla="*/ 18 h 21"/>
              <a:gd name="T10" fmla="*/ 0 w 71"/>
              <a:gd name="T11" fmla="*/ 18 h 21"/>
              <a:gd name="T12" fmla="*/ 4 w 71"/>
              <a:gd name="T13" fmla="*/ 15 h 21"/>
              <a:gd name="T14" fmla="*/ 4 w 71"/>
              <a:gd name="T15" fmla="*/ 14 h 21"/>
              <a:gd name="T16" fmla="*/ 10 w 71"/>
              <a:gd name="T17" fmla="*/ 8 h 21"/>
              <a:gd name="T18" fmla="*/ 30 w 71"/>
              <a:gd name="T19" fmla="*/ 6 h 21"/>
              <a:gd name="T20" fmla="*/ 44 w 71"/>
              <a:gd name="T21" fmla="*/ 4 h 21"/>
              <a:gd name="T22" fmla="*/ 56 w 71"/>
              <a:gd name="T23" fmla="*/ 0 h 21"/>
              <a:gd name="T24" fmla="*/ 67 w 71"/>
              <a:gd name="T25" fmla="*/ 4 h 21"/>
              <a:gd name="T26" fmla="*/ 71 w 71"/>
              <a:gd name="T27" fmla="*/ 11 h 21"/>
              <a:gd name="T28" fmla="*/ 71 w 71"/>
              <a:gd name="T29" fmla="*/ 17 h 21"/>
              <a:gd name="T30" fmla="*/ 48 w 71"/>
              <a:gd name="T31" fmla="*/ 21 h 21"/>
              <a:gd name="T32" fmla="*/ 37 w 71"/>
              <a:gd name="T33" fmla="*/ 19 h 21"/>
              <a:gd name="T34" fmla="*/ 30 w 71"/>
              <a:gd name="T35" fmla="*/ 18 h 21"/>
              <a:gd name="T36" fmla="*/ 34 w 71"/>
              <a:gd name="T37" fmla="*/ 18 h 21"/>
              <a:gd name="T38" fmla="*/ 41 w 71"/>
              <a:gd name="T39" fmla="*/ 17 h 21"/>
              <a:gd name="T40" fmla="*/ 37 w 71"/>
              <a:gd name="T41" fmla="*/ 14 h 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71" h="21">
                <a:moveTo>
                  <a:pt x="37" y="14"/>
                </a:moveTo>
                <a:lnTo>
                  <a:pt x="23" y="15"/>
                </a:lnTo>
                <a:lnTo>
                  <a:pt x="18" y="17"/>
                </a:lnTo>
                <a:lnTo>
                  <a:pt x="15" y="18"/>
                </a:lnTo>
                <a:lnTo>
                  <a:pt x="4" y="18"/>
                </a:lnTo>
                <a:lnTo>
                  <a:pt x="0" y="18"/>
                </a:lnTo>
                <a:lnTo>
                  <a:pt x="4" y="15"/>
                </a:lnTo>
                <a:lnTo>
                  <a:pt x="4" y="14"/>
                </a:lnTo>
                <a:lnTo>
                  <a:pt x="10" y="8"/>
                </a:lnTo>
                <a:lnTo>
                  <a:pt x="30" y="6"/>
                </a:lnTo>
                <a:lnTo>
                  <a:pt x="44" y="4"/>
                </a:lnTo>
                <a:lnTo>
                  <a:pt x="56" y="0"/>
                </a:lnTo>
                <a:lnTo>
                  <a:pt x="67" y="4"/>
                </a:lnTo>
                <a:lnTo>
                  <a:pt x="71" y="11"/>
                </a:lnTo>
                <a:lnTo>
                  <a:pt x="71" y="17"/>
                </a:lnTo>
                <a:lnTo>
                  <a:pt x="48" y="21"/>
                </a:lnTo>
                <a:lnTo>
                  <a:pt x="37" y="19"/>
                </a:lnTo>
                <a:lnTo>
                  <a:pt x="30" y="18"/>
                </a:lnTo>
                <a:lnTo>
                  <a:pt x="34" y="18"/>
                </a:lnTo>
                <a:lnTo>
                  <a:pt x="41" y="17"/>
                </a:lnTo>
                <a:lnTo>
                  <a:pt x="37" y="14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05" name="Freeform 165"/>
          <p:cNvSpPr>
            <a:spLocks/>
          </p:cNvSpPr>
          <p:nvPr/>
        </p:nvSpPr>
        <p:spPr bwMode="auto">
          <a:xfrm>
            <a:off x="5187951" y="5707063"/>
            <a:ext cx="111125" cy="174625"/>
          </a:xfrm>
          <a:custGeom>
            <a:avLst/>
            <a:gdLst>
              <a:gd name="T0" fmla="*/ 2 w 70"/>
              <a:gd name="T1" fmla="*/ 13 h 110"/>
              <a:gd name="T2" fmla="*/ 6 w 70"/>
              <a:gd name="T3" fmla="*/ 9 h 110"/>
              <a:gd name="T4" fmla="*/ 9 w 70"/>
              <a:gd name="T5" fmla="*/ 19 h 110"/>
              <a:gd name="T6" fmla="*/ 15 w 70"/>
              <a:gd name="T7" fmla="*/ 13 h 110"/>
              <a:gd name="T8" fmla="*/ 26 w 70"/>
              <a:gd name="T9" fmla="*/ 11 h 110"/>
              <a:gd name="T10" fmla="*/ 29 w 70"/>
              <a:gd name="T11" fmla="*/ 2 h 110"/>
              <a:gd name="T12" fmla="*/ 32 w 70"/>
              <a:gd name="T13" fmla="*/ 1 h 110"/>
              <a:gd name="T14" fmla="*/ 36 w 70"/>
              <a:gd name="T15" fmla="*/ 11 h 110"/>
              <a:gd name="T16" fmla="*/ 41 w 70"/>
              <a:gd name="T17" fmla="*/ 21 h 110"/>
              <a:gd name="T18" fmla="*/ 45 w 70"/>
              <a:gd name="T19" fmla="*/ 23 h 110"/>
              <a:gd name="T20" fmla="*/ 55 w 70"/>
              <a:gd name="T21" fmla="*/ 26 h 110"/>
              <a:gd name="T22" fmla="*/ 60 w 70"/>
              <a:gd name="T23" fmla="*/ 39 h 110"/>
              <a:gd name="T24" fmla="*/ 69 w 70"/>
              <a:gd name="T25" fmla="*/ 56 h 110"/>
              <a:gd name="T26" fmla="*/ 67 w 70"/>
              <a:gd name="T27" fmla="*/ 62 h 110"/>
              <a:gd name="T28" fmla="*/ 66 w 70"/>
              <a:gd name="T29" fmla="*/ 72 h 110"/>
              <a:gd name="T30" fmla="*/ 70 w 70"/>
              <a:gd name="T31" fmla="*/ 80 h 110"/>
              <a:gd name="T32" fmla="*/ 69 w 70"/>
              <a:gd name="T33" fmla="*/ 90 h 110"/>
              <a:gd name="T34" fmla="*/ 51 w 70"/>
              <a:gd name="T35" fmla="*/ 94 h 110"/>
              <a:gd name="T36" fmla="*/ 55 w 70"/>
              <a:gd name="T37" fmla="*/ 107 h 110"/>
              <a:gd name="T38" fmla="*/ 45 w 70"/>
              <a:gd name="T39" fmla="*/ 105 h 110"/>
              <a:gd name="T40" fmla="*/ 41 w 70"/>
              <a:gd name="T41" fmla="*/ 99 h 110"/>
              <a:gd name="T42" fmla="*/ 34 w 70"/>
              <a:gd name="T43" fmla="*/ 94 h 110"/>
              <a:gd name="T44" fmla="*/ 33 w 70"/>
              <a:gd name="T45" fmla="*/ 90 h 110"/>
              <a:gd name="T46" fmla="*/ 26 w 70"/>
              <a:gd name="T47" fmla="*/ 88 h 110"/>
              <a:gd name="T48" fmla="*/ 19 w 70"/>
              <a:gd name="T49" fmla="*/ 83 h 110"/>
              <a:gd name="T50" fmla="*/ 14 w 70"/>
              <a:gd name="T51" fmla="*/ 76 h 110"/>
              <a:gd name="T52" fmla="*/ 3 w 70"/>
              <a:gd name="T53" fmla="*/ 75 h 110"/>
              <a:gd name="T54" fmla="*/ 3 w 70"/>
              <a:gd name="T55" fmla="*/ 68 h 110"/>
              <a:gd name="T56" fmla="*/ 3 w 70"/>
              <a:gd name="T57" fmla="*/ 66 h 110"/>
              <a:gd name="T58" fmla="*/ 7 w 70"/>
              <a:gd name="T59" fmla="*/ 56 h 110"/>
              <a:gd name="T60" fmla="*/ 6 w 70"/>
              <a:gd name="T61" fmla="*/ 53 h 110"/>
              <a:gd name="T62" fmla="*/ 4 w 70"/>
              <a:gd name="T63" fmla="*/ 45 h 110"/>
              <a:gd name="T64" fmla="*/ 2 w 70"/>
              <a:gd name="T65" fmla="*/ 30 h 110"/>
              <a:gd name="T66" fmla="*/ 3 w 70"/>
              <a:gd name="T67" fmla="*/ 19 h 1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70" h="110">
                <a:moveTo>
                  <a:pt x="3" y="19"/>
                </a:moveTo>
                <a:lnTo>
                  <a:pt x="2" y="13"/>
                </a:lnTo>
                <a:lnTo>
                  <a:pt x="0" y="9"/>
                </a:lnTo>
                <a:lnTo>
                  <a:pt x="6" y="9"/>
                </a:lnTo>
                <a:lnTo>
                  <a:pt x="7" y="15"/>
                </a:lnTo>
                <a:lnTo>
                  <a:pt x="9" y="19"/>
                </a:lnTo>
                <a:lnTo>
                  <a:pt x="14" y="15"/>
                </a:lnTo>
                <a:lnTo>
                  <a:pt x="15" y="13"/>
                </a:lnTo>
                <a:lnTo>
                  <a:pt x="24" y="11"/>
                </a:lnTo>
                <a:lnTo>
                  <a:pt x="26" y="11"/>
                </a:lnTo>
                <a:lnTo>
                  <a:pt x="29" y="4"/>
                </a:lnTo>
                <a:lnTo>
                  <a:pt x="29" y="2"/>
                </a:lnTo>
                <a:lnTo>
                  <a:pt x="32" y="0"/>
                </a:lnTo>
                <a:lnTo>
                  <a:pt x="32" y="1"/>
                </a:lnTo>
                <a:lnTo>
                  <a:pt x="33" y="6"/>
                </a:lnTo>
                <a:lnTo>
                  <a:pt x="36" y="11"/>
                </a:lnTo>
                <a:lnTo>
                  <a:pt x="40" y="19"/>
                </a:lnTo>
                <a:lnTo>
                  <a:pt x="41" y="21"/>
                </a:lnTo>
                <a:lnTo>
                  <a:pt x="41" y="23"/>
                </a:lnTo>
                <a:lnTo>
                  <a:pt x="45" y="23"/>
                </a:lnTo>
                <a:lnTo>
                  <a:pt x="54" y="24"/>
                </a:lnTo>
                <a:lnTo>
                  <a:pt x="55" y="26"/>
                </a:lnTo>
                <a:lnTo>
                  <a:pt x="58" y="30"/>
                </a:lnTo>
                <a:lnTo>
                  <a:pt x="60" y="39"/>
                </a:lnTo>
                <a:lnTo>
                  <a:pt x="63" y="46"/>
                </a:lnTo>
                <a:lnTo>
                  <a:pt x="69" y="56"/>
                </a:lnTo>
                <a:lnTo>
                  <a:pt x="67" y="58"/>
                </a:lnTo>
                <a:lnTo>
                  <a:pt x="67" y="62"/>
                </a:lnTo>
                <a:lnTo>
                  <a:pt x="64" y="68"/>
                </a:lnTo>
                <a:lnTo>
                  <a:pt x="66" y="72"/>
                </a:lnTo>
                <a:lnTo>
                  <a:pt x="70" y="73"/>
                </a:lnTo>
                <a:lnTo>
                  <a:pt x="70" y="80"/>
                </a:lnTo>
                <a:lnTo>
                  <a:pt x="70" y="86"/>
                </a:lnTo>
                <a:lnTo>
                  <a:pt x="69" y="90"/>
                </a:lnTo>
                <a:lnTo>
                  <a:pt x="58" y="96"/>
                </a:lnTo>
                <a:lnTo>
                  <a:pt x="51" y="94"/>
                </a:lnTo>
                <a:lnTo>
                  <a:pt x="48" y="96"/>
                </a:lnTo>
                <a:lnTo>
                  <a:pt x="55" y="107"/>
                </a:lnTo>
                <a:lnTo>
                  <a:pt x="48" y="110"/>
                </a:lnTo>
                <a:lnTo>
                  <a:pt x="45" y="105"/>
                </a:lnTo>
                <a:lnTo>
                  <a:pt x="44" y="105"/>
                </a:lnTo>
                <a:lnTo>
                  <a:pt x="41" y="99"/>
                </a:lnTo>
                <a:lnTo>
                  <a:pt x="39" y="98"/>
                </a:lnTo>
                <a:lnTo>
                  <a:pt x="34" y="94"/>
                </a:lnTo>
                <a:lnTo>
                  <a:pt x="33" y="91"/>
                </a:lnTo>
                <a:lnTo>
                  <a:pt x="33" y="90"/>
                </a:lnTo>
                <a:lnTo>
                  <a:pt x="30" y="90"/>
                </a:lnTo>
                <a:lnTo>
                  <a:pt x="26" y="88"/>
                </a:lnTo>
                <a:lnTo>
                  <a:pt x="25" y="88"/>
                </a:lnTo>
                <a:lnTo>
                  <a:pt x="19" y="83"/>
                </a:lnTo>
                <a:lnTo>
                  <a:pt x="18" y="80"/>
                </a:lnTo>
                <a:lnTo>
                  <a:pt x="14" y="76"/>
                </a:lnTo>
                <a:lnTo>
                  <a:pt x="7" y="75"/>
                </a:lnTo>
                <a:lnTo>
                  <a:pt x="3" y="75"/>
                </a:lnTo>
                <a:lnTo>
                  <a:pt x="3" y="71"/>
                </a:lnTo>
                <a:lnTo>
                  <a:pt x="3" y="68"/>
                </a:lnTo>
                <a:lnTo>
                  <a:pt x="2" y="68"/>
                </a:lnTo>
                <a:lnTo>
                  <a:pt x="3" y="66"/>
                </a:lnTo>
                <a:lnTo>
                  <a:pt x="6" y="58"/>
                </a:lnTo>
                <a:lnTo>
                  <a:pt x="7" y="56"/>
                </a:lnTo>
                <a:lnTo>
                  <a:pt x="7" y="56"/>
                </a:lnTo>
                <a:lnTo>
                  <a:pt x="6" y="53"/>
                </a:lnTo>
                <a:lnTo>
                  <a:pt x="6" y="47"/>
                </a:lnTo>
                <a:lnTo>
                  <a:pt x="4" y="45"/>
                </a:lnTo>
                <a:lnTo>
                  <a:pt x="0" y="36"/>
                </a:lnTo>
                <a:lnTo>
                  <a:pt x="2" y="30"/>
                </a:lnTo>
                <a:lnTo>
                  <a:pt x="3" y="24"/>
                </a:lnTo>
                <a:lnTo>
                  <a:pt x="3" y="19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06" name="Freeform 166"/>
          <p:cNvSpPr>
            <a:spLocks/>
          </p:cNvSpPr>
          <p:nvPr/>
        </p:nvSpPr>
        <p:spPr bwMode="auto">
          <a:xfrm>
            <a:off x="5105401" y="5795963"/>
            <a:ext cx="50800" cy="79375"/>
          </a:xfrm>
          <a:custGeom>
            <a:avLst/>
            <a:gdLst>
              <a:gd name="T0" fmla="*/ 26 w 32"/>
              <a:gd name="T1" fmla="*/ 27 h 50"/>
              <a:gd name="T2" fmla="*/ 26 w 32"/>
              <a:gd name="T3" fmla="*/ 31 h 50"/>
              <a:gd name="T4" fmla="*/ 25 w 32"/>
              <a:gd name="T5" fmla="*/ 31 h 50"/>
              <a:gd name="T6" fmla="*/ 22 w 32"/>
              <a:gd name="T7" fmla="*/ 30 h 50"/>
              <a:gd name="T8" fmla="*/ 20 w 32"/>
              <a:gd name="T9" fmla="*/ 28 h 50"/>
              <a:gd name="T10" fmla="*/ 18 w 32"/>
              <a:gd name="T11" fmla="*/ 27 h 50"/>
              <a:gd name="T12" fmla="*/ 20 w 32"/>
              <a:gd name="T13" fmla="*/ 30 h 50"/>
              <a:gd name="T14" fmla="*/ 20 w 32"/>
              <a:gd name="T15" fmla="*/ 32 h 50"/>
              <a:gd name="T16" fmla="*/ 20 w 32"/>
              <a:gd name="T17" fmla="*/ 35 h 50"/>
              <a:gd name="T18" fmla="*/ 21 w 32"/>
              <a:gd name="T19" fmla="*/ 34 h 50"/>
              <a:gd name="T20" fmla="*/ 22 w 32"/>
              <a:gd name="T21" fmla="*/ 32 h 50"/>
              <a:gd name="T22" fmla="*/ 25 w 32"/>
              <a:gd name="T23" fmla="*/ 35 h 50"/>
              <a:gd name="T24" fmla="*/ 28 w 32"/>
              <a:gd name="T25" fmla="*/ 36 h 50"/>
              <a:gd name="T26" fmla="*/ 30 w 32"/>
              <a:gd name="T27" fmla="*/ 40 h 50"/>
              <a:gd name="T28" fmla="*/ 32 w 32"/>
              <a:gd name="T29" fmla="*/ 43 h 50"/>
              <a:gd name="T30" fmla="*/ 28 w 32"/>
              <a:gd name="T31" fmla="*/ 50 h 50"/>
              <a:gd name="T32" fmla="*/ 25 w 32"/>
              <a:gd name="T33" fmla="*/ 47 h 50"/>
              <a:gd name="T34" fmla="*/ 22 w 32"/>
              <a:gd name="T35" fmla="*/ 42 h 50"/>
              <a:gd name="T36" fmla="*/ 20 w 32"/>
              <a:gd name="T37" fmla="*/ 43 h 50"/>
              <a:gd name="T38" fmla="*/ 15 w 32"/>
              <a:gd name="T39" fmla="*/ 45 h 50"/>
              <a:gd name="T40" fmla="*/ 15 w 32"/>
              <a:gd name="T41" fmla="*/ 43 h 50"/>
              <a:gd name="T42" fmla="*/ 13 w 32"/>
              <a:gd name="T43" fmla="*/ 40 h 50"/>
              <a:gd name="T44" fmla="*/ 10 w 32"/>
              <a:gd name="T45" fmla="*/ 35 h 50"/>
              <a:gd name="T46" fmla="*/ 9 w 32"/>
              <a:gd name="T47" fmla="*/ 34 h 50"/>
              <a:gd name="T48" fmla="*/ 3 w 32"/>
              <a:gd name="T49" fmla="*/ 27 h 50"/>
              <a:gd name="T50" fmla="*/ 0 w 32"/>
              <a:gd name="T51" fmla="*/ 12 h 50"/>
              <a:gd name="T52" fmla="*/ 2 w 32"/>
              <a:gd name="T53" fmla="*/ 6 h 50"/>
              <a:gd name="T54" fmla="*/ 3 w 32"/>
              <a:gd name="T55" fmla="*/ 2 h 50"/>
              <a:gd name="T56" fmla="*/ 5 w 32"/>
              <a:gd name="T57" fmla="*/ 1 h 50"/>
              <a:gd name="T58" fmla="*/ 7 w 32"/>
              <a:gd name="T59" fmla="*/ 0 h 50"/>
              <a:gd name="T60" fmla="*/ 9 w 32"/>
              <a:gd name="T61" fmla="*/ 0 h 50"/>
              <a:gd name="T62" fmla="*/ 10 w 32"/>
              <a:gd name="T63" fmla="*/ 0 h 50"/>
              <a:gd name="T64" fmla="*/ 11 w 32"/>
              <a:gd name="T65" fmla="*/ 0 h 50"/>
              <a:gd name="T66" fmla="*/ 13 w 32"/>
              <a:gd name="T67" fmla="*/ 0 h 50"/>
              <a:gd name="T68" fmla="*/ 13 w 32"/>
              <a:gd name="T69" fmla="*/ 2 h 50"/>
              <a:gd name="T70" fmla="*/ 14 w 32"/>
              <a:gd name="T71" fmla="*/ 4 h 50"/>
              <a:gd name="T72" fmla="*/ 15 w 32"/>
              <a:gd name="T73" fmla="*/ 5 h 50"/>
              <a:gd name="T74" fmla="*/ 20 w 32"/>
              <a:gd name="T75" fmla="*/ 6 h 50"/>
              <a:gd name="T76" fmla="*/ 24 w 32"/>
              <a:gd name="T77" fmla="*/ 8 h 50"/>
              <a:gd name="T78" fmla="*/ 20 w 32"/>
              <a:gd name="T79" fmla="*/ 16 h 50"/>
              <a:gd name="T80" fmla="*/ 20 w 32"/>
              <a:gd name="T81" fmla="*/ 20 h 50"/>
              <a:gd name="T82" fmla="*/ 20 w 32"/>
              <a:gd name="T83" fmla="*/ 21 h 50"/>
              <a:gd name="T84" fmla="*/ 21 w 32"/>
              <a:gd name="T85" fmla="*/ 24 h 50"/>
              <a:gd name="T86" fmla="*/ 22 w 32"/>
              <a:gd name="T87" fmla="*/ 24 h 50"/>
              <a:gd name="T88" fmla="*/ 24 w 32"/>
              <a:gd name="T89" fmla="*/ 24 h 50"/>
              <a:gd name="T90" fmla="*/ 26 w 32"/>
              <a:gd name="T91" fmla="*/ 24 h 50"/>
              <a:gd name="T92" fmla="*/ 26 w 32"/>
              <a:gd name="T93" fmla="*/ 27 h 5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</a:cxnLst>
            <a:rect l="0" t="0" r="r" b="b"/>
            <a:pathLst>
              <a:path w="32" h="50">
                <a:moveTo>
                  <a:pt x="26" y="27"/>
                </a:moveTo>
                <a:lnTo>
                  <a:pt x="26" y="31"/>
                </a:lnTo>
                <a:lnTo>
                  <a:pt x="25" y="31"/>
                </a:lnTo>
                <a:lnTo>
                  <a:pt x="22" y="30"/>
                </a:lnTo>
                <a:lnTo>
                  <a:pt x="20" y="28"/>
                </a:lnTo>
                <a:lnTo>
                  <a:pt x="18" y="27"/>
                </a:lnTo>
                <a:lnTo>
                  <a:pt x="20" y="30"/>
                </a:lnTo>
                <a:lnTo>
                  <a:pt x="20" y="32"/>
                </a:lnTo>
                <a:lnTo>
                  <a:pt x="20" y="35"/>
                </a:lnTo>
                <a:lnTo>
                  <a:pt x="21" y="34"/>
                </a:lnTo>
                <a:lnTo>
                  <a:pt x="22" y="32"/>
                </a:lnTo>
                <a:lnTo>
                  <a:pt x="25" y="35"/>
                </a:lnTo>
                <a:lnTo>
                  <a:pt x="28" y="36"/>
                </a:lnTo>
                <a:lnTo>
                  <a:pt x="30" y="40"/>
                </a:lnTo>
                <a:lnTo>
                  <a:pt x="32" y="43"/>
                </a:lnTo>
                <a:lnTo>
                  <a:pt x="28" y="50"/>
                </a:lnTo>
                <a:lnTo>
                  <a:pt x="25" y="47"/>
                </a:lnTo>
                <a:lnTo>
                  <a:pt x="22" y="42"/>
                </a:lnTo>
                <a:lnTo>
                  <a:pt x="20" y="43"/>
                </a:lnTo>
                <a:lnTo>
                  <a:pt x="15" y="45"/>
                </a:lnTo>
                <a:lnTo>
                  <a:pt x="15" y="43"/>
                </a:lnTo>
                <a:lnTo>
                  <a:pt x="13" y="40"/>
                </a:lnTo>
                <a:lnTo>
                  <a:pt x="10" y="35"/>
                </a:lnTo>
                <a:lnTo>
                  <a:pt x="9" y="34"/>
                </a:lnTo>
                <a:lnTo>
                  <a:pt x="3" y="27"/>
                </a:lnTo>
                <a:lnTo>
                  <a:pt x="0" y="12"/>
                </a:lnTo>
                <a:lnTo>
                  <a:pt x="2" y="6"/>
                </a:lnTo>
                <a:lnTo>
                  <a:pt x="3" y="2"/>
                </a:lnTo>
                <a:lnTo>
                  <a:pt x="5" y="1"/>
                </a:lnTo>
                <a:lnTo>
                  <a:pt x="7" y="0"/>
                </a:lnTo>
                <a:lnTo>
                  <a:pt x="9" y="0"/>
                </a:lnTo>
                <a:lnTo>
                  <a:pt x="10" y="0"/>
                </a:lnTo>
                <a:lnTo>
                  <a:pt x="11" y="0"/>
                </a:lnTo>
                <a:lnTo>
                  <a:pt x="13" y="0"/>
                </a:lnTo>
                <a:lnTo>
                  <a:pt x="13" y="2"/>
                </a:lnTo>
                <a:lnTo>
                  <a:pt x="14" y="4"/>
                </a:lnTo>
                <a:lnTo>
                  <a:pt x="15" y="5"/>
                </a:lnTo>
                <a:lnTo>
                  <a:pt x="20" y="6"/>
                </a:lnTo>
                <a:lnTo>
                  <a:pt x="24" y="8"/>
                </a:lnTo>
                <a:lnTo>
                  <a:pt x="20" y="16"/>
                </a:lnTo>
                <a:lnTo>
                  <a:pt x="20" y="20"/>
                </a:lnTo>
                <a:lnTo>
                  <a:pt x="20" y="21"/>
                </a:lnTo>
                <a:lnTo>
                  <a:pt x="21" y="24"/>
                </a:lnTo>
                <a:lnTo>
                  <a:pt x="22" y="24"/>
                </a:lnTo>
                <a:lnTo>
                  <a:pt x="24" y="24"/>
                </a:lnTo>
                <a:lnTo>
                  <a:pt x="26" y="24"/>
                </a:lnTo>
                <a:lnTo>
                  <a:pt x="26" y="27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07" name="Freeform 167"/>
          <p:cNvSpPr>
            <a:spLocks/>
          </p:cNvSpPr>
          <p:nvPr/>
        </p:nvSpPr>
        <p:spPr bwMode="auto">
          <a:xfrm>
            <a:off x="5186363" y="5829300"/>
            <a:ext cx="17463" cy="39688"/>
          </a:xfrm>
          <a:custGeom>
            <a:avLst/>
            <a:gdLst>
              <a:gd name="T0" fmla="*/ 7 w 11"/>
              <a:gd name="T1" fmla="*/ 14 h 25"/>
              <a:gd name="T2" fmla="*/ 8 w 11"/>
              <a:gd name="T3" fmla="*/ 15 h 25"/>
              <a:gd name="T4" fmla="*/ 10 w 11"/>
              <a:gd name="T5" fmla="*/ 17 h 25"/>
              <a:gd name="T6" fmla="*/ 3 w 11"/>
              <a:gd name="T7" fmla="*/ 24 h 25"/>
              <a:gd name="T8" fmla="*/ 1 w 11"/>
              <a:gd name="T9" fmla="*/ 25 h 25"/>
              <a:gd name="T10" fmla="*/ 1 w 11"/>
              <a:gd name="T11" fmla="*/ 22 h 25"/>
              <a:gd name="T12" fmla="*/ 0 w 11"/>
              <a:gd name="T13" fmla="*/ 14 h 25"/>
              <a:gd name="T14" fmla="*/ 0 w 11"/>
              <a:gd name="T15" fmla="*/ 3 h 25"/>
              <a:gd name="T16" fmla="*/ 1 w 11"/>
              <a:gd name="T17" fmla="*/ 0 h 25"/>
              <a:gd name="T18" fmla="*/ 3 w 11"/>
              <a:gd name="T19" fmla="*/ 2 h 25"/>
              <a:gd name="T20" fmla="*/ 3 w 11"/>
              <a:gd name="T21" fmla="*/ 9 h 25"/>
              <a:gd name="T22" fmla="*/ 7 w 11"/>
              <a:gd name="T23" fmla="*/ 13 h 25"/>
              <a:gd name="T24" fmla="*/ 7 w 11"/>
              <a:gd name="T25" fmla="*/ 6 h 25"/>
              <a:gd name="T26" fmla="*/ 11 w 11"/>
              <a:gd name="T27" fmla="*/ 10 h 25"/>
              <a:gd name="T28" fmla="*/ 7 w 11"/>
              <a:gd name="T29" fmla="*/ 14 h 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11" h="25">
                <a:moveTo>
                  <a:pt x="7" y="14"/>
                </a:moveTo>
                <a:lnTo>
                  <a:pt x="8" y="15"/>
                </a:lnTo>
                <a:lnTo>
                  <a:pt x="10" y="17"/>
                </a:lnTo>
                <a:lnTo>
                  <a:pt x="3" y="24"/>
                </a:lnTo>
                <a:lnTo>
                  <a:pt x="1" y="25"/>
                </a:lnTo>
                <a:lnTo>
                  <a:pt x="1" y="22"/>
                </a:lnTo>
                <a:lnTo>
                  <a:pt x="0" y="14"/>
                </a:lnTo>
                <a:lnTo>
                  <a:pt x="0" y="3"/>
                </a:lnTo>
                <a:lnTo>
                  <a:pt x="1" y="0"/>
                </a:lnTo>
                <a:lnTo>
                  <a:pt x="3" y="2"/>
                </a:lnTo>
                <a:lnTo>
                  <a:pt x="3" y="9"/>
                </a:lnTo>
                <a:lnTo>
                  <a:pt x="7" y="13"/>
                </a:lnTo>
                <a:lnTo>
                  <a:pt x="7" y="6"/>
                </a:lnTo>
                <a:lnTo>
                  <a:pt x="11" y="10"/>
                </a:lnTo>
                <a:lnTo>
                  <a:pt x="7" y="14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08" name="Freeform 168"/>
          <p:cNvSpPr>
            <a:spLocks/>
          </p:cNvSpPr>
          <p:nvPr/>
        </p:nvSpPr>
        <p:spPr bwMode="auto">
          <a:xfrm>
            <a:off x="4159251" y="5819775"/>
            <a:ext cx="106363" cy="53975"/>
          </a:xfrm>
          <a:custGeom>
            <a:avLst/>
            <a:gdLst>
              <a:gd name="T0" fmla="*/ 26 w 67"/>
              <a:gd name="T1" fmla="*/ 9 h 34"/>
              <a:gd name="T2" fmla="*/ 21 w 67"/>
              <a:gd name="T3" fmla="*/ 9 h 34"/>
              <a:gd name="T4" fmla="*/ 19 w 67"/>
              <a:gd name="T5" fmla="*/ 8 h 34"/>
              <a:gd name="T6" fmla="*/ 18 w 67"/>
              <a:gd name="T7" fmla="*/ 6 h 34"/>
              <a:gd name="T8" fmla="*/ 23 w 67"/>
              <a:gd name="T9" fmla="*/ 1 h 34"/>
              <a:gd name="T10" fmla="*/ 25 w 67"/>
              <a:gd name="T11" fmla="*/ 1 h 34"/>
              <a:gd name="T12" fmla="*/ 26 w 67"/>
              <a:gd name="T13" fmla="*/ 0 h 34"/>
              <a:gd name="T14" fmla="*/ 28 w 67"/>
              <a:gd name="T15" fmla="*/ 1 h 34"/>
              <a:gd name="T16" fmla="*/ 33 w 67"/>
              <a:gd name="T17" fmla="*/ 4 h 34"/>
              <a:gd name="T18" fmla="*/ 36 w 67"/>
              <a:gd name="T19" fmla="*/ 5 h 34"/>
              <a:gd name="T20" fmla="*/ 44 w 67"/>
              <a:gd name="T21" fmla="*/ 6 h 34"/>
              <a:gd name="T22" fmla="*/ 45 w 67"/>
              <a:gd name="T23" fmla="*/ 8 h 34"/>
              <a:gd name="T24" fmla="*/ 49 w 67"/>
              <a:gd name="T25" fmla="*/ 10 h 34"/>
              <a:gd name="T26" fmla="*/ 67 w 67"/>
              <a:gd name="T27" fmla="*/ 6 h 34"/>
              <a:gd name="T28" fmla="*/ 67 w 67"/>
              <a:gd name="T29" fmla="*/ 9 h 34"/>
              <a:gd name="T30" fmla="*/ 60 w 67"/>
              <a:gd name="T31" fmla="*/ 17 h 34"/>
              <a:gd name="T32" fmla="*/ 45 w 67"/>
              <a:gd name="T33" fmla="*/ 20 h 34"/>
              <a:gd name="T34" fmla="*/ 38 w 67"/>
              <a:gd name="T35" fmla="*/ 23 h 34"/>
              <a:gd name="T36" fmla="*/ 26 w 67"/>
              <a:gd name="T37" fmla="*/ 28 h 34"/>
              <a:gd name="T38" fmla="*/ 15 w 67"/>
              <a:gd name="T39" fmla="*/ 34 h 34"/>
              <a:gd name="T40" fmla="*/ 7 w 67"/>
              <a:gd name="T41" fmla="*/ 34 h 34"/>
              <a:gd name="T42" fmla="*/ 0 w 67"/>
              <a:gd name="T43" fmla="*/ 28 h 34"/>
              <a:gd name="T44" fmla="*/ 2 w 67"/>
              <a:gd name="T45" fmla="*/ 25 h 34"/>
              <a:gd name="T46" fmla="*/ 10 w 67"/>
              <a:gd name="T47" fmla="*/ 25 h 34"/>
              <a:gd name="T48" fmla="*/ 32 w 67"/>
              <a:gd name="T49" fmla="*/ 19 h 34"/>
              <a:gd name="T50" fmla="*/ 36 w 67"/>
              <a:gd name="T51" fmla="*/ 19 h 34"/>
              <a:gd name="T52" fmla="*/ 32 w 67"/>
              <a:gd name="T53" fmla="*/ 17 h 34"/>
              <a:gd name="T54" fmla="*/ 30 w 67"/>
              <a:gd name="T55" fmla="*/ 17 h 34"/>
              <a:gd name="T56" fmla="*/ 28 w 67"/>
              <a:gd name="T57" fmla="*/ 13 h 34"/>
              <a:gd name="T58" fmla="*/ 26 w 67"/>
              <a:gd name="T59" fmla="*/ 9 h 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</a:cxnLst>
            <a:rect l="0" t="0" r="r" b="b"/>
            <a:pathLst>
              <a:path w="67" h="34">
                <a:moveTo>
                  <a:pt x="26" y="9"/>
                </a:moveTo>
                <a:lnTo>
                  <a:pt x="21" y="9"/>
                </a:lnTo>
                <a:lnTo>
                  <a:pt x="19" y="8"/>
                </a:lnTo>
                <a:lnTo>
                  <a:pt x="18" y="6"/>
                </a:lnTo>
                <a:lnTo>
                  <a:pt x="23" y="1"/>
                </a:lnTo>
                <a:lnTo>
                  <a:pt x="25" y="1"/>
                </a:lnTo>
                <a:lnTo>
                  <a:pt x="26" y="0"/>
                </a:lnTo>
                <a:lnTo>
                  <a:pt x="28" y="1"/>
                </a:lnTo>
                <a:lnTo>
                  <a:pt x="33" y="4"/>
                </a:lnTo>
                <a:lnTo>
                  <a:pt x="36" y="5"/>
                </a:lnTo>
                <a:lnTo>
                  <a:pt x="44" y="6"/>
                </a:lnTo>
                <a:lnTo>
                  <a:pt x="45" y="8"/>
                </a:lnTo>
                <a:lnTo>
                  <a:pt x="49" y="10"/>
                </a:lnTo>
                <a:lnTo>
                  <a:pt x="67" y="6"/>
                </a:lnTo>
                <a:lnTo>
                  <a:pt x="67" y="9"/>
                </a:lnTo>
                <a:lnTo>
                  <a:pt x="60" y="17"/>
                </a:lnTo>
                <a:lnTo>
                  <a:pt x="45" y="20"/>
                </a:lnTo>
                <a:lnTo>
                  <a:pt x="38" y="23"/>
                </a:lnTo>
                <a:lnTo>
                  <a:pt x="26" y="28"/>
                </a:lnTo>
                <a:lnTo>
                  <a:pt x="15" y="34"/>
                </a:lnTo>
                <a:lnTo>
                  <a:pt x="7" y="34"/>
                </a:lnTo>
                <a:lnTo>
                  <a:pt x="0" y="28"/>
                </a:lnTo>
                <a:lnTo>
                  <a:pt x="2" y="25"/>
                </a:lnTo>
                <a:lnTo>
                  <a:pt x="10" y="25"/>
                </a:lnTo>
                <a:lnTo>
                  <a:pt x="32" y="19"/>
                </a:lnTo>
                <a:lnTo>
                  <a:pt x="36" y="19"/>
                </a:lnTo>
                <a:lnTo>
                  <a:pt x="32" y="17"/>
                </a:lnTo>
                <a:lnTo>
                  <a:pt x="30" y="17"/>
                </a:lnTo>
                <a:lnTo>
                  <a:pt x="28" y="13"/>
                </a:lnTo>
                <a:lnTo>
                  <a:pt x="26" y="9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09" name="Freeform 169"/>
          <p:cNvSpPr>
            <a:spLocks/>
          </p:cNvSpPr>
          <p:nvPr/>
        </p:nvSpPr>
        <p:spPr bwMode="auto">
          <a:xfrm>
            <a:off x="4217988" y="5780088"/>
            <a:ext cx="71438" cy="34925"/>
          </a:xfrm>
          <a:custGeom>
            <a:avLst/>
            <a:gdLst>
              <a:gd name="T0" fmla="*/ 22 w 45"/>
              <a:gd name="T1" fmla="*/ 18 h 22"/>
              <a:gd name="T2" fmla="*/ 14 w 45"/>
              <a:gd name="T3" fmla="*/ 20 h 22"/>
              <a:gd name="T4" fmla="*/ 8 w 45"/>
              <a:gd name="T5" fmla="*/ 20 h 22"/>
              <a:gd name="T6" fmla="*/ 7 w 45"/>
              <a:gd name="T7" fmla="*/ 20 h 22"/>
              <a:gd name="T8" fmla="*/ 3 w 45"/>
              <a:gd name="T9" fmla="*/ 18 h 22"/>
              <a:gd name="T10" fmla="*/ 1 w 45"/>
              <a:gd name="T11" fmla="*/ 15 h 22"/>
              <a:gd name="T12" fmla="*/ 0 w 45"/>
              <a:gd name="T13" fmla="*/ 12 h 22"/>
              <a:gd name="T14" fmla="*/ 6 w 45"/>
              <a:gd name="T15" fmla="*/ 10 h 22"/>
              <a:gd name="T16" fmla="*/ 8 w 45"/>
              <a:gd name="T17" fmla="*/ 10 h 22"/>
              <a:gd name="T18" fmla="*/ 10 w 45"/>
              <a:gd name="T19" fmla="*/ 8 h 22"/>
              <a:gd name="T20" fmla="*/ 12 w 45"/>
              <a:gd name="T21" fmla="*/ 8 h 22"/>
              <a:gd name="T22" fmla="*/ 12 w 45"/>
              <a:gd name="T23" fmla="*/ 12 h 22"/>
              <a:gd name="T24" fmla="*/ 14 w 45"/>
              <a:gd name="T25" fmla="*/ 16 h 22"/>
              <a:gd name="T26" fmla="*/ 22 w 45"/>
              <a:gd name="T27" fmla="*/ 14 h 22"/>
              <a:gd name="T28" fmla="*/ 22 w 45"/>
              <a:gd name="T29" fmla="*/ 12 h 22"/>
              <a:gd name="T30" fmla="*/ 21 w 45"/>
              <a:gd name="T31" fmla="*/ 7 h 22"/>
              <a:gd name="T32" fmla="*/ 26 w 45"/>
              <a:gd name="T33" fmla="*/ 4 h 22"/>
              <a:gd name="T34" fmla="*/ 42 w 45"/>
              <a:gd name="T35" fmla="*/ 0 h 22"/>
              <a:gd name="T36" fmla="*/ 45 w 45"/>
              <a:gd name="T37" fmla="*/ 10 h 22"/>
              <a:gd name="T38" fmla="*/ 42 w 45"/>
              <a:gd name="T39" fmla="*/ 12 h 22"/>
              <a:gd name="T40" fmla="*/ 37 w 45"/>
              <a:gd name="T41" fmla="*/ 20 h 22"/>
              <a:gd name="T42" fmla="*/ 26 w 45"/>
              <a:gd name="T43" fmla="*/ 22 h 22"/>
              <a:gd name="T44" fmla="*/ 22 w 45"/>
              <a:gd name="T45" fmla="*/ 18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45" h="22">
                <a:moveTo>
                  <a:pt x="22" y="18"/>
                </a:moveTo>
                <a:lnTo>
                  <a:pt x="14" y="20"/>
                </a:lnTo>
                <a:lnTo>
                  <a:pt x="8" y="20"/>
                </a:lnTo>
                <a:lnTo>
                  <a:pt x="7" y="20"/>
                </a:lnTo>
                <a:lnTo>
                  <a:pt x="3" y="18"/>
                </a:lnTo>
                <a:lnTo>
                  <a:pt x="1" y="15"/>
                </a:lnTo>
                <a:lnTo>
                  <a:pt x="0" y="12"/>
                </a:lnTo>
                <a:lnTo>
                  <a:pt x="6" y="10"/>
                </a:lnTo>
                <a:lnTo>
                  <a:pt x="8" y="10"/>
                </a:lnTo>
                <a:lnTo>
                  <a:pt x="10" y="8"/>
                </a:lnTo>
                <a:lnTo>
                  <a:pt x="12" y="8"/>
                </a:lnTo>
                <a:lnTo>
                  <a:pt x="12" y="12"/>
                </a:lnTo>
                <a:lnTo>
                  <a:pt x="14" y="16"/>
                </a:lnTo>
                <a:lnTo>
                  <a:pt x="22" y="14"/>
                </a:lnTo>
                <a:lnTo>
                  <a:pt x="22" y="12"/>
                </a:lnTo>
                <a:lnTo>
                  <a:pt x="21" y="7"/>
                </a:lnTo>
                <a:lnTo>
                  <a:pt x="26" y="4"/>
                </a:lnTo>
                <a:lnTo>
                  <a:pt x="42" y="0"/>
                </a:lnTo>
                <a:lnTo>
                  <a:pt x="45" y="10"/>
                </a:lnTo>
                <a:lnTo>
                  <a:pt x="42" y="12"/>
                </a:lnTo>
                <a:lnTo>
                  <a:pt x="37" y="20"/>
                </a:lnTo>
                <a:lnTo>
                  <a:pt x="26" y="22"/>
                </a:lnTo>
                <a:lnTo>
                  <a:pt x="22" y="18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10" name="Freeform 170"/>
          <p:cNvSpPr>
            <a:spLocks noEditPoints="1"/>
          </p:cNvSpPr>
          <p:nvPr/>
        </p:nvSpPr>
        <p:spPr bwMode="auto">
          <a:xfrm>
            <a:off x="4194176" y="5554663"/>
            <a:ext cx="214313" cy="233363"/>
          </a:xfrm>
          <a:custGeom>
            <a:avLst/>
            <a:gdLst>
              <a:gd name="T0" fmla="*/ 111 w 135"/>
              <a:gd name="T1" fmla="*/ 60 h 147"/>
              <a:gd name="T2" fmla="*/ 108 w 135"/>
              <a:gd name="T3" fmla="*/ 67 h 147"/>
              <a:gd name="T4" fmla="*/ 97 w 135"/>
              <a:gd name="T5" fmla="*/ 74 h 147"/>
              <a:gd name="T6" fmla="*/ 82 w 135"/>
              <a:gd name="T7" fmla="*/ 87 h 147"/>
              <a:gd name="T8" fmla="*/ 90 w 135"/>
              <a:gd name="T9" fmla="*/ 89 h 147"/>
              <a:gd name="T10" fmla="*/ 104 w 135"/>
              <a:gd name="T11" fmla="*/ 77 h 147"/>
              <a:gd name="T12" fmla="*/ 112 w 135"/>
              <a:gd name="T13" fmla="*/ 71 h 147"/>
              <a:gd name="T14" fmla="*/ 119 w 135"/>
              <a:gd name="T15" fmla="*/ 57 h 147"/>
              <a:gd name="T16" fmla="*/ 61 w 135"/>
              <a:gd name="T17" fmla="*/ 86 h 147"/>
              <a:gd name="T18" fmla="*/ 81 w 135"/>
              <a:gd name="T19" fmla="*/ 83 h 147"/>
              <a:gd name="T20" fmla="*/ 134 w 135"/>
              <a:gd name="T21" fmla="*/ 59 h 147"/>
              <a:gd name="T22" fmla="*/ 120 w 135"/>
              <a:gd name="T23" fmla="*/ 79 h 147"/>
              <a:gd name="T24" fmla="*/ 98 w 135"/>
              <a:gd name="T25" fmla="*/ 83 h 147"/>
              <a:gd name="T26" fmla="*/ 72 w 135"/>
              <a:gd name="T27" fmla="*/ 102 h 147"/>
              <a:gd name="T28" fmla="*/ 63 w 135"/>
              <a:gd name="T29" fmla="*/ 116 h 147"/>
              <a:gd name="T30" fmla="*/ 44 w 135"/>
              <a:gd name="T31" fmla="*/ 104 h 147"/>
              <a:gd name="T32" fmla="*/ 30 w 135"/>
              <a:gd name="T33" fmla="*/ 112 h 147"/>
              <a:gd name="T34" fmla="*/ 48 w 135"/>
              <a:gd name="T35" fmla="*/ 119 h 147"/>
              <a:gd name="T36" fmla="*/ 37 w 135"/>
              <a:gd name="T37" fmla="*/ 132 h 147"/>
              <a:gd name="T38" fmla="*/ 40 w 135"/>
              <a:gd name="T39" fmla="*/ 138 h 147"/>
              <a:gd name="T40" fmla="*/ 42 w 135"/>
              <a:gd name="T41" fmla="*/ 139 h 147"/>
              <a:gd name="T42" fmla="*/ 31 w 135"/>
              <a:gd name="T43" fmla="*/ 143 h 147"/>
              <a:gd name="T44" fmla="*/ 23 w 135"/>
              <a:gd name="T45" fmla="*/ 146 h 147"/>
              <a:gd name="T46" fmla="*/ 15 w 135"/>
              <a:gd name="T47" fmla="*/ 137 h 147"/>
              <a:gd name="T48" fmla="*/ 22 w 135"/>
              <a:gd name="T49" fmla="*/ 138 h 147"/>
              <a:gd name="T50" fmla="*/ 30 w 135"/>
              <a:gd name="T51" fmla="*/ 138 h 147"/>
              <a:gd name="T52" fmla="*/ 30 w 135"/>
              <a:gd name="T53" fmla="*/ 126 h 147"/>
              <a:gd name="T54" fmla="*/ 23 w 135"/>
              <a:gd name="T55" fmla="*/ 128 h 147"/>
              <a:gd name="T56" fmla="*/ 11 w 135"/>
              <a:gd name="T57" fmla="*/ 122 h 147"/>
              <a:gd name="T58" fmla="*/ 0 w 135"/>
              <a:gd name="T59" fmla="*/ 124 h 147"/>
              <a:gd name="T60" fmla="*/ 16 w 135"/>
              <a:gd name="T61" fmla="*/ 113 h 147"/>
              <a:gd name="T62" fmla="*/ 34 w 135"/>
              <a:gd name="T63" fmla="*/ 100 h 147"/>
              <a:gd name="T64" fmla="*/ 37 w 135"/>
              <a:gd name="T65" fmla="*/ 93 h 147"/>
              <a:gd name="T66" fmla="*/ 45 w 135"/>
              <a:gd name="T67" fmla="*/ 97 h 147"/>
              <a:gd name="T68" fmla="*/ 57 w 135"/>
              <a:gd name="T69" fmla="*/ 90 h 147"/>
              <a:gd name="T70" fmla="*/ 61 w 135"/>
              <a:gd name="T71" fmla="*/ 82 h 147"/>
              <a:gd name="T72" fmla="*/ 67 w 135"/>
              <a:gd name="T73" fmla="*/ 75 h 147"/>
              <a:gd name="T74" fmla="*/ 48 w 135"/>
              <a:gd name="T75" fmla="*/ 72 h 147"/>
              <a:gd name="T76" fmla="*/ 76 w 135"/>
              <a:gd name="T77" fmla="*/ 72 h 147"/>
              <a:gd name="T78" fmla="*/ 94 w 135"/>
              <a:gd name="T79" fmla="*/ 68 h 147"/>
              <a:gd name="T80" fmla="*/ 102 w 135"/>
              <a:gd name="T81" fmla="*/ 67 h 147"/>
              <a:gd name="T82" fmla="*/ 105 w 135"/>
              <a:gd name="T83" fmla="*/ 44 h 147"/>
              <a:gd name="T84" fmla="*/ 106 w 135"/>
              <a:gd name="T85" fmla="*/ 32 h 147"/>
              <a:gd name="T86" fmla="*/ 123 w 135"/>
              <a:gd name="T87" fmla="*/ 4 h 147"/>
              <a:gd name="T88" fmla="*/ 134 w 135"/>
              <a:gd name="T89" fmla="*/ 4 h 147"/>
              <a:gd name="T90" fmla="*/ 127 w 135"/>
              <a:gd name="T91" fmla="*/ 12 h 147"/>
              <a:gd name="T92" fmla="*/ 113 w 135"/>
              <a:gd name="T93" fmla="*/ 42 h 14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</a:cxnLst>
            <a:rect l="0" t="0" r="r" b="b"/>
            <a:pathLst>
              <a:path w="135" h="147">
                <a:moveTo>
                  <a:pt x="119" y="57"/>
                </a:moveTo>
                <a:lnTo>
                  <a:pt x="111" y="59"/>
                </a:lnTo>
                <a:lnTo>
                  <a:pt x="111" y="60"/>
                </a:lnTo>
                <a:lnTo>
                  <a:pt x="109" y="64"/>
                </a:lnTo>
                <a:lnTo>
                  <a:pt x="109" y="66"/>
                </a:lnTo>
                <a:lnTo>
                  <a:pt x="108" y="67"/>
                </a:lnTo>
                <a:lnTo>
                  <a:pt x="106" y="68"/>
                </a:lnTo>
                <a:lnTo>
                  <a:pt x="102" y="71"/>
                </a:lnTo>
                <a:lnTo>
                  <a:pt x="97" y="74"/>
                </a:lnTo>
                <a:lnTo>
                  <a:pt x="93" y="79"/>
                </a:lnTo>
                <a:lnTo>
                  <a:pt x="86" y="83"/>
                </a:lnTo>
                <a:lnTo>
                  <a:pt x="82" y="87"/>
                </a:lnTo>
                <a:lnTo>
                  <a:pt x="82" y="89"/>
                </a:lnTo>
                <a:lnTo>
                  <a:pt x="83" y="90"/>
                </a:lnTo>
                <a:lnTo>
                  <a:pt x="90" y="89"/>
                </a:lnTo>
                <a:lnTo>
                  <a:pt x="96" y="85"/>
                </a:lnTo>
                <a:lnTo>
                  <a:pt x="98" y="81"/>
                </a:lnTo>
                <a:lnTo>
                  <a:pt x="104" y="77"/>
                </a:lnTo>
                <a:lnTo>
                  <a:pt x="109" y="75"/>
                </a:lnTo>
                <a:lnTo>
                  <a:pt x="111" y="72"/>
                </a:lnTo>
                <a:lnTo>
                  <a:pt x="112" y="71"/>
                </a:lnTo>
                <a:lnTo>
                  <a:pt x="113" y="66"/>
                </a:lnTo>
                <a:lnTo>
                  <a:pt x="120" y="60"/>
                </a:lnTo>
                <a:lnTo>
                  <a:pt x="119" y="57"/>
                </a:lnTo>
                <a:close/>
                <a:moveTo>
                  <a:pt x="78" y="79"/>
                </a:moveTo>
                <a:lnTo>
                  <a:pt x="64" y="83"/>
                </a:lnTo>
                <a:lnTo>
                  <a:pt x="61" y="86"/>
                </a:lnTo>
                <a:lnTo>
                  <a:pt x="63" y="90"/>
                </a:lnTo>
                <a:lnTo>
                  <a:pt x="71" y="92"/>
                </a:lnTo>
                <a:lnTo>
                  <a:pt x="81" y="83"/>
                </a:lnTo>
                <a:lnTo>
                  <a:pt x="78" y="79"/>
                </a:lnTo>
                <a:close/>
                <a:moveTo>
                  <a:pt x="135" y="56"/>
                </a:moveTo>
                <a:lnTo>
                  <a:pt x="134" y="59"/>
                </a:lnTo>
                <a:lnTo>
                  <a:pt x="116" y="66"/>
                </a:lnTo>
                <a:lnTo>
                  <a:pt x="115" y="70"/>
                </a:lnTo>
                <a:lnTo>
                  <a:pt x="120" y="79"/>
                </a:lnTo>
                <a:lnTo>
                  <a:pt x="115" y="83"/>
                </a:lnTo>
                <a:lnTo>
                  <a:pt x="104" y="81"/>
                </a:lnTo>
                <a:lnTo>
                  <a:pt x="98" y="83"/>
                </a:lnTo>
                <a:lnTo>
                  <a:pt x="90" y="96"/>
                </a:lnTo>
                <a:lnTo>
                  <a:pt x="86" y="100"/>
                </a:lnTo>
                <a:lnTo>
                  <a:pt x="72" y="102"/>
                </a:lnTo>
                <a:lnTo>
                  <a:pt x="60" y="108"/>
                </a:lnTo>
                <a:lnTo>
                  <a:pt x="64" y="113"/>
                </a:lnTo>
                <a:lnTo>
                  <a:pt x="63" y="116"/>
                </a:lnTo>
                <a:lnTo>
                  <a:pt x="57" y="117"/>
                </a:lnTo>
                <a:lnTo>
                  <a:pt x="56" y="105"/>
                </a:lnTo>
                <a:lnTo>
                  <a:pt x="44" y="104"/>
                </a:lnTo>
                <a:lnTo>
                  <a:pt x="41" y="100"/>
                </a:lnTo>
                <a:lnTo>
                  <a:pt x="37" y="102"/>
                </a:lnTo>
                <a:lnTo>
                  <a:pt x="30" y="112"/>
                </a:lnTo>
                <a:lnTo>
                  <a:pt x="40" y="117"/>
                </a:lnTo>
                <a:lnTo>
                  <a:pt x="52" y="113"/>
                </a:lnTo>
                <a:lnTo>
                  <a:pt x="48" y="119"/>
                </a:lnTo>
                <a:lnTo>
                  <a:pt x="42" y="120"/>
                </a:lnTo>
                <a:lnTo>
                  <a:pt x="34" y="128"/>
                </a:lnTo>
                <a:lnTo>
                  <a:pt x="37" y="132"/>
                </a:lnTo>
                <a:lnTo>
                  <a:pt x="44" y="130"/>
                </a:lnTo>
                <a:lnTo>
                  <a:pt x="44" y="134"/>
                </a:lnTo>
                <a:lnTo>
                  <a:pt x="40" y="138"/>
                </a:lnTo>
                <a:lnTo>
                  <a:pt x="38" y="138"/>
                </a:lnTo>
                <a:lnTo>
                  <a:pt x="41" y="139"/>
                </a:lnTo>
                <a:lnTo>
                  <a:pt x="42" y="139"/>
                </a:lnTo>
                <a:lnTo>
                  <a:pt x="38" y="142"/>
                </a:lnTo>
                <a:lnTo>
                  <a:pt x="34" y="143"/>
                </a:lnTo>
                <a:lnTo>
                  <a:pt x="31" y="143"/>
                </a:lnTo>
                <a:lnTo>
                  <a:pt x="26" y="145"/>
                </a:lnTo>
                <a:lnTo>
                  <a:pt x="25" y="145"/>
                </a:lnTo>
                <a:lnTo>
                  <a:pt x="23" y="146"/>
                </a:lnTo>
                <a:lnTo>
                  <a:pt x="18" y="147"/>
                </a:lnTo>
                <a:lnTo>
                  <a:pt x="12" y="138"/>
                </a:lnTo>
                <a:lnTo>
                  <a:pt x="15" y="137"/>
                </a:lnTo>
                <a:lnTo>
                  <a:pt x="16" y="137"/>
                </a:lnTo>
                <a:lnTo>
                  <a:pt x="19" y="137"/>
                </a:lnTo>
                <a:lnTo>
                  <a:pt x="22" y="138"/>
                </a:lnTo>
                <a:lnTo>
                  <a:pt x="23" y="138"/>
                </a:lnTo>
                <a:lnTo>
                  <a:pt x="29" y="138"/>
                </a:lnTo>
                <a:lnTo>
                  <a:pt x="30" y="138"/>
                </a:lnTo>
                <a:lnTo>
                  <a:pt x="34" y="139"/>
                </a:lnTo>
                <a:lnTo>
                  <a:pt x="31" y="131"/>
                </a:lnTo>
                <a:lnTo>
                  <a:pt x="30" y="126"/>
                </a:lnTo>
                <a:lnTo>
                  <a:pt x="29" y="124"/>
                </a:lnTo>
                <a:lnTo>
                  <a:pt x="26" y="128"/>
                </a:lnTo>
                <a:lnTo>
                  <a:pt x="23" y="128"/>
                </a:lnTo>
                <a:lnTo>
                  <a:pt x="19" y="131"/>
                </a:lnTo>
                <a:lnTo>
                  <a:pt x="11" y="128"/>
                </a:lnTo>
                <a:lnTo>
                  <a:pt x="11" y="122"/>
                </a:lnTo>
                <a:lnTo>
                  <a:pt x="7" y="127"/>
                </a:lnTo>
                <a:lnTo>
                  <a:pt x="1" y="124"/>
                </a:lnTo>
                <a:lnTo>
                  <a:pt x="0" y="124"/>
                </a:lnTo>
                <a:lnTo>
                  <a:pt x="6" y="117"/>
                </a:lnTo>
                <a:lnTo>
                  <a:pt x="7" y="115"/>
                </a:lnTo>
                <a:lnTo>
                  <a:pt x="16" y="113"/>
                </a:lnTo>
                <a:lnTo>
                  <a:pt x="23" y="108"/>
                </a:lnTo>
                <a:lnTo>
                  <a:pt x="30" y="102"/>
                </a:lnTo>
                <a:lnTo>
                  <a:pt x="34" y="100"/>
                </a:lnTo>
                <a:lnTo>
                  <a:pt x="36" y="98"/>
                </a:lnTo>
                <a:lnTo>
                  <a:pt x="36" y="94"/>
                </a:lnTo>
                <a:lnTo>
                  <a:pt x="37" y="93"/>
                </a:lnTo>
                <a:lnTo>
                  <a:pt x="37" y="94"/>
                </a:lnTo>
                <a:lnTo>
                  <a:pt x="42" y="96"/>
                </a:lnTo>
                <a:lnTo>
                  <a:pt x="45" y="97"/>
                </a:lnTo>
                <a:lnTo>
                  <a:pt x="46" y="97"/>
                </a:lnTo>
                <a:lnTo>
                  <a:pt x="52" y="96"/>
                </a:lnTo>
                <a:lnTo>
                  <a:pt x="57" y="90"/>
                </a:lnTo>
                <a:lnTo>
                  <a:pt x="52" y="85"/>
                </a:lnTo>
                <a:lnTo>
                  <a:pt x="53" y="85"/>
                </a:lnTo>
                <a:lnTo>
                  <a:pt x="61" y="82"/>
                </a:lnTo>
                <a:lnTo>
                  <a:pt x="70" y="79"/>
                </a:lnTo>
                <a:lnTo>
                  <a:pt x="74" y="78"/>
                </a:lnTo>
                <a:lnTo>
                  <a:pt x="67" y="75"/>
                </a:lnTo>
                <a:lnTo>
                  <a:pt x="53" y="79"/>
                </a:lnTo>
                <a:lnTo>
                  <a:pt x="41" y="82"/>
                </a:lnTo>
                <a:lnTo>
                  <a:pt x="48" y="72"/>
                </a:lnTo>
                <a:lnTo>
                  <a:pt x="51" y="72"/>
                </a:lnTo>
                <a:lnTo>
                  <a:pt x="52" y="74"/>
                </a:lnTo>
                <a:lnTo>
                  <a:pt x="76" y="72"/>
                </a:lnTo>
                <a:lnTo>
                  <a:pt x="82" y="77"/>
                </a:lnTo>
                <a:lnTo>
                  <a:pt x="90" y="75"/>
                </a:lnTo>
                <a:lnTo>
                  <a:pt x="94" y="68"/>
                </a:lnTo>
                <a:lnTo>
                  <a:pt x="91" y="63"/>
                </a:lnTo>
                <a:lnTo>
                  <a:pt x="97" y="63"/>
                </a:lnTo>
                <a:lnTo>
                  <a:pt x="102" y="67"/>
                </a:lnTo>
                <a:lnTo>
                  <a:pt x="109" y="62"/>
                </a:lnTo>
                <a:lnTo>
                  <a:pt x="111" y="53"/>
                </a:lnTo>
                <a:lnTo>
                  <a:pt x="105" y="44"/>
                </a:lnTo>
                <a:lnTo>
                  <a:pt x="105" y="42"/>
                </a:lnTo>
                <a:lnTo>
                  <a:pt x="104" y="37"/>
                </a:lnTo>
                <a:lnTo>
                  <a:pt x="106" y="32"/>
                </a:lnTo>
                <a:lnTo>
                  <a:pt x="116" y="23"/>
                </a:lnTo>
                <a:lnTo>
                  <a:pt x="120" y="11"/>
                </a:lnTo>
                <a:lnTo>
                  <a:pt x="123" y="4"/>
                </a:lnTo>
                <a:lnTo>
                  <a:pt x="134" y="0"/>
                </a:lnTo>
                <a:lnTo>
                  <a:pt x="135" y="2"/>
                </a:lnTo>
                <a:lnTo>
                  <a:pt x="134" y="4"/>
                </a:lnTo>
                <a:lnTo>
                  <a:pt x="131" y="6"/>
                </a:lnTo>
                <a:lnTo>
                  <a:pt x="130" y="8"/>
                </a:lnTo>
                <a:lnTo>
                  <a:pt x="127" y="12"/>
                </a:lnTo>
                <a:lnTo>
                  <a:pt x="119" y="29"/>
                </a:lnTo>
                <a:lnTo>
                  <a:pt x="112" y="38"/>
                </a:lnTo>
                <a:lnTo>
                  <a:pt x="113" y="42"/>
                </a:lnTo>
                <a:lnTo>
                  <a:pt x="117" y="52"/>
                </a:lnTo>
                <a:lnTo>
                  <a:pt x="135" y="56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11" name="Freeform 171"/>
          <p:cNvSpPr>
            <a:spLocks/>
          </p:cNvSpPr>
          <p:nvPr/>
        </p:nvSpPr>
        <p:spPr bwMode="auto">
          <a:xfrm>
            <a:off x="4276726" y="5743575"/>
            <a:ext cx="47625" cy="34925"/>
          </a:xfrm>
          <a:custGeom>
            <a:avLst/>
            <a:gdLst>
              <a:gd name="T0" fmla="*/ 4 w 30"/>
              <a:gd name="T1" fmla="*/ 19 h 22"/>
              <a:gd name="T2" fmla="*/ 0 w 30"/>
              <a:gd name="T3" fmla="*/ 19 h 22"/>
              <a:gd name="T4" fmla="*/ 8 w 30"/>
              <a:gd name="T5" fmla="*/ 12 h 22"/>
              <a:gd name="T6" fmla="*/ 7 w 30"/>
              <a:gd name="T7" fmla="*/ 7 h 22"/>
              <a:gd name="T8" fmla="*/ 7 w 30"/>
              <a:gd name="T9" fmla="*/ 4 h 22"/>
              <a:gd name="T10" fmla="*/ 14 w 30"/>
              <a:gd name="T11" fmla="*/ 1 h 22"/>
              <a:gd name="T12" fmla="*/ 14 w 30"/>
              <a:gd name="T13" fmla="*/ 0 h 22"/>
              <a:gd name="T14" fmla="*/ 18 w 30"/>
              <a:gd name="T15" fmla="*/ 0 h 22"/>
              <a:gd name="T16" fmla="*/ 18 w 30"/>
              <a:gd name="T17" fmla="*/ 3 h 22"/>
              <a:gd name="T18" fmla="*/ 29 w 30"/>
              <a:gd name="T19" fmla="*/ 5 h 22"/>
              <a:gd name="T20" fmla="*/ 30 w 30"/>
              <a:gd name="T21" fmla="*/ 7 h 22"/>
              <a:gd name="T22" fmla="*/ 26 w 30"/>
              <a:gd name="T23" fmla="*/ 8 h 22"/>
              <a:gd name="T24" fmla="*/ 8 w 30"/>
              <a:gd name="T25" fmla="*/ 22 h 22"/>
              <a:gd name="T26" fmla="*/ 4 w 30"/>
              <a:gd name="T27" fmla="*/ 19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30" h="22">
                <a:moveTo>
                  <a:pt x="4" y="19"/>
                </a:moveTo>
                <a:lnTo>
                  <a:pt x="0" y="19"/>
                </a:lnTo>
                <a:lnTo>
                  <a:pt x="8" y="12"/>
                </a:lnTo>
                <a:lnTo>
                  <a:pt x="7" y="7"/>
                </a:lnTo>
                <a:lnTo>
                  <a:pt x="7" y="4"/>
                </a:lnTo>
                <a:lnTo>
                  <a:pt x="14" y="1"/>
                </a:lnTo>
                <a:lnTo>
                  <a:pt x="14" y="0"/>
                </a:lnTo>
                <a:lnTo>
                  <a:pt x="18" y="0"/>
                </a:lnTo>
                <a:lnTo>
                  <a:pt x="18" y="3"/>
                </a:lnTo>
                <a:lnTo>
                  <a:pt x="29" y="5"/>
                </a:lnTo>
                <a:lnTo>
                  <a:pt x="30" y="7"/>
                </a:lnTo>
                <a:lnTo>
                  <a:pt x="26" y="8"/>
                </a:lnTo>
                <a:lnTo>
                  <a:pt x="8" y="22"/>
                </a:lnTo>
                <a:lnTo>
                  <a:pt x="4" y="19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12" name="Freeform 172"/>
          <p:cNvSpPr>
            <a:spLocks/>
          </p:cNvSpPr>
          <p:nvPr/>
        </p:nvSpPr>
        <p:spPr bwMode="auto">
          <a:xfrm>
            <a:off x="4110038" y="5707063"/>
            <a:ext cx="58738" cy="61913"/>
          </a:xfrm>
          <a:custGeom>
            <a:avLst/>
            <a:gdLst>
              <a:gd name="T0" fmla="*/ 5 w 37"/>
              <a:gd name="T1" fmla="*/ 21 h 39"/>
              <a:gd name="T2" fmla="*/ 4 w 37"/>
              <a:gd name="T3" fmla="*/ 8 h 39"/>
              <a:gd name="T4" fmla="*/ 4 w 37"/>
              <a:gd name="T5" fmla="*/ 0 h 39"/>
              <a:gd name="T6" fmla="*/ 11 w 37"/>
              <a:gd name="T7" fmla="*/ 1 h 39"/>
              <a:gd name="T8" fmla="*/ 11 w 37"/>
              <a:gd name="T9" fmla="*/ 6 h 39"/>
              <a:gd name="T10" fmla="*/ 9 w 37"/>
              <a:gd name="T11" fmla="*/ 9 h 39"/>
              <a:gd name="T12" fmla="*/ 7 w 37"/>
              <a:gd name="T13" fmla="*/ 12 h 39"/>
              <a:gd name="T14" fmla="*/ 9 w 37"/>
              <a:gd name="T15" fmla="*/ 21 h 39"/>
              <a:gd name="T16" fmla="*/ 20 w 37"/>
              <a:gd name="T17" fmla="*/ 16 h 39"/>
              <a:gd name="T18" fmla="*/ 22 w 37"/>
              <a:gd name="T19" fmla="*/ 12 h 39"/>
              <a:gd name="T20" fmla="*/ 16 w 37"/>
              <a:gd name="T21" fmla="*/ 6 h 39"/>
              <a:gd name="T22" fmla="*/ 24 w 37"/>
              <a:gd name="T23" fmla="*/ 2 h 39"/>
              <a:gd name="T24" fmla="*/ 31 w 37"/>
              <a:gd name="T25" fmla="*/ 1 h 39"/>
              <a:gd name="T26" fmla="*/ 35 w 37"/>
              <a:gd name="T27" fmla="*/ 21 h 39"/>
              <a:gd name="T28" fmla="*/ 37 w 37"/>
              <a:gd name="T29" fmla="*/ 23 h 39"/>
              <a:gd name="T30" fmla="*/ 35 w 37"/>
              <a:gd name="T31" fmla="*/ 23 h 39"/>
              <a:gd name="T32" fmla="*/ 24 w 37"/>
              <a:gd name="T33" fmla="*/ 26 h 39"/>
              <a:gd name="T34" fmla="*/ 20 w 37"/>
              <a:gd name="T35" fmla="*/ 28 h 39"/>
              <a:gd name="T36" fmla="*/ 16 w 37"/>
              <a:gd name="T37" fmla="*/ 23 h 39"/>
              <a:gd name="T38" fmla="*/ 12 w 37"/>
              <a:gd name="T39" fmla="*/ 28 h 39"/>
              <a:gd name="T40" fmla="*/ 0 w 37"/>
              <a:gd name="T41" fmla="*/ 39 h 39"/>
              <a:gd name="T42" fmla="*/ 1 w 37"/>
              <a:gd name="T43" fmla="*/ 30 h 39"/>
              <a:gd name="T44" fmla="*/ 3 w 37"/>
              <a:gd name="T45" fmla="*/ 27 h 39"/>
              <a:gd name="T46" fmla="*/ 5 w 37"/>
              <a:gd name="T47" fmla="*/ 23 h 39"/>
              <a:gd name="T48" fmla="*/ 5 w 37"/>
              <a:gd name="T49" fmla="*/ 21 h 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</a:cxnLst>
            <a:rect l="0" t="0" r="r" b="b"/>
            <a:pathLst>
              <a:path w="37" h="39">
                <a:moveTo>
                  <a:pt x="5" y="21"/>
                </a:moveTo>
                <a:lnTo>
                  <a:pt x="4" y="8"/>
                </a:lnTo>
                <a:lnTo>
                  <a:pt x="4" y="0"/>
                </a:lnTo>
                <a:lnTo>
                  <a:pt x="11" y="1"/>
                </a:lnTo>
                <a:lnTo>
                  <a:pt x="11" y="6"/>
                </a:lnTo>
                <a:lnTo>
                  <a:pt x="9" y="9"/>
                </a:lnTo>
                <a:lnTo>
                  <a:pt x="7" y="12"/>
                </a:lnTo>
                <a:lnTo>
                  <a:pt x="9" y="21"/>
                </a:lnTo>
                <a:lnTo>
                  <a:pt x="20" y="16"/>
                </a:lnTo>
                <a:lnTo>
                  <a:pt x="22" y="12"/>
                </a:lnTo>
                <a:lnTo>
                  <a:pt x="16" y="6"/>
                </a:lnTo>
                <a:lnTo>
                  <a:pt x="24" y="2"/>
                </a:lnTo>
                <a:lnTo>
                  <a:pt x="31" y="1"/>
                </a:lnTo>
                <a:lnTo>
                  <a:pt x="35" y="21"/>
                </a:lnTo>
                <a:lnTo>
                  <a:pt x="37" y="23"/>
                </a:lnTo>
                <a:lnTo>
                  <a:pt x="35" y="23"/>
                </a:lnTo>
                <a:lnTo>
                  <a:pt x="24" y="26"/>
                </a:lnTo>
                <a:lnTo>
                  <a:pt x="20" y="28"/>
                </a:lnTo>
                <a:lnTo>
                  <a:pt x="16" y="23"/>
                </a:lnTo>
                <a:lnTo>
                  <a:pt x="12" y="28"/>
                </a:lnTo>
                <a:lnTo>
                  <a:pt x="0" y="39"/>
                </a:lnTo>
                <a:lnTo>
                  <a:pt x="1" y="30"/>
                </a:lnTo>
                <a:lnTo>
                  <a:pt x="3" y="27"/>
                </a:lnTo>
                <a:lnTo>
                  <a:pt x="5" y="23"/>
                </a:lnTo>
                <a:lnTo>
                  <a:pt x="5" y="21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13" name="Freeform 173"/>
          <p:cNvSpPr>
            <a:spLocks/>
          </p:cNvSpPr>
          <p:nvPr/>
        </p:nvSpPr>
        <p:spPr bwMode="auto">
          <a:xfrm>
            <a:off x="5103813" y="5697538"/>
            <a:ext cx="34925" cy="63500"/>
          </a:xfrm>
          <a:custGeom>
            <a:avLst/>
            <a:gdLst>
              <a:gd name="T0" fmla="*/ 21 w 22"/>
              <a:gd name="T1" fmla="*/ 6 h 40"/>
              <a:gd name="T2" fmla="*/ 22 w 22"/>
              <a:gd name="T3" fmla="*/ 12 h 40"/>
              <a:gd name="T4" fmla="*/ 21 w 22"/>
              <a:gd name="T5" fmla="*/ 22 h 40"/>
              <a:gd name="T6" fmla="*/ 19 w 22"/>
              <a:gd name="T7" fmla="*/ 34 h 40"/>
              <a:gd name="T8" fmla="*/ 18 w 22"/>
              <a:gd name="T9" fmla="*/ 40 h 40"/>
              <a:gd name="T10" fmla="*/ 14 w 22"/>
              <a:gd name="T11" fmla="*/ 40 h 40"/>
              <a:gd name="T12" fmla="*/ 0 w 22"/>
              <a:gd name="T13" fmla="*/ 29 h 40"/>
              <a:gd name="T14" fmla="*/ 7 w 22"/>
              <a:gd name="T15" fmla="*/ 11 h 40"/>
              <a:gd name="T16" fmla="*/ 7 w 22"/>
              <a:gd name="T17" fmla="*/ 6 h 40"/>
              <a:gd name="T18" fmla="*/ 8 w 22"/>
              <a:gd name="T19" fmla="*/ 0 h 40"/>
              <a:gd name="T20" fmla="*/ 12 w 22"/>
              <a:gd name="T21" fmla="*/ 3 h 40"/>
              <a:gd name="T22" fmla="*/ 16 w 22"/>
              <a:gd name="T23" fmla="*/ 3 h 40"/>
              <a:gd name="T24" fmla="*/ 21 w 22"/>
              <a:gd name="T25" fmla="*/ 6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22" h="40">
                <a:moveTo>
                  <a:pt x="21" y="6"/>
                </a:moveTo>
                <a:lnTo>
                  <a:pt x="22" y="12"/>
                </a:lnTo>
                <a:lnTo>
                  <a:pt x="21" y="22"/>
                </a:lnTo>
                <a:lnTo>
                  <a:pt x="19" y="34"/>
                </a:lnTo>
                <a:lnTo>
                  <a:pt x="18" y="40"/>
                </a:lnTo>
                <a:lnTo>
                  <a:pt x="14" y="40"/>
                </a:lnTo>
                <a:lnTo>
                  <a:pt x="0" y="29"/>
                </a:lnTo>
                <a:lnTo>
                  <a:pt x="7" y="11"/>
                </a:lnTo>
                <a:lnTo>
                  <a:pt x="7" y="6"/>
                </a:lnTo>
                <a:lnTo>
                  <a:pt x="8" y="0"/>
                </a:lnTo>
                <a:lnTo>
                  <a:pt x="12" y="3"/>
                </a:lnTo>
                <a:lnTo>
                  <a:pt x="16" y="3"/>
                </a:lnTo>
                <a:lnTo>
                  <a:pt x="21" y="6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14" name="Freeform 174"/>
          <p:cNvSpPr>
            <a:spLocks/>
          </p:cNvSpPr>
          <p:nvPr/>
        </p:nvSpPr>
        <p:spPr bwMode="auto">
          <a:xfrm>
            <a:off x="4156076" y="5572125"/>
            <a:ext cx="168275" cy="173038"/>
          </a:xfrm>
          <a:custGeom>
            <a:avLst/>
            <a:gdLst>
              <a:gd name="T0" fmla="*/ 53 w 106"/>
              <a:gd name="T1" fmla="*/ 8 h 109"/>
              <a:gd name="T2" fmla="*/ 55 w 106"/>
              <a:gd name="T3" fmla="*/ 10 h 109"/>
              <a:gd name="T4" fmla="*/ 62 w 106"/>
              <a:gd name="T5" fmla="*/ 10 h 109"/>
              <a:gd name="T6" fmla="*/ 58 w 106"/>
              <a:gd name="T7" fmla="*/ 16 h 109"/>
              <a:gd name="T8" fmla="*/ 45 w 106"/>
              <a:gd name="T9" fmla="*/ 26 h 109"/>
              <a:gd name="T10" fmla="*/ 19 w 106"/>
              <a:gd name="T11" fmla="*/ 41 h 109"/>
              <a:gd name="T12" fmla="*/ 12 w 106"/>
              <a:gd name="T13" fmla="*/ 44 h 109"/>
              <a:gd name="T14" fmla="*/ 19 w 106"/>
              <a:gd name="T15" fmla="*/ 53 h 109"/>
              <a:gd name="T16" fmla="*/ 38 w 106"/>
              <a:gd name="T17" fmla="*/ 55 h 109"/>
              <a:gd name="T18" fmla="*/ 38 w 106"/>
              <a:gd name="T19" fmla="*/ 75 h 109"/>
              <a:gd name="T20" fmla="*/ 55 w 106"/>
              <a:gd name="T21" fmla="*/ 66 h 109"/>
              <a:gd name="T22" fmla="*/ 64 w 106"/>
              <a:gd name="T23" fmla="*/ 51 h 109"/>
              <a:gd name="T24" fmla="*/ 66 w 106"/>
              <a:gd name="T25" fmla="*/ 36 h 109"/>
              <a:gd name="T26" fmla="*/ 91 w 106"/>
              <a:gd name="T27" fmla="*/ 27 h 109"/>
              <a:gd name="T28" fmla="*/ 95 w 106"/>
              <a:gd name="T29" fmla="*/ 33 h 109"/>
              <a:gd name="T30" fmla="*/ 103 w 106"/>
              <a:gd name="T31" fmla="*/ 14 h 109"/>
              <a:gd name="T32" fmla="*/ 106 w 106"/>
              <a:gd name="T33" fmla="*/ 19 h 109"/>
              <a:gd name="T34" fmla="*/ 94 w 106"/>
              <a:gd name="T35" fmla="*/ 41 h 109"/>
              <a:gd name="T36" fmla="*/ 83 w 106"/>
              <a:gd name="T37" fmla="*/ 42 h 109"/>
              <a:gd name="T38" fmla="*/ 79 w 106"/>
              <a:gd name="T39" fmla="*/ 42 h 109"/>
              <a:gd name="T40" fmla="*/ 76 w 106"/>
              <a:gd name="T41" fmla="*/ 41 h 109"/>
              <a:gd name="T42" fmla="*/ 66 w 106"/>
              <a:gd name="T43" fmla="*/ 59 h 109"/>
              <a:gd name="T44" fmla="*/ 61 w 106"/>
              <a:gd name="T45" fmla="*/ 67 h 109"/>
              <a:gd name="T46" fmla="*/ 54 w 106"/>
              <a:gd name="T47" fmla="*/ 78 h 109"/>
              <a:gd name="T48" fmla="*/ 53 w 106"/>
              <a:gd name="T49" fmla="*/ 83 h 109"/>
              <a:gd name="T50" fmla="*/ 47 w 106"/>
              <a:gd name="T51" fmla="*/ 86 h 109"/>
              <a:gd name="T52" fmla="*/ 38 w 106"/>
              <a:gd name="T53" fmla="*/ 94 h 109"/>
              <a:gd name="T54" fmla="*/ 27 w 106"/>
              <a:gd name="T55" fmla="*/ 97 h 109"/>
              <a:gd name="T56" fmla="*/ 19 w 106"/>
              <a:gd name="T57" fmla="*/ 109 h 109"/>
              <a:gd name="T58" fmla="*/ 15 w 106"/>
              <a:gd name="T59" fmla="*/ 105 h 109"/>
              <a:gd name="T60" fmla="*/ 28 w 106"/>
              <a:gd name="T61" fmla="*/ 85 h 109"/>
              <a:gd name="T62" fmla="*/ 49 w 106"/>
              <a:gd name="T63" fmla="*/ 79 h 109"/>
              <a:gd name="T64" fmla="*/ 47 w 106"/>
              <a:gd name="T65" fmla="*/ 78 h 109"/>
              <a:gd name="T66" fmla="*/ 16 w 106"/>
              <a:gd name="T67" fmla="*/ 75 h 109"/>
              <a:gd name="T68" fmla="*/ 13 w 106"/>
              <a:gd name="T69" fmla="*/ 75 h 109"/>
              <a:gd name="T70" fmla="*/ 12 w 106"/>
              <a:gd name="T71" fmla="*/ 68 h 109"/>
              <a:gd name="T72" fmla="*/ 15 w 106"/>
              <a:gd name="T73" fmla="*/ 59 h 109"/>
              <a:gd name="T74" fmla="*/ 1 w 106"/>
              <a:gd name="T75" fmla="*/ 55 h 109"/>
              <a:gd name="T76" fmla="*/ 9 w 106"/>
              <a:gd name="T77" fmla="*/ 42 h 109"/>
              <a:gd name="T78" fmla="*/ 5 w 106"/>
              <a:gd name="T79" fmla="*/ 34 h 109"/>
              <a:gd name="T80" fmla="*/ 5 w 106"/>
              <a:gd name="T81" fmla="*/ 30 h 109"/>
              <a:gd name="T82" fmla="*/ 19 w 106"/>
              <a:gd name="T83" fmla="*/ 31 h 109"/>
              <a:gd name="T84" fmla="*/ 24 w 106"/>
              <a:gd name="T85" fmla="*/ 23 h 109"/>
              <a:gd name="T86" fmla="*/ 30 w 106"/>
              <a:gd name="T87" fmla="*/ 31 h 109"/>
              <a:gd name="T88" fmla="*/ 39 w 106"/>
              <a:gd name="T89" fmla="*/ 22 h 109"/>
              <a:gd name="T90" fmla="*/ 24 w 106"/>
              <a:gd name="T91" fmla="*/ 23 h 109"/>
              <a:gd name="T92" fmla="*/ 5 w 106"/>
              <a:gd name="T93" fmla="*/ 27 h 109"/>
              <a:gd name="T94" fmla="*/ 12 w 106"/>
              <a:gd name="T95" fmla="*/ 15 h 109"/>
              <a:gd name="T96" fmla="*/ 25 w 106"/>
              <a:gd name="T97" fmla="*/ 8 h 109"/>
              <a:gd name="T98" fmla="*/ 28 w 106"/>
              <a:gd name="T99" fmla="*/ 3 h 109"/>
              <a:gd name="T100" fmla="*/ 31 w 106"/>
              <a:gd name="T101" fmla="*/ 6 h 109"/>
              <a:gd name="T102" fmla="*/ 47 w 106"/>
              <a:gd name="T103" fmla="*/ 10 h 109"/>
              <a:gd name="T104" fmla="*/ 51 w 106"/>
              <a:gd name="T105" fmla="*/ 10 h 10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</a:cxnLst>
            <a:rect l="0" t="0" r="r" b="b"/>
            <a:pathLst>
              <a:path w="106" h="109">
                <a:moveTo>
                  <a:pt x="51" y="10"/>
                </a:moveTo>
                <a:lnTo>
                  <a:pt x="53" y="8"/>
                </a:lnTo>
                <a:lnTo>
                  <a:pt x="55" y="8"/>
                </a:lnTo>
                <a:lnTo>
                  <a:pt x="55" y="10"/>
                </a:lnTo>
                <a:lnTo>
                  <a:pt x="61" y="10"/>
                </a:lnTo>
                <a:lnTo>
                  <a:pt x="62" y="10"/>
                </a:lnTo>
                <a:lnTo>
                  <a:pt x="60" y="16"/>
                </a:lnTo>
                <a:lnTo>
                  <a:pt x="58" y="16"/>
                </a:lnTo>
                <a:lnTo>
                  <a:pt x="47" y="23"/>
                </a:lnTo>
                <a:lnTo>
                  <a:pt x="45" y="26"/>
                </a:lnTo>
                <a:lnTo>
                  <a:pt x="43" y="31"/>
                </a:lnTo>
                <a:lnTo>
                  <a:pt x="19" y="41"/>
                </a:lnTo>
                <a:lnTo>
                  <a:pt x="17" y="42"/>
                </a:lnTo>
                <a:lnTo>
                  <a:pt x="12" y="44"/>
                </a:lnTo>
                <a:lnTo>
                  <a:pt x="16" y="48"/>
                </a:lnTo>
                <a:lnTo>
                  <a:pt x="19" y="53"/>
                </a:lnTo>
                <a:lnTo>
                  <a:pt x="38" y="53"/>
                </a:lnTo>
                <a:lnTo>
                  <a:pt x="38" y="55"/>
                </a:lnTo>
                <a:lnTo>
                  <a:pt x="34" y="74"/>
                </a:lnTo>
                <a:lnTo>
                  <a:pt x="38" y="75"/>
                </a:lnTo>
                <a:lnTo>
                  <a:pt x="47" y="72"/>
                </a:lnTo>
                <a:lnTo>
                  <a:pt x="55" y="66"/>
                </a:lnTo>
                <a:lnTo>
                  <a:pt x="61" y="56"/>
                </a:lnTo>
                <a:lnTo>
                  <a:pt x="64" y="51"/>
                </a:lnTo>
                <a:lnTo>
                  <a:pt x="64" y="42"/>
                </a:lnTo>
                <a:lnTo>
                  <a:pt x="66" y="36"/>
                </a:lnTo>
                <a:lnTo>
                  <a:pt x="87" y="29"/>
                </a:lnTo>
                <a:lnTo>
                  <a:pt x="91" y="27"/>
                </a:lnTo>
                <a:lnTo>
                  <a:pt x="92" y="34"/>
                </a:lnTo>
                <a:lnTo>
                  <a:pt x="95" y="33"/>
                </a:lnTo>
                <a:lnTo>
                  <a:pt x="98" y="16"/>
                </a:lnTo>
                <a:lnTo>
                  <a:pt x="103" y="14"/>
                </a:lnTo>
                <a:lnTo>
                  <a:pt x="106" y="16"/>
                </a:lnTo>
                <a:lnTo>
                  <a:pt x="106" y="19"/>
                </a:lnTo>
                <a:lnTo>
                  <a:pt x="102" y="31"/>
                </a:lnTo>
                <a:lnTo>
                  <a:pt x="94" y="41"/>
                </a:lnTo>
                <a:lnTo>
                  <a:pt x="88" y="41"/>
                </a:lnTo>
                <a:lnTo>
                  <a:pt x="83" y="42"/>
                </a:lnTo>
                <a:lnTo>
                  <a:pt x="81" y="45"/>
                </a:lnTo>
                <a:lnTo>
                  <a:pt x="79" y="42"/>
                </a:lnTo>
                <a:lnTo>
                  <a:pt x="83" y="41"/>
                </a:lnTo>
                <a:lnTo>
                  <a:pt x="76" y="41"/>
                </a:lnTo>
                <a:lnTo>
                  <a:pt x="69" y="49"/>
                </a:lnTo>
                <a:lnTo>
                  <a:pt x="66" y="59"/>
                </a:lnTo>
                <a:lnTo>
                  <a:pt x="66" y="60"/>
                </a:lnTo>
                <a:lnTo>
                  <a:pt x="61" y="67"/>
                </a:lnTo>
                <a:lnTo>
                  <a:pt x="55" y="74"/>
                </a:lnTo>
                <a:lnTo>
                  <a:pt x="54" y="78"/>
                </a:lnTo>
                <a:lnTo>
                  <a:pt x="53" y="79"/>
                </a:lnTo>
                <a:lnTo>
                  <a:pt x="53" y="83"/>
                </a:lnTo>
                <a:lnTo>
                  <a:pt x="49" y="86"/>
                </a:lnTo>
                <a:lnTo>
                  <a:pt x="47" y="86"/>
                </a:lnTo>
                <a:lnTo>
                  <a:pt x="42" y="90"/>
                </a:lnTo>
                <a:lnTo>
                  <a:pt x="38" y="94"/>
                </a:lnTo>
                <a:lnTo>
                  <a:pt x="34" y="96"/>
                </a:lnTo>
                <a:lnTo>
                  <a:pt x="27" y="97"/>
                </a:lnTo>
                <a:lnTo>
                  <a:pt x="23" y="102"/>
                </a:lnTo>
                <a:lnTo>
                  <a:pt x="19" y="109"/>
                </a:lnTo>
                <a:lnTo>
                  <a:pt x="15" y="108"/>
                </a:lnTo>
                <a:lnTo>
                  <a:pt x="15" y="105"/>
                </a:lnTo>
                <a:lnTo>
                  <a:pt x="13" y="86"/>
                </a:lnTo>
                <a:lnTo>
                  <a:pt x="28" y="85"/>
                </a:lnTo>
                <a:lnTo>
                  <a:pt x="47" y="82"/>
                </a:lnTo>
                <a:lnTo>
                  <a:pt x="49" y="79"/>
                </a:lnTo>
                <a:lnTo>
                  <a:pt x="49" y="78"/>
                </a:lnTo>
                <a:lnTo>
                  <a:pt x="47" y="78"/>
                </a:lnTo>
                <a:lnTo>
                  <a:pt x="36" y="78"/>
                </a:lnTo>
                <a:lnTo>
                  <a:pt x="16" y="75"/>
                </a:lnTo>
                <a:lnTo>
                  <a:pt x="15" y="75"/>
                </a:lnTo>
                <a:lnTo>
                  <a:pt x="13" y="75"/>
                </a:lnTo>
                <a:lnTo>
                  <a:pt x="12" y="72"/>
                </a:lnTo>
                <a:lnTo>
                  <a:pt x="12" y="68"/>
                </a:lnTo>
                <a:lnTo>
                  <a:pt x="10" y="61"/>
                </a:lnTo>
                <a:lnTo>
                  <a:pt x="15" y="59"/>
                </a:lnTo>
                <a:lnTo>
                  <a:pt x="13" y="55"/>
                </a:lnTo>
                <a:lnTo>
                  <a:pt x="1" y="55"/>
                </a:lnTo>
                <a:lnTo>
                  <a:pt x="0" y="46"/>
                </a:lnTo>
                <a:lnTo>
                  <a:pt x="9" y="42"/>
                </a:lnTo>
                <a:lnTo>
                  <a:pt x="12" y="40"/>
                </a:lnTo>
                <a:lnTo>
                  <a:pt x="5" y="34"/>
                </a:lnTo>
                <a:lnTo>
                  <a:pt x="5" y="33"/>
                </a:lnTo>
                <a:lnTo>
                  <a:pt x="5" y="30"/>
                </a:lnTo>
                <a:lnTo>
                  <a:pt x="10" y="31"/>
                </a:lnTo>
                <a:lnTo>
                  <a:pt x="19" y="31"/>
                </a:lnTo>
                <a:lnTo>
                  <a:pt x="24" y="27"/>
                </a:lnTo>
                <a:lnTo>
                  <a:pt x="24" y="23"/>
                </a:lnTo>
                <a:lnTo>
                  <a:pt x="27" y="29"/>
                </a:lnTo>
                <a:lnTo>
                  <a:pt x="30" y="31"/>
                </a:lnTo>
                <a:lnTo>
                  <a:pt x="34" y="30"/>
                </a:lnTo>
                <a:lnTo>
                  <a:pt x="39" y="22"/>
                </a:lnTo>
                <a:lnTo>
                  <a:pt x="36" y="21"/>
                </a:lnTo>
                <a:lnTo>
                  <a:pt x="24" y="23"/>
                </a:lnTo>
                <a:lnTo>
                  <a:pt x="13" y="26"/>
                </a:lnTo>
                <a:lnTo>
                  <a:pt x="5" y="27"/>
                </a:lnTo>
                <a:lnTo>
                  <a:pt x="6" y="21"/>
                </a:lnTo>
                <a:lnTo>
                  <a:pt x="12" y="15"/>
                </a:lnTo>
                <a:lnTo>
                  <a:pt x="17" y="11"/>
                </a:lnTo>
                <a:lnTo>
                  <a:pt x="25" y="8"/>
                </a:lnTo>
                <a:lnTo>
                  <a:pt x="27" y="6"/>
                </a:lnTo>
                <a:lnTo>
                  <a:pt x="28" y="3"/>
                </a:lnTo>
                <a:lnTo>
                  <a:pt x="28" y="0"/>
                </a:lnTo>
                <a:lnTo>
                  <a:pt x="31" y="6"/>
                </a:lnTo>
                <a:lnTo>
                  <a:pt x="34" y="8"/>
                </a:lnTo>
                <a:lnTo>
                  <a:pt x="47" y="10"/>
                </a:lnTo>
                <a:lnTo>
                  <a:pt x="49" y="10"/>
                </a:lnTo>
                <a:lnTo>
                  <a:pt x="51" y="10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15" name="Freeform 175"/>
          <p:cNvSpPr>
            <a:spLocks/>
          </p:cNvSpPr>
          <p:nvPr/>
        </p:nvSpPr>
        <p:spPr bwMode="auto">
          <a:xfrm>
            <a:off x="4108451" y="5629275"/>
            <a:ext cx="55563" cy="80963"/>
          </a:xfrm>
          <a:custGeom>
            <a:avLst/>
            <a:gdLst>
              <a:gd name="T0" fmla="*/ 1 w 35"/>
              <a:gd name="T1" fmla="*/ 27 h 51"/>
              <a:gd name="T2" fmla="*/ 0 w 35"/>
              <a:gd name="T3" fmla="*/ 24 h 51"/>
              <a:gd name="T4" fmla="*/ 10 w 35"/>
              <a:gd name="T5" fmla="*/ 21 h 51"/>
              <a:gd name="T6" fmla="*/ 15 w 35"/>
              <a:gd name="T7" fmla="*/ 13 h 51"/>
              <a:gd name="T8" fmla="*/ 23 w 35"/>
              <a:gd name="T9" fmla="*/ 2 h 51"/>
              <a:gd name="T10" fmla="*/ 25 w 35"/>
              <a:gd name="T11" fmla="*/ 0 h 51"/>
              <a:gd name="T12" fmla="*/ 27 w 35"/>
              <a:gd name="T13" fmla="*/ 1 h 51"/>
              <a:gd name="T14" fmla="*/ 28 w 35"/>
              <a:gd name="T15" fmla="*/ 2 h 51"/>
              <a:gd name="T16" fmla="*/ 27 w 35"/>
              <a:gd name="T17" fmla="*/ 4 h 51"/>
              <a:gd name="T18" fmla="*/ 27 w 35"/>
              <a:gd name="T19" fmla="*/ 5 h 51"/>
              <a:gd name="T20" fmla="*/ 25 w 35"/>
              <a:gd name="T21" fmla="*/ 6 h 51"/>
              <a:gd name="T22" fmla="*/ 23 w 35"/>
              <a:gd name="T23" fmla="*/ 9 h 51"/>
              <a:gd name="T24" fmla="*/ 25 w 35"/>
              <a:gd name="T25" fmla="*/ 12 h 51"/>
              <a:gd name="T26" fmla="*/ 23 w 35"/>
              <a:gd name="T27" fmla="*/ 15 h 51"/>
              <a:gd name="T28" fmla="*/ 17 w 35"/>
              <a:gd name="T29" fmla="*/ 21 h 51"/>
              <a:gd name="T30" fmla="*/ 25 w 35"/>
              <a:gd name="T31" fmla="*/ 25 h 51"/>
              <a:gd name="T32" fmla="*/ 31 w 35"/>
              <a:gd name="T33" fmla="*/ 27 h 51"/>
              <a:gd name="T34" fmla="*/ 34 w 35"/>
              <a:gd name="T35" fmla="*/ 27 h 51"/>
              <a:gd name="T36" fmla="*/ 34 w 35"/>
              <a:gd name="T37" fmla="*/ 31 h 51"/>
              <a:gd name="T38" fmla="*/ 35 w 35"/>
              <a:gd name="T39" fmla="*/ 40 h 51"/>
              <a:gd name="T40" fmla="*/ 25 w 35"/>
              <a:gd name="T41" fmla="*/ 46 h 51"/>
              <a:gd name="T42" fmla="*/ 25 w 35"/>
              <a:gd name="T43" fmla="*/ 45 h 51"/>
              <a:gd name="T44" fmla="*/ 23 w 35"/>
              <a:gd name="T45" fmla="*/ 40 h 51"/>
              <a:gd name="T46" fmla="*/ 20 w 35"/>
              <a:gd name="T47" fmla="*/ 42 h 51"/>
              <a:gd name="T48" fmla="*/ 21 w 35"/>
              <a:gd name="T49" fmla="*/ 47 h 51"/>
              <a:gd name="T50" fmla="*/ 17 w 35"/>
              <a:gd name="T51" fmla="*/ 51 h 51"/>
              <a:gd name="T52" fmla="*/ 13 w 35"/>
              <a:gd name="T53" fmla="*/ 49 h 51"/>
              <a:gd name="T54" fmla="*/ 13 w 35"/>
              <a:gd name="T55" fmla="*/ 40 h 51"/>
              <a:gd name="T56" fmla="*/ 6 w 35"/>
              <a:gd name="T57" fmla="*/ 34 h 51"/>
              <a:gd name="T58" fmla="*/ 6 w 35"/>
              <a:gd name="T59" fmla="*/ 30 h 51"/>
              <a:gd name="T60" fmla="*/ 4 w 35"/>
              <a:gd name="T61" fmla="*/ 30 h 51"/>
              <a:gd name="T62" fmla="*/ 1 w 35"/>
              <a:gd name="T63" fmla="*/ 27 h 5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35" h="51">
                <a:moveTo>
                  <a:pt x="1" y="27"/>
                </a:moveTo>
                <a:lnTo>
                  <a:pt x="0" y="24"/>
                </a:lnTo>
                <a:lnTo>
                  <a:pt x="10" y="21"/>
                </a:lnTo>
                <a:lnTo>
                  <a:pt x="15" y="13"/>
                </a:lnTo>
                <a:lnTo>
                  <a:pt x="23" y="2"/>
                </a:lnTo>
                <a:lnTo>
                  <a:pt x="25" y="0"/>
                </a:lnTo>
                <a:lnTo>
                  <a:pt x="27" y="1"/>
                </a:lnTo>
                <a:lnTo>
                  <a:pt x="28" y="2"/>
                </a:lnTo>
                <a:lnTo>
                  <a:pt x="27" y="4"/>
                </a:lnTo>
                <a:lnTo>
                  <a:pt x="27" y="5"/>
                </a:lnTo>
                <a:lnTo>
                  <a:pt x="25" y="6"/>
                </a:lnTo>
                <a:lnTo>
                  <a:pt x="23" y="9"/>
                </a:lnTo>
                <a:lnTo>
                  <a:pt x="25" y="12"/>
                </a:lnTo>
                <a:lnTo>
                  <a:pt x="23" y="15"/>
                </a:lnTo>
                <a:lnTo>
                  <a:pt x="17" y="21"/>
                </a:lnTo>
                <a:lnTo>
                  <a:pt x="25" y="25"/>
                </a:lnTo>
                <a:lnTo>
                  <a:pt x="31" y="27"/>
                </a:lnTo>
                <a:lnTo>
                  <a:pt x="34" y="27"/>
                </a:lnTo>
                <a:lnTo>
                  <a:pt x="34" y="31"/>
                </a:lnTo>
                <a:lnTo>
                  <a:pt x="35" y="40"/>
                </a:lnTo>
                <a:lnTo>
                  <a:pt x="25" y="46"/>
                </a:lnTo>
                <a:lnTo>
                  <a:pt x="25" y="45"/>
                </a:lnTo>
                <a:lnTo>
                  <a:pt x="23" y="40"/>
                </a:lnTo>
                <a:lnTo>
                  <a:pt x="20" y="42"/>
                </a:lnTo>
                <a:lnTo>
                  <a:pt x="21" y="47"/>
                </a:lnTo>
                <a:lnTo>
                  <a:pt x="17" y="51"/>
                </a:lnTo>
                <a:lnTo>
                  <a:pt x="13" y="49"/>
                </a:lnTo>
                <a:lnTo>
                  <a:pt x="13" y="40"/>
                </a:lnTo>
                <a:lnTo>
                  <a:pt x="6" y="34"/>
                </a:lnTo>
                <a:lnTo>
                  <a:pt x="6" y="30"/>
                </a:lnTo>
                <a:lnTo>
                  <a:pt x="4" y="30"/>
                </a:lnTo>
                <a:lnTo>
                  <a:pt x="1" y="27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16" name="Freeform 176"/>
          <p:cNvSpPr>
            <a:spLocks/>
          </p:cNvSpPr>
          <p:nvPr/>
        </p:nvSpPr>
        <p:spPr bwMode="auto">
          <a:xfrm>
            <a:off x="4067176" y="5573713"/>
            <a:ext cx="44450" cy="80963"/>
          </a:xfrm>
          <a:custGeom>
            <a:avLst/>
            <a:gdLst>
              <a:gd name="T0" fmla="*/ 2 w 28"/>
              <a:gd name="T1" fmla="*/ 33 h 51"/>
              <a:gd name="T2" fmla="*/ 0 w 28"/>
              <a:gd name="T3" fmla="*/ 25 h 51"/>
              <a:gd name="T4" fmla="*/ 4 w 28"/>
              <a:gd name="T5" fmla="*/ 22 h 51"/>
              <a:gd name="T6" fmla="*/ 6 w 28"/>
              <a:gd name="T7" fmla="*/ 21 h 51"/>
              <a:gd name="T8" fmla="*/ 8 w 28"/>
              <a:gd name="T9" fmla="*/ 22 h 51"/>
              <a:gd name="T10" fmla="*/ 9 w 28"/>
              <a:gd name="T11" fmla="*/ 30 h 51"/>
              <a:gd name="T12" fmla="*/ 12 w 28"/>
              <a:gd name="T13" fmla="*/ 33 h 51"/>
              <a:gd name="T14" fmla="*/ 17 w 28"/>
              <a:gd name="T15" fmla="*/ 30 h 51"/>
              <a:gd name="T16" fmla="*/ 16 w 28"/>
              <a:gd name="T17" fmla="*/ 24 h 51"/>
              <a:gd name="T18" fmla="*/ 13 w 28"/>
              <a:gd name="T19" fmla="*/ 18 h 51"/>
              <a:gd name="T20" fmla="*/ 17 w 28"/>
              <a:gd name="T21" fmla="*/ 11 h 51"/>
              <a:gd name="T22" fmla="*/ 20 w 28"/>
              <a:gd name="T23" fmla="*/ 9 h 51"/>
              <a:gd name="T24" fmla="*/ 24 w 28"/>
              <a:gd name="T25" fmla="*/ 5 h 51"/>
              <a:gd name="T26" fmla="*/ 27 w 28"/>
              <a:gd name="T27" fmla="*/ 3 h 51"/>
              <a:gd name="T28" fmla="*/ 28 w 28"/>
              <a:gd name="T29" fmla="*/ 0 h 51"/>
              <a:gd name="T30" fmla="*/ 28 w 28"/>
              <a:gd name="T31" fmla="*/ 3 h 51"/>
              <a:gd name="T32" fmla="*/ 27 w 28"/>
              <a:gd name="T33" fmla="*/ 13 h 51"/>
              <a:gd name="T34" fmla="*/ 24 w 28"/>
              <a:gd name="T35" fmla="*/ 21 h 51"/>
              <a:gd name="T36" fmla="*/ 21 w 28"/>
              <a:gd name="T37" fmla="*/ 32 h 51"/>
              <a:gd name="T38" fmla="*/ 21 w 28"/>
              <a:gd name="T39" fmla="*/ 43 h 51"/>
              <a:gd name="T40" fmla="*/ 17 w 28"/>
              <a:gd name="T41" fmla="*/ 50 h 51"/>
              <a:gd name="T42" fmla="*/ 13 w 28"/>
              <a:gd name="T43" fmla="*/ 51 h 51"/>
              <a:gd name="T44" fmla="*/ 8 w 28"/>
              <a:gd name="T45" fmla="*/ 41 h 51"/>
              <a:gd name="T46" fmla="*/ 2 w 28"/>
              <a:gd name="T47" fmla="*/ 33 h 5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28" h="51">
                <a:moveTo>
                  <a:pt x="2" y="33"/>
                </a:moveTo>
                <a:lnTo>
                  <a:pt x="0" y="25"/>
                </a:lnTo>
                <a:lnTo>
                  <a:pt x="4" y="22"/>
                </a:lnTo>
                <a:lnTo>
                  <a:pt x="6" y="21"/>
                </a:lnTo>
                <a:lnTo>
                  <a:pt x="8" y="22"/>
                </a:lnTo>
                <a:lnTo>
                  <a:pt x="9" y="30"/>
                </a:lnTo>
                <a:lnTo>
                  <a:pt x="12" y="33"/>
                </a:lnTo>
                <a:lnTo>
                  <a:pt x="17" y="30"/>
                </a:lnTo>
                <a:lnTo>
                  <a:pt x="16" y="24"/>
                </a:lnTo>
                <a:lnTo>
                  <a:pt x="13" y="18"/>
                </a:lnTo>
                <a:lnTo>
                  <a:pt x="17" y="11"/>
                </a:lnTo>
                <a:lnTo>
                  <a:pt x="20" y="9"/>
                </a:lnTo>
                <a:lnTo>
                  <a:pt x="24" y="5"/>
                </a:lnTo>
                <a:lnTo>
                  <a:pt x="27" y="3"/>
                </a:lnTo>
                <a:lnTo>
                  <a:pt x="28" y="0"/>
                </a:lnTo>
                <a:lnTo>
                  <a:pt x="28" y="3"/>
                </a:lnTo>
                <a:lnTo>
                  <a:pt x="27" y="13"/>
                </a:lnTo>
                <a:lnTo>
                  <a:pt x="24" y="21"/>
                </a:lnTo>
                <a:lnTo>
                  <a:pt x="21" y="32"/>
                </a:lnTo>
                <a:lnTo>
                  <a:pt x="21" y="43"/>
                </a:lnTo>
                <a:lnTo>
                  <a:pt x="17" y="50"/>
                </a:lnTo>
                <a:lnTo>
                  <a:pt x="13" y="51"/>
                </a:lnTo>
                <a:lnTo>
                  <a:pt x="8" y="41"/>
                </a:lnTo>
                <a:lnTo>
                  <a:pt x="2" y="33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17" name="Freeform 177"/>
          <p:cNvSpPr>
            <a:spLocks/>
          </p:cNvSpPr>
          <p:nvPr/>
        </p:nvSpPr>
        <p:spPr bwMode="auto">
          <a:xfrm>
            <a:off x="4108451" y="5595938"/>
            <a:ext cx="44450" cy="57150"/>
          </a:xfrm>
          <a:custGeom>
            <a:avLst/>
            <a:gdLst>
              <a:gd name="T0" fmla="*/ 20 w 28"/>
              <a:gd name="T1" fmla="*/ 14 h 36"/>
              <a:gd name="T2" fmla="*/ 19 w 28"/>
              <a:gd name="T3" fmla="*/ 16 h 36"/>
              <a:gd name="T4" fmla="*/ 15 w 28"/>
              <a:gd name="T5" fmla="*/ 26 h 36"/>
              <a:gd name="T6" fmla="*/ 5 w 28"/>
              <a:gd name="T7" fmla="*/ 33 h 36"/>
              <a:gd name="T8" fmla="*/ 0 w 28"/>
              <a:gd name="T9" fmla="*/ 36 h 36"/>
              <a:gd name="T10" fmla="*/ 4 w 28"/>
              <a:gd name="T11" fmla="*/ 31 h 36"/>
              <a:gd name="T12" fmla="*/ 2 w 28"/>
              <a:gd name="T13" fmla="*/ 19 h 36"/>
              <a:gd name="T14" fmla="*/ 6 w 28"/>
              <a:gd name="T15" fmla="*/ 7 h 36"/>
              <a:gd name="T16" fmla="*/ 10 w 28"/>
              <a:gd name="T17" fmla="*/ 0 h 36"/>
              <a:gd name="T18" fmla="*/ 12 w 28"/>
              <a:gd name="T19" fmla="*/ 1 h 36"/>
              <a:gd name="T20" fmla="*/ 16 w 28"/>
              <a:gd name="T21" fmla="*/ 4 h 36"/>
              <a:gd name="T22" fmla="*/ 28 w 28"/>
              <a:gd name="T23" fmla="*/ 12 h 36"/>
              <a:gd name="T24" fmla="*/ 28 w 28"/>
              <a:gd name="T25" fmla="*/ 14 h 36"/>
              <a:gd name="T26" fmla="*/ 25 w 28"/>
              <a:gd name="T27" fmla="*/ 16 h 36"/>
              <a:gd name="T28" fmla="*/ 20 w 28"/>
              <a:gd name="T29" fmla="*/ 14 h 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28" h="36">
                <a:moveTo>
                  <a:pt x="20" y="14"/>
                </a:moveTo>
                <a:lnTo>
                  <a:pt x="19" y="16"/>
                </a:lnTo>
                <a:lnTo>
                  <a:pt x="15" y="26"/>
                </a:lnTo>
                <a:lnTo>
                  <a:pt x="5" y="33"/>
                </a:lnTo>
                <a:lnTo>
                  <a:pt x="0" y="36"/>
                </a:lnTo>
                <a:lnTo>
                  <a:pt x="4" y="31"/>
                </a:lnTo>
                <a:lnTo>
                  <a:pt x="2" y="19"/>
                </a:lnTo>
                <a:lnTo>
                  <a:pt x="6" y="7"/>
                </a:lnTo>
                <a:lnTo>
                  <a:pt x="10" y="0"/>
                </a:lnTo>
                <a:lnTo>
                  <a:pt x="12" y="1"/>
                </a:lnTo>
                <a:lnTo>
                  <a:pt x="16" y="4"/>
                </a:lnTo>
                <a:lnTo>
                  <a:pt x="28" y="12"/>
                </a:lnTo>
                <a:lnTo>
                  <a:pt x="28" y="14"/>
                </a:lnTo>
                <a:lnTo>
                  <a:pt x="25" y="16"/>
                </a:lnTo>
                <a:lnTo>
                  <a:pt x="20" y="14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18" name="Freeform 178"/>
          <p:cNvSpPr>
            <a:spLocks/>
          </p:cNvSpPr>
          <p:nvPr/>
        </p:nvSpPr>
        <p:spPr bwMode="auto">
          <a:xfrm>
            <a:off x="4205288" y="5549900"/>
            <a:ext cx="42863" cy="28575"/>
          </a:xfrm>
          <a:custGeom>
            <a:avLst/>
            <a:gdLst>
              <a:gd name="T0" fmla="*/ 27 w 27"/>
              <a:gd name="T1" fmla="*/ 9 h 18"/>
              <a:gd name="T2" fmla="*/ 27 w 27"/>
              <a:gd name="T3" fmla="*/ 10 h 18"/>
              <a:gd name="T4" fmla="*/ 19 w 27"/>
              <a:gd name="T5" fmla="*/ 11 h 18"/>
              <a:gd name="T6" fmla="*/ 16 w 27"/>
              <a:gd name="T7" fmla="*/ 17 h 18"/>
              <a:gd name="T8" fmla="*/ 8 w 27"/>
              <a:gd name="T9" fmla="*/ 18 h 18"/>
              <a:gd name="T10" fmla="*/ 5 w 27"/>
              <a:gd name="T11" fmla="*/ 17 h 18"/>
              <a:gd name="T12" fmla="*/ 0 w 27"/>
              <a:gd name="T13" fmla="*/ 11 h 18"/>
              <a:gd name="T14" fmla="*/ 4 w 27"/>
              <a:gd name="T15" fmla="*/ 6 h 18"/>
              <a:gd name="T16" fmla="*/ 7 w 27"/>
              <a:gd name="T17" fmla="*/ 0 h 18"/>
              <a:gd name="T18" fmla="*/ 8 w 27"/>
              <a:gd name="T19" fmla="*/ 2 h 18"/>
              <a:gd name="T20" fmla="*/ 7 w 27"/>
              <a:gd name="T21" fmla="*/ 13 h 18"/>
              <a:gd name="T22" fmla="*/ 12 w 27"/>
              <a:gd name="T23" fmla="*/ 13 h 18"/>
              <a:gd name="T24" fmla="*/ 15 w 27"/>
              <a:gd name="T25" fmla="*/ 5 h 18"/>
              <a:gd name="T26" fmla="*/ 16 w 27"/>
              <a:gd name="T27" fmla="*/ 5 h 18"/>
              <a:gd name="T28" fmla="*/ 20 w 27"/>
              <a:gd name="T29" fmla="*/ 3 h 18"/>
              <a:gd name="T30" fmla="*/ 24 w 27"/>
              <a:gd name="T31" fmla="*/ 7 h 18"/>
              <a:gd name="T32" fmla="*/ 26 w 27"/>
              <a:gd name="T33" fmla="*/ 7 h 18"/>
              <a:gd name="T34" fmla="*/ 27 w 27"/>
              <a:gd name="T35" fmla="*/ 7 h 18"/>
              <a:gd name="T36" fmla="*/ 27 w 27"/>
              <a:gd name="T37" fmla="*/ 9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27" h="18">
                <a:moveTo>
                  <a:pt x="27" y="9"/>
                </a:moveTo>
                <a:lnTo>
                  <a:pt x="27" y="10"/>
                </a:lnTo>
                <a:lnTo>
                  <a:pt x="19" y="11"/>
                </a:lnTo>
                <a:lnTo>
                  <a:pt x="16" y="17"/>
                </a:lnTo>
                <a:lnTo>
                  <a:pt x="8" y="18"/>
                </a:lnTo>
                <a:lnTo>
                  <a:pt x="5" y="17"/>
                </a:lnTo>
                <a:lnTo>
                  <a:pt x="0" y="11"/>
                </a:lnTo>
                <a:lnTo>
                  <a:pt x="4" y="6"/>
                </a:lnTo>
                <a:lnTo>
                  <a:pt x="7" y="0"/>
                </a:lnTo>
                <a:lnTo>
                  <a:pt x="8" y="2"/>
                </a:lnTo>
                <a:lnTo>
                  <a:pt x="7" y="13"/>
                </a:lnTo>
                <a:lnTo>
                  <a:pt x="12" y="13"/>
                </a:lnTo>
                <a:lnTo>
                  <a:pt x="15" y="5"/>
                </a:lnTo>
                <a:lnTo>
                  <a:pt x="16" y="5"/>
                </a:lnTo>
                <a:lnTo>
                  <a:pt x="20" y="3"/>
                </a:lnTo>
                <a:lnTo>
                  <a:pt x="24" y="7"/>
                </a:lnTo>
                <a:lnTo>
                  <a:pt x="26" y="7"/>
                </a:lnTo>
                <a:lnTo>
                  <a:pt x="27" y="7"/>
                </a:lnTo>
                <a:lnTo>
                  <a:pt x="27" y="9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19" name="Freeform 179"/>
          <p:cNvSpPr>
            <a:spLocks/>
          </p:cNvSpPr>
          <p:nvPr/>
        </p:nvSpPr>
        <p:spPr bwMode="auto">
          <a:xfrm>
            <a:off x="4032251" y="5537200"/>
            <a:ext cx="44450" cy="74613"/>
          </a:xfrm>
          <a:custGeom>
            <a:avLst/>
            <a:gdLst>
              <a:gd name="T0" fmla="*/ 17 w 28"/>
              <a:gd name="T1" fmla="*/ 14 h 47"/>
              <a:gd name="T2" fmla="*/ 8 w 28"/>
              <a:gd name="T3" fmla="*/ 32 h 47"/>
              <a:gd name="T4" fmla="*/ 7 w 28"/>
              <a:gd name="T5" fmla="*/ 47 h 47"/>
              <a:gd name="T6" fmla="*/ 5 w 28"/>
              <a:gd name="T7" fmla="*/ 47 h 47"/>
              <a:gd name="T8" fmla="*/ 0 w 28"/>
              <a:gd name="T9" fmla="*/ 41 h 47"/>
              <a:gd name="T10" fmla="*/ 1 w 28"/>
              <a:gd name="T11" fmla="*/ 40 h 47"/>
              <a:gd name="T12" fmla="*/ 1 w 28"/>
              <a:gd name="T13" fmla="*/ 33 h 47"/>
              <a:gd name="T14" fmla="*/ 16 w 28"/>
              <a:gd name="T15" fmla="*/ 0 h 47"/>
              <a:gd name="T16" fmla="*/ 17 w 28"/>
              <a:gd name="T17" fmla="*/ 0 h 47"/>
              <a:gd name="T18" fmla="*/ 28 w 28"/>
              <a:gd name="T19" fmla="*/ 21 h 47"/>
              <a:gd name="T20" fmla="*/ 28 w 28"/>
              <a:gd name="T21" fmla="*/ 32 h 47"/>
              <a:gd name="T22" fmla="*/ 20 w 28"/>
              <a:gd name="T23" fmla="*/ 34 h 47"/>
              <a:gd name="T24" fmla="*/ 20 w 28"/>
              <a:gd name="T25" fmla="*/ 26 h 47"/>
              <a:gd name="T26" fmla="*/ 17 w 28"/>
              <a:gd name="T27" fmla="*/ 14 h 4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28" h="47">
                <a:moveTo>
                  <a:pt x="17" y="14"/>
                </a:moveTo>
                <a:lnTo>
                  <a:pt x="8" y="32"/>
                </a:lnTo>
                <a:lnTo>
                  <a:pt x="7" y="47"/>
                </a:lnTo>
                <a:lnTo>
                  <a:pt x="5" y="47"/>
                </a:lnTo>
                <a:lnTo>
                  <a:pt x="0" y="41"/>
                </a:lnTo>
                <a:lnTo>
                  <a:pt x="1" y="40"/>
                </a:lnTo>
                <a:lnTo>
                  <a:pt x="1" y="33"/>
                </a:lnTo>
                <a:lnTo>
                  <a:pt x="16" y="0"/>
                </a:lnTo>
                <a:lnTo>
                  <a:pt x="17" y="0"/>
                </a:lnTo>
                <a:lnTo>
                  <a:pt x="28" y="21"/>
                </a:lnTo>
                <a:lnTo>
                  <a:pt x="28" y="32"/>
                </a:lnTo>
                <a:lnTo>
                  <a:pt x="20" y="34"/>
                </a:lnTo>
                <a:lnTo>
                  <a:pt x="20" y="26"/>
                </a:lnTo>
                <a:lnTo>
                  <a:pt x="17" y="14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20" name="Freeform 180"/>
          <p:cNvSpPr>
            <a:spLocks/>
          </p:cNvSpPr>
          <p:nvPr/>
        </p:nvSpPr>
        <p:spPr bwMode="auto">
          <a:xfrm>
            <a:off x="4070351" y="5502275"/>
            <a:ext cx="47625" cy="58738"/>
          </a:xfrm>
          <a:custGeom>
            <a:avLst/>
            <a:gdLst>
              <a:gd name="T0" fmla="*/ 19 w 30"/>
              <a:gd name="T1" fmla="*/ 21 h 37"/>
              <a:gd name="T2" fmla="*/ 28 w 30"/>
              <a:gd name="T3" fmla="*/ 7 h 37"/>
              <a:gd name="T4" fmla="*/ 29 w 30"/>
              <a:gd name="T5" fmla="*/ 9 h 37"/>
              <a:gd name="T6" fmla="*/ 30 w 30"/>
              <a:gd name="T7" fmla="*/ 9 h 37"/>
              <a:gd name="T8" fmla="*/ 30 w 30"/>
              <a:gd name="T9" fmla="*/ 28 h 37"/>
              <a:gd name="T10" fmla="*/ 29 w 30"/>
              <a:gd name="T11" fmla="*/ 29 h 37"/>
              <a:gd name="T12" fmla="*/ 24 w 30"/>
              <a:gd name="T13" fmla="*/ 32 h 37"/>
              <a:gd name="T14" fmla="*/ 24 w 30"/>
              <a:gd name="T15" fmla="*/ 36 h 37"/>
              <a:gd name="T16" fmla="*/ 22 w 30"/>
              <a:gd name="T17" fmla="*/ 36 h 37"/>
              <a:gd name="T18" fmla="*/ 14 w 30"/>
              <a:gd name="T19" fmla="*/ 37 h 37"/>
              <a:gd name="T20" fmla="*/ 14 w 30"/>
              <a:gd name="T21" fmla="*/ 36 h 37"/>
              <a:gd name="T22" fmla="*/ 11 w 30"/>
              <a:gd name="T23" fmla="*/ 30 h 37"/>
              <a:gd name="T24" fmla="*/ 4 w 30"/>
              <a:gd name="T25" fmla="*/ 28 h 37"/>
              <a:gd name="T26" fmla="*/ 3 w 30"/>
              <a:gd name="T27" fmla="*/ 21 h 37"/>
              <a:gd name="T28" fmla="*/ 0 w 30"/>
              <a:gd name="T29" fmla="*/ 6 h 37"/>
              <a:gd name="T30" fmla="*/ 3 w 30"/>
              <a:gd name="T31" fmla="*/ 5 h 37"/>
              <a:gd name="T32" fmla="*/ 6 w 30"/>
              <a:gd name="T33" fmla="*/ 0 h 37"/>
              <a:gd name="T34" fmla="*/ 10 w 30"/>
              <a:gd name="T35" fmla="*/ 2 h 37"/>
              <a:gd name="T36" fmla="*/ 11 w 30"/>
              <a:gd name="T37" fmla="*/ 7 h 37"/>
              <a:gd name="T38" fmla="*/ 14 w 30"/>
              <a:gd name="T39" fmla="*/ 9 h 37"/>
              <a:gd name="T40" fmla="*/ 15 w 30"/>
              <a:gd name="T41" fmla="*/ 14 h 37"/>
              <a:gd name="T42" fmla="*/ 15 w 30"/>
              <a:gd name="T43" fmla="*/ 21 h 37"/>
              <a:gd name="T44" fmla="*/ 19 w 30"/>
              <a:gd name="T45" fmla="*/ 21 h 3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30" h="37">
                <a:moveTo>
                  <a:pt x="19" y="21"/>
                </a:moveTo>
                <a:lnTo>
                  <a:pt x="28" y="7"/>
                </a:lnTo>
                <a:lnTo>
                  <a:pt x="29" y="9"/>
                </a:lnTo>
                <a:lnTo>
                  <a:pt x="30" y="9"/>
                </a:lnTo>
                <a:lnTo>
                  <a:pt x="30" y="28"/>
                </a:lnTo>
                <a:lnTo>
                  <a:pt x="29" y="29"/>
                </a:lnTo>
                <a:lnTo>
                  <a:pt x="24" y="32"/>
                </a:lnTo>
                <a:lnTo>
                  <a:pt x="24" y="36"/>
                </a:lnTo>
                <a:lnTo>
                  <a:pt x="22" y="36"/>
                </a:lnTo>
                <a:lnTo>
                  <a:pt x="14" y="37"/>
                </a:lnTo>
                <a:lnTo>
                  <a:pt x="14" y="36"/>
                </a:lnTo>
                <a:lnTo>
                  <a:pt x="11" y="30"/>
                </a:lnTo>
                <a:lnTo>
                  <a:pt x="4" y="28"/>
                </a:lnTo>
                <a:lnTo>
                  <a:pt x="3" y="21"/>
                </a:lnTo>
                <a:lnTo>
                  <a:pt x="0" y="6"/>
                </a:lnTo>
                <a:lnTo>
                  <a:pt x="3" y="5"/>
                </a:lnTo>
                <a:lnTo>
                  <a:pt x="6" y="0"/>
                </a:lnTo>
                <a:lnTo>
                  <a:pt x="10" y="2"/>
                </a:lnTo>
                <a:lnTo>
                  <a:pt x="11" y="7"/>
                </a:lnTo>
                <a:lnTo>
                  <a:pt x="14" y="9"/>
                </a:lnTo>
                <a:lnTo>
                  <a:pt x="15" y="14"/>
                </a:lnTo>
                <a:lnTo>
                  <a:pt x="15" y="21"/>
                </a:lnTo>
                <a:lnTo>
                  <a:pt x="19" y="21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21" name="Freeform 181"/>
          <p:cNvSpPr>
            <a:spLocks/>
          </p:cNvSpPr>
          <p:nvPr/>
        </p:nvSpPr>
        <p:spPr bwMode="auto">
          <a:xfrm>
            <a:off x="4264026" y="5524500"/>
            <a:ext cx="58738" cy="28575"/>
          </a:xfrm>
          <a:custGeom>
            <a:avLst/>
            <a:gdLst>
              <a:gd name="T0" fmla="*/ 13 w 37"/>
              <a:gd name="T1" fmla="*/ 7 h 18"/>
              <a:gd name="T2" fmla="*/ 19 w 37"/>
              <a:gd name="T3" fmla="*/ 0 h 18"/>
              <a:gd name="T4" fmla="*/ 22 w 37"/>
              <a:gd name="T5" fmla="*/ 0 h 18"/>
              <a:gd name="T6" fmla="*/ 23 w 37"/>
              <a:gd name="T7" fmla="*/ 7 h 18"/>
              <a:gd name="T8" fmla="*/ 24 w 37"/>
              <a:gd name="T9" fmla="*/ 7 h 18"/>
              <a:gd name="T10" fmla="*/ 26 w 37"/>
              <a:gd name="T11" fmla="*/ 7 h 18"/>
              <a:gd name="T12" fmla="*/ 35 w 37"/>
              <a:gd name="T13" fmla="*/ 7 h 18"/>
              <a:gd name="T14" fmla="*/ 37 w 37"/>
              <a:gd name="T15" fmla="*/ 12 h 18"/>
              <a:gd name="T16" fmla="*/ 35 w 37"/>
              <a:gd name="T17" fmla="*/ 14 h 18"/>
              <a:gd name="T18" fmla="*/ 28 w 37"/>
              <a:gd name="T19" fmla="*/ 16 h 18"/>
              <a:gd name="T20" fmla="*/ 23 w 37"/>
              <a:gd name="T21" fmla="*/ 16 h 18"/>
              <a:gd name="T22" fmla="*/ 20 w 37"/>
              <a:gd name="T23" fmla="*/ 16 h 18"/>
              <a:gd name="T24" fmla="*/ 19 w 37"/>
              <a:gd name="T25" fmla="*/ 16 h 18"/>
              <a:gd name="T26" fmla="*/ 17 w 37"/>
              <a:gd name="T27" fmla="*/ 15 h 18"/>
              <a:gd name="T28" fmla="*/ 19 w 37"/>
              <a:gd name="T29" fmla="*/ 15 h 18"/>
              <a:gd name="T30" fmla="*/ 20 w 37"/>
              <a:gd name="T31" fmla="*/ 10 h 18"/>
              <a:gd name="T32" fmla="*/ 17 w 37"/>
              <a:gd name="T33" fmla="*/ 11 h 18"/>
              <a:gd name="T34" fmla="*/ 16 w 37"/>
              <a:gd name="T35" fmla="*/ 12 h 18"/>
              <a:gd name="T36" fmla="*/ 12 w 37"/>
              <a:gd name="T37" fmla="*/ 15 h 18"/>
              <a:gd name="T38" fmla="*/ 2 w 37"/>
              <a:gd name="T39" fmla="*/ 18 h 18"/>
              <a:gd name="T40" fmla="*/ 1 w 37"/>
              <a:gd name="T41" fmla="*/ 18 h 18"/>
              <a:gd name="T42" fmla="*/ 0 w 37"/>
              <a:gd name="T43" fmla="*/ 15 h 18"/>
              <a:gd name="T44" fmla="*/ 2 w 37"/>
              <a:gd name="T45" fmla="*/ 14 h 18"/>
              <a:gd name="T46" fmla="*/ 5 w 37"/>
              <a:gd name="T47" fmla="*/ 8 h 18"/>
              <a:gd name="T48" fmla="*/ 7 w 37"/>
              <a:gd name="T49" fmla="*/ 8 h 18"/>
              <a:gd name="T50" fmla="*/ 9 w 37"/>
              <a:gd name="T51" fmla="*/ 10 h 18"/>
              <a:gd name="T52" fmla="*/ 13 w 37"/>
              <a:gd name="T53" fmla="*/ 7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</a:cxnLst>
            <a:rect l="0" t="0" r="r" b="b"/>
            <a:pathLst>
              <a:path w="37" h="18">
                <a:moveTo>
                  <a:pt x="13" y="7"/>
                </a:moveTo>
                <a:lnTo>
                  <a:pt x="19" y="0"/>
                </a:lnTo>
                <a:lnTo>
                  <a:pt x="22" y="0"/>
                </a:lnTo>
                <a:lnTo>
                  <a:pt x="23" y="7"/>
                </a:lnTo>
                <a:lnTo>
                  <a:pt x="24" y="7"/>
                </a:lnTo>
                <a:lnTo>
                  <a:pt x="26" y="7"/>
                </a:lnTo>
                <a:lnTo>
                  <a:pt x="35" y="7"/>
                </a:lnTo>
                <a:lnTo>
                  <a:pt x="37" y="12"/>
                </a:lnTo>
                <a:lnTo>
                  <a:pt x="35" y="14"/>
                </a:lnTo>
                <a:lnTo>
                  <a:pt x="28" y="16"/>
                </a:lnTo>
                <a:lnTo>
                  <a:pt x="23" y="16"/>
                </a:lnTo>
                <a:lnTo>
                  <a:pt x="20" y="16"/>
                </a:lnTo>
                <a:lnTo>
                  <a:pt x="19" y="16"/>
                </a:lnTo>
                <a:lnTo>
                  <a:pt x="17" y="15"/>
                </a:lnTo>
                <a:lnTo>
                  <a:pt x="19" y="15"/>
                </a:lnTo>
                <a:lnTo>
                  <a:pt x="20" y="10"/>
                </a:lnTo>
                <a:lnTo>
                  <a:pt x="17" y="11"/>
                </a:lnTo>
                <a:lnTo>
                  <a:pt x="16" y="12"/>
                </a:lnTo>
                <a:lnTo>
                  <a:pt x="12" y="15"/>
                </a:lnTo>
                <a:lnTo>
                  <a:pt x="2" y="18"/>
                </a:lnTo>
                <a:lnTo>
                  <a:pt x="1" y="18"/>
                </a:lnTo>
                <a:lnTo>
                  <a:pt x="0" y="15"/>
                </a:lnTo>
                <a:lnTo>
                  <a:pt x="2" y="14"/>
                </a:lnTo>
                <a:lnTo>
                  <a:pt x="5" y="8"/>
                </a:lnTo>
                <a:lnTo>
                  <a:pt x="7" y="8"/>
                </a:lnTo>
                <a:lnTo>
                  <a:pt x="9" y="10"/>
                </a:lnTo>
                <a:lnTo>
                  <a:pt x="13" y="7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22" name="Freeform 182"/>
          <p:cNvSpPr>
            <a:spLocks/>
          </p:cNvSpPr>
          <p:nvPr/>
        </p:nvSpPr>
        <p:spPr bwMode="auto">
          <a:xfrm>
            <a:off x="4152901" y="5499100"/>
            <a:ext cx="65088" cy="71438"/>
          </a:xfrm>
          <a:custGeom>
            <a:avLst/>
            <a:gdLst>
              <a:gd name="T0" fmla="*/ 25 w 41"/>
              <a:gd name="T1" fmla="*/ 7 h 45"/>
              <a:gd name="T2" fmla="*/ 18 w 41"/>
              <a:gd name="T3" fmla="*/ 8 h 45"/>
              <a:gd name="T4" fmla="*/ 17 w 41"/>
              <a:gd name="T5" fmla="*/ 23 h 45"/>
              <a:gd name="T6" fmla="*/ 19 w 41"/>
              <a:gd name="T7" fmla="*/ 26 h 45"/>
              <a:gd name="T8" fmla="*/ 30 w 41"/>
              <a:gd name="T9" fmla="*/ 27 h 45"/>
              <a:gd name="T10" fmla="*/ 32 w 41"/>
              <a:gd name="T11" fmla="*/ 28 h 45"/>
              <a:gd name="T12" fmla="*/ 33 w 41"/>
              <a:gd name="T13" fmla="*/ 31 h 45"/>
              <a:gd name="T14" fmla="*/ 30 w 41"/>
              <a:gd name="T15" fmla="*/ 38 h 45"/>
              <a:gd name="T16" fmla="*/ 27 w 41"/>
              <a:gd name="T17" fmla="*/ 42 h 45"/>
              <a:gd name="T18" fmla="*/ 23 w 41"/>
              <a:gd name="T19" fmla="*/ 45 h 45"/>
              <a:gd name="T20" fmla="*/ 21 w 41"/>
              <a:gd name="T21" fmla="*/ 41 h 45"/>
              <a:gd name="T22" fmla="*/ 17 w 41"/>
              <a:gd name="T23" fmla="*/ 37 h 45"/>
              <a:gd name="T24" fmla="*/ 17 w 41"/>
              <a:gd name="T25" fmla="*/ 32 h 45"/>
              <a:gd name="T26" fmla="*/ 15 w 41"/>
              <a:gd name="T27" fmla="*/ 27 h 45"/>
              <a:gd name="T28" fmla="*/ 10 w 41"/>
              <a:gd name="T29" fmla="*/ 23 h 45"/>
              <a:gd name="T30" fmla="*/ 3 w 41"/>
              <a:gd name="T31" fmla="*/ 24 h 45"/>
              <a:gd name="T32" fmla="*/ 0 w 41"/>
              <a:gd name="T33" fmla="*/ 23 h 45"/>
              <a:gd name="T34" fmla="*/ 2 w 41"/>
              <a:gd name="T35" fmla="*/ 17 h 45"/>
              <a:gd name="T36" fmla="*/ 8 w 41"/>
              <a:gd name="T37" fmla="*/ 16 h 45"/>
              <a:gd name="T38" fmla="*/ 11 w 41"/>
              <a:gd name="T39" fmla="*/ 12 h 45"/>
              <a:gd name="T40" fmla="*/ 12 w 41"/>
              <a:gd name="T41" fmla="*/ 7 h 45"/>
              <a:gd name="T42" fmla="*/ 15 w 41"/>
              <a:gd name="T43" fmla="*/ 2 h 45"/>
              <a:gd name="T44" fmla="*/ 17 w 41"/>
              <a:gd name="T45" fmla="*/ 2 h 45"/>
              <a:gd name="T46" fmla="*/ 22 w 41"/>
              <a:gd name="T47" fmla="*/ 1 h 45"/>
              <a:gd name="T48" fmla="*/ 23 w 41"/>
              <a:gd name="T49" fmla="*/ 1 h 45"/>
              <a:gd name="T50" fmla="*/ 27 w 41"/>
              <a:gd name="T51" fmla="*/ 0 h 45"/>
              <a:gd name="T52" fmla="*/ 30 w 41"/>
              <a:gd name="T53" fmla="*/ 0 h 45"/>
              <a:gd name="T54" fmla="*/ 32 w 41"/>
              <a:gd name="T55" fmla="*/ 2 h 45"/>
              <a:gd name="T56" fmla="*/ 41 w 41"/>
              <a:gd name="T57" fmla="*/ 16 h 45"/>
              <a:gd name="T58" fmla="*/ 40 w 41"/>
              <a:gd name="T59" fmla="*/ 22 h 45"/>
              <a:gd name="T60" fmla="*/ 36 w 41"/>
              <a:gd name="T61" fmla="*/ 20 h 45"/>
              <a:gd name="T62" fmla="*/ 34 w 41"/>
              <a:gd name="T63" fmla="*/ 13 h 45"/>
              <a:gd name="T64" fmla="*/ 25 w 41"/>
              <a:gd name="T65" fmla="*/ 7 h 4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41" h="45">
                <a:moveTo>
                  <a:pt x="25" y="7"/>
                </a:moveTo>
                <a:lnTo>
                  <a:pt x="18" y="8"/>
                </a:lnTo>
                <a:lnTo>
                  <a:pt x="17" y="23"/>
                </a:lnTo>
                <a:lnTo>
                  <a:pt x="19" y="26"/>
                </a:lnTo>
                <a:lnTo>
                  <a:pt x="30" y="27"/>
                </a:lnTo>
                <a:lnTo>
                  <a:pt x="32" y="28"/>
                </a:lnTo>
                <a:lnTo>
                  <a:pt x="33" y="31"/>
                </a:lnTo>
                <a:lnTo>
                  <a:pt x="30" y="38"/>
                </a:lnTo>
                <a:lnTo>
                  <a:pt x="27" y="42"/>
                </a:lnTo>
                <a:lnTo>
                  <a:pt x="23" y="45"/>
                </a:lnTo>
                <a:lnTo>
                  <a:pt x="21" y="41"/>
                </a:lnTo>
                <a:lnTo>
                  <a:pt x="17" y="37"/>
                </a:lnTo>
                <a:lnTo>
                  <a:pt x="17" y="32"/>
                </a:lnTo>
                <a:lnTo>
                  <a:pt x="15" y="27"/>
                </a:lnTo>
                <a:lnTo>
                  <a:pt x="10" y="23"/>
                </a:lnTo>
                <a:lnTo>
                  <a:pt x="3" y="24"/>
                </a:lnTo>
                <a:lnTo>
                  <a:pt x="0" y="23"/>
                </a:lnTo>
                <a:lnTo>
                  <a:pt x="2" y="17"/>
                </a:lnTo>
                <a:lnTo>
                  <a:pt x="8" y="16"/>
                </a:lnTo>
                <a:lnTo>
                  <a:pt x="11" y="12"/>
                </a:lnTo>
                <a:lnTo>
                  <a:pt x="12" y="7"/>
                </a:lnTo>
                <a:lnTo>
                  <a:pt x="15" y="2"/>
                </a:lnTo>
                <a:lnTo>
                  <a:pt x="17" y="2"/>
                </a:lnTo>
                <a:lnTo>
                  <a:pt x="22" y="1"/>
                </a:lnTo>
                <a:lnTo>
                  <a:pt x="23" y="1"/>
                </a:lnTo>
                <a:lnTo>
                  <a:pt x="27" y="0"/>
                </a:lnTo>
                <a:lnTo>
                  <a:pt x="30" y="0"/>
                </a:lnTo>
                <a:lnTo>
                  <a:pt x="32" y="2"/>
                </a:lnTo>
                <a:lnTo>
                  <a:pt x="41" y="16"/>
                </a:lnTo>
                <a:lnTo>
                  <a:pt x="40" y="22"/>
                </a:lnTo>
                <a:lnTo>
                  <a:pt x="36" y="20"/>
                </a:lnTo>
                <a:lnTo>
                  <a:pt x="34" y="13"/>
                </a:lnTo>
                <a:lnTo>
                  <a:pt x="25" y="7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23" name="Freeform 183"/>
          <p:cNvSpPr>
            <a:spLocks/>
          </p:cNvSpPr>
          <p:nvPr/>
        </p:nvSpPr>
        <p:spPr bwMode="auto">
          <a:xfrm>
            <a:off x="4325938" y="5446713"/>
            <a:ext cx="50800" cy="101600"/>
          </a:xfrm>
          <a:custGeom>
            <a:avLst/>
            <a:gdLst>
              <a:gd name="T0" fmla="*/ 8 w 32"/>
              <a:gd name="T1" fmla="*/ 7 h 64"/>
              <a:gd name="T2" fmla="*/ 10 w 32"/>
              <a:gd name="T3" fmla="*/ 0 h 64"/>
              <a:gd name="T4" fmla="*/ 11 w 32"/>
              <a:gd name="T5" fmla="*/ 4 h 64"/>
              <a:gd name="T6" fmla="*/ 13 w 32"/>
              <a:gd name="T7" fmla="*/ 5 h 64"/>
              <a:gd name="T8" fmla="*/ 15 w 32"/>
              <a:gd name="T9" fmla="*/ 5 h 64"/>
              <a:gd name="T10" fmla="*/ 18 w 32"/>
              <a:gd name="T11" fmla="*/ 11 h 64"/>
              <a:gd name="T12" fmla="*/ 18 w 32"/>
              <a:gd name="T13" fmla="*/ 19 h 64"/>
              <a:gd name="T14" fmla="*/ 18 w 32"/>
              <a:gd name="T15" fmla="*/ 27 h 64"/>
              <a:gd name="T16" fmla="*/ 19 w 32"/>
              <a:gd name="T17" fmla="*/ 30 h 64"/>
              <a:gd name="T18" fmla="*/ 19 w 32"/>
              <a:gd name="T19" fmla="*/ 35 h 64"/>
              <a:gd name="T20" fmla="*/ 19 w 32"/>
              <a:gd name="T21" fmla="*/ 40 h 64"/>
              <a:gd name="T22" fmla="*/ 18 w 32"/>
              <a:gd name="T23" fmla="*/ 41 h 64"/>
              <a:gd name="T24" fmla="*/ 32 w 32"/>
              <a:gd name="T25" fmla="*/ 41 h 64"/>
              <a:gd name="T26" fmla="*/ 32 w 32"/>
              <a:gd name="T27" fmla="*/ 45 h 64"/>
              <a:gd name="T28" fmla="*/ 19 w 32"/>
              <a:gd name="T29" fmla="*/ 48 h 64"/>
              <a:gd name="T30" fmla="*/ 18 w 32"/>
              <a:gd name="T31" fmla="*/ 52 h 64"/>
              <a:gd name="T32" fmla="*/ 25 w 32"/>
              <a:gd name="T33" fmla="*/ 56 h 64"/>
              <a:gd name="T34" fmla="*/ 25 w 32"/>
              <a:gd name="T35" fmla="*/ 61 h 64"/>
              <a:gd name="T36" fmla="*/ 22 w 32"/>
              <a:gd name="T37" fmla="*/ 64 h 64"/>
              <a:gd name="T38" fmla="*/ 19 w 32"/>
              <a:gd name="T39" fmla="*/ 63 h 64"/>
              <a:gd name="T40" fmla="*/ 11 w 32"/>
              <a:gd name="T41" fmla="*/ 56 h 64"/>
              <a:gd name="T42" fmla="*/ 2 w 32"/>
              <a:gd name="T43" fmla="*/ 56 h 64"/>
              <a:gd name="T44" fmla="*/ 0 w 32"/>
              <a:gd name="T45" fmla="*/ 55 h 64"/>
              <a:gd name="T46" fmla="*/ 0 w 32"/>
              <a:gd name="T47" fmla="*/ 53 h 64"/>
              <a:gd name="T48" fmla="*/ 0 w 32"/>
              <a:gd name="T49" fmla="*/ 52 h 64"/>
              <a:gd name="T50" fmla="*/ 6 w 32"/>
              <a:gd name="T51" fmla="*/ 48 h 64"/>
              <a:gd name="T52" fmla="*/ 7 w 32"/>
              <a:gd name="T53" fmla="*/ 48 h 64"/>
              <a:gd name="T54" fmla="*/ 8 w 32"/>
              <a:gd name="T55" fmla="*/ 46 h 64"/>
              <a:gd name="T56" fmla="*/ 8 w 32"/>
              <a:gd name="T57" fmla="*/ 41 h 64"/>
              <a:gd name="T58" fmla="*/ 8 w 32"/>
              <a:gd name="T59" fmla="*/ 38 h 64"/>
              <a:gd name="T60" fmla="*/ 6 w 32"/>
              <a:gd name="T61" fmla="*/ 35 h 64"/>
              <a:gd name="T62" fmla="*/ 3 w 32"/>
              <a:gd name="T63" fmla="*/ 30 h 64"/>
              <a:gd name="T64" fmla="*/ 6 w 32"/>
              <a:gd name="T65" fmla="*/ 25 h 64"/>
              <a:gd name="T66" fmla="*/ 3 w 32"/>
              <a:gd name="T67" fmla="*/ 20 h 64"/>
              <a:gd name="T68" fmla="*/ 2 w 32"/>
              <a:gd name="T69" fmla="*/ 19 h 64"/>
              <a:gd name="T70" fmla="*/ 3 w 32"/>
              <a:gd name="T71" fmla="*/ 14 h 64"/>
              <a:gd name="T72" fmla="*/ 8 w 32"/>
              <a:gd name="T73" fmla="*/ 7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</a:cxnLst>
            <a:rect l="0" t="0" r="r" b="b"/>
            <a:pathLst>
              <a:path w="32" h="64">
                <a:moveTo>
                  <a:pt x="8" y="7"/>
                </a:moveTo>
                <a:lnTo>
                  <a:pt x="10" y="0"/>
                </a:lnTo>
                <a:lnTo>
                  <a:pt x="11" y="4"/>
                </a:lnTo>
                <a:lnTo>
                  <a:pt x="13" y="5"/>
                </a:lnTo>
                <a:lnTo>
                  <a:pt x="15" y="5"/>
                </a:lnTo>
                <a:lnTo>
                  <a:pt x="18" y="11"/>
                </a:lnTo>
                <a:lnTo>
                  <a:pt x="18" y="19"/>
                </a:lnTo>
                <a:lnTo>
                  <a:pt x="18" y="27"/>
                </a:lnTo>
                <a:lnTo>
                  <a:pt x="19" y="30"/>
                </a:lnTo>
                <a:lnTo>
                  <a:pt x="19" y="35"/>
                </a:lnTo>
                <a:lnTo>
                  <a:pt x="19" y="40"/>
                </a:lnTo>
                <a:lnTo>
                  <a:pt x="18" y="41"/>
                </a:lnTo>
                <a:lnTo>
                  <a:pt x="32" y="41"/>
                </a:lnTo>
                <a:lnTo>
                  <a:pt x="32" y="45"/>
                </a:lnTo>
                <a:lnTo>
                  <a:pt x="19" y="48"/>
                </a:lnTo>
                <a:lnTo>
                  <a:pt x="18" y="52"/>
                </a:lnTo>
                <a:lnTo>
                  <a:pt x="25" y="56"/>
                </a:lnTo>
                <a:lnTo>
                  <a:pt x="25" y="61"/>
                </a:lnTo>
                <a:lnTo>
                  <a:pt x="22" y="64"/>
                </a:lnTo>
                <a:lnTo>
                  <a:pt x="19" y="63"/>
                </a:lnTo>
                <a:lnTo>
                  <a:pt x="11" y="56"/>
                </a:lnTo>
                <a:lnTo>
                  <a:pt x="2" y="56"/>
                </a:lnTo>
                <a:lnTo>
                  <a:pt x="0" y="55"/>
                </a:lnTo>
                <a:lnTo>
                  <a:pt x="0" y="53"/>
                </a:lnTo>
                <a:lnTo>
                  <a:pt x="0" y="52"/>
                </a:lnTo>
                <a:lnTo>
                  <a:pt x="6" y="48"/>
                </a:lnTo>
                <a:lnTo>
                  <a:pt x="7" y="48"/>
                </a:lnTo>
                <a:lnTo>
                  <a:pt x="8" y="46"/>
                </a:lnTo>
                <a:lnTo>
                  <a:pt x="8" y="41"/>
                </a:lnTo>
                <a:lnTo>
                  <a:pt x="8" y="38"/>
                </a:lnTo>
                <a:lnTo>
                  <a:pt x="6" y="35"/>
                </a:lnTo>
                <a:lnTo>
                  <a:pt x="3" y="30"/>
                </a:lnTo>
                <a:lnTo>
                  <a:pt x="6" y="25"/>
                </a:lnTo>
                <a:lnTo>
                  <a:pt x="3" y="20"/>
                </a:lnTo>
                <a:lnTo>
                  <a:pt x="2" y="19"/>
                </a:lnTo>
                <a:lnTo>
                  <a:pt x="3" y="14"/>
                </a:lnTo>
                <a:lnTo>
                  <a:pt x="8" y="7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24" name="Freeform 184"/>
          <p:cNvSpPr>
            <a:spLocks noEditPoints="1"/>
          </p:cNvSpPr>
          <p:nvPr/>
        </p:nvSpPr>
        <p:spPr bwMode="auto">
          <a:xfrm>
            <a:off x="4103688" y="5434013"/>
            <a:ext cx="61913" cy="84138"/>
          </a:xfrm>
          <a:custGeom>
            <a:avLst/>
            <a:gdLst>
              <a:gd name="T0" fmla="*/ 27 w 39"/>
              <a:gd name="T1" fmla="*/ 7 h 53"/>
              <a:gd name="T2" fmla="*/ 20 w 39"/>
              <a:gd name="T3" fmla="*/ 7 h 53"/>
              <a:gd name="T4" fmla="*/ 18 w 39"/>
              <a:gd name="T5" fmla="*/ 9 h 53"/>
              <a:gd name="T6" fmla="*/ 19 w 39"/>
              <a:gd name="T7" fmla="*/ 22 h 53"/>
              <a:gd name="T8" fmla="*/ 28 w 39"/>
              <a:gd name="T9" fmla="*/ 26 h 53"/>
              <a:gd name="T10" fmla="*/ 30 w 39"/>
              <a:gd name="T11" fmla="*/ 26 h 53"/>
              <a:gd name="T12" fmla="*/ 31 w 39"/>
              <a:gd name="T13" fmla="*/ 16 h 53"/>
              <a:gd name="T14" fmla="*/ 31 w 39"/>
              <a:gd name="T15" fmla="*/ 11 h 53"/>
              <a:gd name="T16" fmla="*/ 27 w 39"/>
              <a:gd name="T17" fmla="*/ 7 h 53"/>
              <a:gd name="T18" fmla="*/ 15 w 39"/>
              <a:gd name="T19" fmla="*/ 4 h 53"/>
              <a:gd name="T20" fmla="*/ 18 w 39"/>
              <a:gd name="T21" fmla="*/ 4 h 53"/>
              <a:gd name="T22" fmla="*/ 39 w 39"/>
              <a:gd name="T23" fmla="*/ 0 h 53"/>
              <a:gd name="T24" fmla="*/ 39 w 39"/>
              <a:gd name="T25" fmla="*/ 1 h 53"/>
              <a:gd name="T26" fmla="*/ 33 w 39"/>
              <a:gd name="T27" fmla="*/ 28 h 53"/>
              <a:gd name="T28" fmla="*/ 26 w 39"/>
              <a:gd name="T29" fmla="*/ 37 h 53"/>
              <a:gd name="T30" fmla="*/ 28 w 39"/>
              <a:gd name="T31" fmla="*/ 41 h 53"/>
              <a:gd name="T32" fmla="*/ 30 w 39"/>
              <a:gd name="T33" fmla="*/ 43 h 53"/>
              <a:gd name="T34" fmla="*/ 24 w 39"/>
              <a:gd name="T35" fmla="*/ 50 h 53"/>
              <a:gd name="T36" fmla="*/ 23 w 39"/>
              <a:gd name="T37" fmla="*/ 53 h 53"/>
              <a:gd name="T38" fmla="*/ 19 w 39"/>
              <a:gd name="T39" fmla="*/ 49 h 53"/>
              <a:gd name="T40" fmla="*/ 18 w 39"/>
              <a:gd name="T41" fmla="*/ 48 h 53"/>
              <a:gd name="T42" fmla="*/ 16 w 39"/>
              <a:gd name="T43" fmla="*/ 48 h 53"/>
              <a:gd name="T44" fmla="*/ 13 w 39"/>
              <a:gd name="T45" fmla="*/ 45 h 53"/>
              <a:gd name="T46" fmla="*/ 11 w 39"/>
              <a:gd name="T47" fmla="*/ 30 h 53"/>
              <a:gd name="T48" fmla="*/ 8 w 39"/>
              <a:gd name="T49" fmla="*/ 31 h 53"/>
              <a:gd name="T50" fmla="*/ 0 w 39"/>
              <a:gd name="T51" fmla="*/ 26 h 53"/>
              <a:gd name="T52" fmla="*/ 0 w 39"/>
              <a:gd name="T53" fmla="*/ 23 h 53"/>
              <a:gd name="T54" fmla="*/ 1 w 39"/>
              <a:gd name="T55" fmla="*/ 16 h 53"/>
              <a:gd name="T56" fmla="*/ 5 w 39"/>
              <a:gd name="T57" fmla="*/ 18 h 53"/>
              <a:gd name="T58" fmla="*/ 8 w 39"/>
              <a:gd name="T59" fmla="*/ 19 h 53"/>
              <a:gd name="T60" fmla="*/ 11 w 39"/>
              <a:gd name="T61" fmla="*/ 15 h 53"/>
              <a:gd name="T62" fmla="*/ 15 w 39"/>
              <a:gd name="T63" fmla="*/ 4 h 5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39" h="53">
                <a:moveTo>
                  <a:pt x="27" y="7"/>
                </a:moveTo>
                <a:lnTo>
                  <a:pt x="20" y="7"/>
                </a:lnTo>
                <a:lnTo>
                  <a:pt x="18" y="9"/>
                </a:lnTo>
                <a:lnTo>
                  <a:pt x="19" y="22"/>
                </a:lnTo>
                <a:lnTo>
                  <a:pt x="28" y="26"/>
                </a:lnTo>
                <a:lnTo>
                  <a:pt x="30" y="26"/>
                </a:lnTo>
                <a:lnTo>
                  <a:pt x="31" y="16"/>
                </a:lnTo>
                <a:lnTo>
                  <a:pt x="31" y="11"/>
                </a:lnTo>
                <a:lnTo>
                  <a:pt x="27" y="7"/>
                </a:lnTo>
                <a:close/>
                <a:moveTo>
                  <a:pt x="15" y="4"/>
                </a:moveTo>
                <a:lnTo>
                  <a:pt x="18" y="4"/>
                </a:lnTo>
                <a:lnTo>
                  <a:pt x="39" y="0"/>
                </a:lnTo>
                <a:lnTo>
                  <a:pt x="39" y="1"/>
                </a:lnTo>
                <a:lnTo>
                  <a:pt x="33" y="28"/>
                </a:lnTo>
                <a:lnTo>
                  <a:pt x="26" y="37"/>
                </a:lnTo>
                <a:lnTo>
                  <a:pt x="28" y="41"/>
                </a:lnTo>
                <a:lnTo>
                  <a:pt x="30" y="43"/>
                </a:lnTo>
                <a:lnTo>
                  <a:pt x="24" y="50"/>
                </a:lnTo>
                <a:lnTo>
                  <a:pt x="23" y="53"/>
                </a:lnTo>
                <a:lnTo>
                  <a:pt x="19" y="49"/>
                </a:lnTo>
                <a:lnTo>
                  <a:pt x="18" y="48"/>
                </a:lnTo>
                <a:lnTo>
                  <a:pt x="16" y="48"/>
                </a:lnTo>
                <a:lnTo>
                  <a:pt x="13" y="45"/>
                </a:lnTo>
                <a:lnTo>
                  <a:pt x="11" y="30"/>
                </a:lnTo>
                <a:lnTo>
                  <a:pt x="8" y="31"/>
                </a:lnTo>
                <a:lnTo>
                  <a:pt x="0" y="26"/>
                </a:lnTo>
                <a:lnTo>
                  <a:pt x="0" y="23"/>
                </a:lnTo>
                <a:lnTo>
                  <a:pt x="1" y="16"/>
                </a:lnTo>
                <a:lnTo>
                  <a:pt x="5" y="18"/>
                </a:lnTo>
                <a:lnTo>
                  <a:pt x="8" y="19"/>
                </a:lnTo>
                <a:lnTo>
                  <a:pt x="11" y="15"/>
                </a:lnTo>
                <a:lnTo>
                  <a:pt x="15" y="4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25" name="Freeform 185"/>
          <p:cNvSpPr>
            <a:spLocks/>
          </p:cNvSpPr>
          <p:nvPr/>
        </p:nvSpPr>
        <p:spPr bwMode="auto">
          <a:xfrm>
            <a:off x="4206876" y="5470525"/>
            <a:ext cx="34925" cy="46038"/>
          </a:xfrm>
          <a:custGeom>
            <a:avLst/>
            <a:gdLst>
              <a:gd name="T0" fmla="*/ 22 w 22"/>
              <a:gd name="T1" fmla="*/ 3 h 29"/>
              <a:gd name="T2" fmla="*/ 22 w 22"/>
              <a:gd name="T3" fmla="*/ 5 h 29"/>
              <a:gd name="T4" fmla="*/ 22 w 22"/>
              <a:gd name="T5" fmla="*/ 18 h 29"/>
              <a:gd name="T6" fmla="*/ 22 w 22"/>
              <a:gd name="T7" fmla="*/ 20 h 29"/>
              <a:gd name="T8" fmla="*/ 18 w 22"/>
              <a:gd name="T9" fmla="*/ 22 h 29"/>
              <a:gd name="T10" fmla="*/ 17 w 22"/>
              <a:gd name="T11" fmla="*/ 23 h 29"/>
              <a:gd name="T12" fmla="*/ 15 w 22"/>
              <a:gd name="T13" fmla="*/ 23 h 29"/>
              <a:gd name="T14" fmla="*/ 11 w 22"/>
              <a:gd name="T15" fmla="*/ 29 h 29"/>
              <a:gd name="T16" fmla="*/ 6 w 22"/>
              <a:gd name="T17" fmla="*/ 20 h 29"/>
              <a:gd name="T18" fmla="*/ 0 w 22"/>
              <a:gd name="T19" fmla="*/ 16 h 29"/>
              <a:gd name="T20" fmla="*/ 2 w 22"/>
              <a:gd name="T21" fmla="*/ 15 h 29"/>
              <a:gd name="T22" fmla="*/ 3 w 22"/>
              <a:gd name="T23" fmla="*/ 15 h 29"/>
              <a:gd name="T24" fmla="*/ 7 w 22"/>
              <a:gd name="T25" fmla="*/ 14 h 29"/>
              <a:gd name="T26" fmla="*/ 7 w 22"/>
              <a:gd name="T27" fmla="*/ 16 h 29"/>
              <a:gd name="T28" fmla="*/ 8 w 22"/>
              <a:gd name="T29" fmla="*/ 16 h 29"/>
              <a:gd name="T30" fmla="*/ 13 w 22"/>
              <a:gd name="T31" fmla="*/ 18 h 29"/>
              <a:gd name="T32" fmla="*/ 15 w 22"/>
              <a:gd name="T33" fmla="*/ 16 h 29"/>
              <a:gd name="T34" fmla="*/ 17 w 22"/>
              <a:gd name="T35" fmla="*/ 16 h 29"/>
              <a:gd name="T36" fmla="*/ 15 w 22"/>
              <a:gd name="T37" fmla="*/ 10 h 29"/>
              <a:gd name="T38" fmla="*/ 15 w 22"/>
              <a:gd name="T39" fmla="*/ 8 h 29"/>
              <a:gd name="T40" fmla="*/ 14 w 22"/>
              <a:gd name="T41" fmla="*/ 8 h 29"/>
              <a:gd name="T42" fmla="*/ 11 w 22"/>
              <a:gd name="T43" fmla="*/ 5 h 29"/>
              <a:gd name="T44" fmla="*/ 13 w 22"/>
              <a:gd name="T45" fmla="*/ 5 h 29"/>
              <a:gd name="T46" fmla="*/ 13 w 22"/>
              <a:gd name="T47" fmla="*/ 0 h 29"/>
              <a:gd name="T48" fmla="*/ 15 w 22"/>
              <a:gd name="T49" fmla="*/ 1 h 29"/>
              <a:gd name="T50" fmla="*/ 21 w 22"/>
              <a:gd name="T51" fmla="*/ 1 h 29"/>
              <a:gd name="T52" fmla="*/ 22 w 22"/>
              <a:gd name="T53" fmla="*/ 3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</a:cxnLst>
            <a:rect l="0" t="0" r="r" b="b"/>
            <a:pathLst>
              <a:path w="22" h="29">
                <a:moveTo>
                  <a:pt x="22" y="3"/>
                </a:moveTo>
                <a:lnTo>
                  <a:pt x="22" y="5"/>
                </a:lnTo>
                <a:lnTo>
                  <a:pt x="22" y="18"/>
                </a:lnTo>
                <a:lnTo>
                  <a:pt x="22" y="20"/>
                </a:lnTo>
                <a:lnTo>
                  <a:pt x="18" y="22"/>
                </a:lnTo>
                <a:lnTo>
                  <a:pt x="17" y="23"/>
                </a:lnTo>
                <a:lnTo>
                  <a:pt x="15" y="23"/>
                </a:lnTo>
                <a:lnTo>
                  <a:pt x="11" y="29"/>
                </a:lnTo>
                <a:lnTo>
                  <a:pt x="6" y="20"/>
                </a:lnTo>
                <a:lnTo>
                  <a:pt x="0" y="16"/>
                </a:lnTo>
                <a:lnTo>
                  <a:pt x="2" y="15"/>
                </a:lnTo>
                <a:lnTo>
                  <a:pt x="3" y="15"/>
                </a:lnTo>
                <a:lnTo>
                  <a:pt x="7" y="14"/>
                </a:lnTo>
                <a:lnTo>
                  <a:pt x="7" y="16"/>
                </a:lnTo>
                <a:lnTo>
                  <a:pt x="8" y="16"/>
                </a:lnTo>
                <a:lnTo>
                  <a:pt x="13" y="18"/>
                </a:lnTo>
                <a:lnTo>
                  <a:pt x="15" y="16"/>
                </a:lnTo>
                <a:lnTo>
                  <a:pt x="17" y="16"/>
                </a:lnTo>
                <a:lnTo>
                  <a:pt x="15" y="10"/>
                </a:lnTo>
                <a:lnTo>
                  <a:pt x="15" y="8"/>
                </a:lnTo>
                <a:lnTo>
                  <a:pt x="14" y="8"/>
                </a:lnTo>
                <a:lnTo>
                  <a:pt x="11" y="5"/>
                </a:lnTo>
                <a:lnTo>
                  <a:pt x="13" y="5"/>
                </a:lnTo>
                <a:lnTo>
                  <a:pt x="13" y="0"/>
                </a:lnTo>
                <a:lnTo>
                  <a:pt x="15" y="1"/>
                </a:lnTo>
                <a:lnTo>
                  <a:pt x="21" y="1"/>
                </a:lnTo>
                <a:lnTo>
                  <a:pt x="22" y="3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26" name="Freeform 186"/>
          <p:cNvSpPr>
            <a:spLocks/>
          </p:cNvSpPr>
          <p:nvPr/>
        </p:nvSpPr>
        <p:spPr bwMode="auto">
          <a:xfrm>
            <a:off x="4175126" y="5394325"/>
            <a:ext cx="38100" cy="82550"/>
          </a:xfrm>
          <a:custGeom>
            <a:avLst/>
            <a:gdLst>
              <a:gd name="T0" fmla="*/ 4 w 24"/>
              <a:gd name="T1" fmla="*/ 17 h 52"/>
              <a:gd name="T2" fmla="*/ 5 w 24"/>
              <a:gd name="T3" fmla="*/ 4 h 52"/>
              <a:gd name="T4" fmla="*/ 12 w 24"/>
              <a:gd name="T5" fmla="*/ 0 h 52"/>
              <a:gd name="T6" fmla="*/ 13 w 24"/>
              <a:gd name="T7" fmla="*/ 4 h 52"/>
              <a:gd name="T8" fmla="*/ 12 w 24"/>
              <a:gd name="T9" fmla="*/ 7 h 52"/>
              <a:gd name="T10" fmla="*/ 16 w 24"/>
              <a:gd name="T11" fmla="*/ 11 h 52"/>
              <a:gd name="T12" fmla="*/ 19 w 24"/>
              <a:gd name="T13" fmla="*/ 13 h 52"/>
              <a:gd name="T14" fmla="*/ 22 w 24"/>
              <a:gd name="T15" fmla="*/ 15 h 52"/>
              <a:gd name="T16" fmla="*/ 23 w 24"/>
              <a:gd name="T17" fmla="*/ 15 h 52"/>
              <a:gd name="T18" fmla="*/ 24 w 24"/>
              <a:gd name="T19" fmla="*/ 21 h 52"/>
              <a:gd name="T20" fmla="*/ 24 w 24"/>
              <a:gd name="T21" fmla="*/ 23 h 52"/>
              <a:gd name="T22" fmla="*/ 23 w 24"/>
              <a:gd name="T23" fmla="*/ 33 h 52"/>
              <a:gd name="T24" fmla="*/ 23 w 24"/>
              <a:gd name="T25" fmla="*/ 37 h 52"/>
              <a:gd name="T26" fmla="*/ 20 w 24"/>
              <a:gd name="T27" fmla="*/ 41 h 52"/>
              <a:gd name="T28" fmla="*/ 16 w 24"/>
              <a:gd name="T29" fmla="*/ 48 h 52"/>
              <a:gd name="T30" fmla="*/ 13 w 24"/>
              <a:gd name="T31" fmla="*/ 51 h 52"/>
              <a:gd name="T32" fmla="*/ 9 w 24"/>
              <a:gd name="T33" fmla="*/ 52 h 52"/>
              <a:gd name="T34" fmla="*/ 9 w 24"/>
              <a:gd name="T35" fmla="*/ 45 h 52"/>
              <a:gd name="T36" fmla="*/ 4 w 24"/>
              <a:gd name="T37" fmla="*/ 51 h 52"/>
              <a:gd name="T38" fmla="*/ 3 w 24"/>
              <a:gd name="T39" fmla="*/ 52 h 52"/>
              <a:gd name="T40" fmla="*/ 0 w 24"/>
              <a:gd name="T41" fmla="*/ 52 h 52"/>
              <a:gd name="T42" fmla="*/ 0 w 24"/>
              <a:gd name="T43" fmla="*/ 49 h 52"/>
              <a:gd name="T44" fmla="*/ 0 w 24"/>
              <a:gd name="T45" fmla="*/ 45 h 52"/>
              <a:gd name="T46" fmla="*/ 1 w 24"/>
              <a:gd name="T47" fmla="*/ 40 h 52"/>
              <a:gd name="T48" fmla="*/ 0 w 24"/>
              <a:gd name="T49" fmla="*/ 33 h 52"/>
              <a:gd name="T50" fmla="*/ 0 w 24"/>
              <a:gd name="T51" fmla="*/ 29 h 52"/>
              <a:gd name="T52" fmla="*/ 5 w 24"/>
              <a:gd name="T53" fmla="*/ 30 h 52"/>
              <a:gd name="T54" fmla="*/ 9 w 24"/>
              <a:gd name="T55" fmla="*/ 32 h 52"/>
              <a:gd name="T56" fmla="*/ 12 w 24"/>
              <a:gd name="T57" fmla="*/ 23 h 52"/>
              <a:gd name="T58" fmla="*/ 9 w 24"/>
              <a:gd name="T59" fmla="*/ 23 h 52"/>
              <a:gd name="T60" fmla="*/ 7 w 24"/>
              <a:gd name="T61" fmla="*/ 25 h 52"/>
              <a:gd name="T62" fmla="*/ 4 w 24"/>
              <a:gd name="T63" fmla="*/ 23 h 52"/>
              <a:gd name="T64" fmla="*/ 4 w 24"/>
              <a:gd name="T65" fmla="*/ 17 h 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24" h="52">
                <a:moveTo>
                  <a:pt x="4" y="17"/>
                </a:moveTo>
                <a:lnTo>
                  <a:pt x="5" y="4"/>
                </a:lnTo>
                <a:lnTo>
                  <a:pt x="12" y="0"/>
                </a:lnTo>
                <a:lnTo>
                  <a:pt x="13" y="4"/>
                </a:lnTo>
                <a:lnTo>
                  <a:pt x="12" y="7"/>
                </a:lnTo>
                <a:lnTo>
                  <a:pt x="16" y="11"/>
                </a:lnTo>
                <a:lnTo>
                  <a:pt x="19" y="13"/>
                </a:lnTo>
                <a:lnTo>
                  <a:pt x="22" y="15"/>
                </a:lnTo>
                <a:lnTo>
                  <a:pt x="23" y="15"/>
                </a:lnTo>
                <a:lnTo>
                  <a:pt x="24" y="21"/>
                </a:lnTo>
                <a:lnTo>
                  <a:pt x="24" y="23"/>
                </a:lnTo>
                <a:lnTo>
                  <a:pt x="23" y="33"/>
                </a:lnTo>
                <a:lnTo>
                  <a:pt x="23" y="37"/>
                </a:lnTo>
                <a:lnTo>
                  <a:pt x="20" y="41"/>
                </a:lnTo>
                <a:lnTo>
                  <a:pt x="16" y="48"/>
                </a:lnTo>
                <a:lnTo>
                  <a:pt x="13" y="51"/>
                </a:lnTo>
                <a:lnTo>
                  <a:pt x="9" y="52"/>
                </a:lnTo>
                <a:lnTo>
                  <a:pt x="9" y="45"/>
                </a:lnTo>
                <a:lnTo>
                  <a:pt x="4" y="51"/>
                </a:lnTo>
                <a:lnTo>
                  <a:pt x="3" y="52"/>
                </a:lnTo>
                <a:lnTo>
                  <a:pt x="0" y="52"/>
                </a:lnTo>
                <a:lnTo>
                  <a:pt x="0" y="49"/>
                </a:lnTo>
                <a:lnTo>
                  <a:pt x="0" y="45"/>
                </a:lnTo>
                <a:lnTo>
                  <a:pt x="1" y="40"/>
                </a:lnTo>
                <a:lnTo>
                  <a:pt x="0" y="33"/>
                </a:lnTo>
                <a:lnTo>
                  <a:pt x="0" y="29"/>
                </a:lnTo>
                <a:lnTo>
                  <a:pt x="5" y="30"/>
                </a:lnTo>
                <a:lnTo>
                  <a:pt x="9" y="32"/>
                </a:lnTo>
                <a:lnTo>
                  <a:pt x="12" y="23"/>
                </a:lnTo>
                <a:lnTo>
                  <a:pt x="9" y="23"/>
                </a:lnTo>
                <a:lnTo>
                  <a:pt x="7" y="25"/>
                </a:lnTo>
                <a:lnTo>
                  <a:pt x="4" y="23"/>
                </a:lnTo>
                <a:lnTo>
                  <a:pt x="4" y="17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27" name="Freeform 187"/>
          <p:cNvSpPr>
            <a:spLocks/>
          </p:cNvSpPr>
          <p:nvPr/>
        </p:nvSpPr>
        <p:spPr bwMode="auto">
          <a:xfrm>
            <a:off x="4092576" y="5422900"/>
            <a:ext cx="23813" cy="34925"/>
          </a:xfrm>
          <a:custGeom>
            <a:avLst/>
            <a:gdLst>
              <a:gd name="T0" fmla="*/ 1 w 15"/>
              <a:gd name="T1" fmla="*/ 20 h 22"/>
              <a:gd name="T2" fmla="*/ 0 w 15"/>
              <a:gd name="T3" fmla="*/ 20 h 22"/>
              <a:gd name="T4" fmla="*/ 4 w 15"/>
              <a:gd name="T5" fmla="*/ 1 h 22"/>
              <a:gd name="T6" fmla="*/ 4 w 15"/>
              <a:gd name="T7" fmla="*/ 0 h 22"/>
              <a:gd name="T8" fmla="*/ 14 w 15"/>
              <a:gd name="T9" fmla="*/ 1 h 22"/>
              <a:gd name="T10" fmla="*/ 14 w 15"/>
              <a:gd name="T11" fmla="*/ 8 h 22"/>
              <a:gd name="T12" fmla="*/ 15 w 15"/>
              <a:gd name="T13" fmla="*/ 15 h 22"/>
              <a:gd name="T14" fmla="*/ 14 w 15"/>
              <a:gd name="T15" fmla="*/ 15 h 22"/>
              <a:gd name="T16" fmla="*/ 7 w 15"/>
              <a:gd name="T17" fmla="*/ 16 h 22"/>
              <a:gd name="T18" fmla="*/ 3 w 15"/>
              <a:gd name="T19" fmla="*/ 22 h 22"/>
              <a:gd name="T20" fmla="*/ 1 w 15"/>
              <a:gd name="T21" fmla="*/ 20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5" h="22">
                <a:moveTo>
                  <a:pt x="1" y="20"/>
                </a:moveTo>
                <a:lnTo>
                  <a:pt x="0" y="20"/>
                </a:lnTo>
                <a:lnTo>
                  <a:pt x="4" y="1"/>
                </a:lnTo>
                <a:lnTo>
                  <a:pt x="4" y="0"/>
                </a:lnTo>
                <a:lnTo>
                  <a:pt x="14" y="1"/>
                </a:lnTo>
                <a:lnTo>
                  <a:pt x="14" y="8"/>
                </a:lnTo>
                <a:lnTo>
                  <a:pt x="15" y="15"/>
                </a:lnTo>
                <a:lnTo>
                  <a:pt x="14" y="15"/>
                </a:lnTo>
                <a:lnTo>
                  <a:pt x="7" y="16"/>
                </a:lnTo>
                <a:lnTo>
                  <a:pt x="3" y="22"/>
                </a:lnTo>
                <a:lnTo>
                  <a:pt x="1" y="20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28" name="Freeform 188"/>
          <p:cNvSpPr>
            <a:spLocks noEditPoints="1"/>
          </p:cNvSpPr>
          <p:nvPr/>
        </p:nvSpPr>
        <p:spPr bwMode="auto">
          <a:xfrm>
            <a:off x="4086226" y="5237163"/>
            <a:ext cx="280988" cy="169863"/>
          </a:xfrm>
          <a:custGeom>
            <a:avLst/>
            <a:gdLst>
              <a:gd name="T0" fmla="*/ 108 w 177"/>
              <a:gd name="T1" fmla="*/ 65 h 107"/>
              <a:gd name="T2" fmla="*/ 116 w 177"/>
              <a:gd name="T3" fmla="*/ 75 h 107"/>
              <a:gd name="T4" fmla="*/ 83 w 177"/>
              <a:gd name="T5" fmla="*/ 49 h 107"/>
              <a:gd name="T6" fmla="*/ 64 w 177"/>
              <a:gd name="T7" fmla="*/ 64 h 107"/>
              <a:gd name="T8" fmla="*/ 74 w 177"/>
              <a:gd name="T9" fmla="*/ 75 h 107"/>
              <a:gd name="T10" fmla="*/ 86 w 177"/>
              <a:gd name="T11" fmla="*/ 75 h 107"/>
              <a:gd name="T12" fmla="*/ 91 w 177"/>
              <a:gd name="T13" fmla="*/ 79 h 107"/>
              <a:gd name="T14" fmla="*/ 104 w 177"/>
              <a:gd name="T15" fmla="*/ 58 h 107"/>
              <a:gd name="T16" fmla="*/ 93 w 177"/>
              <a:gd name="T17" fmla="*/ 56 h 107"/>
              <a:gd name="T18" fmla="*/ 136 w 177"/>
              <a:gd name="T19" fmla="*/ 30 h 107"/>
              <a:gd name="T20" fmla="*/ 138 w 177"/>
              <a:gd name="T21" fmla="*/ 53 h 107"/>
              <a:gd name="T22" fmla="*/ 128 w 177"/>
              <a:gd name="T23" fmla="*/ 64 h 107"/>
              <a:gd name="T24" fmla="*/ 123 w 177"/>
              <a:gd name="T25" fmla="*/ 73 h 107"/>
              <a:gd name="T26" fmla="*/ 104 w 177"/>
              <a:gd name="T27" fmla="*/ 79 h 107"/>
              <a:gd name="T28" fmla="*/ 91 w 177"/>
              <a:gd name="T29" fmla="*/ 97 h 107"/>
              <a:gd name="T30" fmla="*/ 83 w 177"/>
              <a:gd name="T31" fmla="*/ 106 h 107"/>
              <a:gd name="T32" fmla="*/ 78 w 177"/>
              <a:gd name="T33" fmla="*/ 103 h 107"/>
              <a:gd name="T34" fmla="*/ 75 w 177"/>
              <a:gd name="T35" fmla="*/ 94 h 107"/>
              <a:gd name="T36" fmla="*/ 50 w 177"/>
              <a:gd name="T37" fmla="*/ 103 h 107"/>
              <a:gd name="T38" fmla="*/ 50 w 177"/>
              <a:gd name="T39" fmla="*/ 86 h 107"/>
              <a:gd name="T40" fmla="*/ 52 w 177"/>
              <a:gd name="T41" fmla="*/ 79 h 107"/>
              <a:gd name="T42" fmla="*/ 54 w 177"/>
              <a:gd name="T43" fmla="*/ 64 h 107"/>
              <a:gd name="T44" fmla="*/ 63 w 177"/>
              <a:gd name="T45" fmla="*/ 50 h 107"/>
              <a:gd name="T46" fmla="*/ 71 w 177"/>
              <a:gd name="T47" fmla="*/ 41 h 107"/>
              <a:gd name="T48" fmla="*/ 59 w 177"/>
              <a:gd name="T49" fmla="*/ 45 h 107"/>
              <a:gd name="T50" fmla="*/ 41 w 177"/>
              <a:gd name="T51" fmla="*/ 73 h 107"/>
              <a:gd name="T52" fmla="*/ 35 w 177"/>
              <a:gd name="T53" fmla="*/ 88 h 107"/>
              <a:gd name="T54" fmla="*/ 24 w 177"/>
              <a:gd name="T55" fmla="*/ 94 h 107"/>
              <a:gd name="T56" fmla="*/ 15 w 177"/>
              <a:gd name="T57" fmla="*/ 91 h 107"/>
              <a:gd name="T58" fmla="*/ 12 w 177"/>
              <a:gd name="T59" fmla="*/ 79 h 107"/>
              <a:gd name="T60" fmla="*/ 1 w 177"/>
              <a:gd name="T61" fmla="*/ 75 h 107"/>
              <a:gd name="T62" fmla="*/ 15 w 177"/>
              <a:gd name="T63" fmla="*/ 69 h 107"/>
              <a:gd name="T64" fmla="*/ 23 w 177"/>
              <a:gd name="T65" fmla="*/ 68 h 107"/>
              <a:gd name="T66" fmla="*/ 30 w 177"/>
              <a:gd name="T67" fmla="*/ 34 h 107"/>
              <a:gd name="T68" fmla="*/ 23 w 177"/>
              <a:gd name="T69" fmla="*/ 11 h 107"/>
              <a:gd name="T70" fmla="*/ 16 w 177"/>
              <a:gd name="T71" fmla="*/ 1 h 107"/>
              <a:gd name="T72" fmla="*/ 34 w 177"/>
              <a:gd name="T73" fmla="*/ 20 h 107"/>
              <a:gd name="T74" fmla="*/ 37 w 177"/>
              <a:gd name="T75" fmla="*/ 35 h 107"/>
              <a:gd name="T76" fmla="*/ 27 w 177"/>
              <a:gd name="T77" fmla="*/ 57 h 107"/>
              <a:gd name="T78" fmla="*/ 49 w 177"/>
              <a:gd name="T79" fmla="*/ 52 h 107"/>
              <a:gd name="T80" fmla="*/ 82 w 177"/>
              <a:gd name="T81" fmla="*/ 30 h 107"/>
              <a:gd name="T82" fmla="*/ 97 w 177"/>
              <a:gd name="T83" fmla="*/ 26 h 107"/>
              <a:gd name="T84" fmla="*/ 86 w 177"/>
              <a:gd name="T85" fmla="*/ 42 h 107"/>
              <a:gd name="T86" fmla="*/ 94 w 177"/>
              <a:gd name="T87" fmla="*/ 42 h 107"/>
              <a:gd name="T88" fmla="*/ 123 w 177"/>
              <a:gd name="T89" fmla="*/ 49 h 107"/>
              <a:gd name="T90" fmla="*/ 131 w 177"/>
              <a:gd name="T91" fmla="*/ 43 h 107"/>
              <a:gd name="T92" fmla="*/ 136 w 177"/>
              <a:gd name="T93" fmla="*/ 26 h 107"/>
              <a:gd name="T94" fmla="*/ 168 w 177"/>
              <a:gd name="T95" fmla="*/ 39 h 107"/>
              <a:gd name="T96" fmla="*/ 177 w 177"/>
              <a:gd name="T97" fmla="*/ 39 h 107"/>
              <a:gd name="T98" fmla="*/ 161 w 177"/>
              <a:gd name="T99" fmla="*/ 43 h 107"/>
              <a:gd name="T100" fmla="*/ 149 w 177"/>
              <a:gd name="T101" fmla="*/ 49 h 107"/>
              <a:gd name="T102" fmla="*/ 136 w 177"/>
              <a:gd name="T103" fmla="*/ 41 h 10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177" h="107">
                <a:moveTo>
                  <a:pt x="119" y="57"/>
                </a:moveTo>
                <a:lnTo>
                  <a:pt x="113" y="58"/>
                </a:lnTo>
                <a:lnTo>
                  <a:pt x="109" y="62"/>
                </a:lnTo>
                <a:lnTo>
                  <a:pt x="108" y="65"/>
                </a:lnTo>
                <a:lnTo>
                  <a:pt x="108" y="72"/>
                </a:lnTo>
                <a:lnTo>
                  <a:pt x="109" y="80"/>
                </a:lnTo>
                <a:lnTo>
                  <a:pt x="114" y="80"/>
                </a:lnTo>
                <a:lnTo>
                  <a:pt x="116" y="75"/>
                </a:lnTo>
                <a:lnTo>
                  <a:pt x="121" y="62"/>
                </a:lnTo>
                <a:lnTo>
                  <a:pt x="119" y="57"/>
                </a:lnTo>
                <a:close/>
                <a:moveTo>
                  <a:pt x="84" y="47"/>
                </a:moveTo>
                <a:lnTo>
                  <a:pt x="83" y="49"/>
                </a:lnTo>
                <a:lnTo>
                  <a:pt x="78" y="56"/>
                </a:lnTo>
                <a:lnTo>
                  <a:pt x="72" y="53"/>
                </a:lnTo>
                <a:lnTo>
                  <a:pt x="69" y="56"/>
                </a:lnTo>
                <a:lnTo>
                  <a:pt x="64" y="64"/>
                </a:lnTo>
                <a:lnTo>
                  <a:pt x="59" y="72"/>
                </a:lnTo>
                <a:lnTo>
                  <a:pt x="59" y="75"/>
                </a:lnTo>
                <a:lnTo>
                  <a:pt x="63" y="77"/>
                </a:lnTo>
                <a:lnTo>
                  <a:pt x="74" y="75"/>
                </a:lnTo>
                <a:lnTo>
                  <a:pt x="79" y="68"/>
                </a:lnTo>
                <a:lnTo>
                  <a:pt x="82" y="75"/>
                </a:lnTo>
                <a:lnTo>
                  <a:pt x="84" y="75"/>
                </a:lnTo>
                <a:lnTo>
                  <a:pt x="86" y="75"/>
                </a:lnTo>
                <a:lnTo>
                  <a:pt x="89" y="73"/>
                </a:lnTo>
                <a:lnTo>
                  <a:pt x="90" y="76"/>
                </a:lnTo>
                <a:lnTo>
                  <a:pt x="91" y="77"/>
                </a:lnTo>
                <a:lnTo>
                  <a:pt x="91" y="79"/>
                </a:lnTo>
                <a:lnTo>
                  <a:pt x="93" y="79"/>
                </a:lnTo>
                <a:lnTo>
                  <a:pt x="97" y="80"/>
                </a:lnTo>
                <a:lnTo>
                  <a:pt x="97" y="67"/>
                </a:lnTo>
                <a:lnTo>
                  <a:pt x="104" y="58"/>
                </a:lnTo>
                <a:lnTo>
                  <a:pt x="104" y="57"/>
                </a:lnTo>
                <a:lnTo>
                  <a:pt x="104" y="56"/>
                </a:lnTo>
                <a:lnTo>
                  <a:pt x="94" y="56"/>
                </a:lnTo>
                <a:lnTo>
                  <a:pt x="93" y="56"/>
                </a:lnTo>
                <a:lnTo>
                  <a:pt x="91" y="54"/>
                </a:lnTo>
                <a:lnTo>
                  <a:pt x="86" y="49"/>
                </a:lnTo>
                <a:lnTo>
                  <a:pt x="84" y="47"/>
                </a:lnTo>
                <a:close/>
                <a:moveTo>
                  <a:pt x="136" y="30"/>
                </a:moveTo>
                <a:lnTo>
                  <a:pt x="132" y="32"/>
                </a:lnTo>
                <a:lnTo>
                  <a:pt x="134" y="45"/>
                </a:lnTo>
                <a:lnTo>
                  <a:pt x="136" y="50"/>
                </a:lnTo>
                <a:lnTo>
                  <a:pt x="138" y="53"/>
                </a:lnTo>
                <a:lnTo>
                  <a:pt x="138" y="56"/>
                </a:lnTo>
                <a:lnTo>
                  <a:pt x="127" y="56"/>
                </a:lnTo>
                <a:lnTo>
                  <a:pt x="123" y="56"/>
                </a:lnTo>
                <a:lnTo>
                  <a:pt x="128" y="64"/>
                </a:lnTo>
                <a:lnTo>
                  <a:pt x="129" y="68"/>
                </a:lnTo>
                <a:lnTo>
                  <a:pt x="125" y="69"/>
                </a:lnTo>
                <a:lnTo>
                  <a:pt x="123" y="71"/>
                </a:lnTo>
                <a:lnTo>
                  <a:pt x="123" y="73"/>
                </a:lnTo>
                <a:lnTo>
                  <a:pt x="124" y="80"/>
                </a:lnTo>
                <a:lnTo>
                  <a:pt x="117" y="88"/>
                </a:lnTo>
                <a:lnTo>
                  <a:pt x="116" y="88"/>
                </a:lnTo>
                <a:lnTo>
                  <a:pt x="104" y="79"/>
                </a:lnTo>
                <a:lnTo>
                  <a:pt x="102" y="82"/>
                </a:lnTo>
                <a:lnTo>
                  <a:pt x="101" y="83"/>
                </a:lnTo>
                <a:lnTo>
                  <a:pt x="98" y="88"/>
                </a:lnTo>
                <a:lnTo>
                  <a:pt x="91" y="97"/>
                </a:lnTo>
                <a:lnTo>
                  <a:pt x="90" y="97"/>
                </a:lnTo>
                <a:lnTo>
                  <a:pt x="89" y="103"/>
                </a:lnTo>
                <a:lnTo>
                  <a:pt x="87" y="105"/>
                </a:lnTo>
                <a:lnTo>
                  <a:pt x="83" y="106"/>
                </a:lnTo>
                <a:lnTo>
                  <a:pt x="80" y="107"/>
                </a:lnTo>
                <a:lnTo>
                  <a:pt x="79" y="106"/>
                </a:lnTo>
                <a:lnTo>
                  <a:pt x="78" y="106"/>
                </a:lnTo>
                <a:lnTo>
                  <a:pt x="78" y="103"/>
                </a:lnTo>
                <a:lnTo>
                  <a:pt x="78" y="102"/>
                </a:lnTo>
                <a:lnTo>
                  <a:pt x="74" y="97"/>
                </a:lnTo>
                <a:lnTo>
                  <a:pt x="74" y="95"/>
                </a:lnTo>
                <a:lnTo>
                  <a:pt x="75" y="94"/>
                </a:lnTo>
                <a:lnTo>
                  <a:pt x="74" y="91"/>
                </a:lnTo>
                <a:lnTo>
                  <a:pt x="60" y="95"/>
                </a:lnTo>
                <a:lnTo>
                  <a:pt x="53" y="99"/>
                </a:lnTo>
                <a:lnTo>
                  <a:pt x="50" y="103"/>
                </a:lnTo>
                <a:lnTo>
                  <a:pt x="42" y="103"/>
                </a:lnTo>
                <a:lnTo>
                  <a:pt x="41" y="98"/>
                </a:lnTo>
                <a:lnTo>
                  <a:pt x="44" y="88"/>
                </a:lnTo>
                <a:lnTo>
                  <a:pt x="50" y="86"/>
                </a:lnTo>
                <a:lnTo>
                  <a:pt x="52" y="84"/>
                </a:lnTo>
                <a:lnTo>
                  <a:pt x="63" y="84"/>
                </a:lnTo>
                <a:lnTo>
                  <a:pt x="63" y="82"/>
                </a:lnTo>
                <a:lnTo>
                  <a:pt x="52" y="79"/>
                </a:lnTo>
                <a:lnTo>
                  <a:pt x="56" y="71"/>
                </a:lnTo>
                <a:lnTo>
                  <a:pt x="49" y="73"/>
                </a:lnTo>
                <a:lnTo>
                  <a:pt x="53" y="67"/>
                </a:lnTo>
                <a:lnTo>
                  <a:pt x="54" y="64"/>
                </a:lnTo>
                <a:lnTo>
                  <a:pt x="56" y="60"/>
                </a:lnTo>
                <a:lnTo>
                  <a:pt x="57" y="57"/>
                </a:lnTo>
                <a:lnTo>
                  <a:pt x="63" y="52"/>
                </a:lnTo>
                <a:lnTo>
                  <a:pt x="63" y="50"/>
                </a:lnTo>
                <a:lnTo>
                  <a:pt x="64" y="50"/>
                </a:lnTo>
                <a:lnTo>
                  <a:pt x="69" y="47"/>
                </a:lnTo>
                <a:lnTo>
                  <a:pt x="72" y="43"/>
                </a:lnTo>
                <a:lnTo>
                  <a:pt x="71" y="41"/>
                </a:lnTo>
                <a:lnTo>
                  <a:pt x="69" y="38"/>
                </a:lnTo>
                <a:lnTo>
                  <a:pt x="68" y="39"/>
                </a:lnTo>
                <a:lnTo>
                  <a:pt x="65" y="45"/>
                </a:lnTo>
                <a:lnTo>
                  <a:pt x="59" y="45"/>
                </a:lnTo>
                <a:lnTo>
                  <a:pt x="52" y="56"/>
                </a:lnTo>
                <a:lnTo>
                  <a:pt x="46" y="67"/>
                </a:lnTo>
                <a:lnTo>
                  <a:pt x="44" y="71"/>
                </a:lnTo>
                <a:lnTo>
                  <a:pt x="41" y="73"/>
                </a:lnTo>
                <a:lnTo>
                  <a:pt x="39" y="75"/>
                </a:lnTo>
                <a:lnTo>
                  <a:pt x="39" y="82"/>
                </a:lnTo>
                <a:lnTo>
                  <a:pt x="37" y="88"/>
                </a:lnTo>
                <a:lnTo>
                  <a:pt x="35" y="88"/>
                </a:lnTo>
                <a:lnTo>
                  <a:pt x="34" y="90"/>
                </a:lnTo>
                <a:lnTo>
                  <a:pt x="29" y="92"/>
                </a:lnTo>
                <a:lnTo>
                  <a:pt x="26" y="94"/>
                </a:lnTo>
                <a:lnTo>
                  <a:pt x="24" y="94"/>
                </a:lnTo>
                <a:lnTo>
                  <a:pt x="22" y="105"/>
                </a:lnTo>
                <a:lnTo>
                  <a:pt x="19" y="99"/>
                </a:lnTo>
                <a:lnTo>
                  <a:pt x="19" y="98"/>
                </a:lnTo>
                <a:lnTo>
                  <a:pt x="15" y="91"/>
                </a:lnTo>
                <a:lnTo>
                  <a:pt x="8" y="88"/>
                </a:lnTo>
                <a:lnTo>
                  <a:pt x="14" y="84"/>
                </a:lnTo>
                <a:lnTo>
                  <a:pt x="12" y="80"/>
                </a:lnTo>
                <a:lnTo>
                  <a:pt x="12" y="79"/>
                </a:lnTo>
                <a:lnTo>
                  <a:pt x="4" y="82"/>
                </a:lnTo>
                <a:lnTo>
                  <a:pt x="3" y="80"/>
                </a:lnTo>
                <a:lnTo>
                  <a:pt x="0" y="79"/>
                </a:lnTo>
                <a:lnTo>
                  <a:pt x="1" y="75"/>
                </a:lnTo>
                <a:lnTo>
                  <a:pt x="4" y="75"/>
                </a:lnTo>
                <a:lnTo>
                  <a:pt x="7" y="72"/>
                </a:lnTo>
                <a:lnTo>
                  <a:pt x="11" y="69"/>
                </a:lnTo>
                <a:lnTo>
                  <a:pt x="15" y="69"/>
                </a:lnTo>
                <a:lnTo>
                  <a:pt x="20" y="69"/>
                </a:lnTo>
                <a:lnTo>
                  <a:pt x="24" y="71"/>
                </a:lnTo>
                <a:lnTo>
                  <a:pt x="24" y="69"/>
                </a:lnTo>
                <a:lnTo>
                  <a:pt x="23" y="68"/>
                </a:lnTo>
                <a:lnTo>
                  <a:pt x="19" y="58"/>
                </a:lnTo>
                <a:lnTo>
                  <a:pt x="23" y="50"/>
                </a:lnTo>
                <a:lnTo>
                  <a:pt x="27" y="42"/>
                </a:lnTo>
                <a:lnTo>
                  <a:pt x="30" y="34"/>
                </a:lnTo>
                <a:lnTo>
                  <a:pt x="31" y="32"/>
                </a:lnTo>
                <a:lnTo>
                  <a:pt x="30" y="26"/>
                </a:lnTo>
                <a:lnTo>
                  <a:pt x="26" y="19"/>
                </a:lnTo>
                <a:lnTo>
                  <a:pt x="23" y="11"/>
                </a:lnTo>
                <a:lnTo>
                  <a:pt x="20" y="7"/>
                </a:lnTo>
                <a:lnTo>
                  <a:pt x="16" y="5"/>
                </a:lnTo>
                <a:lnTo>
                  <a:pt x="12" y="4"/>
                </a:lnTo>
                <a:lnTo>
                  <a:pt x="16" y="1"/>
                </a:lnTo>
                <a:lnTo>
                  <a:pt x="16" y="0"/>
                </a:lnTo>
                <a:lnTo>
                  <a:pt x="24" y="4"/>
                </a:lnTo>
                <a:lnTo>
                  <a:pt x="29" y="12"/>
                </a:lnTo>
                <a:lnTo>
                  <a:pt x="34" y="20"/>
                </a:lnTo>
                <a:lnTo>
                  <a:pt x="38" y="28"/>
                </a:lnTo>
                <a:lnTo>
                  <a:pt x="37" y="31"/>
                </a:lnTo>
                <a:lnTo>
                  <a:pt x="37" y="32"/>
                </a:lnTo>
                <a:lnTo>
                  <a:pt x="37" y="35"/>
                </a:lnTo>
                <a:lnTo>
                  <a:pt x="39" y="42"/>
                </a:lnTo>
                <a:lnTo>
                  <a:pt x="33" y="50"/>
                </a:lnTo>
                <a:lnTo>
                  <a:pt x="27" y="56"/>
                </a:lnTo>
                <a:lnTo>
                  <a:pt x="27" y="57"/>
                </a:lnTo>
                <a:lnTo>
                  <a:pt x="33" y="57"/>
                </a:lnTo>
                <a:lnTo>
                  <a:pt x="44" y="52"/>
                </a:lnTo>
                <a:lnTo>
                  <a:pt x="46" y="52"/>
                </a:lnTo>
                <a:lnTo>
                  <a:pt x="49" y="52"/>
                </a:lnTo>
                <a:lnTo>
                  <a:pt x="53" y="46"/>
                </a:lnTo>
                <a:lnTo>
                  <a:pt x="60" y="41"/>
                </a:lnTo>
                <a:lnTo>
                  <a:pt x="65" y="35"/>
                </a:lnTo>
                <a:lnTo>
                  <a:pt x="82" y="30"/>
                </a:lnTo>
                <a:lnTo>
                  <a:pt x="91" y="26"/>
                </a:lnTo>
                <a:lnTo>
                  <a:pt x="91" y="24"/>
                </a:lnTo>
                <a:lnTo>
                  <a:pt x="95" y="24"/>
                </a:lnTo>
                <a:lnTo>
                  <a:pt x="97" y="26"/>
                </a:lnTo>
                <a:lnTo>
                  <a:pt x="91" y="30"/>
                </a:lnTo>
                <a:lnTo>
                  <a:pt x="84" y="34"/>
                </a:lnTo>
                <a:lnTo>
                  <a:pt x="86" y="41"/>
                </a:lnTo>
                <a:lnTo>
                  <a:pt x="86" y="42"/>
                </a:lnTo>
                <a:lnTo>
                  <a:pt x="87" y="43"/>
                </a:lnTo>
                <a:lnTo>
                  <a:pt x="91" y="42"/>
                </a:lnTo>
                <a:lnTo>
                  <a:pt x="93" y="42"/>
                </a:lnTo>
                <a:lnTo>
                  <a:pt x="94" y="42"/>
                </a:lnTo>
                <a:lnTo>
                  <a:pt x="97" y="45"/>
                </a:lnTo>
                <a:lnTo>
                  <a:pt x="98" y="47"/>
                </a:lnTo>
                <a:lnTo>
                  <a:pt x="110" y="50"/>
                </a:lnTo>
                <a:lnTo>
                  <a:pt x="123" y="49"/>
                </a:lnTo>
                <a:lnTo>
                  <a:pt x="123" y="43"/>
                </a:lnTo>
                <a:lnTo>
                  <a:pt x="120" y="37"/>
                </a:lnTo>
                <a:lnTo>
                  <a:pt x="125" y="35"/>
                </a:lnTo>
                <a:lnTo>
                  <a:pt x="131" y="43"/>
                </a:lnTo>
                <a:lnTo>
                  <a:pt x="131" y="41"/>
                </a:lnTo>
                <a:lnTo>
                  <a:pt x="129" y="24"/>
                </a:lnTo>
                <a:lnTo>
                  <a:pt x="135" y="22"/>
                </a:lnTo>
                <a:lnTo>
                  <a:pt x="136" y="26"/>
                </a:lnTo>
                <a:lnTo>
                  <a:pt x="139" y="42"/>
                </a:lnTo>
                <a:lnTo>
                  <a:pt x="146" y="45"/>
                </a:lnTo>
                <a:lnTo>
                  <a:pt x="161" y="39"/>
                </a:lnTo>
                <a:lnTo>
                  <a:pt x="168" y="39"/>
                </a:lnTo>
                <a:lnTo>
                  <a:pt x="173" y="37"/>
                </a:lnTo>
                <a:lnTo>
                  <a:pt x="177" y="34"/>
                </a:lnTo>
                <a:lnTo>
                  <a:pt x="177" y="38"/>
                </a:lnTo>
                <a:lnTo>
                  <a:pt x="177" y="39"/>
                </a:lnTo>
                <a:lnTo>
                  <a:pt x="176" y="39"/>
                </a:lnTo>
                <a:lnTo>
                  <a:pt x="170" y="41"/>
                </a:lnTo>
                <a:lnTo>
                  <a:pt x="169" y="41"/>
                </a:lnTo>
                <a:lnTo>
                  <a:pt x="161" y="43"/>
                </a:lnTo>
                <a:lnTo>
                  <a:pt x="158" y="43"/>
                </a:lnTo>
                <a:lnTo>
                  <a:pt x="157" y="45"/>
                </a:lnTo>
                <a:lnTo>
                  <a:pt x="153" y="47"/>
                </a:lnTo>
                <a:lnTo>
                  <a:pt x="149" y="49"/>
                </a:lnTo>
                <a:lnTo>
                  <a:pt x="139" y="53"/>
                </a:lnTo>
                <a:lnTo>
                  <a:pt x="139" y="52"/>
                </a:lnTo>
                <a:lnTo>
                  <a:pt x="138" y="43"/>
                </a:lnTo>
                <a:lnTo>
                  <a:pt x="136" y="41"/>
                </a:lnTo>
                <a:lnTo>
                  <a:pt x="136" y="30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29" name="Freeform 189"/>
          <p:cNvSpPr>
            <a:spLocks/>
          </p:cNvSpPr>
          <p:nvPr/>
        </p:nvSpPr>
        <p:spPr bwMode="auto">
          <a:xfrm>
            <a:off x="4267201" y="5311775"/>
            <a:ext cx="104775" cy="80963"/>
          </a:xfrm>
          <a:custGeom>
            <a:avLst/>
            <a:gdLst>
              <a:gd name="T0" fmla="*/ 25 w 66"/>
              <a:gd name="T1" fmla="*/ 37 h 51"/>
              <a:gd name="T2" fmla="*/ 21 w 66"/>
              <a:gd name="T3" fmla="*/ 45 h 51"/>
              <a:gd name="T4" fmla="*/ 2 w 66"/>
              <a:gd name="T5" fmla="*/ 51 h 51"/>
              <a:gd name="T6" fmla="*/ 0 w 66"/>
              <a:gd name="T7" fmla="*/ 50 h 51"/>
              <a:gd name="T8" fmla="*/ 3 w 66"/>
              <a:gd name="T9" fmla="*/ 48 h 51"/>
              <a:gd name="T10" fmla="*/ 10 w 66"/>
              <a:gd name="T11" fmla="*/ 45 h 51"/>
              <a:gd name="T12" fmla="*/ 11 w 66"/>
              <a:gd name="T13" fmla="*/ 41 h 51"/>
              <a:gd name="T14" fmla="*/ 15 w 66"/>
              <a:gd name="T15" fmla="*/ 37 h 51"/>
              <a:gd name="T16" fmla="*/ 18 w 66"/>
              <a:gd name="T17" fmla="*/ 29 h 51"/>
              <a:gd name="T18" fmla="*/ 26 w 66"/>
              <a:gd name="T19" fmla="*/ 26 h 51"/>
              <a:gd name="T20" fmla="*/ 33 w 66"/>
              <a:gd name="T21" fmla="*/ 22 h 51"/>
              <a:gd name="T22" fmla="*/ 33 w 66"/>
              <a:gd name="T23" fmla="*/ 20 h 51"/>
              <a:gd name="T24" fmla="*/ 35 w 66"/>
              <a:gd name="T25" fmla="*/ 13 h 51"/>
              <a:gd name="T26" fmla="*/ 37 w 66"/>
              <a:gd name="T27" fmla="*/ 13 h 51"/>
              <a:gd name="T28" fmla="*/ 39 w 66"/>
              <a:gd name="T29" fmla="*/ 13 h 51"/>
              <a:gd name="T30" fmla="*/ 45 w 66"/>
              <a:gd name="T31" fmla="*/ 13 h 51"/>
              <a:gd name="T32" fmla="*/ 52 w 66"/>
              <a:gd name="T33" fmla="*/ 10 h 51"/>
              <a:gd name="T34" fmla="*/ 56 w 66"/>
              <a:gd name="T35" fmla="*/ 7 h 51"/>
              <a:gd name="T36" fmla="*/ 62 w 66"/>
              <a:gd name="T37" fmla="*/ 0 h 51"/>
              <a:gd name="T38" fmla="*/ 66 w 66"/>
              <a:gd name="T39" fmla="*/ 5 h 51"/>
              <a:gd name="T40" fmla="*/ 65 w 66"/>
              <a:gd name="T41" fmla="*/ 6 h 51"/>
              <a:gd name="T42" fmla="*/ 58 w 66"/>
              <a:gd name="T43" fmla="*/ 9 h 51"/>
              <a:gd name="T44" fmla="*/ 55 w 66"/>
              <a:gd name="T45" fmla="*/ 13 h 51"/>
              <a:gd name="T46" fmla="*/ 47 w 66"/>
              <a:gd name="T47" fmla="*/ 20 h 51"/>
              <a:gd name="T48" fmla="*/ 45 w 66"/>
              <a:gd name="T49" fmla="*/ 22 h 51"/>
              <a:gd name="T50" fmla="*/ 39 w 66"/>
              <a:gd name="T51" fmla="*/ 32 h 51"/>
              <a:gd name="T52" fmla="*/ 41 w 66"/>
              <a:gd name="T53" fmla="*/ 37 h 51"/>
              <a:gd name="T54" fmla="*/ 36 w 66"/>
              <a:gd name="T55" fmla="*/ 41 h 51"/>
              <a:gd name="T56" fmla="*/ 25 w 66"/>
              <a:gd name="T57" fmla="*/ 37 h 5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</a:cxnLst>
            <a:rect l="0" t="0" r="r" b="b"/>
            <a:pathLst>
              <a:path w="66" h="51">
                <a:moveTo>
                  <a:pt x="25" y="37"/>
                </a:moveTo>
                <a:lnTo>
                  <a:pt x="21" y="45"/>
                </a:lnTo>
                <a:lnTo>
                  <a:pt x="2" y="51"/>
                </a:lnTo>
                <a:lnTo>
                  <a:pt x="0" y="50"/>
                </a:lnTo>
                <a:lnTo>
                  <a:pt x="3" y="48"/>
                </a:lnTo>
                <a:lnTo>
                  <a:pt x="10" y="45"/>
                </a:lnTo>
                <a:lnTo>
                  <a:pt x="11" y="41"/>
                </a:lnTo>
                <a:lnTo>
                  <a:pt x="15" y="37"/>
                </a:lnTo>
                <a:lnTo>
                  <a:pt x="18" y="29"/>
                </a:lnTo>
                <a:lnTo>
                  <a:pt x="26" y="26"/>
                </a:lnTo>
                <a:lnTo>
                  <a:pt x="33" y="22"/>
                </a:lnTo>
                <a:lnTo>
                  <a:pt x="33" y="20"/>
                </a:lnTo>
                <a:lnTo>
                  <a:pt x="35" y="13"/>
                </a:lnTo>
                <a:lnTo>
                  <a:pt x="37" y="13"/>
                </a:lnTo>
                <a:lnTo>
                  <a:pt x="39" y="13"/>
                </a:lnTo>
                <a:lnTo>
                  <a:pt x="45" y="13"/>
                </a:lnTo>
                <a:lnTo>
                  <a:pt x="52" y="10"/>
                </a:lnTo>
                <a:lnTo>
                  <a:pt x="56" y="7"/>
                </a:lnTo>
                <a:lnTo>
                  <a:pt x="62" y="0"/>
                </a:lnTo>
                <a:lnTo>
                  <a:pt x="66" y="5"/>
                </a:lnTo>
                <a:lnTo>
                  <a:pt x="65" y="6"/>
                </a:lnTo>
                <a:lnTo>
                  <a:pt x="58" y="9"/>
                </a:lnTo>
                <a:lnTo>
                  <a:pt x="55" y="13"/>
                </a:lnTo>
                <a:lnTo>
                  <a:pt x="47" y="20"/>
                </a:lnTo>
                <a:lnTo>
                  <a:pt x="45" y="22"/>
                </a:lnTo>
                <a:lnTo>
                  <a:pt x="39" y="32"/>
                </a:lnTo>
                <a:lnTo>
                  <a:pt x="41" y="37"/>
                </a:lnTo>
                <a:lnTo>
                  <a:pt x="36" y="41"/>
                </a:lnTo>
                <a:lnTo>
                  <a:pt x="25" y="37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30" name="Freeform 190"/>
          <p:cNvSpPr>
            <a:spLocks/>
          </p:cNvSpPr>
          <p:nvPr/>
        </p:nvSpPr>
        <p:spPr bwMode="auto">
          <a:xfrm>
            <a:off x="4389438" y="5322888"/>
            <a:ext cx="22225" cy="33338"/>
          </a:xfrm>
          <a:custGeom>
            <a:avLst/>
            <a:gdLst>
              <a:gd name="T0" fmla="*/ 1 w 14"/>
              <a:gd name="T1" fmla="*/ 13 h 21"/>
              <a:gd name="T2" fmla="*/ 0 w 14"/>
              <a:gd name="T3" fmla="*/ 10 h 21"/>
              <a:gd name="T4" fmla="*/ 1 w 14"/>
              <a:gd name="T5" fmla="*/ 6 h 21"/>
              <a:gd name="T6" fmla="*/ 7 w 14"/>
              <a:gd name="T7" fmla="*/ 11 h 21"/>
              <a:gd name="T8" fmla="*/ 5 w 14"/>
              <a:gd name="T9" fmla="*/ 6 h 21"/>
              <a:gd name="T10" fmla="*/ 5 w 14"/>
              <a:gd name="T11" fmla="*/ 3 h 21"/>
              <a:gd name="T12" fmla="*/ 9 w 14"/>
              <a:gd name="T13" fmla="*/ 0 h 21"/>
              <a:gd name="T14" fmla="*/ 9 w 14"/>
              <a:gd name="T15" fmla="*/ 2 h 21"/>
              <a:gd name="T16" fmla="*/ 11 w 14"/>
              <a:gd name="T17" fmla="*/ 4 h 21"/>
              <a:gd name="T18" fmla="*/ 12 w 14"/>
              <a:gd name="T19" fmla="*/ 11 h 21"/>
              <a:gd name="T20" fmla="*/ 14 w 14"/>
              <a:gd name="T21" fmla="*/ 15 h 21"/>
              <a:gd name="T22" fmla="*/ 14 w 14"/>
              <a:gd name="T23" fmla="*/ 21 h 21"/>
              <a:gd name="T24" fmla="*/ 11 w 14"/>
              <a:gd name="T25" fmla="*/ 21 h 21"/>
              <a:gd name="T26" fmla="*/ 8 w 14"/>
              <a:gd name="T27" fmla="*/ 19 h 21"/>
              <a:gd name="T28" fmla="*/ 5 w 14"/>
              <a:gd name="T29" fmla="*/ 17 h 21"/>
              <a:gd name="T30" fmla="*/ 3 w 14"/>
              <a:gd name="T31" fmla="*/ 15 h 21"/>
              <a:gd name="T32" fmla="*/ 1 w 14"/>
              <a:gd name="T33" fmla="*/ 13 h 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14" h="21">
                <a:moveTo>
                  <a:pt x="1" y="13"/>
                </a:moveTo>
                <a:lnTo>
                  <a:pt x="0" y="10"/>
                </a:lnTo>
                <a:lnTo>
                  <a:pt x="1" y="6"/>
                </a:lnTo>
                <a:lnTo>
                  <a:pt x="7" y="11"/>
                </a:lnTo>
                <a:lnTo>
                  <a:pt x="5" y="6"/>
                </a:lnTo>
                <a:lnTo>
                  <a:pt x="5" y="3"/>
                </a:lnTo>
                <a:lnTo>
                  <a:pt x="9" y="0"/>
                </a:lnTo>
                <a:lnTo>
                  <a:pt x="9" y="2"/>
                </a:lnTo>
                <a:lnTo>
                  <a:pt x="11" y="4"/>
                </a:lnTo>
                <a:lnTo>
                  <a:pt x="12" y="11"/>
                </a:lnTo>
                <a:lnTo>
                  <a:pt x="14" y="15"/>
                </a:lnTo>
                <a:lnTo>
                  <a:pt x="14" y="21"/>
                </a:lnTo>
                <a:lnTo>
                  <a:pt x="11" y="21"/>
                </a:lnTo>
                <a:lnTo>
                  <a:pt x="8" y="19"/>
                </a:lnTo>
                <a:lnTo>
                  <a:pt x="5" y="17"/>
                </a:lnTo>
                <a:lnTo>
                  <a:pt x="3" y="15"/>
                </a:lnTo>
                <a:lnTo>
                  <a:pt x="1" y="13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31" name="Freeform 191"/>
          <p:cNvSpPr>
            <a:spLocks/>
          </p:cNvSpPr>
          <p:nvPr/>
        </p:nvSpPr>
        <p:spPr bwMode="auto">
          <a:xfrm>
            <a:off x="4465638" y="5305425"/>
            <a:ext cx="60325" cy="46038"/>
          </a:xfrm>
          <a:custGeom>
            <a:avLst/>
            <a:gdLst>
              <a:gd name="T0" fmla="*/ 0 w 38"/>
              <a:gd name="T1" fmla="*/ 4 h 29"/>
              <a:gd name="T2" fmla="*/ 1 w 38"/>
              <a:gd name="T3" fmla="*/ 3 h 29"/>
              <a:gd name="T4" fmla="*/ 2 w 38"/>
              <a:gd name="T5" fmla="*/ 4 h 29"/>
              <a:gd name="T6" fmla="*/ 4 w 38"/>
              <a:gd name="T7" fmla="*/ 4 h 29"/>
              <a:gd name="T8" fmla="*/ 4 w 38"/>
              <a:gd name="T9" fmla="*/ 3 h 29"/>
              <a:gd name="T10" fmla="*/ 11 w 38"/>
              <a:gd name="T11" fmla="*/ 0 h 29"/>
              <a:gd name="T12" fmla="*/ 12 w 38"/>
              <a:gd name="T13" fmla="*/ 4 h 29"/>
              <a:gd name="T14" fmla="*/ 15 w 38"/>
              <a:gd name="T15" fmla="*/ 13 h 29"/>
              <a:gd name="T16" fmla="*/ 26 w 38"/>
              <a:gd name="T17" fmla="*/ 14 h 29"/>
              <a:gd name="T18" fmla="*/ 32 w 38"/>
              <a:gd name="T19" fmla="*/ 13 h 29"/>
              <a:gd name="T20" fmla="*/ 31 w 38"/>
              <a:gd name="T21" fmla="*/ 18 h 29"/>
              <a:gd name="T22" fmla="*/ 36 w 38"/>
              <a:gd name="T23" fmla="*/ 21 h 29"/>
              <a:gd name="T24" fmla="*/ 38 w 38"/>
              <a:gd name="T25" fmla="*/ 22 h 29"/>
              <a:gd name="T26" fmla="*/ 35 w 38"/>
              <a:gd name="T27" fmla="*/ 25 h 29"/>
              <a:gd name="T28" fmla="*/ 30 w 38"/>
              <a:gd name="T29" fmla="*/ 25 h 29"/>
              <a:gd name="T30" fmla="*/ 24 w 38"/>
              <a:gd name="T31" fmla="*/ 19 h 29"/>
              <a:gd name="T32" fmla="*/ 15 w 38"/>
              <a:gd name="T33" fmla="*/ 19 h 29"/>
              <a:gd name="T34" fmla="*/ 16 w 38"/>
              <a:gd name="T35" fmla="*/ 29 h 29"/>
              <a:gd name="T36" fmla="*/ 11 w 38"/>
              <a:gd name="T37" fmla="*/ 28 h 29"/>
              <a:gd name="T38" fmla="*/ 6 w 38"/>
              <a:gd name="T39" fmla="*/ 11 h 29"/>
              <a:gd name="T40" fmla="*/ 0 w 38"/>
              <a:gd name="T41" fmla="*/ 4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38" h="29">
                <a:moveTo>
                  <a:pt x="0" y="4"/>
                </a:moveTo>
                <a:lnTo>
                  <a:pt x="1" y="3"/>
                </a:lnTo>
                <a:lnTo>
                  <a:pt x="2" y="4"/>
                </a:lnTo>
                <a:lnTo>
                  <a:pt x="4" y="4"/>
                </a:lnTo>
                <a:lnTo>
                  <a:pt x="4" y="3"/>
                </a:lnTo>
                <a:lnTo>
                  <a:pt x="11" y="0"/>
                </a:lnTo>
                <a:lnTo>
                  <a:pt x="12" y="4"/>
                </a:lnTo>
                <a:lnTo>
                  <a:pt x="15" y="13"/>
                </a:lnTo>
                <a:lnTo>
                  <a:pt x="26" y="14"/>
                </a:lnTo>
                <a:lnTo>
                  <a:pt x="32" y="13"/>
                </a:lnTo>
                <a:lnTo>
                  <a:pt x="31" y="18"/>
                </a:lnTo>
                <a:lnTo>
                  <a:pt x="36" y="21"/>
                </a:lnTo>
                <a:lnTo>
                  <a:pt x="38" y="22"/>
                </a:lnTo>
                <a:lnTo>
                  <a:pt x="35" y="25"/>
                </a:lnTo>
                <a:lnTo>
                  <a:pt x="30" y="25"/>
                </a:lnTo>
                <a:lnTo>
                  <a:pt x="24" y="19"/>
                </a:lnTo>
                <a:lnTo>
                  <a:pt x="15" y="19"/>
                </a:lnTo>
                <a:lnTo>
                  <a:pt x="16" y="29"/>
                </a:lnTo>
                <a:lnTo>
                  <a:pt x="11" y="28"/>
                </a:lnTo>
                <a:lnTo>
                  <a:pt x="6" y="11"/>
                </a:lnTo>
                <a:lnTo>
                  <a:pt x="0" y="4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32" name="Freeform 192"/>
          <p:cNvSpPr>
            <a:spLocks/>
          </p:cNvSpPr>
          <p:nvPr/>
        </p:nvSpPr>
        <p:spPr bwMode="auto">
          <a:xfrm>
            <a:off x="4200526" y="5121275"/>
            <a:ext cx="285750" cy="193675"/>
          </a:xfrm>
          <a:custGeom>
            <a:avLst/>
            <a:gdLst>
              <a:gd name="T0" fmla="*/ 74 w 180"/>
              <a:gd name="T1" fmla="*/ 18 h 122"/>
              <a:gd name="T2" fmla="*/ 66 w 180"/>
              <a:gd name="T3" fmla="*/ 22 h 122"/>
              <a:gd name="T4" fmla="*/ 26 w 180"/>
              <a:gd name="T5" fmla="*/ 26 h 122"/>
              <a:gd name="T6" fmla="*/ 21 w 180"/>
              <a:gd name="T7" fmla="*/ 44 h 122"/>
              <a:gd name="T8" fmla="*/ 44 w 180"/>
              <a:gd name="T9" fmla="*/ 45 h 122"/>
              <a:gd name="T10" fmla="*/ 93 w 180"/>
              <a:gd name="T11" fmla="*/ 55 h 122"/>
              <a:gd name="T12" fmla="*/ 98 w 180"/>
              <a:gd name="T13" fmla="*/ 18 h 122"/>
              <a:gd name="T14" fmla="*/ 115 w 180"/>
              <a:gd name="T15" fmla="*/ 3 h 122"/>
              <a:gd name="T16" fmla="*/ 130 w 180"/>
              <a:gd name="T17" fmla="*/ 15 h 122"/>
              <a:gd name="T18" fmla="*/ 158 w 180"/>
              <a:gd name="T19" fmla="*/ 2 h 122"/>
              <a:gd name="T20" fmla="*/ 163 w 180"/>
              <a:gd name="T21" fmla="*/ 10 h 122"/>
              <a:gd name="T22" fmla="*/ 143 w 180"/>
              <a:gd name="T23" fmla="*/ 30 h 122"/>
              <a:gd name="T24" fmla="*/ 133 w 180"/>
              <a:gd name="T25" fmla="*/ 44 h 122"/>
              <a:gd name="T26" fmla="*/ 165 w 180"/>
              <a:gd name="T27" fmla="*/ 52 h 122"/>
              <a:gd name="T28" fmla="*/ 152 w 180"/>
              <a:gd name="T29" fmla="*/ 65 h 122"/>
              <a:gd name="T30" fmla="*/ 122 w 180"/>
              <a:gd name="T31" fmla="*/ 65 h 122"/>
              <a:gd name="T32" fmla="*/ 137 w 180"/>
              <a:gd name="T33" fmla="*/ 75 h 122"/>
              <a:gd name="T34" fmla="*/ 178 w 180"/>
              <a:gd name="T35" fmla="*/ 78 h 122"/>
              <a:gd name="T36" fmla="*/ 171 w 180"/>
              <a:gd name="T37" fmla="*/ 101 h 122"/>
              <a:gd name="T38" fmla="*/ 173 w 180"/>
              <a:gd name="T39" fmla="*/ 110 h 122"/>
              <a:gd name="T40" fmla="*/ 160 w 180"/>
              <a:gd name="T41" fmla="*/ 108 h 122"/>
              <a:gd name="T42" fmla="*/ 167 w 180"/>
              <a:gd name="T43" fmla="*/ 93 h 122"/>
              <a:gd name="T44" fmla="*/ 163 w 180"/>
              <a:gd name="T45" fmla="*/ 92 h 122"/>
              <a:gd name="T46" fmla="*/ 154 w 180"/>
              <a:gd name="T47" fmla="*/ 93 h 122"/>
              <a:gd name="T48" fmla="*/ 149 w 180"/>
              <a:gd name="T49" fmla="*/ 110 h 122"/>
              <a:gd name="T50" fmla="*/ 137 w 180"/>
              <a:gd name="T51" fmla="*/ 111 h 122"/>
              <a:gd name="T52" fmla="*/ 119 w 180"/>
              <a:gd name="T53" fmla="*/ 119 h 122"/>
              <a:gd name="T54" fmla="*/ 126 w 180"/>
              <a:gd name="T55" fmla="*/ 105 h 122"/>
              <a:gd name="T56" fmla="*/ 123 w 180"/>
              <a:gd name="T57" fmla="*/ 103 h 122"/>
              <a:gd name="T58" fmla="*/ 113 w 180"/>
              <a:gd name="T59" fmla="*/ 108 h 122"/>
              <a:gd name="T60" fmla="*/ 98 w 180"/>
              <a:gd name="T61" fmla="*/ 100 h 122"/>
              <a:gd name="T62" fmla="*/ 74 w 180"/>
              <a:gd name="T63" fmla="*/ 73 h 122"/>
              <a:gd name="T64" fmla="*/ 57 w 180"/>
              <a:gd name="T65" fmla="*/ 70 h 122"/>
              <a:gd name="T66" fmla="*/ 27 w 180"/>
              <a:gd name="T67" fmla="*/ 63 h 122"/>
              <a:gd name="T68" fmla="*/ 18 w 180"/>
              <a:gd name="T69" fmla="*/ 73 h 122"/>
              <a:gd name="T70" fmla="*/ 2 w 180"/>
              <a:gd name="T71" fmla="*/ 71 h 122"/>
              <a:gd name="T72" fmla="*/ 8 w 180"/>
              <a:gd name="T73" fmla="*/ 48 h 122"/>
              <a:gd name="T74" fmla="*/ 14 w 180"/>
              <a:gd name="T75" fmla="*/ 33 h 122"/>
              <a:gd name="T76" fmla="*/ 3 w 180"/>
              <a:gd name="T77" fmla="*/ 25 h 122"/>
              <a:gd name="T78" fmla="*/ 14 w 180"/>
              <a:gd name="T79" fmla="*/ 22 h 122"/>
              <a:gd name="T80" fmla="*/ 32 w 180"/>
              <a:gd name="T81" fmla="*/ 10 h 122"/>
              <a:gd name="T82" fmla="*/ 71 w 180"/>
              <a:gd name="T83" fmla="*/ 5 h 1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</a:cxnLst>
            <a:rect l="0" t="0" r="r" b="b"/>
            <a:pathLst>
              <a:path w="180" h="122">
                <a:moveTo>
                  <a:pt x="83" y="14"/>
                </a:moveTo>
                <a:lnTo>
                  <a:pt x="81" y="15"/>
                </a:lnTo>
                <a:lnTo>
                  <a:pt x="74" y="18"/>
                </a:lnTo>
                <a:lnTo>
                  <a:pt x="70" y="21"/>
                </a:lnTo>
                <a:lnTo>
                  <a:pt x="66" y="22"/>
                </a:lnTo>
                <a:lnTo>
                  <a:pt x="66" y="22"/>
                </a:lnTo>
                <a:lnTo>
                  <a:pt x="51" y="25"/>
                </a:lnTo>
                <a:lnTo>
                  <a:pt x="37" y="22"/>
                </a:lnTo>
                <a:lnTo>
                  <a:pt x="26" y="26"/>
                </a:lnTo>
                <a:lnTo>
                  <a:pt x="23" y="33"/>
                </a:lnTo>
                <a:lnTo>
                  <a:pt x="19" y="39"/>
                </a:lnTo>
                <a:lnTo>
                  <a:pt x="21" y="44"/>
                </a:lnTo>
                <a:lnTo>
                  <a:pt x="25" y="43"/>
                </a:lnTo>
                <a:lnTo>
                  <a:pt x="32" y="43"/>
                </a:lnTo>
                <a:lnTo>
                  <a:pt x="44" y="45"/>
                </a:lnTo>
                <a:lnTo>
                  <a:pt x="59" y="48"/>
                </a:lnTo>
                <a:lnTo>
                  <a:pt x="78" y="55"/>
                </a:lnTo>
                <a:lnTo>
                  <a:pt x="93" y="55"/>
                </a:lnTo>
                <a:lnTo>
                  <a:pt x="98" y="47"/>
                </a:lnTo>
                <a:lnTo>
                  <a:pt x="98" y="33"/>
                </a:lnTo>
                <a:lnTo>
                  <a:pt x="98" y="18"/>
                </a:lnTo>
                <a:lnTo>
                  <a:pt x="107" y="6"/>
                </a:lnTo>
                <a:lnTo>
                  <a:pt x="112" y="5"/>
                </a:lnTo>
                <a:lnTo>
                  <a:pt x="115" y="3"/>
                </a:lnTo>
                <a:lnTo>
                  <a:pt x="120" y="6"/>
                </a:lnTo>
                <a:lnTo>
                  <a:pt x="120" y="14"/>
                </a:lnTo>
                <a:lnTo>
                  <a:pt x="130" y="15"/>
                </a:lnTo>
                <a:lnTo>
                  <a:pt x="142" y="2"/>
                </a:lnTo>
                <a:lnTo>
                  <a:pt x="154" y="2"/>
                </a:lnTo>
                <a:lnTo>
                  <a:pt x="158" y="2"/>
                </a:lnTo>
                <a:lnTo>
                  <a:pt x="164" y="0"/>
                </a:lnTo>
                <a:lnTo>
                  <a:pt x="163" y="6"/>
                </a:lnTo>
                <a:lnTo>
                  <a:pt x="163" y="10"/>
                </a:lnTo>
                <a:lnTo>
                  <a:pt x="160" y="13"/>
                </a:lnTo>
                <a:lnTo>
                  <a:pt x="153" y="20"/>
                </a:lnTo>
                <a:lnTo>
                  <a:pt x="143" y="30"/>
                </a:lnTo>
                <a:lnTo>
                  <a:pt x="128" y="30"/>
                </a:lnTo>
                <a:lnTo>
                  <a:pt x="124" y="39"/>
                </a:lnTo>
                <a:lnTo>
                  <a:pt x="133" y="44"/>
                </a:lnTo>
                <a:lnTo>
                  <a:pt x="146" y="44"/>
                </a:lnTo>
                <a:lnTo>
                  <a:pt x="161" y="47"/>
                </a:lnTo>
                <a:lnTo>
                  <a:pt x="165" y="52"/>
                </a:lnTo>
                <a:lnTo>
                  <a:pt x="168" y="54"/>
                </a:lnTo>
                <a:lnTo>
                  <a:pt x="172" y="59"/>
                </a:lnTo>
                <a:lnTo>
                  <a:pt x="152" y="65"/>
                </a:lnTo>
                <a:lnTo>
                  <a:pt x="149" y="66"/>
                </a:lnTo>
                <a:lnTo>
                  <a:pt x="135" y="66"/>
                </a:lnTo>
                <a:lnTo>
                  <a:pt x="122" y="65"/>
                </a:lnTo>
                <a:lnTo>
                  <a:pt x="120" y="70"/>
                </a:lnTo>
                <a:lnTo>
                  <a:pt x="122" y="71"/>
                </a:lnTo>
                <a:lnTo>
                  <a:pt x="137" y="75"/>
                </a:lnTo>
                <a:lnTo>
                  <a:pt x="148" y="75"/>
                </a:lnTo>
                <a:lnTo>
                  <a:pt x="165" y="77"/>
                </a:lnTo>
                <a:lnTo>
                  <a:pt x="178" y="78"/>
                </a:lnTo>
                <a:lnTo>
                  <a:pt x="180" y="89"/>
                </a:lnTo>
                <a:lnTo>
                  <a:pt x="169" y="99"/>
                </a:lnTo>
                <a:lnTo>
                  <a:pt x="171" y="101"/>
                </a:lnTo>
                <a:lnTo>
                  <a:pt x="171" y="104"/>
                </a:lnTo>
                <a:lnTo>
                  <a:pt x="178" y="111"/>
                </a:lnTo>
                <a:lnTo>
                  <a:pt x="173" y="110"/>
                </a:lnTo>
                <a:lnTo>
                  <a:pt x="165" y="107"/>
                </a:lnTo>
                <a:lnTo>
                  <a:pt x="161" y="108"/>
                </a:lnTo>
                <a:lnTo>
                  <a:pt x="160" y="108"/>
                </a:lnTo>
                <a:lnTo>
                  <a:pt x="156" y="108"/>
                </a:lnTo>
                <a:lnTo>
                  <a:pt x="161" y="99"/>
                </a:lnTo>
                <a:lnTo>
                  <a:pt x="167" y="93"/>
                </a:lnTo>
                <a:lnTo>
                  <a:pt x="169" y="90"/>
                </a:lnTo>
                <a:lnTo>
                  <a:pt x="167" y="88"/>
                </a:lnTo>
                <a:lnTo>
                  <a:pt x="163" y="92"/>
                </a:lnTo>
                <a:lnTo>
                  <a:pt x="157" y="97"/>
                </a:lnTo>
                <a:lnTo>
                  <a:pt x="158" y="92"/>
                </a:lnTo>
                <a:lnTo>
                  <a:pt x="154" y="93"/>
                </a:lnTo>
                <a:lnTo>
                  <a:pt x="153" y="99"/>
                </a:lnTo>
                <a:lnTo>
                  <a:pt x="154" y="101"/>
                </a:lnTo>
                <a:lnTo>
                  <a:pt x="149" y="110"/>
                </a:lnTo>
                <a:lnTo>
                  <a:pt x="149" y="111"/>
                </a:lnTo>
                <a:lnTo>
                  <a:pt x="143" y="108"/>
                </a:lnTo>
                <a:lnTo>
                  <a:pt x="137" y="111"/>
                </a:lnTo>
                <a:lnTo>
                  <a:pt x="131" y="112"/>
                </a:lnTo>
                <a:lnTo>
                  <a:pt x="124" y="122"/>
                </a:lnTo>
                <a:lnTo>
                  <a:pt x="119" y="119"/>
                </a:lnTo>
                <a:lnTo>
                  <a:pt x="115" y="114"/>
                </a:lnTo>
                <a:lnTo>
                  <a:pt x="118" y="111"/>
                </a:lnTo>
                <a:lnTo>
                  <a:pt x="126" y="105"/>
                </a:lnTo>
                <a:lnTo>
                  <a:pt x="130" y="99"/>
                </a:lnTo>
                <a:lnTo>
                  <a:pt x="127" y="97"/>
                </a:lnTo>
                <a:lnTo>
                  <a:pt x="123" y="103"/>
                </a:lnTo>
                <a:lnTo>
                  <a:pt x="118" y="108"/>
                </a:lnTo>
                <a:lnTo>
                  <a:pt x="113" y="110"/>
                </a:lnTo>
                <a:lnTo>
                  <a:pt x="113" y="108"/>
                </a:lnTo>
                <a:lnTo>
                  <a:pt x="109" y="103"/>
                </a:lnTo>
                <a:lnTo>
                  <a:pt x="108" y="100"/>
                </a:lnTo>
                <a:lnTo>
                  <a:pt x="98" y="100"/>
                </a:lnTo>
                <a:lnTo>
                  <a:pt x="97" y="93"/>
                </a:lnTo>
                <a:lnTo>
                  <a:pt x="90" y="75"/>
                </a:lnTo>
                <a:lnTo>
                  <a:pt x="74" y="73"/>
                </a:lnTo>
                <a:lnTo>
                  <a:pt x="66" y="82"/>
                </a:lnTo>
                <a:lnTo>
                  <a:pt x="60" y="80"/>
                </a:lnTo>
                <a:lnTo>
                  <a:pt x="57" y="70"/>
                </a:lnTo>
                <a:lnTo>
                  <a:pt x="52" y="63"/>
                </a:lnTo>
                <a:lnTo>
                  <a:pt x="40" y="60"/>
                </a:lnTo>
                <a:lnTo>
                  <a:pt x="27" y="63"/>
                </a:lnTo>
                <a:lnTo>
                  <a:pt x="25" y="63"/>
                </a:lnTo>
                <a:lnTo>
                  <a:pt x="19" y="70"/>
                </a:lnTo>
                <a:lnTo>
                  <a:pt x="18" y="73"/>
                </a:lnTo>
                <a:lnTo>
                  <a:pt x="8" y="71"/>
                </a:lnTo>
                <a:lnTo>
                  <a:pt x="4" y="71"/>
                </a:lnTo>
                <a:lnTo>
                  <a:pt x="2" y="71"/>
                </a:lnTo>
                <a:lnTo>
                  <a:pt x="7" y="63"/>
                </a:lnTo>
                <a:lnTo>
                  <a:pt x="7" y="55"/>
                </a:lnTo>
                <a:lnTo>
                  <a:pt x="8" y="48"/>
                </a:lnTo>
                <a:lnTo>
                  <a:pt x="10" y="41"/>
                </a:lnTo>
                <a:lnTo>
                  <a:pt x="11" y="36"/>
                </a:lnTo>
                <a:lnTo>
                  <a:pt x="14" y="33"/>
                </a:lnTo>
                <a:lnTo>
                  <a:pt x="0" y="30"/>
                </a:lnTo>
                <a:lnTo>
                  <a:pt x="2" y="28"/>
                </a:lnTo>
                <a:lnTo>
                  <a:pt x="3" y="25"/>
                </a:lnTo>
                <a:lnTo>
                  <a:pt x="7" y="22"/>
                </a:lnTo>
                <a:lnTo>
                  <a:pt x="11" y="18"/>
                </a:lnTo>
                <a:lnTo>
                  <a:pt x="14" y="22"/>
                </a:lnTo>
                <a:lnTo>
                  <a:pt x="19" y="18"/>
                </a:lnTo>
                <a:lnTo>
                  <a:pt x="23" y="14"/>
                </a:lnTo>
                <a:lnTo>
                  <a:pt x="32" y="10"/>
                </a:lnTo>
                <a:lnTo>
                  <a:pt x="49" y="10"/>
                </a:lnTo>
                <a:lnTo>
                  <a:pt x="62" y="11"/>
                </a:lnTo>
                <a:lnTo>
                  <a:pt x="71" y="5"/>
                </a:lnTo>
                <a:lnTo>
                  <a:pt x="83" y="9"/>
                </a:lnTo>
                <a:lnTo>
                  <a:pt x="83" y="14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33" name="Freeform 193"/>
          <p:cNvSpPr>
            <a:spLocks/>
          </p:cNvSpPr>
          <p:nvPr/>
        </p:nvSpPr>
        <p:spPr bwMode="auto">
          <a:xfrm>
            <a:off x="4127501" y="5176838"/>
            <a:ext cx="79375" cy="96838"/>
          </a:xfrm>
          <a:custGeom>
            <a:avLst/>
            <a:gdLst>
              <a:gd name="T0" fmla="*/ 43 w 50"/>
              <a:gd name="T1" fmla="*/ 12 h 61"/>
              <a:gd name="T2" fmla="*/ 39 w 50"/>
              <a:gd name="T3" fmla="*/ 15 h 61"/>
              <a:gd name="T4" fmla="*/ 39 w 50"/>
              <a:gd name="T5" fmla="*/ 16 h 61"/>
              <a:gd name="T6" fmla="*/ 35 w 50"/>
              <a:gd name="T7" fmla="*/ 20 h 61"/>
              <a:gd name="T8" fmla="*/ 31 w 50"/>
              <a:gd name="T9" fmla="*/ 27 h 61"/>
              <a:gd name="T10" fmla="*/ 33 w 50"/>
              <a:gd name="T11" fmla="*/ 28 h 61"/>
              <a:gd name="T12" fmla="*/ 33 w 50"/>
              <a:gd name="T13" fmla="*/ 30 h 61"/>
              <a:gd name="T14" fmla="*/ 33 w 50"/>
              <a:gd name="T15" fmla="*/ 32 h 61"/>
              <a:gd name="T16" fmla="*/ 35 w 50"/>
              <a:gd name="T17" fmla="*/ 34 h 61"/>
              <a:gd name="T18" fmla="*/ 43 w 50"/>
              <a:gd name="T19" fmla="*/ 30 h 61"/>
              <a:gd name="T20" fmla="*/ 41 w 50"/>
              <a:gd name="T21" fmla="*/ 36 h 61"/>
              <a:gd name="T22" fmla="*/ 38 w 50"/>
              <a:gd name="T23" fmla="*/ 38 h 61"/>
              <a:gd name="T24" fmla="*/ 38 w 50"/>
              <a:gd name="T25" fmla="*/ 42 h 61"/>
              <a:gd name="T26" fmla="*/ 38 w 50"/>
              <a:gd name="T27" fmla="*/ 50 h 61"/>
              <a:gd name="T28" fmla="*/ 34 w 50"/>
              <a:gd name="T29" fmla="*/ 49 h 61"/>
              <a:gd name="T30" fmla="*/ 28 w 50"/>
              <a:gd name="T31" fmla="*/ 42 h 61"/>
              <a:gd name="T32" fmla="*/ 27 w 50"/>
              <a:gd name="T33" fmla="*/ 42 h 61"/>
              <a:gd name="T34" fmla="*/ 24 w 50"/>
              <a:gd name="T35" fmla="*/ 45 h 61"/>
              <a:gd name="T36" fmla="*/ 24 w 50"/>
              <a:gd name="T37" fmla="*/ 47 h 61"/>
              <a:gd name="T38" fmla="*/ 24 w 50"/>
              <a:gd name="T39" fmla="*/ 57 h 61"/>
              <a:gd name="T40" fmla="*/ 19 w 50"/>
              <a:gd name="T41" fmla="*/ 61 h 61"/>
              <a:gd name="T42" fmla="*/ 7 w 50"/>
              <a:gd name="T43" fmla="*/ 46 h 61"/>
              <a:gd name="T44" fmla="*/ 0 w 50"/>
              <a:gd name="T45" fmla="*/ 35 h 61"/>
              <a:gd name="T46" fmla="*/ 13 w 50"/>
              <a:gd name="T47" fmla="*/ 31 h 61"/>
              <a:gd name="T48" fmla="*/ 13 w 50"/>
              <a:gd name="T49" fmla="*/ 25 h 61"/>
              <a:gd name="T50" fmla="*/ 33 w 50"/>
              <a:gd name="T51" fmla="*/ 19 h 61"/>
              <a:gd name="T52" fmla="*/ 45 w 50"/>
              <a:gd name="T53" fmla="*/ 0 h 61"/>
              <a:gd name="T54" fmla="*/ 46 w 50"/>
              <a:gd name="T55" fmla="*/ 0 h 61"/>
              <a:gd name="T56" fmla="*/ 50 w 50"/>
              <a:gd name="T57" fmla="*/ 5 h 61"/>
              <a:gd name="T58" fmla="*/ 48 w 50"/>
              <a:gd name="T59" fmla="*/ 13 h 61"/>
              <a:gd name="T60" fmla="*/ 43 w 50"/>
              <a:gd name="T61" fmla="*/ 12 h 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</a:cxnLst>
            <a:rect l="0" t="0" r="r" b="b"/>
            <a:pathLst>
              <a:path w="50" h="61">
                <a:moveTo>
                  <a:pt x="43" y="12"/>
                </a:moveTo>
                <a:lnTo>
                  <a:pt x="39" y="15"/>
                </a:lnTo>
                <a:lnTo>
                  <a:pt x="39" y="16"/>
                </a:lnTo>
                <a:lnTo>
                  <a:pt x="35" y="20"/>
                </a:lnTo>
                <a:lnTo>
                  <a:pt x="31" y="27"/>
                </a:lnTo>
                <a:lnTo>
                  <a:pt x="33" y="28"/>
                </a:lnTo>
                <a:lnTo>
                  <a:pt x="33" y="30"/>
                </a:lnTo>
                <a:lnTo>
                  <a:pt x="33" y="32"/>
                </a:lnTo>
                <a:lnTo>
                  <a:pt x="35" y="34"/>
                </a:lnTo>
                <a:lnTo>
                  <a:pt x="43" y="30"/>
                </a:lnTo>
                <a:lnTo>
                  <a:pt x="41" y="36"/>
                </a:lnTo>
                <a:lnTo>
                  <a:pt x="38" y="38"/>
                </a:lnTo>
                <a:lnTo>
                  <a:pt x="38" y="42"/>
                </a:lnTo>
                <a:lnTo>
                  <a:pt x="38" y="50"/>
                </a:lnTo>
                <a:lnTo>
                  <a:pt x="34" y="49"/>
                </a:lnTo>
                <a:lnTo>
                  <a:pt x="28" y="42"/>
                </a:lnTo>
                <a:lnTo>
                  <a:pt x="27" y="42"/>
                </a:lnTo>
                <a:lnTo>
                  <a:pt x="24" y="45"/>
                </a:lnTo>
                <a:lnTo>
                  <a:pt x="24" y="47"/>
                </a:lnTo>
                <a:lnTo>
                  <a:pt x="24" y="57"/>
                </a:lnTo>
                <a:lnTo>
                  <a:pt x="19" y="61"/>
                </a:lnTo>
                <a:lnTo>
                  <a:pt x="7" y="46"/>
                </a:lnTo>
                <a:lnTo>
                  <a:pt x="0" y="35"/>
                </a:lnTo>
                <a:lnTo>
                  <a:pt x="13" y="31"/>
                </a:lnTo>
                <a:lnTo>
                  <a:pt x="13" y="25"/>
                </a:lnTo>
                <a:lnTo>
                  <a:pt x="33" y="19"/>
                </a:lnTo>
                <a:lnTo>
                  <a:pt x="45" y="0"/>
                </a:lnTo>
                <a:lnTo>
                  <a:pt x="46" y="0"/>
                </a:lnTo>
                <a:lnTo>
                  <a:pt x="50" y="5"/>
                </a:lnTo>
                <a:lnTo>
                  <a:pt x="48" y="13"/>
                </a:lnTo>
                <a:lnTo>
                  <a:pt x="43" y="12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34" name="Freeform 194"/>
          <p:cNvSpPr>
            <a:spLocks/>
          </p:cNvSpPr>
          <p:nvPr/>
        </p:nvSpPr>
        <p:spPr bwMode="auto">
          <a:xfrm>
            <a:off x="5240338" y="5202238"/>
            <a:ext cx="47625" cy="52388"/>
          </a:xfrm>
          <a:custGeom>
            <a:avLst/>
            <a:gdLst>
              <a:gd name="T0" fmla="*/ 15 w 30"/>
              <a:gd name="T1" fmla="*/ 22 h 33"/>
              <a:gd name="T2" fmla="*/ 14 w 30"/>
              <a:gd name="T3" fmla="*/ 33 h 33"/>
              <a:gd name="T4" fmla="*/ 11 w 30"/>
              <a:gd name="T5" fmla="*/ 31 h 33"/>
              <a:gd name="T6" fmla="*/ 1 w 30"/>
              <a:gd name="T7" fmla="*/ 26 h 33"/>
              <a:gd name="T8" fmla="*/ 0 w 30"/>
              <a:gd name="T9" fmla="*/ 20 h 33"/>
              <a:gd name="T10" fmla="*/ 0 w 30"/>
              <a:gd name="T11" fmla="*/ 15 h 33"/>
              <a:gd name="T12" fmla="*/ 4 w 30"/>
              <a:gd name="T13" fmla="*/ 8 h 33"/>
              <a:gd name="T14" fmla="*/ 14 w 30"/>
              <a:gd name="T15" fmla="*/ 0 h 33"/>
              <a:gd name="T16" fmla="*/ 25 w 30"/>
              <a:gd name="T17" fmla="*/ 5 h 33"/>
              <a:gd name="T18" fmla="*/ 25 w 30"/>
              <a:gd name="T19" fmla="*/ 11 h 33"/>
              <a:gd name="T20" fmla="*/ 25 w 30"/>
              <a:gd name="T21" fmla="*/ 14 h 33"/>
              <a:gd name="T22" fmla="*/ 29 w 30"/>
              <a:gd name="T23" fmla="*/ 22 h 33"/>
              <a:gd name="T24" fmla="*/ 30 w 30"/>
              <a:gd name="T25" fmla="*/ 24 h 33"/>
              <a:gd name="T26" fmla="*/ 27 w 30"/>
              <a:gd name="T27" fmla="*/ 26 h 33"/>
              <a:gd name="T28" fmla="*/ 15 w 30"/>
              <a:gd name="T29" fmla="*/ 22 h 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30" h="33">
                <a:moveTo>
                  <a:pt x="15" y="22"/>
                </a:moveTo>
                <a:lnTo>
                  <a:pt x="14" y="33"/>
                </a:lnTo>
                <a:lnTo>
                  <a:pt x="11" y="31"/>
                </a:lnTo>
                <a:lnTo>
                  <a:pt x="1" y="26"/>
                </a:lnTo>
                <a:lnTo>
                  <a:pt x="0" y="20"/>
                </a:lnTo>
                <a:lnTo>
                  <a:pt x="0" y="15"/>
                </a:lnTo>
                <a:lnTo>
                  <a:pt x="4" y="8"/>
                </a:lnTo>
                <a:lnTo>
                  <a:pt x="14" y="0"/>
                </a:lnTo>
                <a:lnTo>
                  <a:pt x="25" y="5"/>
                </a:lnTo>
                <a:lnTo>
                  <a:pt x="25" y="11"/>
                </a:lnTo>
                <a:lnTo>
                  <a:pt x="25" y="14"/>
                </a:lnTo>
                <a:lnTo>
                  <a:pt x="29" y="22"/>
                </a:lnTo>
                <a:lnTo>
                  <a:pt x="30" y="24"/>
                </a:lnTo>
                <a:lnTo>
                  <a:pt x="27" y="26"/>
                </a:lnTo>
                <a:lnTo>
                  <a:pt x="15" y="22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35" name="Freeform 195"/>
          <p:cNvSpPr>
            <a:spLocks/>
          </p:cNvSpPr>
          <p:nvPr/>
        </p:nvSpPr>
        <p:spPr bwMode="auto">
          <a:xfrm>
            <a:off x="4068763" y="5200650"/>
            <a:ext cx="31750" cy="38100"/>
          </a:xfrm>
          <a:custGeom>
            <a:avLst/>
            <a:gdLst>
              <a:gd name="T0" fmla="*/ 12 w 20"/>
              <a:gd name="T1" fmla="*/ 4 h 24"/>
              <a:gd name="T2" fmla="*/ 14 w 20"/>
              <a:gd name="T3" fmla="*/ 4 h 24"/>
              <a:gd name="T4" fmla="*/ 15 w 20"/>
              <a:gd name="T5" fmla="*/ 6 h 24"/>
              <a:gd name="T6" fmla="*/ 18 w 20"/>
              <a:gd name="T7" fmla="*/ 13 h 24"/>
              <a:gd name="T8" fmla="*/ 20 w 20"/>
              <a:gd name="T9" fmla="*/ 19 h 24"/>
              <a:gd name="T10" fmla="*/ 19 w 20"/>
              <a:gd name="T11" fmla="*/ 24 h 24"/>
              <a:gd name="T12" fmla="*/ 0 w 20"/>
              <a:gd name="T13" fmla="*/ 13 h 24"/>
              <a:gd name="T14" fmla="*/ 3 w 20"/>
              <a:gd name="T15" fmla="*/ 0 h 24"/>
              <a:gd name="T16" fmla="*/ 9 w 20"/>
              <a:gd name="T17" fmla="*/ 2 h 24"/>
              <a:gd name="T18" fmla="*/ 11 w 20"/>
              <a:gd name="T19" fmla="*/ 2 h 24"/>
              <a:gd name="T20" fmla="*/ 12 w 20"/>
              <a:gd name="T21" fmla="*/ 4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20" h="24">
                <a:moveTo>
                  <a:pt x="12" y="4"/>
                </a:moveTo>
                <a:lnTo>
                  <a:pt x="14" y="4"/>
                </a:lnTo>
                <a:lnTo>
                  <a:pt x="15" y="6"/>
                </a:lnTo>
                <a:lnTo>
                  <a:pt x="18" y="13"/>
                </a:lnTo>
                <a:lnTo>
                  <a:pt x="20" y="19"/>
                </a:lnTo>
                <a:lnTo>
                  <a:pt x="19" y="24"/>
                </a:lnTo>
                <a:lnTo>
                  <a:pt x="0" y="13"/>
                </a:lnTo>
                <a:lnTo>
                  <a:pt x="3" y="0"/>
                </a:lnTo>
                <a:lnTo>
                  <a:pt x="9" y="2"/>
                </a:lnTo>
                <a:lnTo>
                  <a:pt x="11" y="2"/>
                </a:lnTo>
                <a:lnTo>
                  <a:pt x="12" y="4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36" name="Freeform 196"/>
          <p:cNvSpPr>
            <a:spLocks/>
          </p:cNvSpPr>
          <p:nvPr/>
        </p:nvSpPr>
        <p:spPr bwMode="auto">
          <a:xfrm>
            <a:off x="4092576" y="5067300"/>
            <a:ext cx="196850" cy="157163"/>
          </a:xfrm>
          <a:custGeom>
            <a:avLst/>
            <a:gdLst>
              <a:gd name="T0" fmla="*/ 80 w 124"/>
              <a:gd name="T1" fmla="*/ 44 h 99"/>
              <a:gd name="T2" fmla="*/ 70 w 124"/>
              <a:gd name="T3" fmla="*/ 58 h 99"/>
              <a:gd name="T4" fmla="*/ 67 w 124"/>
              <a:gd name="T5" fmla="*/ 59 h 99"/>
              <a:gd name="T6" fmla="*/ 56 w 124"/>
              <a:gd name="T7" fmla="*/ 66 h 99"/>
              <a:gd name="T8" fmla="*/ 52 w 124"/>
              <a:gd name="T9" fmla="*/ 64 h 99"/>
              <a:gd name="T10" fmla="*/ 53 w 124"/>
              <a:gd name="T11" fmla="*/ 74 h 99"/>
              <a:gd name="T12" fmla="*/ 45 w 124"/>
              <a:gd name="T13" fmla="*/ 82 h 99"/>
              <a:gd name="T14" fmla="*/ 29 w 124"/>
              <a:gd name="T15" fmla="*/ 88 h 99"/>
              <a:gd name="T16" fmla="*/ 27 w 124"/>
              <a:gd name="T17" fmla="*/ 96 h 99"/>
              <a:gd name="T18" fmla="*/ 12 w 124"/>
              <a:gd name="T19" fmla="*/ 97 h 99"/>
              <a:gd name="T20" fmla="*/ 8 w 124"/>
              <a:gd name="T21" fmla="*/ 82 h 99"/>
              <a:gd name="T22" fmla="*/ 0 w 124"/>
              <a:gd name="T23" fmla="*/ 69 h 99"/>
              <a:gd name="T24" fmla="*/ 1 w 124"/>
              <a:gd name="T25" fmla="*/ 66 h 99"/>
              <a:gd name="T26" fmla="*/ 10 w 124"/>
              <a:gd name="T27" fmla="*/ 75 h 99"/>
              <a:gd name="T28" fmla="*/ 10 w 124"/>
              <a:gd name="T29" fmla="*/ 66 h 99"/>
              <a:gd name="T30" fmla="*/ 8 w 124"/>
              <a:gd name="T31" fmla="*/ 54 h 99"/>
              <a:gd name="T32" fmla="*/ 7 w 124"/>
              <a:gd name="T33" fmla="*/ 52 h 99"/>
              <a:gd name="T34" fmla="*/ 3 w 124"/>
              <a:gd name="T35" fmla="*/ 48 h 99"/>
              <a:gd name="T36" fmla="*/ 10 w 124"/>
              <a:gd name="T37" fmla="*/ 43 h 99"/>
              <a:gd name="T38" fmla="*/ 26 w 124"/>
              <a:gd name="T39" fmla="*/ 54 h 99"/>
              <a:gd name="T40" fmla="*/ 34 w 124"/>
              <a:gd name="T41" fmla="*/ 73 h 99"/>
              <a:gd name="T42" fmla="*/ 34 w 124"/>
              <a:gd name="T43" fmla="*/ 63 h 99"/>
              <a:gd name="T44" fmla="*/ 41 w 124"/>
              <a:gd name="T45" fmla="*/ 69 h 99"/>
              <a:gd name="T46" fmla="*/ 44 w 124"/>
              <a:gd name="T47" fmla="*/ 78 h 99"/>
              <a:gd name="T48" fmla="*/ 52 w 124"/>
              <a:gd name="T49" fmla="*/ 70 h 99"/>
              <a:gd name="T50" fmla="*/ 49 w 124"/>
              <a:gd name="T51" fmla="*/ 64 h 99"/>
              <a:gd name="T52" fmla="*/ 49 w 124"/>
              <a:gd name="T53" fmla="*/ 47 h 99"/>
              <a:gd name="T54" fmla="*/ 64 w 124"/>
              <a:gd name="T55" fmla="*/ 44 h 99"/>
              <a:gd name="T56" fmla="*/ 67 w 124"/>
              <a:gd name="T57" fmla="*/ 44 h 99"/>
              <a:gd name="T58" fmla="*/ 71 w 124"/>
              <a:gd name="T59" fmla="*/ 47 h 99"/>
              <a:gd name="T60" fmla="*/ 80 w 124"/>
              <a:gd name="T61" fmla="*/ 40 h 99"/>
              <a:gd name="T62" fmla="*/ 87 w 124"/>
              <a:gd name="T63" fmla="*/ 33 h 99"/>
              <a:gd name="T64" fmla="*/ 108 w 124"/>
              <a:gd name="T65" fmla="*/ 32 h 99"/>
              <a:gd name="T66" fmla="*/ 112 w 124"/>
              <a:gd name="T67" fmla="*/ 17 h 99"/>
              <a:gd name="T68" fmla="*/ 123 w 124"/>
              <a:gd name="T69" fmla="*/ 0 h 99"/>
              <a:gd name="T70" fmla="*/ 123 w 124"/>
              <a:gd name="T71" fmla="*/ 7 h 99"/>
              <a:gd name="T72" fmla="*/ 119 w 124"/>
              <a:gd name="T73" fmla="*/ 22 h 99"/>
              <a:gd name="T74" fmla="*/ 117 w 124"/>
              <a:gd name="T75" fmla="*/ 30 h 99"/>
              <a:gd name="T76" fmla="*/ 97 w 124"/>
              <a:gd name="T77" fmla="*/ 39 h 99"/>
              <a:gd name="T78" fmla="*/ 87 w 124"/>
              <a:gd name="T79" fmla="*/ 43 h 99"/>
              <a:gd name="T80" fmla="*/ 87 w 124"/>
              <a:gd name="T81" fmla="*/ 41 h 99"/>
              <a:gd name="T82" fmla="*/ 87 w 124"/>
              <a:gd name="T83" fmla="*/ 39 h 9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</a:cxnLst>
            <a:rect l="0" t="0" r="r" b="b"/>
            <a:pathLst>
              <a:path w="124" h="99">
                <a:moveTo>
                  <a:pt x="87" y="39"/>
                </a:moveTo>
                <a:lnTo>
                  <a:pt x="80" y="44"/>
                </a:lnTo>
                <a:lnTo>
                  <a:pt x="74" y="51"/>
                </a:lnTo>
                <a:lnTo>
                  <a:pt x="70" y="58"/>
                </a:lnTo>
                <a:lnTo>
                  <a:pt x="68" y="59"/>
                </a:lnTo>
                <a:lnTo>
                  <a:pt x="67" y="59"/>
                </a:lnTo>
                <a:lnTo>
                  <a:pt x="60" y="64"/>
                </a:lnTo>
                <a:lnTo>
                  <a:pt x="56" y="66"/>
                </a:lnTo>
                <a:lnTo>
                  <a:pt x="53" y="64"/>
                </a:lnTo>
                <a:lnTo>
                  <a:pt x="52" y="64"/>
                </a:lnTo>
                <a:lnTo>
                  <a:pt x="52" y="66"/>
                </a:lnTo>
                <a:lnTo>
                  <a:pt x="53" y="74"/>
                </a:lnTo>
                <a:lnTo>
                  <a:pt x="50" y="79"/>
                </a:lnTo>
                <a:lnTo>
                  <a:pt x="45" y="82"/>
                </a:lnTo>
                <a:lnTo>
                  <a:pt x="35" y="86"/>
                </a:lnTo>
                <a:lnTo>
                  <a:pt x="29" y="88"/>
                </a:lnTo>
                <a:lnTo>
                  <a:pt x="26" y="88"/>
                </a:lnTo>
                <a:lnTo>
                  <a:pt x="27" y="96"/>
                </a:lnTo>
                <a:lnTo>
                  <a:pt x="14" y="99"/>
                </a:lnTo>
                <a:lnTo>
                  <a:pt x="12" y="97"/>
                </a:lnTo>
                <a:lnTo>
                  <a:pt x="8" y="96"/>
                </a:lnTo>
                <a:lnTo>
                  <a:pt x="8" y="82"/>
                </a:lnTo>
                <a:lnTo>
                  <a:pt x="3" y="73"/>
                </a:lnTo>
                <a:lnTo>
                  <a:pt x="0" y="69"/>
                </a:lnTo>
                <a:lnTo>
                  <a:pt x="1" y="66"/>
                </a:lnTo>
                <a:lnTo>
                  <a:pt x="1" y="66"/>
                </a:lnTo>
                <a:lnTo>
                  <a:pt x="5" y="70"/>
                </a:lnTo>
                <a:lnTo>
                  <a:pt x="10" y="75"/>
                </a:lnTo>
                <a:lnTo>
                  <a:pt x="11" y="69"/>
                </a:lnTo>
                <a:lnTo>
                  <a:pt x="10" y="66"/>
                </a:lnTo>
                <a:lnTo>
                  <a:pt x="1" y="54"/>
                </a:lnTo>
                <a:lnTo>
                  <a:pt x="8" y="54"/>
                </a:lnTo>
                <a:lnTo>
                  <a:pt x="8" y="52"/>
                </a:lnTo>
                <a:lnTo>
                  <a:pt x="7" y="52"/>
                </a:lnTo>
                <a:lnTo>
                  <a:pt x="7" y="51"/>
                </a:lnTo>
                <a:lnTo>
                  <a:pt x="3" y="48"/>
                </a:lnTo>
                <a:lnTo>
                  <a:pt x="7" y="44"/>
                </a:lnTo>
                <a:lnTo>
                  <a:pt x="10" y="43"/>
                </a:lnTo>
                <a:lnTo>
                  <a:pt x="15" y="48"/>
                </a:lnTo>
                <a:lnTo>
                  <a:pt x="26" y="54"/>
                </a:lnTo>
                <a:lnTo>
                  <a:pt x="26" y="67"/>
                </a:lnTo>
                <a:lnTo>
                  <a:pt x="34" y="73"/>
                </a:lnTo>
                <a:lnTo>
                  <a:pt x="31" y="63"/>
                </a:lnTo>
                <a:lnTo>
                  <a:pt x="34" y="63"/>
                </a:lnTo>
                <a:lnTo>
                  <a:pt x="38" y="69"/>
                </a:lnTo>
                <a:lnTo>
                  <a:pt x="41" y="69"/>
                </a:lnTo>
                <a:lnTo>
                  <a:pt x="42" y="73"/>
                </a:lnTo>
                <a:lnTo>
                  <a:pt x="44" y="78"/>
                </a:lnTo>
                <a:lnTo>
                  <a:pt x="48" y="78"/>
                </a:lnTo>
                <a:lnTo>
                  <a:pt x="52" y="70"/>
                </a:lnTo>
                <a:lnTo>
                  <a:pt x="49" y="66"/>
                </a:lnTo>
                <a:lnTo>
                  <a:pt x="49" y="64"/>
                </a:lnTo>
                <a:lnTo>
                  <a:pt x="46" y="58"/>
                </a:lnTo>
                <a:lnTo>
                  <a:pt x="49" y="47"/>
                </a:lnTo>
                <a:lnTo>
                  <a:pt x="60" y="47"/>
                </a:lnTo>
                <a:lnTo>
                  <a:pt x="64" y="44"/>
                </a:lnTo>
                <a:lnTo>
                  <a:pt x="65" y="44"/>
                </a:lnTo>
                <a:lnTo>
                  <a:pt x="67" y="44"/>
                </a:lnTo>
                <a:lnTo>
                  <a:pt x="70" y="47"/>
                </a:lnTo>
                <a:lnTo>
                  <a:pt x="71" y="47"/>
                </a:lnTo>
                <a:lnTo>
                  <a:pt x="76" y="45"/>
                </a:lnTo>
                <a:lnTo>
                  <a:pt x="80" y="40"/>
                </a:lnTo>
                <a:lnTo>
                  <a:pt x="82" y="34"/>
                </a:lnTo>
                <a:lnTo>
                  <a:pt x="87" y="33"/>
                </a:lnTo>
                <a:lnTo>
                  <a:pt x="89" y="33"/>
                </a:lnTo>
                <a:lnTo>
                  <a:pt x="108" y="32"/>
                </a:lnTo>
                <a:lnTo>
                  <a:pt x="109" y="28"/>
                </a:lnTo>
                <a:lnTo>
                  <a:pt x="112" y="17"/>
                </a:lnTo>
                <a:lnTo>
                  <a:pt x="115" y="4"/>
                </a:lnTo>
                <a:lnTo>
                  <a:pt x="123" y="0"/>
                </a:lnTo>
                <a:lnTo>
                  <a:pt x="124" y="3"/>
                </a:lnTo>
                <a:lnTo>
                  <a:pt x="123" y="7"/>
                </a:lnTo>
                <a:lnTo>
                  <a:pt x="117" y="15"/>
                </a:lnTo>
                <a:lnTo>
                  <a:pt x="119" y="22"/>
                </a:lnTo>
                <a:lnTo>
                  <a:pt x="120" y="26"/>
                </a:lnTo>
                <a:lnTo>
                  <a:pt x="117" y="30"/>
                </a:lnTo>
                <a:lnTo>
                  <a:pt x="108" y="34"/>
                </a:lnTo>
                <a:lnTo>
                  <a:pt x="97" y="39"/>
                </a:lnTo>
                <a:lnTo>
                  <a:pt x="89" y="43"/>
                </a:lnTo>
                <a:lnTo>
                  <a:pt x="87" y="43"/>
                </a:lnTo>
                <a:lnTo>
                  <a:pt x="86" y="44"/>
                </a:lnTo>
                <a:lnTo>
                  <a:pt x="87" y="41"/>
                </a:lnTo>
                <a:lnTo>
                  <a:pt x="87" y="40"/>
                </a:lnTo>
                <a:lnTo>
                  <a:pt x="87" y="39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37" name="Freeform 197"/>
          <p:cNvSpPr>
            <a:spLocks/>
          </p:cNvSpPr>
          <p:nvPr/>
        </p:nvSpPr>
        <p:spPr bwMode="auto">
          <a:xfrm>
            <a:off x="4122738" y="5097463"/>
            <a:ext cx="36513" cy="61913"/>
          </a:xfrm>
          <a:custGeom>
            <a:avLst/>
            <a:gdLst>
              <a:gd name="T0" fmla="*/ 11 w 23"/>
              <a:gd name="T1" fmla="*/ 26 h 39"/>
              <a:gd name="T2" fmla="*/ 7 w 23"/>
              <a:gd name="T3" fmla="*/ 26 h 39"/>
              <a:gd name="T4" fmla="*/ 0 w 23"/>
              <a:gd name="T5" fmla="*/ 21 h 39"/>
              <a:gd name="T6" fmla="*/ 6 w 23"/>
              <a:gd name="T7" fmla="*/ 14 h 39"/>
              <a:gd name="T8" fmla="*/ 8 w 23"/>
              <a:gd name="T9" fmla="*/ 13 h 39"/>
              <a:gd name="T10" fmla="*/ 14 w 23"/>
              <a:gd name="T11" fmla="*/ 11 h 39"/>
              <a:gd name="T12" fmla="*/ 16 w 23"/>
              <a:gd name="T13" fmla="*/ 11 h 39"/>
              <a:gd name="T14" fmla="*/ 16 w 23"/>
              <a:gd name="T15" fmla="*/ 5 h 39"/>
              <a:gd name="T16" fmla="*/ 18 w 23"/>
              <a:gd name="T17" fmla="*/ 0 h 39"/>
              <a:gd name="T18" fmla="*/ 21 w 23"/>
              <a:gd name="T19" fmla="*/ 0 h 39"/>
              <a:gd name="T20" fmla="*/ 22 w 23"/>
              <a:gd name="T21" fmla="*/ 3 h 39"/>
              <a:gd name="T22" fmla="*/ 23 w 23"/>
              <a:gd name="T23" fmla="*/ 11 h 39"/>
              <a:gd name="T24" fmla="*/ 19 w 23"/>
              <a:gd name="T25" fmla="*/ 14 h 39"/>
              <a:gd name="T26" fmla="*/ 21 w 23"/>
              <a:gd name="T27" fmla="*/ 21 h 39"/>
              <a:gd name="T28" fmla="*/ 22 w 23"/>
              <a:gd name="T29" fmla="*/ 26 h 39"/>
              <a:gd name="T30" fmla="*/ 21 w 23"/>
              <a:gd name="T31" fmla="*/ 35 h 39"/>
              <a:gd name="T32" fmla="*/ 18 w 23"/>
              <a:gd name="T33" fmla="*/ 37 h 39"/>
              <a:gd name="T34" fmla="*/ 16 w 23"/>
              <a:gd name="T35" fmla="*/ 39 h 39"/>
              <a:gd name="T36" fmla="*/ 16 w 23"/>
              <a:gd name="T37" fmla="*/ 36 h 39"/>
              <a:gd name="T38" fmla="*/ 11 w 23"/>
              <a:gd name="T39" fmla="*/ 26 h 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23" h="39">
                <a:moveTo>
                  <a:pt x="11" y="26"/>
                </a:moveTo>
                <a:lnTo>
                  <a:pt x="7" y="26"/>
                </a:lnTo>
                <a:lnTo>
                  <a:pt x="0" y="21"/>
                </a:lnTo>
                <a:lnTo>
                  <a:pt x="6" y="14"/>
                </a:lnTo>
                <a:lnTo>
                  <a:pt x="8" y="13"/>
                </a:lnTo>
                <a:lnTo>
                  <a:pt x="14" y="11"/>
                </a:lnTo>
                <a:lnTo>
                  <a:pt x="16" y="11"/>
                </a:lnTo>
                <a:lnTo>
                  <a:pt x="16" y="5"/>
                </a:lnTo>
                <a:lnTo>
                  <a:pt x="18" y="0"/>
                </a:lnTo>
                <a:lnTo>
                  <a:pt x="21" y="0"/>
                </a:lnTo>
                <a:lnTo>
                  <a:pt x="22" y="3"/>
                </a:lnTo>
                <a:lnTo>
                  <a:pt x="23" y="11"/>
                </a:lnTo>
                <a:lnTo>
                  <a:pt x="19" y="14"/>
                </a:lnTo>
                <a:lnTo>
                  <a:pt x="21" y="21"/>
                </a:lnTo>
                <a:lnTo>
                  <a:pt x="22" y="26"/>
                </a:lnTo>
                <a:lnTo>
                  <a:pt x="21" y="35"/>
                </a:lnTo>
                <a:lnTo>
                  <a:pt x="18" y="37"/>
                </a:lnTo>
                <a:lnTo>
                  <a:pt x="16" y="39"/>
                </a:lnTo>
                <a:lnTo>
                  <a:pt x="16" y="36"/>
                </a:lnTo>
                <a:lnTo>
                  <a:pt x="11" y="26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38" name="Freeform 198"/>
          <p:cNvSpPr>
            <a:spLocks/>
          </p:cNvSpPr>
          <p:nvPr/>
        </p:nvSpPr>
        <p:spPr bwMode="auto">
          <a:xfrm>
            <a:off x="4170363" y="5097463"/>
            <a:ext cx="25400" cy="23813"/>
          </a:xfrm>
          <a:custGeom>
            <a:avLst/>
            <a:gdLst>
              <a:gd name="T0" fmla="*/ 0 w 16"/>
              <a:gd name="T1" fmla="*/ 7 h 15"/>
              <a:gd name="T2" fmla="*/ 0 w 16"/>
              <a:gd name="T3" fmla="*/ 0 h 15"/>
              <a:gd name="T4" fmla="*/ 3 w 16"/>
              <a:gd name="T5" fmla="*/ 5 h 15"/>
              <a:gd name="T6" fmla="*/ 8 w 16"/>
              <a:gd name="T7" fmla="*/ 3 h 15"/>
              <a:gd name="T8" fmla="*/ 10 w 16"/>
              <a:gd name="T9" fmla="*/ 5 h 15"/>
              <a:gd name="T10" fmla="*/ 8 w 16"/>
              <a:gd name="T11" fmla="*/ 5 h 15"/>
              <a:gd name="T12" fmla="*/ 14 w 16"/>
              <a:gd name="T13" fmla="*/ 10 h 15"/>
              <a:gd name="T14" fmla="*/ 15 w 16"/>
              <a:gd name="T15" fmla="*/ 11 h 15"/>
              <a:gd name="T16" fmla="*/ 16 w 16"/>
              <a:gd name="T17" fmla="*/ 13 h 15"/>
              <a:gd name="T18" fmla="*/ 16 w 16"/>
              <a:gd name="T19" fmla="*/ 13 h 15"/>
              <a:gd name="T20" fmla="*/ 10 w 16"/>
              <a:gd name="T21" fmla="*/ 15 h 15"/>
              <a:gd name="T22" fmla="*/ 1 w 16"/>
              <a:gd name="T23" fmla="*/ 11 h 15"/>
              <a:gd name="T24" fmla="*/ 0 w 16"/>
              <a:gd name="T25" fmla="*/ 7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6" h="15">
                <a:moveTo>
                  <a:pt x="0" y="7"/>
                </a:moveTo>
                <a:lnTo>
                  <a:pt x="0" y="0"/>
                </a:lnTo>
                <a:lnTo>
                  <a:pt x="3" y="5"/>
                </a:lnTo>
                <a:lnTo>
                  <a:pt x="8" y="3"/>
                </a:lnTo>
                <a:lnTo>
                  <a:pt x="10" y="5"/>
                </a:lnTo>
                <a:lnTo>
                  <a:pt x="8" y="5"/>
                </a:lnTo>
                <a:lnTo>
                  <a:pt x="14" y="10"/>
                </a:lnTo>
                <a:lnTo>
                  <a:pt x="15" y="11"/>
                </a:lnTo>
                <a:lnTo>
                  <a:pt x="16" y="13"/>
                </a:lnTo>
                <a:lnTo>
                  <a:pt x="16" y="13"/>
                </a:lnTo>
                <a:lnTo>
                  <a:pt x="10" y="15"/>
                </a:lnTo>
                <a:lnTo>
                  <a:pt x="1" y="11"/>
                </a:lnTo>
                <a:lnTo>
                  <a:pt x="0" y="7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39" name="Freeform 199"/>
          <p:cNvSpPr>
            <a:spLocks/>
          </p:cNvSpPr>
          <p:nvPr/>
        </p:nvSpPr>
        <p:spPr bwMode="auto">
          <a:xfrm>
            <a:off x="4098926" y="5057775"/>
            <a:ext cx="120650" cy="53975"/>
          </a:xfrm>
          <a:custGeom>
            <a:avLst/>
            <a:gdLst>
              <a:gd name="T0" fmla="*/ 3 w 76"/>
              <a:gd name="T1" fmla="*/ 10 h 34"/>
              <a:gd name="T2" fmla="*/ 6 w 76"/>
              <a:gd name="T3" fmla="*/ 9 h 34"/>
              <a:gd name="T4" fmla="*/ 7 w 76"/>
              <a:gd name="T5" fmla="*/ 10 h 34"/>
              <a:gd name="T6" fmla="*/ 8 w 76"/>
              <a:gd name="T7" fmla="*/ 10 h 34"/>
              <a:gd name="T8" fmla="*/ 16 w 76"/>
              <a:gd name="T9" fmla="*/ 10 h 34"/>
              <a:gd name="T10" fmla="*/ 19 w 76"/>
              <a:gd name="T11" fmla="*/ 15 h 34"/>
              <a:gd name="T12" fmla="*/ 22 w 76"/>
              <a:gd name="T13" fmla="*/ 13 h 34"/>
              <a:gd name="T14" fmla="*/ 26 w 76"/>
              <a:gd name="T15" fmla="*/ 5 h 34"/>
              <a:gd name="T16" fmla="*/ 27 w 76"/>
              <a:gd name="T17" fmla="*/ 0 h 34"/>
              <a:gd name="T18" fmla="*/ 34 w 76"/>
              <a:gd name="T19" fmla="*/ 0 h 34"/>
              <a:gd name="T20" fmla="*/ 41 w 76"/>
              <a:gd name="T21" fmla="*/ 4 h 34"/>
              <a:gd name="T22" fmla="*/ 41 w 76"/>
              <a:gd name="T23" fmla="*/ 5 h 34"/>
              <a:gd name="T24" fmla="*/ 30 w 76"/>
              <a:gd name="T25" fmla="*/ 9 h 34"/>
              <a:gd name="T26" fmla="*/ 30 w 76"/>
              <a:gd name="T27" fmla="*/ 10 h 34"/>
              <a:gd name="T28" fmla="*/ 25 w 76"/>
              <a:gd name="T29" fmla="*/ 20 h 34"/>
              <a:gd name="T30" fmla="*/ 27 w 76"/>
              <a:gd name="T31" fmla="*/ 20 h 34"/>
              <a:gd name="T32" fmla="*/ 31 w 76"/>
              <a:gd name="T33" fmla="*/ 19 h 34"/>
              <a:gd name="T34" fmla="*/ 42 w 76"/>
              <a:gd name="T35" fmla="*/ 13 h 34"/>
              <a:gd name="T36" fmla="*/ 42 w 76"/>
              <a:gd name="T37" fmla="*/ 12 h 34"/>
              <a:gd name="T38" fmla="*/ 46 w 76"/>
              <a:gd name="T39" fmla="*/ 12 h 34"/>
              <a:gd name="T40" fmla="*/ 53 w 76"/>
              <a:gd name="T41" fmla="*/ 13 h 34"/>
              <a:gd name="T42" fmla="*/ 55 w 76"/>
              <a:gd name="T43" fmla="*/ 15 h 34"/>
              <a:gd name="T44" fmla="*/ 59 w 76"/>
              <a:gd name="T45" fmla="*/ 19 h 34"/>
              <a:gd name="T46" fmla="*/ 63 w 76"/>
              <a:gd name="T47" fmla="*/ 19 h 34"/>
              <a:gd name="T48" fmla="*/ 66 w 76"/>
              <a:gd name="T49" fmla="*/ 12 h 34"/>
              <a:gd name="T50" fmla="*/ 76 w 76"/>
              <a:gd name="T51" fmla="*/ 8 h 34"/>
              <a:gd name="T52" fmla="*/ 76 w 76"/>
              <a:gd name="T53" fmla="*/ 10 h 34"/>
              <a:gd name="T54" fmla="*/ 75 w 76"/>
              <a:gd name="T55" fmla="*/ 15 h 34"/>
              <a:gd name="T56" fmla="*/ 71 w 76"/>
              <a:gd name="T57" fmla="*/ 20 h 34"/>
              <a:gd name="T58" fmla="*/ 60 w 76"/>
              <a:gd name="T59" fmla="*/ 27 h 34"/>
              <a:gd name="T60" fmla="*/ 61 w 76"/>
              <a:gd name="T61" fmla="*/ 25 h 34"/>
              <a:gd name="T62" fmla="*/ 60 w 76"/>
              <a:gd name="T63" fmla="*/ 25 h 34"/>
              <a:gd name="T64" fmla="*/ 55 w 76"/>
              <a:gd name="T65" fmla="*/ 24 h 34"/>
              <a:gd name="T66" fmla="*/ 52 w 76"/>
              <a:gd name="T67" fmla="*/ 24 h 34"/>
              <a:gd name="T68" fmla="*/ 49 w 76"/>
              <a:gd name="T69" fmla="*/ 21 h 34"/>
              <a:gd name="T70" fmla="*/ 53 w 76"/>
              <a:gd name="T71" fmla="*/ 16 h 34"/>
              <a:gd name="T72" fmla="*/ 51 w 76"/>
              <a:gd name="T73" fmla="*/ 15 h 34"/>
              <a:gd name="T74" fmla="*/ 44 w 76"/>
              <a:gd name="T75" fmla="*/ 20 h 34"/>
              <a:gd name="T76" fmla="*/ 34 w 76"/>
              <a:gd name="T77" fmla="*/ 20 h 34"/>
              <a:gd name="T78" fmla="*/ 31 w 76"/>
              <a:gd name="T79" fmla="*/ 20 h 34"/>
              <a:gd name="T80" fmla="*/ 26 w 76"/>
              <a:gd name="T81" fmla="*/ 30 h 34"/>
              <a:gd name="T82" fmla="*/ 22 w 76"/>
              <a:gd name="T83" fmla="*/ 34 h 34"/>
              <a:gd name="T84" fmla="*/ 15 w 76"/>
              <a:gd name="T85" fmla="*/ 32 h 34"/>
              <a:gd name="T86" fmla="*/ 11 w 76"/>
              <a:gd name="T87" fmla="*/ 31 h 34"/>
              <a:gd name="T88" fmla="*/ 8 w 76"/>
              <a:gd name="T89" fmla="*/ 24 h 34"/>
              <a:gd name="T90" fmla="*/ 3 w 76"/>
              <a:gd name="T91" fmla="*/ 27 h 34"/>
              <a:gd name="T92" fmla="*/ 3 w 76"/>
              <a:gd name="T93" fmla="*/ 21 h 34"/>
              <a:gd name="T94" fmla="*/ 1 w 76"/>
              <a:gd name="T95" fmla="*/ 20 h 34"/>
              <a:gd name="T96" fmla="*/ 0 w 76"/>
              <a:gd name="T97" fmla="*/ 17 h 34"/>
              <a:gd name="T98" fmla="*/ 1 w 76"/>
              <a:gd name="T99" fmla="*/ 12 h 34"/>
              <a:gd name="T100" fmla="*/ 3 w 76"/>
              <a:gd name="T101" fmla="*/ 10 h 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</a:cxnLst>
            <a:rect l="0" t="0" r="r" b="b"/>
            <a:pathLst>
              <a:path w="76" h="34">
                <a:moveTo>
                  <a:pt x="3" y="10"/>
                </a:moveTo>
                <a:lnTo>
                  <a:pt x="6" y="9"/>
                </a:lnTo>
                <a:lnTo>
                  <a:pt x="7" y="10"/>
                </a:lnTo>
                <a:lnTo>
                  <a:pt x="8" y="10"/>
                </a:lnTo>
                <a:lnTo>
                  <a:pt x="16" y="10"/>
                </a:lnTo>
                <a:lnTo>
                  <a:pt x="19" y="15"/>
                </a:lnTo>
                <a:lnTo>
                  <a:pt x="22" y="13"/>
                </a:lnTo>
                <a:lnTo>
                  <a:pt x="26" y="5"/>
                </a:lnTo>
                <a:lnTo>
                  <a:pt x="27" y="0"/>
                </a:lnTo>
                <a:lnTo>
                  <a:pt x="34" y="0"/>
                </a:lnTo>
                <a:lnTo>
                  <a:pt x="41" y="4"/>
                </a:lnTo>
                <a:lnTo>
                  <a:pt x="41" y="5"/>
                </a:lnTo>
                <a:lnTo>
                  <a:pt x="30" y="9"/>
                </a:lnTo>
                <a:lnTo>
                  <a:pt x="30" y="10"/>
                </a:lnTo>
                <a:lnTo>
                  <a:pt x="25" y="20"/>
                </a:lnTo>
                <a:lnTo>
                  <a:pt x="27" y="20"/>
                </a:lnTo>
                <a:lnTo>
                  <a:pt x="31" y="19"/>
                </a:lnTo>
                <a:lnTo>
                  <a:pt x="42" y="13"/>
                </a:lnTo>
                <a:lnTo>
                  <a:pt x="42" y="12"/>
                </a:lnTo>
                <a:lnTo>
                  <a:pt x="46" y="12"/>
                </a:lnTo>
                <a:lnTo>
                  <a:pt x="53" y="13"/>
                </a:lnTo>
                <a:lnTo>
                  <a:pt x="55" y="15"/>
                </a:lnTo>
                <a:lnTo>
                  <a:pt x="59" y="19"/>
                </a:lnTo>
                <a:lnTo>
                  <a:pt x="63" y="19"/>
                </a:lnTo>
                <a:lnTo>
                  <a:pt x="66" y="12"/>
                </a:lnTo>
                <a:lnTo>
                  <a:pt x="76" y="8"/>
                </a:lnTo>
                <a:lnTo>
                  <a:pt x="76" y="10"/>
                </a:lnTo>
                <a:lnTo>
                  <a:pt x="75" y="15"/>
                </a:lnTo>
                <a:lnTo>
                  <a:pt x="71" y="20"/>
                </a:lnTo>
                <a:lnTo>
                  <a:pt x="60" y="27"/>
                </a:lnTo>
                <a:lnTo>
                  <a:pt x="61" y="25"/>
                </a:lnTo>
                <a:lnTo>
                  <a:pt x="60" y="25"/>
                </a:lnTo>
                <a:lnTo>
                  <a:pt x="55" y="24"/>
                </a:lnTo>
                <a:lnTo>
                  <a:pt x="52" y="24"/>
                </a:lnTo>
                <a:lnTo>
                  <a:pt x="49" y="21"/>
                </a:lnTo>
                <a:lnTo>
                  <a:pt x="53" y="16"/>
                </a:lnTo>
                <a:lnTo>
                  <a:pt x="51" y="15"/>
                </a:lnTo>
                <a:lnTo>
                  <a:pt x="44" y="20"/>
                </a:lnTo>
                <a:lnTo>
                  <a:pt x="34" y="20"/>
                </a:lnTo>
                <a:lnTo>
                  <a:pt x="31" y="20"/>
                </a:lnTo>
                <a:lnTo>
                  <a:pt x="26" y="30"/>
                </a:lnTo>
                <a:lnTo>
                  <a:pt x="22" y="34"/>
                </a:lnTo>
                <a:lnTo>
                  <a:pt x="15" y="32"/>
                </a:lnTo>
                <a:lnTo>
                  <a:pt x="11" y="31"/>
                </a:lnTo>
                <a:lnTo>
                  <a:pt x="8" y="24"/>
                </a:lnTo>
                <a:lnTo>
                  <a:pt x="3" y="27"/>
                </a:lnTo>
                <a:lnTo>
                  <a:pt x="3" y="21"/>
                </a:lnTo>
                <a:lnTo>
                  <a:pt x="1" y="20"/>
                </a:lnTo>
                <a:lnTo>
                  <a:pt x="0" y="17"/>
                </a:lnTo>
                <a:lnTo>
                  <a:pt x="1" y="12"/>
                </a:lnTo>
                <a:lnTo>
                  <a:pt x="3" y="10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40" name="Freeform 200"/>
          <p:cNvSpPr>
            <a:spLocks/>
          </p:cNvSpPr>
          <p:nvPr/>
        </p:nvSpPr>
        <p:spPr bwMode="auto">
          <a:xfrm>
            <a:off x="4557713" y="4921250"/>
            <a:ext cx="165100" cy="193675"/>
          </a:xfrm>
          <a:custGeom>
            <a:avLst/>
            <a:gdLst>
              <a:gd name="T0" fmla="*/ 19 w 104"/>
              <a:gd name="T1" fmla="*/ 24 h 122"/>
              <a:gd name="T2" fmla="*/ 18 w 104"/>
              <a:gd name="T3" fmla="*/ 36 h 122"/>
              <a:gd name="T4" fmla="*/ 19 w 104"/>
              <a:gd name="T5" fmla="*/ 49 h 122"/>
              <a:gd name="T6" fmla="*/ 44 w 104"/>
              <a:gd name="T7" fmla="*/ 43 h 122"/>
              <a:gd name="T8" fmla="*/ 54 w 104"/>
              <a:gd name="T9" fmla="*/ 26 h 122"/>
              <a:gd name="T10" fmla="*/ 63 w 104"/>
              <a:gd name="T11" fmla="*/ 20 h 122"/>
              <a:gd name="T12" fmla="*/ 71 w 104"/>
              <a:gd name="T13" fmla="*/ 27 h 122"/>
              <a:gd name="T14" fmla="*/ 84 w 104"/>
              <a:gd name="T15" fmla="*/ 13 h 122"/>
              <a:gd name="T16" fmla="*/ 94 w 104"/>
              <a:gd name="T17" fmla="*/ 0 h 122"/>
              <a:gd name="T18" fmla="*/ 97 w 104"/>
              <a:gd name="T19" fmla="*/ 5 h 122"/>
              <a:gd name="T20" fmla="*/ 85 w 104"/>
              <a:gd name="T21" fmla="*/ 26 h 122"/>
              <a:gd name="T22" fmla="*/ 82 w 104"/>
              <a:gd name="T23" fmla="*/ 39 h 122"/>
              <a:gd name="T24" fmla="*/ 70 w 104"/>
              <a:gd name="T25" fmla="*/ 35 h 122"/>
              <a:gd name="T26" fmla="*/ 64 w 104"/>
              <a:gd name="T27" fmla="*/ 39 h 122"/>
              <a:gd name="T28" fmla="*/ 54 w 104"/>
              <a:gd name="T29" fmla="*/ 58 h 122"/>
              <a:gd name="T30" fmla="*/ 47 w 104"/>
              <a:gd name="T31" fmla="*/ 68 h 122"/>
              <a:gd name="T32" fmla="*/ 23 w 104"/>
              <a:gd name="T33" fmla="*/ 66 h 122"/>
              <a:gd name="T34" fmla="*/ 19 w 104"/>
              <a:gd name="T35" fmla="*/ 76 h 122"/>
              <a:gd name="T36" fmla="*/ 34 w 104"/>
              <a:gd name="T37" fmla="*/ 81 h 122"/>
              <a:gd name="T38" fmla="*/ 30 w 104"/>
              <a:gd name="T39" fmla="*/ 92 h 122"/>
              <a:gd name="T40" fmla="*/ 55 w 104"/>
              <a:gd name="T41" fmla="*/ 98 h 122"/>
              <a:gd name="T42" fmla="*/ 71 w 104"/>
              <a:gd name="T43" fmla="*/ 90 h 122"/>
              <a:gd name="T44" fmla="*/ 85 w 104"/>
              <a:gd name="T45" fmla="*/ 91 h 122"/>
              <a:gd name="T46" fmla="*/ 90 w 104"/>
              <a:gd name="T47" fmla="*/ 73 h 122"/>
              <a:gd name="T48" fmla="*/ 103 w 104"/>
              <a:gd name="T49" fmla="*/ 69 h 122"/>
              <a:gd name="T50" fmla="*/ 101 w 104"/>
              <a:gd name="T51" fmla="*/ 75 h 122"/>
              <a:gd name="T52" fmla="*/ 93 w 104"/>
              <a:gd name="T53" fmla="*/ 80 h 122"/>
              <a:gd name="T54" fmla="*/ 85 w 104"/>
              <a:gd name="T55" fmla="*/ 98 h 122"/>
              <a:gd name="T56" fmla="*/ 82 w 104"/>
              <a:gd name="T57" fmla="*/ 107 h 122"/>
              <a:gd name="T58" fmla="*/ 63 w 104"/>
              <a:gd name="T59" fmla="*/ 103 h 122"/>
              <a:gd name="T60" fmla="*/ 48 w 104"/>
              <a:gd name="T61" fmla="*/ 102 h 122"/>
              <a:gd name="T62" fmla="*/ 44 w 104"/>
              <a:gd name="T63" fmla="*/ 122 h 122"/>
              <a:gd name="T64" fmla="*/ 37 w 104"/>
              <a:gd name="T65" fmla="*/ 107 h 122"/>
              <a:gd name="T66" fmla="*/ 28 w 104"/>
              <a:gd name="T67" fmla="*/ 102 h 122"/>
              <a:gd name="T68" fmla="*/ 21 w 104"/>
              <a:gd name="T69" fmla="*/ 96 h 122"/>
              <a:gd name="T70" fmla="*/ 17 w 104"/>
              <a:gd name="T71" fmla="*/ 87 h 122"/>
              <a:gd name="T72" fmla="*/ 2 w 104"/>
              <a:gd name="T73" fmla="*/ 96 h 122"/>
              <a:gd name="T74" fmla="*/ 7 w 104"/>
              <a:gd name="T75" fmla="*/ 83 h 122"/>
              <a:gd name="T76" fmla="*/ 19 w 104"/>
              <a:gd name="T77" fmla="*/ 84 h 122"/>
              <a:gd name="T78" fmla="*/ 8 w 104"/>
              <a:gd name="T79" fmla="*/ 69 h 122"/>
              <a:gd name="T80" fmla="*/ 25 w 104"/>
              <a:gd name="T81" fmla="*/ 64 h 122"/>
              <a:gd name="T82" fmla="*/ 43 w 104"/>
              <a:gd name="T83" fmla="*/ 61 h 122"/>
              <a:gd name="T84" fmla="*/ 51 w 104"/>
              <a:gd name="T85" fmla="*/ 50 h 122"/>
              <a:gd name="T86" fmla="*/ 30 w 104"/>
              <a:gd name="T87" fmla="*/ 54 h 122"/>
              <a:gd name="T88" fmla="*/ 13 w 104"/>
              <a:gd name="T89" fmla="*/ 53 h 122"/>
              <a:gd name="T90" fmla="*/ 6 w 104"/>
              <a:gd name="T91" fmla="*/ 28 h 122"/>
              <a:gd name="T92" fmla="*/ 19 w 104"/>
              <a:gd name="T93" fmla="*/ 13 h 122"/>
              <a:gd name="T94" fmla="*/ 33 w 104"/>
              <a:gd name="T95" fmla="*/ 4 h 122"/>
              <a:gd name="T96" fmla="*/ 23 w 104"/>
              <a:gd name="T97" fmla="*/ 16 h 1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</a:cxnLst>
            <a:rect l="0" t="0" r="r" b="b"/>
            <a:pathLst>
              <a:path w="104" h="122">
                <a:moveTo>
                  <a:pt x="34" y="19"/>
                </a:moveTo>
                <a:lnTo>
                  <a:pt x="25" y="21"/>
                </a:lnTo>
                <a:lnTo>
                  <a:pt x="19" y="24"/>
                </a:lnTo>
                <a:lnTo>
                  <a:pt x="17" y="28"/>
                </a:lnTo>
                <a:lnTo>
                  <a:pt x="22" y="28"/>
                </a:lnTo>
                <a:lnTo>
                  <a:pt x="18" y="36"/>
                </a:lnTo>
                <a:lnTo>
                  <a:pt x="15" y="50"/>
                </a:lnTo>
                <a:lnTo>
                  <a:pt x="17" y="50"/>
                </a:lnTo>
                <a:lnTo>
                  <a:pt x="19" y="49"/>
                </a:lnTo>
                <a:lnTo>
                  <a:pt x="37" y="38"/>
                </a:lnTo>
                <a:lnTo>
                  <a:pt x="41" y="43"/>
                </a:lnTo>
                <a:lnTo>
                  <a:pt x="44" y="43"/>
                </a:lnTo>
                <a:lnTo>
                  <a:pt x="48" y="35"/>
                </a:lnTo>
                <a:lnTo>
                  <a:pt x="49" y="32"/>
                </a:lnTo>
                <a:lnTo>
                  <a:pt x="54" y="26"/>
                </a:lnTo>
                <a:lnTo>
                  <a:pt x="59" y="24"/>
                </a:lnTo>
                <a:lnTo>
                  <a:pt x="60" y="20"/>
                </a:lnTo>
                <a:lnTo>
                  <a:pt x="63" y="20"/>
                </a:lnTo>
                <a:lnTo>
                  <a:pt x="67" y="23"/>
                </a:lnTo>
                <a:lnTo>
                  <a:pt x="70" y="27"/>
                </a:lnTo>
                <a:lnTo>
                  <a:pt x="71" y="27"/>
                </a:lnTo>
                <a:lnTo>
                  <a:pt x="77" y="17"/>
                </a:lnTo>
                <a:lnTo>
                  <a:pt x="79" y="16"/>
                </a:lnTo>
                <a:lnTo>
                  <a:pt x="84" y="13"/>
                </a:lnTo>
                <a:lnTo>
                  <a:pt x="86" y="12"/>
                </a:lnTo>
                <a:lnTo>
                  <a:pt x="92" y="2"/>
                </a:lnTo>
                <a:lnTo>
                  <a:pt x="94" y="0"/>
                </a:lnTo>
                <a:lnTo>
                  <a:pt x="96" y="0"/>
                </a:lnTo>
                <a:lnTo>
                  <a:pt x="97" y="1"/>
                </a:lnTo>
                <a:lnTo>
                  <a:pt x="97" y="5"/>
                </a:lnTo>
                <a:lnTo>
                  <a:pt x="96" y="19"/>
                </a:lnTo>
                <a:lnTo>
                  <a:pt x="84" y="23"/>
                </a:lnTo>
                <a:lnTo>
                  <a:pt x="85" y="26"/>
                </a:lnTo>
                <a:lnTo>
                  <a:pt x="79" y="30"/>
                </a:lnTo>
                <a:lnTo>
                  <a:pt x="84" y="38"/>
                </a:lnTo>
                <a:lnTo>
                  <a:pt x="82" y="39"/>
                </a:lnTo>
                <a:lnTo>
                  <a:pt x="81" y="39"/>
                </a:lnTo>
                <a:lnTo>
                  <a:pt x="79" y="38"/>
                </a:lnTo>
                <a:lnTo>
                  <a:pt x="70" y="35"/>
                </a:lnTo>
                <a:lnTo>
                  <a:pt x="69" y="35"/>
                </a:lnTo>
                <a:lnTo>
                  <a:pt x="66" y="36"/>
                </a:lnTo>
                <a:lnTo>
                  <a:pt x="64" y="39"/>
                </a:lnTo>
                <a:lnTo>
                  <a:pt x="64" y="50"/>
                </a:lnTo>
                <a:lnTo>
                  <a:pt x="60" y="51"/>
                </a:lnTo>
                <a:lnTo>
                  <a:pt x="54" y="58"/>
                </a:lnTo>
                <a:lnTo>
                  <a:pt x="51" y="58"/>
                </a:lnTo>
                <a:lnTo>
                  <a:pt x="47" y="61"/>
                </a:lnTo>
                <a:lnTo>
                  <a:pt x="47" y="68"/>
                </a:lnTo>
                <a:lnTo>
                  <a:pt x="41" y="68"/>
                </a:lnTo>
                <a:lnTo>
                  <a:pt x="28" y="66"/>
                </a:lnTo>
                <a:lnTo>
                  <a:pt x="23" y="66"/>
                </a:lnTo>
                <a:lnTo>
                  <a:pt x="19" y="68"/>
                </a:lnTo>
                <a:lnTo>
                  <a:pt x="18" y="71"/>
                </a:lnTo>
                <a:lnTo>
                  <a:pt x="19" y="76"/>
                </a:lnTo>
                <a:lnTo>
                  <a:pt x="26" y="77"/>
                </a:lnTo>
                <a:lnTo>
                  <a:pt x="28" y="77"/>
                </a:lnTo>
                <a:lnTo>
                  <a:pt x="34" y="81"/>
                </a:lnTo>
                <a:lnTo>
                  <a:pt x="34" y="86"/>
                </a:lnTo>
                <a:lnTo>
                  <a:pt x="32" y="91"/>
                </a:lnTo>
                <a:lnTo>
                  <a:pt x="30" y="92"/>
                </a:lnTo>
                <a:lnTo>
                  <a:pt x="32" y="95"/>
                </a:lnTo>
                <a:lnTo>
                  <a:pt x="49" y="95"/>
                </a:lnTo>
                <a:lnTo>
                  <a:pt x="55" y="98"/>
                </a:lnTo>
                <a:lnTo>
                  <a:pt x="58" y="98"/>
                </a:lnTo>
                <a:lnTo>
                  <a:pt x="70" y="87"/>
                </a:lnTo>
                <a:lnTo>
                  <a:pt x="71" y="90"/>
                </a:lnTo>
                <a:lnTo>
                  <a:pt x="77" y="95"/>
                </a:lnTo>
                <a:lnTo>
                  <a:pt x="81" y="95"/>
                </a:lnTo>
                <a:lnTo>
                  <a:pt x="85" y="91"/>
                </a:lnTo>
                <a:lnTo>
                  <a:pt x="89" y="83"/>
                </a:lnTo>
                <a:lnTo>
                  <a:pt x="89" y="77"/>
                </a:lnTo>
                <a:lnTo>
                  <a:pt x="90" y="73"/>
                </a:lnTo>
                <a:lnTo>
                  <a:pt x="94" y="66"/>
                </a:lnTo>
                <a:lnTo>
                  <a:pt x="96" y="68"/>
                </a:lnTo>
                <a:lnTo>
                  <a:pt x="103" y="69"/>
                </a:lnTo>
                <a:lnTo>
                  <a:pt x="104" y="72"/>
                </a:lnTo>
                <a:lnTo>
                  <a:pt x="103" y="75"/>
                </a:lnTo>
                <a:lnTo>
                  <a:pt x="101" y="75"/>
                </a:lnTo>
                <a:lnTo>
                  <a:pt x="97" y="75"/>
                </a:lnTo>
                <a:lnTo>
                  <a:pt x="96" y="77"/>
                </a:lnTo>
                <a:lnTo>
                  <a:pt x="93" y="80"/>
                </a:lnTo>
                <a:lnTo>
                  <a:pt x="94" y="91"/>
                </a:lnTo>
                <a:lnTo>
                  <a:pt x="89" y="95"/>
                </a:lnTo>
                <a:lnTo>
                  <a:pt x="85" y="98"/>
                </a:lnTo>
                <a:lnTo>
                  <a:pt x="85" y="105"/>
                </a:lnTo>
                <a:lnTo>
                  <a:pt x="84" y="106"/>
                </a:lnTo>
                <a:lnTo>
                  <a:pt x="82" y="107"/>
                </a:lnTo>
                <a:lnTo>
                  <a:pt x="69" y="98"/>
                </a:lnTo>
                <a:lnTo>
                  <a:pt x="66" y="99"/>
                </a:lnTo>
                <a:lnTo>
                  <a:pt x="63" y="103"/>
                </a:lnTo>
                <a:lnTo>
                  <a:pt x="67" y="114"/>
                </a:lnTo>
                <a:lnTo>
                  <a:pt x="64" y="116"/>
                </a:lnTo>
                <a:lnTo>
                  <a:pt x="48" y="102"/>
                </a:lnTo>
                <a:lnTo>
                  <a:pt x="44" y="102"/>
                </a:lnTo>
                <a:lnTo>
                  <a:pt x="45" y="111"/>
                </a:lnTo>
                <a:lnTo>
                  <a:pt x="44" y="122"/>
                </a:lnTo>
                <a:lnTo>
                  <a:pt x="41" y="122"/>
                </a:lnTo>
                <a:lnTo>
                  <a:pt x="38" y="120"/>
                </a:lnTo>
                <a:lnTo>
                  <a:pt x="37" y="107"/>
                </a:lnTo>
                <a:lnTo>
                  <a:pt x="34" y="107"/>
                </a:lnTo>
                <a:lnTo>
                  <a:pt x="32" y="103"/>
                </a:lnTo>
                <a:lnTo>
                  <a:pt x="28" y="102"/>
                </a:lnTo>
                <a:lnTo>
                  <a:pt x="26" y="105"/>
                </a:lnTo>
                <a:lnTo>
                  <a:pt x="21" y="107"/>
                </a:lnTo>
                <a:lnTo>
                  <a:pt x="21" y="96"/>
                </a:lnTo>
                <a:lnTo>
                  <a:pt x="21" y="92"/>
                </a:lnTo>
                <a:lnTo>
                  <a:pt x="21" y="91"/>
                </a:lnTo>
                <a:lnTo>
                  <a:pt x="17" y="87"/>
                </a:lnTo>
                <a:lnTo>
                  <a:pt x="14" y="86"/>
                </a:lnTo>
                <a:lnTo>
                  <a:pt x="3" y="96"/>
                </a:lnTo>
                <a:lnTo>
                  <a:pt x="2" y="96"/>
                </a:lnTo>
                <a:lnTo>
                  <a:pt x="0" y="96"/>
                </a:lnTo>
                <a:lnTo>
                  <a:pt x="2" y="92"/>
                </a:lnTo>
                <a:lnTo>
                  <a:pt x="7" y="83"/>
                </a:lnTo>
                <a:lnTo>
                  <a:pt x="10" y="81"/>
                </a:lnTo>
                <a:lnTo>
                  <a:pt x="11" y="83"/>
                </a:lnTo>
                <a:lnTo>
                  <a:pt x="19" y="84"/>
                </a:lnTo>
                <a:lnTo>
                  <a:pt x="17" y="77"/>
                </a:lnTo>
                <a:lnTo>
                  <a:pt x="11" y="72"/>
                </a:lnTo>
                <a:lnTo>
                  <a:pt x="8" y="69"/>
                </a:lnTo>
                <a:lnTo>
                  <a:pt x="13" y="68"/>
                </a:lnTo>
                <a:lnTo>
                  <a:pt x="22" y="64"/>
                </a:lnTo>
                <a:lnTo>
                  <a:pt x="25" y="64"/>
                </a:lnTo>
                <a:lnTo>
                  <a:pt x="34" y="61"/>
                </a:lnTo>
                <a:lnTo>
                  <a:pt x="40" y="62"/>
                </a:lnTo>
                <a:lnTo>
                  <a:pt x="43" y="61"/>
                </a:lnTo>
                <a:lnTo>
                  <a:pt x="47" y="57"/>
                </a:lnTo>
                <a:lnTo>
                  <a:pt x="54" y="54"/>
                </a:lnTo>
                <a:lnTo>
                  <a:pt x="51" y="50"/>
                </a:lnTo>
                <a:lnTo>
                  <a:pt x="45" y="49"/>
                </a:lnTo>
                <a:lnTo>
                  <a:pt x="41" y="54"/>
                </a:lnTo>
                <a:lnTo>
                  <a:pt x="30" y="54"/>
                </a:lnTo>
                <a:lnTo>
                  <a:pt x="19" y="57"/>
                </a:lnTo>
                <a:lnTo>
                  <a:pt x="15" y="54"/>
                </a:lnTo>
                <a:lnTo>
                  <a:pt x="13" y="53"/>
                </a:lnTo>
                <a:lnTo>
                  <a:pt x="14" y="38"/>
                </a:lnTo>
                <a:lnTo>
                  <a:pt x="6" y="30"/>
                </a:lnTo>
                <a:lnTo>
                  <a:pt x="6" y="28"/>
                </a:lnTo>
                <a:lnTo>
                  <a:pt x="14" y="24"/>
                </a:lnTo>
                <a:lnTo>
                  <a:pt x="17" y="21"/>
                </a:lnTo>
                <a:lnTo>
                  <a:pt x="19" y="13"/>
                </a:lnTo>
                <a:lnTo>
                  <a:pt x="25" y="5"/>
                </a:lnTo>
                <a:lnTo>
                  <a:pt x="32" y="2"/>
                </a:lnTo>
                <a:lnTo>
                  <a:pt x="33" y="4"/>
                </a:lnTo>
                <a:lnTo>
                  <a:pt x="34" y="6"/>
                </a:lnTo>
                <a:lnTo>
                  <a:pt x="32" y="9"/>
                </a:lnTo>
                <a:lnTo>
                  <a:pt x="23" y="16"/>
                </a:lnTo>
                <a:lnTo>
                  <a:pt x="34" y="16"/>
                </a:lnTo>
                <a:lnTo>
                  <a:pt x="34" y="19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41" name="Freeform 201"/>
          <p:cNvSpPr>
            <a:spLocks/>
          </p:cNvSpPr>
          <p:nvPr/>
        </p:nvSpPr>
        <p:spPr bwMode="auto">
          <a:xfrm>
            <a:off x="4462463" y="5053013"/>
            <a:ext cx="26988" cy="19050"/>
          </a:xfrm>
          <a:custGeom>
            <a:avLst/>
            <a:gdLst>
              <a:gd name="T0" fmla="*/ 14 w 17"/>
              <a:gd name="T1" fmla="*/ 9 h 12"/>
              <a:gd name="T2" fmla="*/ 6 w 17"/>
              <a:gd name="T3" fmla="*/ 9 h 12"/>
              <a:gd name="T4" fmla="*/ 3 w 17"/>
              <a:gd name="T5" fmla="*/ 11 h 12"/>
              <a:gd name="T6" fmla="*/ 0 w 17"/>
              <a:gd name="T7" fmla="*/ 8 h 12"/>
              <a:gd name="T8" fmla="*/ 2 w 17"/>
              <a:gd name="T9" fmla="*/ 5 h 12"/>
              <a:gd name="T10" fmla="*/ 6 w 17"/>
              <a:gd name="T11" fmla="*/ 0 h 12"/>
              <a:gd name="T12" fmla="*/ 11 w 17"/>
              <a:gd name="T13" fmla="*/ 0 h 12"/>
              <a:gd name="T14" fmla="*/ 13 w 17"/>
              <a:gd name="T15" fmla="*/ 0 h 12"/>
              <a:gd name="T16" fmla="*/ 15 w 17"/>
              <a:gd name="T17" fmla="*/ 0 h 12"/>
              <a:gd name="T18" fmla="*/ 17 w 17"/>
              <a:gd name="T19" fmla="*/ 8 h 12"/>
              <a:gd name="T20" fmla="*/ 17 w 17"/>
              <a:gd name="T21" fmla="*/ 12 h 12"/>
              <a:gd name="T22" fmla="*/ 14 w 17"/>
              <a:gd name="T23" fmla="*/ 9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17" h="12">
                <a:moveTo>
                  <a:pt x="14" y="9"/>
                </a:moveTo>
                <a:lnTo>
                  <a:pt x="6" y="9"/>
                </a:lnTo>
                <a:lnTo>
                  <a:pt x="3" y="11"/>
                </a:lnTo>
                <a:lnTo>
                  <a:pt x="0" y="8"/>
                </a:lnTo>
                <a:lnTo>
                  <a:pt x="2" y="5"/>
                </a:lnTo>
                <a:lnTo>
                  <a:pt x="6" y="0"/>
                </a:lnTo>
                <a:lnTo>
                  <a:pt x="11" y="0"/>
                </a:lnTo>
                <a:lnTo>
                  <a:pt x="13" y="0"/>
                </a:lnTo>
                <a:lnTo>
                  <a:pt x="15" y="0"/>
                </a:lnTo>
                <a:lnTo>
                  <a:pt x="17" y="8"/>
                </a:lnTo>
                <a:lnTo>
                  <a:pt x="17" y="12"/>
                </a:lnTo>
                <a:lnTo>
                  <a:pt x="14" y="9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42" name="Freeform 202"/>
          <p:cNvSpPr>
            <a:spLocks/>
          </p:cNvSpPr>
          <p:nvPr/>
        </p:nvSpPr>
        <p:spPr bwMode="auto">
          <a:xfrm>
            <a:off x="4354513" y="5059363"/>
            <a:ext cx="17463" cy="19050"/>
          </a:xfrm>
          <a:custGeom>
            <a:avLst/>
            <a:gdLst>
              <a:gd name="T0" fmla="*/ 0 w 11"/>
              <a:gd name="T1" fmla="*/ 4 h 12"/>
              <a:gd name="T2" fmla="*/ 4 w 11"/>
              <a:gd name="T3" fmla="*/ 0 h 12"/>
              <a:gd name="T4" fmla="*/ 8 w 11"/>
              <a:gd name="T5" fmla="*/ 3 h 12"/>
              <a:gd name="T6" fmla="*/ 10 w 11"/>
              <a:gd name="T7" fmla="*/ 1 h 12"/>
              <a:gd name="T8" fmla="*/ 11 w 11"/>
              <a:gd name="T9" fmla="*/ 3 h 12"/>
              <a:gd name="T10" fmla="*/ 11 w 11"/>
              <a:gd name="T11" fmla="*/ 11 h 12"/>
              <a:gd name="T12" fmla="*/ 7 w 11"/>
              <a:gd name="T13" fmla="*/ 12 h 12"/>
              <a:gd name="T14" fmla="*/ 1 w 11"/>
              <a:gd name="T15" fmla="*/ 9 h 12"/>
              <a:gd name="T16" fmla="*/ 0 w 11"/>
              <a:gd name="T17" fmla="*/ 4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1" h="12">
                <a:moveTo>
                  <a:pt x="0" y="4"/>
                </a:moveTo>
                <a:lnTo>
                  <a:pt x="4" y="0"/>
                </a:lnTo>
                <a:lnTo>
                  <a:pt x="8" y="3"/>
                </a:lnTo>
                <a:lnTo>
                  <a:pt x="10" y="1"/>
                </a:lnTo>
                <a:lnTo>
                  <a:pt x="11" y="3"/>
                </a:lnTo>
                <a:lnTo>
                  <a:pt x="11" y="11"/>
                </a:lnTo>
                <a:lnTo>
                  <a:pt x="7" y="12"/>
                </a:lnTo>
                <a:lnTo>
                  <a:pt x="1" y="9"/>
                </a:lnTo>
                <a:lnTo>
                  <a:pt x="0" y="4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43" name="Freeform 203"/>
          <p:cNvSpPr>
            <a:spLocks/>
          </p:cNvSpPr>
          <p:nvPr/>
        </p:nvSpPr>
        <p:spPr bwMode="auto">
          <a:xfrm>
            <a:off x="4389438" y="5005388"/>
            <a:ext cx="65088" cy="66675"/>
          </a:xfrm>
          <a:custGeom>
            <a:avLst/>
            <a:gdLst>
              <a:gd name="T0" fmla="*/ 41 w 41"/>
              <a:gd name="T1" fmla="*/ 11 h 42"/>
              <a:gd name="T2" fmla="*/ 41 w 41"/>
              <a:gd name="T3" fmla="*/ 16 h 42"/>
              <a:gd name="T4" fmla="*/ 39 w 41"/>
              <a:gd name="T5" fmla="*/ 22 h 42"/>
              <a:gd name="T6" fmla="*/ 35 w 41"/>
              <a:gd name="T7" fmla="*/ 20 h 42"/>
              <a:gd name="T8" fmla="*/ 29 w 41"/>
              <a:gd name="T9" fmla="*/ 16 h 42"/>
              <a:gd name="T10" fmla="*/ 24 w 41"/>
              <a:gd name="T11" fmla="*/ 16 h 42"/>
              <a:gd name="T12" fmla="*/ 20 w 41"/>
              <a:gd name="T13" fmla="*/ 19 h 42"/>
              <a:gd name="T14" fmla="*/ 19 w 41"/>
              <a:gd name="T15" fmla="*/ 24 h 42"/>
              <a:gd name="T16" fmla="*/ 22 w 41"/>
              <a:gd name="T17" fmla="*/ 35 h 42"/>
              <a:gd name="T18" fmla="*/ 19 w 41"/>
              <a:gd name="T19" fmla="*/ 39 h 42"/>
              <a:gd name="T20" fmla="*/ 16 w 41"/>
              <a:gd name="T21" fmla="*/ 38 h 42"/>
              <a:gd name="T22" fmla="*/ 14 w 41"/>
              <a:gd name="T23" fmla="*/ 37 h 42"/>
              <a:gd name="T24" fmla="*/ 5 w 41"/>
              <a:gd name="T25" fmla="*/ 42 h 42"/>
              <a:gd name="T26" fmla="*/ 4 w 41"/>
              <a:gd name="T27" fmla="*/ 38 h 42"/>
              <a:gd name="T28" fmla="*/ 0 w 41"/>
              <a:gd name="T29" fmla="*/ 31 h 42"/>
              <a:gd name="T30" fmla="*/ 0 w 41"/>
              <a:gd name="T31" fmla="*/ 26 h 42"/>
              <a:gd name="T32" fmla="*/ 0 w 41"/>
              <a:gd name="T33" fmla="*/ 24 h 42"/>
              <a:gd name="T34" fmla="*/ 1 w 41"/>
              <a:gd name="T35" fmla="*/ 22 h 42"/>
              <a:gd name="T36" fmla="*/ 1 w 41"/>
              <a:gd name="T37" fmla="*/ 20 h 42"/>
              <a:gd name="T38" fmla="*/ 7 w 41"/>
              <a:gd name="T39" fmla="*/ 15 h 42"/>
              <a:gd name="T40" fmla="*/ 11 w 41"/>
              <a:gd name="T41" fmla="*/ 18 h 42"/>
              <a:gd name="T42" fmla="*/ 12 w 41"/>
              <a:gd name="T43" fmla="*/ 19 h 42"/>
              <a:gd name="T44" fmla="*/ 14 w 41"/>
              <a:gd name="T45" fmla="*/ 16 h 42"/>
              <a:gd name="T46" fmla="*/ 20 w 41"/>
              <a:gd name="T47" fmla="*/ 3 h 42"/>
              <a:gd name="T48" fmla="*/ 22 w 41"/>
              <a:gd name="T49" fmla="*/ 0 h 42"/>
              <a:gd name="T50" fmla="*/ 24 w 41"/>
              <a:gd name="T51" fmla="*/ 3 h 42"/>
              <a:gd name="T52" fmla="*/ 30 w 41"/>
              <a:gd name="T53" fmla="*/ 7 h 42"/>
              <a:gd name="T54" fmla="*/ 34 w 41"/>
              <a:gd name="T55" fmla="*/ 8 h 42"/>
              <a:gd name="T56" fmla="*/ 37 w 41"/>
              <a:gd name="T57" fmla="*/ 8 h 42"/>
              <a:gd name="T58" fmla="*/ 39 w 41"/>
              <a:gd name="T59" fmla="*/ 8 h 42"/>
              <a:gd name="T60" fmla="*/ 41 w 41"/>
              <a:gd name="T61" fmla="*/ 11 h 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</a:cxnLst>
            <a:rect l="0" t="0" r="r" b="b"/>
            <a:pathLst>
              <a:path w="41" h="42">
                <a:moveTo>
                  <a:pt x="41" y="11"/>
                </a:moveTo>
                <a:lnTo>
                  <a:pt x="41" y="16"/>
                </a:lnTo>
                <a:lnTo>
                  <a:pt x="39" y="22"/>
                </a:lnTo>
                <a:lnTo>
                  <a:pt x="35" y="20"/>
                </a:lnTo>
                <a:lnTo>
                  <a:pt x="29" y="16"/>
                </a:lnTo>
                <a:lnTo>
                  <a:pt x="24" y="16"/>
                </a:lnTo>
                <a:lnTo>
                  <a:pt x="20" y="19"/>
                </a:lnTo>
                <a:lnTo>
                  <a:pt x="19" y="24"/>
                </a:lnTo>
                <a:lnTo>
                  <a:pt x="22" y="35"/>
                </a:lnTo>
                <a:lnTo>
                  <a:pt x="19" y="39"/>
                </a:lnTo>
                <a:lnTo>
                  <a:pt x="16" y="38"/>
                </a:lnTo>
                <a:lnTo>
                  <a:pt x="14" y="37"/>
                </a:lnTo>
                <a:lnTo>
                  <a:pt x="5" y="42"/>
                </a:lnTo>
                <a:lnTo>
                  <a:pt x="4" y="38"/>
                </a:lnTo>
                <a:lnTo>
                  <a:pt x="0" y="31"/>
                </a:lnTo>
                <a:lnTo>
                  <a:pt x="0" y="26"/>
                </a:lnTo>
                <a:lnTo>
                  <a:pt x="0" y="24"/>
                </a:lnTo>
                <a:lnTo>
                  <a:pt x="1" y="22"/>
                </a:lnTo>
                <a:lnTo>
                  <a:pt x="1" y="20"/>
                </a:lnTo>
                <a:lnTo>
                  <a:pt x="7" y="15"/>
                </a:lnTo>
                <a:lnTo>
                  <a:pt x="11" y="18"/>
                </a:lnTo>
                <a:lnTo>
                  <a:pt x="12" y="19"/>
                </a:lnTo>
                <a:lnTo>
                  <a:pt x="14" y="16"/>
                </a:lnTo>
                <a:lnTo>
                  <a:pt x="20" y="3"/>
                </a:lnTo>
                <a:lnTo>
                  <a:pt x="22" y="0"/>
                </a:lnTo>
                <a:lnTo>
                  <a:pt x="24" y="3"/>
                </a:lnTo>
                <a:lnTo>
                  <a:pt x="30" y="7"/>
                </a:lnTo>
                <a:lnTo>
                  <a:pt x="34" y="8"/>
                </a:lnTo>
                <a:lnTo>
                  <a:pt x="37" y="8"/>
                </a:lnTo>
                <a:lnTo>
                  <a:pt x="39" y="8"/>
                </a:lnTo>
                <a:lnTo>
                  <a:pt x="41" y="11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44" name="Freeform 204"/>
          <p:cNvSpPr>
            <a:spLocks/>
          </p:cNvSpPr>
          <p:nvPr/>
        </p:nvSpPr>
        <p:spPr bwMode="auto">
          <a:xfrm>
            <a:off x="4122738" y="5013325"/>
            <a:ext cx="46038" cy="36513"/>
          </a:xfrm>
          <a:custGeom>
            <a:avLst/>
            <a:gdLst>
              <a:gd name="T0" fmla="*/ 1 w 29"/>
              <a:gd name="T1" fmla="*/ 19 h 23"/>
              <a:gd name="T2" fmla="*/ 0 w 29"/>
              <a:gd name="T3" fmla="*/ 19 h 23"/>
              <a:gd name="T4" fmla="*/ 21 w 29"/>
              <a:gd name="T5" fmla="*/ 13 h 23"/>
              <a:gd name="T6" fmla="*/ 19 w 29"/>
              <a:gd name="T7" fmla="*/ 11 h 23"/>
              <a:gd name="T8" fmla="*/ 16 w 29"/>
              <a:gd name="T9" fmla="*/ 4 h 23"/>
              <a:gd name="T10" fmla="*/ 15 w 29"/>
              <a:gd name="T11" fmla="*/ 0 h 23"/>
              <a:gd name="T12" fmla="*/ 16 w 29"/>
              <a:gd name="T13" fmla="*/ 0 h 23"/>
              <a:gd name="T14" fmla="*/ 19 w 29"/>
              <a:gd name="T15" fmla="*/ 7 h 23"/>
              <a:gd name="T16" fmla="*/ 29 w 29"/>
              <a:gd name="T17" fmla="*/ 11 h 23"/>
              <a:gd name="T18" fmla="*/ 27 w 29"/>
              <a:gd name="T19" fmla="*/ 13 h 23"/>
              <a:gd name="T20" fmla="*/ 22 w 29"/>
              <a:gd name="T21" fmla="*/ 17 h 23"/>
              <a:gd name="T22" fmla="*/ 16 w 29"/>
              <a:gd name="T23" fmla="*/ 19 h 23"/>
              <a:gd name="T24" fmla="*/ 11 w 29"/>
              <a:gd name="T25" fmla="*/ 23 h 23"/>
              <a:gd name="T26" fmla="*/ 7 w 29"/>
              <a:gd name="T27" fmla="*/ 23 h 23"/>
              <a:gd name="T28" fmla="*/ 7 w 29"/>
              <a:gd name="T29" fmla="*/ 21 h 23"/>
              <a:gd name="T30" fmla="*/ 1 w 29"/>
              <a:gd name="T31" fmla="*/ 19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29" h="23">
                <a:moveTo>
                  <a:pt x="1" y="19"/>
                </a:moveTo>
                <a:lnTo>
                  <a:pt x="0" y="19"/>
                </a:lnTo>
                <a:lnTo>
                  <a:pt x="21" y="13"/>
                </a:lnTo>
                <a:lnTo>
                  <a:pt x="19" y="11"/>
                </a:lnTo>
                <a:lnTo>
                  <a:pt x="16" y="4"/>
                </a:lnTo>
                <a:lnTo>
                  <a:pt x="15" y="0"/>
                </a:lnTo>
                <a:lnTo>
                  <a:pt x="16" y="0"/>
                </a:lnTo>
                <a:lnTo>
                  <a:pt x="19" y="7"/>
                </a:lnTo>
                <a:lnTo>
                  <a:pt x="29" y="11"/>
                </a:lnTo>
                <a:lnTo>
                  <a:pt x="27" y="13"/>
                </a:lnTo>
                <a:lnTo>
                  <a:pt x="22" y="17"/>
                </a:lnTo>
                <a:lnTo>
                  <a:pt x="16" y="19"/>
                </a:lnTo>
                <a:lnTo>
                  <a:pt x="11" y="23"/>
                </a:lnTo>
                <a:lnTo>
                  <a:pt x="7" y="23"/>
                </a:lnTo>
                <a:lnTo>
                  <a:pt x="7" y="21"/>
                </a:lnTo>
                <a:lnTo>
                  <a:pt x="1" y="19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45" name="Freeform 206"/>
          <p:cNvSpPr>
            <a:spLocks/>
          </p:cNvSpPr>
          <p:nvPr/>
        </p:nvSpPr>
        <p:spPr bwMode="auto">
          <a:xfrm>
            <a:off x="4745038" y="5024438"/>
            <a:ext cx="41275" cy="22225"/>
          </a:xfrm>
          <a:custGeom>
            <a:avLst/>
            <a:gdLst>
              <a:gd name="T0" fmla="*/ 12 w 26"/>
              <a:gd name="T1" fmla="*/ 4 h 14"/>
              <a:gd name="T2" fmla="*/ 1 w 26"/>
              <a:gd name="T3" fmla="*/ 7 h 14"/>
              <a:gd name="T4" fmla="*/ 0 w 26"/>
              <a:gd name="T5" fmla="*/ 6 h 14"/>
              <a:gd name="T6" fmla="*/ 0 w 26"/>
              <a:gd name="T7" fmla="*/ 4 h 14"/>
              <a:gd name="T8" fmla="*/ 2 w 26"/>
              <a:gd name="T9" fmla="*/ 3 h 14"/>
              <a:gd name="T10" fmla="*/ 5 w 26"/>
              <a:gd name="T11" fmla="*/ 0 h 14"/>
              <a:gd name="T12" fmla="*/ 13 w 26"/>
              <a:gd name="T13" fmla="*/ 0 h 14"/>
              <a:gd name="T14" fmla="*/ 16 w 26"/>
              <a:gd name="T15" fmla="*/ 0 h 14"/>
              <a:gd name="T16" fmla="*/ 19 w 26"/>
              <a:gd name="T17" fmla="*/ 1 h 14"/>
              <a:gd name="T18" fmla="*/ 23 w 26"/>
              <a:gd name="T19" fmla="*/ 7 h 14"/>
              <a:gd name="T20" fmla="*/ 26 w 26"/>
              <a:gd name="T21" fmla="*/ 11 h 14"/>
              <a:gd name="T22" fmla="*/ 26 w 26"/>
              <a:gd name="T23" fmla="*/ 12 h 14"/>
              <a:gd name="T24" fmla="*/ 26 w 26"/>
              <a:gd name="T25" fmla="*/ 14 h 14"/>
              <a:gd name="T26" fmla="*/ 24 w 26"/>
              <a:gd name="T27" fmla="*/ 12 h 14"/>
              <a:gd name="T28" fmla="*/ 20 w 26"/>
              <a:gd name="T29" fmla="*/ 14 h 14"/>
              <a:gd name="T30" fmla="*/ 17 w 26"/>
              <a:gd name="T31" fmla="*/ 14 h 14"/>
              <a:gd name="T32" fmla="*/ 17 w 26"/>
              <a:gd name="T33" fmla="*/ 12 h 14"/>
              <a:gd name="T34" fmla="*/ 16 w 26"/>
              <a:gd name="T35" fmla="*/ 7 h 14"/>
              <a:gd name="T36" fmla="*/ 12 w 26"/>
              <a:gd name="T37" fmla="*/ 4 h 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26" h="14">
                <a:moveTo>
                  <a:pt x="12" y="4"/>
                </a:moveTo>
                <a:lnTo>
                  <a:pt x="1" y="7"/>
                </a:lnTo>
                <a:lnTo>
                  <a:pt x="0" y="6"/>
                </a:lnTo>
                <a:lnTo>
                  <a:pt x="0" y="4"/>
                </a:lnTo>
                <a:lnTo>
                  <a:pt x="2" y="3"/>
                </a:lnTo>
                <a:lnTo>
                  <a:pt x="5" y="0"/>
                </a:lnTo>
                <a:lnTo>
                  <a:pt x="13" y="0"/>
                </a:lnTo>
                <a:lnTo>
                  <a:pt x="16" y="0"/>
                </a:lnTo>
                <a:lnTo>
                  <a:pt x="19" y="1"/>
                </a:lnTo>
                <a:lnTo>
                  <a:pt x="23" y="7"/>
                </a:lnTo>
                <a:lnTo>
                  <a:pt x="26" y="11"/>
                </a:lnTo>
                <a:lnTo>
                  <a:pt x="26" y="12"/>
                </a:lnTo>
                <a:lnTo>
                  <a:pt x="26" y="14"/>
                </a:lnTo>
                <a:lnTo>
                  <a:pt x="24" y="12"/>
                </a:lnTo>
                <a:lnTo>
                  <a:pt x="20" y="14"/>
                </a:lnTo>
                <a:lnTo>
                  <a:pt x="17" y="14"/>
                </a:lnTo>
                <a:lnTo>
                  <a:pt x="17" y="12"/>
                </a:lnTo>
                <a:lnTo>
                  <a:pt x="16" y="7"/>
                </a:lnTo>
                <a:lnTo>
                  <a:pt x="12" y="4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46" name="Freeform 207"/>
          <p:cNvSpPr>
            <a:spLocks/>
          </p:cNvSpPr>
          <p:nvPr/>
        </p:nvSpPr>
        <p:spPr bwMode="auto">
          <a:xfrm>
            <a:off x="4546600" y="5035550"/>
            <a:ext cx="17463" cy="25400"/>
          </a:xfrm>
          <a:custGeom>
            <a:avLst/>
            <a:gdLst>
              <a:gd name="T0" fmla="*/ 11 w 11"/>
              <a:gd name="T1" fmla="*/ 3 h 16"/>
              <a:gd name="T2" fmla="*/ 11 w 11"/>
              <a:gd name="T3" fmla="*/ 5 h 16"/>
              <a:gd name="T4" fmla="*/ 11 w 11"/>
              <a:gd name="T5" fmla="*/ 5 h 16"/>
              <a:gd name="T6" fmla="*/ 7 w 11"/>
              <a:gd name="T7" fmla="*/ 15 h 16"/>
              <a:gd name="T8" fmla="*/ 3 w 11"/>
              <a:gd name="T9" fmla="*/ 16 h 16"/>
              <a:gd name="T10" fmla="*/ 0 w 11"/>
              <a:gd name="T11" fmla="*/ 14 h 16"/>
              <a:gd name="T12" fmla="*/ 5 w 11"/>
              <a:gd name="T13" fmla="*/ 5 h 16"/>
              <a:gd name="T14" fmla="*/ 3 w 11"/>
              <a:gd name="T15" fmla="*/ 3 h 16"/>
              <a:gd name="T16" fmla="*/ 5 w 11"/>
              <a:gd name="T17" fmla="*/ 0 h 16"/>
              <a:gd name="T18" fmla="*/ 7 w 11"/>
              <a:gd name="T19" fmla="*/ 1 h 16"/>
              <a:gd name="T20" fmla="*/ 9 w 11"/>
              <a:gd name="T21" fmla="*/ 1 h 16"/>
              <a:gd name="T22" fmla="*/ 11 w 11"/>
              <a:gd name="T23" fmla="*/ 3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11" h="16">
                <a:moveTo>
                  <a:pt x="11" y="3"/>
                </a:moveTo>
                <a:lnTo>
                  <a:pt x="11" y="5"/>
                </a:lnTo>
                <a:lnTo>
                  <a:pt x="11" y="5"/>
                </a:lnTo>
                <a:lnTo>
                  <a:pt x="7" y="15"/>
                </a:lnTo>
                <a:lnTo>
                  <a:pt x="3" y="16"/>
                </a:lnTo>
                <a:lnTo>
                  <a:pt x="0" y="14"/>
                </a:lnTo>
                <a:lnTo>
                  <a:pt x="5" y="5"/>
                </a:lnTo>
                <a:lnTo>
                  <a:pt x="3" y="3"/>
                </a:lnTo>
                <a:lnTo>
                  <a:pt x="5" y="0"/>
                </a:lnTo>
                <a:lnTo>
                  <a:pt x="7" y="1"/>
                </a:lnTo>
                <a:lnTo>
                  <a:pt x="9" y="1"/>
                </a:lnTo>
                <a:lnTo>
                  <a:pt x="11" y="3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47" name="Freeform 208"/>
          <p:cNvSpPr>
            <a:spLocks/>
          </p:cNvSpPr>
          <p:nvPr/>
        </p:nvSpPr>
        <p:spPr bwMode="auto">
          <a:xfrm>
            <a:off x="4176713" y="5005388"/>
            <a:ext cx="57150" cy="60325"/>
          </a:xfrm>
          <a:custGeom>
            <a:avLst/>
            <a:gdLst>
              <a:gd name="T0" fmla="*/ 25 w 36"/>
              <a:gd name="T1" fmla="*/ 4 h 38"/>
              <a:gd name="T2" fmla="*/ 30 w 36"/>
              <a:gd name="T3" fmla="*/ 0 h 38"/>
              <a:gd name="T4" fmla="*/ 34 w 36"/>
              <a:gd name="T5" fmla="*/ 3 h 38"/>
              <a:gd name="T6" fmla="*/ 36 w 36"/>
              <a:gd name="T7" fmla="*/ 3 h 38"/>
              <a:gd name="T8" fmla="*/ 34 w 36"/>
              <a:gd name="T9" fmla="*/ 9 h 38"/>
              <a:gd name="T10" fmla="*/ 34 w 36"/>
              <a:gd name="T11" fmla="*/ 11 h 38"/>
              <a:gd name="T12" fmla="*/ 34 w 36"/>
              <a:gd name="T13" fmla="*/ 15 h 38"/>
              <a:gd name="T14" fmla="*/ 30 w 36"/>
              <a:gd name="T15" fmla="*/ 19 h 38"/>
              <a:gd name="T16" fmla="*/ 23 w 36"/>
              <a:gd name="T17" fmla="*/ 19 h 38"/>
              <a:gd name="T18" fmla="*/ 19 w 36"/>
              <a:gd name="T19" fmla="*/ 18 h 38"/>
              <a:gd name="T20" fmla="*/ 17 w 36"/>
              <a:gd name="T21" fmla="*/ 22 h 38"/>
              <a:gd name="T22" fmla="*/ 15 w 36"/>
              <a:gd name="T23" fmla="*/ 24 h 38"/>
              <a:gd name="T24" fmla="*/ 12 w 36"/>
              <a:gd name="T25" fmla="*/ 27 h 38"/>
              <a:gd name="T26" fmla="*/ 12 w 36"/>
              <a:gd name="T27" fmla="*/ 24 h 38"/>
              <a:gd name="T28" fmla="*/ 11 w 36"/>
              <a:gd name="T29" fmla="*/ 16 h 38"/>
              <a:gd name="T30" fmla="*/ 8 w 36"/>
              <a:gd name="T31" fmla="*/ 20 h 38"/>
              <a:gd name="T32" fmla="*/ 7 w 36"/>
              <a:gd name="T33" fmla="*/ 24 h 38"/>
              <a:gd name="T34" fmla="*/ 6 w 36"/>
              <a:gd name="T35" fmla="*/ 30 h 38"/>
              <a:gd name="T36" fmla="*/ 4 w 36"/>
              <a:gd name="T37" fmla="*/ 38 h 38"/>
              <a:gd name="T38" fmla="*/ 2 w 36"/>
              <a:gd name="T39" fmla="*/ 37 h 38"/>
              <a:gd name="T40" fmla="*/ 0 w 36"/>
              <a:gd name="T41" fmla="*/ 35 h 38"/>
              <a:gd name="T42" fmla="*/ 0 w 36"/>
              <a:gd name="T43" fmla="*/ 24 h 38"/>
              <a:gd name="T44" fmla="*/ 0 w 36"/>
              <a:gd name="T45" fmla="*/ 23 h 38"/>
              <a:gd name="T46" fmla="*/ 0 w 36"/>
              <a:gd name="T47" fmla="*/ 19 h 38"/>
              <a:gd name="T48" fmla="*/ 0 w 36"/>
              <a:gd name="T49" fmla="*/ 18 h 38"/>
              <a:gd name="T50" fmla="*/ 2 w 36"/>
              <a:gd name="T51" fmla="*/ 18 h 38"/>
              <a:gd name="T52" fmla="*/ 2 w 36"/>
              <a:gd name="T53" fmla="*/ 24 h 38"/>
              <a:gd name="T54" fmla="*/ 3 w 36"/>
              <a:gd name="T55" fmla="*/ 24 h 38"/>
              <a:gd name="T56" fmla="*/ 4 w 36"/>
              <a:gd name="T57" fmla="*/ 24 h 38"/>
              <a:gd name="T58" fmla="*/ 7 w 36"/>
              <a:gd name="T59" fmla="*/ 15 h 38"/>
              <a:gd name="T60" fmla="*/ 6 w 36"/>
              <a:gd name="T61" fmla="*/ 9 h 38"/>
              <a:gd name="T62" fmla="*/ 8 w 36"/>
              <a:gd name="T63" fmla="*/ 9 h 38"/>
              <a:gd name="T64" fmla="*/ 12 w 36"/>
              <a:gd name="T65" fmla="*/ 8 h 38"/>
              <a:gd name="T66" fmla="*/ 15 w 36"/>
              <a:gd name="T67" fmla="*/ 7 h 38"/>
              <a:gd name="T68" fmla="*/ 19 w 36"/>
              <a:gd name="T69" fmla="*/ 5 h 38"/>
              <a:gd name="T70" fmla="*/ 23 w 36"/>
              <a:gd name="T71" fmla="*/ 8 h 38"/>
              <a:gd name="T72" fmla="*/ 25 w 36"/>
              <a:gd name="T73" fmla="*/ 9 h 38"/>
              <a:gd name="T74" fmla="*/ 29 w 36"/>
              <a:gd name="T75" fmla="*/ 8 h 38"/>
              <a:gd name="T76" fmla="*/ 27 w 36"/>
              <a:gd name="T77" fmla="*/ 7 h 38"/>
              <a:gd name="T78" fmla="*/ 25 w 36"/>
              <a:gd name="T79" fmla="*/ 4 h 3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</a:cxnLst>
            <a:rect l="0" t="0" r="r" b="b"/>
            <a:pathLst>
              <a:path w="36" h="38">
                <a:moveTo>
                  <a:pt x="25" y="4"/>
                </a:moveTo>
                <a:lnTo>
                  <a:pt x="30" y="0"/>
                </a:lnTo>
                <a:lnTo>
                  <a:pt x="34" y="3"/>
                </a:lnTo>
                <a:lnTo>
                  <a:pt x="36" y="3"/>
                </a:lnTo>
                <a:lnTo>
                  <a:pt x="34" y="9"/>
                </a:lnTo>
                <a:lnTo>
                  <a:pt x="34" y="11"/>
                </a:lnTo>
                <a:lnTo>
                  <a:pt x="34" y="15"/>
                </a:lnTo>
                <a:lnTo>
                  <a:pt x="30" y="19"/>
                </a:lnTo>
                <a:lnTo>
                  <a:pt x="23" y="19"/>
                </a:lnTo>
                <a:lnTo>
                  <a:pt x="19" y="18"/>
                </a:lnTo>
                <a:lnTo>
                  <a:pt x="17" y="22"/>
                </a:lnTo>
                <a:lnTo>
                  <a:pt x="15" y="24"/>
                </a:lnTo>
                <a:lnTo>
                  <a:pt x="12" y="27"/>
                </a:lnTo>
                <a:lnTo>
                  <a:pt x="12" y="24"/>
                </a:lnTo>
                <a:lnTo>
                  <a:pt x="11" y="16"/>
                </a:lnTo>
                <a:lnTo>
                  <a:pt x="8" y="20"/>
                </a:lnTo>
                <a:lnTo>
                  <a:pt x="7" y="24"/>
                </a:lnTo>
                <a:lnTo>
                  <a:pt x="6" y="30"/>
                </a:lnTo>
                <a:lnTo>
                  <a:pt x="4" y="38"/>
                </a:lnTo>
                <a:lnTo>
                  <a:pt x="2" y="37"/>
                </a:lnTo>
                <a:lnTo>
                  <a:pt x="0" y="35"/>
                </a:lnTo>
                <a:lnTo>
                  <a:pt x="0" y="24"/>
                </a:lnTo>
                <a:lnTo>
                  <a:pt x="0" y="23"/>
                </a:lnTo>
                <a:lnTo>
                  <a:pt x="0" y="19"/>
                </a:lnTo>
                <a:lnTo>
                  <a:pt x="0" y="18"/>
                </a:lnTo>
                <a:lnTo>
                  <a:pt x="2" y="18"/>
                </a:lnTo>
                <a:lnTo>
                  <a:pt x="2" y="24"/>
                </a:lnTo>
                <a:lnTo>
                  <a:pt x="3" y="24"/>
                </a:lnTo>
                <a:lnTo>
                  <a:pt x="4" y="24"/>
                </a:lnTo>
                <a:lnTo>
                  <a:pt x="7" y="15"/>
                </a:lnTo>
                <a:lnTo>
                  <a:pt x="6" y="9"/>
                </a:lnTo>
                <a:lnTo>
                  <a:pt x="8" y="9"/>
                </a:lnTo>
                <a:lnTo>
                  <a:pt x="12" y="8"/>
                </a:lnTo>
                <a:lnTo>
                  <a:pt x="15" y="7"/>
                </a:lnTo>
                <a:lnTo>
                  <a:pt x="19" y="5"/>
                </a:lnTo>
                <a:lnTo>
                  <a:pt x="23" y="8"/>
                </a:lnTo>
                <a:lnTo>
                  <a:pt x="25" y="9"/>
                </a:lnTo>
                <a:lnTo>
                  <a:pt x="29" y="8"/>
                </a:lnTo>
                <a:lnTo>
                  <a:pt x="27" y="7"/>
                </a:lnTo>
                <a:lnTo>
                  <a:pt x="25" y="4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48" name="Freeform 209"/>
          <p:cNvSpPr>
            <a:spLocks/>
          </p:cNvSpPr>
          <p:nvPr/>
        </p:nvSpPr>
        <p:spPr bwMode="auto">
          <a:xfrm>
            <a:off x="4289425" y="5005388"/>
            <a:ext cx="34925" cy="28575"/>
          </a:xfrm>
          <a:custGeom>
            <a:avLst/>
            <a:gdLst>
              <a:gd name="T0" fmla="*/ 0 w 22"/>
              <a:gd name="T1" fmla="*/ 5 h 18"/>
              <a:gd name="T2" fmla="*/ 0 w 22"/>
              <a:gd name="T3" fmla="*/ 4 h 18"/>
              <a:gd name="T4" fmla="*/ 1 w 22"/>
              <a:gd name="T5" fmla="*/ 0 h 18"/>
              <a:gd name="T6" fmla="*/ 8 w 22"/>
              <a:gd name="T7" fmla="*/ 5 h 18"/>
              <a:gd name="T8" fmla="*/ 10 w 22"/>
              <a:gd name="T9" fmla="*/ 5 h 18"/>
              <a:gd name="T10" fmla="*/ 18 w 22"/>
              <a:gd name="T11" fmla="*/ 5 h 18"/>
              <a:gd name="T12" fmla="*/ 22 w 22"/>
              <a:gd name="T13" fmla="*/ 7 h 18"/>
              <a:gd name="T14" fmla="*/ 22 w 22"/>
              <a:gd name="T15" fmla="*/ 12 h 18"/>
              <a:gd name="T16" fmla="*/ 19 w 22"/>
              <a:gd name="T17" fmla="*/ 18 h 18"/>
              <a:gd name="T18" fmla="*/ 11 w 22"/>
              <a:gd name="T19" fmla="*/ 16 h 18"/>
              <a:gd name="T20" fmla="*/ 7 w 22"/>
              <a:gd name="T21" fmla="*/ 12 h 18"/>
              <a:gd name="T22" fmla="*/ 1 w 22"/>
              <a:gd name="T23" fmla="*/ 11 h 18"/>
              <a:gd name="T24" fmla="*/ 0 w 22"/>
              <a:gd name="T25" fmla="*/ 5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22" h="18">
                <a:moveTo>
                  <a:pt x="0" y="5"/>
                </a:moveTo>
                <a:lnTo>
                  <a:pt x="0" y="4"/>
                </a:lnTo>
                <a:lnTo>
                  <a:pt x="1" y="0"/>
                </a:lnTo>
                <a:lnTo>
                  <a:pt x="8" y="5"/>
                </a:lnTo>
                <a:lnTo>
                  <a:pt x="10" y="5"/>
                </a:lnTo>
                <a:lnTo>
                  <a:pt x="18" y="5"/>
                </a:lnTo>
                <a:lnTo>
                  <a:pt x="22" y="7"/>
                </a:lnTo>
                <a:lnTo>
                  <a:pt x="22" y="12"/>
                </a:lnTo>
                <a:lnTo>
                  <a:pt x="19" y="18"/>
                </a:lnTo>
                <a:lnTo>
                  <a:pt x="11" y="16"/>
                </a:lnTo>
                <a:lnTo>
                  <a:pt x="7" y="12"/>
                </a:lnTo>
                <a:lnTo>
                  <a:pt x="1" y="11"/>
                </a:lnTo>
                <a:lnTo>
                  <a:pt x="0" y="5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49" name="Freeform 210"/>
          <p:cNvSpPr>
            <a:spLocks/>
          </p:cNvSpPr>
          <p:nvPr/>
        </p:nvSpPr>
        <p:spPr bwMode="auto">
          <a:xfrm>
            <a:off x="4341813" y="4987925"/>
            <a:ext cx="61913" cy="34925"/>
          </a:xfrm>
          <a:custGeom>
            <a:avLst/>
            <a:gdLst>
              <a:gd name="T0" fmla="*/ 39 w 39"/>
              <a:gd name="T1" fmla="*/ 16 h 22"/>
              <a:gd name="T2" fmla="*/ 30 w 39"/>
              <a:gd name="T3" fmla="*/ 16 h 22"/>
              <a:gd name="T4" fmla="*/ 30 w 39"/>
              <a:gd name="T5" fmla="*/ 22 h 22"/>
              <a:gd name="T6" fmla="*/ 18 w 39"/>
              <a:gd name="T7" fmla="*/ 20 h 22"/>
              <a:gd name="T8" fmla="*/ 0 w 39"/>
              <a:gd name="T9" fmla="*/ 8 h 22"/>
              <a:gd name="T10" fmla="*/ 3 w 39"/>
              <a:gd name="T11" fmla="*/ 7 h 22"/>
              <a:gd name="T12" fmla="*/ 13 w 39"/>
              <a:gd name="T13" fmla="*/ 0 h 22"/>
              <a:gd name="T14" fmla="*/ 20 w 39"/>
              <a:gd name="T15" fmla="*/ 14 h 22"/>
              <a:gd name="T16" fmla="*/ 27 w 39"/>
              <a:gd name="T17" fmla="*/ 15 h 22"/>
              <a:gd name="T18" fmla="*/ 35 w 39"/>
              <a:gd name="T19" fmla="*/ 9 h 22"/>
              <a:gd name="T20" fmla="*/ 38 w 39"/>
              <a:gd name="T21" fmla="*/ 11 h 22"/>
              <a:gd name="T22" fmla="*/ 39 w 39"/>
              <a:gd name="T23" fmla="*/ 12 h 22"/>
              <a:gd name="T24" fmla="*/ 39 w 39"/>
              <a:gd name="T25" fmla="*/ 16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39" h="22">
                <a:moveTo>
                  <a:pt x="39" y="16"/>
                </a:moveTo>
                <a:lnTo>
                  <a:pt x="30" y="16"/>
                </a:lnTo>
                <a:lnTo>
                  <a:pt x="30" y="22"/>
                </a:lnTo>
                <a:lnTo>
                  <a:pt x="18" y="20"/>
                </a:lnTo>
                <a:lnTo>
                  <a:pt x="0" y="8"/>
                </a:lnTo>
                <a:lnTo>
                  <a:pt x="3" y="7"/>
                </a:lnTo>
                <a:lnTo>
                  <a:pt x="13" y="0"/>
                </a:lnTo>
                <a:lnTo>
                  <a:pt x="20" y="14"/>
                </a:lnTo>
                <a:lnTo>
                  <a:pt x="27" y="15"/>
                </a:lnTo>
                <a:lnTo>
                  <a:pt x="35" y="9"/>
                </a:lnTo>
                <a:lnTo>
                  <a:pt x="38" y="11"/>
                </a:lnTo>
                <a:lnTo>
                  <a:pt x="39" y="12"/>
                </a:lnTo>
                <a:lnTo>
                  <a:pt x="39" y="16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50" name="Freeform 211"/>
          <p:cNvSpPr>
            <a:spLocks/>
          </p:cNvSpPr>
          <p:nvPr/>
        </p:nvSpPr>
        <p:spPr bwMode="auto">
          <a:xfrm>
            <a:off x="4094163" y="4999038"/>
            <a:ext cx="47625" cy="25400"/>
          </a:xfrm>
          <a:custGeom>
            <a:avLst/>
            <a:gdLst>
              <a:gd name="T0" fmla="*/ 9 w 30"/>
              <a:gd name="T1" fmla="*/ 5 h 16"/>
              <a:gd name="T2" fmla="*/ 4 w 30"/>
              <a:gd name="T3" fmla="*/ 5 h 16"/>
              <a:gd name="T4" fmla="*/ 4 w 30"/>
              <a:gd name="T5" fmla="*/ 2 h 16"/>
              <a:gd name="T6" fmla="*/ 17 w 30"/>
              <a:gd name="T7" fmla="*/ 0 h 16"/>
              <a:gd name="T8" fmla="*/ 19 w 30"/>
              <a:gd name="T9" fmla="*/ 1 h 16"/>
              <a:gd name="T10" fmla="*/ 22 w 30"/>
              <a:gd name="T11" fmla="*/ 2 h 16"/>
              <a:gd name="T12" fmla="*/ 29 w 30"/>
              <a:gd name="T13" fmla="*/ 7 h 16"/>
              <a:gd name="T14" fmla="*/ 30 w 30"/>
              <a:gd name="T15" fmla="*/ 8 h 16"/>
              <a:gd name="T16" fmla="*/ 29 w 30"/>
              <a:gd name="T17" fmla="*/ 8 h 16"/>
              <a:gd name="T18" fmla="*/ 25 w 30"/>
              <a:gd name="T19" fmla="*/ 9 h 16"/>
              <a:gd name="T20" fmla="*/ 21 w 30"/>
              <a:gd name="T21" fmla="*/ 9 h 16"/>
              <a:gd name="T22" fmla="*/ 17 w 30"/>
              <a:gd name="T23" fmla="*/ 9 h 16"/>
              <a:gd name="T24" fmla="*/ 15 w 30"/>
              <a:gd name="T25" fmla="*/ 9 h 16"/>
              <a:gd name="T26" fmla="*/ 9 w 30"/>
              <a:gd name="T27" fmla="*/ 13 h 16"/>
              <a:gd name="T28" fmla="*/ 6 w 30"/>
              <a:gd name="T29" fmla="*/ 16 h 16"/>
              <a:gd name="T30" fmla="*/ 0 w 30"/>
              <a:gd name="T31" fmla="*/ 12 h 16"/>
              <a:gd name="T32" fmla="*/ 0 w 30"/>
              <a:gd name="T33" fmla="*/ 9 h 16"/>
              <a:gd name="T34" fmla="*/ 4 w 30"/>
              <a:gd name="T35" fmla="*/ 9 h 16"/>
              <a:gd name="T36" fmla="*/ 9 w 30"/>
              <a:gd name="T37" fmla="*/ 5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30" h="16">
                <a:moveTo>
                  <a:pt x="9" y="5"/>
                </a:moveTo>
                <a:lnTo>
                  <a:pt x="4" y="5"/>
                </a:lnTo>
                <a:lnTo>
                  <a:pt x="4" y="2"/>
                </a:lnTo>
                <a:lnTo>
                  <a:pt x="17" y="0"/>
                </a:lnTo>
                <a:lnTo>
                  <a:pt x="19" y="1"/>
                </a:lnTo>
                <a:lnTo>
                  <a:pt x="22" y="2"/>
                </a:lnTo>
                <a:lnTo>
                  <a:pt x="29" y="7"/>
                </a:lnTo>
                <a:lnTo>
                  <a:pt x="30" y="8"/>
                </a:lnTo>
                <a:lnTo>
                  <a:pt x="29" y="8"/>
                </a:lnTo>
                <a:lnTo>
                  <a:pt x="25" y="9"/>
                </a:lnTo>
                <a:lnTo>
                  <a:pt x="21" y="9"/>
                </a:lnTo>
                <a:lnTo>
                  <a:pt x="17" y="9"/>
                </a:lnTo>
                <a:lnTo>
                  <a:pt x="15" y="9"/>
                </a:lnTo>
                <a:lnTo>
                  <a:pt x="9" y="13"/>
                </a:lnTo>
                <a:lnTo>
                  <a:pt x="6" y="16"/>
                </a:lnTo>
                <a:lnTo>
                  <a:pt x="0" y="12"/>
                </a:lnTo>
                <a:lnTo>
                  <a:pt x="0" y="9"/>
                </a:lnTo>
                <a:lnTo>
                  <a:pt x="4" y="9"/>
                </a:lnTo>
                <a:lnTo>
                  <a:pt x="9" y="5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51" name="Freeform 212"/>
          <p:cNvSpPr>
            <a:spLocks/>
          </p:cNvSpPr>
          <p:nvPr/>
        </p:nvSpPr>
        <p:spPr bwMode="auto">
          <a:xfrm>
            <a:off x="4135438" y="4954588"/>
            <a:ext cx="82550" cy="52388"/>
          </a:xfrm>
          <a:custGeom>
            <a:avLst/>
            <a:gdLst>
              <a:gd name="T0" fmla="*/ 8 w 52"/>
              <a:gd name="T1" fmla="*/ 6 h 33"/>
              <a:gd name="T2" fmla="*/ 11 w 52"/>
              <a:gd name="T3" fmla="*/ 2 h 33"/>
              <a:gd name="T4" fmla="*/ 11 w 52"/>
              <a:gd name="T5" fmla="*/ 0 h 33"/>
              <a:gd name="T6" fmla="*/ 13 w 52"/>
              <a:gd name="T7" fmla="*/ 0 h 33"/>
              <a:gd name="T8" fmla="*/ 14 w 52"/>
              <a:gd name="T9" fmla="*/ 0 h 33"/>
              <a:gd name="T10" fmla="*/ 17 w 52"/>
              <a:gd name="T11" fmla="*/ 6 h 33"/>
              <a:gd name="T12" fmla="*/ 23 w 52"/>
              <a:gd name="T13" fmla="*/ 5 h 33"/>
              <a:gd name="T14" fmla="*/ 25 w 52"/>
              <a:gd name="T15" fmla="*/ 6 h 33"/>
              <a:gd name="T16" fmla="*/ 30 w 52"/>
              <a:gd name="T17" fmla="*/ 11 h 33"/>
              <a:gd name="T18" fmla="*/ 33 w 52"/>
              <a:gd name="T19" fmla="*/ 10 h 33"/>
              <a:gd name="T20" fmla="*/ 40 w 52"/>
              <a:gd name="T21" fmla="*/ 7 h 33"/>
              <a:gd name="T22" fmla="*/ 41 w 52"/>
              <a:gd name="T23" fmla="*/ 7 h 33"/>
              <a:gd name="T24" fmla="*/ 47 w 52"/>
              <a:gd name="T25" fmla="*/ 13 h 33"/>
              <a:gd name="T26" fmla="*/ 52 w 52"/>
              <a:gd name="T27" fmla="*/ 17 h 33"/>
              <a:gd name="T28" fmla="*/ 52 w 52"/>
              <a:gd name="T29" fmla="*/ 18 h 33"/>
              <a:gd name="T30" fmla="*/ 47 w 52"/>
              <a:gd name="T31" fmla="*/ 25 h 33"/>
              <a:gd name="T32" fmla="*/ 37 w 52"/>
              <a:gd name="T33" fmla="*/ 32 h 33"/>
              <a:gd name="T34" fmla="*/ 36 w 52"/>
              <a:gd name="T35" fmla="*/ 33 h 33"/>
              <a:gd name="T36" fmla="*/ 28 w 52"/>
              <a:gd name="T37" fmla="*/ 33 h 33"/>
              <a:gd name="T38" fmla="*/ 26 w 52"/>
              <a:gd name="T39" fmla="*/ 33 h 33"/>
              <a:gd name="T40" fmla="*/ 28 w 52"/>
              <a:gd name="T41" fmla="*/ 32 h 33"/>
              <a:gd name="T42" fmla="*/ 30 w 52"/>
              <a:gd name="T43" fmla="*/ 28 h 33"/>
              <a:gd name="T44" fmla="*/ 36 w 52"/>
              <a:gd name="T45" fmla="*/ 21 h 33"/>
              <a:gd name="T46" fmla="*/ 32 w 52"/>
              <a:gd name="T47" fmla="*/ 18 h 33"/>
              <a:gd name="T48" fmla="*/ 29 w 52"/>
              <a:gd name="T49" fmla="*/ 20 h 33"/>
              <a:gd name="T50" fmla="*/ 19 w 52"/>
              <a:gd name="T51" fmla="*/ 22 h 33"/>
              <a:gd name="T52" fmla="*/ 17 w 52"/>
              <a:gd name="T53" fmla="*/ 14 h 33"/>
              <a:gd name="T54" fmla="*/ 11 w 52"/>
              <a:gd name="T55" fmla="*/ 18 h 33"/>
              <a:gd name="T56" fmla="*/ 4 w 52"/>
              <a:gd name="T57" fmla="*/ 24 h 33"/>
              <a:gd name="T58" fmla="*/ 3 w 52"/>
              <a:gd name="T59" fmla="*/ 22 h 33"/>
              <a:gd name="T60" fmla="*/ 0 w 52"/>
              <a:gd name="T61" fmla="*/ 22 h 33"/>
              <a:gd name="T62" fmla="*/ 2 w 52"/>
              <a:gd name="T63" fmla="*/ 18 h 33"/>
              <a:gd name="T64" fmla="*/ 6 w 52"/>
              <a:gd name="T65" fmla="*/ 18 h 33"/>
              <a:gd name="T66" fmla="*/ 8 w 52"/>
              <a:gd name="T67" fmla="*/ 18 h 33"/>
              <a:gd name="T68" fmla="*/ 8 w 52"/>
              <a:gd name="T69" fmla="*/ 17 h 33"/>
              <a:gd name="T70" fmla="*/ 8 w 52"/>
              <a:gd name="T71" fmla="*/ 11 h 33"/>
              <a:gd name="T72" fmla="*/ 7 w 52"/>
              <a:gd name="T73" fmla="*/ 11 h 33"/>
              <a:gd name="T74" fmla="*/ 3 w 52"/>
              <a:gd name="T75" fmla="*/ 7 h 33"/>
              <a:gd name="T76" fmla="*/ 3 w 52"/>
              <a:gd name="T77" fmla="*/ 6 h 33"/>
              <a:gd name="T78" fmla="*/ 6 w 52"/>
              <a:gd name="T79" fmla="*/ 6 h 33"/>
              <a:gd name="T80" fmla="*/ 4 w 52"/>
              <a:gd name="T81" fmla="*/ 3 h 33"/>
              <a:gd name="T82" fmla="*/ 8 w 52"/>
              <a:gd name="T83" fmla="*/ 6 h 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</a:cxnLst>
            <a:rect l="0" t="0" r="r" b="b"/>
            <a:pathLst>
              <a:path w="52" h="33">
                <a:moveTo>
                  <a:pt x="8" y="6"/>
                </a:moveTo>
                <a:lnTo>
                  <a:pt x="11" y="2"/>
                </a:lnTo>
                <a:lnTo>
                  <a:pt x="11" y="0"/>
                </a:lnTo>
                <a:lnTo>
                  <a:pt x="13" y="0"/>
                </a:lnTo>
                <a:lnTo>
                  <a:pt x="14" y="0"/>
                </a:lnTo>
                <a:lnTo>
                  <a:pt x="17" y="6"/>
                </a:lnTo>
                <a:lnTo>
                  <a:pt x="23" y="5"/>
                </a:lnTo>
                <a:lnTo>
                  <a:pt x="25" y="6"/>
                </a:lnTo>
                <a:lnTo>
                  <a:pt x="30" y="11"/>
                </a:lnTo>
                <a:lnTo>
                  <a:pt x="33" y="10"/>
                </a:lnTo>
                <a:lnTo>
                  <a:pt x="40" y="7"/>
                </a:lnTo>
                <a:lnTo>
                  <a:pt x="41" y="7"/>
                </a:lnTo>
                <a:lnTo>
                  <a:pt x="47" y="13"/>
                </a:lnTo>
                <a:lnTo>
                  <a:pt x="52" y="17"/>
                </a:lnTo>
                <a:lnTo>
                  <a:pt x="52" y="18"/>
                </a:lnTo>
                <a:lnTo>
                  <a:pt x="47" y="25"/>
                </a:lnTo>
                <a:lnTo>
                  <a:pt x="37" y="32"/>
                </a:lnTo>
                <a:lnTo>
                  <a:pt x="36" y="33"/>
                </a:lnTo>
                <a:lnTo>
                  <a:pt x="28" y="33"/>
                </a:lnTo>
                <a:lnTo>
                  <a:pt x="26" y="33"/>
                </a:lnTo>
                <a:lnTo>
                  <a:pt x="28" y="32"/>
                </a:lnTo>
                <a:lnTo>
                  <a:pt x="30" y="28"/>
                </a:lnTo>
                <a:lnTo>
                  <a:pt x="36" y="21"/>
                </a:lnTo>
                <a:lnTo>
                  <a:pt x="32" y="18"/>
                </a:lnTo>
                <a:lnTo>
                  <a:pt x="29" y="20"/>
                </a:lnTo>
                <a:lnTo>
                  <a:pt x="19" y="22"/>
                </a:lnTo>
                <a:lnTo>
                  <a:pt x="17" y="14"/>
                </a:lnTo>
                <a:lnTo>
                  <a:pt x="11" y="18"/>
                </a:lnTo>
                <a:lnTo>
                  <a:pt x="4" y="24"/>
                </a:lnTo>
                <a:lnTo>
                  <a:pt x="3" y="22"/>
                </a:lnTo>
                <a:lnTo>
                  <a:pt x="0" y="22"/>
                </a:lnTo>
                <a:lnTo>
                  <a:pt x="2" y="18"/>
                </a:lnTo>
                <a:lnTo>
                  <a:pt x="6" y="18"/>
                </a:lnTo>
                <a:lnTo>
                  <a:pt x="8" y="18"/>
                </a:lnTo>
                <a:lnTo>
                  <a:pt x="8" y="17"/>
                </a:lnTo>
                <a:lnTo>
                  <a:pt x="8" y="11"/>
                </a:lnTo>
                <a:lnTo>
                  <a:pt x="7" y="11"/>
                </a:lnTo>
                <a:lnTo>
                  <a:pt x="3" y="7"/>
                </a:lnTo>
                <a:lnTo>
                  <a:pt x="3" y="6"/>
                </a:lnTo>
                <a:lnTo>
                  <a:pt x="6" y="6"/>
                </a:lnTo>
                <a:lnTo>
                  <a:pt x="4" y="3"/>
                </a:lnTo>
                <a:lnTo>
                  <a:pt x="8" y="6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52" name="Freeform 213"/>
          <p:cNvSpPr>
            <a:spLocks/>
          </p:cNvSpPr>
          <p:nvPr/>
        </p:nvSpPr>
        <p:spPr bwMode="auto">
          <a:xfrm>
            <a:off x="4387850" y="4965700"/>
            <a:ext cx="20638" cy="20638"/>
          </a:xfrm>
          <a:custGeom>
            <a:avLst/>
            <a:gdLst>
              <a:gd name="T0" fmla="*/ 12 w 13"/>
              <a:gd name="T1" fmla="*/ 3 h 13"/>
              <a:gd name="T2" fmla="*/ 13 w 13"/>
              <a:gd name="T3" fmla="*/ 10 h 13"/>
              <a:gd name="T4" fmla="*/ 8 w 13"/>
              <a:gd name="T5" fmla="*/ 7 h 13"/>
              <a:gd name="T6" fmla="*/ 8 w 13"/>
              <a:gd name="T7" fmla="*/ 13 h 13"/>
              <a:gd name="T8" fmla="*/ 5 w 13"/>
              <a:gd name="T9" fmla="*/ 13 h 13"/>
              <a:gd name="T10" fmla="*/ 2 w 13"/>
              <a:gd name="T11" fmla="*/ 11 h 13"/>
              <a:gd name="T12" fmla="*/ 0 w 13"/>
              <a:gd name="T13" fmla="*/ 8 h 13"/>
              <a:gd name="T14" fmla="*/ 4 w 13"/>
              <a:gd name="T15" fmla="*/ 0 h 13"/>
              <a:gd name="T16" fmla="*/ 9 w 13"/>
              <a:gd name="T17" fmla="*/ 2 h 13"/>
              <a:gd name="T18" fmla="*/ 10 w 13"/>
              <a:gd name="T19" fmla="*/ 2 h 13"/>
              <a:gd name="T20" fmla="*/ 12 w 13"/>
              <a:gd name="T21" fmla="*/ 3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3" h="13">
                <a:moveTo>
                  <a:pt x="12" y="3"/>
                </a:moveTo>
                <a:lnTo>
                  <a:pt x="13" y="10"/>
                </a:lnTo>
                <a:lnTo>
                  <a:pt x="8" y="7"/>
                </a:lnTo>
                <a:lnTo>
                  <a:pt x="8" y="13"/>
                </a:lnTo>
                <a:lnTo>
                  <a:pt x="5" y="13"/>
                </a:lnTo>
                <a:lnTo>
                  <a:pt x="2" y="11"/>
                </a:lnTo>
                <a:lnTo>
                  <a:pt x="0" y="8"/>
                </a:lnTo>
                <a:lnTo>
                  <a:pt x="4" y="0"/>
                </a:lnTo>
                <a:lnTo>
                  <a:pt x="9" y="2"/>
                </a:lnTo>
                <a:lnTo>
                  <a:pt x="10" y="2"/>
                </a:lnTo>
                <a:lnTo>
                  <a:pt x="12" y="3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53" name="Freeform 214"/>
          <p:cNvSpPr>
            <a:spLocks/>
          </p:cNvSpPr>
          <p:nvPr/>
        </p:nvSpPr>
        <p:spPr bwMode="auto">
          <a:xfrm>
            <a:off x="4418013" y="4953000"/>
            <a:ext cx="12700" cy="12700"/>
          </a:xfrm>
          <a:custGeom>
            <a:avLst/>
            <a:gdLst>
              <a:gd name="T0" fmla="*/ 5 w 8"/>
              <a:gd name="T1" fmla="*/ 4 h 8"/>
              <a:gd name="T2" fmla="*/ 2 w 8"/>
              <a:gd name="T3" fmla="*/ 6 h 8"/>
              <a:gd name="T4" fmla="*/ 0 w 8"/>
              <a:gd name="T5" fmla="*/ 8 h 8"/>
              <a:gd name="T6" fmla="*/ 0 w 8"/>
              <a:gd name="T7" fmla="*/ 1 h 8"/>
              <a:gd name="T8" fmla="*/ 0 w 8"/>
              <a:gd name="T9" fmla="*/ 0 h 8"/>
              <a:gd name="T10" fmla="*/ 1 w 8"/>
              <a:gd name="T11" fmla="*/ 3 h 8"/>
              <a:gd name="T12" fmla="*/ 4 w 8"/>
              <a:gd name="T13" fmla="*/ 1 h 8"/>
              <a:gd name="T14" fmla="*/ 6 w 8"/>
              <a:gd name="T15" fmla="*/ 0 h 8"/>
              <a:gd name="T16" fmla="*/ 8 w 8"/>
              <a:gd name="T17" fmla="*/ 1 h 8"/>
              <a:gd name="T18" fmla="*/ 5 w 8"/>
              <a:gd name="T19" fmla="*/ 4 h 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8" h="8">
                <a:moveTo>
                  <a:pt x="5" y="4"/>
                </a:moveTo>
                <a:lnTo>
                  <a:pt x="2" y="6"/>
                </a:lnTo>
                <a:lnTo>
                  <a:pt x="0" y="8"/>
                </a:lnTo>
                <a:lnTo>
                  <a:pt x="0" y="1"/>
                </a:lnTo>
                <a:lnTo>
                  <a:pt x="0" y="0"/>
                </a:lnTo>
                <a:lnTo>
                  <a:pt x="1" y="3"/>
                </a:lnTo>
                <a:lnTo>
                  <a:pt x="4" y="1"/>
                </a:lnTo>
                <a:lnTo>
                  <a:pt x="6" y="0"/>
                </a:lnTo>
                <a:lnTo>
                  <a:pt x="8" y="1"/>
                </a:lnTo>
                <a:lnTo>
                  <a:pt x="5" y="4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54" name="Freeform 215"/>
          <p:cNvSpPr>
            <a:spLocks/>
          </p:cNvSpPr>
          <p:nvPr/>
        </p:nvSpPr>
        <p:spPr bwMode="auto">
          <a:xfrm>
            <a:off x="4400550" y="4910138"/>
            <a:ext cx="23813" cy="52388"/>
          </a:xfrm>
          <a:custGeom>
            <a:avLst/>
            <a:gdLst>
              <a:gd name="T0" fmla="*/ 2 w 15"/>
              <a:gd name="T1" fmla="*/ 30 h 33"/>
              <a:gd name="T2" fmla="*/ 2 w 15"/>
              <a:gd name="T3" fmla="*/ 33 h 33"/>
              <a:gd name="T4" fmla="*/ 1 w 15"/>
              <a:gd name="T5" fmla="*/ 33 h 33"/>
              <a:gd name="T6" fmla="*/ 0 w 15"/>
              <a:gd name="T7" fmla="*/ 30 h 33"/>
              <a:gd name="T8" fmla="*/ 0 w 15"/>
              <a:gd name="T9" fmla="*/ 28 h 33"/>
              <a:gd name="T10" fmla="*/ 4 w 15"/>
              <a:gd name="T11" fmla="*/ 23 h 33"/>
              <a:gd name="T12" fmla="*/ 7 w 15"/>
              <a:gd name="T13" fmla="*/ 9 h 33"/>
              <a:gd name="T14" fmla="*/ 8 w 15"/>
              <a:gd name="T15" fmla="*/ 1 h 33"/>
              <a:gd name="T16" fmla="*/ 11 w 15"/>
              <a:gd name="T17" fmla="*/ 0 h 33"/>
              <a:gd name="T18" fmla="*/ 15 w 15"/>
              <a:gd name="T19" fmla="*/ 18 h 33"/>
              <a:gd name="T20" fmla="*/ 9 w 15"/>
              <a:gd name="T21" fmla="*/ 24 h 33"/>
              <a:gd name="T22" fmla="*/ 7 w 15"/>
              <a:gd name="T23" fmla="*/ 26 h 33"/>
              <a:gd name="T24" fmla="*/ 5 w 15"/>
              <a:gd name="T25" fmla="*/ 31 h 33"/>
              <a:gd name="T26" fmla="*/ 2 w 15"/>
              <a:gd name="T27" fmla="*/ 30 h 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15" h="33">
                <a:moveTo>
                  <a:pt x="2" y="30"/>
                </a:moveTo>
                <a:lnTo>
                  <a:pt x="2" y="33"/>
                </a:lnTo>
                <a:lnTo>
                  <a:pt x="1" y="33"/>
                </a:lnTo>
                <a:lnTo>
                  <a:pt x="0" y="30"/>
                </a:lnTo>
                <a:lnTo>
                  <a:pt x="0" y="28"/>
                </a:lnTo>
                <a:lnTo>
                  <a:pt x="4" y="23"/>
                </a:lnTo>
                <a:lnTo>
                  <a:pt x="7" y="9"/>
                </a:lnTo>
                <a:lnTo>
                  <a:pt x="8" y="1"/>
                </a:lnTo>
                <a:lnTo>
                  <a:pt x="11" y="0"/>
                </a:lnTo>
                <a:lnTo>
                  <a:pt x="15" y="18"/>
                </a:lnTo>
                <a:lnTo>
                  <a:pt x="9" y="24"/>
                </a:lnTo>
                <a:lnTo>
                  <a:pt x="7" y="26"/>
                </a:lnTo>
                <a:lnTo>
                  <a:pt x="5" y="31"/>
                </a:lnTo>
                <a:lnTo>
                  <a:pt x="2" y="30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55" name="Freeform 216"/>
          <p:cNvSpPr>
            <a:spLocks noEditPoints="1"/>
          </p:cNvSpPr>
          <p:nvPr/>
        </p:nvSpPr>
        <p:spPr bwMode="auto">
          <a:xfrm>
            <a:off x="4100513" y="4779963"/>
            <a:ext cx="368300" cy="196850"/>
          </a:xfrm>
          <a:custGeom>
            <a:avLst/>
            <a:gdLst>
              <a:gd name="T0" fmla="*/ 110 w 232"/>
              <a:gd name="T1" fmla="*/ 65 h 124"/>
              <a:gd name="T2" fmla="*/ 110 w 232"/>
              <a:gd name="T3" fmla="*/ 82 h 124"/>
              <a:gd name="T4" fmla="*/ 149 w 232"/>
              <a:gd name="T5" fmla="*/ 76 h 124"/>
              <a:gd name="T6" fmla="*/ 133 w 232"/>
              <a:gd name="T7" fmla="*/ 65 h 124"/>
              <a:gd name="T8" fmla="*/ 71 w 232"/>
              <a:gd name="T9" fmla="*/ 112 h 124"/>
              <a:gd name="T10" fmla="*/ 82 w 232"/>
              <a:gd name="T11" fmla="*/ 117 h 124"/>
              <a:gd name="T12" fmla="*/ 140 w 232"/>
              <a:gd name="T13" fmla="*/ 16 h 124"/>
              <a:gd name="T14" fmla="*/ 142 w 232"/>
              <a:gd name="T15" fmla="*/ 33 h 124"/>
              <a:gd name="T16" fmla="*/ 145 w 232"/>
              <a:gd name="T17" fmla="*/ 41 h 124"/>
              <a:gd name="T18" fmla="*/ 161 w 232"/>
              <a:gd name="T19" fmla="*/ 35 h 124"/>
              <a:gd name="T20" fmla="*/ 175 w 232"/>
              <a:gd name="T21" fmla="*/ 37 h 124"/>
              <a:gd name="T22" fmla="*/ 197 w 232"/>
              <a:gd name="T23" fmla="*/ 31 h 124"/>
              <a:gd name="T24" fmla="*/ 197 w 232"/>
              <a:gd name="T25" fmla="*/ 0 h 124"/>
              <a:gd name="T26" fmla="*/ 205 w 232"/>
              <a:gd name="T27" fmla="*/ 20 h 124"/>
              <a:gd name="T28" fmla="*/ 224 w 232"/>
              <a:gd name="T29" fmla="*/ 27 h 124"/>
              <a:gd name="T30" fmla="*/ 216 w 232"/>
              <a:gd name="T31" fmla="*/ 26 h 124"/>
              <a:gd name="T32" fmla="*/ 206 w 232"/>
              <a:gd name="T33" fmla="*/ 41 h 124"/>
              <a:gd name="T34" fmla="*/ 209 w 232"/>
              <a:gd name="T35" fmla="*/ 45 h 124"/>
              <a:gd name="T36" fmla="*/ 183 w 232"/>
              <a:gd name="T37" fmla="*/ 37 h 124"/>
              <a:gd name="T38" fmla="*/ 164 w 232"/>
              <a:gd name="T39" fmla="*/ 42 h 124"/>
              <a:gd name="T40" fmla="*/ 153 w 232"/>
              <a:gd name="T41" fmla="*/ 57 h 124"/>
              <a:gd name="T42" fmla="*/ 159 w 232"/>
              <a:gd name="T43" fmla="*/ 72 h 124"/>
              <a:gd name="T44" fmla="*/ 172 w 232"/>
              <a:gd name="T45" fmla="*/ 79 h 124"/>
              <a:gd name="T46" fmla="*/ 171 w 232"/>
              <a:gd name="T47" fmla="*/ 86 h 124"/>
              <a:gd name="T48" fmla="*/ 174 w 232"/>
              <a:gd name="T49" fmla="*/ 100 h 124"/>
              <a:gd name="T50" fmla="*/ 115 w 232"/>
              <a:gd name="T51" fmla="*/ 90 h 124"/>
              <a:gd name="T52" fmla="*/ 112 w 232"/>
              <a:gd name="T53" fmla="*/ 110 h 124"/>
              <a:gd name="T54" fmla="*/ 96 w 232"/>
              <a:gd name="T55" fmla="*/ 123 h 124"/>
              <a:gd name="T56" fmla="*/ 82 w 232"/>
              <a:gd name="T57" fmla="*/ 120 h 124"/>
              <a:gd name="T58" fmla="*/ 63 w 232"/>
              <a:gd name="T59" fmla="*/ 108 h 124"/>
              <a:gd name="T60" fmla="*/ 41 w 232"/>
              <a:gd name="T61" fmla="*/ 109 h 124"/>
              <a:gd name="T62" fmla="*/ 30 w 232"/>
              <a:gd name="T63" fmla="*/ 94 h 124"/>
              <a:gd name="T64" fmla="*/ 15 w 232"/>
              <a:gd name="T65" fmla="*/ 100 h 124"/>
              <a:gd name="T66" fmla="*/ 10 w 232"/>
              <a:gd name="T67" fmla="*/ 87 h 124"/>
              <a:gd name="T68" fmla="*/ 30 w 232"/>
              <a:gd name="T69" fmla="*/ 76 h 124"/>
              <a:gd name="T70" fmla="*/ 43 w 232"/>
              <a:gd name="T71" fmla="*/ 72 h 124"/>
              <a:gd name="T72" fmla="*/ 65 w 232"/>
              <a:gd name="T73" fmla="*/ 76 h 124"/>
              <a:gd name="T74" fmla="*/ 77 w 232"/>
              <a:gd name="T75" fmla="*/ 89 h 124"/>
              <a:gd name="T76" fmla="*/ 58 w 232"/>
              <a:gd name="T77" fmla="*/ 91 h 124"/>
              <a:gd name="T78" fmla="*/ 77 w 232"/>
              <a:gd name="T79" fmla="*/ 105 h 124"/>
              <a:gd name="T80" fmla="*/ 88 w 232"/>
              <a:gd name="T81" fmla="*/ 75 h 124"/>
              <a:gd name="T82" fmla="*/ 58 w 232"/>
              <a:gd name="T83" fmla="*/ 61 h 124"/>
              <a:gd name="T84" fmla="*/ 82 w 232"/>
              <a:gd name="T85" fmla="*/ 63 h 124"/>
              <a:gd name="T86" fmla="*/ 82 w 232"/>
              <a:gd name="T87" fmla="*/ 52 h 124"/>
              <a:gd name="T88" fmla="*/ 107 w 232"/>
              <a:gd name="T89" fmla="*/ 56 h 124"/>
              <a:gd name="T90" fmla="*/ 114 w 232"/>
              <a:gd name="T91" fmla="*/ 49 h 124"/>
              <a:gd name="T92" fmla="*/ 99 w 232"/>
              <a:gd name="T93" fmla="*/ 35 h 124"/>
              <a:gd name="T94" fmla="*/ 112 w 232"/>
              <a:gd name="T95" fmla="*/ 16 h 124"/>
              <a:gd name="T96" fmla="*/ 93 w 232"/>
              <a:gd name="T97" fmla="*/ 89 h 124"/>
              <a:gd name="T98" fmla="*/ 89 w 232"/>
              <a:gd name="T99" fmla="*/ 112 h 124"/>
              <a:gd name="T100" fmla="*/ 100 w 232"/>
              <a:gd name="T101" fmla="*/ 93 h 124"/>
              <a:gd name="T102" fmla="*/ 118 w 232"/>
              <a:gd name="T103" fmla="*/ 33 h 124"/>
              <a:gd name="T104" fmla="*/ 120 w 232"/>
              <a:gd name="T105" fmla="*/ 45 h 124"/>
              <a:gd name="T106" fmla="*/ 131 w 232"/>
              <a:gd name="T107" fmla="*/ 26 h 1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</a:cxnLst>
            <a:rect l="0" t="0" r="r" b="b"/>
            <a:pathLst>
              <a:path w="232" h="124">
                <a:moveTo>
                  <a:pt x="123" y="64"/>
                </a:moveTo>
                <a:lnTo>
                  <a:pt x="119" y="68"/>
                </a:lnTo>
                <a:lnTo>
                  <a:pt x="119" y="74"/>
                </a:lnTo>
                <a:lnTo>
                  <a:pt x="116" y="74"/>
                </a:lnTo>
                <a:lnTo>
                  <a:pt x="112" y="70"/>
                </a:lnTo>
                <a:lnTo>
                  <a:pt x="110" y="65"/>
                </a:lnTo>
                <a:lnTo>
                  <a:pt x="108" y="67"/>
                </a:lnTo>
                <a:lnTo>
                  <a:pt x="107" y="72"/>
                </a:lnTo>
                <a:lnTo>
                  <a:pt x="101" y="78"/>
                </a:lnTo>
                <a:lnTo>
                  <a:pt x="103" y="80"/>
                </a:lnTo>
                <a:lnTo>
                  <a:pt x="107" y="82"/>
                </a:lnTo>
                <a:lnTo>
                  <a:pt x="110" y="82"/>
                </a:lnTo>
                <a:lnTo>
                  <a:pt x="116" y="82"/>
                </a:lnTo>
                <a:lnTo>
                  <a:pt x="125" y="82"/>
                </a:lnTo>
                <a:lnTo>
                  <a:pt x="129" y="85"/>
                </a:lnTo>
                <a:lnTo>
                  <a:pt x="133" y="86"/>
                </a:lnTo>
                <a:lnTo>
                  <a:pt x="145" y="79"/>
                </a:lnTo>
                <a:lnTo>
                  <a:pt x="149" y="76"/>
                </a:lnTo>
                <a:lnTo>
                  <a:pt x="150" y="75"/>
                </a:lnTo>
                <a:lnTo>
                  <a:pt x="149" y="71"/>
                </a:lnTo>
                <a:lnTo>
                  <a:pt x="145" y="70"/>
                </a:lnTo>
                <a:lnTo>
                  <a:pt x="141" y="71"/>
                </a:lnTo>
                <a:lnTo>
                  <a:pt x="135" y="65"/>
                </a:lnTo>
                <a:lnTo>
                  <a:pt x="133" y="65"/>
                </a:lnTo>
                <a:lnTo>
                  <a:pt x="130" y="71"/>
                </a:lnTo>
                <a:lnTo>
                  <a:pt x="127" y="65"/>
                </a:lnTo>
                <a:lnTo>
                  <a:pt x="123" y="64"/>
                </a:lnTo>
                <a:close/>
                <a:moveTo>
                  <a:pt x="82" y="108"/>
                </a:moveTo>
                <a:lnTo>
                  <a:pt x="74" y="109"/>
                </a:lnTo>
                <a:lnTo>
                  <a:pt x="71" y="112"/>
                </a:lnTo>
                <a:lnTo>
                  <a:pt x="71" y="113"/>
                </a:lnTo>
                <a:lnTo>
                  <a:pt x="75" y="115"/>
                </a:lnTo>
                <a:lnTo>
                  <a:pt x="77" y="116"/>
                </a:lnTo>
                <a:lnTo>
                  <a:pt x="78" y="119"/>
                </a:lnTo>
                <a:lnTo>
                  <a:pt x="81" y="117"/>
                </a:lnTo>
                <a:lnTo>
                  <a:pt x="82" y="117"/>
                </a:lnTo>
                <a:lnTo>
                  <a:pt x="85" y="115"/>
                </a:lnTo>
                <a:lnTo>
                  <a:pt x="82" y="112"/>
                </a:lnTo>
                <a:lnTo>
                  <a:pt x="82" y="110"/>
                </a:lnTo>
                <a:lnTo>
                  <a:pt x="82" y="108"/>
                </a:lnTo>
                <a:close/>
                <a:moveTo>
                  <a:pt x="135" y="16"/>
                </a:moveTo>
                <a:lnTo>
                  <a:pt x="140" y="16"/>
                </a:lnTo>
                <a:lnTo>
                  <a:pt x="145" y="19"/>
                </a:lnTo>
                <a:lnTo>
                  <a:pt x="142" y="22"/>
                </a:lnTo>
                <a:lnTo>
                  <a:pt x="138" y="23"/>
                </a:lnTo>
                <a:lnTo>
                  <a:pt x="138" y="29"/>
                </a:lnTo>
                <a:lnTo>
                  <a:pt x="138" y="33"/>
                </a:lnTo>
                <a:lnTo>
                  <a:pt x="142" y="33"/>
                </a:lnTo>
                <a:lnTo>
                  <a:pt x="148" y="29"/>
                </a:lnTo>
                <a:lnTo>
                  <a:pt x="153" y="29"/>
                </a:lnTo>
                <a:lnTo>
                  <a:pt x="155" y="31"/>
                </a:lnTo>
                <a:lnTo>
                  <a:pt x="146" y="37"/>
                </a:lnTo>
                <a:lnTo>
                  <a:pt x="145" y="38"/>
                </a:lnTo>
                <a:lnTo>
                  <a:pt x="145" y="41"/>
                </a:lnTo>
                <a:lnTo>
                  <a:pt x="145" y="44"/>
                </a:lnTo>
                <a:lnTo>
                  <a:pt x="148" y="45"/>
                </a:lnTo>
                <a:lnTo>
                  <a:pt x="149" y="45"/>
                </a:lnTo>
                <a:lnTo>
                  <a:pt x="153" y="42"/>
                </a:lnTo>
                <a:lnTo>
                  <a:pt x="156" y="41"/>
                </a:lnTo>
                <a:lnTo>
                  <a:pt x="161" y="35"/>
                </a:lnTo>
                <a:lnTo>
                  <a:pt x="165" y="33"/>
                </a:lnTo>
                <a:lnTo>
                  <a:pt x="168" y="25"/>
                </a:lnTo>
                <a:lnTo>
                  <a:pt x="171" y="29"/>
                </a:lnTo>
                <a:lnTo>
                  <a:pt x="171" y="37"/>
                </a:lnTo>
                <a:lnTo>
                  <a:pt x="174" y="38"/>
                </a:lnTo>
                <a:lnTo>
                  <a:pt x="175" y="37"/>
                </a:lnTo>
                <a:lnTo>
                  <a:pt x="176" y="29"/>
                </a:lnTo>
                <a:lnTo>
                  <a:pt x="176" y="23"/>
                </a:lnTo>
                <a:lnTo>
                  <a:pt x="182" y="31"/>
                </a:lnTo>
                <a:lnTo>
                  <a:pt x="189" y="31"/>
                </a:lnTo>
                <a:lnTo>
                  <a:pt x="194" y="31"/>
                </a:lnTo>
                <a:lnTo>
                  <a:pt x="197" y="31"/>
                </a:lnTo>
                <a:lnTo>
                  <a:pt x="201" y="25"/>
                </a:lnTo>
                <a:lnTo>
                  <a:pt x="194" y="20"/>
                </a:lnTo>
                <a:lnTo>
                  <a:pt x="194" y="14"/>
                </a:lnTo>
                <a:lnTo>
                  <a:pt x="194" y="5"/>
                </a:lnTo>
                <a:lnTo>
                  <a:pt x="191" y="0"/>
                </a:lnTo>
                <a:lnTo>
                  <a:pt x="197" y="0"/>
                </a:lnTo>
                <a:lnTo>
                  <a:pt x="198" y="3"/>
                </a:lnTo>
                <a:lnTo>
                  <a:pt x="198" y="8"/>
                </a:lnTo>
                <a:lnTo>
                  <a:pt x="198" y="14"/>
                </a:lnTo>
                <a:lnTo>
                  <a:pt x="197" y="16"/>
                </a:lnTo>
                <a:lnTo>
                  <a:pt x="202" y="19"/>
                </a:lnTo>
                <a:lnTo>
                  <a:pt x="205" y="20"/>
                </a:lnTo>
                <a:lnTo>
                  <a:pt x="208" y="20"/>
                </a:lnTo>
                <a:lnTo>
                  <a:pt x="219" y="18"/>
                </a:lnTo>
                <a:lnTo>
                  <a:pt x="228" y="22"/>
                </a:lnTo>
                <a:lnTo>
                  <a:pt x="232" y="25"/>
                </a:lnTo>
                <a:lnTo>
                  <a:pt x="231" y="29"/>
                </a:lnTo>
                <a:lnTo>
                  <a:pt x="224" y="27"/>
                </a:lnTo>
                <a:lnTo>
                  <a:pt x="221" y="29"/>
                </a:lnTo>
                <a:lnTo>
                  <a:pt x="221" y="33"/>
                </a:lnTo>
                <a:lnTo>
                  <a:pt x="221" y="38"/>
                </a:lnTo>
                <a:lnTo>
                  <a:pt x="219" y="38"/>
                </a:lnTo>
                <a:lnTo>
                  <a:pt x="217" y="31"/>
                </a:lnTo>
                <a:lnTo>
                  <a:pt x="216" y="26"/>
                </a:lnTo>
                <a:lnTo>
                  <a:pt x="206" y="25"/>
                </a:lnTo>
                <a:lnTo>
                  <a:pt x="204" y="33"/>
                </a:lnTo>
                <a:lnTo>
                  <a:pt x="200" y="37"/>
                </a:lnTo>
                <a:lnTo>
                  <a:pt x="198" y="37"/>
                </a:lnTo>
                <a:lnTo>
                  <a:pt x="200" y="38"/>
                </a:lnTo>
                <a:lnTo>
                  <a:pt x="206" y="41"/>
                </a:lnTo>
                <a:lnTo>
                  <a:pt x="211" y="42"/>
                </a:lnTo>
                <a:lnTo>
                  <a:pt x="215" y="46"/>
                </a:lnTo>
                <a:lnTo>
                  <a:pt x="215" y="48"/>
                </a:lnTo>
                <a:lnTo>
                  <a:pt x="215" y="49"/>
                </a:lnTo>
                <a:lnTo>
                  <a:pt x="213" y="49"/>
                </a:lnTo>
                <a:lnTo>
                  <a:pt x="209" y="45"/>
                </a:lnTo>
                <a:lnTo>
                  <a:pt x="200" y="41"/>
                </a:lnTo>
                <a:lnTo>
                  <a:pt x="197" y="38"/>
                </a:lnTo>
                <a:lnTo>
                  <a:pt x="197" y="34"/>
                </a:lnTo>
                <a:lnTo>
                  <a:pt x="194" y="34"/>
                </a:lnTo>
                <a:lnTo>
                  <a:pt x="186" y="35"/>
                </a:lnTo>
                <a:lnTo>
                  <a:pt x="183" y="37"/>
                </a:lnTo>
                <a:lnTo>
                  <a:pt x="181" y="37"/>
                </a:lnTo>
                <a:lnTo>
                  <a:pt x="179" y="38"/>
                </a:lnTo>
                <a:lnTo>
                  <a:pt x="178" y="38"/>
                </a:lnTo>
                <a:lnTo>
                  <a:pt x="172" y="42"/>
                </a:lnTo>
                <a:lnTo>
                  <a:pt x="168" y="42"/>
                </a:lnTo>
                <a:lnTo>
                  <a:pt x="164" y="42"/>
                </a:lnTo>
                <a:lnTo>
                  <a:pt x="156" y="44"/>
                </a:lnTo>
                <a:lnTo>
                  <a:pt x="148" y="49"/>
                </a:lnTo>
                <a:lnTo>
                  <a:pt x="153" y="49"/>
                </a:lnTo>
                <a:lnTo>
                  <a:pt x="155" y="49"/>
                </a:lnTo>
                <a:lnTo>
                  <a:pt x="156" y="52"/>
                </a:lnTo>
                <a:lnTo>
                  <a:pt x="153" y="57"/>
                </a:lnTo>
                <a:lnTo>
                  <a:pt x="141" y="55"/>
                </a:lnTo>
                <a:lnTo>
                  <a:pt x="138" y="56"/>
                </a:lnTo>
                <a:lnTo>
                  <a:pt x="140" y="57"/>
                </a:lnTo>
                <a:lnTo>
                  <a:pt x="144" y="61"/>
                </a:lnTo>
                <a:lnTo>
                  <a:pt x="156" y="65"/>
                </a:lnTo>
                <a:lnTo>
                  <a:pt x="159" y="72"/>
                </a:lnTo>
                <a:lnTo>
                  <a:pt x="172" y="68"/>
                </a:lnTo>
                <a:lnTo>
                  <a:pt x="179" y="64"/>
                </a:lnTo>
                <a:lnTo>
                  <a:pt x="190" y="67"/>
                </a:lnTo>
                <a:lnTo>
                  <a:pt x="189" y="71"/>
                </a:lnTo>
                <a:lnTo>
                  <a:pt x="182" y="76"/>
                </a:lnTo>
                <a:lnTo>
                  <a:pt x="172" y="79"/>
                </a:lnTo>
                <a:lnTo>
                  <a:pt x="170" y="80"/>
                </a:lnTo>
                <a:lnTo>
                  <a:pt x="163" y="82"/>
                </a:lnTo>
                <a:lnTo>
                  <a:pt x="160" y="85"/>
                </a:lnTo>
                <a:lnTo>
                  <a:pt x="160" y="87"/>
                </a:lnTo>
                <a:lnTo>
                  <a:pt x="161" y="89"/>
                </a:lnTo>
                <a:lnTo>
                  <a:pt x="171" y="86"/>
                </a:lnTo>
                <a:lnTo>
                  <a:pt x="176" y="89"/>
                </a:lnTo>
                <a:lnTo>
                  <a:pt x="182" y="93"/>
                </a:lnTo>
                <a:lnTo>
                  <a:pt x="182" y="94"/>
                </a:lnTo>
                <a:lnTo>
                  <a:pt x="182" y="97"/>
                </a:lnTo>
                <a:lnTo>
                  <a:pt x="179" y="98"/>
                </a:lnTo>
                <a:lnTo>
                  <a:pt x="174" y="100"/>
                </a:lnTo>
                <a:lnTo>
                  <a:pt x="165" y="98"/>
                </a:lnTo>
                <a:lnTo>
                  <a:pt x="156" y="95"/>
                </a:lnTo>
                <a:lnTo>
                  <a:pt x="144" y="93"/>
                </a:lnTo>
                <a:lnTo>
                  <a:pt x="134" y="94"/>
                </a:lnTo>
                <a:lnTo>
                  <a:pt x="126" y="93"/>
                </a:lnTo>
                <a:lnTo>
                  <a:pt x="115" y="90"/>
                </a:lnTo>
                <a:lnTo>
                  <a:pt x="110" y="89"/>
                </a:lnTo>
                <a:lnTo>
                  <a:pt x="111" y="102"/>
                </a:lnTo>
                <a:lnTo>
                  <a:pt x="111" y="104"/>
                </a:lnTo>
                <a:lnTo>
                  <a:pt x="112" y="105"/>
                </a:lnTo>
                <a:lnTo>
                  <a:pt x="112" y="106"/>
                </a:lnTo>
                <a:lnTo>
                  <a:pt x="112" y="110"/>
                </a:lnTo>
                <a:lnTo>
                  <a:pt x="108" y="113"/>
                </a:lnTo>
                <a:lnTo>
                  <a:pt x="104" y="116"/>
                </a:lnTo>
                <a:lnTo>
                  <a:pt x="103" y="119"/>
                </a:lnTo>
                <a:lnTo>
                  <a:pt x="101" y="123"/>
                </a:lnTo>
                <a:lnTo>
                  <a:pt x="100" y="117"/>
                </a:lnTo>
                <a:lnTo>
                  <a:pt x="96" y="123"/>
                </a:lnTo>
                <a:lnTo>
                  <a:pt x="96" y="124"/>
                </a:lnTo>
                <a:lnTo>
                  <a:pt x="96" y="121"/>
                </a:lnTo>
                <a:lnTo>
                  <a:pt x="96" y="119"/>
                </a:lnTo>
                <a:lnTo>
                  <a:pt x="92" y="117"/>
                </a:lnTo>
                <a:lnTo>
                  <a:pt x="86" y="119"/>
                </a:lnTo>
                <a:lnTo>
                  <a:pt x="82" y="120"/>
                </a:lnTo>
                <a:lnTo>
                  <a:pt x="80" y="121"/>
                </a:lnTo>
                <a:lnTo>
                  <a:pt x="75" y="119"/>
                </a:lnTo>
                <a:lnTo>
                  <a:pt x="74" y="119"/>
                </a:lnTo>
                <a:lnTo>
                  <a:pt x="69" y="116"/>
                </a:lnTo>
                <a:lnTo>
                  <a:pt x="65" y="112"/>
                </a:lnTo>
                <a:lnTo>
                  <a:pt x="63" y="108"/>
                </a:lnTo>
                <a:lnTo>
                  <a:pt x="63" y="105"/>
                </a:lnTo>
                <a:lnTo>
                  <a:pt x="59" y="108"/>
                </a:lnTo>
                <a:lnTo>
                  <a:pt x="50" y="109"/>
                </a:lnTo>
                <a:lnTo>
                  <a:pt x="44" y="109"/>
                </a:lnTo>
                <a:lnTo>
                  <a:pt x="43" y="109"/>
                </a:lnTo>
                <a:lnTo>
                  <a:pt x="41" y="109"/>
                </a:lnTo>
                <a:lnTo>
                  <a:pt x="39" y="108"/>
                </a:lnTo>
                <a:lnTo>
                  <a:pt x="43" y="100"/>
                </a:lnTo>
                <a:lnTo>
                  <a:pt x="41" y="95"/>
                </a:lnTo>
                <a:lnTo>
                  <a:pt x="32" y="90"/>
                </a:lnTo>
                <a:lnTo>
                  <a:pt x="32" y="93"/>
                </a:lnTo>
                <a:lnTo>
                  <a:pt x="30" y="94"/>
                </a:lnTo>
                <a:lnTo>
                  <a:pt x="35" y="98"/>
                </a:lnTo>
                <a:lnTo>
                  <a:pt x="30" y="102"/>
                </a:lnTo>
                <a:lnTo>
                  <a:pt x="26" y="104"/>
                </a:lnTo>
                <a:lnTo>
                  <a:pt x="22" y="100"/>
                </a:lnTo>
                <a:lnTo>
                  <a:pt x="21" y="100"/>
                </a:lnTo>
                <a:lnTo>
                  <a:pt x="15" y="100"/>
                </a:lnTo>
                <a:lnTo>
                  <a:pt x="0" y="98"/>
                </a:lnTo>
                <a:lnTo>
                  <a:pt x="6" y="94"/>
                </a:lnTo>
                <a:lnTo>
                  <a:pt x="5" y="93"/>
                </a:lnTo>
                <a:lnTo>
                  <a:pt x="9" y="93"/>
                </a:lnTo>
                <a:lnTo>
                  <a:pt x="9" y="91"/>
                </a:lnTo>
                <a:lnTo>
                  <a:pt x="10" y="87"/>
                </a:lnTo>
                <a:lnTo>
                  <a:pt x="10" y="85"/>
                </a:lnTo>
                <a:lnTo>
                  <a:pt x="11" y="83"/>
                </a:lnTo>
                <a:lnTo>
                  <a:pt x="15" y="79"/>
                </a:lnTo>
                <a:lnTo>
                  <a:pt x="22" y="79"/>
                </a:lnTo>
                <a:lnTo>
                  <a:pt x="30" y="80"/>
                </a:lnTo>
                <a:lnTo>
                  <a:pt x="30" y="76"/>
                </a:lnTo>
                <a:lnTo>
                  <a:pt x="30" y="72"/>
                </a:lnTo>
                <a:lnTo>
                  <a:pt x="33" y="72"/>
                </a:lnTo>
                <a:lnTo>
                  <a:pt x="39" y="72"/>
                </a:lnTo>
                <a:lnTo>
                  <a:pt x="43" y="79"/>
                </a:lnTo>
                <a:lnTo>
                  <a:pt x="44" y="78"/>
                </a:lnTo>
                <a:lnTo>
                  <a:pt x="43" y="72"/>
                </a:lnTo>
                <a:lnTo>
                  <a:pt x="54" y="68"/>
                </a:lnTo>
                <a:lnTo>
                  <a:pt x="59" y="68"/>
                </a:lnTo>
                <a:lnTo>
                  <a:pt x="59" y="72"/>
                </a:lnTo>
                <a:lnTo>
                  <a:pt x="58" y="75"/>
                </a:lnTo>
                <a:lnTo>
                  <a:pt x="62" y="76"/>
                </a:lnTo>
                <a:lnTo>
                  <a:pt x="65" y="76"/>
                </a:lnTo>
                <a:lnTo>
                  <a:pt x="66" y="76"/>
                </a:lnTo>
                <a:lnTo>
                  <a:pt x="69" y="82"/>
                </a:lnTo>
                <a:lnTo>
                  <a:pt x="80" y="83"/>
                </a:lnTo>
                <a:lnTo>
                  <a:pt x="80" y="85"/>
                </a:lnTo>
                <a:lnTo>
                  <a:pt x="80" y="87"/>
                </a:lnTo>
                <a:lnTo>
                  <a:pt x="77" y="89"/>
                </a:lnTo>
                <a:lnTo>
                  <a:pt x="73" y="87"/>
                </a:lnTo>
                <a:lnTo>
                  <a:pt x="63" y="83"/>
                </a:lnTo>
                <a:lnTo>
                  <a:pt x="59" y="82"/>
                </a:lnTo>
                <a:lnTo>
                  <a:pt x="58" y="85"/>
                </a:lnTo>
                <a:lnTo>
                  <a:pt x="59" y="89"/>
                </a:lnTo>
                <a:lnTo>
                  <a:pt x="58" y="91"/>
                </a:lnTo>
                <a:lnTo>
                  <a:pt x="59" y="93"/>
                </a:lnTo>
                <a:lnTo>
                  <a:pt x="60" y="94"/>
                </a:lnTo>
                <a:lnTo>
                  <a:pt x="66" y="94"/>
                </a:lnTo>
                <a:lnTo>
                  <a:pt x="70" y="100"/>
                </a:lnTo>
                <a:lnTo>
                  <a:pt x="74" y="104"/>
                </a:lnTo>
                <a:lnTo>
                  <a:pt x="77" y="105"/>
                </a:lnTo>
                <a:lnTo>
                  <a:pt x="82" y="102"/>
                </a:lnTo>
                <a:lnTo>
                  <a:pt x="82" y="100"/>
                </a:lnTo>
                <a:lnTo>
                  <a:pt x="84" y="93"/>
                </a:lnTo>
                <a:lnTo>
                  <a:pt x="85" y="86"/>
                </a:lnTo>
                <a:lnTo>
                  <a:pt x="85" y="79"/>
                </a:lnTo>
                <a:lnTo>
                  <a:pt x="88" y="75"/>
                </a:lnTo>
                <a:lnTo>
                  <a:pt x="88" y="74"/>
                </a:lnTo>
                <a:lnTo>
                  <a:pt x="88" y="71"/>
                </a:lnTo>
                <a:lnTo>
                  <a:pt x="82" y="68"/>
                </a:lnTo>
                <a:lnTo>
                  <a:pt x="78" y="67"/>
                </a:lnTo>
                <a:lnTo>
                  <a:pt x="62" y="63"/>
                </a:lnTo>
                <a:lnTo>
                  <a:pt x="58" y="61"/>
                </a:lnTo>
                <a:lnTo>
                  <a:pt x="56" y="61"/>
                </a:lnTo>
                <a:lnTo>
                  <a:pt x="56" y="59"/>
                </a:lnTo>
                <a:lnTo>
                  <a:pt x="59" y="57"/>
                </a:lnTo>
                <a:lnTo>
                  <a:pt x="60" y="56"/>
                </a:lnTo>
                <a:lnTo>
                  <a:pt x="67" y="60"/>
                </a:lnTo>
                <a:lnTo>
                  <a:pt x="82" y="63"/>
                </a:lnTo>
                <a:lnTo>
                  <a:pt x="92" y="65"/>
                </a:lnTo>
                <a:lnTo>
                  <a:pt x="95" y="63"/>
                </a:lnTo>
                <a:lnTo>
                  <a:pt x="95" y="60"/>
                </a:lnTo>
                <a:lnTo>
                  <a:pt x="86" y="55"/>
                </a:lnTo>
                <a:lnTo>
                  <a:pt x="84" y="55"/>
                </a:lnTo>
                <a:lnTo>
                  <a:pt x="82" y="52"/>
                </a:lnTo>
                <a:lnTo>
                  <a:pt x="88" y="49"/>
                </a:lnTo>
                <a:lnTo>
                  <a:pt x="89" y="49"/>
                </a:lnTo>
                <a:lnTo>
                  <a:pt x="90" y="49"/>
                </a:lnTo>
                <a:lnTo>
                  <a:pt x="95" y="49"/>
                </a:lnTo>
                <a:lnTo>
                  <a:pt x="95" y="52"/>
                </a:lnTo>
                <a:lnTo>
                  <a:pt x="107" y="56"/>
                </a:lnTo>
                <a:lnTo>
                  <a:pt x="107" y="52"/>
                </a:lnTo>
                <a:lnTo>
                  <a:pt x="104" y="48"/>
                </a:lnTo>
                <a:lnTo>
                  <a:pt x="112" y="52"/>
                </a:lnTo>
                <a:lnTo>
                  <a:pt x="114" y="50"/>
                </a:lnTo>
                <a:lnTo>
                  <a:pt x="114" y="49"/>
                </a:lnTo>
                <a:lnTo>
                  <a:pt x="114" y="49"/>
                </a:lnTo>
                <a:lnTo>
                  <a:pt x="111" y="48"/>
                </a:lnTo>
                <a:lnTo>
                  <a:pt x="111" y="42"/>
                </a:lnTo>
                <a:lnTo>
                  <a:pt x="107" y="38"/>
                </a:lnTo>
                <a:lnTo>
                  <a:pt x="105" y="37"/>
                </a:lnTo>
                <a:lnTo>
                  <a:pt x="103" y="37"/>
                </a:lnTo>
                <a:lnTo>
                  <a:pt x="99" y="35"/>
                </a:lnTo>
                <a:lnTo>
                  <a:pt x="96" y="31"/>
                </a:lnTo>
                <a:lnTo>
                  <a:pt x="99" y="27"/>
                </a:lnTo>
                <a:lnTo>
                  <a:pt x="103" y="22"/>
                </a:lnTo>
                <a:lnTo>
                  <a:pt x="103" y="20"/>
                </a:lnTo>
                <a:lnTo>
                  <a:pt x="108" y="16"/>
                </a:lnTo>
                <a:lnTo>
                  <a:pt x="112" y="16"/>
                </a:lnTo>
                <a:lnTo>
                  <a:pt x="123" y="16"/>
                </a:lnTo>
                <a:lnTo>
                  <a:pt x="129" y="14"/>
                </a:lnTo>
                <a:lnTo>
                  <a:pt x="129" y="15"/>
                </a:lnTo>
                <a:lnTo>
                  <a:pt x="133" y="15"/>
                </a:lnTo>
                <a:lnTo>
                  <a:pt x="135" y="16"/>
                </a:lnTo>
                <a:close/>
                <a:moveTo>
                  <a:pt x="93" y="89"/>
                </a:moveTo>
                <a:lnTo>
                  <a:pt x="90" y="90"/>
                </a:lnTo>
                <a:lnTo>
                  <a:pt x="88" y="101"/>
                </a:lnTo>
                <a:lnTo>
                  <a:pt x="86" y="104"/>
                </a:lnTo>
                <a:lnTo>
                  <a:pt x="88" y="108"/>
                </a:lnTo>
                <a:lnTo>
                  <a:pt x="88" y="110"/>
                </a:lnTo>
                <a:lnTo>
                  <a:pt x="89" y="112"/>
                </a:lnTo>
                <a:lnTo>
                  <a:pt x="96" y="115"/>
                </a:lnTo>
                <a:lnTo>
                  <a:pt x="100" y="112"/>
                </a:lnTo>
                <a:lnTo>
                  <a:pt x="100" y="109"/>
                </a:lnTo>
                <a:lnTo>
                  <a:pt x="100" y="108"/>
                </a:lnTo>
                <a:lnTo>
                  <a:pt x="103" y="97"/>
                </a:lnTo>
                <a:lnTo>
                  <a:pt x="100" y="93"/>
                </a:lnTo>
                <a:lnTo>
                  <a:pt x="96" y="91"/>
                </a:lnTo>
                <a:lnTo>
                  <a:pt x="93" y="89"/>
                </a:lnTo>
                <a:close/>
                <a:moveTo>
                  <a:pt x="116" y="25"/>
                </a:moveTo>
                <a:lnTo>
                  <a:pt x="114" y="27"/>
                </a:lnTo>
                <a:lnTo>
                  <a:pt x="114" y="30"/>
                </a:lnTo>
                <a:lnTo>
                  <a:pt x="118" y="33"/>
                </a:lnTo>
                <a:lnTo>
                  <a:pt x="114" y="37"/>
                </a:lnTo>
                <a:lnTo>
                  <a:pt x="114" y="38"/>
                </a:lnTo>
                <a:lnTo>
                  <a:pt x="114" y="40"/>
                </a:lnTo>
                <a:lnTo>
                  <a:pt x="116" y="42"/>
                </a:lnTo>
                <a:lnTo>
                  <a:pt x="120" y="42"/>
                </a:lnTo>
                <a:lnTo>
                  <a:pt x="120" y="45"/>
                </a:lnTo>
                <a:lnTo>
                  <a:pt x="122" y="48"/>
                </a:lnTo>
                <a:lnTo>
                  <a:pt x="125" y="48"/>
                </a:lnTo>
                <a:lnTo>
                  <a:pt x="129" y="42"/>
                </a:lnTo>
                <a:lnTo>
                  <a:pt x="134" y="35"/>
                </a:lnTo>
                <a:lnTo>
                  <a:pt x="133" y="33"/>
                </a:lnTo>
                <a:lnTo>
                  <a:pt x="131" y="26"/>
                </a:lnTo>
                <a:lnTo>
                  <a:pt x="126" y="26"/>
                </a:lnTo>
                <a:lnTo>
                  <a:pt x="116" y="25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56" name="Freeform 217"/>
          <p:cNvSpPr>
            <a:spLocks noEditPoints="1"/>
          </p:cNvSpPr>
          <p:nvPr/>
        </p:nvSpPr>
        <p:spPr bwMode="auto">
          <a:xfrm>
            <a:off x="4437063" y="4787900"/>
            <a:ext cx="242888" cy="249238"/>
          </a:xfrm>
          <a:custGeom>
            <a:avLst/>
            <a:gdLst>
              <a:gd name="T0" fmla="*/ 83 w 153"/>
              <a:gd name="T1" fmla="*/ 77 h 157"/>
              <a:gd name="T2" fmla="*/ 101 w 153"/>
              <a:gd name="T3" fmla="*/ 70 h 157"/>
              <a:gd name="T4" fmla="*/ 87 w 153"/>
              <a:gd name="T5" fmla="*/ 59 h 157"/>
              <a:gd name="T6" fmla="*/ 127 w 153"/>
              <a:gd name="T7" fmla="*/ 33 h 157"/>
              <a:gd name="T8" fmla="*/ 130 w 153"/>
              <a:gd name="T9" fmla="*/ 58 h 157"/>
              <a:gd name="T10" fmla="*/ 146 w 153"/>
              <a:gd name="T11" fmla="*/ 39 h 157"/>
              <a:gd name="T12" fmla="*/ 150 w 153"/>
              <a:gd name="T13" fmla="*/ 52 h 157"/>
              <a:gd name="T14" fmla="*/ 142 w 153"/>
              <a:gd name="T15" fmla="*/ 69 h 157"/>
              <a:gd name="T16" fmla="*/ 124 w 153"/>
              <a:gd name="T17" fmla="*/ 69 h 157"/>
              <a:gd name="T18" fmla="*/ 108 w 153"/>
              <a:gd name="T19" fmla="*/ 75 h 157"/>
              <a:gd name="T20" fmla="*/ 101 w 153"/>
              <a:gd name="T21" fmla="*/ 84 h 157"/>
              <a:gd name="T22" fmla="*/ 86 w 153"/>
              <a:gd name="T23" fmla="*/ 88 h 157"/>
              <a:gd name="T24" fmla="*/ 80 w 153"/>
              <a:gd name="T25" fmla="*/ 88 h 157"/>
              <a:gd name="T26" fmla="*/ 86 w 153"/>
              <a:gd name="T27" fmla="*/ 97 h 157"/>
              <a:gd name="T28" fmla="*/ 75 w 153"/>
              <a:gd name="T29" fmla="*/ 114 h 157"/>
              <a:gd name="T30" fmla="*/ 83 w 153"/>
              <a:gd name="T31" fmla="*/ 142 h 157"/>
              <a:gd name="T32" fmla="*/ 82 w 153"/>
              <a:gd name="T33" fmla="*/ 148 h 157"/>
              <a:gd name="T34" fmla="*/ 68 w 153"/>
              <a:gd name="T35" fmla="*/ 144 h 157"/>
              <a:gd name="T36" fmla="*/ 56 w 153"/>
              <a:gd name="T37" fmla="*/ 152 h 157"/>
              <a:gd name="T38" fmla="*/ 41 w 153"/>
              <a:gd name="T39" fmla="*/ 152 h 157"/>
              <a:gd name="T40" fmla="*/ 29 w 153"/>
              <a:gd name="T41" fmla="*/ 148 h 157"/>
              <a:gd name="T42" fmla="*/ 48 w 153"/>
              <a:gd name="T43" fmla="*/ 138 h 157"/>
              <a:gd name="T44" fmla="*/ 53 w 153"/>
              <a:gd name="T45" fmla="*/ 134 h 157"/>
              <a:gd name="T46" fmla="*/ 63 w 153"/>
              <a:gd name="T47" fmla="*/ 122 h 157"/>
              <a:gd name="T48" fmla="*/ 54 w 153"/>
              <a:gd name="T49" fmla="*/ 126 h 157"/>
              <a:gd name="T50" fmla="*/ 45 w 153"/>
              <a:gd name="T51" fmla="*/ 135 h 157"/>
              <a:gd name="T52" fmla="*/ 23 w 153"/>
              <a:gd name="T53" fmla="*/ 140 h 157"/>
              <a:gd name="T54" fmla="*/ 3 w 153"/>
              <a:gd name="T55" fmla="*/ 134 h 157"/>
              <a:gd name="T56" fmla="*/ 3 w 153"/>
              <a:gd name="T57" fmla="*/ 126 h 157"/>
              <a:gd name="T58" fmla="*/ 16 w 153"/>
              <a:gd name="T59" fmla="*/ 125 h 157"/>
              <a:gd name="T60" fmla="*/ 26 w 153"/>
              <a:gd name="T61" fmla="*/ 120 h 157"/>
              <a:gd name="T62" fmla="*/ 38 w 153"/>
              <a:gd name="T63" fmla="*/ 137 h 157"/>
              <a:gd name="T64" fmla="*/ 37 w 153"/>
              <a:gd name="T65" fmla="*/ 120 h 157"/>
              <a:gd name="T66" fmla="*/ 29 w 153"/>
              <a:gd name="T67" fmla="*/ 93 h 157"/>
              <a:gd name="T68" fmla="*/ 46 w 153"/>
              <a:gd name="T69" fmla="*/ 104 h 157"/>
              <a:gd name="T70" fmla="*/ 53 w 153"/>
              <a:gd name="T71" fmla="*/ 116 h 157"/>
              <a:gd name="T72" fmla="*/ 50 w 153"/>
              <a:gd name="T73" fmla="*/ 107 h 157"/>
              <a:gd name="T74" fmla="*/ 50 w 153"/>
              <a:gd name="T75" fmla="*/ 69 h 157"/>
              <a:gd name="T76" fmla="*/ 48 w 153"/>
              <a:gd name="T77" fmla="*/ 41 h 157"/>
              <a:gd name="T78" fmla="*/ 50 w 153"/>
              <a:gd name="T79" fmla="*/ 54 h 157"/>
              <a:gd name="T80" fmla="*/ 59 w 153"/>
              <a:gd name="T81" fmla="*/ 89 h 157"/>
              <a:gd name="T82" fmla="*/ 71 w 153"/>
              <a:gd name="T83" fmla="*/ 104 h 157"/>
              <a:gd name="T84" fmla="*/ 69 w 153"/>
              <a:gd name="T85" fmla="*/ 71 h 157"/>
              <a:gd name="T86" fmla="*/ 78 w 153"/>
              <a:gd name="T87" fmla="*/ 60 h 157"/>
              <a:gd name="T88" fmla="*/ 76 w 153"/>
              <a:gd name="T89" fmla="*/ 22 h 157"/>
              <a:gd name="T90" fmla="*/ 80 w 153"/>
              <a:gd name="T91" fmla="*/ 17 h 157"/>
              <a:gd name="T92" fmla="*/ 98 w 153"/>
              <a:gd name="T93" fmla="*/ 0 h 157"/>
              <a:gd name="T94" fmla="*/ 99 w 153"/>
              <a:gd name="T95" fmla="*/ 9 h 157"/>
              <a:gd name="T96" fmla="*/ 94 w 153"/>
              <a:gd name="T97" fmla="*/ 36 h 157"/>
              <a:gd name="T98" fmla="*/ 104 w 153"/>
              <a:gd name="T99" fmla="*/ 59 h 157"/>
              <a:gd name="T100" fmla="*/ 117 w 153"/>
              <a:gd name="T101" fmla="*/ 63 h 15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</a:cxnLst>
            <a:rect l="0" t="0" r="r" b="b"/>
            <a:pathLst>
              <a:path w="153" h="157">
                <a:moveTo>
                  <a:pt x="87" y="59"/>
                </a:moveTo>
                <a:lnTo>
                  <a:pt x="83" y="59"/>
                </a:lnTo>
                <a:lnTo>
                  <a:pt x="84" y="69"/>
                </a:lnTo>
                <a:lnTo>
                  <a:pt x="83" y="77"/>
                </a:lnTo>
                <a:lnTo>
                  <a:pt x="86" y="81"/>
                </a:lnTo>
                <a:lnTo>
                  <a:pt x="90" y="82"/>
                </a:lnTo>
                <a:lnTo>
                  <a:pt x="94" y="81"/>
                </a:lnTo>
                <a:lnTo>
                  <a:pt x="101" y="70"/>
                </a:lnTo>
                <a:lnTo>
                  <a:pt x="101" y="69"/>
                </a:lnTo>
                <a:lnTo>
                  <a:pt x="101" y="66"/>
                </a:lnTo>
                <a:lnTo>
                  <a:pt x="101" y="65"/>
                </a:lnTo>
                <a:lnTo>
                  <a:pt x="87" y="59"/>
                </a:lnTo>
                <a:close/>
                <a:moveTo>
                  <a:pt x="121" y="59"/>
                </a:moveTo>
                <a:lnTo>
                  <a:pt x="121" y="54"/>
                </a:lnTo>
                <a:lnTo>
                  <a:pt x="128" y="44"/>
                </a:lnTo>
                <a:lnTo>
                  <a:pt x="127" y="33"/>
                </a:lnTo>
                <a:lnTo>
                  <a:pt x="130" y="32"/>
                </a:lnTo>
                <a:lnTo>
                  <a:pt x="132" y="37"/>
                </a:lnTo>
                <a:lnTo>
                  <a:pt x="134" y="44"/>
                </a:lnTo>
                <a:lnTo>
                  <a:pt x="130" y="58"/>
                </a:lnTo>
                <a:lnTo>
                  <a:pt x="130" y="59"/>
                </a:lnTo>
                <a:lnTo>
                  <a:pt x="135" y="59"/>
                </a:lnTo>
                <a:lnTo>
                  <a:pt x="142" y="48"/>
                </a:lnTo>
                <a:lnTo>
                  <a:pt x="146" y="39"/>
                </a:lnTo>
                <a:lnTo>
                  <a:pt x="149" y="37"/>
                </a:lnTo>
                <a:lnTo>
                  <a:pt x="153" y="39"/>
                </a:lnTo>
                <a:lnTo>
                  <a:pt x="151" y="48"/>
                </a:lnTo>
                <a:lnTo>
                  <a:pt x="150" y="52"/>
                </a:lnTo>
                <a:lnTo>
                  <a:pt x="143" y="59"/>
                </a:lnTo>
                <a:lnTo>
                  <a:pt x="142" y="62"/>
                </a:lnTo>
                <a:lnTo>
                  <a:pt x="142" y="67"/>
                </a:lnTo>
                <a:lnTo>
                  <a:pt x="142" y="69"/>
                </a:lnTo>
                <a:lnTo>
                  <a:pt x="136" y="74"/>
                </a:lnTo>
                <a:lnTo>
                  <a:pt x="130" y="73"/>
                </a:lnTo>
                <a:lnTo>
                  <a:pt x="125" y="70"/>
                </a:lnTo>
                <a:lnTo>
                  <a:pt x="124" y="69"/>
                </a:lnTo>
                <a:lnTo>
                  <a:pt x="124" y="67"/>
                </a:lnTo>
                <a:lnTo>
                  <a:pt x="123" y="66"/>
                </a:lnTo>
                <a:lnTo>
                  <a:pt x="112" y="74"/>
                </a:lnTo>
                <a:lnTo>
                  <a:pt x="108" y="75"/>
                </a:lnTo>
                <a:lnTo>
                  <a:pt x="104" y="77"/>
                </a:lnTo>
                <a:lnTo>
                  <a:pt x="102" y="77"/>
                </a:lnTo>
                <a:lnTo>
                  <a:pt x="102" y="80"/>
                </a:lnTo>
                <a:lnTo>
                  <a:pt x="101" y="84"/>
                </a:lnTo>
                <a:lnTo>
                  <a:pt x="93" y="89"/>
                </a:lnTo>
                <a:lnTo>
                  <a:pt x="91" y="89"/>
                </a:lnTo>
                <a:lnTo>
                  <a:pt x="90" y="90"/>
                </a:lnTo>
                <a:lnTo>
                  <a:pt x="86" y="88"/>
                </a:lnTo>
                <a:lnTo>
                  <a:pt x="84" y="88"/>
                </a:lnTo>
                <a:lnTo>
                  <a:pt x="82" y="85"/>
                </a:lnTo>
                <a:lnTo>
                  <a:pt x="80" y="86"/>
                </a:lnTo>
                <a:lnTo>
                  <a:pt x="80" y="88"/>
                </a:lnTo>
                <a:lnTo>
                  <a:pt x="80" y="92"/>
                </a:lnTo>
                <a:lnTo>
                  <a:pt x="82" y="92"/>
                </a:lnTo>
                <a:lnTo>
                  <a:pt x="82" y="93"/>
                </a:lnTo>
                <a:lnTo>
                  <a:pt x="86" y="97"/>
                </a:lnTo>
                <a:lnTo>
                  <a:pt x="84" y="104"/>
                </a:lnTo>
                <a:lnTo>
                  <a:pt x="75" y="110"/>
                </a:lnTo>
                <a:lnTo>
                  <a:pt x="75" y="111"/>
                </a:lnTo>
                <a:lnTo>
                  <a:pt x="75" y="114"/>
                </a:lnTo>
                <a:lnTo>
                  <a:pt x="82" y="123"/>
                </a:lnTo>
                <a:lnTo>
                  <a:pt x="82" y="135"/>
                </a:lnTo>
                <a:lnTo>
                  <a:pt x="82" y="138"/>
                </a:lnTo>
                <a:lnTo>
                  <a:pt x="83" y="142"/>
                </a:lnTo>
                <a:lnTo>
                  <a:pt x="86" y="144"/>
                </a:lnTo>
                <a:lnTo>
                  <a:pt x="87" y="145"/>
                </a:lnTo>
                <a:lnTo>
                  <a:pt x="86" y="146"/>
                </a:lnTo>
                <a:lnTo>
                  <a:pt x="82" y="148"/>
                </a:lnTo>
                <a:lnTo>
                  <a:pt x="80" y="148"/>
                </a:lnTo>
                <a:lnTo>
                  <a:pt x="76" y="149"/>
                </a:lnTo>
                <a:lnTo>
                  <a:pt x="75" y="148"/>
                </a:lnTo>
                <a:lnTo>
                  <a:pt x="68" y="144"/>
                </a:lnTo>
                <a:lnTo>
                  <a:pt x="68" y="142"/>
                </a:lnTo>
                <a:lnTo>
                  <a:pt x="63" y="144"/>
                </a:lnTo>
                <a:lnTo>
                  <a:pt x="59" y="148"/>
                </a:lnTo>
                <a:lnTo>
                  <a:pt x="56" y="152"/>
                </a:lnTo>
                <a:lnTo>
                  <a:pt x="48" y="150"/>
                </a:lnTo>
                <a:lnTo>
                  <a:pt x="46" y="149"/>
                </a:lnTo>
                <a:lnTo>
                  <a:pt x="42" y="152"/>
                </a:lnTo>
                <a:lnTo>
                  <a:pt x="41" y="152"/>
                </a:lnTo>
                <a:lnTo>
                  <a:pt x="35" y="157"/>
                </a:lnTo>
                <a:lnTo>
                  <a:pt x="34" y="156"/>
                </a:lnTo>
                <a:lnTo>
                  <a:pt x="29" y="155"/>
                </a:lnTo>
                <a:lnTo>
                  <a:pt x="29" y="148"/>
                </a:lnTo>
                <a:lnTo>
                  <a:pt x="35" y="148"/>
                </a:lnTo>
                <a:lnTo>
                  <a:pt x="38" y="146"/>
                </a:lnTo>
                <a:lnTo>
                  <a:pt x="42" y="144"/>
                </a:lnTo>
                <a:lnTo>
                  <a:pt x="48" y="138"/>
                </a:lnTo>
                <a:lnTo>
                  <a:pt x="53" y="138"/>
                </a:lnTo>
                <a:lnTo>
                  <a:pt x="57" y="137"/>
                </a:lnTo>
                <a:lnTo>
                  <a:pt x="60" y="137"/>
                </a:lnTo>
                <a:lnTo>
                  <a:pt x="53" y="134"/>
                </a:lnTo>
                <a:lnTo>
                  <a:pt x="54" y="131"/>
                </a:lnTo>
                <a:lnTo>
                  <a:pt x="56" y="129"/>
                </a:lnTo>
                <a:lnTo>
                  <a:pt x="59" y="126"/>
                </a:lnTo>
                <a:lnTo>
                  <a:pt x="63" y="122"/>
                </a:lnTo>
                <a:lnTo>
                  <a:pt x="63" y="120"/>
                </a:lnTo>
                <a:lnTo>
                  <a:pt x="61" y="118"/>
                </a:lnTo>
                <a:lnTo>
                  <a:pt x="56" y="123"/>
                </a:lnTo>
                <a:lnTo>
                  <a:pt x="54" y="126"/>
                </a:lnTo>
                <a:lnTo>
                  <a:pt x="53" y="126"/>
                </a:lnTo>
                <a:lnTo>
                  <a:pt x="49" y="130"/>
                </a:lnTo>
                <a:lnTo>
                  <a:pt x="49" y="131"/>
                </a:lnTo>
                <a:lnTo>
                  <a:pt x="45" y="135"/>
                </a:lnTo>
                <a:lnTo>
                  <a:pt x="38" y="142"/>
                </a:lnTo>
                <a:lnTo>
                  <a:pt x="33" y="144"/>
                </a:lnTo>
                <a:lnTo>
                  <a:pt x="24" y="141"/>
                </a:lnTo>
                <a:lnTo>
                  <a:pt x="23" y="140"/>
                </a:lnTo>
                <a:lnTo>
                  <a:pt x="22" y="140"/>
                </a:lnTo>
                <a:lnTo>
                  <a:pt x="15" y="134"/>
                </a:lnTo>
                <a:lnTo>
                  <a:pt x="5" y="134"/>
                </a:lnTo>
                <a:lnTo>
                  <a:pt x="3" y="134"/>
                </a:lnTo>
                <a:lnTo>
                  <a:pt x="1" y="133"/>
                </a:lnTo>
                <a:lnTo>
                  <a:pt x="0" y="130"/>
                </a:lnTo>
                <a:lnTo>
                  <a:pt x="0" y="129"/>
                </a:lnTo>
                <a:lnTo>
                  <a:pt x="3" y="126"/>
                </a:lnTo>
                <a:lnTo>
                  <a:pt x="7" y="123"/>
                </a:lnTo>
                <a:lnTo>
                  <a:pt x="9" y="123"/>
                </a:lnTo>
                <a:lnTo>
                  <a:pt x="12" y="127"/>
                </a:lnTo>
                <a:lnTo>
                  <a:pt x="16" y="125"/>
                </a:lnTo>
                <a:lnTo>
                  <a:pt x="19" y="114"/>
                </a:lnTo>
                <a:lnTo>
                  <a:pt x="20" y="114"/>
                </a:lnTo>
                <a:lnTo>
                  <a:pt x="26" y="112"/>
                </a:lnTo>
                <a:lnTo>
                  <a:pt x="26" y="120"/>
                </a:lnTo>
                <a:lnTo>
                  <a:pt x="22" y="129"/>
                </a:lnTo>
                <a:lnTo>
                  <a:pt x="26" y="137"/>
                </a:lnTo>
                <a:lnTo>
                  <a:pt x="27" y="137"/>
                </a:lnTo>
                <a:lnTo>
                  <a:pt x="38" y="137"/>
                </a:lnTo>
                <a:lnTo>
                  <a:pt x="38" y="134"/>
                </a:lnTo>
                <a:lnTo>
                  <a:pt x="31" y="127"/>
                </a:lnTo>
                <a:lnTo>
                  <a:pt x="33" y="125"/>
                </a:lnTo>
                <a:lnTo>
                  <a:pt x="37" y="120"/>
                </a:lnTo>
                <a:lnTo>
                  <a:pt x="37" y="108"/>
                </a:lnTo>
                <a:lnTo>
                  <a:pt x="31" y="101"/>
                </a:lnTo>
                <a:lnTo>
                  <a:pt x="27" y="97"/>
                </a:lnTo>
                <a:lnTo>
                  <a:pt x="29" y="93"/>
                </a:lnTo>
                <a:lnTo>
                  <a:pt x="29" y="90"/>
                </a:lnTo>
                <a:lnTo>
                  <a:pt x="33" y="88"/>
                </a:lnTo>
                <a:lnTo>
                  <a:pt x="37" y="89"/>
                </a:lnTo>
                <a:lnTo>
                  <a:pt x="46" y="104"/>
                </a:lnTo>
                <a:lnTo>
                  <a:pt x="46" y="110"/>
                </a:lnTo>
                <a:lnTo>
                  <a:pt x="48" y="114"/>
                </a:lnTo>
                <a:lnTo>
                  <a:pt x="52" y="118"/>
                </a:lnTo>
                <a:lnTo>
                  <a:pt x="53" y="116"/>
                </a:lnTo>
                <a:lnTo>
                  <a:pt x="56" y="114"/>
                </a:lnTo>
                <a:lnTo>
                  <a:pt x="54" y="111"/>
                </a:lnTo>
                <a:lnTo>
                  <a:pt x="52" y="110"/>
                </a:lnTo>
                <a:lnTo>
                  <a:pt x="50" y="107"/>
                </a:lnTo>
                <a:lnTo>
                  <a:pt x="48" y="95"/>
                </a:lnTo>
                <a:lnTo>
                  <a:pt x="48" y="86"/>
                </a:lnTo>
                <a:lnTo>
                  <a:pt x="52" y="74"/>
                </a:lnTo>
                <a:lnTo>
                  <a:pt x="50" y="69"/>
                </a:lnTo>
                <a:lnTo>
                  <a:pt x="41" y="58"/>
                </a:lnTo>
                <a:lnTo>
                  <a:pt x="41" y="56"/>
                </a:lnTo>
                <a:lnTo>
                  <a:pt x="42" y="54"/>
                </a:lnTo>
                <a:lnTo>
                  <a:pt x="48" y="41"/>
                </a:lnTo>
                <a:lnTo>
                  <a:pt x="48" y="39"/>
                </a:lnTo>
                <a:lnTo>
                  <a:pt x="49" y="41"/>
                </a:lnTo>
                <a:lnTo>
                  <a:pt x="49" y="45"/>
                </a:lnTo>
                <a:lnTo>
                  <a:pt x="50" y="54"/>
                </a:lnTo>
                <a:lnTo>
                  <a:pt x="59" y="67"/>
                </a:lnTo>
                <a:lnTo>
                  <a:pt x="61" y="75"/>
                </a:lnTo>
                <a:lnTo>
                  <a:pt x="61" y="78"/>
                </a:lnTo>
                <a:lnTo>
                  <a:pt x="59" y="89"/>
                </a:lnTo>
                <a:lnTo>
                  <a:pt x="63" y="101"/>
                </a:lnTo>
                <a:lnTo>
                  <a:pt x="63" y="107"/>
                </a:lnTo>
                <a:lnTo>
                  <a:pt x="71" y="107"/>
                </a:lnTo>
                <a:lnTo>
                  <a:pt x="71" y="104"/>
                </a:lnTo>
                <a:lnTo>
                  <a:pt x="71" y="93"/>
                </a:lnTo>
                <a:lnTo>
                  <a:pt x="72" y="88"/>
                </a:lnTo>
                <a:lnTo>
                  <a:pt x="69" y="80"/>
                </a:lnTo>
                <a:lnTo>
                  <a:pt x="69" y="71"/>
                </a:lnTo>
                <a:lnTo>
                  <a:pt x="68" y="66"/>
                </a:lnTo>
                <a:lnTo>
                  <a:pt x="68" y="60"/>
                </a:lnTo>
                <a:lnTo>
                  <a:pt x="72" y="56"/>
                </a:lnTo>
                <a:lnTo>
                  <a:pt x="78" y="60"/>
                </a:lnTo>
                <a:lnTo>
                  <a:pt x="82" y="50"/>
                </a:lnTo>
                <a:lnTo>
                  <a:pt x="84" y="37"/>
                </a:lnTo>
                <a:lnTo>
                  <a:pt x="82" y="25"/>
                </a:lnTo>
                <a:lnTo>
                  <a:pt x="76" y="22"/>
                </a:lnTo>
                <a:lnTo>
                  <a:pt x="75" y="20"/>
                </a:lnTo>
                <a:lnTo>
                  <a:pt x="75" y="18"/>
                </a:lnTo>
                <a:lnTo>
                  <a:pt x="76" y="18"/>
                </a:lnTo>
                <a:lnTo>
                  <a:pt x="80" y="17"/>
                </a:lnTo>
                <a:lnTo>
                  <a:pt x="87" y="15"/>
                </a:lnTo>
                <a:lnTo>
                  <a:pt x="91" y="6"/>
                </a:lnTo>
                <a:lnTo>
                  <a:pt x="91" y="5"/>
                </a:lnTo>
                <a:lnTo>
                  <a:pt x="98" y="0"/>
                </a:lnTo>
                <a:lnTo>
                  <a:pt x="101" y="2"/>
                </a:lnTo>
                <a:lnTo>
                  <a:pt x="99" y="3"/>
                </a:lnTo>
                <a:lnTo>
                  <a:pt x="99" y="5"/>
                </a:lnTo>
                <a:lnTo>
                  <a:pt x="99" y="9"/>
                </a:lnTo>
                <a:lnTo>
                  <a:pt x="99" y="14"/>
                </a:lnTo>
                <a:lnTo>
                  <a:pt x="93" y="18"/>
                </a:lnTo>
                <a:lnTo>
                  <a:pt x="91" y="24"/>
                </a:lnTo>
                <a:lnTo>
                  <a:pt x="94" y="36"/>
                </a:lnTo>
                <a:lnTo>
                  <a:pt x="91" y="45"/>
                </a:lnTo>
                <a:lnTo>
                  <a:pt x="90" y="51"/>
                </a:lnTo>
                <a:lnTo>
                  <a:pt x="94" y="55"/>
                </a:lnTo>
                <a:lnTo>
                  <a:pt x="104" y="59"/>
                </a:lnTo>
                <a:lnTo>
                  <a:pt x="108" y="62"/>
                </a:lnTo>
                <a:lnTo>
                  <a:pt x="106" y="67"/>
                </a:lnTo>
                <a:lnTo>
                  <a:pt x="113" y="69"/>
                </a:lnTo>
                <a:lnTo>
                  <a:pt x="117" y="63"/>
                </a:lnTo>
                <a:lnTo>
                  <a:pt x="121" y="59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57" name="Freeform 218"/>
          <p:cNvSpPr>
            <a:spLocks/>
          </p:cNvSpPr>
          <p:nvPr/>
        </p:nvSpPr>
        <p:spPr bwMode="auto">
          <a:xfrm>
            <a:off x="4432300" y="4875213"/>
            <a:ext cx="50800" cy="65088"/>
          </a:xfrm>
          <a:custGeom>
            <a:avLst/>
            <a:gdLst>
              <a:gd name="T0" fmla="*/ 29 w 32"/>
              <a:gd name="T1" fmla="*/ 11 h 41"/>
              <a:gd name="T2" fmla="*/ 29 w 32"/>
              <a:gd name="T3" fmla="*/ 12 h 41"/>
              <a:gd name="T4" fmla="*/ 27 w 32"/>
              <a:gd name="T5" fmla="*/ 16 h 41"/>
              <a:gd name="T6" fmla="*/ 25 w 32"/>
              <a:gd name="T7" fmla="*/ 20 h 41"/>
              <a:gd name="T8" fmla="*/ 21 w 32"/>
              <a:gd name="T9" fmla="*/ 19 h 41"/>
              <a:gd name="T10" fmla="*/ 19 w 32"/>
              <a:gd name="T11" fmla="*/ 19 h 41"/>
              <a:gd name="T12" fmla="*/ 19 w 32"/>
              <a:gd name="T13" fmla="*/ 18 h 41"/>
              <a:gd name="T14" fmla="*/ 14 w 32"/>
              <a:gd name="T15" fmla="*/ 20 h 41"/>
              <a:gd name="T16" fmla="*/ 12 w 32"/>
              <a:gd name="T17" fmla="*/ 29 h 41"/>
              <a:gd name="T18" fmla="*/ 11 w 32"/>
              <a:gd name="T19" fmla="*/ 34 h 41"/>
              <a:gd name="T20" fmla="*/ 3 w 32"/>
              <a:gd name="T21" fmla="*/ 41 h 41"/>
              <a:gd name="T22" fmla="*/ 0 w 32"/>
              <a:gd name="T23" fmla="*/ 40 h 41"/>
              <a:gd name="T24" fmla="*/ 2 w 32"/>
              <a:gd name="T25" fmla="*/ 35 h 41"/>
              <a:gd name="T26" fmla="*/ 7 w 32"/>
              <a:gd name="T27" fmla="*/ 31 h 41"/>
              <a:gd name="T28" fmla="*/ 10 w 32"/>
              <a:gd name="T29" fmla="*/ 19 h 41"/>
              <a:gd name="T30" fmla="*/ 12 w 32"/>
              <a:gd name="T31" fmla="*/ 16 h 41"/>
              <a:gd name="T32" fmla="*/ 15 w 32"/>
              <a:gd name="T33" fmla="*/ 4 h 41"/>
              <a:gd name="T34" fmla="*/ 18 w 32"/>
              <a:gd name="T35" fmla="*/ 1 h 41"/>
              <a:gd name="T36" fmla="*/ 18 w 32"/>
              <a:gd name="T37" fmla="*/ 0 h 41"/>
              <a:gd name="T38" fmla="*/ 21 w 32"/>
              <a:gd name="T39" fmla="*/ 5 h 41"/>
              <a:gd name="T40" fmla="*/ 22 w 32"/>
              <a:gd name="T41" fmla="*/ 5 h 41"/>
              <a:gd name="T42" fmla="*/ 29 w 32"/>
              <a:gd name="T43" fmla="*/ 4 h 41"/>
              <a:gd name="T44" fmla="*/ 32 w 32"/>
              <a:gd name="T45" fmla="*/ 4 h 41"/>
              <a:gd name="T46" fmla="*/ 29 w 32"/>
              <a:gd name="T47" fmla="*/ 11 h 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32" h="41">
                <a:moveTo>
                  <a:pt x="29" y="11"/>
                </a:moveTo>
                <a:lnTo>
                  <a:pt x="29" y="12"/>
                </a:lnTo>
                <a:lnTo>
                  <a:pt x="27" y="16"/>
                </a:lnTo>
                <a:lnTo>
                  <a:pt x="25" y="20"/>
                </a:lnTo>
                <a:lnTo>
                  <a:pt x="21" y="19"/>
                </a:lnTo>
                <a:lnTo>
                  <a:pt x="19" y="19"/>
                </a:lnTo>
                <a:lnTo>
                  <a:pt x="19" y="18"/>
                </a:lnTo>
                <a:lnTo>
                  <a:pt x="14" y="20"/>
                </a:lnTo>
                <a:lnTo>
                  <a:pt x="12" y="29"/>
                </a:lnTo>
                <a:lnTo>
                  <a:pt x="11" y="34"/>
                </a:lnTo>
                <a:lnTo>
                  <a:pt x="3" y="41"/>
                </a:lnTo>
                <a:lnTo>
                  <a:pt x="0" y="40"/>
                </a:lnTo>
                <a:lnTo>
                  <a:pt x="2" y="35"/>
                </a:lnTo>
                <a:lnTo>
                  <a:pt x="7" y="31"/>
                </a:lnTo>
                <a:lnTo>
                  <a:pt x="10" y="19"/>
                </a:lnTo>
                <a:lnTo>
                  <a:pt x="12" y="16"/>
                </a:lnTo>
                <a:lnTo>
                  <a:pt x="15" y="4"/>
                </a:lnTo>
                <a:lnTo>
                  <a:pt x="18" y="1"/>
                </a:lnTo>
                <a:lnTo>
                  <a:pt x="18" y="0"/>
                </a:lnTo>
                <a:lnTo>
                  <a:pt x="21" y="5"/>
                </a:lnTo>
                <a:lnTo>
                  <a:pt x="22" y="5"/>
                </a:lnTo>
                <a:lnTo>
                  <a:pt x="29" y="4"/>
                </a:lnTo>
                <a:lnTo>
                  <a:pt x="32" y="4"/>
                </a:lnTo>
                <a:lnTo>
                  <a:pt x="29" y="11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58" name="Freeform 219"/>
          <p:cNvSpPr>
            <a:spLocks/>
          </p:cNvSpPr>
          <p:nvPr/>
        </p:nvSpPr>
        <p:spPr bwMode="auto">
          <a:xfrm>
            <a:off x="4359275" y="4849813"/>
            <a:ext cx="41275" cy="12700"/>
          </a:xfrm>
          <a:custGeom>
            <a:avLst/>
            <a:gdLst>
              <a:gd name="T0" fmla="*/ 18 w 26"/>
              <a:gd name="T1" fmla="*/ 5 h 8"/>
              <a:gd name="T2" fmla="*/ 5 w 26"/>
              <a:gd name="T3" fmla="*/ 8 h 8"/>
              <a:gd name="T4" fmla="*/ 0 w 26"/>
              <a:gd name="T5" fmla="*/ 5 h 8"/>
              <a:gd name="T6" fmla="*/ 1 w 26"/>
              <a:gd name="T7" fmla="*/ 4 h 8"/>
              <a:gd name="T8" fmla="*/ 11 w 26"/>
              <a:gd name="T9" fmla="*/ 5 h 8"/>
              <a:gd name="T10" fmla="*/ 20 w 26"/>
              <a:gd name="T11" fmla="*/ 0 h 8"/>
              <a:gd name="T12" fmla="*/ 26 w 26"/>
              <a:gd name="T13" fmla="*/ 2 h 8"/>
              <a:gd name="T14" fmla="*/ 23 w 26"/>
              <a:gd name="T15" fmla="*/ 5 h 8"/>
              <a:gd name="T16" fmla="*/ 18 w 26"/>
              <a:gd name="T17" fmla="*/ 5 h 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26" h="8">
                <a:moveTo>
                  <a:pt x="18" y="5"/>
                </a:moveTo>
                <a:lnTo>
                  <a:pt x="5" y="8"/>
                </a:lnTo>
                <a:lnTo>
                  <a:pt x="0" y="5"/>
                </a:lnTo>
                <a:lnTo>
                  <a:pt x="1" y="4"/>
                </a:lnTo>
                <a:lnTo>
                  <a:pt x="11" y="5"/>
                </a:lnTo>
                <a:lnTo>
                  <a:pt x="20" y="0"/>
                </a:lnTo>
                <a:lnTo>
                  <a:pt x="26" y="2"/>
                </a:lnTo>
                <a:lnTo>
                  <a:pt x="23" y="5"/>
                </a:lnTo>
                <a:lnTo>
                  <a:pt x="18" y="5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59" name="Freeform 220"/>
          <p:cNvSpPr>
            <a:spLocks/>
          </p:cNvSpPr>
          <p:nvPr/>
        </p:nvSpPr>
        <p:spPr bwMode="auto">
          <a:xfrm>
            <a:off x="4135438" y="4843463"/>
            <a:ext cx="15875" cy="14288"/>
          </a:xfrm>
          <a:custGeom>
            <a:avLst/>
            <a:gdLst>
              <a:gd name="T0" fmla="*/ 4 w 10"/>
              <a:gd name="T1" fmla="*/ 5 h 9"/>
              <a:gd name="T2" fmla="*/ 0 w 10"/>
              <a:gd name="T3" fmla="*/ 6 h 9"/>
              <a:gd name="T4" fmla="*/ 2 w 10"/>
              <a:gd name="T5" fmla="*/ 0 h 9"/>
              <a:gd name="T6" fmla="*/ 8 w 10"/>
              <a:gd name="T7" fmla="*/ 0 h 9"/>
              <a:gd name="T8" fmla="*/ 8 w 10"/>
              <a:gd name="T9" fmla="*/ 0 h 9"/>
              <a:gd name="T10" fmla="*/ 10 w 10"/>
              <a:gd name="T11" fmla="*/ 2 h 9"/>
              <a:gd name="T12" fmla="*/ 8 w 10"/>
              <a:gd name="T13" fmla="*/ 9 h 9"/>
              <a:gd name="T14" fmla="*/ 4 w 10"/>
              <a:gd name="T15" fmla="*/ 9 h 9"/>
              <a:gd name="T16" fmla="*/ 4 w 10"/>
              <a:gd name="T17" fmla="*/ 5 h 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0" h="9">
                <a:moveTo>
                  <a:pt x="4" y="5"/>
                </a:moveTo>
                <a:lnTo>
                  <a:pt x="0" y="6"/>
                </a:lnTo>
                <a:lnTo>
                  <a:pt x="2" y="0"/>
                </a:lnTo>
                <a:lnTo>
                  <a:pt x="8" y="0"/>
                </a:lnTo>
                <a:lnTo>
                  <a:pt x="8" y="0"/>
                </a:lnTo>
                <a:lnTo>
                  <a:pt x="10" y="2"/>
                </a:lnTo>
                <a:lnTo>
                  <a:pt x="8" y="9"/>
                </a:lnTo>
                <a:lnTo>
                  <a:pt x="4" y="9"/>
                </a:lnTo>
                <a:lnTo>
                  <a:pt x="4" y="5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60" name="Freeform 221"/>
          <p:cNvSpPr>
            <a:spLocks noEditPoints="1"/>
          </p:cNvSpPr>
          <p:nvPr/>
        </p:nvSpPr>
        <p:spPr bwMode="auto">
          <a:xfrm>
            <a:off x="4117975" y="4732338"/>
            <a:ext cx="219075" cy="120650"/>
          </a:xfrm>
          <a:custGeom>
            <a:avLst/>
            <a:gdLst>
              <a:gd name="T0" fmla="*/ 122 w 138"/>
              <a:gd name="T1" fmla="*/ 4 h 76"/>
              <a:gd name="T2" fmla="*/ 131 w 138"/>
              <a:gd name="T3" fmla="*/ 0 h 76"/>
              <a:gd name="T4" fmla="*/ 129 w 138"/>
              <a:gd name="T5" fmla="*/ 10 h 76"/>
              <a:gd name="T6" fmla="*/ 126 w 138"/>
              <a:gd name="T7" fmla="*/ 25 h 76"/>
              <a:gd name="T8" fmla="*/ 138 w 138"/>
              <a:gd name="T9" fmla="*/ 30 h 76"/>
              <a:gd name="T10" fmla="*/ 122 w 138"/>
              <a:gd name="T11" fmla="*/ 33 h 76"/>
              <a:gd name="T12" fmla="*/ 104 w 138"/>
              <a:gd name="T13" fmla="*/ 33 h 76"/>
              <a:gd name="T14" fmla="*/ 90 w 138"/>
              <a:gd name="T15" fmla="*/ 38 h 76"/>
              <a:gd name="T16" fmla="*/ 74 w 138"/>
              <a:gd name="T17" fmla="*/ 42 h 76"/>
              <a:gd name="T18" fmla="*/ 88 w 138"/>
              <a:gd name="T19" fmla="*/ 48 h 76"/>
              <a:gd name="T20" fmla="*/ 85 w 138"/>
              <a:gd name="T21" fmla="*/ 53 h 76"/>
              <a:gd name="T22" fmla="*/ 77 w 138"/>
              <a:gd name="T23" fmla="*/ 55 h 76"/>
              <a:gd name="T24" fmla="*/ 66 w 138"/>
              <a:gd name="T25" fmla="*/ 50 h 76"/>
              <a:gd name="T26" fmla="*/ 64 w 138"/>
              <a:gd name="T27" fmla="*/ 61 h 76"/>
              <a:gd name="T28" fmla="*/ 70 w 138"/>
              <a:gd name="T29" fmla="*/ 68 h 76"/>
              <a:gd name="T30" fmla="*/ 77 w 138"/>
              <a:gd name="T31" fmla="*/ 71 h 76"/>
              <a:gd name="T32" fmla="*/ 63 w 138"/>
              <a:gd name="T33" fmla="*/ 75 h 76"/>
              <a:gd name="T34" fmla="*/ 63 w 138"/>
              <a:gd name="T35" fmla="*/ 68 h 76"/>
              <a:gd name="T36" fmla="*/ 55 w 138"/>
              <a:gd name="T37" fmla="*/ 65 h 76"/>
              <a:gd name="T38" fmla="*/ 30 w 138"/>
              <a:gd name="T39" fmla="*/ 59 h 76"/>
              <a:gd name="T40" fmla="*/ 21 w 138"/>
              <a:gd name="T41" fmla="*/ 55 h 76"/>
              <a:gd name="T42" fmla="*/ 24 w 138"/>
              <a:gd name="T43" fmla="*/ 45 h 76"/>
              <a:gd name="T44" fmla="*/ 41 w 138"/>
              <a:gd name="T45" fmla="*/ 46 h 76"/>
              <a:gd name="T46" fmla="*/ 49 w 138"/>
              <a:gd name="T47" fmla="*/ 40 h 76"/>
              <a:gd name="T48" fmla="*/ 34 w 138"/>
              <a:gd name="T49" fmla="*/ 33 h 76"/>
              <a:gd name="T50" fmla="*/ 0 w 138"/>
              <a:gd name="T51" fmla="*/ 34 h 76"/>
              <a:gd name="T52" fmla="*/ 21 w 138"/>
              <a:gd name="T53" fmla="*/ 27 h 76"/>
              <a:gd name="T54" fmla="*/ 45 w 138"/>
              <a:gd name="T55" fmla="*/ 29 h 76"/>
              <a:gd name="T56" fmla="*/ 51 w 138"/>
              <a:gd name="T57" fmla="*/ 23 h 76"/>
              <a:gd name="T58" fmla="*/ 70 w 138"/>
              <a:gd name="T59" fmla="*/ 18 h 76"/>
              <a:gd name="T60" fmla="*/ 78 w 138"/>
              <a:gd name="T61" fmla="*/ 15 h 76"/>
              <a:gd name="T62" fmla="*/ 85 w 138"/>
              <a:gd name="T63" fmla="*/ 23 h 76"/>
              <a:gd name="T64" fmla="*/ 66 w 138"/>
              <a:gd name="T65" fmla="*/ 27 h 76"/>
              <a:gd name="T66" fmla="*/ 63 w 138"/>
              <a:gd name="T67" fmla="*/ 37 h 76"/>
              <a:gd name="T68" fmla="*/ 86 w 138"/>
              <a:gd name="T69" fmla="*/ 30 h 76"/>
              <a:gd name="T70" fmla="*/ 101 w 138"/>
              <a:gd name="T71" fmla="*/ 18 h 76"/>
              <a:gd name="T72" fmla="*/ 116 w 138"/>
              <a:gd name="T73" fmla="*/ 8 h 76"/>
              <a:gd name="T74" fmla="*/ 44 w 138"/>
              <a:gd name="T75" fmla="*/ 52 h 76"/>
              <a:gd name="T76" fmla="*/ 33 w 138"/>
              <a:gd name="T77" fmla="*/ 57 h 76"/>
              <a:gd name="T78" fmla="*/ 55 w 138"/>
              <a:gd name="T79" fmla="*/ 57 h 76"/>
              <a:gd name="T80" fmla="*/ 111 w 138"/>
              <a:gd name="T81" fmla="*/ 14 h 76"/>
              <a:gd name="T82" fmla="*/ 114 w 138"/>
              <a:gd name="T83" fmla="*/ 25 h 76"/>
              <a:gd name="T84" fmla="*/ 112 w 138"/>
              <a:gd name="T85" fmla="*/ 31 h 76"/>
              <a:gd name="T86" fmla="*/ 119 w 138"/>
              <a:gd name="T87" fmla="*/ 14 h 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</a:cxnLst>
            <a:rect l="0" t="0" r="r" b="b"/>
            <a:pathLst>
              <a:path w="138" h="76">
                <a:moveTo>
                  <a:pt x="116" y="8"/>
                </a:moveTo>
                <a:lnTo>
                  <a:pt x="120" y="3"/>
                </a:lnTo>
                <a:lnTo>
                  <a:pt x="122" y="4"/>
                </a:lnTo>
                <a:lnTo>
                  <a:pt x="120" y="8"/>
                </a:lnTo>
                <a:lnTo>
                  <a:pt x="127" y="7"/>
                </a:lnTo>
                <a:lnTo>
                  <a:pt x="131" y="0"/>
                </a:lnTo>
                <a:lnTo>
                  <a:pt x="133" y="1"/>
                </a:lnTo>
                <a:lnTo>
                  <a:pt x="133" y="4"/>
                </a:lnTo>
                <a:lnTo>
                  <a:pt x="129" y="10"/>
                </a:lnTo>
                <a:lnTo>
                  <a:pt x="126" y="14"/>
                </a:lnTo>
                <a:lnTo>
                  <a:pt x="126" y="18"/>
                </a:lnTo>
                <a:lnTo>
                  <a:pt x="126" y="25"/>
                </a:lnTo>
                <a:lnTo>
                  <a:pt x="127" y="27"/>
                </a:lnTo>
                <a:lnTo>
                  <a:pt x="137" y="29"/>
                </a:lnTo>
                <a:lnTo>
                  <a:pt x="138" y="30"/>
                </a:lnTo>
                <a:lnTo>
                  <a:pt x="135" y="33"/>
                </a:lnTo>
                <a:lnTo>
                  <a:pt x="123" y="33"/>
                </a:lnTo>
                <a:lnTo>
                  <a:pt x="122" y="33"/>
                </a:lnTo>
                <a:lnTo>
                  <a:pt x="120" y="34"/>
                </a:lnTo>
                <a:lnTo>
                  <a:pt x="116" y="37"/>
                </a:lnTo>
                <a:lnTo>
                  <a:pt x="104" y="33"/>
                </a:lnTo>
                <a:lnTo>
                  <a:pt x="103" y="34"/>
                </a:lnTo>
                <a:lnTo>
                  <a:pt x="99" y="38"/>
                </a:lnTo>
                <a:lnTo>
                  <a:pt x="90" y="38"/>
                </a:lnTo>
                <a:lnTo>
                  <a:pt x="84" y="38"/>
                </a:lnTo>
                <a:lnTo>
                  <a:pt x="81" y="38"/>
                </a:lnTo>
                <a:lnTo>
                  <a:pt x="74" y="42"/>
                </a:lnTo>
                <a:lnTo>
                  <a:pt x="75" y="45"/>
                </a:lnTo>
                <a:lnTo>
                  <a:pt x="84" y="45"/>
                </a:lnTo>
                <a:lnTo>
                  <a:pt x="88" y="48"/>
                </a:lnTo>
                <a:lnTo>
                  <a:pt x="86" y="50"/>
                </a:lnTo>
                <a:lnTo>
                  <a:pt x="85" y="52"/>
                </a:lnTo>
                <a:lnTo>
                  <a:pt x="85" y="53"/>
                </a:lnTo>
                <a:lnTo>
                  <a:pt x="84" y="55"/>
                </a:lnTo>
                <a:lnTo>
                  <a:pt x="77" y="56"/>
                </a:lnTo>
                <a:lnTo>
                  <a:pt x="77" y="55"/>
                </a:lnTo>
                <a:lnTo>
                  <a:pt x="73" y="50"/>
                </a:lnTo>
                <a:lnTo>
                  <a:pt x="71" y="50"/>
                </a:lnTo>
                <a:lnTo>
                  <a:pt x="66" y="50"/>
                </a:lnTo>
                <a:lnTo>
                  <a:pt x="67" y="53"/>
                </a:lnTo>
                <a:lnTo>
                  <a:pt x="70" y="57"/>
                </a:lnTo>
                <a:lnTo>
                  <a:pt x="64" y="61"/>
                </a:lnTo>
                <a:lnTo>
                  <a:pt x="64" y="63"/>
                </a:lnTo>
                <a:lnTo>
                  <a:pt x="64" y="64"/>
                </a:lnTo>
                <a:lnTo>
                  <a:pt x="70" y="68"/>
                </a:lnTo>
                <a:lnTo>
                  <a:pt x="71" y="68"/>
                </a:lnTo>
                <a:lnTo>
                  <a:pt x="75" y="68"/>
                </a:lnTo>
                <a:lnTo>
                  <a:pt x="77" y="71"/>
                </a:lnTo>
                <a:lnTo>
                  <a:pt x="74" y="76"/>
                </a:lnTo>
                <a:lnTo>
                  <a:pt x="71" y="75"/>
                </a:lnTo>
                <a:lnTo>
                  <a:pt x="63" y="75"/>
                </a:lnTo>
                <a:lnTo>
                  <a:pt x="66" y="74"/>
                </a:lnTo>
                <a:lnTo>
                  <a:pt x="66" y="72"/>
                </a:lnTo>
                <a:lnTo>
                  <a:pt x="63" y="68"/>
                </a:lnTo>
                <a:lnTo>
                  <a:pt x="60" y="67"/>
                </a:lnTo>
                <a:lnTo>
                  <a:pt x="62" y="67"/>
                </a:lnTo>
                <a:lnTo>
                  <a:pt x="55" y="65"/>
                </a:lnTo>
                <a:lnTo>
                  <a:pt x="47" y="64"/>
                </a:lnTo>
                <a:lnTo>
                  <a:pt x="36" y="61"/>
                </a:lnTo>
                <a:lnTo>
                  <a:pt x="30" y="59"/>
                </a:lnTo>
                <a:lnTo>
                  <a:pt x="28" y="57"/>
                </a:lnTo>
                <a:lnTo>
                  <a:pt x="24" y="56"/>
                </a:lnTo>
                <a:lnTo>
                  <a:pt x="21" y="55"/>
                </a:lnTo>
                <a:lnTo>
                  <a:pt x="22" y="50"/>
                </a:lnTo>
                <a:lnTo>
                  <a:pt x="22" y="48"/>
                </a:lnTo>
                <a:lnTo>
                  <a:pt x="24" y="45"/>
                </a:lnTo>
                <a:lnTo>
                  <a:pt x="34" y="49"/>
                </a:lnTo>
                <a:lnTo>
                  <a:pt x="39" y="49"/>
                </a:lnTo>
                <a:lnTo>
                  <a:pt x="41" y="46"/>
                </a:lnTo>
                <a:lnTo>
                  <a:pt x="34" y="41"/>
                </a:lnTo>
                <a:lnTo>
                  <a:pt x="30" y="38"/>
                </a:lnTo>
                <a:lnTo>
                  <a:pt x="49" y="40"/>
                </a:lnTo>
                <a:lnTo>
                  <a:pt x="52" y="34"/>
                </a:lnTo>
                <a:lnTo>
                  <a:pt x="43" y="34"/>
                </a:lnTo>
                <a:lnTo>
                  <a:pt x="34" y="33"/>
                </a:lnTo>
                <a:lnTo>
                  <a:pt x="22" y="31"/>
                </a:lnTo>
                <a:lnTo>
                  <a:pt x="3" y="37"/>
                </a:lnTo>
                <a:lnTo>
                  <a:pt x="0" y="34"/>
                </a:lnTo>
                <a:lnTo>
                  <a:pt x="2" y="30"/>
                </a:lnTo>
                <a:lnTo>
                  <a:pt x="6" y="27"/>
                </a:lnTo>
                <a:lnTo>
                  <a:pt x="21" y="27"/>
                </a:lnTo>
                <a:lnTo>
                  <a:pt x="28" y="27"/>
                </a:lnTo>
                <a:lnTo>
                  <a:pt x="39" y="27"/>
                </a:lnTo>
                <a:lnTo>
                  <a:pt x="45" y="29"/>
                </a:lnTo>
                <a:lnTo>
                  <a:pt x="49" y="29"/>
                </a:lnTo>
                <a:lnTo>
                  <a:pt x="52" y="26"/>
                </a:lnTo>
                <a:lnTo>
                  <a:pt x="51" y="23"/>
                </a:lnTo>
                <a:lnTo>
                  <a:pt x="41" y="19"/>
                </a:lnTo>
                <a:lnTo>
                  <a:pt x="52" y="16"/>
                </a:lnTo>
                <a:lnTo>
                  <a:pt x="70" y="18"/>
                </a:lnTo>
                <a:lnTo>
                  <a:pt x="71" y="16"/>
                </a:lnTo>
                <a:lnTo>
                  <a:pt x="74" y="14"/>
                </a:lnTo>
                <a:lnTo>
                  <a:pt x="78" y="15"/>
                </a:lnTo>
                <a:lnTo>
                  <a:pt x="82" y="16"/>
                </a:lnTo>
                <a:lnTo>
                  <a:pt x="85" y="19"/>
                </a:lnTo>
                <a:lnTo>
                  <a:pt x="85" y="23"/>
                </a:lnTo>
                <a:lnTo>
                  <a:pt x="74" y="25"/>
                </a:lnTo>
                <a:lnTo>
                  <a:pt x="71" y="26"/>
                </a:lnTo>
                <a:lnTo>
                  <a:pt x="66" y="27"/>
                </a:lnTo>
                <a:lnTo>
                  <a:pt x="52" y="29"/>
                </a:lnTo>
                <a:lnTo>
                  <a:pt x="54" y="33"/>
                </a:lnTo>
                <a:lnTo>
                  <a:pt x="63" y="37"/>
                </a:lnTo>
                <a:lnTo>
                  <a:pt x="71" y="34"/>
                </a:lnTo>
                <a:lnTo>
                  <a:pt x="81" y="30"/>
                </a:lnTo>
                <a:lnTo>
                  <a:pt x="86" y="30"/>
                </a:lnTo>
                <a:lnTo>
                  <a:pt x="90" y="30"/>
                </a:lnTo>
                <a:lnTo>
                  <a:pt x="96" y="26"/>
                </a:lnTo>
                <a:lnTo>
                  <a:pt x="101" y="18"/>
                </a:lnTo>
                <a:lnTo>
                  <a:pt x="100" y="11"/>
                </a:lnTo>
                <a:lnTo>
                  <a:pt x="111" y="10"/>
                </a:lnTo>
                <a:lnTo>
                  <a:pt x="116" y="8"/>
                </a:lnTo>
                <a:close/>
                <a:moveTo>
                  <a:pt x="47" y="46"/>
                </a:moveTo>
                <a:lnTo>
                  <a:pt x="45" y="48"/>
                </a:lnTo>
                <a:lnTo>
                  <a:pt x="44" y="52"/>
                </a:lnTo>
                <a:lnTo>
                  <a:pt x="29" y="50"/>
                </a:lnTo>
                <a:lnTo>
                  <a:pt x="29" y="53"/>
                </a:lnTo>
                <a:lnTo>
                  <a:pt x="33" y="57"/>
                </a:lnTo>
                <a:lnTo>
                  <a:pt x="47" y="59"/>
                </a:lnTo>
                <a:lnTo>
                  <a:pt x="54" y="59"/>
                </a:lnTo>
                <a:lnTo>
                  <a:pt x="55" y="57"/>
                </a:lnTo>
                <a:lnTo>
                  <a:pt x="51" y="49"/>
                </a:lnTo>
                <a:lnTo>
                  <a:pt x="47" y="46"/>
                </a:lnTo>
                <a:close/>
                <a:moveTo>
                  <a:pt x="111" y="14"/>
                </a:moveTo>
                <a:lnTo>
                  <a:pt x="108" y="16"/>
                </a:lnTo>
                <a:lnTo>
                  <a:pt x="115" y="20"/>
                </a:lnTo>
                <a:lnTo>
                  <a:pt x="114" y="25"/>
                </a:lnTo>
                <a:lnTo>
                  <a:pt x="108" y="23"/>
                </a:lnTo>
                <a:lnTo>
                  <a:pt x="108" y="27"/>
                </a:lnTo>
                <a:lnTo>
                  <a:pt x="112" y="31"/>
                </a:lnTo>
                <a:lnTo>
                  <a:pt x="115" y="30"/>
                </a:lnTo>
                <a:lnTo>
                  <a:pt x="119" y="20"/>
                </a:lnTo>
                <a:lnTo>
                  <a:pt x="119" y="14"/>
                </a:lnTo>
                <a:lnTo>
                  <a:pt x="111" y="14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61" name="Freeform 222"/>
          <p:cNvSpPr>
            <a:spLocks/>
          </p:cNvSpPr>
          <p:nvPr/>
        </p:nvSpPr>
        <p:spPr bwMode="auto">
          <a:xfrm>
            <a:off x="4159250" y="4833938"/>
            <a:ext cx="39688" cy="23813"/>
          </a:xfrm>
          <a:custGeom>
            <a:avLst/>
            <a:gdLst>
              <a:gd name="T0" fmla="*/ 3 w 25"/>
              <a:gd name="T1" fmla="*/ 8 h 15"/>
              <a:gd name="T2" fmla="*/ 0 w 25"/>
              <a:gd name="T3" fmla="*/ 7 h 15"/>
              <a:gd name="T4" fmla="*/ 3 w 25"/>
              <a:gd name="T5" fmla="*/ 0 h 15"/>
              <a:gd name="T6" fmla="*/ 15 w 25"/>
              <a:gd name="T7" fmla="*/ 8 h 15"/>
              <a:gd name="T8" fmla="*/ 17 w 25"/>
              <a:gd name="T9" fmla="*/ 4 h 15"/>
              <a:gd name="T10" fmla="*/ 25 w 25"/>
              <a:gd name="T11" fmla="*/ 7 h 15"/>
              <a:gd name="T12" fmla="*/ 25 w 25"/>
              <a:gd name="T13" fmla="*/ 12 h 15"/>
              <a:gd name="T14" fmla="*/ 11 w 25"/>
              <a:gd name="T15" fmla="*/ 15 h 15"/>
              <a:gd name="T16" fmla="*/ 4 w 25"/>
              <a:gd name="T17" fmla="*/ 10 h 15"/>
              <a:gd name="T18" fmla="*/ 3 w 25"/>
              <a:gd name="T19" fmla="*/ 8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25" h="15">
                <a:moveTo>
                  <a:pt x="3" y="8"/>
                </a:moveTo>
                <a:lnTo>
                  <a:pt x="0" y="7"/>
                </a:lnTo>
                <a:lnTo>
                  <a:pt x="3" y="0"/>
                </a:lnTo>
                <a:lnTo>
                  <a:pt x="15" y="8"/>
                </a:lnTo>
                <a:lnTo>
                  <a:pt x="17" y="4"/>
                </a:lnTo>
                <a:lnTo>
                  <a:pt x="25" y="7"/>
                </a:lnTo>
                <a:lnTo>
                  <a:pt x="25" y="12"/>
                </a:lnTo>
                <a:lnTo>
                  <a:pt x="11" y="15"/>
                </a:lnTo>
                <a:lnTo>
                  <a:pt x="4" y="10"/>
                </a:lnTo>
                <a:lnTo>
                  <a:pt x="3" y="8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62" name="Freeform 223"/>
          <p:cNvSpPr>
            <a:spLocks/>
          </p:cNvSpPr>
          <p:nvPr/>
        </p:nvSpPr>
        <p:spPr bwMode="auto">
          <a:xfrm>
            <a:off x="4338638" y="4713288"/>
            <a:ext cx="115888" cy="90488"/>
          </a:xfrm>
          <a:custGeom>
            <a:avLst/>
            <a:gdLst>
              <a:gd name="T0" fmla="*/ 14 w 73"/>
              <a:gd name="T1" fmla="*/ 5 h 57"/>
              <a:gd name="T2" fmla="*/ 13 w 73"/>
              <a:gd name="T3" fmla="*/ 5 h 57"/>
              <a:gd name="T4" fmla="*/ 11 w 73"/>
              <a:gd name="T5" fmla="*/ 2 h 57"/>
              <a:gd name="T6" fmla="*/ 20 w 73"/>
              <a:gd name="T7" fmla="*/ 2 h 57"/>
              <a:gd name="T8" fmla="*/ 21 w 73"/>
              <a:gd name="T9" fmla="*/ 4 h 57"/>
              <a:gd name="T10" fmla="*/ 21 w 73"/>
              <a:gd name="T11" fmla="*/ 8 h 57"/>
              <a:gd name="T12" fmla="*/ 35 w 73"/>
              <a:gd name="T13" fmla="*/ 16 h 57"/>
              <a:gd name="T14" fmla="*/ 44 w 73"/>
              <a:gd name="T15" fmla="*/ 23 h 57"/>
              <a:gd name="T16" fmla="*/ 54 w 73"/>
              <a:gd name="T17" fmla="*/ 28 h 57"/>
              <a:gd name="T18" fmla="*/ 56 w 73"/>
              <a:gd name="T19" fmla="*/ 28 h 57"/>
              <a:gd name="T20" fmla="*/ 67 w 73"/>
              <a:gd name="T21" fmla="*/ 27 h 57"/>
              <a:gd name="T22" fmla="*/ 71 w 73"/>
              <a:gd name="T23" fmla="*/ 34 h 57"/>
              <a:gd name="T24" fmla="*/ 73 w 73"/>
              <a:gd name="T25" fmla="*/ 50 h 57"/>
              <a:gd name="T26" fmla="*/ 70 w 73"/>
              <a:gd name="T27" fmla="*/ 50 h 57"/>
              <a:gd name="T28" fmla="*/ 65 w 73"/>
              <a:gd name="T29" fmla="*/ 37 h 57"/>
              <a:gd name="T30" fmla="*/ 62 w 73"/>
              <a:gd name="T31" fmla="*/ 35 h 57"/>
              <a:gd name="T32" fmla="*/ 62 w 73"/>
              <a:gd name="T33" fmla="*/ 50 h 57"/>
              <a:gd name="T34" fmla="*/ 58 w 73"/>
              <a:gd name="T35" fmla="*/ 56 h 57"/>
              <a:gd name="T36" fmla="*/ 55 w 73"/>
              <a:gd name="T37" fmla="*/ 57 h 57"/>
              <a:gd name="T38" fmla="*/ 55 w 73"/>
              <a:gd name="T39" fmla="*/ 56 h 57"/>
              <a:gd name="T40" fmla="*/ 52 w 73"/>
              <a:gd name="T41" fmla="*/ 52 h 57"/>
              <a:gd name="T42" fmla="*/ 55 w 73"/>
              <a:gd name="T43" fmla="*/ 38 h 57"/>
              <a:gd name="T44" fmla="*/ 50 w 73"/>
              <a:gd name="T45" fmla="*/ 34 h 57"/>
              <a:gd name="T46" fmla="*/ 46 w 73"/>
              <a:gd name="T47" fmla="*/ 31 h 57"/>
              <a:gd name="T48" fmla="*/ 41 w 73"/>
              <a:gd name="T49" fmla="*/ 31 h 57"/>
              <a:gd name="T50" fmla="*/ 37 w 73"/>
              <a:gd name="T51" fmla="*/ 31 h 57"/>
              <a:gd name="T52" fmla="*/ 37 w 73"/>
              <a:gd name="T53" fmla="*/ 34 h 57"/>
              <a:gd name="T54" fmla="*/ 39 w 73"/>
              <a:gd name="T55" fmla="*/ 50 h 57"/>
              <a:gd name="T56" fmla="*/ 35 w 73"/>
              <a:gd name="T57" fmla="*/ 52 h 57"/>
              <a:gd name="T58" fmla="*/ 32 w 73"/>
              <a:gd name="T59" fmla="*/ 41 h 57"/>
              <a:gd name="T60" fmla="*/ 26 w 73"/>
              <a:gd name="T61" fmla="*/ 28 h 57"/>
              <a:gd name="T62" fmla="*/ 18 w 73"/>
              <a:gd name="T63" fmla="*/ 27 h 57"/>
              <a:gd name="T64" fmla="*/ 13 w 73"/>
              <a:gd name="T65" fmla="*/ 31 h 57"/>
              <a:gd name="T66" fmla="*/ 11 w 73"/>
              <a:gd name="T67" fmla="*/ 31 h 57"/>
              <a:gd name="T68" fmla="*/ 10 w 73"/>
              <a:gd name="T69" fmla="*/ 24 h 57"/>
              <a:gd name="T70" fmla="*/ 5 w 73"/>
              <a:gd name="T71" fmla="*/ 23 h 57"/>
              <a:gd name="T72" fmla="*/ 3 w 73"/>
              <a:gd name="T73" fmla="*/ 20 h 57"/>
              <a:gd name="T74" fmla="*/ 5 w 73"/>
              <a:gd name="T75" fmla="*/ 13 h 57"/>
              <a:gd name="T76" fmla="*/ 0 w 73"/>
              <a:gd name="T77" fmla="*/ 2 h 57"/>
              <a:gd name="T78" fmla="*/ 2 w 73"/>
              <a:gd name="T79" fmla="*/ 0 h 57"/>
              <a:gd name="T80" fmla="*/ 3 w 73"/>
              <a:gd name="T81" fmla="*/ 2 h 57"/>
              <a:gd name="T82" fmla="*/ 5 w 73"/>
              <a:gd name="T83" fmla="*/ 11 h 57"/>
              <a:gd name="T84" fmla="*/ 10 w 73"/>
              <a:gd name="T85" fmla="*/ 16 h 57"/>
              <a:gd name="T86" fmla="*/ 14 w 73"/>
              <a:gd name="T87" fmla="*/ 19 h 57"/>
              <a:gd name="T88" fmla="*/ 15 w 73"/>
              <a:gd name="T89" fmla="*/ 19 h 57"/>
              <a:gd name="T90" fmla="*/ 21 w 73"/>
              <a:gd name="T91" fmla="*/ 22 h 57"/>
              <a:gd name="T92" fmla="*/ 24 w 73"/>
              <a:gd name="T93" fmla="*/ 22 h 57"/>
              <a:gd name="T94" fmla="*/ 24 w 73"/>
              <a:gd name="T95" fmla="*/ 19 h 57"/>
              <a:gd name="T96" fmla="*/ 22 w 73"/>
              <a:gd name="T97" fmla="*/ 16 h 57"/>
              <a:gd name="T98" fmla="*/ 14 w 73"/>
              <a:gd name="T99" fmla="*/ 5 h 5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</a:cxnLst>
            <a:rect l="0" t="0" r="r" b="b"/>
            <a:pathLst>
              <a:path w="73" h="57">
                <a:moveTo>
                  <a:pt x="14" y="5"/>
                </a:moveTo>
                <a:lnTo>
                  <a:pt x="13" y="5"/>
                </a:lnTo>
                <a:lnTo>
                  <a:pt x="11" y="2"/>
                </a:lnTo>
                <a:lnTo>
                  <a:pt x="20" y="2"/>
                </a:lnTo>
                <a:lnTo>
                  <a:pt x="21" y="4"/>
                </a:lnTo>
                <a:lnTo>
                  <a:pt x="21" y="8"/>
                </a:lnTo>
                <a:lnTo>
                  <a:pt x="35" y="16"/>
                </a:lnTo>
                <a:lnTo>
                  <a:pt x="44" y="23"/>
                </a:lnTo>
                <a:lnTo>
                  <a:pt x="54" y="28"/>
                </a:lnTo>
                <a:lnTo>
                  <a:pt x="56" y="28"/>
                </a:lnTo>
                <a:lnTo>
                  <a:pt x="67" y="27"/>
                </a:lnTo>
                <a:lnTo>
                  <a:pt x="71" y="34"/>
                </a:lnTo>
                <a:lnTo>
                  <a:pt x="73" y="50"/>
                </a:lnTo>
                <a:lnTo>
                  <a:pt x="70" y="50"/>
                </a:lnTo>
                <a:lnTo>
                  <a:pt x="65" y="37"/>
                </a:lnTo>
                <a:lnTo>
                  <a:pt x="62" y="35"/>
                </a:lnTo>
                <a:lnTo>
                  <a:pt x="62" y="50"/>
                </a:lnTo>
                <a:lnTo>
                  <a:pt x="58" y="56"/>
                </a:lnTo>
                <a:lnTo>
                  <a:pt x="55" y="57"/>
                </a:lnTo>
                <a:lnTo>
                  <a:pt x="55" y="56"/>
                </a:lnTo>
                <a:lnTo>
                  <a:pt x="52" y="52"/>
                </a:lnTo>
                <a:lnTo>
                  <a:pt x="55" y="38"/>
                </a:lnTo>
                <a:lnTo>
                  <a:pt x="50" y="34"/>
                </a:lnTo>
                <a:lnTo>
                  <a:pt x="46" y="31"/>
                </a:lnTo>
                <a:lnTo>
                  <a:pt x="41" y="31"/>
                </a:lnTo>
                <a:lnTo>
                  <a:pt x="37" y="31"/>
                </a:lnTo>
                <a:lnTo>
                  <a:pt x="37" y="34"/>
                </a:lnTo>
                <a:lnTo>
                  <a:pt x="39" y="50"/>
                </a:lnTo>
                <a:lnTo>
                  <a:pt x="35" y="52"/>
                </a:lnTo>
                <a:lnTo>
                  <a:pt x="32" y="41"/>
                </a:lnTo>
                <a:lnTo>
                  <a:pt x="26" y="28"/>
                </a:lnTo>
                <a:lnTo>
                  <a:pt x="18" y="27"/>
                </a:lnTo>
                <a:lnTo>
                  <a:pt x="13" y="31"/>
                </a:lnTo>
                <a:lnTo>
                  <a:pt x="11" y="31"/>
                </a:lnTo>
                <a:lnTo>
                  <a:pt x="10" y="24"/>
                </a:lnTo>
                <a:lnTo>
                  <a:pt x="5" y="23"/>
                </a:lnTo>
                <a:lnTo>
                  <a:pt x="3" y="20"/>
                </a:lnTo>
                <a:lnTo>
                  <a:pt x="5" y="13"/>
                </a:lnTo>
                <a:lnTo>
                  <a:pt x="0" y="2"/>
                </a:lnTo>
                <a:lnTo>
                  <a:pt x="2" y="0"/>
                </a:lnTo>
                <a:lnTo>
                  <a:pt x="3" y="2"/>
                </a:lnTo>
                <a:lnTo>
                  <a:pt x="5" y="11"/>
                </a:lnTo>
                <a:lnTo>
                  <a:pt x="10" y="16"/>
                </a:lnTo>
                <a:lnTo>
                  <a:pt x="14" y="19"/>
                </a:lnTo>
                <a:lnTo>
                  <a:pt x="15" y="19"/>
                </a:lnTo>
                <a:lnTo>
                  <a:pt x="21" y="22"/>
                </a:lnTo>
                <a:lnTo>
                  <a:pt x="24" y="22"/>
                </a:lnTo>
                <a:lnTo>
                  <a:pt x="24" y="19"/>
                </a:lnTo>
                <a:lnTo>
                  <a:pt x="22" y="16"/>
                </a:lnTo>
                <a:lnTo>
                  <a:pt x="14" y="5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63" name="Freeform 224"/>
          <p:cNvSpPr>
            <a:spLocks/>
          </p:cNvSpPr>
          <p:nvPr/>
        </p:nvSpPr>
        <p:spPr bwMode="auto">
          <a:xfrm>
            <a:off x="4421188" y="4713288"/>
            <a:ext cx="50800" cy="38100"/>
          </a:xfrm>
          <a:custGeom>
            <a:avLst/>
            <a:gdLst>
              <a:gd name="T0" fmla="*/ 21 w 32"/>
              <a:gd name="T1" fmla="*/ 11 h 24"/>
              <a:gd name="T2" fmla="*/ 17 w 32"/>
              <a:gd name="T3" fmla="*/ 15 h 24"/>
              <a:gd name="T4" fmla="*/ 17 w 32"/>
              <a:gd name="T5" fmla="*/ 20 h 24"/>
              <a:gd name="T6" fmla="*/ 13 w 32"/>
              <a:gd name="T7" fmla="*/ 24 h 24"/>
              <a:gd name="T8" fmla="*/ 6 w 32"/>
              <a:gd name="T9" fmla="*/ 22 h 24"/>
              <a:gd name="T10" fmla="*/ 4 w 32"/>
              <a:gd name="T11" fmla="*/ 20 h 24"/>
              <a:gd name="T12" fmla="*/ 0 w 32"/>
              <a:gd name="T13" fmla="*/ 17 h 24"/>
              <a:gd name="T14" fmla="*/ 0 w 32"/>
              <a:gd name="T15" fmla="*/ 15 h 24"/>
              <a:gd name="T16" fmla="*/ 4 w 32"/>
              <a:gd name="T17" fmla="*/ 16 h 24"/>
              <a:gd name="T18" fmla="*/ 7 w 32"/>
              <a:gd name="T19" fmla="*/ 15 h 24"/>
              <a:gd name="T20" fmla="*/ 17 w 32"/>
              <a:gd name="T21" fmla="*/ 9 h 24"/>
              <a:gd name="T22" fmla="*/ 18 w 32"/>
              <a:gd name="T23" fmla="*/ 8 h 24"/>
              <a:gd name="T24" fmla="*/ 24 w 32"/>
              <a:gd name="T25" fmla="*/ 4 h 24"/>
              <a:gd name="T26" fmla="*/ 25 w 32"/>
              <a:gd name="T27" fmla="*/ 4 h 24"/>
              <a:gd name="T28" fmla="*/ 24 w 32"/>
              <a:gd name="T29" fmla="*/ 2 h 24"/>
              <a:gd name="T30" fmla="*/ 22 w 32"/>
              <a:gd name="T31" fmla="*/ 1 h 24"/>
              <a:gd name="T32" fmla="*/ 21 w 32"/>
              <a:gd name="T33" fmla="*/ 0 h 24"/>
              <a:gd name="T34" fmla="*/ 30 w 32"/>
              <a:gd name="T35" fmla="*/ 1 h 24"/>
              <a:gd name="T36" fmla="*/ 29 w 32"/>
              <a:gd name="T37" fmla="*/ 2 h 24"/>
              <a:gd name="T38" fmla="*/ 28 w 32"/>
              <a:gd name="T39" fmla="*/ 2 h 24"/>
              <a:gd name="T40" fmla="*/ 32 w 32"/>
              <a:gd name="T41" fmla="*/ 12 h 24"/>
              <a:gd name="T42" fmla="*/ 29 w 32"/>
              <a:gd name="T43" fmla="*/ 13 h 24"/>
              <a:gd name="T44" fmla="*/ 21 w 32"/>
              <a:gd name="T45" fmla="*/ 11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32" h="24">
                <a:moveTo>
                  <a:pt x="21" y="11"/>
                </a:moveTo>
                <a:lnTo>
                  <a:pt x="17" y="15"/>
                </a:lnTo>
                <a:lnTo>
                  <a:pt x="17" y="20"/>
                </a:lnTo>
                <a:lnTo>
                  <a:pt x="13" y="24"/>
                </a:lnTo>
                <a:lnTo>
                  <a:pt x="6" y="22"/>
                </a:lnTo>
                <a:lnTo>
                  <a:pt x="4" y="20"/>
                </a:lnTo>
                <a:lnTo>
                  <a:pt x="0" y="17"/>
                </a:lnTo>
                <a:lnTo>
                  <a:pt x="0" y="15"/>
                </a:lnTo>
                <a:lnTo>
                  <a:pt x="4" y="16"/>
                </a:lnTo>
                <a:lnTo>
                  <a:pt x="7" y="15"/>
                </a:lnTo>
                <a:lnTo>
                  <a:pt x="17" y="9"/>
                </a:lnTo>
                <a:lnTo>
                  <a:pt x="18" y="8"/>
                </a:lnTo>
                <a:lnTo>
                  <a:pt x="24" y="4"/>
                </a:lnTo>
                <a:lnTo>
                  <a:pt x="25" y="4"/>
                </a:lnTo>
                <a:lnTo>
                  <a:pt x="24" y="2"/>
                </a:lnTo>
                <a:lnTo>
                  <a:pt x="22" y="1"/>
                </a:lnTo>
                <a:lnTo>
                  <a:pt x="21" y="0"/>
                </a:lnTo>
                <a:lnTo>
                  <a:pt x="30" y="1"/>
                </a:lnTo>
                <a:lnTo>
                  <a:pt x="29" y="2"/>
                </a:lnTo>
                <a:lnTo>
                  <a:pt x="28" y="2"/>
                </a:lnTo>
                <a:lnTo>
                  <a:pt x="32" y="12"/>
                </a:lnTo>
                <a:lnTo>
                  <a:pt x="29" y="13"/>
                </a:lnTo>
                <a:lnTo>
                  <a:pt x="21" y="11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64" name="Freeform 225"/>
          <p:cNvSpPr>
            <a:spLocks/>
          </p:cNvSpPr>
          <p:nvPr/>
        </p:nvSpPr>
        <p:spPr bwMode="auto">
          <a:xfrm>
            <a:off x="4148138" y="4691063"/>
            <a:ext cx="130175" cy="57150"/>
          </a:xfrm>
          <a:custGeom>
            <a:avLst/>
            <a:gdLst>
              <a:gd name="T0" fmla="*/ 48 w 82"/>
              <a:gd name="T1" fmla="*/ 7 h 36"/>
              <a:gd name="T2" fmla="*/ 36 w 82"/>
              <a:gd name="T3" fmla="*/ 11 h 36"/>
              <a:gd name="T4" fmla="*/ 33 w 82"/>
              <a:gd name="T5" fmla="*/ 16 h 36"/>
              <a:gd name="T6" fmla="*/ 24 w 82"/>
              <a:gd name="T7" fmla="*/ 23 h 36"/>
              <a:gd name="T8" fmla="*/ 15 w 82"/>
              <a:gd name="T9" fmla="*/ 36 h 36"/>
              <a:gd name="T10" fmla="*/ 0 w 82"/>
              <a:gd name="T11" fmla="*/ 30 h 36"/>
              <a:gd name="T12" fmla="*/ 2 w 82"/>
              <a:gd name="T13" fmla="*/ 22 h 36"/>
              <a:gd name="T14" fmla="*/ 2 w 82"/>
              <a:gd name="T15" fmla="*/ 25 h 36"/>
              <a:gd name="T16" fmla="*/ 7 w 82"/>
              <a:gd name="T17" fmla="*/ 29 h 36"/>
              <a:gd name="T18" fmla="*/ 9 w 82"/>
              <a:gd name="T19" fmla="*/ 27 h 36"/>
              <a:gd name="T20" fmla="*/ 11 w 82"/>
              <a:gd name="T21" fmla="*/ 30 h 36"/>
              <a:gd name="T22" fmla="*/ 15 w 82"/>
              <a:gd name="T23" fmla="*/ 30 h 36"/>
              <a:gd name="T24" fmla="*/ 17 w 82"/>
              <a:gd name="T25" fmla="*/ 25 h 36"/>
              <a:gd name="T26" fmla="*/ 11 w 82"/>
              <a:gd name="T27" fmla="*/ 22 h 36"/>
              <a:gd name="T28" fmla="*/ 13 w 82"/>
              <a:gd name="T29" fmla="*/ 21 h 36"/>
              <a:gd name="T30" fmla="*/ 21 w 82"/>
              <a:gd name="T31" fmla="*/ 19 h 36"/>
              <a:gd name="T32" fmla="*/ 21 w 82"/>
              <a:gd name="T33" fmla="*/ 18 h 36"/>
              <a:gd name="T34" fmla="*/ 15 w 82"/>
              <a:gd name="T35" fmla="*/ 16 h 36"/>
              <a:gd name="T36" fmla="*/ 21 w 82"/>
              <a:gd name="T37" fmla="*/ 15 h 36"/>
              <a:gd name="T38" fmla="*/ 21 w 82"/>
              <a:gd name="T39" fmla="*/ 14 h 36"/>
              <a:gd name="T40" fmla="*/ 14 w 82"/>
              <a:gd name="T41" fmla="*/ 12 h 36"/>
              <a:gd name="T42" fmla="*/ 6 w 82"/>
              <a:gd name="T43" fmla="*/ 12 h 36"/>
              <a:gd name="T44" fmla="*/ 3 w 82"/>
              <a:gd name="T45" fmla="*/ 12 h 36"/>
              <a:gd name="T46" fmla="*/ 2 w 82"/>
              <a:gd name="T47" fmla="*/ 11 h 36"/>
              <a:gd name="T48" fmla="*/ 3 w 82"/>
              <a:gd name="T49" fmla="*/ 10 h 36"/>
              <a:gd name="T50" fmla="*/ 10 w 82"/>
              <a:gd name="T51" fmla="*/ 6 h 36"/>
              <a:gd name="T52" fmla="*/ 14 w 82"/>
              <a:gd name="T53" fmla="*/ 3 h 36"/>
              <a:gd name="T54" fmla="*/ 24 w 82"/>
              <a:gd name="T55" fmla="*/ 3 h 36"/>
              <a:gd name="T56" fmla="*/ 22 w 82"/>
              <a:gd name="T57" fmla="*/ 4 h 36"/>
              <a:gd name="T58" fmla="*/ 14 w 82"/>
              <a:gd name="T59" fmla="*/ 6 h 36"/>
              <a:gd name="T60" fmla="*/ 13 w 82"/>
              <a:gd name="T61" fmla="*/ 8 h 36"/>
              <a:gd name="T62" fmla="*/ 32 w 82"/>
              <a:gd name="T63" fmla="*/ 7 h 36"/>
              <a:gd name="T64" fmla="*/ 52 w 82"/>
              <a:gd name="T65" fmla="*/ 3 h 36"/>
              <a:gd name="T66" fmla="*/ 62 w 82"/>
              <a:gd name="T67" fmla="*/ 0 h 36"/>
              <a:gd name="T68" fmla="*/ 81 w 82"/>
              <a:gd name="T69" fmla="*/ 0 h 36"/>
              <a:gd name="T70" fmla="*/ 82 w 82"/>
              <a:gd name="T71" fmla="*/ 3 h 36"/>
              <a:gd name="T72" fmla="*/ 75 w 82"/>
              <a:gd name="T73" fmla="*/ 6 h 36"/>
              <a:gd name="T74" fmla="*/ 67 w 82"/>
              <a:gd name="T75" fmla="*/ 8 h 36"/>
              <a:gd name="T76" fmla="*/ 69 w 82"/>
              <a:gd name="T77" fmla="*/ 10 h 36"/>
              <a:gd name="T78" fmla="*/ 66 w 82"/>
              <a:gd name="T79" fmla="*/ 11 h 36"/>
              <a:gd name="T80" fmla="*/ 62 w 82"/>
              <a:gd name="T81" fmla="*/ 10 h 36"/>
              <a:gd name="T82" fmla="*/ 56 w 82"/>
              <a:gd name="T83" fmla="*/ 7 h 36"/>
              <a:gd name="T84" fmla="*/ 52 w 82"/>
              <a:gd name="T85" fmla="*/ 7 h 36"/>
              <a:gd name="T86" fmla="*/ 48 w 82"/>
              <a:gd name="T87" fmla="*/ 7 h 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</a:cxnLst>
            <a:rect l="0" t="0" r="r" b="b"/>
            <a:pathLst>
              <a:path w="82" h="36">
                <a:moveTo>
                  <a:pt x="48" y="7"/>
                </a:moveTo>
                <a:lnTo>
                  <a:pt x="36" y="11"/>
                </a:lnTo>
                <a:lnTo>
                  <a:pt x="33" y="16"/>
                </a:lnTo>
                <a:lnTo>
                  <a:pt x="24" y="23"/>
                </a:lnTo>
                <a:lnTo>
                  <a:pt x="15" y="36"/>
                </a:lnTo>
                <a:lnTo>
                  <a:pt x="0" y="30"/>
                </a:lnTo>
                <a:lnTo>
                  <a:pt x="2" y="22"/>
                </a:lnTo>
                <a:lnTo>
                  <a:pt x="2" y="25"/>
                </a:lnTo>
                <a:lnTo>
                  <a:pt x="7" y="29"/>
                </a:lnTo>
                <a:lnTo>
                  <a:pt x="9" y="27"/>
                </a:lnTo>
                <a:lnTo>
                  <a:pt x="11" y="30"/>
                </a:lnTo>
                <a:lnTo>
                  <a:pt x="15" y="30"/>
                </a:lnTo>
                <a:lnTo>
                  <a:pt x="17" y="25"/>
                </a:lnTo>
                <a:lnTo>
                  <a:pt x="11" y="22"/>
                </a:lnTo>
                <a:lnTo>
                  <a:pt x="13" y="21"/>
                </a:lnTo>
                <a:lnTo>
                  <a:pt x="21" y="19"/>
                </a:lnTo>
                <a:lnTo>
                  <a:pt x="21" y="18"/>
                </a:lnTo>
                <a:lnTo>
                  <a:pt x="15" y="16"/>
                </a:lnTo>
                <a:lnTo>
                  <a:pt x="21" y="15"/>
                </a:lnTo>
                <a:lnTo>
                  <a:pt x="21" y="14"/>
                </a:lnTo>
                <a:lnTo>
                  <a:pt x="14" y="12"/>
                </a:lnTo>
                <a:lnTo>
                  <a:pt x="6" y="12"/>
                </a:lnTo>
                <a:lnTo>
                  <a:pt x="3" y="12"/>
                </a:lnTo>
                <a:lnTo>
                  <a:pt x="2" y="11"/>
                </a:lnTo>
                <a:lnTo>
                  <a:pt x="3" y="10"/>
                </a:lnTo>
                <a:lnTo>
                  <a:pt x="10" y="6"/>
                </a:lnTo>
                <a:lnTo>
                  <a:pt x="14" y="3"/>
                </a:lnTo>
                <a:lnTo>
                  <a:pt x="24" y="3"/>
                </a:lnTo>
                <a:lnTo>
                  <a:pt x="22" y="4"/>
                </a:lnTo>
                <a:lnTo>
                  <a:pt x="14" y="6"/>
                </a:lnTo>
                <a:lnTo>
                  <a:pt x="13" y="8"/>
                </a:lnTo>
                <a:lnTo>
                  <a:pt x="32" y="7"/>
                </a:lnTo>
                <a:lnTo>
                  <a:pt x="52" y="3"/>
                </a:lnTo>
                <a:lnTo>
                  <a:pt x="62" y="0"/>
                </a:lnTo>
                <a:lnTo>
                  <a:pt x="81" y="0"/>
                </a:lnTo>
                <a:lnTo>
                  <a:pt x="82" y="3"/>
                </a:lnTo>
                <a:lnTo>
                  <a:pt x="75" y="6"/>
                </a:lnTo>
                <a:lnTo>
                  <a:pt x="67" y="8"/>
                </a:lnTo>
                <a:lnTo>
                  <a:pt x="69" y="10"/>
                </a:lnTo>
                <a:lnTo>
                  <a:pt x="66" y="11"/>
                </a:lnTo>
                <a:lnTo>
                  <a:pt x="62" y="10"/>
                </a:lnTo>
                <a:lnTo>
                  <a:pt x="56" y="7"/>
                </a:lnTo>
                <a:lnTo>
                  <a:pt x="52" y="7"/>
                </a:lnTo>
                <a:lnTo>
                  <a:pt x="48" y="7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65" name="Freeform 226"/>
          <p:cNvSpPr>
            <a:spLocks noEditPoints="1"/>
          </p:cNvSpPr>
          <p:nvPr/>
        </p:nvSpPr>
        <p:spPr bwMode="auto">
          <a:xfrm>
            <a:off x="4183063" y="4494213"/>
            <a:ext cx="411163" cy="311150"/>
          </a:xfrm>
          <a:custGeom>
            <a:avLst/>
            <a:gdLst>
              <a:gd name="T0" fmla="*/ 130 w 259"/>
              <a:gd name="T1" fmla="*/ 115 h 196"/>
              <a:gd name="T2" fmla="*/ 111 w 259"/>
              <a:gd name="T3" fmla="*/ 119 h 196"/>
              <a:gd name="T4" fmla="*/ 108 w 259"/>
              <a:gd name="T5" fmla="*/ 123 h 196"/>
              <a:gd name="T6" fmla="*/ 137 w 259"/>
              <a:gd name="T7" fmla="*/ 125 h 196"/>
              <a:gd name="T8" fmla="*/ 144 w 259"/>
              <a:gd name="T9" fmla="*/ 135 h 196"/>
              <a:gd name="T10" fmla="*/ 150 w 259"/>
              <a:gd name="T11" fmla="*/ 120 h 196"/>
              <a:gd name="T12" fmla="*/ 163 w 259"/>
              <a:gd name="T13" fmla="*/ 109 h 196"/>
              <a:gd name="T14" fmla="*/ 129 w 259"/>
              <a:gd name="T15" fmla="*/ 14 h 196"/>
              <a:gd name="T16" fmla="*/ 111 w 259"/>
              <a:gd name="T17" fmla="*/ 26 h 196"/>
              <a:gd name="T18" fmla="*/ 135 w 259"/>
              <a:gd name="T19" fmla="*/ 40 h 196"/>
              <a:gd name="T20" fmla="*/ 159 w 259"/>
              <a:gd name="T21" fmla="*/ 26 h 196"/>
              <a:gd name="T22" fmla="*/ 165 w 259"/>
              <a:gd name="T23" fmla="*/ 34 h 196"/>
              <a:gd name="T24" fmla="*/ 148 w 259"/>
              <a:gd name="T25" fmla="*/ 52 h 196"/>
              <a:gd name="T26" fmla="*/ 163 w 259"/>
              <a:gd name="T27" fmla="*/ 49 h 196"/>
              <a:gd name="T28" fmla="*/ 135 w 259"/>
              <a:gd name="T29" fmla="*/ 65 h 196"/>
              <a:gd name="T30" fmla="*/ 160 w 259"/>
              <a:gd name="T31" fmla="*/ 74 h 196"/>
              <a:gd name="T32" fmla="*/ 176 w 259"/>
              <a:gd name="T33" fmla="*/ 50 h 196"/>
              <a:gd name="T34" fmla="*/ 171 w 259"/>
              <a:gd name="T35" fmla="*/ 82 h 196"/>
              <a:gd name="T36" fmla="*/ 148 w 259"/>
              <a:gd name="T37" fmla="*/ 104 h 196"/>
              <a:gd name="T38" fmla="*/ 189 w 259"/>
              <a:gd name="T39" fmla="*/ 91 h 196"/>
              <a:gd name="T40" fmla="*/ 202 w 259"/>
              <a:gd name="T41" fmla="*/ 72 h 196"/>
              <a:gd name="T42" fmla="*/ 209 w 259"/>
              <a:gd name="T43" fmla="*/ 82 h 196"/>
              <a:gd name="T44" fmla="*/ 235 w 259"/>
              <a:gd name="T45" fmla="*/ 95 h 196"/>
              <a:gd name="T46" fmla="*/ 209 w 259"/>
              <a:gd name="T47" fmla="*/ 91 h 196"/>
              <a:gd name="T48" fmla="*/ 187 w 259"/>
              <a:gd name="T49" fmla="*/ 108 h 196"/>
              <a:gd name="T50" fmla="*/ 186 w 259"/>
              <a:gd name="T51" fmla="*/ 121 h 196"/>
              <a:gd name="T52" fmla="*/ 253 w 259"/>
              <a:gd name="T53" fmla="*/ 127 h 196"/>
              <a:gd name="T54" fmla="*/ 257 w 259"/>
              <a:gd name="T55" fmla="*/ 143 h 196"/>
              <a:gd name="T56" fmla="*/ 236 w 259"/>
              <a:gd name="T57" fmla="*/ 147 h 196"/>
              <a:gd name="T58" fmla="*/ 197 w 259"/>
              <a:gd name="T59" fmla="*/ 134 h 196"/>
              <a:gd name="T60" fmla="*/ 214 w 259"/>
              <a:gd name="T61" fmla="*/ 168 h 196"/>
              <a:gd name="T62" fmla="*/ 201 w 259"/>
              <a:gd name="T63" fmla="*/ 146 h 196"/>
              <a:gd name="T64" fmla="*/ 195 w 259"/>
              <a:gd name="T65" fmla="*/ 195 h 196"/>
              <a:gd name="T66" fmla="*/ 193 w 259"/>
              <a:gd name="T67" fmla="*/ 155 h 196"/>
              <a:gd name="T68" fmla="*/ 194 w 259"/>
              <a:gd name="T69" fmla="*/ 138 h 196"/>
              <a:gd name="T70" fmla="*/ 163 w 259"/>
              <a:gd name="T71" fmla="*/ 138 h 196"/>
              <a:gd name="T72" fmla="*/ 129 w 259"/>
              <a:gd name="T73" fmla="*/ 132 h 196"/>
              <a:gd name="T74" fmla="*/ 93 w 259"/>
              <a:gd name="T75" fmla="*/ 124 h 196"/>
              <a:gd name="T76" fmla="*/ 96 w 259"/>
              <a:gd name="T77" fmla="*/ 116 h 196"/>
              <a:gd name="T78" fmla="*/ 34 w 259"/>
              <a:gd name="T79" fmla="*/ 101 h 196"/>
              <a:gd name="T80" fmla="*/ 0 w 259"/>
              <a:gd name="T81" fmla="*/ 101 h 196"/>
              <a:gd name="T82" fmla="*/ 25 w 259"/>
              <a:gd name="T83" fmla="*/ 83 h 196"/>
              <a:gd name="T84" fmla="*/ 43 w 259"/>
              <a:gd name="T85" fmla="*/ 94 h 196"/>
              <a:gd name="T86" fmla="*/ 64 w 259"/>
              <a:gd name="T87" fmla="*/ 104 h 196"/>
              <a:gd name="T88" fmla="*/ 100 w 259"/>
              <a:gd name="T89" fmla="*/ 89 h 196"/>
              <a:gd name="T90" fmla="*/ 120 w 259"/>
              <a:gd name="T91" fmla="*/ 78 h 196"/>
              <a:gd name="T92" fmla="*/ 111 w 259"/>
              <a:gd name="T93" fmla="*/ 98 h 196"/>
              <a:gd name="T94" fmla="*/ 113 w 259"/>
              <a:gd name="T95" fmla="*/ 108 h 196"/>
              <a:gd name="T96" fmla="*/ 116 w 259"/>
              <a:gd name="T97" fmla="*/ 98 h 196"/>
              <a:gd name="T98" fmla="*/ 144 w 259"/>
              <a:gd name="T99" fmla="*/ 91 h 196"/>
              <a:gd name="T100" fmla="*/ 134 w 259"/>
              <a:gd name="T101" fmla="*/ 72 h 196"/>
              <a:gd name="T102" fmla="*/ 109 w 259"/>
              <a:gd name="T103" fmla="*/ 48 h 196"/>
              <a:gd name="T104" fmla="*/ 107 w 259"/>
              <a:gd name="T105" fmla="*/ 35 h 196"/>
              <a:gd name="T106" fmla="*/ 126 w 259"/>
              <a:gd name="T107" fmla="*/ 50 h 196"/>
              <a:gd name="T108" fmla="*/ 120 w 259"/>
              <a:gd name="T109" fmla="*/ 38 h 196"/>
              <a:gd name="T110" fmla="*/ 153 w 259"/>
              <a:gd name="T111" fmla="*/ 0 h 1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</a:cxnLst>
            <a:rect l="0" t="0" r="r" b="b"/>
            <a:pathLst>
              <a:path w="259" h="196">
                <a:moveTo>
                  <a:pt x="156" y="105"/>
                </a:moveTo>
                <a:lnTo>
                  <a:pt x="152" y="106"/>
                </a:lnTo>
                <a:lnTo>
                  <a:pt x="150" y="106"/>
                </a:lnTo>
                <a:lnTo>
                  <a:pt x="144" y="109"/>
                </a:lnTo>
                <a:lnTo>
                  <a:pt x="138" y="112"/>
                </a:lnTo>
                <a:lnTo>
                  <a:pt x="130" y="115"/>
                </a:lnTo>
                <a:lnTo>
                  <a:pt x="124" y="117"/>
                </a:lnTo>
                <a:lnTo>
                  <a:pt x="118" y="116"/>
                </a:lnTo>
                <a:lnTo>
                  <a:pt x="113" y="117"/>
                </a:lnTo>
                <a:lnTo>
                  <a:pt x="112" y="119"/>
                </a:lnTo>
                <a:lnTo>
                  <a:pt x="113" y="120"/>
                </a:lnTo>
                <a:lnTo>
                  <a:pt x="111" y="119"/>
                </a:lnTo>
                <a:lnTo>
                  <a:pt x="100" y="120"/>
                </a:lnTo>
                <a:lnTo>
                  <a:pt x="97" y="120"/>
                </a:lnTo>
                <a:lnTo>
                  <a:pt x="97" y="121"/>
                </a:lnTo>
                <a:lnTo>
                  <a:pt x="100" y="121"/>
                </a:lnTo>
                <a:lnTo>
                  <a:pt x="101" y="121"/>
                </a:lnTo>
                <a:lnTo>
                  <a:pt x="108" y="123"/>
                </a:lnTo>
                <a:lnTo>
                  <a:pt x="112" y="125"/>
                </a:lnTo>
                <a:lnTo>
                  <a:pt x="109" y="130"/>
                </a:lnTo>
                <a:lnTo>
                  <a:pt x="113" y="131"/>
                </a:lnTo>
                <a:lnTo>
                  <a:pt x="118" y="131"/>
                </a:lnTo>
                <a:lnTo>
                  <a:pt x="130" y="127"/>
                </a:lnTo>
                <a:lnTo>
                  <a:pt x="137" y="125"/>
                </a:lnTo>
                <a:lnTo>
                  <a:pt x="142" y="125"/>
                </a:lnTo>
                <a:lnTo>
                  <a:pt x="142" y="125"/>
                </a:lnTo>
                <a:lnTo>
                  <a:pt x="146" y="127"/>
                </a:lnTo>
                <a:lnTo>
                  <a:pt x="146" y="130"/>
                </a:lnTo>
                <a:lnTo>
                  <a:pt x="142" y="134"/>
                </a:lnTo>
                <a:lnTo>
                  <a:pt x="144" y="135"/>
                </a:lnTo>
                <a:lnTo>
                  <a:pt x="146" y="136"/>
                </a:lnTo>
                <a:lnTo>
                  <a:pt x="164" y="131"/>
                </a:lnTo>
                <a:lnTo>
                  <a:pt x="164" y="128"/>
                </a:lnTo>
                <a:lnTo>
                  <a:pt x="157" y="121"/>
                </a:lnTo>
                <a:lnTo>
                  <a:pt x="154" y="121"/>
                </a:lnTo>
                <a:lnTo>
                  <a:pt x="150" y="120"/>
                </a:lnTo>
                <a:lnTo>
                  <a:pt x="145" y="119"/>
                </a:lnTo>
                <a:lnTo>
                  <a:pt x="154" y="117"/>
                </a:lnTo>
                <a:lnTo>
                  <a:pt x="157" y="116"/>
                </a:lnTo>
                <a:lnTo>
                  <a:pt x="157" y="115"/>
                </a:lnTo>
                <a:lnTo>
                  <a:pt x="159" y="112"/>
                </a:lnTo>
                <a:lnTo>
                  <a:pt x="163" y="109"/>
                </a:lnTo>
                <a:lnTo>
                  <a:pt x="156" y="105"/>
                </a:lnTo>
                <a:close/>
                <a:moveTo>
                  <a:pt x="142" y="3"/>
                </a:moveTo>
                <a:lnTo>
                  <a:pt x="141" y="5"/>
                </a:lnTo>
                <a:lnTo>
                  <a:pt x="137" y="12"/>
                </a:lnTo>
                <a:lnTo>
                  <a:pt x="130" y="11"/>
                </a:lnTo>
                <a:lnTo>
                  <a:pt x="129" y="14"/>
                </a:lnTo>
                <a:lnTo>
                  <a:pt x="135" y="22"/>
                </a:lnTo>
                <a:lnTo>
                  <a:pt x="134" y="23"/>
                </a:lnTo>
                <a:lnTo>
                  <a:pt x="113" y="22"/>
                </a:lnTo>
                <a:lnTo>
                  <a:pt x="112" y="22"/>
                </a:lnTo>
                <a:lnTo>
                  <a:pt x="112" y="23"/>
                </a:lnTo>
                <a:lnTo>
                  <a:pt x="111" y="26"/>
                </a:lnTo>
                <a:lnTo>
                  <a:pt x="115" y="30"/>
                </a:lnTo>
                <a:lnTo>
                  <a:pt x="119" y="33"/>
                </a:lnTo>
                <a:lnTo>
                  <a:pt x="126" y="34"/>
                </a:lnTo>
                <a:lnTo>
                  <a:pt x="130" y="34"/>
                </a:lnTo>
                <a:lnTo>
                  <a:pt x="134" y="34"/>
                </a:lnTo>
                <a:lnTo>
                  <a:pt x="135" y="40"/>
                </a:lnTo>
                <a:lnTo>
                  <a:pt x="141" y="35"/>
                </a:lnTo>
                <a:lnTo>
                  <a:pt x="144" y="26"/>
                </a:lnTo>
                <a:lnTo>
                  <a:pt x="148" y="26"/>
                </a:lnTo>
                <a:lnTo>
                  <a:pt x="150" y="33"/>
                </a:lnTo>
                <a:lnTo>
                  <a:pt x="157" y="26"/>
                </a:lnTo>
                <a:lnTo>
                  <a:pt x="159" y="26"/>
                </a:lnTo>
                <a:lnTo>
                  <a:pt x="154" y="22"/>
                </a:lnTo>
                <a:lnTo>
                  <a:pt x="157" y="18"/>
                </a:lnTo>
                <a:lnTo>
                  <a:pt x="157" y="1"/>
                </a:lnTo>
                <a:lnTo>
                  <a:pt x="161" y="16"/>
                </a:lnTo>
                <a:lnTo>
                  <a:pt x="163" y="29"/>
                </a:lnTo>
                <a:lnTo>
                  <a:pt x="165" y="34"/>
                </a:lnTo>
                <a:lnTo>
                  <a:pt x="156" y="34"/>
                </a:lnTo>
                <a:lnTo>
                  <a:pt x="142" y="41"/>
                </a:lnTo>
                <a:lnTo>
                  <a:pt x="141" y="46"/>
                </a:lnTo>
                <a:lnTo>
                  <a:pt x="142" y="53"/>
                </a:lnTo>
                <a:lnTo>
                  <a:pt x="145" y="55"/>
                </a:lnTo>
                <a:lnTo>
                  <a:pt x="148" y="52"/>
                </a:lnTo>
                <a:lnTo>
                  <a:pt x="157" y="42"/>
                </a:lnTo>
                <a:lnTo>
                  <a:pt x="168" y="40"/>
                </a:lnTo>
                <a:lnTo>
                  <a:pt x="168" y="42"/>
                </a:lnTo>
                <a:lnTo>
                  <a:pt x="171" y="49"/>
                </a:lnTo>
                <a:lnTo>
                  <a:pt x="168" y="48"/>
                </a:lnTo>
                <a:lnTo>
                  <a:pt x="163" y="49"/>
                </a:lnTo>
                <a:lnTo>
                  <a:pt x="159" y="60"/>
                </a:lnTo>
                <a:lnTo>
                  <a:pt x="159" y="64"/>
                </a:lnTo>
                <a:lnTo>
                  <a:pt x="152" y="64"/>
                </a:lnTo>
                <a:lnTo>
                  <a:pt x="150" y="67"/>
                </a:lnTo>
                <a:lnTo>
                  <a:pt x="142" y="64"/>
                </a:lnTo>
                <a:lnTo>
                  <a:pt x="135" y="65"/>
                </a:lnTo>
                <a:lnTo>
                  <a:pt x="137" y="65"/>
                </a:lnTo>
                <a:lnTo>
                  <a:pt x="145" y="75"/>
                </a:lnTo>
                <a:lnTo>
                  <a:pt x="153" y="82"/>
                </a:lnTo>
                <a:lnTo>
                  <a:pt x="154" y="82"/>
                </a:lnTo>
                <a:lnTo>
                  <a:pt x="157" y="82"/>
                </a:lnTo>
                <a:lnTo>
                  <a:pt x="160" y="74"/>
                </a:lnTo>
                <a:lnTo>
                  <a:pt x="169" y="71"/>
                </a:lnTo>
                <a:lnTo>
                  <a:pt x="175" y="71"/>
                </a:lnTo>
                <a:lnTo>
                  <a:pt x="176" y="68"/>
                </a:lnTo>
                <a:lnTo>
                  <a:pt x="182" y="68"/>
                </a:lnTo>
                <a:lnTo>
                  <a:pt x="182" y="63"/>
                </a:lnTo>
                <a:lnTo>
                  <a:pt x="176" y="50"/>
                </a:lnTo>
                <a:lnTo>
                  <a:pt x="179" y="50"/>
                </a:lnTo>
                <a:lnTo>
                  <a:pt x="182" y="57"/>
                </a:lnTo>
                <a:lnTo>
                  <a:pt x="186" y="61"/>
                </a:lnTo>
                <a:lnTo>
                  <a:pt x="189" y="64"/>
                </a:lnTo>
                <a:lnTo>
                  <a:pt x="182" y="71"/>
                </a:lnTo>
                <a:lnTo>
                  <a:pt x="171" y="82"/>
                </a:lnTo>
                <a:lnTo>
                  <a:pt x="161" y="89"/>
                </a:lnTo>
                <a:lnTo>
                  <a:pt x="157" y="90"/>
                </a:lnTo>
                <a:lnTo>
                  <a:pt x="137" y="105"/>
                </a:lnTo>
                <a:lnTo>
                  <a:pt x="135" y="106"/>
                </a:lnTo>
                <a:lnTo>
                  <a:pt x="135" y="109"/>
                </a:lnTo>
                <a:lnTo>
                  <a:pt x="148" y="104"/>
                </a:lnTo>
                <a:lnTo>
                  <a:pt x="150" y="102"/>
                </a:lnTo>
                <a:lnTo>
                  <a:pt x="153" y="101"/>
                </a:lnTo>
                <a:lnTo>
                  <a:pt x="161" y="101"/>
                </a:lnTo>
                <a:lnTo>
                  <a:pt x="171" y="93"/>
                </a:lnTo>
                <a:lnTo>
                  <a:pt x="178" y="97"/>
                </a:lnTo>
                <a:lnTo>
                  <a:pt x="189" y="91"/>
                </a:lnTo>
                <a:lnTo>
                  <a:pt x="193" y="90"/>
                </a:lnTo>
                <a:lnTo>
                  <a:pt x="198" y="90"/>
                </a:lnTo>
                <a:lnTo>
                  <a:pt x="201" y="86"/>
                </a:lnTo>
                <a:lnTo>
                  <a:pt x="195" y="75"/>
                </a:lnTo>
                <a:lnTo>
                  <a:pt x="195" y="71"/>
                </a:lnTo>
                <a:lnTo>
                  <a:pt x="202" y="72"/>
                </a:lnTo>
                <a:lnTo>
                  <a:pt x="206" y="80"/>
                </a:lnTo>
                <a:lnTo>
                  <a:pt x="208" y="80"/>
                </a:lnTo>
                <a:lnTo>
                  <a:pt x="208" y="79"/>
                </a:lnTo>
                <a:lnTo>
                  <a:pt x="209" y="80"/>
                </a:lnTo>
                <a:lnTo>
                  <a:pt x="210" y="82"/>
                </a:lnTo>
                <a:lnTo>
                  <a:pt x="209" y="82"/>
                </a:lnTo>
                <a:lnTo>
                  <a:pt x="212" y="83"/>
                </a:lnTo>
                <a:lnTo>
                  <a:pt x="214" y="85"/>
                </a:lnTo>
                <a:lnTo>
                  <a:pt x="217" y="83"/>
                </a:lnTo>
                <a:lnTo>
                  <a:pt x="219" y="85"/>
                </a:lnTo>
                <a:lnTo>
                  <a:pt x="223" y="95"/>
                </a:lnTo>
                <a:lnTo>
                  <a:pt x="235" y="95"/>
                </a:lnTo>
                <a:lnTo>
                  <a:pt x="235" y="98"/>
                </a:lnTo>
                <a:lnTo>
                  <a:pt x="227" y="104"/>
                </a:lnTo>
                <a:lnTo>
                  <a:pt x="224" y="101"/>
                </a:lnTo>
                <a:lnTo>
                  <a:pt x="219" y="100"/>
                </a:lnTo>
                <a:lnTo>
                  <a:pt x="213" y="93"/>
                </a:lnTo>
                <a:lnTo>
                  <a:pt x="209" y="91"/>
                </a:lnTo>
                <a:lnTo>
                  <a:pt x="205" y="94"/>
                </a:lnTo>
                <a:lnTo>
                  <a:pt x="201" y="98"/>
                </a:lnTo>
                <a:lnTo>
                  <a:pt x="201" y="105"/>
                </a:lnTo>
                <a:lnTo>
                  <a:pt x="194" y="104"/>
                </a:lnTo>
                <a:lnTo>
                  <a:pt x="193" y="104"/>
                </a:lnTo>
                <a:lnTo>
                  <a:pt x="187" y="108"/>
                </a:lnTo>
                <a:lnTo>
                  <a:pt x="178" y="109"/>
                </a:lnTo>
                <a:lnTo>
                  <a:pt x="174" y="108"/>
                </a:lnTo>
                <a:lnTo>
                  <a:pt x="171" y="113"/>
                </a:lnTo>
                <a:lnTo>
                  <a:pt x="172" y="116"/>
                </a:lnTo>
                <a:lnTo>
                  <a:pt x="174" y="119"/>
                </a:lnTo>
                <a:lnTo>
                  <a:pt x="186" y="121"/>
                </a:lnTo>
                <a:lnTo>
                  <a:pt x="198" y="121"/>
                </a:lnTo>
                <a:lnTo>
                  <a:pt x="216" y="119"/>
                </a:lnTo>
                <a:lnTo>
                  <a:pt x="236" y="121"/>
                </a:lnTo>
                <a:lnTo>
                  <a:pt x="238" y="127"/>
                </a:lnTo>
                <a:lnTo>
                  <a:pt x="246" y="128"/>
                </a:lnTo>
                <a:lnTo>
                  <a:pt x="253" y="127"/>
                </a:lnTo>
                <a:lnTo>
                  <a:pt x="254" y="130"/>
                </a:lnTo>
                <a:lnTo>
                  <a:pt x="257" y="131"/>
                </a:lnTo>
                <a:lnTo>
                  <a:pt x="250" y="132"/>
                </a:lnTo>
                <a:lnTo>
                  <a:pt x="255" y="138"/>
                </a:lnTo>
                <a:lnTo>
                  <a:pt x="259" y="142"/>
                </a:lnTo>
                <a:lnTo>
                  <a:pt x="257" y="143"/>
                </a:lnTo>
                <a:lnTo>
                  <a:pt x="249" y="138"/>
                </a:lnTo>
                <a:lnTo>
                  <a:pt x="240" y="135"/>
                </a:lnTo>
                <a:lnTo>
                  <a:pt x="238" y="138"/>
                </a:lnTo>
                <a:lnTo>
                  <a:pt x="239" y="147"/>
                </a:lnTo>
                <a:lnTo>
                  <a:pt x="238" y="147"/>
                </a:lnTo>
                <a:lnTo>
                  <a:pt x="236" y="147"/>
                </a:lnTo>
                <a:lnTo>
                  <a:pt x="235" y="146"/>
                </a:lnTo>
                <a:lnTo>
                  <a:pt x="232" y="138"/>
                </a:lnTo>
                <a:lnTo>
                  <a:pt x="212" y="130"/>
                </a:lnTo>
                <a:lnTo>
                  <a:pt x="201" y="131"/>
                </a:lnTo>
                <a:lnTo>
                  <a:pt x="198" y="131"/>
                </a:lnTo>
                <a:lnTo>
                  <a:pt x="197" y="134"/>
                </a:lnTo>
                <a:lnTo>
                  <a:pt x="206" y="139"/>
                </a:lnTo>
                <a:lnTo>
                  <a:pt x="216" y="149"/>
                </a:lnTo>
                <a:lnTo>
                  <a:pt x="221" y="160"/>
                </a:lnTo>
                <a:lnTo>
                  <a:pt x="219" y="168"/>
                </a:lnTo>
                <a:lnTo>
                  <a:pt x="216" y="168"/>
                </a:lnTo>
                <a:lnTo>
                  <a:pt x="214" y="168"/>
                </a:lnTo>
                <a:lnTo>
                  <a:pt x="212" y="165"/>
                </a:lnTo>
                <a:lnTo>
                  <a:pt x="212" y="160"/>
                </a:lnTo>
                <a:lnTo>
                  <a:pt x="210" y="157"/>
                </a:lnTo>
                <a:lnTo>
                  <a:pt x="208" y="151"/>
                </a:lnTo>
                <a:lnTo>
                  <a:pt x="206" y="147"/>
                </a:lnTo>
                <a:lnTo>
                  <a:pt x="201" y="146"/>
                </a:lnTo>
                <a:lnTo>
                  <a:pt x="199" y="164"/>
                </a:lnTo>
                <a:lnTo>
                  <a:pt x="197" y="176"/>
                </a:lnTo>
                <a:lnTo>
                  <a:pt x="195" y="181"/>
                </a:lnTo>
                <a:lnTo>
                  <a:pt x="195" y="185"/>
                </a:lnTo>
                <a:lnTo>
                  <a:pt x="195" y="194"/>
                </a:lnTo>
                <a:lnTo>
                  <a:pt x="195" y="195"/>
                </a:lnTo>
                <a:lnTo>
                  <a:pt x="191" y="196"/>
                </a:lnTo>
                <a:lnTo>
                  <a:pt x="190" y="196"/>
                </a:lnTo>
                <a:lnTo>
                  <a:pt x="189" y="194"/>
                </a:lnTo>
                <a:lnTo>
                  <a:pt x="187" y="190"/>
                </a:lnTo>
                <a:lnTo>
                  <a:pt x="186" y="177"/>
                </a:lnTo>
                <a:lnTo>
                  <a:pt x="193" y="155"/>
                </a:lnTo>
                <a:lnTo>
                  <a:pt x="193" y="154"/>
                </a:lnTo>
                <a:lnTo>
                  <a:pt x="193" y="149"/>
                </a:lnTo>
                <a:lnTo>
                  <a:pt x="191" y="146"/>
                </a:lnTo>
                <a:lnTo>
                  <a:pt x="194" y="149"/>
                </a:lnTo>
                <a:lnTo>
                  <a:pt x="199" y="142"/>
                </a:lnTo>
                <a:lnTo>
                  <a:pt x="194" y="138"/>
                </a:lnTo>
                <a:lnTo>
                  <a:pt x="184" y="135"/>
                </a:lnTo>
                <a:lnTo>
                  <a:pt x="184" y="131"/>
                </a:lnTo>
                <a:lnTo>
                  <a:pt x="178" y="132"/>
                </a:lnTo>
                <a:lnTo>
                  <a:pt x="167" y="131"/>
                </a:lnTo>
                <a:lnTo>
                  <a:pt x="164" y="134"/>
                </a:lnTo>
                <a:lnTo>
                  <a:pt x="163" y="138"/>
                </a:lnTo>
                <a:lnTo>
                  <a:pt x="160" y="142"/>
                </a:lnTo>
                <a:lnTo>
                  <a:pt x="156" y="143"/>
                </a:lnTo>
                <a:lnTo>
                  <a:pt x="148" y="143"/>
                </a:lnTo>
                <a:lnTo>
                  <a:pt x="142" y="136"/>
                </a:lnTo>
                <a:lnTo>
                  <a:pt x="135" y="132"/>
                </a:lnTo>
                <a:lnTo>
                  <a:pt x="129" y="132"/>
                </a:lnTo>
                <a:lnTo>
                  <a:pt x="127" y="131"/>
                </a:lnTo>
                <a:lnTo>
                  <a:pt x="118" y="134"/>
                </a:lnTo>
                <a:lnTo>
                  <a:pt x="112" y="134"/>
                </a:lnTo>
                <a:lnTo>
                  <a:pt x="107" y="128"/>
                </a:lnTo>
                <a:lnTo>
                  <a:pt x="104" y="127"/>
                </a:lnTo>
                <a:lnTo>
                  <a:pt x="93" y="124"/>
                </a:lnTo>
                <a:lnTo>
                  <a:pt x="83" y="123"/>
                </a:lnTo>
                <a:lnTo>
                  <a:pt x="73" y="125"/>
                </a:lnTo>
                <a:lnTo>
                  <a:pt x="70" y="116"/>
                </a:lnTo>
                <a:lnTo>
                  <a:pt x="94" y="120"/>
                </a:lnTo>
                <a:lnTo>
                  <a:pt x="96" y="117"/>
                </a:lnTo>
                <a:lnTo>
                  <a:pt x="96" y="116"/>
                </a:lnTo>
                <a:lnTo>
                  <a:pt x="86" y="112"/>
                </a:lnTo>
                <a:lnTo>
                  <a:pt x="78" y="110"/>
                </a:lnTo>
                <a:lnTo>
                  <a:pt x="66" y="109"/>
                </a:lnTo>
                <a:lnTo>
                  <a:pt x="56" y="109"/>
                </a:lnTo>
                <a:lnTo>
                  <a:pt x="40" y="104"/>
                </a:lnTo>
                <a:lnTo>
                  <a:pt x="34" y="101"/>
                </a:lnTo>
                <a:lnTo>
                  <a:pt x="30" y="100"/>
                </a:lnTo>
                <a:lnTo>
                  <a:pt x="26" y="98"/>
                </a:lnTo>
                <a:lnTo>
                  <a:pt x="18" y="101"/>
                </a:lnTo>
                <a:lnTo>
                  <a:pt x="11" y="101"/>
                </a:lnTo>
                <a:lnTo>
                  <a:pt x="2" y="101"/>
                </a:lnTo>
                <a:lnTo>
                  <a:pt x="0" y="101"/>
                </a:lnTo>
                <a:lnTo>
                  <a:pt x="3" y="98"/>
                </a:lnTo>
                <a:lnTo>
                  <a:pt x="6" y="98"/>
                </a:lnTo>
                <a:lnTo>
                  <a:pt x="13" y="98"/>
                </a:lnTo>
                <a:lnTo>
                  <a:pt x="18" y="94"/>
                </a:lnTo>
                <a:lnTo>
                  <a:pt x="23" y="85"/>
                </a:lnTo>
                <a:lnTo>
                  <a:pt x="25" y="83"/>
                </a:lnTo>
                <a:lnTo>
                  <a:pt x="28" y="83"/>
                </a:lnTo>
                <a:lnTo>
                  <a:pt x="30" y="89"/>
                </a:lnTo>
                <a:lnTo>
                  <a:pt x="30" y="90"/>
                </a:lnTo>
                <a:lnTo>
                  <a:pt x="34" y="93"/>
                </a:lnTo>
                <a:lnTo>
                  <a:pt x="38" y="94"/>
                </a:lnTo>
                <a:lnTo>
                  <a:pt x="43" y="94"/>
                </a:lnTo>
                <a:lnTo>
                  <a:pt x="45" y="98"/>
                </a:lnTo>
                <a:lnTo>
                  <a:pt x="49" y="98"/>
                </a:lnTo>
                <a:lnTo>
                  <a:pt x="55" y="95"/>
                </a:lnTo>
                <a:lnTo>
                  <a:pt x="58" y="97"/>
                </a:lnTo>
                <a:lnTo>
                  <a:pt x="62" y="102"/>
                </a:lnTo>
                <a:lnTo>
                  <a:pt x="64" y="104"/>
                </a:lnTo>
                <a:lnTo>
                  <a:pt x="64" y="97"/>
                </a:lnTo>
                <a:lnTo>
                  <a:pt x="67" y="97"/>
                </a:lnTo>
                <a:lnTo>
                  <a:pt x="71" y="102"/>
                </a:lnTo>
                <a:lnTo>
                  <a:pt x="98" y="97"/>
                </a:lnTo>
                <a:lnTo>
                  <a:pt x="101" y="95"/>
                </a:lnTo>
                <a:lnTo>
                  <a:pt x="100" y="89"/>
                </a:lnTo>
                <a:lnTo>
                  <a:pt x="108" y="79"/>
                </a:lnTo>
                <a:lnTo>
                  <a:pt x="108" y="78"/>
                </a:lnTo>
                <a:lnTo>
                  <a:pt x="109" y="78"/>
                </a:lnTo>
                <a:lnTo>
                  <a:pt x="116" y="75"/>
                </a:lnTo>
                <a:lnTo>
                  <a:pt x="119" y="74"/>
                </a:lnTo>
                <a:lnTo>
                  <a:pt x="120" y="78"/>
                </a:lnTo>
                <a:lnTo>
                  <a:pt x="113" y="83"/>
                </a:lnTo>
                <a:lnTo>
                  <a:pt x="113" y="86"/>
                </a:lnTo>
                <a:lnTo>
                  <a:pt x="119" y="89"/>
                </a:lnTo>
                <a:lnTo>
                  <a:pt x="118" y="93"/>
                </a:lnTo>
                <a:lnTo>
                  <a:pt x="113" y="97"/>
                </a:lnTo>
                <a:lnTo>
                  <a:pt x="111" y="98"/>
                </a:lnTo>
                <a:lnTo>
                  <a:pt x="107" y="100"/>
                </a:lnTo>
                <a:lnTo>
                  <a:pt x="103" y="101"/>
                </a:lnTo>
                <a:lnTo>
                  <a:pt x="89" y="106"/>
                </a:lnTo>
                <a:lnTo>
                  <a:pt x="92" y="110"/>
                </a:lnTo>
                <a:lnTo>
                  <a:pt x="104" y="109"/>
                </a:lnTo>
                <a:lnTo>
                  <a:pt x="113" y="108"/>
                </a:lnTo>
                <a:lnTo>
                  <a:pt x="115" y="106"/>
                </a:lnTo>
                <a:lnTo>
                  <a:pt x="116" y="105"/>
                </a:lnTo>
                <a:lnTo>
                  <a:pt x="116" y="102"/>
                </a:lnTo>
                <a:lnTo>
                  <a:pt x="116" y="101"/>
                </a:lnTo>
                <a:lnTo>
                  <a:pt x="116" y="98"/>
                </a:lnTo>
                <a:lnTo>
                  <a:pt x="116" y="98"/>
                </a:lnTo>
                <a:lnTo>
                  <a:pt x="116" y="97"/>
                </a:lnTo>
                <a:lnTo>
                  <a:pt x="118" y="98"/>
                </a:lnTo>
                <a:lnTo>
                  <a:pt x="123" y="98"/>
                </a:lnTo>
                <a:lnTo>
                  <a:pt x="131" y="98"/>
                </a:lnTo>
                <a:lnTo>
                  <a:pt x="137" y="97"/>
                </a:lnTo>
                <a:lnTo>
                  <a:pt x="144" y="91"/>
                </a:lnTo>
                <a:lnTo>
                  <a:pt x="148" y="86"/>
                </a:lnTo>
                <a:lnTo>
                  <a:pt x="142" y="83"/>
                </a:lnTo>
                <a:lnTo>
                  <a:pt x="141" y="82"/>
                </a:lnTo>
                <a:lnTo>
                  <a:pt x="141" y="80"/>
                </a:lnTo>
                <a:lnTo>
                  <a:pt x="142" y="75"/>
                </a:lnTo>
                <a:lnTo>
                  <a:pt x="134" y="72"/>
                </a:lnTo>
                <a:lnTo>
                  <a:pt x="124" y="67"/>
                </a:lnTo>
                <a:lnTo>
                  <a:pt x="118" y="61"/>
                </a:lnTo>
                <a:lnTo>
                  <a:pt x="118" y="60"/>
                </a:lnTo>
                <a:lnTo>
                  <a:pt x="115" y="55"/>
                </a:lnTo>
                <a:lnTo>
                  <a:pt x="112" y="52"/>
                </a:lnTo>
                <a:lnTo>
                  <a:pt x="109" y="48"/>
                </a:lnTo>
                <a:lnTo>
                  <a:pt x="108" y="44"/>
                </a:lnTo>
                <a:lnTo>
                  <a:pt x="107" y="41"/>
                </a:lnTo>
                <a:lnTo>
                  <a:pt x="107" y="38"/>
                </a:lnTo>
                <a:lnTo>
                  <a:pt x="107" y="37"/>
                </a:lnTo>
                <a:lnTo>
                  <a:pt x="105" y="35"/>
                </a:lnTo>
                <a:lnTo>
                  <a:pt x="107" y="35"/>
                </a:lnTo>
                <a:lnTo>
                  <a:pt x="116" y="42"/>
                </a:lnTo>
                <a:lnTo>
                  <a:pt x="118" y="42"/>
                </a:lnTo>
                <a:lnTo>
                  <a:pt x="116" y="44"/>
                </a:lnTo>
                <a:lnTo>
                  <a:pt x="116" y="46"/>
                </a:lnTo>
                <a:lnTo>
                  <a:pt x="116" y="48"/>
                </a:lnTo>
                <a:lnTo>
                  <a:pt x="126" y="50"/>
                </a:lnTo>
                <a:lnTo>
                  <a:pt x="130" y="46"/>
                </a:lnTo>
                <a:lnTo>
                  <a:pt x="129" y="44"/>
                </a:lnTo>
                <a:lnTo>
                  <a:pt x="126" y="42"/>
                </a:lnTo>
                <a:lnTo>
                  <a:pt x="124" y="41"/>
                </a:lnTo>
                <a:lnTo>
                  <a:pt x="122" y="40"/>
                </a:lnTo>
                <a:lnTo>
                  <a:pt x="120" y="38"/>
                </a:lnTo>
                <a:lnTo>
                  <a:pt x="112" y="34"/>
                </a:lnTo>
                <a:lnTo>
                  <a:pt x="109" y="29"/>
                </a:lnTo>
                <a:lnTo>
                  <a:pt x="107" y="26"/>
                </a:lnTo>
                <a:lnTo>
                  <a:pt x="116" y="18"/>
                </a:lnTo>
                <a:lnTo>
                  <a:pt x="139" y="3"/>
                </a:lnTo>
                <a:lnTo>
                  <a:pt x="153" y="0"/>
                </a:lnTo>
                <a:lnTo>
                  <a:pt x="152" y="1"/>
                </a:lnTo>
                <a:lnTo>
                  <a:pt x="149" y="7"/>
                </a:lnTo>
                <a:lnTo>
                  <a:pt x="145" y="7"/>
                </a:lnTo>
                <a:lnTo>
                  <a:pt x="144" y="4"/>
                </a:lnTo>
                <a:lnTo>
                  <a:pt x="142" y="3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66" name="Freeform 227"/>
          <p:cNvSpPr>
            <a:spLocks/>
          </p:cNvSpPr>
          <p:nvPr/>
        </p:nvSpPr>
        <p:spPr bwMode="auto">
          <a:xfrm>
            <a:off x="4994275" y="4621213"/>
            <a:ext cx="84138" cy="47625"/>
          </a:xfrm>
          <a:custGeom>
            <a:avLst/>
            <a:gdLst>
              <a:gd name="T0" fmla="*/ 27 w 53"/>
              <a:gd name="T1" fmla="*/ 14 h 30"/>
              <a:gd name="T2" fmla="*/ 25 w 53"/>
              <a:gd name="T3" fmla="*/ 14 h 30"/>
              <a:gd name="T4" fmla="*/ 24 w 53"/>
              <a:gd name="T5" fmla="*/ 15 h 30"/>
              <a:gd name="T6" fmla="*/ 21 w 53"/>
              <a:gd name="T7" fmla="*/ 17 h 30"/>
              <a:gd name="T8" fmla="*/ 17 w 53"/>
              <a:gd name="T9" fmla="*/ 18 h 30"/>
              <a:gd name="T10" fmla="*/ 4 w 53"/>
              <a:gd name="T11" fmla="*/ 30 h 30"/>
              <a:gd name="T12" fmla="*/ 1 w 53"/>
              <a:gd name="T13" fmla="*/ 28 h 30"/>
              <a:gd name="T14" fmla="*/ 0 w 53"/>
              <a:gd name="T15" fmla="*/ 28 h 30"/>
              <a:gd name="T16" fmla="*/ 2 w 53"/>
              <a:gd name="T17" fmla="*/ 22 h 30"/>
              <a:gd name="T18" fmla="*/ 5 w 53"/>
              <a:gd name="T19" fmla="*/ 17 h 30"/>
              <a:gd name="T20" fmla="*/ 6 w 53"/>
              <a:gd name="T21" fmla="*/ 14 h 30"/>
              <a:gd name="T22" fmla="*/ 12 w 53"/>
              <a:gd name="T23" fmla="*/ 11 h 30"/>
              <a:gd name="T24" fmla="*/ 15 w 53"/>
              <a:gd name="T25" fmla="*/ 11 h 30"/>
              <a:gd name="T26" fmla="*/ 24 w 53"/>
              <a:gd name="T27" fmla="*/ 10 h 30"/>
              <a:gd name="T28" fmla="*/ 27 w 53"/>
              <a:gd name="T29" fmla="*/ 7 h 30"/>
              <a:gd name="T30" fmla="*/ 31 w 53"/>
              <a:gd name="T31" fmla="*/ 5 h 30"/>
              <a:gd name="T32" fmla="*/ 32 w 53"/>
              <a:gd name="T33" fmla="*/ 5 h 30"/>
              <a:gd name="T34" fmla="*/ 36 w 53"/>
              <a:gd name="T35" fmla="*/ 0 h 30"/>
              <a:gd name="T36" fmla="*/ 39 w 53"/>
              <a:gd name="T37" fmla="*/ 0 h 30"/>
              <a:gd name="T38" fmla="*/ 42 w 53"/>
              <a:gd name="T39" fmla="*/ 3 h 30"/>
              <a:gd name="T40" fmla="*/ 47 w 53"/>
              <a:gd name="T41" fmla="*/ 5 h 30"/>
              <a:gd name="T42" fmla="*/ 49 w 53"/>
              <a:gd name="T43" fmla="*/ 7 h 30"/>
              <a:gd name="T44" fmla="*/ 50 w 53"/>
              <a:gd name="T45" fmla="*/ 10 h 30"/>
              <a:gd name="T46" fmla="*/ 53 w 53"/>
              <a:gd name="T47" fmla="*/ 14 h 30"/>
              <a:gd name="T48" fmla="*/ 51 w 53"/>
              <a:gd name="T49" fmla="*/ 15 h 30"/>
              <a:gd name="T50" fmla="*/ 49 w 53"/>
              <a:gd name="T51" fmla="*/ 17 h 30"/>
              <a:gd name="T52" fmla="*/ 47 w 53"/>
              <a:gd name="T53" fmla="*/ 17 h 30"/>
              <a:gd name="T54" fmla="*/ 40 w 53"/>
              <a:gd name="T55" fmla="*/ 15 h 30"/>
              <a:gd name="T56" fmla="*/ 35 w 53"/>
              <a:gd name="T57" fmla="*/ 15 h 30"/>
              <a:gd name="T58" fmla="*/ 34 w 53"/>
              <a:gd name="T59" fmla="*/ 15 h 30"/>
              <a:gd name="T60" fmla="*/ 27 w 53"/>
              <a:gd name="T61" fmla="*/ 14 h 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</a:cxnLst>
            <a:rect l="0" t="0" r="r" b="b"/>
            <a:pathLst>
              <a:path w="53" h="30">
                <a:moveTo>
                  <a:pt x="27" y="14"/>
                </a:moveTo>
                <a:lnTo>
                  <a:pt x="25" y="14"/>
                </a:lnTo>
                <a:lnTo>
                  <a:pt x="24" y="15"/>
                </a:lnTo>
                <a:lnTo>
                  <a:pt x="21" y="17"/>
                </a:lnTo>
                <a:lnTo>
                  <a:pt x="17" y="18"/>
                </a:lnTo>
                <a:lnTo>
                  <a:pt x="4" y="30"/>
                </a:lnTo>
                <a:lnTo>
                  <a:pt x="1" y="28"/>
                </a:lnTo>
                <a:lnTo>
                  <a:pt x="0" y="28"/>
                </a:lnTo>
                <a:lnTo>
                  <a:pt x="2" y="22"/>
                </a:lnTo>
                <a:lnTo>
                  <a:pt x="5" y="17"/>
                </a:lnTo>
                <a:lnTo>
                  <a:pt x="6" y="14"/>
                </a:lnTo>
                <a:lnTo>
                  <a:pt x="12" y="11"/>
                </a:lnTo>
                <a:lnTo>
                  <a:pt x="15" y="11"/>
                </a:lnTo>
                <a:lnTo>
                  <a:pt x="24" y="10"/>
                </a:lnTo>
                <a:lnTo>
                  <a:pt x="27" y="7"/>
                </a:lnTo>
                <a:lnTo>
                  <a:pt x="31" y="5"/>
                </a:lnTo>
                <a:lnTo>
                  <a:pt x="32" y="5"/>
                </a:lnTo>
                <a:lnTo>
                  <a:pt x="36" y="0"/>
                </a:lnTo>
                <a:lnTo>
                  <a:pt x="39" y="0"/>
                </a:lnTo>
                <a:lnTo>
                  <a:pt x="42" y="3"/>
                </a:lnTo>
                <a:lnTo>
                  <a:pt x="47" y="5"/>
                </a:lnTo>
                <a:lnTo>
                  <a:pt x="49" y="7"/>
                </a:lnTo>
                <a:lnTo>
                  <a:pt x="50" y="10"/>
                </a:lnTo>
                <a:lnTo>
                  <a:pt x="53" y="14"/>
                </a:lnTo>
                <a:lnTo>
                  <a:pt x="51" y="15"/>
                </a:lnTo>
                <a:lnTo>
                  <a:pt x="49" y="17"/>
                </a:lnTo>
                <a:lnTo>
                  <a:pt x="47" y="17"/>
                </a:lnTo>
                <a:lnTo>
                  <a:pt x="40" y="15"/>
                </a:lnTo>
                <a:lnTo>
                  <a:pt x="35" y="15"/>
                </a:lnTo>
                <a:lnTo>
                  <a:pt x="34" y="15"/>
                </a:lnTo>
                <a:lnTo>
                  <a:pt x="27" y="14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67" name="Freeform 228"/>
          <p:cNvSpPr>
            <a:spLocks/>
          </p:cNvSpPr>
          <p:nvPr/>
        </p:nvSpPr>
        <p:spPr bwMode="auto">
          <a:xfrm>
            <a:off x="4237038" y="4608513"/>
            <a:ext cx="15875" cy="20638"/>
          </a:xfrm>
          <a:custGeom>
            <a:avLst/>
            <a:gdLst>
              <a:gd name="T0" fmla="*/ 7 w 10"/>
              <a:gd name="T1" fmla="*/ 10 h 13"/>
              <a:gd name="T2" fmla="*/ 4 w 10"/>
              <a:gd name="T3" fmla="*/ 11 h 13"/>
              <a:gd name="T4" fmla="*/ 0 w 10"/>
              <a:gd name="T5" fmla="*/ 13 h 13"/>
              <a:gd name="T6" fmla="*/ 0 w 10"/>
              <a:gd name="T7" fmla="*/ 11 h 13"/>
              <a:gd name="T8" fmla="*/ 4 w 10"/>
              <a:gd name="T9" fmla="*/ 4 h 13"/>
              <a:gd name="T10" fmla="*/ 4 w 10"/>
              <a:gd name="T11" fmla="*/ 6 h 13"/>
              <a:gd name="T12" fmla="*/ 7 w 10"/>
              <a:gd name="T13" fmla="*/ 3 h 13"/>
              <a:gd name="T14" fmla="*/ 10 w 10"/>
              <a:gd name="T15" fmla="*/ 0 h 13"/>
              <a:gd name="T16" fmla="*/ 10 w 10"/>
              <a:gd name="T17" fmla="*/ 2 h 13"/>
              <a:gd name="T18" fmla="*/ 7 w 10"/>
              <a:gd name="T19" fmla="*/ 10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0" h="13">
                <a:moveTo>
                  <a:pt x="7" y="10"/>
                </a:moveTo>
                <a:lnTo>
                  <a:pt x="4" y="11"/>
                </a:lnTo>
                <a:lnTo>
                  <a:pt x="0" y="13"/>
                </a:lnTo>
                <a:lnTo>
                  <a:pt x="0" y="11"/>
                </a:lnTo>
                <a:lnTo>
                  <a:pt x="4" y="4"/>
                </a:lnTo>
                <a:lnTo>
                  <a:pt x="4" y="6"/>
                </a:lnTo>
                <a:lnTo>
                  <a:pt x="7" y="3"/>
                </a:lnTo>
                <a:lnTo>
                  <a:pt x="10" y="0"/>
                </a:lnTo>
                <a:lnTo>
                  <a:pt x="10" y="2"/>
                </a:lnTo>
                <a:lnTo>
                  <a:pt x="7" y="10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68" name="Freeform 229"/>
          <p:cNvSpPr>
            <a:spLocks/>
          </p:cNvSpPr>
          <p:nvPr/>
        </p:nvSpPr>
        <p:spPr bwMode="auto">
          <a:xfrm>
            <a:off x="4284663" y="4581525"/>
            <a:ext cx="30163" cy="44450"/>
          </a:xfrm>
          <a:custGeom>
            <a:avLst/>
            <a:gdLst>
              <a:gd name="T0" fmla="*/ 13 w 19"/>
              <a:gd name="T1" fmla="*/ 13 h 28"/>
              <a:gd name="T2" fmla="*/ 10 w 19"/>
              <a:gd name="T3" fmla="*/ 15 h 28"/>
              <a:gd name="T4" fmla="*/ 9 w 19"/>
              <a:gd name="T5" fmla="*/ 24 h 28"/>
              <a:gd name="T6" fmla="*/ 3 w 19"/>
              <a:gd name="T7" fmla="*/ 28 h 28"/>
              <a:gd name="T8" fmla="*/ 0 w 19"/>
              <a:gd name="T9" fmla="*/ 23 h 28"/>
              <a:gd name="T10" fmla="*/ 6 w 19"/>
              <a:gd name="T11" fmla="*/ 10 h 28"/>
              <a:gd name="T12" fmla="*/ 10 w 19"/>
              <a:gd name="T13" fmla="*/ 9 h 28"/>
              <a:gd name="T14" fmla="*/ 9 w 19"/>
              <a:gd name="T15" fmla="*/ 0 h 28"/>
              <a:gd name="T16" fmla="*/ 13 w 19"/>
              <a:gd name="T17" fmla="*/ 0 h 28"/>
              <a:gd name="T18" fmla="*/ 19 w 19"/>
              <a:gd name="T19" fmla="*/ 12 h 28"/>
              <a:gd name="T20" fmla="*/ 18 w 19"/>
              <a:gd name="T21" fmla="*/ 19 h 28"/>
              <a:gd name="T22" fmla="*/ 13 w 19"/>
              <a:gd name="T23" fmla="*/ 13 h 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19" h="28">
                <a:moveTo>
                  <a:pt x="13" y="13"/>
                </a:moveTo>
                <a:lnTo>
                  <a:pt x="10" y="15"/>
                </a:lnTo>
                <a:lnTo>
                  <a:pt x="9" y="24"/>
                </a:lnTo>
                <a:lnTo>
                  <a:pt x="3" y="28"/>
                </a:lnTo>
                <a:lnTo>
                  <a:pt x="0" y="23"/>
                </a:lnTo>
                <a:lnTo>
                  <a:pt x="6" y="10"/>
                </a:lnTo>
                <a:lnTo>
                  <a:pt x="10" y="9"/>
                </a:lnTo>
                <a:lnTo>
                  <a:pt x="9" y="0"/>
                </a:lnTo>
                <a:lnTo>
                  <a:pt x="13" y="0"/>
                </a:lnTo>
                <a:lnTo>
                  <a:pt x="19" y="12"/>
                </a:lnTo>
                <a:lnTo>
                  <a:pt x="18" y="19"/>
                </a:lnTo>
                <a:lnTo>
                  <a:pt x="13" y="13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69" name="Freeform 230"/>
          <p:cNvSpPr>
            <a:spLocks/>
          </p:cNvSpPr>
          <p:nvPr/>
        </p:nvSpPr>
        <p:spPr bwMode="auto">
          <a:xfrm>
            <a:off x="4632325" y="4573588"/>
            <a:ext cx="26988" cy="34925"/>
          </a:xfrm>
          <a:custGeom>
            <a:avLst/>
            <a:gdLst>
              <a:gd name="T0" fmla="*/ 11 w 17"/>
              <a:gd name="T1" fmla="*/ 15 h 22"/>
              <a:gd name="T2" fmla="*/ 5 w 17"/>
              <a:gd name="T3" fmla="*/ 17 h 22"/>
              <a:gd name="T4" fmla="*/ 1 w 17"/>
              <a:gd name="T5" fmla="*/ 22 h 22"/>
              <a:gd name="T6" fmla="*/ 0 w 17"/>
              <a:gd name="T7" fmla="*/ 20 h 22"/>
              <a:gd name="T8" fmla="*/ 1 w 17"/>
              <a:gd name="T9" fmla="*/ 10 h 22"/>
              <a:gd name="T10" fmla="*/ 0 w 17"/>
              <a:gd name="T11" fmla="*/ 9 h 22"/>
              <a:gd name="T12" fmla="*/ 1 w 17"/>
              <a:gd name="T13" fmla="*/ 5 h 22"/>
              <a:gd name="T14" fmla="*/ 2 w 17"/>
              <a:gd name="T15" fmla="*/ 0 h 22"/>
              <a:gd name="T16" fmla="*/ 5 w 17"/>
              <a:gd name="T17" fmla="*/ 2 h 22"/>
              <a:gd name="T18" fmla="*/ 9 w 17"/>
              <a:gd name="T19" fmla="*/ 10 h 22"/>
              <a:gd name="T20" fmla="*/ 17 w 17"/>
              <a:gd name="T21" fmla="*/ 13 h 22"/>
              <a:gd name="T22" fmla="*/ 16 w 17"/>
              <a:gd name="T23" fmla="*/ 17 h 22"/>
              <a:gd name="T24" fmla="*/ 11 w 17"/>
              <a:gd name="T25" fmla="*/ 15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7" h="22">
                <a:moveTo>
                  <a:pt x="11" y="15"/>
                </a:moveTo>
                <a:lnTo>
                  <a:pt x="5" y="17"/>
                </a:lnTo>
                <a:lnTo>
                  <a:pt x="1" y="22"/>
                </a:lnTo>
                <a:lnTo>
                  <a:pt x="0" y="20"/>
                </a:lnTo>
                <a:lnTo>
                  <a:pt x="1" y="10"/>
                </a:lnTo>
                <a:lnTo>
                  <a:pt x="0" y="9"/>
                </a:lnTo>
                <a:lnTo>
                  <a:pt x="1" y="5"/>
                </a:lnTo>
                <a:lnTo>
                  <a:pt x="2" y="0"/>
                </a:lnTo>
                <a:lnTo>
                  <a:pt x="5" y="2"/>
                </a:lnTo>
                <a:lnTo>
                  <a:pt x="9" y="10"/>
                </a:lnTo>
                <a:lnTo>
                  <a:pt x="17" y="13"/>
                </a:lnTo>
                <a:lnTo>
                  <a:pt x="16" y="17"/>
                </a:lnTo>
                <a:lnTo>
                  <a:pt x="11" y="15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70" name="Freeform 231"/>
          <p:cNvSpPr>
            <a:spLocks/>
          </p:cNvSpPr>
          <p:nvPr/>
        </p:nvSpPr>
        <p:spPr bwMode="auto">
          <a:xfrm>
            <a:off x="4570413" y="4557713"/>
            <a:ext cx="47625" cy="42863"/>
          </a:xfrm>
          <a:custGeom>
            <a:avLst/>
            <a:gdLst>
              <a:gd name="T0" fmla="*/ 7 w 30"/>
              <a:gd name="T1" fmla="*/ 2 h 27"/>
              <a:gd name="T2" fmla="*/ 9 w 30"/>
              <a:gd name="T3" fmla="*/ 1 h 27"/>
              <a:gd name="T4" fmla="*/ 9 w 30"/>
              <a:gd name="T5" fmla="*/ 2 h 27"/>
              <a:gd name="T6" fmla="*/ 10 w 30"/>
              <a:gd name="T7" fmla="*/ 2 h 27"/>
              <a:gd name="T8" fmla="*/ 18 w 30"/>
              <a:gd name="T9" fmla="*/ 5 h 27"/>
              <a:gd name="T10" fmla="*/ 24 w 30"/>
              <a:gd name="T11" fmla="*/ 0 h 27"/>
              <a:gd name="T12" fmla="*/ 25 w 30"/>
              <a:gd name="T13" fmla="*/ 0 h 27"/>
              <a:gd name="T14" fmla="*/ 26 w 30"/>
              <a:gd name="T15" fmla="*/ 5 h 27"/>
              <a:gd name="T16" fmla="*/ 30 w 30"/>
              <a:gd name="T17" fmla="*/ 21 h 27"/>
              <a:gd name="T18" fmla="*/ 30 w 30"/>
              <a:gd name="T19" fmla="*/ 27 h 27"/>
              <a:gd name="T20" fmla="*/ 28 w 30"/>
              <a:gd name="T21" fmla="*/ 27 h 27"/>
              <a:gd name="T22" fmla="*/ 26 w 30"/>
              <a:gd name="T23" fmla="*/ 19 h 27"/>
              <a:gd name="T24" fmla="*/ 21 w 30"/>
              <a:gd name="T25" fmla="*/ 16 h 27"/>
              <a:gd name="T26" fmla="*/ 13 w 30"/>
              <a:gd name="T27" fmla="*/ 16 h 27"/>
              <a:gd name="T28" fmla="*/ 6 w 30"/>
              <a:gd name="T29" fmla="*/ 20 h 27"/>
              <a:gd name="T30" fmla="*/ 5 w 30"/>
              <a:gd name="T31" fmla="*/ 23 h 27"/>
              <a:gd name="T32" fmla="*/ 0 w 30"/>
              <a:gd name="T33" fmla="*/ 16 h 27"/>
              <a:gd name="T34" fmla="*/ 2 w 30"/>
              <a:gd name="T35" fmla="*/ 9 h 27"/>
              <a:gd name="T36" fmla="*/ 3 w 30"/>
              <a:gd name="T37" fmla="*/ 4 h 27"/>
              <a:gd name="T38" fmla="*/ 7 w 30"/>
              <a:gd name="T39" fmla="*/ 2 h 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30" h="27">
                <a:moveTo>
                  <a:pt x="7" y="2"/>
                </a:moveTo>
                <a:lnTo>
                  <a:pt x="9" y="1"/>
                </a:lnTo>
                <a:lnTo>
                  <a:pt x="9" y="2"/>
                </a:lnTo>
                <a:lnTo>
                  <a:pt x="10" y="2"/>
                </a:lnTo>
                <a:lnTo>
                  <a:pt x="18" y="5"/>
                </a:lnTo>
                <a:lnTo>
                  <a:pt x="24" y="0"/>
                </a:lnTo>
                <a:lnTo>
                  <a:pt x="25" y="0"/>
                </a:lnTo>
                <a:lnTo>
                  <a:pt x="26" y="5"/>
                </a:lnTo>
                <a:lnTo>
                  <a:pt x="30" y="21"/>
                </a:lnTo>
                <a:lnTo>
                  <a:pt x="30" y="27"/>
                </a:lnTo>
                <a:lnTo>
                  <a:pt x="28" y="27"/>
                </a:lnTo>
                <a:lnTo>
                  <a:pt x="26" y="19"/>
                </a:lnTo>
                <a:lnTo>
                  <a:pt x="21" y="16"/>
                </a:lnTo>
                <a:lnTo>
                  <a:pt x="13" y="16"/>
                </a:lnTo>
                <a:lnTo>
                  <a:pt x="6" y="20"/>
                </a:lnTo>
                <a:lnTo>
                  <a:pt x="5" y="23"/>
                </a:lnTo>
                <a:lnTo>
                  <a:pt x="0" y="16"/>
                </a:lnTo>
                <a:lnTo>
                  <a:pt x="2" y="9"/>
                </a:lnTo>
                <a:lnTo>
                  <a:pt x="3" y="4"/>
                </a:lnTo>
                <a:lnTo>
                  <a:pt x="7" y="2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71" name="Freeform 232"/>
          <p:cNvSpPr>
            <a:spLocks noEditPoints="1"/>
          </p:cNvSpPr>
          <p:nvPr/>
        </p:nvSpPr>
        <p:spPr bwMode="auto">
          <a:xfrm>
            <a:off x="4462463" y="4475163"/>
            <a:ext cx="84138" cy="112713"/>
          </a:xfrm>
          <a:custGeom>
            <a:avLst/>
            <a:gdLst>
              <a:gd name="T0" fmla="*/ 40 w 53"/>
              <a:gd name="T1" fmla="*/ 13 h 71"/>
              <a:gd name="T2" fmla="*/ 43 w 53"/>
              <a:gd name="T3" fmla="*/ 17 h 71"/>
              <a:gd name="T4" fmla="*/ 47 w 53"/>
              <a:gd name="T5" fmla="*/ 22 h 71"/>
              <a:gd name="T6" fmla="*/ 51 w 53"/>
              <a:gd name="T7" fmla="*/ 35 h 71"/>
              <a:gd name="T8" fmla="*/ 51 w 53"/>
              <a:gd name="T9" fmla="*/ 45 h 71"/>
              <a:gd name="T10" fmla="*/ 47 w 53"/>
              <a:gd name="T11" fmla="*/ 71 h 71"/>
              <a:gd name="T12" fmla="*/ 43 w 53"/>
              <a:gd name="T13" fmla="*/ 71 h 71"/>
              <a:gd name="T14" fmla="*/ 40 w 53"/>
              <a:gd name="T15" fmla="*/ 57 h 71"/>
              <a:gd name="T16" fmla="*/ 32 w 53"/>
              <a:gd name="T17" fmla="*/ 62 h 71"/>
              <a:gd name="T18" fmla="*/ 32 w 53"/>
              <a:gd name="T19" fmla="*/ 50 h 71"/>
              <a:gd name="T20" fmla="*/ 32 w 53"/>
              <a:gd name="T21" fmla="*/ 42 h 71"/>
              <a:gd name="T22" fmla="*/ 30 w 53"/>
              <a:gd name="T23" fmla="*/ 41 h 71"/>
              <a:gd name="T24" fmla="*/ 22 w 53"/>
              <a:gd name="T25" fmla="*/ 41 h 71"/>
              <a:gd name="T26" fmla="*/ 17 w 53"/>
              <a:gd name="T27" fmla="*/ 46 h 71"/>
              <a:gd name="T28" fmla="*/ 6 w 53"/>
              <a:gd name="T29" fmla="*/ 26 h 71"/>
              <a:gd name="T30" fmla="*/ 0 w 53"/>
              <a:gd name="T31" fmla="*/ 20 h 71"/>
              <a:gd name="T32" fmla="*/ 7 w 53"/>
              <a:gd name="T33" fmla="*/ 15 h 71"/>
              <a:gd name="T34" fmla="*/ 7 w 53"/>
              <a:gd name="T35" fmla="*/ 17 h 71"/>
              <a:gd name="T36" fmla="*/ 11 w 53"/>
              <a:gd name="T37" fmla="*/ 23 h 71"/>
              <a:gd name="T38" fmla="*/ 11 w 53"/>
              <a:gd name="T39" fmla="*/ 12 h 71"/>
              <a:gd name="T40" fmla="*/ 8 w 53"/>
              <a:gd name="T41" fmla="*/ 4 h 71"/>
              <a:gd name="T42" fmla="*/ 25 w 53"/>
              <a:gd name="T43" fmla="*/ 0 h 71"/>
              <a:gd name="T44" fmla="*/ 32 w 53"/>
              <a:gd name="T45" fmla="*/ 5 h 71"/>
              <a:gd name="T46" fmla="*/ 32 w 53"/>
              <a:gd name="T47" fmla="*/ 7 h 71"/>
              <a:gd name="T48" fmla="*/ 25 w 53"/>
              <a:gd name="T49" fmla="*/ 12 h 71"/>
              <a:gd name="T50" fmla="*/ 25 w 53"/>
              <a:gd name="T51" fmla="*/ 19 h 71"/>
              <a:gd name="T52" fmla="*/ 18 w 53"/>
              <a:gd name="T53" fmla="*/ 20 h 71"/>
              <a:gd name="T54" fmla="*/ 18 w 53"/>
              <a:gd name="T55" fmla="*/ 30 h 71"/>
              <a:gd name="T56" fmla="*/ 33 w 53"/>
              <a:gd name="T57" fmla="*/ 23 h 71"/>
              <a:gd name="T58" fmla="*/ 34 w 53"/>
              <a:gd name="T59" fmla="*/ 12 h 71"/>
              <a:gd name="T60" fmla="*/ 44 w 53"/>
              <a:gd name="T61" fmla="*/ 27 h 71"/>
              <a:gd name="T62" fmla="*/ 32 w 53"/>
              <a:gd name="T63" fmla="*/ 32 h 71"/>
              <a:gd name="T64" fmla="*/ 34 w 53"/>
              <a:gd name="T65" fmla="*/ 38 h 71"/>
              <a:gd name="T66" fmla="*/ 47 w 53"/>
              <a:gd name="T67" fmla="*/ 34 h 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53" h="71">
                <a:moveTo>
                  <a:pt x="40" y="7"/>
                </a:moveTo>
                <a:lnTo>
                  <a:pt x="40" y="13"/>
                </a:lnTo>
                <a:lnTo>
                  <a:pt x="41" y="16"/>
                </a:lnTo>
                <a:lnTo>
                  <a:pt x="43" y="17"/>
                </a:lnTo>
                <a:lnTo>
                  <a:pt x="45" y="19"/>
                </a:lnTo>
                <a:lnTo>
                  <a:pt x="47" y="22"/>
                </a:lnTo>
                <a:lnTo>
                  <a:pt x="49" y="28"/>
                </a:lnTo>
                <a:lnTo>
                  <a:pt x="51" y="35"/>
                </a:lnTo>
                <a:lnTo>
                  <a:pt x="53" y="42"/>
                </a:lnTo>
                <a:lnTo>
                  <a:pt x="51" y="45"/>
                </a:lnTo>
                <a:lnTo>
                  <a:pt x="47" y="47"/>
                </a:lnTo>
                <a:lnTo>
                  <a:pt x="47" y="71"/>
                </a:lnTo>
                <a:lnTo>
                  <a:pt x="45" y="71"/>
                </a:lnTo>
                <a:lnTo>
                  <a:pt x="43" y="71"/>
                </a:lnTo>
                <a:lnTo>
                  <a:pt x="41" y="61"/>
                </a:lnTo>
                <a:lnTo>
                  <a:pt x="40" y="57"/>
                </a:lnTo>
                <a:lnTo>
                  <a:pt x="33" y="67"/>
                </a:lnTo>
                <a:lnTo>
                  <a:pt x="32" y="62"/>
                </a:lnTo>
                <a:lnTo>
                  <a:pt x="34" y="54"/>
                </a:lnTo>
                <a:lnTo>
                  <a:pt x="32" y="50"/>
                </a:lnTo>
                <a:lnTo>
                  <a:pt x="34" y="45"/>
                </a:lnTo>
                <a:lnTo>
                  <a:pt x="32" y="42"/>
                </a:lnTo>
                <a:lnTo>
                  <a:pt x="32" y="41"/>
                </a:lnTo>
                <a:lnTo>
                  <a:pt x="30" y="41"/>
                </a:lnTo>
                <a:lnTo>
                  <a:pt x="28" y="39"/>
                </a:lnTo>
                <a:lnTo>
                  <a:pt x="22" y="41"/>
                </a:lnTo>
                <a:lnTo>
                  <a:pt x="21" y="46"/>
                </a:lnTo>
                <a:lnTo>
                  <a:pt x="17" y="46"/>
                </a:lnTo>
                <a:lnTo>
                  <a:pt x="13" y="43"/>
                </a:lnTo>
                <a:lnTo>
                  <a:pt x="6" y="26"/>
                </a:lnTo>
                <a:lnTo>
                  <a:pt x="0" y="24"/>
                </a:lnTo>
                <a:lnTo>
                  <a:pt x="0" y="20"/>
                </a:lnTo>
                <a:lnTo>
                  <a:pt x="3" y="16"/>
                </a:lnTo>
                <a:lnTo>
                  <a:pt x="7" y="15"/>
                </a:lnTo>
                <a:lnTo>
                  <a:pt x="6" y="19"/>
                </a:lnTo>
                <a:lnTo>
                  <a:pt x="7" y="17"/>
                </a:lnTo>
                <a:lnTo>
                  <a:pt x="8" y="26"/>
                </a:lnTo>
                <a:lnTo>
                  <a:pt x="11" y="23"/>
                </a:lnTo>
                <a:lnTo>
                  <a:pt x="10" y="17"/>
                </a:lnTo>
                <a:lnTo>
                  <a:pt x="11" y="12"/>
                </a:lnTo>
                <a:lnTo>
                  <a:pt x="11" y="9"/>
                </a:lnTo>
                <a:lnTo>
                  <a:pt x="8" y="4"/>
                </a:lnTo>
                <a:lnTo>
                  <a:pt x="10" y="4"/>
                </a:lnTo>
                <a:lnTo>
                  <a:pt x="25" y="0"/>
                </a:lnTo>
                <a:lnTo>
                  <a:pt x="30" y="0"/>
                </a:lnTo>
                <a:lnTo>
                  <a:pt x="32" y="5"/>
                </a:lnTo>
                <a:lnTo>
                  <a:pt x="40" y="7"/>
                </a:lnTo>
                <a:close/>
                <a:moveTo>
                  <a:pt x="32" y="7"/>
                </a:moveTo>
                <a:lnTo>
                  <a:pt x="26" y="7"/>
                </a:lnTo>
                <a:lnTo>
                  <a:pt x="25" y="12"/>
                </a:lnTo>
                <a:lnTo>
                  <a:pt x="28" y="17"/>
                </a:lnTo>
                <a:lnTo>
                  <a:pt x="25" y="19"/>
                </a:lnTo>
                <a:lnTo>
                  <a:pt x="17" y="13"/>
                </a:lnTo>
                <a:lnTo>
                  <a:pt x="18" y="20"/>
                </a:lnTo>
                <a:lnTo>
                  <a:pt x="15" y="28"/>
                </a:lnTo>
                <a:lnTo>
                  <a:pt x="18" y="30"/>
                </a:lnTo>
                <a:lnTo>
                  <a:pt x="26" y="30"/>
                </a:lnTo>
                <a:lnTo>
                  <a:pt x="33" y="23"/>
                </a:lnTo>
                <a:lnTo>
                  <a:pt x="36" y="19"/>
                </a:lnTo>
                <a:lnTo>
                  <a:pt x="34" y="12"/>
                </a:lnTo>
                <a:lnTo>
                  <a:pt x="32" y="7"/>
                </a:lnTo>
                <a:close/>
                <a:moveTo>
                  <a:pt x="44" y="27"/>
                </a:moveTo>
                <a:lnTo>
                  <a:pt x="37" y="27"/>
                </a:lnTo>
                <a:lnTo>
                  <a:pt x="32" y="32"/>
                </a:lnTo>
                <a:lnTo>
                  <a:pt x="34" y="37"/>
                </a:lnTo>
                <a:lnTo>
                  <a:pt x="34" y="38"/>
                </a:lnTo>
                <a:lnTo>
                  <a:pt x="38" y="39"/>
                </a:lnTo>
                <a:lnTo>
                  <a:pt x="47" y="34"/>
                </a:lnTo>
                <a:lnTo>
                  <a:pt x="44" y="27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72" name="Freeform 233"/>
          <p:cNvSpPr>
            <a:spLocks/>
          </p:cNvSpPr>
          <p:nvPr/>
        </p:nvSpPr>
        <p:spPr bwMode="auto">
          <a:xfrm>
            <a:off x="4554538" y="4486275"/>
            <a:ext cx="120650" cy="61913"/>
          </a:xfrm>
          <a:custGeom>
            <a:avLst/>
            <a:gdLst>
              <a:gd name="T0" fmla="*/ 46 w 76"/>
              <a:gd name="T1" fmla="*/ 8 h 39"/>
              <a:gd name="T2" fmla="*/ 45 w 76"/>
              <a:gd name="T3" fmla="*/ 8 h 39"/>
              <a:gd name="T4" fmla="*/ 39 w 76"/>
              <a:gd name="T5" fmla="*/ 10 h 39"/>
              <a:gd name="T6" fmla="*/ 39 w 76"/>
              <a:gd name="T7" fmla="*/ 10 h 39"/>
              <a:gd name="T8" fmla="*/ 35 w 76"/>
              <a:gd name="T9" fmla="*/ 13 h 39"/>
              <a:gd name="T10" fmla="*/ 38 w 76"/>
              <a:gd name="T11" fmla="*/ 20 h 39"/>
              <a:gd name="T12" fmla="*/ 32 w 76"/>
              <a:gd name="T13" fmla="*/ 21 h 39"/>
              <a:gd name="T14" fmla="*/ 27 w 76"/>
              <a:gd name="T15" fmla="*/ 19 h 39"/>
              <a:gd name="T16" fmla="*/ 21 w 76"/>
              <a:gd name="T17" fmla="*/ 21 h 39"/>
              <a:gd name="T18" fmla="*/ 20 w 76"/>
              <a:gd name="T19" fmla="*/ 24 h 39"/>
              <a:gd name="T20" fmla="*/ 17 w 76"/>
              <a:gd name="T21" fmla="*/ 27 h 39"/>
              <a:gd name="T22" fmla="*/ 16 w 76"/>
              <a:gd name="T23" fmla="*/ 31 h 39"/>
              <a:gd name="T24" fmla="*/ 20 w 76"/>
              <a:gd name="T25" fmla="*/ 35 h 39"/>
              <a:gd name="T26" fmla="*/ 21 w 76"/>
              <a:gd name="T27" fmla="*/ 36 h 39"/>
              <a:gd name="T28" fmla="*/ 25 w 76"/>
              <a:gd name="T29" fmla="*/ 36 h 39"/>
              <a:gd name="T30" fmla="*/ 47 w 76"/>
              <a:gd name="T31" fmla="*/ 20 h 39"/>
              <a:gd name="T32" fmla="*/ 50 w 76"/>
              <a:gd name="T33" fmla="*/ 20 h 39"/>
              <a:gd name="T34" fmla="*/ 50 w 76"/>
              <a:gd name="T35" fmla="*/ 23 h 39"/>
              <a:gd name="T36" fmla="*/ 60 w 76"/>
              <a:gd name="T37" fmla="*/ 28 h 39"/>
              <a:gd name="T38" fmla="*/ 64 w 76"/>
              <a:gd name="T39" fmla="*/ 30 h 39"/>
              <a:gd name="T40" fmla="*/ 69 w 76"/>
              <a:gd name="T41" fmla="*/ 25 h 39"/>
              <a:gd name="T42" fmla="*/ 69 w 76"/>
              <a:gd name="T43" fmla="*/ 17 h 39"/>
              <a:gd name="T44" fmla="*/ 73 w 76"/>
              <a:gd name="T45" fmla="*/ 16 h 39"/>
              <a:gd name="T46" fmla="*/ 76 w 76"/>
              <a:gd name="T47" fmla="*/ 19 h 39"/>
              <a:gd name="T48" fmla="*/ 73 w 76"/>
              <a:gd name="T49" fmla="*/ 35 h 39"/>
              <a:gd name="T50" fmla="*/ 72 w 76"/>
              <a:gd name="T51" fmla="*/ 39 h 39"/>
              <a:gd name="T52" fmla="*/ 66 w 76"/>
              <a:gd name="T53" fmla="*/ 38 h 39"/>
              <a:gd name="T54" fmla="*/ 65 w 76"/>
              <a:gd name="T55" fmla="*/ 38 h 39"/>
              <a:gd name="T56" fmla="*/ 57 w 76"/>
              <a:gd name="T57" fmla="*/ 35 h 39"/>
              <a:gd name="T58" fmla="*/ 40 w 76"/>
              <a:gd name="T59" fmla="*/ 36 h 39"/>
              <a:gd name="T60" fmla="*/ 40 w 76"/>
              <a:gd name="T61" fmla="*/ 38 h 39"/>
              <a:gd name="T62" fmla="*/ 30 w 76"/>
              <a:gd name="T63" fmla="*/ 39 h 39"/>
              <a:gd name="T64" fmla="*/ 27 w 76"/>
              <a:gd name="T65" fmla="*/ 39 h 39"/>
              <a:gd name="T66" fmla="*/ 21 w 76"/>
              <a:gd name="T67" fmla="*/ 39 h 39"/>
              <a:gd name="T68" fmla="*/ 19 w 76"/>
              <a:gd name="T69" fmla="*/ 38 h 39"/>
              <a:gd name="T70" fmla="*/ 13 w 76"/>
              <a:gd name="T71" fmla="*/ 36 h 39"/>
              <a:gd name="T72" fmla="*/ 2 w 76"/>
              <a:gd name="T73" fmla="*/ 31 h 39"/>
              <a:gd name="T74" fmla="*/ 1 w 76"/>
              <a:gd name="T75" fmla="*/ 28 h 39"/>
              <a:gd name="T76" fmla="*/ 4 w 76"/>
              <a:gd name="T77" fmla="*/ 27 h 39"/>
              <a:gd name="T78" fmla="*/ 6 w 76"/>
              <a:gd name="T79" fmla="*/ 27 h 39"/>
              <a:gd name="T80" fmla="*/ 9 w 76"/>
              <a:gd name="T81" fmla="*/ 23 h 39"/>
              <a:gd name="T82" fmla="*/ 10 w 76"/>
              <a:gd name="T83" fmla="*/ 19 h 39"/>
              <a:gd name="T84" fmla="*/ 6 w 76"/>
              <a:gd name="T85" fmla="*/ 15 h 39"/>
              <a:gd name="T86" fmla="*/ 4 w 76"/>
              <a:gd name="T87" fmla="*/ 15 h 39"/>
              <a:gd name="T88" fmla="*/ 0 w 76"/>
              <a:gd name="T89" fmla="*/ 10 h 39"/>
              <a:gd name="T90" fmla="*/ 0 w 76"/>
              <a:gd name="T91" fmla="*/ 8 h 39"/>
              <a:gd name="T92" fmla="*/ 2 w 76"/>
              <a:gd name="T93" fmla="*/ 6 h 39"/>
              <a:gd name="T94" fmla="*/ 6 w 76"/>
              <a:gd name="T95" fmla="*/ 6 h 39"/>
              <a:gd name="T96" fmla="*/ 12 w 76"/>
              <a:gd name="T97" fmla="*/ 10 h 39"/>
              <a:gd name="T98" fmla="*/ 25 w 76"/>
              <a:gd name="T99" fmla="*/ 12 h 39"/>
              <a:gd name="T100" fmla="*/ 30 w 76"/>
              <a:gd name="T101" fmla="*/ 9 h 39"/>
              <a:gd name="T102" fmla="*/ 30 w 76"/>
              <a:gd name="T103" fmla="*/ 1 h 39"/>
              <a:gd name="T104" fmla="*/ 35 w 76"/>
              <a:gd name="T105" fmla="*/ 0 h 39"/>
              <a:gd name="T106" fmla="*/ 39 w 76"/>
              <a:gd name="T107" fmla="*/ 5 h 39"/>
              <a:gd name="T108" fmla="*/ 45 w 76"/>
              <a:gd name="T109" fmla="*/ 5 h 39"/>
              <a:gd name="T110" fmla="*/ 46 w 76"/>
              <a:gd name="T111" fmla="*/ 5 h 39"/>
              <a:gd name="T112" fmla="*/ 46 w 76"/>
              <a:gd name="T113" fmla="*/ 8 h 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</a:cxnLst>
            <a:rect l="0" t="0" r="r" b="b"/>
            <a:pathLst>
              <a:path w="76" h="39">
                <a:moveTo>
                  <a:pt x="46" y="8"/>
                </a:moveTo>
                <a:lnTo>
                  <a:pt x="45" y="8"/>
                </a:lnTo>
                <a:lnTo>
                  <a:pt x="39" y="10"/>
                </a:lnTo>
                <a:lnTo>
                  <a:pt x="39" y="10"/>
                </a:lnTo>
                <a:lnTo>
                  <a:pt x="35" y="13"/>
                </a:lnTo>
                <a:lnTo>
                  <a:pt x="38" y="20"/>
                </a:lnTo>
                <a:lnTo>
                  <a:pt x="32" y="21"/>
                </a:lnTo>
                <a:lnTo>
                  <a:pt x="27" y="19"/>
                </a:lnTo>
                <a:lnTo>
                  <a:pt x="21" y="21"/>
                </a:lnTo>
                <a:lnTo>
                  <a:pt x="20" y="24"/>
                </a:lnTo>
                <a:lnTo>
                  <a:pt x="17" y="27"/>
                </a:lnTo>
                <a:lnTo>
                  <a:pt x="16" y="31"/>
                </a:lnTo>
                <a:lnTo>
                  <a:pt x="20" y="35"/>
                </a:lnTo>
                <a:lnTo>
                  <a:pt x="21" y="36"/>
                </a:lnTo>
                <a:lnTo>
                  <a:pt x="25" y="36"/>
                </a:lnTo>
                <a:lnTo>
                  <a:pt x="47" y="20"/>
                </a:lnTo>
                <a:lnTo>
                  <a:pt x="50" y="20"/>
                </a:lnTo>
                <a:lnTo>
                  <a:pt x="50" y="23"/>
                </a:lnTo>
                <a:lnTo>
                  <a:pt x="60" y="28"/>
                </a:lnTo>
                <a:lnTo>
                  <a:pt x="64" y="30"/>
                </a:lnTo>
                <a:lnTo>
                  <a:pt x="69" y="25"/>
                </a:lnTo>
                <a:lnTo>
                  <a:pt x="69" y="17"/>
                </a:lnTo>
                <a:lnTo>
                  <a:pt x="73" y="16"/>
                </a:lnTo>
                <a:lnTo>
                  <a:pt x="76" y="19"/>
                </a:lnTo>
                <a:lnTo>
                  <a:pt x="73" y="35"/>
                </a:lnTo>
                <a:lnTo>
                  <a:pt x="72" y="39"/>
                </a:lnTo>
                <a:lnTo>
                  <a:pt x="66" y="38"/>
                </a:lnTo>
                <a:lnTo>
                  <a:pt x="65" y="38"/>
                </a:lnTo>
                <a:lnTo>
                  <a:pt x="57" y="35"/>
                </a:lnTo>
                <a:lnTo>
                  <a:pt x="40" y="36"/>
                </a:lnTo>
                <a:lnTo>
                  <a:pt x="40" y="38"/>
                </a:lnTo>
                <a:lnTo>
                  <a:pt x="30" y="39"/>
                </a:lnTo>
                <a:lnTo>
                  <a:pt x="27" y="39"/>
                </a:lnTo>
                <a:lnTo>
                  <a:pt x="21" y="39"/>
                </a:lnTo>
                <a:lnTo>
                  <a:pt x="19" y="38"/>
                </a:lnTo>
                <a:lnTo>
                  <a:pt x="13" y="36"/>
                </a:lnTo>
                <a:lnTo>
                  <a:pt x="2" y="31"/>
                </a:lnTo>
                <a:lnTo>
                  <a:pt x="1" y="28"/>
                </a:lnTo>
                <a:lnTo>
                  <a:pt x="4" y="27"/>
                </a:lnTo>
                <a:lnTo>
                  <a:pt x="6" y="27"/>
                </a:lnTo>
                <a:lnTo>
                  <a:pt x="9" y="23"/>
                </a:lnTo>
                <a:lnTo>
                  <a:pt x="10" y="19"/>
                </a:lnTo>
                <a:lnTo>
                  <a:pt x="6" y="15"/>
                </a:lnTo>
                <a:lnTo>
                  <a:pt x="4" y="15"/>
                </a:lnTo>
                <a:lnTo>
                  <a:pt x="0" y="10"/>
                </a:lnTo>
                <a:lnTo>
                  <a:pt x="0" y="8"/>
                </a:lnTo>
                <a:lnTo>
                  <a:pt x="2" y="6"/>
                </a:lnTo>
                <a:lnTo>
                  <a:pt x="6" y="6"/>
                </a:lnTo>
                <a:lnTo>
                  <a:pt x="12" y="10"/>
                </a:lnTo>
                <a:lnTo>
                  <a:pt x="25" y="12"/>
                </a:lnTo>
                <a:lnTo>
                  <a:pt x="30" y="9"/>
                </a:lnTo>
                <a:lnTo>
                  <a:pt x="30" y="1"/>
                </a:lnTo>
                <a:lnTo>
                  <a:pt x="35" y="0"/>
                </a:lnTo>
                <a:lnTo>
                  <a:pt x="39" y="5"/>
                </a:lnTo>
                <a:lnTo>
                  <a:pt x="45" y="5"/>
                </a:lnTo>
                <a:lnTo>
                  <a:pt x="46" y="5"/>
                </a:lnTo>
                <a:lnTo>
                  <a:pt x="46" y="8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73" name="Freeform 234"/>
          <p:cNvSpPr>
            <a:spLocks/>
          </p:cNvSpPr>
          <p:nvPr/>
        </p:nvSpPr>
        <p:spPr bwMode="auto">
          <a:xfrm>
            <a:off x="4383088" y="4462463"/>
            <a:ext cx="49213" cy="15875"/>
          </a:xfrm>
          <a:custGeom>
            <a:avLst/>
            <a:gdLst>
              <a:gd name="T0" fmla="*/ 5 w 31"/>
              <a:gd name="T1" fmla="*/ 8 h 10"/>
              <a:gd name="T2" fmla="*/ 0 w 31"/>
              <a:gd name="T3" fmla="*/ 2 h 10"/>
              <a:gd name="T4" fmla="*/ 1 w 31"/>
              <a:gd name="T5" fmla="*/ 1 h 10"/>
              <a:gd name="T6" fmla="*/ 5 w 31"/>
              <a:gd name="T7" fmla="*/ 1 h 10"/>
              <a:gd name="T8" fmla="*/ 9 w 31"/>
              <a:gd name="T9" fmla="*/ 5 h 10"/>
              <a:gd name="T10" fmla="*/ 16 w 31"/>
              <a:gd name="T11" fmla="*/ 6 h 10"/>
              <a:gd name="T12" fmla="*/ 16 w 31"/>
              <a:gd name="T13" fmla="*/ 0 h 10"/>
              <a:gd name="T14" fmla="*/ 24 w 31"/>
              <a:gd name="T15" fmla="*/ 6 h 10"/>
              <a:gd name="T16" fmla="*/ 31 w 31"/>
              <a:gd name="T17" fmla="*/ 10 h 10"/>
              <a:gd name="T18" fmla="*/ 27 w 31"/>
              <a:gd name="T19" fmla="*/ 10 h 10"/>
              <a:gd name="T20" fmla="*/ 8 w 31"/>
              <a:gd name="T21" fmla="*/ 10 h 10"/>
              <a:gd name="T22" fmla="*/ 7 w 31"/>
              <a:gd name="T23" fmla="*/ 9 h 10"/>
              <a:gd name="T24" fmla="*/ 5 w 31"/>
              <a:gd name="T25" fmla="*/ 8 h 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31" h="10">
                <a:moveTo>
                  <a:pt x="5" y="8"/>
                </a:moveTo>
                <a:lnTo>
                  <a:pt x="0" y="2"/>
                </a:lnTo>
                <a:lnTo>
                  <a:pt x="1" y="1"/>
                </a:lnTo>
                <a:lnTo>
                  <a:pt x="5" y="1"/>
                </a:lnTo>
                <a:lnTo>
                  <a:pt x="9" y="5"/>
                </a:lnTo>
                <a:lnTo>
                  <a:pt x="16" y="6"/>
                </a:lnTo>
                <a:lnTo>
                  <a:pt x="16" y="0"/>
                </a:lnTo>
                <a:lnTo>
                  <a:pt x="24" y="6"/>
                </a:lnTo>
                <a:lnTo>
                  <a:pt x="31" y="10"/>
                </a:lnTo>
                <a:lnTo>
                  <a:pt x="27" y="10"/>
                </a:lnTo>
                <a:lnTo>
                  <a:pt x="8" y="10"/>
                </a:lnTo>
                <a:lnTo>
                  <a:pt x="7" y="9"/>
                </a:lnTo>
                <a:lnTo>
                  <a:pt x="5" y="8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74" name="Freeform 235"/>
          <p:cNvSpPr>
            <a:spLocks/>
          </p:cNvSpPr>
          <p:nvPr/>
        </p:nvSpPr>
        <p:spPr bwMode="auto">
          <a:xfrm>
            <a:off x="4638675" y="4459288"/>
            <a:ext cx="42863" cy="39688"/>
          </a:xfrm>
          <a:custGeom>
            <a:avLst/>
            <a:gdLst>
              <a:gd name="T0" fmla="*/ 18 w 27"/>
              <a:gd name="T1" fmla="*/ 4 h 25"/>
              <a:gd name="T2" fmla="*/ 18 w 27"/>
              <a:gd name="T3" fmla="*/ 3 h 25"/>
              <a:gd name="T4" fmla="*/ 19 w 27"/>
              <a:gd name="T5" fmla="*/ 3 h 25"/>
              <a:gd name="T6" fmla="*/ 19 w 27"/>
              <a:gd name="T7" fmla="*/ 4 h 25"/>
              <a:gd name="T8" fmla="*/ 24 w 27"/>
              <a:gd name="T9" fmla="*/ 0 h 25"/>
              <a:gd name="T10" fmla="*/ 26 w 27"/>
              <a:gd name="T11" fmla="*/ 3 h 25"/>
              <a:gd name="T12" fmla="*/ 27 w 27"/>
              <a:gd name="T13" fmla="*/ 7 h 25"/>
              <a:gd name="T14" fmla="*/ 27 w 27"/>
              <a:gd name="T15" fmla="*/ 11 h 25"/>
              <a:gd name="T16" fmla="*/ 19 w 27"/>
              <a:gd name="T17" fmla="*/ 15 h 25"/>
              <a:gd name="T18" fmla="*/ 18 w 27"/>
              <a:gd name="T19" fmla="*/ 18 h 25"/>
              <a:gd name="T20" fmla="*/ 19 w 27"/>
              <a:gd name="T21" fmla="*/ 22 h 25"/>
              <a:gd name="T22" fmla="*/ 15 w 27"/>
              <a:gd name="T23" fmla="*/ 25 h 25"/>
              <a:gd name="T24" fmla="*/ 0 w 27"/>
              <a:gd name="T25" fmla="*/ 23 h 25"/>
              <a:gd name="T26" fmla="*/ 0 w 27"/>
              <a:gd name="T27" fmla="*/ 22 h 25"/>
              <a:gd name="T28" fmla="*/ 15 w 27"/>
              <a:gd name="T29" fmla="*/ 11 h 25"/>
              <a:gd name="T30" fmla="*/ 18 w 27"/>
              <a:gd name="T31" fmla="*/ 4 h 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27" h="25">
                <a:moveTo>
                  <a:pt x="18" y="4"/>
                </a:moveTo>
                <a:lnTo>
                  <a:pt x="18" y="3"/>
                </a:lnTo>
                <a:lnTo>
                  <a:pt x="19" y="3"/>
                </a:lnTo>
                <a:lnTo>
                  <a:pt x="19" y="4"/>
                </a:lnTo>
                <a:lnTo>
                  <a:pt x="24" y="0"/>
                </a:lnTo>
                <a:lnTo>
                  <a:pt x="26" y="3"/>
                </a:lnTo>
                <a:lnTo>
                  <a:pt x="27" y="7"/>
                </a:lnTo>
                <a:lnTo>
                  <a:pt x="27" y="11"/>
                </a:lnTo>
                <a:lnTo>
                  <a:pt x="19" y="15"/>
                </a:lnTo>
                <a:lnTo>
                  <a:pt x="18" y="18"/>
                </a:lnTo>
                <a:lnTo>
                  <a:pt x="19" y="22"/>
                </a:lnTo>
                <a:lnTo>
                  <a:pt x="15" y="25"/>
                </a:lnTo>
                <a:lnTo>
                  <a:pt x="0" y="23"/>
                </a:lnTo>
                <a:lnTo>
                  <a:pt x="0" y="22"/>
                </a:lnTo>
                <a:lnTo>
                  <a:pt x="15" y="11"/>
                </a:lnTo>
                <a:lnTo>
                  <a:pt x="18" y="4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75" name="Freeform 236"/>
          <p:cNvSpPr>
            <a:spLocks/>
          </p:cNvSpPr>
          <p:nvPr/>
        </p:nvSpPr>
        <p:spPr bwMode="auto">
          <a:xfrm>
            <a:off x="4441825" y="4391025"/>
            <a:ext cx="122238" cy="96838"/>
          </a:xfrm>
          <a:custGeom>
            <a:avLst/>
            <a:gdLst>
              <a:gd name="T0" fmla="*/ 13 w 77"/>
              <a:gd name="T1" fmla="*/ 6 h 61"/>
              <a:gd name="T2" fmla="*/ 19 w 77"/>
              <a:gd name="T3" fmla="*/ 4 h 61"/>
              <a:gd name="T4" fmla="*/ 17 w 77"/>
              <a:gd name="T5" fmla="*/ 19 h 61"/>
              <a:gd name="T6" fmla="*/ 28 w 77"/>
              <a:gd name="T7" fmla="*/ 4 h 61"/>
              <a:gd name="T8" fmla="*/ 30 w 77"/>
              <a:gd name="T9" fmla="*/ 8 h 61"/>
              <a:gd name="T10" fmla="*/ 32 w 77"/>
              <a:gd name="T11" fmla="*/ 12 h 61"/>
              <a:gd name="T12" fmla="*/ 36 w 77"/>
              <a:gd name="T13" fmla="*/ 9 h 61"/>
              <a:gd name="T14" fmla="*/ 39 w 77"/>
              <a:gd name="T15" fmla="*/ 5 h 61"/>
              <a:gd name="T16" fmla="*/ 45 w 77"/>
              <a:gd name="T17" fmla="*/ 0 h 61"/>
              <a:gd name="T18" fmla="*/ 39 w 77"/>
              <a:gd name="T19" fmla="*/ 13 h 61"/>
              <a:gd name="T20" fmla="*/ 47 w 77"/>
              <a:gd name="T21" fmla="*/ 16 h 61"/>
              <a:gd name="T22" fmla="*/ 51 w 77"/>
              <a:gd name="T23" fmla="*/ 21 h 61"/>
              <a:gd name="T24" fmla="*/ 46 w 77"/>
              <a:gd name="T25" fmla="*/ 24 h 61"/>
              <a:gd name="T26" fmla="*/ 56 w 77"/>
              <a:gd name="T27" fmla="*/ 28 h 61"/>
              <a:gd name="T28" fmla="*/ 66 w 77"/>
              <a:gd name="T29" fmla="*/ 25 h 61"/>
              <a:gd name="T30" fmla="*/ 68 w 77"/>
              <a:gd name="T31" fmla="*/ 31 h 61"/>
              <a:gd name="T32" fmla="*/ 69 w 77"/>
              <a:gd name="T33" fmla="*/ 34 h 61"/>
              <a:gd name="T34" fmla="*/ 72 w 77"/>
              <a:gd name="T35" fmla="*/ 36 h 61"/>
              <a:gd name="T36" fmla="*/ 65 w 77"/>
              <a:gd name="T37" fmla="*/ 47 h 61"/>
              <a:gd name="T38" fmla="*/ 77 w 77"/>
              <a:gd name="T39" fmla="*/ 55 h 61"/>
              <a:gd name="T40" fmla="*/ 71 w 77"/>
              <a:gd name="T41" fmla="*/ 61 h 61"/>
              <a:gd name="T42" fmla="*/ 64 w 77"/>
              <a:gd name="T43" fmla="*/ 54 h 61"/>
              <a:gd name="T44" fmla="*/ 51 w 77"/>
              <a:gd name="T45" fmla="*/ 47 h 61"/>
              <a:gd name="T46" fmla="*/ 43 w 77"/>
              <a:gd name="T47" fmla="*/ 42 h 61"/>
              <a:gd name="T48" fmla="*/ 21 w 77"/>
              <a:gd name="T49" fmla="*/ 50 h 61"/>
              <a:gd name="T50" fmla="*/ 15 w 77"/>
              <a:gd name="T51" fmla="*/ 51 h 61"/>
              <a:gd name="T52" fmla="*/ 1 w 77"/>
              <a:gd name="T53" fmla="*/ 53 h 61"/>
              <a:gd name="T54" fmla="*/ 1 w 77"/>
              <a:gd name="T55" fmla="*/ 49 h 61"/>
              <a:gd name="T56" fmla="*/ 0 w 77"/>
              <a:gd name="T57" fmla="*/ 39 h 61"/>
              <a:gd name="T58" fmla="*/ 9 w 77"/>
              <a:gd name="T59" fmla="*/ 34 h 61"/>
              <a:gd name="T60" fmla="*/ 15 w 77"/>
              <a:gd name="T61" fmla="*/ 34 h 61"/>
              <a:gd name="T62" fmla="*/ 32 w 77"/>
              <a:gd name="T63" fmla="*/ 39 h 61"/>
              <a:gd name="T64" fmla="*/ 35 w 77"/>
              <a:gd name="T65" fmla="*/ 32 h 61"/>
              <a:gd name="T66" fmla="*/ 17 w 77"/>
              <a:gd name="T67" fmla="*/ 28 h 61"/>
              <a:gd name="T68" fmla="*/ 28 w 77"/>
              <a:gd name="T69" fmla="*/ 25 h 61"/>
              <a:gd name="T70" fmla="*/ 26 w 77"/>
              <a:gd name="T71" fmla="*/ 21 h 61"/>
              <a:gd name="T72" fmla="*/ 11 w 77"/>
              <a:gd name="T73" fmla="*/ 24 h 61"/>
              <a:gd name="T74" fmla="*/ 13 w 77"/>
              <a:gd name="T75" fmla="*/ 17 h 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77" h="61">
                <a:moveTo>
                  <a:pt x="12" y="8"/>
                </a:moveTo>
                <a:lnTo>
                  <a:pt x="13" y="6"/>
                </a:lnTo>
                <a:lnTo>
                  <a:pt x="15" y="8"/>
                </a:lnTo>
                <a:lnTo>
                  <a:pt x="19" y="4"/>
                </a:lnTo>
                <a:lnTo>
                  <a:pt x="20" y="10"/>
                </a:lnTo>
                <a:lnTo>
                  <a:pt x="17" y="19"/>
                </a:lnTo>
                <a:lnTo>
                  <a:pt x="23" y="15"/>
                </a:lnTo>
                <a:lnTo>
                  <a:pt x="28" y="4"/>
                </a:lnTo>
                <a:lnTo>
                  <a:pt x="28" y="5"/>
                </a:lnTo>
                <a:lnTo>
                  <a:pt x="30" y="8"/>
                </a:lnTo>
                <a:lnTo>
                  <a:pt x="31" y="9"/>
                </a:lnTo>
                <a:lnTo>
                  <a:pt x="32" y="12"/>
                </a:lnTo>
                <a:lnTo>
                  <a:pt x="34" y="16"/>
                </a:lnTo>
                <a:lnTo>
                  <a:pt x="36" y="9"/>
                </a:lnTo>
                <a:lnTo>
                  <a:pt x="36" y="4"/>
                </a:lnTo>
                <a:lnTo>
                  <a:pt x="39" y="5"/>
                </a:lnTo>
                <a:lnTo>
                  <a:pt x="41" y="2"/>
                </a:lnTo>
                <a:lnTo>
                  <a:pt x="45" y="0"/>
                </a:lnTo>
                <a:lnTo>
                  <a:pt x="45" y="10"/>
                </a:lnTo>
                <a:lnTo>
                  <a:pt x="39" y="13"/>
                </a:lnTo>
                <a:lnTo>
                  <a:pt x="42" y="17"/>
                </a:lnTo>
                <a:lnTo>
                  <a:pt x="47" y="16"/>
                </a:lnTo>
                <a:lnTo>
                  <a:pt x="50" y="19"/>
                </a:lnTo>
                <a:lnTo>
                  <a:pt x="51" y="21"/>
                </a:lnTo>
                <a:lnTo>
                  <a:pt x="47" y="23"/>
                </a:lnTo>
                <a:lnTo>
                  <a:pt x="46" y="24"/>
                </a:lnTo>
                <a:lnTo>
                  <a:pt x="45" y="25"/>
                </a:lnTo>
                <a:lnTo>
                  <a:pt x="56" y="28"/>
                </a:lnTo>
                <a:lnTo>
                  <a:pt x="61" y="25"/>
                </a:lnTo>
                <a:lnTo>
                  <a:pt x="66" y="25"/>
                </a:lnTo>
                <a:lnTo>
                  <a:pt x="68" y="28"/>
                </a:lnTo>
                <a:lnTo>
                  <a:pt x="68" y="31"/>
                </a:lnTo>
                <a:lnTo>
                  <a:pt x="66" y="34"/>
                </a:lnTo>
                <a:lnTo>
                  <a:pt x="69" y="34"/>
                </a:lnTo>
                <a:lnTo>
                  <a:pt x="72" y="35"/>
                </a:lnTo>
                <a:lnTo>
                  <a:pt x="72" y="36"/>
                </a:lnTo>
                <a:lnTo>
                  <a:pt x="65" y="42"/>
                </a:lnTo>
                <a:lnTo>
                  <a:pt x="65" y="47"/>
                </a:lnTo>
                <a:lnTo>
                  <a:pt x="75" y="50"/>
                </a:lnTo>
                <a:lnTo>
                  <a:pt x="77" y="55"/>
                </a:lnTo>
                <a:lnTo>
                  <a:pt x="73" y="58"/>
                </a:lnTo>
                <a:lnTo>
                  <a:pt x="71" y="61"/>
                </a:lnTo>
                <a:lnTo>
                  <a:pt x="68" y="58"/>
                </a:lnTo>
                <a:lnTo>
                  <a:pt x="64" y="54"/>
                </a:lnTo>
                <a:lnTo>
                  <a:pt x="58" y="49"/>
                </a:lnTo>
                <a:lnTo>
                  <a:pt x="51" y="47"/>
                </a:lnTo>
                <a:lnTo>
                  <a:pt x="50" y="45"/>
                </a:lnTo>
                <a:lnTo>
                  <a:pt x="43" y="42"/>
                </a:lnTo>
                <a:lnTo>
                  <a:pt x="41" y="42"/>
                </a:lnTo>
                <a:lnTo>
                  <a:pt x="21" y="50"/>
                </a:lnTo>
                <a:lnTo>
                  <a:pt x="20" y="50"/>
                </a:lnTo>
                <a:lnTo>
                  <a:pt x="15" y="51"/>
                </a:lnTo>
                <a:lnTo>
                  <a:pt x="13" y="51"/>
                </a:lnTo>
                <a:lnTo>
                  <a:pt x="1" y="53"/>
                </a:lnTo>
                <a:lnTo>
                  <a:pt x="1" y="51"/>
                </a:lnTo>
                <a:lnTo>
                  <a:pt x="1" y="49"/>
                </a:lnTo>
                <a:lnTo>
                  <a:pt x="0" y="46"/>
                </a:lnTo>
                <a:lnTo>
                  <a:pt x="0" y="39"/>
                </a:lnTo>
                <a:lnTo>
                  <a:pt x="0" y="36"/>
                </a:lnTo>
                <a:lnTo>
                  <a:pt x="9" y="34"/>
                </a:lnTo>
                <a:lnTo>
                  <a:pt x="11" y="34"/>
                </a:lnTo>
                <a:lnTo>
                  <a:pt x="15" y="34"/>
                </a:lnTo>
                <a:lnTo>
                  <a:pt x="27" y="36"/>
                </a:lnTo>
                <a:lnTo>
                  <a:pt x="32" y="39"/>
                </a:lnTo>
                <a:lnTo>
                  <a:pt x="43" y="38"/>
                </a:lnTo>
                <a:lnTo>
                  <a:pt x="35" y="32"/>
                </a:lnTo>
                <a:lnTo>
                  <a:pt x="27" y="30"/>
                </a:lnTo>
                <a:lnTo>
                  <a:pt x="17" y="28"/>
                </a:lnTo>
                <a:lnTo>
                  <a:pt x="20" y="27"/>
                </a:lnTo>
                <a:lnTo>
                  <a:pt x="28" y="25"/>
                </a:lnTo>
                <a:lnTo>
                  <a:pt x="28" y="24"/>
                </a:lnTo>
                <a:lnTo>
                  <a:pt x="26" y="21"/>
                </a:lnTo>
                <a:lnTo>
                  <a:pt x="16" y="21"/>
                </a:lnTo>
                <a:lnTo>
                  <a:pt x="11" y="24"/>
                </a:lnTo>
                <a:lnTo>
                  <a:pt x="11" y="20"/>
                </a:lnTo>
                <a:lnTo>
                  <a:pt x="13" y="17"/>
                </a:lnTo>
                <a:lnTo>
                  <a:pt x="12" y="8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76" name="Freeform 237"/>
          <p:cNvSpPr>
            <a:spLocks/>
          </p:cNvSpPr>
          <p:nvPr/>
        </p:nvSpPr>
        <p:spPr bwMode="auto">
          <a:xfrm>
            <a:off x="4568825" y="4405313"/>
            <a:ext cx="76200" cy="71438"/>
          </a:xfrm>
          <a:custGeom>
            <a:avLst/>
            <a:gdLst>
              <a:gd name="T0" fmla="*/ 19 w 48"/>
              <a:gd name="T1" fmla="*/ 6 h 45"/>
              <a:gd name="T2" fmla="*/ 21 w 48"/>
              <a:gd name="T3" fmla="*/ 0 h 45"/>
              <a:gd name="T4" fmla="*/ 27 w 48"/>
              <a:gd name="T5" fmla="*/ 4 h 45"/>
              <a:gd name="T6" fmla="*/ 29 w 48"/>
              <a:gd name="T7" fmla="*/ 4 h 45"/>
              <a:gd name="T8" fmla="*/ 34 w 48"/>
              <a:gd name="T9" fmla="*/ 8 h 45"/>
              <a:gd name="T10" fmla="*/ 41 w 48"/>
              <a:gd name="T11" fmla="*/ 10 h 45"/>
              <a:gd name="T12" fmla="*/ 45 w 48"/>
              <a:gd name="T13" fmla="*/ 14 h 45"/>
              <a:gd name="T14" fmla="*/ 48 w 48"/>
              <a:gd name="T15" fmla="*/ 19 h 45"/>
              <a:gd name="T16" fmla="*/ 47 w 48"/>
              <a:gd name="T17" fmla="*/ 22 h 45"/>
              <a:gd name="T18" fmla="*/ 41 w 48"/>
              <a:gd name="T19" fmla="*/ 16 h 45"/>
              <a:gd name="T20" fmla="*/ 38 w 48"/>
              <a:gd name="T21" fmla="*/ 18 h 45"/>
              <a:gd name="T22" fmla="*/ 33 w 48"/>
              <a:gd name="T23" fmla="*/ 12 h 45"/>
              <a:gd name="T24" fmla="*/ 30 w 48"/>
              <a:gd name="T25" fmla="*/ 18 h 45"/>
              <a:gd name="T26" fmla="*/ 31 w 48"/>
              <a:gd name="T27" fmla="*/ 22 h 45"/>
              <a:gd name="T28" fmla="*/ 34 w 48"/>
              <a:gd name="T29" fmla="*/ 26 h 45"/>
              <a:gd name="T30" fmla="*/ 33 w 48"/>
              <a:gd name="T31" fmla="*/ 27 h 45"/>
              <a:gd name="T32" fmla="*/ 33 w 48"/>
              <a:gd name="T33" fmla="*/ 29 h 45"/>
              <a:gd name="T34" fmla="*/ 26 w 48"/>
              <a:gd name="T35" fmla="*/ 26 h 45"/>
              <a:gd name="T36" fmla="*/ 21 w 48"/>
              <a:gd name="T37" fmla="*/ 30 h 45"/>
              <a:gd name="T38" fmla="*/ 22 w 48"/>
              <a:gd name="T39" fmla="*/ 44 h 45"/>
              <a:gd name="T40" fmla="*/ 16 w 48"/>
              <a:gd name="T41" fmla="*/ 45 h 45"/>
              <a:gd name="T42" fmla="*/ 12 w 48"/>
              <a:gd name="T43" fmla="*/ 44 h 45"/>
              <a:gd name="T44" fmla="*/ 3 w 48"/>
              <a:gd name="T45" fmla="*/ 38 h 45"/>
              <a:gd name="T46" fmla="*/ 0 w 48"/>
              <a:gd name="T47" fmla="*/ 36 h 45"/>
              <a:gd name="T48" fmla="*/ 11 w 48"/>
              <a:gd name="T49" fmla="*/ 27 h 45"/>
              <a:gd name="T50" fmla="*/ 12 w 48"/>
              <a:gd name="T51" fmla="*/ 26 h 45"/>
              <a:gd name="T52" fmla="*/ 18 w 48"/>
              <a:gd name="T53" fmla="*/ 26 h 45"/>
              <a:gd name="T54" fmla="*/ 19 w 48"/>
              <a:gd name="T55" fmla="*/ 16 h 45"/>
              <a:gd name="T56" fmla="*/ 19 w 48"/>
              <a:gd name="T57" fmla="*/ 6 h 4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</a:cxnLst>
            <a:rect l="0" t="0" r="r" b="b"/>
            <a:pathLst>
              <a:path w="48" h="45">
                <a:moveTo>
                  <a:pt x="19" y="6"/>
                </a:moveTo>
                <a:lnTo>
                  <a:pt x="21" y="0"/>
                </a:lnTo>
                <a:lnTo>
                  <a:pt x="27" y="4"/>
                </a:lnTo>
                <a:lnTo>
                  <a:pt x="29" y="4"/>
                </a:lnTo>
                <a:lnTo>
                  <a:pt x="34" y="8"/>
                </a:lnTo>
                <a:lnTo>
                  <a:pt x="41" y="10"/>
                </a:lnTo>
                <a:lnTo>
                  <a:pt x="45" y="14"/>
                </a:lnTo>
                <a:lnTo>
                  <a:pt x="48" y="19"/>
                </a:lnTo>
                <a:lnTo>
                  <a:pt x="47" y="22"/>
                </a:lnTo>
                <a:lnTo>
                  <a:pt x="41" y="16"/>
                </a:lnTo>
                <a:lnTo>
                  <a:pt x="38" y="18"/>
                </a:lnTo>
                <a:lnTo>
                  <a:pt x="33" y="12"/>
                </a:lnTo>
                <a:lnTo>
                  <a:pt x="30" y="18"/>
                </a:lnTo>
                <a:lnTo>
                  <a:pt x="31" y="22"/>
                </a:lnTo>
                <a:lnTo>
                  <a:pt x="34" y="26"/>
                </a:lnTo>
                <a:lnTo>
                  <a:pt x="33" y="27"/>
                </a:lnTo>
                <a:lnTo>
                  <a:pt x="33" y="29"/>
                </a:lnTo>
                <a:lnTo>
                  <a:pt x="26" y="26"/>
                </a:lnTo>
                <a:lnTo>
                  <a:pt x="21" y="30"/>
                </a:lnTo>
                <a:lnTo>
                  <a:pt x="22" y="44"/>
                </a:lnTo>
                <a:lnTo>
                  <a:pt x="16" y="45"/>
                </a:lnTo>
                <a:lnTo>
                  <a:pt x="12" y="44"/>
                </a:lnTo>
                <a:lnTo>
                  <a:pt x="3" y="38"/>
                </a:lnTo>
                <a:lnTo>
                  <a:pt x="0" y="36"/>
                </a:lnTo>
                <a:lnTo>
                  <a:pt x="11" y="27"/>
                </a:lnTo>
                <a:lnTo>
                  <a:pt x="12" y="26"/>
                </a:lnTo>
                <a:lnTo>
                  <a:pt x="18" y="26"/>
                </a:lnTo>
                <a:lnTo>
                  <a:pt x="19" y="16"/>
                </a:lnTo>
                <a:lnTo>
                  <a:pt x="19" y="6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77" name="Freeform 238"/>
          <p:cNvSpPr>
            <a:spLocks/>
          </p:cNvSpPr>
          <p:nvPr/>
        </p:nvSpPr>
        <p:spPr bwMode="auto">
          <a:xfrm>
            <a:off x="4516438" y="4387850"/>
            <a:ext cx="76200" cy="41275"/>
          </a:xfrm>
          <a:custGeom>
            <a:avLst/>
            <a:gdLst>
              <a:gd name="T0" fmla="*/ 28 w 48"/>
              <a:gd name="T1" fmla="*/ 6 h 26"/>
              <a:gd name="T2" fmla="*/ 26 w 48"/>
              <a:gd name="T3" fmla="*/ 3 h 26"/>
              <a:gd name="T4" fmla="*/ 29 w 48"/>
              <a:gd name="T5" fmla="*/ 3 h 26"/>
              <a:gd name="T6" fmla="*/ 43 w 48"/>
              <a:gd name="T7" fmla="*/ 3 h 26"/>
              <a:gd name="T8" fmla="*/ 47 w 48"/>
              <a:gd name="T9" fmla="*/ 4 h 26"/>
              <a:gd name="T10" fmla="*/ 48 w 48"/>
              <a:gd name="T11" fmla="*/ 4 h 26"/>
              <a:gd name="T12" fmla="*/ 47 w 48"/>
              <a:gd name="T13" fmla="*/ 11 h 26"/>
              <a:gd name="T14" fmla="*/ 48 w 48"/>
              <a:gd name="T15" fmla="*/ 14 h 26"/>
              <a:gd name="T16" fmla="*/ 43 w 48"/>
              <a:gd name="T17" fmla="*/ 15 h 26"/>
              <a:gd name="T18" fmla="*/ 40 w 48"/>
              <a:gd name="T19" fmla="*/ 18 h 26"/>
              <a:gd name="T20" fmla="*/ 32 w 48"/>
              <a:gd name="T21" fmla="*/ 14 h 26"/>
              <a:gd name="T22" fmla="*/ 29 w 48"/>
              <a:gd name="T23" fmla="*/ 26 h 26"/>
              <a:gd name="T24" fmla="*/ 14 w 48"/>
              <a:gd name="T25" fmla="*/ 19 h 26"/>
              <a:gd name="T26" fmla="*/ 10 w 48"/>
              <a:gd name="T27" fmla="*/ 17 h 26"/>
              <a:gd name="T28" fmla="*/ 10 w 48"/>
              <a:gd name="T29" fmla="*/ 10 h 26"/>
              <a:gd name="T30" fmla="*/ 0 w 48"/>
              <a:gd name="T31" fmla="*/ 2 h 26"/>
              <a:gd name="T32" fmla="*/ 11 w 48"/>
              <a:gd name="T33" fmla="*/ 0 h 26"/>
              <a:gd name="T34" fmla="*/ 17 w 48"/>
              <a:gd name="T35" fmla="*/ 7 h 26"/>
              <a:gd name="T36" fmla="*/ 18 w 48"/>
              <a:gd name="T37" fmla="*/ 11 h 26"/>
              <a:gd name="T38" fmla="*/ 18 w 48"/>
              <a:gd name="T39" fmla="*/ 12 h 26"/>
              <a:gd name="T40" fmla="*/ 19 w 48"/>
              <a:gd name="T41" fmla="*/ 14 h 26"/>
              <a:gd name="T42" fmla="*/ 22 w 48"/>
              <a:gd name="T43" fmla="*/ 21 h 26"/>
              <a:gd name="T44" fmla="*/ 26 w 48"/>
              <a:gd name="T45" fmla="*/ 15 h 26"/>
              <a:gd name="T46" fmla="*/ 28 w 48"/>
              <a:gd name="T47" fmla="*/ 7 h 26"/>
              <a:gd name="T48" fmla="*/ 28 w 48"/>
              <a:gd name="T49" fmla="*/ 6 h 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</a:cxnLst>
            <a:rect l="0" t="0" r="r" b="b"/>
            <a:pathLst>
              <a:path w="48" h="26">
                <a:moveTo>
                  <a:pt x="28" y="6"/>
                </a:moveTo>
                <a:lnTo>
                  <a:pt x="26" y="3"/>
                </a:lnTo>
                <a:lnTo>
                  <a:pt x="29" y="3"/>
                </a:lnTo>
                <a:lnTo>
                  <a:pt x="43" y="3"/>
                </a:lnTo>
                <a:lnTo>
                  <a:pt x="47" y="4"/>
                </a:lnTo>
                <a:lnTo>
                  <a:pt x="48" y="4"/>
                </a:lnTo>
                <a:lnTo>
                  <a:pt x="47" y="11"/>
                </a:lnTo>
                <a:lnTo>
                  <a:pt x="48" y="14"/>
                </a:lnTo>
                <a:lnTo>
                  <a:pt x="43" y="15"/>
                </a:lnTo>
                <a:lnTo>
                  <a:pt x="40" y="18"/>
                </a:lnTo>
                <a:lnTo>
                  <a:pt x="32" y="14"/>
                </a:lnTo>
                <a:lnTo>
                  <a:pt x="29" y="26"/>
                </a:lnTo>
                <a:lnTo>
                  <a:pt x="14" y="19"/>
                </a:lnTo>
                <a:lnTo>
                  <a:pt x="10" y="17"/>
                </a:lnTo>
                <a:lnTo>
                  <a:pt x="10" y="10"/>
                </a:lnTo>
                <a:lnTo>
                  <a:pt x="0" y="2"/>
                </a:lnTo>
                <a:lnTo>
                  <a:pt x="11" y="0"/>
                </a:lnTo>
                <a:lnTo>
                  <a:pt x="17" y="7"/>
                </a:lnTo>
                <a:lnTo>
                  <a:pt x="18" y="11"/>
                </a:lnTo>
                <a:lnTo>
                  <a:pt x="18" y="12"/>
                </a:lnTo>
                <a:lnTo>
                  <a:pt x="19" y="14"/>
                </a:lnTo>
                <a:lnTo>
                  <a:pt x="22" y="21"/>
                </a:lnTo>
                <a:lnTo>
                  <a:pt x="26" y="15"/>
                </a:lnTo>
                <a:lnTo>
                  <a:pt x="28" y="7"/>
                </a:lnTo>
                <a:lnTo>
                  <a:pt x="28" y="6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78" name="Freeform 239"/>
          <p:cNvSpPr>
            <a:spLocks/>
          </p:cNvSpPr>
          <p:nvPr/>
        </p:nvSpPr>
        <p:spPr bwMode="auto">
          <a:xfrm>
            <a:off x="4649788" y="4376738"/>
            <a:ext cx="176213" cy="152400"/>
          </a:xfrm>
          <a:custGeom>
            <a:avLst/>
            <a:gdLst>
              <a:gd name="T0" fmla="*/ 58 w 111"/>
              <a:gd name="T1" fmla="*/ 2 h 96"/>
              <a:gd name="T2" fmla="*/ 72 w 111"/>
              <a:gd name="T3" fmla="*/ 0 h 96"/>
              <a:gd name="T4" fmla="*/ 72 w 111"/>
              <a:gd name="T5" fmla="*/ 4 h 96"/>
              <a:gd name="T6" fmla="*/ 76 w 111"/>
              <a:gd name="T7" fmla="*/ 18 h 96"/>
              <a:gd name="T8" fmla="*/ 83 w 111"/>
              <a:gd name="T9" fmla="*/ 21 h 96"/>
              <a:gd name="T10" fmla="*/ 90 w 111"/>
              <a:gd name="T11" fmla="*/ 17 h 96"/>
              <a:gd name="T12" fmla="*/ 92 w 111"/>
              <a:gd name="T13" fmla="*/ 14 h 96"/>
              <a:gd name="T14" fmla="*/ 98 w 111"/>
              <a:gd name="T15" fmla="*/ 18 h 96"/>
              <a:gd name="T16" fmla="*/ 88 w 111"/>
              <a:gd name="T17" fmla="*/ 26 h 96"/>
              <a:gd name="T18" fmla="*/ 92 w 111"/>
              <a:gd name="T19" fmla="*/ 36 h 96"/>
              <a:gd name="T20" fmla="*/ 90 w 111"/>
              <a:gd name="T21" fmla="*/ 69 h 96"/>
              <a:gd name="T22" fmla="*/ 101 w 111"/>
              <a:gd name="T23" fmla="*/ 78 h 96"/>
              <a:gd name="T24" fmla="*/ 110 w 111"/>
              <a:gd name="T25" fmla="*/ 96 h 96"/>
              <a:gd name="T26" fmla="*/ 99 w 111"/>
              <a:gd name="T27" fmla="*/ 85 h 96"/>
              <a:gd name="T28" fmla="*/ 83 w 111"/>
              <a:gd name="T29" fmla="*/ 69 h 96"/>
              <a:gd name="T30" fmla="*/ 83 w 111"/>
              <a:gd name="T31" fmla="*/ 34 h 96"/>
              <a:gd name="T32" fmla="*/ 76 w 111"/>
              <a:gd name="T33" fmla="*/ 30 h 96"/>
              <a:gd name="T34" fmla="*/ 69 w 111"/>
              <a:gd name="T35" fmla="*/ 21 h 96"/>
              <a:gd name="T36" fmla="*/ 64 w 111"/>
              <a:gd name="T37" fmla="*/ 17 h 96"/>
              <a:gd name="T38" fmla="*/ 47 w 111"/>
              <a:gd name="T39" fmla="*/ 7 h 96"/>
              <a:gd name="T40" fmla="*/ 43 w 111"/>
              <a:gd name="T41" fmla="*/ 10 h 96"/>
              <a:gd name="T42" fmla="*/ 45 w 111"/>
              <a:gd name="T43" fmla="*/ 21 h 96"/>
              <a:gd name="T44" fmla="*/ 36 w 111"/>
              <a:gd name="T45" fmla="*/ 14 h 96"/>
              <a:gd name="T46" fmla="*/ 30 w 111"/>
              <a:gd name="T47" fmla="*/ 11 h 96"/>
              <a:gd name="T48" fmla="*/ 20 w 111"/>
              <a:gd name="T49" fmla="*/ 19 h 96"/>
              <a:gd name="T50" fmla="*/ 21 w 111"/>
              <a:gd name="T51" fmla="*/ 25 h 96"/>
              <a:gd name="T52" fmla="*/ 31 w 111"/>
              <a:gd name="T53" fmla="*/ 30 h 96"/>
              <a:gd name="T54" fmla="*/ 51 w 111"/>
              <a:gd name="T55" fmla="*/ 34 h 96"/>
              <a:gd name="T56" fmla="*/ 71 w 111"/>
              <a:gd name="T57" fmla="*/ 40 h 96"/>
              <a:gd name="T58" fmla="*/ 72 w 111"/>
              <a:gd name="T59" fmla="*/ 48 h 96"/>
              <a:gd name="T60" fmla="*/ 60 w 111"/>
              <a:gd name="T61" fmla="*/ 48 h 96"/>
              <a:gd name="T62" fmla="*/ 62 w 111"/>
              <a:gd name="T63" fmla="*/ 56 h 96"/>
              <a:gd name="T64" fmla="*/ 50 w 111"/>
              <a:gd name="T65" fmla="*/ 54 h 96"/>
              <a:gd name="T66" fmla="*/ 46 w 111"/>
              <a:gd name="T67" fmla="*/ 45 h 96"/>
              <a:gd name="T68" fmla="*/ 51 w 111"/>
              <a:gd name="T69" fmla="*/ 41 h 96"/>
              <a:gd name="T70" fmla="*/ 45 w 111"/>
              <a:gd name="T71" fmla="*/ 41 h 96"/>
              <a:gd name="T72" fmla="*/ 41 w 111"/>
              <a:gd name="T73" fmla="*/ 39 h 96"/>
              <a:gd name="T74" fmla="*/ 24 w 111"/>
              <a:gd name="T75" fmla="*/ 41 h 96"/>
              <a:gd name="T76" fmla="*/ 20 w 111"/>
              <a:gd name="T77" fmla="*/ 41 h 96"/>
              <a:gd name="T78" fmla="*/ 13 w 111"/>
              <a:gd name="T79" fmla="*/ 41 h 96"/>
              <a:gd name="T80" fmla="*/ 4 w 111"/>
              <a:gd name="T81" fmla="*/ 30 h 96"/>
              <a:gd name="T82" fmla="*/ 0 w 111"/>
              <a:gd name="T83" fmla="*/ 22 h 96"/>
              <a:gd name="T84" fmla="*/ 11 w 111"/>
              <a:gd name="T85" fmla="*/ 24 h 96"/>
              <a:gd name="T86" fmla="*/ 8 w 111"/>
              <a:gd name="T87" fmla="*/ 33 h 96"/>
              <a:gd name="T88" fmla="*/ 17 w 111"/>
              <a:gd name="T89" fmla="*/ 33 h 96"/>
              <a:gd name="T90" fmla="*/ 19 w 111"/>
              <a:gd name="T91" fmla="*/ 26 h 96"/>
              <a:gd name="T92" fmla="*/ 13 w 111"/>
              <a:gd name="T93" fmla="*/ 19 h 96"/>
              <a:gd name="T94" fmla="*/ 15 w 111"/>
              <a:gd name="T95" fmla="*/ 15 h 96"/>
              <a:gd name="T96" fmla="*/ 20 w 111"/>
              <a:gd name="T97" fmla="*/ 11 h 96"/>
              <a:gd name="T98" fmla="*/ 45 w 111"/>
              <a:gd name="T99" fmla="*/ 6 h 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</a:cxnLst>
            <a:rect l="0" t="0" r="r" b="b"/>
            <a:pathLst>
              <a:path w="111" h="96">
                <a:moveTo>
                  <a:pt x="45" y="6"/>
                </a:moveTo>
                <a:lnTo>
                  <a:pt x="58" y="2"/>
                </a:lnTo>
                <a:lnTo>
                  <a:pt x="68" y="4"/>
                </a:lnTo>
                <a:lnTo>
                  <a:pt x="72" y="0"/>
                </a:lnTo>
                <a:lnTo>
                  <a:pt x="73" y="2"/>
                </a:lnTo>
                <a:lnTo>
                  <a:pt x="72" y="4"/>
                </a:lnTo>
                <a:lnTo>
                  <a:pt x="75" y="13"/>
                </a:lnTo>
                <a:lnTo>
                  <a:pt x="76" y="18"/>
                </a:lnTo>
                <a:lnTo>
                  <a:pt x="76" y="19"/>
                </a:lnTo>
                <a:lnTo>
                  <a:pt x="83" y="21"/>
                </a:lnTo>
                <a:lnTo>
                  <a:pt x="86" y="15"/>
                </a:lnTo>
                <a:lnTo>
                  <a:pt x="90" y="17"/>
                </a:lnTo>
                <a:lnTo>
                  <a:pt x="90" y="13"/>
                </a:lnTo>
                <a:lnTo>
                  <a:pt x="92" y="14"/>
                </a:lnTo>
                <a:lnTo>
                  <a:pt x="96" y="15"/>
                </a:lnTo>
                <a:lnTo>
                  <a:pt x="98" y="18"/>
                </a:lnTo>
                <a:lnTo>
                  <a:pt x="96" y="21"/>
                </a:lnTo>
                <a:lnTo>
                  <a:pt x="88" y="26"/>
                </a:lnTo>
                <a:lnTo>
                  <a:pt x="90" y="30"/>
                </a:lnTo>
                <a:lnTo>
                  <a:pt x="92" y="36"/>
                </a:lnTo>
                <a:lnTo>
                  <a:pt x="92" y="58"/>
                </a:lnTo>
                <a:lnTo>
                  <a:pt x="90" y="69"/>
                </a:lnTo>
                <a:lnTo>
                  <a:pt x="92" y="73"/>
                </a:lnTo>
                <a:lnTo>
                  <a:pt x="101" y="78"/>
                </a:lnTo>
                <a:lnTo>
                  <a:pt x="111" y="93"/>
                </a:lnTo>
                <a:lnTo>
                  <a:pt x="110" y="96"/>
                </a:lnTo>
                <a:lnTo>
                  <a:pt x="105" y="93"/>
                </a:lnTo>
                <a:lnTo>
                  <a:pt x="99" y="85"/>
                </a:lnTo>
                <a:lnTo>
                  <a:pt x="84" y="73"/>
                </a:lnTo>
                <a:lnTo>
                  <a:pt x="83" y="69"/>
                </a:lnTo>
                <a:lnTo>
                  <a:pt x="88" y="45"/>
                </a:lnTo>
                <a:lnTo>
                  <a:pt x="83" y="34"/>
                </a:lnTo>
                <a:lnTo>
                  <a:pt x="79" y="30"/>
                </a:lnTo>
                <a:lnTo>
                  <a:pt x="76" y="30"/>
                </a:lnTo>
                <a:lnTo>
                  <a:pt x="72" y="29"/>
                </a:lnTo>
                <a:lnTo>
                  <a:pt x="69" y="21"/>
                </a:lnTo>
                <a:lnTo>
                  <a:pt x="68" y="18"/>
                </a:lnTo>
                <a:lnTo>
                  <a:pt x="64" y="17"/>
                </a:lnTo>
                <a:lnTo>
                  <a:pt x="62" y="10"/>
                </a:lnTo>
                <a:lnTo>
                  <a:pt x="47" y="7"/>
                </a:lnTo>
                <a:lnTo>
                  <a:pt x="45" y="9"/>
                </a:lnTo>
                <a:lnTo>
                  <a:pt x="43" y="10"/>
                </a:lnTo>
                <a:lnTo>
                  <a:pt x="47" y="18"/>
                </a:lnTo>
                <a:lnTo>
                  <a:pt x="45" y="21"/>
                </a:lnTo>
                <a:lnTo>
                  <a:pt x="38" y="21"/>
                </a:lnTo>
                <a:lnTo>
                  <a:pt x="36" y="14"/>
                </a:lnTo>
                <a:lnTo>
                  <a:pt x="32" y="11"/>
                </a:lnTo>
                <a:lnTo>
                  <a:pt x="30" y="11"/>
                </a:lnTo>
                <a:lnTo>
                  <a:pt x="28" y="18"/>
                </a:lnTo>
                <a:lnTo>
                  <a:pt x="20" y="19"/>
                </a:lnTo>
                <a:lnTo>
                  <a:pt x="19" y="21"/>
                </a:lnTo>
                <a:lnTo>
                  <a:pt x="21" y="25"/>
                </a:lnTo>
                <a:lnTo>
                  <a:pt x="23" y="26"/>
                </a:lnTo>
                <a:lnTo>
                  <a:pt x="31" y="30"/>
                </a:lnTo>
                <a:lnTo>
                  <a:pt x="35" y="36"/>
                </a:lnTo>
                <a:lnTo>
                  <a:pt x="51" y="34"/>
                </a:lnTo>
                <a:lnTo>
                  <a:pt x="58" y="39"/>
                </a:lnTo>
                <a:lnTo>
                  <a:pt x="71" y="40"/>
                </a:lnTo>
                <a:lnTo>
                  <a:pt x="75" y="41"/>
                </a:lnTo>
                <a:lnTo>
                  <a:pt x="72" y="48"/>
                </a:lnTo>
                <a:lnTo>
                  <a:pt x="64" y="47"/>
                </a:lnTo>
                <a:lnTo>
                  <a:pt x="60" y="48"/>
                </a:lnTo>
                <a:lnTo>
                  <a:pt x="61" y="52"/>
                </a:lnTo>
                <a:lnTo>
                  <a:pt x="62" y="56"/>
                </a:lnTo>
                <a:lnTo>
                  <a:pt x="58" y="56"/>
                </a:lnTo>
                <a:lnTo>
                  <a:pt x="50" y="54"/>
                </a:lnTo>
                <a:lnTo>
                  <a:pt x="47" y="48"/>
                </a:lnTo>
                <a:lnTo>
                  <a:pt x="46" y="45"/>
                </a:lnTo>
                <a:lnTo>
                  <a:pt x="47" y="44"/>
                </a:lnTo>
                <a:lnTo>
                  <a:pt x="51" y="41"/>
                </a:lnTo>
                <a:lnTo>
                  <a:pt x="46" y="40"/>
                </a:lnTo>
                <a:lnTo>
                  <a:pt x="45" y="41"/>
                </a:lnTo>
                <a:lnTo>
                  <a:pt x="43" y="41"/>
                </a:lnTo>
                <a:lnTo>
                  <a:pt x="41" y="39"/>
                </a:lnTo>
                <a:lnTo>
                  <a:pt x="30" y="39"/>
                </a:lnTo>
                <a:lnTo>
                  <a:pt x="24" y="41"/>
                </a:lnTo>
                <a:lnTo>
                  <a:pt x="23" y="41"/>
                </a:lnTo>
                <a:lnTo>
                  <a:pt x="20" y="41"/>
                </a:lnTo>
                <a:lnTo>
                  <a:pt x="19" y="41"/>
                </a:lnTo>
                <a:lnTo>
                  <a:pt x="13" y="41"/>
                </a:lnTo>
                <a:lnTo>
                  <a:pt x="8" y="37"/>
                </a:lnTo>
                <a:lnTo>
                  <a:pt x="4" y="30"/>
                </a:lnTo>
                <a:lnTo>
                  <a:pt x="1" y="24"/>
                </a:lnTo>
                <a:lnTo>
                  <a:pt x="0" y="22"/>
                </a:lnTo>
                <a:lnTo>
                  <a:pt x="9" y="22"/>
                </a:lnTo>
                <a:lnTo>
                  <a:pt x="11" y="24"/>
                </a:lnTo>
                <a:lnTo>
                  <a:pt x="12" y="32"/>
                </a:lnTo>
                <a:lnTo>
                  <a:pt x="8" y="33"/>
                </a:lnTo>
                <a:lnTo>
                  <a:pt x="8" y="36"/>
                </a:lnTo>
                <a:lnTo>
                  <a:pt x="17" y="33"/>
                </a:lnTo>
                <a:lnTo>
                  <a:pt x="17" y="28"/>
                </a:lnTo>
                <a:lnTo>
                  <a:pt x="19" y="26"/>
                </a:lnTo>
                <a:lnTo>
                  <a:pt x="16" y="24"/>
                </a:lnTo>
                <a:lnTo>
                  <a:pt x="13" y="19"/>
                </a:lnTo>
                <a:lnTo>
                  <a:pt x="13" y="18"/>
                </a:lnTo>
                <a:lnTo>
                  <a:pt x="15" y="15"/>
                </a:lnTo>
                <a:lnTo>
                  <a:pt x="15" y="14"/>
                </a:lnTo>
                <a:lnTo>
                  <a:pt x="20" y="11"/>
                </a:lnTo>
                <a:lnTo>
                  <a:pt x="42" y="6"/>
                </a:lnTo>
                <a:lnTo>
                  <a:pt x="45" y="6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79" name="Freeform 240"/>
          <p:cNvSpPr>
            <a:spLocks/>
          </p:cNvSpPr>
          <p:nvPr/>
        </p:nvSpPr>
        <p:spPr bwMode="auto">
          <a:xfrm>
            <a:off x="4762500" y="4227513"/>
            <a:ext cx="161925" cy="182563"/>
          </a:xfrm>
          <a:custGeom>
            <a:avLst/>
            <a:gdLst>
              <a:gd name="T0" fmla="*/ 6 w 102"/>
              <a:gd name="T1" fmla="*/ 28 h 115"/>
              <a:gd name="T2" fmla="*/ 0 w 102"/>
              <a:gd name="T3" fmla="*/ 26 h 115"/>
              <a:gd name="T4" fmla="*/ 4 w 102"/>
              <a:gd name="T5" fmla="*/ 17 h 115"/>
              <a:gd name="T6" fmla="*/ 12 w 102"/>
              <a:gd name="T7" fmla="*/ 4 h 115"/>
              <a:gd name="T8" fmla="*/ 30 w 102"/>
              <a:gd name="T9" fmla="*/ 10 h 115"/>
              <a:gd name="T10" fmla="*/ 30 w 102"/>
              <a:gd name="T11" fmla="*/ 19 h 115"/>
              <a:gd name="T12" fmla="*/ 42 w 102"/>
              <a:gd name="T13" fmla="*/ 32 h 115"/>
              <a:gd name="T14" fmla="*/ 45 w 102"/>
              <a:gd name="T15" fmla="*/ 36 h 115"/>
              <a:gd name="T16" fmla="*/ 49 w 102"/>
              <a:gd name="T17" fmla="*/ 40 h 115"/>
              <a:gd name="T18" fmla="*/ 40 w 102"/>
              <a:gd name="T19" fmla="*/ 48 h 115"/>
              <a:gd name="T20" fmla="*/ 38 w 102"/>
              <a:gd name="T21" fmla="*/ 62 h 115"/>
              <a:gd name="T22" fmla="*/ 46 w 102"/>
              <a:gd name="T23" fmla="*/ 55 h 115"/>
              <a:gd name="T24" fmla="*/ 49 w 102"/>
              <a:gd name="T25" fmla="*/ 56 h 115"/>
              <a:gd name="T26" fmla="*/ 51 w 102"/>
              <a:gd name="T27" fmla="*/ 67 h 115"/>
              <a:gd name="T28" fmla="*/ 65 w 102"/>
              <a:gd name="T29" fmla="*/ 75 h 115"/>
              <a:gd name="T30" fmla="*/ 62 w 102"/>
              <a:gd name="T31" fmla="*/ 64 h 115"/>
              <a:gd name="T32" fmla="*/ 72 w 102"/>
              <a:gd name="T33" fmla="*/ 68 h 115"/>
              <a:gd name="T34" fmla="*/ 81 w 102"/>
              <a:gd name="T35" fmla="*/ 78 h 115"/>
              <a:gd name="T36" fmla="*/ 80 w 102"/>
              <a:gd name="T37" fmla="*/ 78 h 115"/>
              <a:gd name="T38" fmla="*/ 75 w 102"/>
              <a:gd name="T39" fmla="*/ 82 h 115"/>
              <a:gd name="T40" fmla="*/ 79 w 102"/>
              <a:gd name="T41" fmla="*/ 96 h 115"/>
              <a:gd name="T42" fmla="*/ 102 w 102"/>
              <a:gd name="T43" fmla="*/ 112 h 115"/>
              <a:gd name="T44" fmla="*/ 96 w 102"/>
              <a:gd name="T45" fmla="*/ 115 h 115"/>
              <a:gd name="T46" fmla="*/ 75 w 102"/>
              <a:gd name="T47" fmla="*/ 101 h 115"/>
              <a:gd name="T48" fmla="*/ 72 w 102"/>
              <a:gd name="T49" fmla="*/ 104 h 115"/>
              <a:gd name="T50" fmla="*/ 70 w 102"/>
              <a:gd name="T51" fmla="*/ 105 h 115"/>
              <a:gd name="T52" fmla="*/ 62 w 102"/>
              <a:gd name="T53" fmla="*/ 98 h 115"/>
              <a:gd name="T54" fmla="*/ 64 w 102"/>
              <a:gd name="T55" fmla="*/ 78 h 115"/>
              <a:gd name="T56" fmla="*/ 55 w 102"/>
              <a:gd name="T57" fmla="*/ 78 h 115"/>
              <a:gd name="T58" fmla="*/ 47 w 102"/>
              <a:gd name="T59" fmla="*/ 83 h 115"/>
              <a:gd name="T60" fmla="*/ 39 w 102"/>
              <a:gd name="T61" fmla="*/ 78 h 115"/>
              <a:gd name="T62" fmla="*/ 28 w 102"/>
              <a:gd name="T63" fmla="*/ 62 h 115"/>
              <a:gd name="T64" fmla="*/ 28 w 102"/>
              <a:gd name="T65" fmla="*/ 45 h 115"/>
              <a:gd name="T66" fmla="*/ 25 w 102"/>
              <a:gd name="T67" fmla="*/ 37 h 115"/>
              <a:gd name="T68" fmla="*/ 36 w 102"/>
              <a:gd name="T69" fmla="*/ 36 h 115"/>
              <a:gd name="T70" fmla="*/ 31 w 102"/>
              <a:gd name="T71" fmla="*/ 29 h 115"/>
              <a:gd name="T72" fmla="*/ 23 w 102"/>
              <a:gd name="T73" fmla="*/ 33 h 115"/>
              <a:gd name="T74" fmla="*/ 17 w 102"/>
              <a:gd name="T75" fmla="*/ 30 h 1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02" h="115">
                <a:moveTo>
                  <a:pt x="12" y="21"/>
                </a:moveTo>
                <a:lnTo>
                  <a:pt x="6" y="28"/>
                </a:lnTo>
                <a:lnTo>
                  <a:pt x="0" y="28"/>
                </a:lnTo>
                <a:lnTo>
                  <a:pt x="0" y="26"/>
                </a:lnTo>
                <a:lnTo>
                  <a:pt x="1" y="17"/>
                </a:lnTo>
                <a:lnTo>
                  <a:pt x="4" y="17"/>
                </a:lnTo>
                <a:lnTo>
                  <a:pt x="9" y="14"/>
                </a:lnTo>
                <a:lnTo>
                  <a:pt x="12" y="4"/>
                </a:lnTo>
                <a:lnTo>
                  <a:pt x="27" y="0"/>
                </a:lnTo>
                <a:lnTo>
                  <a:pt x="30" y="10"/>
                </a:lnTo>
                <a:lnTo>
                  <a:pt x="30" y="14"/>
                </a:lnTo>
                <a:lnTo>
                  <a:pt x="30" y="19"/>
                </a:lnTo>
                <a:lnTo>
                  <a:pt x="38" y="28"/>
                </a:lnTo>
                <a:lnTo>
                  <a:pt x="42" y="32"/>
                </a:lnTo>
                <a:lnTo>
                  <a:pt x="39" y="36"/>
                </a:lnTo>
                <a:lnTo>
                  <a:pt x="45" y="36"/>
                </a:lnTo>
                <a:lnTo>
                  <a:pt x="47" y="38"/>
                </a:lnTo>
                <a:lnTo>
                  <a:pt x="49" y="40"/>
                </a:lnTo>
                <a:lnTo>
                  <a:pt x="46" y="45"/>
                </a:lnTo>
                <a:lnTo>
                  <a:pt x="40" y="48"/>
                </a:lnTo>
                <a:lnTo>
                  <a:pt x="38" y="55"/>
                </a:lnTo>
                <a:lnTo>
                  <a:pt x="38" y="62"/>
                </a:lnTo>
                <a:lnTo>
                  <a:pt x="40" y="64"/>
                </a:lnTo>
                <a:lnTo>
                  <a:pt x="46" y="55"/>
                </a:lnTo>
                <a:lnTo>
                  <a:pt x="47" y="51"/>
                </a:lnTo>
                <a:lnTo>
                  <a:pt x="49" y="56"/>
                </a:lnTo>
                <a:lnTo>
                  <a:pt x="43" y="64"/>
                </a:lnTo>
                <a:lnTo>
                  <a:pt x="51" y="67"/>
                </a:lnTo>
                <a:lnTo>
                  <a:pt x="57" y="68"/>
                </a:lnTo>
                <a:lnTo>
                  <a:pt x="65" y="75"/>
                </a:lnTo>
                <a:lnTo>
                  <a:pt x="69" y="74"/>
                </a:lnTo>
                <a:lnTo>
                  <a:pt x="62" y="64"/>
                </a:lnTo>
                <a:lnTo>
                  <a:pt x="65" y="62"/>
                </a:lnTo>
                <a:lnTo>
                  <a:pt x="72" y="68"/>
                </a:lnTo>
                <a:lnTo>
                  <a:pt x="76" y="71"/>
                </a:lnTo>
                <a:lnTo>
                  <a:pt x="81" y="78"/>
                </a:lnTo>
                <a:lnTo>
                  <a:pt x="85" y="81"/>
                </a:lnTo>
                <a:lnTo>
                  <a:pt x="80" y="78"/>
                </a:lnTo>
                <a:lnTo>
                  <a:pt x="77" y="77"/>
                </a:lnTo>
                <a:lnTo>
                  <a:pt x="75" y="82"/>
                </a:lnTo>
                <a:lnTo>
                  <a:pt x="73" y="88"/>
                </a:lnTo>
                <a:lnTo>
                  <a:pt x="79" y="96"/>
                </a:lnTo>
                <a:lnTo>
                  <a:pt x="99" y="105"/>
                </a:lnTo>
                <a:lnTo>
                  <a:pt x="102" y="112"/>
                </a:lnTo>
                <a:lnTo>
                  <a:pt x="101" y="115"/>
                </a:lnTo>
                <a:lnTo>
                  <a:pt x="96" y="115"/>
                </a:lnTo>
                <a:lnTo>
                  <a:pt x="80" y="103"/>
                </a:lnTo>
                <a:lnTo>
                  <a:pt x="75" y="101"/>
                </a:lnTo>
                <a:lnTo>
                  <a:pt x="72" y="103"/>
                </a:lnTo>
                <a:lnTo>
                  <a:pt x="72" y="104"/>
                </a:lnTo>
                <a:lnTo>
                  <a:pt x="72" y="104"/>
                </a:lnTo>
                <a:lnTo>
                  <a:pt x="70" y="105"/>
                </a:lnTo>
                <a:lnTo>
                  <a:pt x="64" y="100"/>
                </a:lnTo>
                <a:lnTo>
                  <a:pt x="62" y="98"/>
                </a:lnTo>
                <a:lnTo>
                  <a:pt x="65" y="97"/>
                </a:lnTo>
                <a:lnTo>
                  <a:pt x="64" y="78"/>
                </a:lnTo>
                <a:lnTo>
                  <a:pt x="57" y="78"/>
                </a:lnTo>
                <a:lnTo>
                  <a:pt x="55" y="78"/>
                </a:lnTo>
                <a:lnTo>
                  <a:pt x="53" y="79"/>
                </a:lnTo>
                <a:lnTo>
                  <a:pt x="47" y="83"/>
                </a:lnTo>
                <a:lnTo>
                  <a:pt x="46" y="81"/>
                </a:lnTo>
                <a:lnTo>
                  <a:pt x="39" y="78"/>
                </a:lnTo>
                <a:lnTo>
                  <a:pt x="31" y="70"/>
                </a:lnTo>
                <a:lnTo>
                  <a:pt x="28" y="62"/>
                </a:lnTo>
                <a:lnTo>
                  <a:pt x="34" y="52"/>
                </a:lnTo>
                <a:lnTo>
                  <a:pt x="28" y="45"/>
                </a:lnTo>
                <a:lnTo>
                  <a:pt x="25" y="38"/>
                </a:lnTo>
                <a:lnTo>
                  <a:pt x="25" y="37"/>
                </a:lnTo>
                <a:lnTo>
                  <a:pt x="27" y="37"/>
                </a:lnTo>
                <a:lnTo>
                  <a:pt x="36" y="36"/>
                </a:lnTo>
                <a:lnTo>
                  <a:pt x="34" y="32"/>
                </a:lnTo>
                <a:lnTo>
                  <a:pt x="31" y="29"/>
                </a:lnTo>
                <a:lnTo>
                  <a:pt x="25" y="29"/>
                </a:lnTo>
                <a:lnTo>
                  <a:pt x="23" y="33"/>
                </a:lnTo>
                <a:lnTo>
                  <a:pt x="21" y="34"/>
                </a:lnTo>
                <a:lnTo>
                  <a:pt x="17" y="30"/>
                </a:lnTo>
                <a:lnTo>
                  <a:pt x="12" y="21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80" name="Freeform 241"/>
          <p:cNvSpPr>
            <a:spLocks/>
          </p:cNvSpPr>
          <p:nvPr/>
        </p:nvSpPr>
        <p:spPr bwMode="auto">
          <a:xfrm>
            <a:off x="4513263" y="4352925"/>
            <a:ext cx="49213" cy="28575"/>
          </a:xfrm>
          <a:custGeom>
            <a:avLst/>
            <a:gdLst>
              <a:gd name="T0" fmla="*/ 26 w 31"/>
              <a:gd name="T1" fmla="*/ 3 h 18"/>
              <a:gd name="T2" fmla="*/ 16 w 31"/>
              <a:gd name="T3" fmla="*/ 4 h 18"/>
              <a:gd name="T4" fmla="*/ 13 w 31"/>
              <a:gd name="T5" fmla="*/ 2 h 18"/>
              <a:gd name="T6" fmla="*/ 30 w 31"/>
              <a:gd name="T7" fmla="*/ 0 h 18"/>
              <a:gd name="T8" fmla="*/ 31 w 31"/>
              <a:gd name="T9" fmla="*/ 13 h 18"/>
              <a:gd name="T10" fmla="*/ 16 w 31"/>
              <a:gd name="T11" fmla="*/ 15 h 18"/>
              <a:gd name="T12" fmla="*/ 4 w 31"/>
              <a:gd name="T13" fmla="*/ 17 h 18"/>
              <a:gd name="T14" fmla="*/ 0 w 31"/>
              <a:gd name="T15" fmla="*/ 18 h 18"/>
              <a:gd name="T16" fmla="*/ 4 w 31"/>
              <a:gd name="T17" fmla="*/ 14 h 18"/>
              <a:gd name="T18" fmla="*/ 9 w 31"/>
              <a:gd name="T19" fmla="*/ 9 h 18"/>
              <a:gd name="T20" fmla="*/ 16 w 31"/>
              <a:gd name="T21" fmla="*/ 10 h 18"/>
              <a:gd name="T22" fmla="*/ 21 w 31"/>
              <a:gd name="T23" fmla="*/ 11 h 18"/>
              <a:gd name="T24" fmla="*/ 27 w 31"/>
              <a:gd name="T25" fmla="*/ 6 h 18"/>
              <a:gd name="T26" fmla="*/ 26 w 31"/>
              <a:gd name="T27" fmla="*/ 3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31" h="18">
                <a:moveTo>
                  <a:pt x="26" y="3"/>
                </a:moveTo>
                <a:lnTo>
                  <a:pt x="16" y="4"/>
                </a:lnTo>
                <a:lnTo>
                  <a:pt x="13" y="2"/>
                </a:lnTo>
                <a:lnTo>
                  <a:pt x="30" y="0"/>
                </a:lnTo>
                <a:lnTo>
                  <a:pt x="31" y="13"/>
                </a:lnTo>
                <a:lnTo>
                  <a:pt x="16" y="15"/>
                </a:lnTo>
                <a:lnTo>
                  <a:pt x="4" y="17"/>
                </a:lnTo>
                <a:lnTo>
                  <a:pt x="0" y="18"/>
                </a:lnTo>
                <a:lnTo>
                  <a:pt x="4" y="14"/>
                </a:lnTo>
                <a:lnTo>
                  <a:pt x="9" y="9"/>
                </a:lnTo>
                <a:lnTo>
                  <a:pt x="16" y="10"/>
                </a:lnTo>
                <a:lnTo>
                  <a:pt x="21" y="11"/>
                </a:lnTo>
                <a:lnTo>
                  <a:pt x="27" y="6"/>
                </a:lnTo>
                <a:lnTo>
                  <a:pt x="26" y="3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81" name="Freeform 242"/>
          <p:cNvSpPr>
            <a:spLocks/>
          </p:cNvSpPr>
          <p:nvPr/>
        </p:nvSpPr>
        <p:spPr bwMode="auto">
          <a:xfrm>
            <a:off x="4664075" y="4232275"/>
            <a:ext cx="57150" cy="46038"/>
          </a:xfrm>
          <a:custGeom>
            <a:avLst/>
            <a:gdLst>
              <a:gd name="T0" fmla="*/ 7 w 36"/>
              <a:gd name="T1" fmla="*/ 15 h 29"/>
              <a:gd name="T2" fmla="*/ 15 w 36"/>
              <a:gd name="T3" fmla="*/ 12 h 29"/>
              <a:gd name="T4" fmla="*/ 18 w 36"/>
              <a:gd name="T5" fmla="*/ 12 h 29"/>
              <a:gd name="T6" fmla="*/ 21 w 36"/>
              <a:gd name="T7" fmla="*/ 12 h 29"/>
              <a:gd name="T8" fmla="*/ 25 w 36"/>
              <a:gd name="T9" fmla="*/ 14 h 29"/>
              <a:gd name="T10" fmla="*/ 27 w 36"/>
              <a:gd name="T11" fmla="*/ 7 h 29"/>
              <a:gd name="T12" fmla="*/ 36 w 36"/>
              <a:gd name="T13" fmla="*/ 1 h 29"/>
              <a:gd name="T14" fmla="*/ 36 w 36"/>
              <a:gd name="T15" fmla="*/ 0 h 29"/>
              <a:gd name="T16" fmla="*/ 36 w 36"/>
              <a:gd name="T17" fmla="*/ 20 h 29"/>
              <a:gd name="T18" fmla="*/ 23 w 36"/>
              <a:gd name="T19" fmla="*/ 29 h 29"/>
              <a:gd name="T20" fmla="*/ 21 w 36"/>
              <a:gd name="T21" fmla="*/ 26 h 29"/>
              <a:gd name="T22" fmla="*/ 23 w 36"/>
              <a:gd name="T23" fmla="*/ 23 h 29"/>
              <a:gd name="T24" fmla="*/ 18 w 36"/>
              <a:gd name="T25" fmla="*/ 20 h 29"/>
              <a:gd name="T26" fmla="*/ 15 w 36"/>
              <a:gd name="T27" fmla="*/ 19 h 29"/>
              <a:gd name="T28" fmla="*/ 11 w 36"/>
              <a:gd name="T29" fmla="*/ 27 h 29"/>
              <a:gd name="T30" fmla="*/ 10 w 36"/>
              <a:gd name="T31" fmla="*/ 27 h 29"/>
              <a:gd name="T32" fmla="*/ 0 w 36"/>
              <a:gd name="T33" fmla="*/ 18 h 29"/>
              <a:gd name="T34" fmla="*/ 7 w 36"/>
              <a:gd name="T35" fmla="*/ 15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36" h="29">
                <a:moveTo>
                  <a:pt x="7" y="15"/>
                </a:moveTo>
                <a:lnTo>
                  <a:pt x="15" y="12"/>
                </a:lnTo>
                <a:lnTo>
                  <a:pt x="18" y="12"/>
                </a:lnTo>
                <a:lnTo>
                  <a:pt x="21" y="12"/>
                </a:lnTo>
                <a:lnTo>
                  <a:pt x="25" y="14"/>
                </a:lnTo>
                <a:lnTo>
                  <a:pt x="27" y="7"/>
                </a:lnTo>
                <a:lnTo>
                  <a:pt x="36" y="1"/>
                </a:lnTo>
                <a:lnTo>
                  <a:pt x="36" y="0"/>
                </a:lnTo>
                <a:lnTo>
                  <a:pt x="36" y="20"/>
                </a:lnTo>
                <a:lnTo>
                  <a:pt x="23" y="29"/>
                </a:lnTo>
                <a:lnTo>
                  <a:pt x="21" y="26"/>
                </a:lnTo>
                <a:lnTo>
                  <a:pt x="23" y="23"/>
                </a:lnTo>
                <a:lnTo>
                  <a:pt x="18" y="20"/>
                </a:lnTo>
                <a:lnTo>
                  <a:pt x="15" y="19"/>
                </a:lnTo>
                <a:lnTo>
                  <a:pt x="11" y="27"/>
                </a:lnTo>
                <a:lnTo>
                  <a:pt x="10" y="27"/>
                </a:lnTo>
                <a:lnTo>
                  <a:pt x="0" y="18"/>
                </a:lnTo>
                <a:lnTo>
                  <a:pt x="7" y="15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82" name="Freeform 243"/>
          <p:cNvSpPr>
            <a:spLocks/>
          </p:cNvSpPr>
          <p:nvPr/>
        </p:nvSpPr>
        <p:spPr bwMode="auto">
          <a:xfrm>
            <a:off x="4824413" y="4214813"/>
            <a:ext cx="49213" cy="71438"/>
          </a:xfrm>
          <a:custGeom>
            <a:avLst/>
            <a:gdLst>
              <a:gd name="T0" fmla="*/ 14 w 31"/>
              <a:gd name="T1" fmla="*/ 8 h 45"/>
              <a:gd name="T2" fmla="*/ 12 w 31"/>
              <a:gd name="T3" fmla="*/ 8 h 45"/>
              <a:gd name="T4" fmla="*/ 8 w 31"/>
              <a:gd name="T5" fmla="*/ 7 h 45"/>
              <a:gd name="T6" fmla="*/ 8 w 31"/>
              <a:gd name="T7" fmla="*/ 1 h 45"/>
              <a:gd name="T8" fmla="*/ 15 w 31"/>
              <a:gd name="T9" fmla="*/ 0 h 45"/>
              <a:gd name="T10" fmla="*/ 18 w 31"/>
              <a:gd name="T11" fmla="*/ 0 h 45"/>
              <a:gd name="T12" fmla="*/ 21 w 31"/>
              <a:gd name="T13" fmla="*/ 1 h 45"/>
              <a:gd name="T14" fmla="*/ 23 w 31"/>
              <a:gd name="T15" fmla="*/ 4 h 45"/>
              <a:gd name="T16" fmla="*/ 30 w 31"/>
              <a:gd name="T17" fmla="*/ 6 h 45"/>
              <a:gd name="T18" fmla="*/ 30 w 31"/>
              <a:gd name="T19" fmla="*/ 7 h 45"/>
              <a:gd name="T20" fmla="*/ 30 w 31"/>
              <a:gd name="T21" fmla="*/ 12 h 45"/>
              <a:gd name="T22" fmla="*/ 25 w 31"/>
              <a:gd name="T23" fmla="*/ 12 h 45"/>
              <a:gd name="T24" fmla="*/ 21 w 31"/>
              <a:gd name="T25" fmla="*/ 14 h 45"/>
              <a:gd name="T26" fmla="*/ 23 w 31"/>
              <a:gd name="T27" fmla="*/ 18 h 45"/>
              <a:gd name="T28" fmla="*/ 26 w 31"/>
              <a:gd name="T29" fmla="*/ 19 h 45"/>
              <a:gd name="T30" fmla="*/ 29 w 31"/>
              <a:gd name="T31" fmla="*/ 25 h 45"/>
              <a:gd name="T32" fmla="*/ 30 w 31"/>
              <a:gd name="T33" fmla="*/ 31 h 45"/>
              <a:gd name="T34" fmla="*/ 31 w 31"/>
              <a:gd name="T35" fmla="*/ 33 h 45"/>
              <a:gd name="T36" fmla="*/ 31 w 31"/>
              <a:gd name="T37" fmla="*/ 36 h 45"/>
              <a:gd name="T38" fmla="*/ 31 w 31"/>
              <a:gd name="T39" fmla="*/ 37 h 45"/>
              <a:gd name="T40" fmla="*/ 19 w 31"/>
              <a:gd name="T41" fmla="*/ 45 h 45"/>
              <a:gd name="T42" fmla="*/ 14 w 31"/>
              <a:gd name="T43" fmla="*/ 42 h 45"/>
              <a:gd name="T44" fmla="*/ 18 w 31"/>
              <a:gd name="T45" fmla="*/ 38 h 45"/>
              <a:gd name="T46" fmla="*/ 16 w 31"/>
              <a:gd name="T47" fmla="*/ 34 h 45"/>
              <a:gd name="T48" fmla="*/ 18 w 31"/>
              <a:gd name="T49" fmla="*/ 33 h 45"/>
              <a:gd name="T50" fmla="*/ 23 w 31"/>
              <a:gd name="T51" fmla="*/ 31 h 45"/>
              <a:gd name="T52" fmla="*/ 22 w 31"/>
              <a:gd name="T53" fmla="*/ 26 h 45"/>
              <a:gd name="T54" fmla="*/ 15 w 31"/>
              <a:gd name="T55" fmla="*/ 23 h 45"/>
              <a:gd name="T56" fmla="*/ 8 w 31"/>
              <a:gd name="T57" fmla="*/ 25 h 45"/>
              <a:gd name="T58" fmla="*/ 6 w 31"/>
              <a:gd name="T59" fmla="*/ 29 h 45"/>
              <a:gd name="T60" fmla="*/ 3 w 31"/>
              <a:gd name="T61" fmla="*/ 30 h 45"/>
              <a:gd name="T62" fmla="*/ 0 w 31"/>
              <a:gd name="T63" fmla="*/ 27 h 45"/>
              <a:gd name="T64" fmla="*/ 1 w 31"/>
              <a:gd name="T65" fmla="*/ 25 h 45"/>
              <a:gd name="T66" fmla="*/ 8 w 31"/>
              <a:gd name="T67" fmla="*/ 19 h 45"/>
              <a:gd name="T68" fmla="*/ 11 w 31"/>
              <a:gd name="T69" fmla="*/ 18 h 45"/>
              <a:gd name="T70" fmla="*/ 15 w 31"/>
              <a:gd name="T71" fmla="*/ 12 h 45"/>
              <a:gd name="T72" fmla="*/ 16 w 31"/>
              <a:gd name="T73" fmla="*/ 11 h 45"/>
              <a:gd name="T74" fmla="*/ 16 w 31"/>
              <a:gd name="T75" fmla="*/ 10 h 45"/>
              <a:gd name="T76" fmla="*/ 14 w 31"/>
              <a:gd name="T77" fmla="*/ 8 h 4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</a:cxnLst>
            <a:rect l="0" t="0" r="r" b="b"/>
            <a:pathLst>
              <a:path w="31" h="45">
                <a:moveTo>
                  <a:pt x="14" y="8"/>
                </a:moveTo>
                <a:lnTo>
                  <a:pt x="12" y="8"/>
                </a:lnTo>
                <a:lnTo>
                  <a:pt x="8" y="7"/>
                </a:lnTo>
                <a:lnTo>
                  <a:pt x="8" y="1"/>
                </a:lnTo>
                <a:lnTo>
                  <a:pt x="15" y="0"/>
                </a:lnTo>
                <a:lnTo>
                  <a:pt x="18" y="0"/>
                </a:lnTo>
                <a:lnTo>
                  <a:pt x="21" y="1"/>
                </a:lnTo>
                <a:lnTo>
                  <a:pt x="23" y="4"/>
                </a:lnTo>
                <a:lnTo>
                  <a:pt x="30" y="6"/>
                </a:lnTo>
                <a:lnTo>
                  <a:pt x="30" y="7"/>
                </a:lnTo>
                <a:lnTo>
                  <a:pt x="30" y="12"/>
                </a:lnTo>
                <a:lnTo>
                  <a:pt x="25" y="12"/>
                </a:lnTo>
                <a:lnTo>
                  <a:pt x="21" y="14"/>
                </a:lnTo>
                <a:lnTo>
                  <a:pt x="23" y="18"/>
                </a:lnTo>
                <a:lnTo>
                  <a:pt x="26" y="19"/>
                </a:lnTo>
                <a:lnTo>
                  <a:pt x="29" y="25"/>
                </a:lnTo>
                <a:lnTo>
                  <a:pt x="30" y="31"/>
                </a:lnTo>
                <a:lnTo>
                  <a:pt x="31" y="33"/>
                </a:lnTo>
                <a:lnTo>
                  <a:pt x="31" y="36"/>
                </a:lnTo>
                <a:lnTo>
                  <a:pt x="31" y="37"/>
                </a:lnTo>
                <a:lnTo>
                  <a:pt x="19" y="45"/>
                </a:lnTo>
                <a:lnTo>
                  <a:pt x="14" y="42"/>
                </a:lnTo>
                <a:lnTo>
                  <a:pt x="18" y="38"/>
                </a:lnTo>
                <a:lnTo>
                  <a:pt x="16" y="34"/>
                </a:lnTo>
                <a:lnTo>
                  <a:pt x="18" y="33"/>
                </a:lnTo>
                <a:lnTo>
                  <a:pt x="23" y="31"/>
                </a:lnTo>
                <a:lnTo>
                  <a:pt x="22" y="26"/>
                </a:lnTo>
                <a:lnTo>
                  <a:pt x="15" y="23"/>
                </a:lnTo>
                <a:lnTo>
                  <a:pt x="8" y="25"/>
                </a:lnTo>
                <a:lnTo>
                  <a:pt x="6" y="29"/>
                </a:lnTo>
                <a:lnTo>
                  <a:pt x="3" y="30"/>
                </a:lnTo>
                <a:lnTo>
                  <a:pt x="0" y="27"/>
                </a:lnTo>
                <a:lnTo>
                  <a:pt x="1" y="25"/>
                </a:lnTo>
                <a:lnTo>
                  <a:pt x="8" y="19"/>
                </a:lnTo>
                <a:lnTo>
                  <a:pt x="11" y="18"/>
                </a:lnTo>
                <a:lnTo>
                  <a:pt x="15" y="12"/>
                </a:lnTo>
                <a:lnTo>
                  <a:pt x="16" y="11"/>
                </a:lnTo>
                <a:lnTo>
                  <a:pt x="16" y="10"/>
                </a:lnTo>
                <a:lnTo>
                  <a:pt x="14" y="8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83" name="Freeform 244"/>
          <p:cNvSpPr>
            <a:spLocks/>
          </p:cNvSpPr>
          <p:nvPr/>
        </p:nvSpPr>
        <p:spPr bwMode="auto">
          <a:xfrm>
            <a:off x="4805363" y="4178300"/>
            <a:ext cx="31750" cy="17463"/>
          </a:xfrm>
          <a:custGeom>
            <a:avLst/>
            <a:gdLst>
              <a:gd name="T0" fmla="*/ 1 w 20"/>
              <a:gd name="T1" fmla="*/ 5 h 11"/>
              <a:gd name="T2" fmla="*/ 0 w 20"/>
              <a:gd name="T3" fmla="*/ 1 h 11"/>
              <a:gd name="T4" fmla="*/ 4 w 20"/>
              <a:gd name="T5" fmla="*/ 0 h 11"/>
              <a:gd name="T6" fmla="*/ 7 w 20"/>
              <a:gd name="T7" fmla="*/ 5 h 11"/>
              <a:gd name="T8" fmla="*/ 15 w 20"/>
              <a:gd name="T9" fmla="*/ 1 h 11"/>
              <a:gd name="T10" fmla="*/ 20 w 20"/>
              <a:gd name="T11" fmla="*/ 11 h 11"/>
              <a:gd name="T12" fmla="*/ 19 w 20"/>
              <a:gd name="T13" fmla="*/ 11 h 11"/>
              <a:gd name="T14" fmla="*/ 12 w 20"/>
              <a:gd name="T15" fmla="*/ 7 h 11"/>
              <a:gd name="T16" fmla="*/ 1 w 20"/>
              <a:gd name="T17" fmla="*/ 5 h 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20" h="11">
                <a:moveTo>
                  <a:pt x="1" y="5"/>
                </a:moveTo>
                <a:lnTo>
                  <a:pt x="0" y="1"/>
                </a:lnTo>
                <a:lnTo>
                  <a:pt x="4" y="0"/>
                </a:lnTo>
                <a:lnTo>
                  <a:pt x="7" y="5"/>
                </a:lnTo>
                <a:lnTo>
                  <a:pt x="15" y="1"/>
                </a:lnTo>
                <a:lnTo>
                  <a:pt x="20" y="11"/>
                </a:lnTo>
                <a:lnTo>
                  <a:pt x="19" y="11"/>
                </a:lnTo>
                <a:lnTo>
                  <a:pt x="12" y="7"/>
                </a:lnTo>
                <a:lnTo>
                  <a:pt x="1" y="5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84" name="Freeform 245"/>
          <p:cNvSpPr>
            <a:spLocks/>
          </p:cNvSpPr>
          <p:nvPr/>
        </p:nvSpPr>
        <p:spPr bwMode="auto">
          <a:xfrm>
            <a:off x="4922838" y="4035425"/>
            <a:ext cx="95250" cy="52388"/>
          </a:xfrm>
          <a:custGeom>
            <a:avLst/>
            <a:gdLst>
              <a:gd name="T0" fmla="*/ 10 w 60"/>
              <a:gd name="T1" fmla="*/ 27 h 33"/>
              <a:gd name="T2" fmla="*/ 9 w 60"/>
              <a:gd name="T3" fmla="*/ 22 h 33"/>
              <a:gd name="T4" fmla="*/ 0 w 60"/>
              <a:gd name="T5" fmla="*/ 14 h 33"/>
              <a:gd name="T6" fmla="*/ 0 w 60"/>
              <a:gd name="T7" fmla="*/ 11 h 33"/>
              <a:gd name="T8" fmla="*/ 1 w 60"/>
              <a:gd name="T9" fmla="*/ 9 h 33"/>
              <a:gd name="T10" fmla="*/ 8 w 60"/>
              <a:gd name="T11" fmla="*/ 8 h 33"/>
              <a:gd name="T12" fmla="*/ 5 w 60"/>
              <a:gd name="T13" fmla="*/ 5 h 33"/>
              <a:gd name="T14" fmla="*/ 16 w 60"/>
              <a:gd name="T15" fmla="*/ 0 h 33"/>
              <a:gd name="T16" fmla="*/ 31 w 60"/>
              <a:gd name="T17" fmla="*/ 3 h 33"/>
              <a:gd name="T18" fmla="*/ 31 w 60"/>
              <a:gd name="T19" fmla="*/ 5 h 33"/>
              <a:gd name="T20" fmla="*/ 28 w 60"/>
              <a:gd name="T21" fmla="*/ 9 h 33"/>
              <a:gd name="T22" fmla="*/ 27 w 60"/>
              <a:gd name="T23" fmla="*/ 14 h 33"/>
              <a:gd name="T24" fmla="*/ 30 w 60"/>
              <a:gd name="T25" fmla="*/ 20 h 33"/>
              <a:gd name="T26" fmla="*/ 34 w 60"/>
              <a:gd name="T27" fmla="*/ 23 h 33"/>
              <a:gd name="T28" fmla="*/ 34 w 60"/>
              <a:gd name="T29" fmla="*/ 20 h 33"/>
              <a:gd name="T30" fmla="*/ 38 w 60"/>
              <a:gd name="T31" fmla="*/ 9 h 33"/>
              <a:gd name="T32" fmla="*/ 39 w 60"/>
              <a:gd name="T33" fmla="*/ 9 h 33"/>
              <a:gd name="T34" fmla="*/ 57 w 60"/>
              <a:gd name="T35" fmla="*/ 8 h 33"/>
              <a:gd name="T36" fmla="*/ 60 w 60"/>
              <a:gd name="T37" fmla="*/ 9 h 33"/>
              <a:gd name="T38" fmla="*/ 60 w 60"/>
              <a:gd name="T39" fmla="*/ 15 h 33"/>
              <a:gd name="T40" fmla="*/ 54 w 60"/>
              <a:gd name="T41" fmla="*/ 19 h 33"/>
              <a:gd name="T42" fmla="*/ 55 w 60"/>
              <a:gd name="T43" fmla="*/ 22 h 33"/>
              <a:gd name="T44" fmla="*/ 39 w 60"/>
              <a:gd name="T45" fmla="*/ 27 h 33"/>
              <a:gd name="T46" fmla="*/ 28 w 60"/>
              <a:gd name="T47" fmla="*/ 33 h 33"/>
              <a:gd name="T48" fmla="*/ 8 w 60"/>
              <a:gd name="T49" fmla="*/ 31 h 33"/>
              <a:gd name="T50" fmla="*/ 4 w 60"/>
              <a:gd name="T51" fmla="*/ 33 h 33"/>
              <a:gd name="T52" fmla="*/ 4 w 60"/>
              <a:gd name="T53" fmla="*/ 31 h 33"/>
              <a:gd name="T54" fmla="*/ 10 w 60"/>
              <a:gd name="T55" fmla="*/ 27 h 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</a:cxnLst>
            <a:rect l="0" t="0" r="r" b="b"/>
            <a:pathLst>
              <a:path w="60" h="33">
                <a:moveTo>
                  <a:pt x="10" y="27"/>
                </a:moveTo>
                <a:lnTo>
                  <a:pt x="9" y="22"/>
                </a:lnTo>
                <a:lnTo>
                  <a:pt x="0" y="14"/>
                </a:lnTo>
                <a:lnTo>
                  <a:pt x="0" y="11"/>
                </a:lnTo>
                <a:lnTo>
                  <a:pt x="1" y="9"/>
                </a:lnTo>
                <a:lnTo>
                  <a:pt x="8" y="8"/>
                </a:lnTo>
                <a:lnTo>
                  <a:pt x="5" y="5"/>
                </a:lnTo>
                <a:lnTo>
                  <a:pt x="16" y="0"/>
                </a:lnTo>
                <a:lnTo>
                  <a:pt x="31" y="3"/>
                </a:lnTo>
                <a:lnTo>
                  <a:pt x="31" y="5"/>
                </a:lnTo>
                <a:lnTo>
                  <a:pt x="28" y="9"/>
                </a:lnTo>
                <a:lnTo>
                  <a:pt x="27" y="14"/>
                </a:lnTo>
                <a:lnTo>
                  <a:pt x="30" y="20"/>
                </a:lnTo>
                <a:lnTo>
                  <a:pt x="34" y="23"/>
                </a:lnTo>
                <a:lnTo>
                  <a:pt x="34" y="20"/>
                </a:lnTo>
                <a:lnTo>
                  <a:pt x="38" y="9"/>
                </a:lnTo>
                <a:lnTo>
                  <a:pt x="39" y="9"/>
                </a:lnTo>
                <a:lnTo>
                  <a:pt x="57" y="8"/>
                </a:lnTo>
                <a:lnTo>
                  <a:pt x="60" y="9"/>
                </a:lnTo>
                <a:lnTo>
                  <a:pt x="60" y="15"/>
                </a:lnTo>
                <a:lnTo>
                  <a:pt x="54" y="19"/>
                </a:lnTo>
                <a:lnTo>
                  <a:pt x="55" y="22"/>
                </a:lnTo>
                <a:lnTo>
                  <a:pt x="39" y="27"/>
                </a:lnTo>
                <a:lnTo>
                  <a:pt x="28" y="33"/>
                </a:lnTo>
                <a:lnTo>
                  <a:pt x="8" y="31"/>
                </a:lnTo>
                <a:lnTo>
                  <a:pt x="4" y="33"/>
                </a:lnTo>
                <a:lnTo>
                  <a:pt x="4" y="31"/>
                </a:lnTo>
                <a:lnTo>
                  <a:pt x="10" y="27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85" name="Freeform 246"/>
          <p:cNvSpPr>
            <a:spLocks/>
          </p:cNvSpPr>
          <p:nvPr/>
        </p:nvSpPr>
        <p:spPr bwMode="auto">
          <a:xfrm>
            <a:off x="5395913" y="3911600"/>
            <a:ext cx="52388" cy="46038"/>
          </a:xfrm>
          <a:custGeom>
            <a:avLst/>
            <a:gdLst>
              <a:gd name="T0" fmla="*/ 11 w 33"/>
              <a:gd name="T1" fmla="*/ 15 h 29"/>
              <a:gd name="T2" fmla="*/ 6 w 33"/>
              <a:gd name="T3" fmla="*/ 26 h 29"/>
              <a:gd name="T4" fmla="*/ 0 w 33"/>
              <a:gd name="T5" fmla="*/ 29 h 29"/>
              <a:gd name="T6" fmla="*/ 0 w 33"/>
              <a:gd name="T7" fmla="*/ 25 h 29"/>
              <a:gd name="T8" fmla="*/ 0 w 33"/>
              <a:gd name="T9" fmla="*/ 19 h 29"/>
              <a:gd name="T10" fmla="*/ 8 w 33"/>
              <a:gd name="T11" fmla="*/ 12 h 29"/>
              <a:gd name="T12" fmla="*/ 22 w 33"/>
              <a:gd name="T13" fmla="*/ 4 h 29"/>
              <a:gd name="T14" fmla="*/ 28 w 33"/>
              <a:gd name="T15" fmla="*/ 0 h 29"/>
              <a:gd name="T16" fmla="*/ 30 w 33"/>
              <a:gd name="T17" fmla="*/ 0 h 29"/>
              <a:gd name="T18" fmla="*/ 33 w 33"/>
              <a:gd name="T19" fmla="*/ 2 h 29"/>
              <a:gd name="T20" fmla="*/ 32 w 33"/>
              <a:gd name="T21" fmla="*/ 8 h 29"/>
              <a:gd name="T22" fmla="*/ 28 w 33"/>
              <a:gd name="T23" fmla="*/ 12 h 29"/>
              <a:gd name="T24" fmla="*/ 25 w 33"/>
              <a:gd name="T25" fmla="*/ 21 h 29"/>
              <a:gd name="T26" fmla="*/ 24 w 33"/>
              <a:gd name="T27" fmla="*/ 23 h 29"/>
              <a:gd name="T28" fmla="*/ 19 w 33"/>
              <a:gd name="T29" fmla="*/ 22 h 29"/>
              <a:gd name="T30" fmla="*/ 11 w 33"/>
              <a:gd name="T31" fmla="*/ 15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33" h="29">
                <a:moveTo>
                  <a:pt x="11" y="15"/>
                </a:moveTo>
                <a:lnTo>
                  <a:pt x="6" y="26"/>
                </a:lnTo>
                <a:lnTo>
                  <a:pt x="0" y="29"/>
                </a:lnTo>
                <a:lnTo>
                  <a:pt x="0" y="25"/>
                </a:lnTo>
                <a:lnTo>
                  <a:pt x="0" y="19"/>
                </a:lnTo>
                <a:lnTo>
                  <a:pt x="8" y="12"/>
                </a:lnTo>
                <a:lnTo>
                  <a:pt x="22" y="4"/>
                </a:lnTo>
                <a:lnTo>
                  <a:pt x="28" y="0"/>
                </a:lnTo>
                <a:lnTo>
                  <a:pt x="30" y="0"/>
                </a:lnTo>
                <a:lnTo>
                  <a:pt x="33" y="2"/>
                </a:lnTo>
                <a:lnTo>
                  <a:pt x="32" y="8"/>
                </a:lnTo>
                <a:lnTo>
                  <a:pt x="28" y="12"/>
                </a:lnTo>
                <a:lnTo>
                  <a:pt x="25" y="21"/>
                </a:lnTo>
                <a:lnTo>
                  <a:pt x="24" y="23"/>
                </a:lnTo>
                <a:lnTo>
                  <a:pt x="19" y="22"/>
                </a:lnTo>
                <a:lnTo>
                  <a:pt x="11" y="15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86" name="Freeform 247"/>
          <p:cNvSpPr>
            <a:spLocks/>
          </p:cNvSpPr>
          <p:nvPr/>
        </p:nvSpPr>
        <p:spPr bwMode="auto">
          <a:xfrm>
            <a:off x="5429250" y="3868738"/>
            <a:ext cx="47625" cy="23813"/>
          </a:xfrm>
          <a:custGeom>
            <a:avLst/>
            <a:gdLst>
              <a:gd name="T0" fmla="*/ 30 w 30"/>
              <a:gd name="T1" fmla="*/ 4 h 15"/>
              <a:gd name="T2" fmla="*/ 30 w 30"/>
              <a:gd name="T3" fmla="*/ 5 h 15"/>
              <a:gd name="T4" fmla="*/ 28 w 30"/>
              <a:gd name="T5" fmla="*/ 7 h 15"/>
              <a:gd name="T6" fmla="*/ 22 w 30"/>
              <a:gd name="T7" fmla="*/ 15 h 15"/>
              <a:gd name="T8" fmla="*/ 19 w 30"/>
              <a:gd name="T9" fmla="*/ 15 h 15"/>
              <a:gd name="T10" fmla="*/ 12 w 30"/>
              <a:gd name="T11" fmla="*/ 12 h 15"/>
              <a:gd name="T12" fmla="*/ 0 w 30"/>
              <a:gd name="T13" fmla="*/ 12 h 15"/>
              <a:gd name="T14" fmla="*/ 0 w 30"/>
              <a:gd name="T15" fmla="*/ 4 h 15"/>
              <a:gd name="T16" fmla="*/ 9 w 30"/>
              <a:gd name="T17" fmla="*/ 0 h 15"/>
              <a:gd name="T18" fmla="*/ 24 w 30"/>
              <a:gd name="T19" fmla="*/ 1 h 15"/>
              <a:gd name="T20" fmla="*/ 26 w 30"/>
              <a:gd name="T21" fmla="*/ 1 h 15"/>
              <a:gd name="T22" fmla="*/ 30 w 30"/>
              <a:gd name="T23" fmla="*/ 4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30" h="15">
                <a:moveTo>
                  <a:pt x="30" y="4"/>
                </a:moveTo>
                <a:lnTo>
                  <a:pt x="30" y="5"/>
                </a:lnTo>
                <a:lnTo>
                  <a:pt x="28" y="7"/>
                </a:lnTo>
                <a:lnTo>
                  <a:pt x="22" y="15"/>
                </a:lnTo>
                <a:lnTo>
                  <a:pt x="19" y="15"/>
                </a:lnTo>
                <a:lnTo>
                  <a:pt x="12" y="12"/>
                </a:lnTo>
                <a:lnTo>
                  <a:pt x="0" y="12"/>
                </a:lnTo>
                <a:lnTo>
                  <a:pt x="0" y="4"/>
                </a:lnTo>
                <a:lnTo>
                  <a:pt x="9" y="0"/>
                </a:lnTo>
                <a:lnTo>
                  <a:pt x="24" y="1"/>
                </a:lnTo>
                <a:lnTo>
                  <a:pt x="26" y="1"/>
                </a:lnTo>
                <a:lnTo>
                  <a:pt x="30" y="4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87" name="Freeform 248"/>
          <p:cNvSpPr>
            <a:spLocks/>
          </p:cNvSpPr>
          <p:nvPr/>
        </p:nvSpPr>
        <p:spPr bwMode="auto">
          <a:xfrm>
            <a:off x="5668963" y="3846513"/>
            <a:ext cx="112713" cy="92075"/>
          </a:xfrm>
          <a:custGeom>
            <a:avLst/>
            <a:gdLst>
              <a:gd name="T0" fmla="*/ 71 w 71"/>
              <a:gd name="T1" fmla="*/ 21 h 58"/>
              <a:gd name="T2" fmla="*/ 68 w 71"/>
              <a:gd name="T3" fmla="*/ 21 h 58"/>
              <a:gd name="T4" fmla="*/ 63 w 71"/>
              <a:gd name="T5" fmla="*/ 23 h 58"/>
              <a:gd name="T6" fmla="*/ 62 w 71"/>
              <a:gd name="T7" fmla="*/ 23 h 58"/>
              <a:gd name="T8" fmla="*/ 52 w 71"/>
              <a:gd name="T9" fmla="*/ 26 h 58"/>
              <a:gd name="T10" fmla="*/ 47 w 71"/>
              <a:gd name="T11" fmla="*/ 28 h 58"/>
              <a:gd name="T12" fmla="*/ 44 w 71"/>
              <a:gd name="T13" fmla="*/ 29 h 58"/>
              <a:gd name="T14" fmla="*/ 37 w 71"/>
              <a:gd name="T15" fmla="*/ 33 h 58"/>
              <a:gd name="T16" fmla="*/ 34 w 71"/>
              <a:gd name="T17" fmla="*/ 25 h 58"/>
              <a:gd name="T18" fmla="*/ 34 w 71"/>
              <a:gd name="T19" fmla="*/ 23 h 58"/>
              <a:gd name="T20" fmla="*/ 33 w 71"/>
              <a:gd name="T21" fmla="*/ 23 h 58"/>
              <a:gd name="T22" fmla="*/ 29 w 71"/>
              <a:gd name="T23" fmla="*/ 21 h 58"/>
              <a:gd name="T24" fmla="*/ 23 w 71"/>
              <a:gd name="T25" fmla="*/ 25 h 58"/>
              <a:gd name="T26" fmla="*/ 22 w 71"/>
              <a:gd name="T27" fmla="*/ 28 h 58"/>
              <a:gd name="T28" fmla="*/ 17 w 71"/>
              <a:gd name="T29" fmla="*/ 37 h 58"/>
              <a:gd name="T30" fmla="*/ 19 w 71"/>
              <a:gd name="T31" fmla="*/ 41 h 58"/>
              <a:gd name="T32" fmla="*/ 21 w 71"/>
              <a:gd name="T33" fmla="*/ 45 h 58"/>
              <a:gd name="T34" fmla="*/ 15 w 71"/>
              <a:gd name="T35" fmla="*/ 49 h 58"/>
              <a:gd name="T36" fmla="*/ 12 w 71"/>
              <a:gd name="T37" fmla="*/ 52 h 58"/>
              <a:gd name="T38" fmla="*/ 11 w 71"/>
              <a:gd name="T39" fmla="*/ 52 h 58"/>
              <a:gd name="T40" fmla="*/ 3 w 71"/>
              <a:gd name="T41" fmla="*/ 58 h 58"/>
              <a:gd name="T42" fmla="*/ 0 w 71"/>
              <a:gd name="T43" fmla="*/ 53 h 58"/>
              <a:gd name="T44" fmla="*/ 0 w 71"/>
              <a:gd name="T45" fmla="*/ 51 h 58"/>
              <a:gd name="T46" fmla="*/ 2 w 71"/>
              <a:gd name="T47" fmla="*/ 49 h 58"/>
              <a:gd name="T48" fmla="*/ 4 w 71"/>
              <a:gd name="T49" fmla="*/ 47 h 58"/>
              <a:gd name="T50" fmla="*/ 7 w 71"/>
              <a:gd name="T51" fmla="*/ 41 h 58"/>
              <a:gd name="T52" fmla="*/ 6 w 71"/>
              <a:gd name="T53" fmla="*/ 37 h 58"/>
              <a:gd name="T54" fmla="*/ 6 w 71"/>
              <a:gd name="T55" fmla="*/ 34 h 58"/>
              <a:gd name="T56" fmla="*/ 7 w 71"/>
              <a:gd name="T57" fmla="*/ 29 h 58"/>
              <a:gd name="T58" fmla="*/ 17 w 71"/>
              <a:gd name="T59" fmla="*/ 23 h 58"/>
              <a:gd name="T60" fmla="*/ 22 w 71"/>
              <a:gd name="T61" fmla="*/ 17 h 58"/>
              <a:gd name="T62" fmla="*/ 26 w 71"/>
              <a:gd name="T63" fmla="*/ 15 h 58"/>
              <a:gd name="T64" fmla="*/ 28 w 71"/>
              <a:gd name="T65" fmla="*/ 15 h 58"/>
              <a:gd name="T66" fmla="*/ 29 w 71"/>
              <a:gd name="T67" fmla="*/ 15 h 58"/>
              <a:gd name="T68" fmla="*/ 26 w 71"/>
              <a:gd name="T69" fmla="*/ 8 h 58"/>
              <a:gd name="T70" fmla="*/ 26 w 71"/>
              <a:gd name="T71" fmla="*/ 2 h 58"/>
              <a:gd name="T72" fmla="*/ 29 w 71"/>
              <a:gd name="T73" fmla="*/ 0 h 58"/>
              <a:gd name="T74" fmla="*/ 33 w 71"/>
              <a:gd name="T75" fmla="*/ 3 h 58"/>
              <a:gd name="T76" fmla="*/ 40 w 71"/>
              <a:gd name="T77" fmla="*/ 17 h 58"/>
              <a:gd name="T78" fmla="*/ 41 w 71"/>
              <a:gd name="T79" fmla="*/ 18 h 58"/>
              <a:gd name="T80" fmla="*/ 45 w 71"/>
              <a:gd name="T81" fmla="*/ 15 h 58"/>
              <a:gd name="T82" fmla="*/ 47 w 71"/>
              <a:gd name="T83" fmla="*/ 15 h 58"/>
              <a:gd name="T84" fmla="*/ 47 w 71"/>
              <a:gd name="T85" fmla="*/ 14 h 58"/>
              <a:gd name="T86" fmla="*/ 49 w 71"/>
              <a:gd name="T87" fmla="*/ 14 h 58"/>
              <a:gd name="T88" fmla="*/ 55 w 71"/>
              <a:gd name="T89" fmla="*/ 14 h 58"/>
              <a:gd name="T90" fmla="*/ 59 w 71"/>
              <a:gd name="T91" fmla="*/ 11 h 58"/>
              <a:gd name="T92" fmla="*/ 59 w 71"/>
              <a:gd name="T93" fmla="*/ 10 h 58"/>
              <a:gd name="T94" fmla="*/ 60 w 71"/>
              <a:gd name="T95" fmla="*/ 4 h 58"/>
              <a:gd name="T96" fmla="*/ 64 w 71"/>
              <a:gd name="T97" fmla="*/ 6 h 58"/>
              <a:gd name="T98" fmla="*/ 68 w 71"/>
              <a:gd name="T99" fmla="*/ 10 h 58"/>
              <a:gd name="T100" fmla="*/ 71 w 71"/>
              <a:gd name="T101" fmla="*/ 18 h 58"/>
              <a:gd name="T102" fmla="*/ 71 w 71"/>
              <a:gd name="T103" fmla="*/ 21 h 5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71" h="58">
                <a:moveTo>
                  <a:pt x="71" y="21"/>
                </a:moveTo>
                <a:lnTo>
                  <a:pt x="68" y="21"/>
                </a:lnTo>
                <a:lnTo>
                  <a:pt x="63" y="23"/>
                </a:lnTo>
                <a:lnTo>
                  <a:pt x="62" y="23"/>
                </a:lnTo>
                <a:lnTo>
                  <a:pt x="52" y="26"/>
                </a:lnTo>
                <a:lnTo>
                  <a:pt x="47" y="28"/>
                </a:lnTo>
                <a:lnTo>
                  <a:pt x="44" y="29"/>
                </a:lnTo>
                <a:lnTo>
                  <a:pt x="37" y="33"/>
                </a:lnTo>
                <a:lnTo>
                  <a:pt x="34" y="25"/>
                </a:lnTo>
                <a:lnTo>
                  <a:pt x="34" y="23"/>
                </a:lnTo>
                <a:lnTo>
                  <a:pt x="33" y="23"/>
                </a:lnTo>
                <a:lnTo>
                  <a:pt x="29" y="21"/>
                </a:lnTo>
                <a:lnTo>
                  <a:pt x="23" y="25"/>
                </a:lnTo>
                <a:lnTo>
                  <a:pt x="22" y="28"/>
                </a:lnTo>
                <a:lnTo>
                  <a:pt x="17" y="37"/>
                </a:lnTo>
                <a:lnTo>
                  <a:pt x="19" y="41"/>
                </a:lnTo>
                <a:lnTo>
                  <a:pt x="21" y="45"/>
                </a:lnTo>
                <a:lnTo>
                  <a:pt x="15" y="49"/>
                </a:lnTo>
                <a:lnTo>
                  <a:pt x="12" y="52"/>
                </a:lnTo>
                <a:lnTo>
                  <a:pt x="11" y="52"/>
                </a:lnTo>
                <a:lnTo>
                  <a:pt x="3" y="58"/>
                </a:lnTo>
                <a:lnTo>
                  <a:pt x="0" y="53"/>
                </a:lnTo>
                <a:lnTo>
                  <a:pt x="0" y="51"/>
                </a:lnTo>
                <a:lnTo>
                  <a:pt x="2" y="49"/>
                </a:lnTo>
                <a:lnTo>
                  <a:pt x="4" y="47"/>
                </a:lnTo>
                <a:lnTo>
                  <a:pt x="7" y="41"/>
                </a:lnTo>
                <a:lnTo>
                  <a:pt x="6" y="37"/>
                </a:lnTo>
                <a:lnTo>
                  <a:pt x="6" y="34"/>
                </a:lnTo>
                <a:lnTo>
                  <a:pt x="7" y="29"/>
                </a:lnTo>
                <a:lnTo>
                  <a:pt x="17" y="23"/>
                </a:lnTo>
                <a:lnTo>
                  <a:pt x="22" y="17"/>
                </a:lnTo>
                <a:lnTo>
                  <a:pt x="26" y="15"/>
                </a:lnTo>
                <a:lnTo>
                  <a:pt x="28" y="15"/>
                </a:lnTo>
                <a:lnTo>
                  <a:pt x="29" y="15"/>
                </a:lnTo>
                <a:lnTo>
                  <a:pt x="26" y="8"/>
                </a:lnTo>
                <a:lnTo>
                  <a:pt x="26" y="2"/>
                </a:lnTo>
                <a:lnTo>
                  <a:pt x="29" y="0"/>
                </a:lnTo>
                <a:lnTo>
                  <a:pt x="33" y="3"/>
                </a:lnTo>
                <a:lnTo>
                  <a:pt x="40" y="17"/>
                </a:lnTo>
                <a:lnTo>
                  <a:pt x="41" y="18"/>
                </a:lnTo>
                <a:lnTo>
                  <a:pt x="45" y="15"/>
                </a:lnTo>
                <a:lnTo>
                  <a:pt x="47" y="15"/>
                </a:lnTo>
                <a:lnTo>
                  <a:pt x="47" y="14"/>
                </a:lnTo>
                <a:lnTo>
                  <a:pt x="49" y="14"/>
                </a:lnTo>
                <a:lnTo>
                  <a:pt x="55" y="14"/>
                </a:lnTo>
                <a:lnTo>
                  <a:pt x="59" y="11"/>
                </a:lnTo>
                <a:lnTo>
                  <a:pt x="59" y="10"/>
                </a:lnTo>
                <a:lnTo>
                  <a:pt x="60" y="4"/>
                </a:lnTo>
                <a:lnTo>
                  <a:pt x="64" y="6"/>
                </a:lnTo>
                <a:lnTo>
                  <a:pt x="68" y="10"/>
                </a:lnTo>
                <a:lnTo>
                  <a:pt x="71" y="18"/>
                </a:lnTo>
                <a:lnTo>
                  <a:pt x="71" y="21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88" name="Freeform 249"/>
          <p:cNvSpPr>
            <a:spLocks/>
          </p:cNvSpPr>
          <p:nvPr/>
        </p:nvSpPr>
        <p:spPr bwMode="auto">
          <a:xfrm>
            <a:off x="5408613" y="3630613"/>
            <a:ext cx="63500" cy="66675"/>
          </a:xfrm>
          <a:custGeom>
            <a:avLst/>
            <a:gdLst>
              <a:gd name="T0" fmla="*/ 0 w 40"/>
              <a:gd name="T1" fmla="*/ 3 h 42"/>
              <a:gd name="T2" fmla="*/ 5 w 40"/>
              <a:gd name="T3" fmla="*/ 0 h 42"/>
              <a:gd name="T4" fmla="*/ 10 w 40"/>
              <a:gd name="T5" fmla="*/ 3 h 42"/>
              <a:gd name="T6" fmla="*/ 11 w 40"/>
              <a:gd name="T7" fmla="*/ 1 h 42"/>
              <a:gd name="T8" fmla="*/ 13 w 40"/>
              <a:gd name="T9" fmla="*/ 4 h 42"/>
              <a:gd name="T10" fmla="*/ 14 w 40"/>
              <a:gd name="T11" fmla="*/ 5 h 42"/>
              <a:gd name="T12" fmla="*/ 18 w 40"/>
              <a:gd name="T13" fmla="*/ 7 h 42"/>
              <a:gd name="T14" fmla="*/ 26 w 40"/>
              <a:gd name="T15" fmla="*/ 18 h 42"/>
              <a:gd name="T16" fmla="*/ 25 w 40"/>
              <a:gd name="T17" fmla="*/ 24 h 42"/>
              <a:gd name="T18" fmla="*/ 35 w 40"/>
              <a:gd name="T19" fmla="*/ 29 h 42"/>
              <a:gd name="T20" fmla="*/ 40 w 40"/>
              <a:gd name="T21" fmla="*/ 31 h 42"/>
              <a:gd name="T22" fmla="*/ 36 w 40"/>
              <a:gd name="T23" fmla="*/ 42 h 42"/>
              <a:gd name="T24" fmla="*/ 28 w 40"/>
              <a:gd name="T25" fmla="*/ 42 h 42"/>
              <a:gd name="T26" fmla="*/ 25 w 40"/>
              <a:gd name="T27" fmla="*/ 38 h 42"/>
              <a:gd name="T28" fmla="*/ 25 w 40"/>
              <a:gd name="T29" fmla="*/ 35 h 42"/>
              <a:gd name="T30" fmla="*/ 22 w 40"/>
              <a:gd name="T31" fmla="*/ 29 h 42"/>
              <a:gd name="T32" fmla="*/ 17 w 40"/>
              <a:gd name="T33" fmla="*/ 31 h 42"/>
              <a:gd name="T34" fmla="*/ 10 w 40"/>
              <a:gd name="T35" fmla="*/ 31 h 42"/>
              <a:gd name="T36" fmla="*/ 9 w 40"/>
              <a:gd name="T37" fmla="*/ 20 h 42"/>
              <a:gd name="T38" fmla="*/ 10 w 40"/>
              <a:gd name="T39" fmla="*/ 20 h 42"/>
              <a:gd name="T40" fmla="*/ 13 w 40"/>
              <a:gd name="T41" fmla="*/ 20 h 42"/>
              <a:gd name="T42" fmla="*/ 18 w 40"/>
              <a:gd name="T43" fmla="*/ 26 h 42"/>
              <a:gd name="T44" fmla="*/ 22 w 40"/>
              <a:gd name="T45" fmla="*/ 26 h 42"/>
              <a:gd name="T46" fmla="*/ 21 w 40"/>
              <a:gd name="T47" fmla="*/ 20 h 42"/>
              <a:gd name="T48" fmla="*/ 20 w 40"/>
              <a:gd name="T49" fmla="*/ 18 h 42"/>
              <a:gd name="T50" fmla="*/ 14 w 40"/>
              <a:gd name="T51" fmla="*/ 16 h 42"/>
              <a:gd name="T52" fmla="*/ 11 w 40"/>
              <a:gd name="T53" fmla="*/ 18 h 42"/>
              <a:gd name="T54" fmla="*/ 10 w 40"/>
              <a:gd name="T55" fmla="*/ 12 h 42"/>
              <a:gd name="T56" fmla="*/ 7 w 40"/>
              <a:gd name="T57" fmla="*/ 11 h 42"/>
              <a:gd name="T58" fmla="*/ 9 w 40"/>
              <a:gd name="T59" fmla="*/ 9 h 42"/>
              <a:gd name="T60" fmla="*/ 0 w 40"/>
              <a:gd name="T61" fmla="*/ 3 h 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</a:cxnLst>
            <a:rect l="0" t="0" r="r" b="b"/>
            <a:pathLst>
              <a:path w="40" h="42">
                <a:moveTo>
                  <a:pt x="0" y="3"/>
                </a:moveTo>
                <a:lnTo>
                  <a:pt x="5" y="0"/>
                </a:lnTo>
                <a:lnTo>
                  <a:pt x="10" y="3"/>
                </a:lnTo>
                <a:lnTo>
                  <a:pt x="11" y="1"/>
                </a:lnTo>
                <a:lnTo>
                  <a:pt x="13" y="4"/>
                </a:lnTo>
                <a:lnTo>
                  <a:pt x="14" y="5"/>
                </a:lnTo>
                <a:lnTo>
                  <a:pt x="18" y="7"/>
                </a:lnTo>
                <a:lnTo>
                  <a:pt x="26" y="18"/>
                </a:lnTo>
                <a:lnTo>
                  <a:pt x="25" y="24"/>
                </a:lnTo>
                <a:lnTo>
                  <a:pt x="35" y="29"/>
                </a:lnTo>
                <a:lnTo>
                  <a:pt x="40" y="31"/>
                </a:lnTo>
                <a:lnTo>
                  <a:pt x="36" y="42"/>
                </a:lnTo>
                <a:lnTo>
                  <a:pt x="28" y="42"/>
                </a:lnTo>
                <a:lnTo>
                  <a:pt x="25" y="38"/>
                </a:lnTo>
                <a:lnTo>
                  <a:pt x="25" y="35"/>
                </a:lnTo>
                <a:lnTo>
                  <a:pt x="22" y="29"/>
                </a:lnTo>
                <a:lnTo>
                  <a:pt x="17" y="31"/>
                </a:lnTo>
                <a:lnTo>
                  <a:pt x="10" y="31"/>
                </a:lnTo>
                <a:lnTo>
                  <a:pt x="9" y="20"/>
                </a:lnTo>
                <a:lnTo>
                  <a:pt x="10" y="20"/>
                </a:lnTo>
                <a:lnTo>
                  <a:pt x="13" y="20"/>
                </a:lnTo>
                <a:lnTo>
                  <a:pt x="18" y="26"/>
                </a:lnTo>
                <a:lnTo>
                  <a:pt x="22" y="26"/>
                </a:lnTo>
                <a:lnTo>
                  <a:pt x="21" y="20"/>
                </a:lnTo>
                <a:lnTo>
                  <a:pt x="20" y="18"/>
                </a:lnTo>
                <a:lnTo>
                  <a:pt x="14" y="16"/>
                </a:lnTo>
                <a:lnTo>
                  <a:pt x="11" y="18"/>
                </a:lnTo>
                <a:lnTo>
                  <a:pt x="10" y="12"/>
                </a:lnTo>
                <a:lnTo>
                  <a:pt x="7" y="11"/>
                </a:lnTo>
                <a:lnTo>
                  <a:pt x="9" y="9"/>
                </a:lnTo>
                <a:lnTo>
                  <a:pt x="0" y="3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89" name="Freeform 250"/>
          <p:cNvSpPr>
            <a:spLocks/>
          </p:cNvSpPr>
          <p:nvPr/>
        </p:nvSpPr>
        <p:spPr bwMode="auto">
          <a:xfrm>
            <a:off x="5521325" y="3611563"/>
            <a:ext cx="46038" cy="31750"/>
          </a:xfrm>
          <a:custGeom>
            <a:avLst/>
            <a:gdLst>
              <a:gd name="T0" fmla="*/ 7 w 29"/>
              <a:gd name="T1" fmla="*/ 17 h 20"/>
              <a:gd name="T2" fmla="*/ 6 w 29"/>
              <a:gd name="T3" fmla="*/ 17 h 20"/>
              <a:gd name="T4" fmla="*/ 0 w 29"/>
              <a:gd name="T5" fmla="*/ 8 h 20"/>
              <a:gd name="T6" fmla="*/ 0 w 29"/>
              <a:gd name="T7" fmla="*/ 2 h 20"/>
              <a:gd name="T8" fmla="*/ 7 w 29"/>
              <a:gd name="T9" fmla="*/ 0 h 20"/>
              <a:gd name="T10" fmla="*/ 17 w 29"/>
              <a:gd name="T11" fmla="*/ 0 h 20"/>
              <a:gd name="T12" fmla="*/ 22 w 29"/>
              <a:gd name="T13" fmla="*/ 4 h 20"/>
              <a:gd name="T14" fmla="*/ 28 w 29"/>
              <a:gd name="T15" fmla="*/ 6 h 20"/>
              <a:gd name="T16" fmla="*/ 29 w 29"/>
              <a:gd name="T17" fmla="*/ 13 h 20"/>
              <a:gd name="T18" fmla="*/ 20 w 29"/>
              <a:gd name="T19" fmla="*/ 17 h 20"/>
              <a:gd name="T20" fmla="*/ 20 w 29"/>
              <a:gd name="T21" fmla="*/ 19 h 20"/>
              <a:gd name="T22" fmla="*/ 15 w 29"/>
              <a:gd name="T23" fmla="*/ 20 h 20"/>
              <a:gd name="T24" fmla="*/ 7 w 29"/>
              <a:gd name="T25" fmla="*/ 17 h 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29" h="20">
                <a:moveTo>
                  <a:pt x="7" y="17"/>
                </a:moveTo>
                <a:lnTo>
                  <a:pt x="6" y="17"/>
                </a:lnTo>
                <a:lnTo>
                  <a:pt x="0" y="8"/>
                </a:lnTo>
                <a:lnTo>
                  <a:pt x="0" y="2"/>
                </a:lnTo>
                <a:lnTo>
                  <a:pt x="7" y="0"/>
                </a:lnTo>
                <a:lnTo>
                  <a:pt x="17" y="0"/>
                </a:lnTo>
                <a:lnTo>
                  <a:pt x="22" y="4"/>
                </a:lnTo>
                <a:lnTo>
                  <a:pt x="28" y="6"/>
                </a:lnTo>
                <a:lnTo>
                  <a:pt x="29" y="13"/>
                </a:lnTo>
                <a:lnTo>
                  <a:pt x="20" y="17"/>
                </a:lnTo>
                <a:lnTo>
                  <a:pt x="20" y="19"/>
                </a:lnTo>
                <a:lnTo>
                  <a:pt x="15" y="20"/>
                </a:lnTo>
                <a:lnTo>
                  <a:pt x="7" y="17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90" name="Freeform 251"/>
          <p:cNvSpPr>
            <a:spLocks/>
          </p:cNvSpPr>
          <p:nvPr/>
        </p:nvSpPr>
        <p:spPr bwMode="auto">
          <a:xfrm>
            <a:off x="5661025" y="3421063"/>
            <a:ext cx="77788" cy="84138"/>
          </a:xfrm>
          <a:custGeom>
            <a:avLst/>
            <a:gdLst>
              <a:gd name="T0" fmla="*/ 34 w 49"/>
              <a:gd name="T1" fmla="*/ 34 h 53"/>
              <a:gd name="T2" fmla="*/ 37 w 49"/>
              <a:gd name="T3" fmla="*/ 38 h 53"/>
              <a:gd name="T4" fmla="*/ 45 w 49"/>
              <a:gd name="T5" fmla="*/ 35 h 53"/>
              <a:gd name="T6" fmla="*/ 49 w 49"/>
              <a:gd name="T7" fmla="*/ 39 h 53"/>
              <a:gd name="T8" fmla="*/ 49 w 49"/>
              <a:gd name="T9" fmla="*/ 46 h 53"/>
              <a:gd name="T10" fmla="*/ 38 w 49"/>
              <a:gd name="T11" fmla="*/ 47 h 53"/>
              <a:gd name="T12" fmla="*/ 34 w 49"/>
              <a:gd name="T13" fmla="*/ 53 h 53"/>
              <a:gd name="T14" fmla="*/ 27 w 49"/>
              <a:gd name="T15" fmla="*/ 43 h 53"/>
              <a:gd name="T16" fmla="*/ 24 w 49"/>
              <a:gd name="T17" fmla="*/ 41 h 53"/>
              <a:gd name="T18" fmla="*/ 17 w 49"/>
              <a:gd name="T19" fmla="*/ 41 h 53"/>
              <a:gd name="T20" fmla="*/ 13 w 49"/>
              <a:gd name="T21" fmla="*/ 46 h 53"/>
              <a:gd name="T22" fmla="*/ 4 w 49"/>
              <a:gd name="T23" fmla="*/ 46 h 53"/>
              <a:gd name="T24" fmla="*/ 0 w 49"/>
              <a:gd name="T25" fmla="*/ 42 h 53"/>
              <a:gd name="T26" fmla="*/ 4 w 49"/>
              <a:gd name="T27" fmla="*/ 28 h 53"/>
              <a:gd name="T28" fmla="*/ 7 w 49"/>
              <a:gd name="T29" fmla="*/ 27 h 53"/>
              <a:gd name="T30" fmla="*/ 9 w 49"/>
              <a:gd name="T31" fmla="*/ 26 h 53"/>
              <a:gd name="T32" fmla="*/ 9 w 49"/>
              <a:gd name="T33" fmla="*/ 23 h 53"/>
              <a:gd name="T34" fmla="*/ 7 w 49"/>
              <a:gd name="T35" fmla="*/ 21 h 53"/>
              <a:gd name="T36" fmla="*/ 4 w 49"/>
              <a:gd name="T37" fmla="*/ 21 h 53"/>
              <a:gd name="T38" fmla="*/ 0 w 49"/>
              <a:gd name="T39" fmla="*/ 19 h 53"/>
              <a:gd name="T40" fmla="*/ 7 w 49"/>
              <a:gd name="T41" fmla="*/ 16 h 53"/>
              <a:gd name="T42" fmla="*/ 9 w 49"/>
              <a:gd name="T43" fmla="*/ 15 h 53"/>
              <a:gd name="T44" fmla="*/ 15 w 49"/>
              <a:gd name="T45" fmla="*/ 11 h 53"/>
              <a:gd name="T46" fmla="*/ 22 w 49"/>
              <a:gd name="T47" fmla="*/ 11 h 53"/>
              <a:gd name="T48" fmla="*/ 31 w 49"/>
              <a:gd name="T49" fmla="*/ 0 h 53"/>
              <a:gd name="T50" fmla="*/ 31 w 49"/>
              <a:gd name="T51" fmla="*/ 4 h 53"/>
              <a:gd name="T52" fmla="*/ 31 w 49"/>
              <a:gd name="T53" fmla="*/ 6 h 53"/>
              <a:gd name="T54" fmla="*/ 31 w 49"/>
              <a:gd name="T55" fmla="*/ 13 h 53"/>
              <a:gd name="T56" fmla="*/ 22 w 49"/>
              <a:gd name="T57" fmla="*/ 21 h 53"/>
              <a:gd name="T58" fmla="*/ 20 w 49"/>
              <a:gd name="T59" fmla="*/ 28 h 53"/>
              <a:gd name="T60" fmla="*/ 27 w 49"/>
              <a:gd name="T61" fmla="*/ 30 h 53"/>
              <a:gd name="T62" fmla="*/ 28 w 49"/>
              <a:gd name="T63" fmla="*/ 30 h 53"/>
              <a:gd name="T64" fmla="*/ 34 w 49"/>
              <a:gd name="T65" fmla="*/ 34 h 5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49" h="53">
                <a:moveTo>
                  <a:pt x="34" y="34"/>
                </a:moveTo>
                <a:lnTo>
                  <a:pt x="37" y="38"/>
                </a:lnTo>
                <a:lnTo>
                  <a:pt x="45" y="35"/>
                </a:lnTo>
                <a:lnTo>
                  <a:pt x="49" y="39"/>
                </a:lnTo>
                <a:lnTo>
                  <a:pt x="49" y="46"/>
                </a:lnTo>
                <a:lnTo>
                  <a:pt x="38" y="47"/>
                </a:lnTo>
                <a:lnTo>
                  <a:pt x="34" y="53"/>
                </a:lnTo>
                <a:lnTo>
                  <a:pt x="27" y="43"/>
                </a:lnTo>
                <a:lnTo>
                  <a:pt x="24" y="41"/>
                </a:lnTo>
                <a:lnTo>
                  <a:pt x="17" y="41"/>
                </a:lnTo>
                <a:lnTo>
                  <a:pt x="13" y="46"/>
                </a:lnTo>
                <a:lnTo>
                  <a:pt x="4" y="46"/>
                </a:lnTo>
                <a:lnTo>
                  <a:pt x="0" y="42"/>
                </a:lnTo>
                <a:lnTo>
                  <a:pt x="4" y="28"/>
                </a:lnTo>
                <a:lnTo>
                  <a:pt x="7" y="27"/>
                </a:lnTo>
                <a:lnTo>
                  <a:pt x="9" y="26"/>
                </a:lnTo>
                <a:lnTo>
                  <a:pt x="9" y="23"/>
                </a:lnTo>
                <a:lnTo>
                  <a:pt x="7" y="21"/>
                </a:lnTo>
                <a:lnTo>
                  <a:pt x="4" y="21"/>
                </a:lnTo>
                <a:lnTo>
                  <a:pt x="0" y="19"/>
                </a:lnTo>
                <a:lnTo>
                  <a:pt x="7" y="16"/>
                </a:lnTo>
                <a:lnTo>
                  <a:pt x="9" y="15"/>
                </a:lnTo>
                <a:lnTo>
                  <a:pt x="15" y="11"/>
                </a:lnTo>
                <a:lnTo>
                  <a:pt x="22" y="11"/>
                </a:lnTo>
                <a:lnTo>
                  <a:pt x="31" y="0"/>
                </a:lnTo>
                <a:lnTo>
                  <a:pt x="31" y="4"/>
                </a:lnTo>
                <a:lnTo>
                  <a:pt x="31" y="6"/>
                </a:lnTo>
                <a:lnTo>
                  <a:pt x="31" y="13"/>
                </a:lnTo>
                <a:lnTo>
                  <a:pt x="22" y="21"/>
                </a:lnTo>
                <a:lnTo>
                  <a:pt x="20" y="28"/>
                </a:lnTo>
                <a:lnTo>
                  <a:pt x="27" y="30"/>
                </a:lnTo>
                <a:lnTo>
                  <a:pt x="28" y="30"/>
                </a:lnTo>
                <a:lnTo>
                  <a:pt x="34" y="34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91" name="Freeform 252"/>
          <p:cNvSpPr>
            <a:spLocks/>
          </p:cNvSpPr>
          <p:nvPr/>
        </p:nvSpPr>
        <p:spPr bwMode="auto">
          <a:xfrm>
            <a:off x="5607050" y="3403600"/>
            <a:ext cx="38100" cy="49213"/>
          </a:xfrm>
          <a:custGeom>
            <a:avLst/>
            <a:gdLst>
              <a:gd name="T0" fmla="*/ 4 w 24"/>
              <a:gd name="T1" fmla="*/ 24 h 31"/>
              <a:gd name="T2" fmla="*/ 2 w 24"/>
              <a:gd name="T3" fmla="*/ 24 h 31"/>
              <a:gd name="T4" fmla="*/ 0 w 24"/>
              <a:gd name="T5" fmla="*/ 19 h 31"/>
              <a:gd name="T6" fmla="*/ 1 w 24"/>
              <a:gd name="T7" fmla="*/ 19 h 31"/>
              <a:gd name="T8" fmla="*/ 1 w 24"/>
              <a:gd name="T9" fmla="*/ 5 h 31"/>
              <a:gd name="T10" fmla="*/ 15 w 24"/>
              <a:gd name="T11" fmla="*/ 0 h 31"/>
              <a:gd name="T12" fmla="*/ 20 w 24"/>
              <a:gd name="T13" fmla="*/ 9 h 31"/>
              <a:gd name="T14" fmla="*/ 20 w 24"/>
              <a:gd name="T15" fmla="*/ 13 h 31"/>
              <a:gd name="T16" fmla="*/ 16 w 24"/>
              <a:gd name="T17" fmla="*/ 23 h 31"/>
              <a:gd name="T18" fmla="*/ 17 w 24"/>
              <a:gd name="T19" fmla="*/ 26 h 31"/>
              <a:gd name="T20" fmla="*/ 23 w 24"/>
              <a:gd name="T21" fmla="*/ 24 h 31"/>
              <a:gd name="T22" fmla="*/ 24 w 24"/>
              <a:gd name="T23" fmla="*/ 30 h 31"/>
              <a:gd name="T24" fmla="*/ 21 w 24"/>
              <a:gd name="T25" fmla="*/ 31 h 31"/>
              <a:gd name="T26" fmla="*/ 19 w 24"/>
              <a:gd name="T27" fmla="*/ 27 h 31"/>
              <a:gd name="T28" fmla="*/ 13 w 24"/>
              <a:gd name="T29" fmla="*/ 30 h 31"/>
              <a:gd name="T30" fmla="*/ 4 w 24"/>
              <a:gd name="T31" fmla="*/ 24 h 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24" h="31">
                <a:moveTo>
                  <a:pt x="4" y="24"/>
                </a:moveTo>
                <a:lnTo>
                  <a:pt x="2" y="24"/>
                </a:lnTo>
                <a:lnTo>
                  <a:pt x="0" y="19"/>
                </a:lnTo>
                <a:lnTo>
                  <a:pt x="1" y="19"/>
                </a:lnTo>
                <a:lnTo>
                  <a:pt x="1" y="5"/>
                </a:lnTo>
                <a:lnTo>
                  <a:pt x="15" y="0"/>
                </a:lnTo>
                <a:lnTo>
                  <a:pt x="20" y="9"/>
                </a:lnTo>
                <a:lnTo>
                  <a:pt x="20" y="13"/>
                </a:lnTo>
                <a:lnTo>
                  <a:pt x="16" y="23"/>
                </a:lnTo>
                <a:lnTo>
                  <a:pt x="17" y="26"/>
                </a:lnTo>
                <a:lnTo>
                  <a:pt x="23" y="24"/>
                </a:lnTo>
                <a:lnTo>
                  <a:pt x="24" y="30"/>
                </a:lnTo>
                <a:lnTo>
                  <a:pt x="21" y="31"/>
                </a:lnTo>
                <a:lnTo>
                  <a:pt x="19" y="27"/>
                </a:lnTo>
                <a:lnTo>
                  <a:pt x="13" y="30"/>
                </a:lnTo>
                <a:lnTo>
                  <a:pt x="4" y="24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92" name="Freeform 253"/>
          <p:cNvSpPr>
            <a:spLocks/>
          </p:cNvSpPr>
          <p:nvPr/>
        </p:nvSpPr>
        <p:spPr bwMode="auto">
          <a:xfrm>
            <a:off x="5651500" y="3390900"/>
            <a:ext cx="30163" cy="15875"/>
          </a:xfrm>
          <a:custGeom>
            <a:avLst/>
            <a:gdLst>
              <a:gd name="T0" fmla="*/ 7 w 19"/>
              <a:gd name="T1" fmla="*/ 2 h 10"/>
              <a:gd name="T2" fmla="*/ 0 w 19"/>
              <a:gd name="T3" fmla="*/ 4 h 10"/>
              <a:gd name="T4" fmla="*/ 6 w 19"/>
              <a:gd name="T5" fmla="*/ 0 h 10"/>
              <a:gd name="T6" fmla="*/ 11 w 19"/>
              <a:gd name="T7" fmla="*/ 1 h 10"/>
              <a:gd name="T8" fmla="*/ 14 w 19"/>
              <a:gd name="T9" fmla="*/ 0 h 10"/>
              <a:gd name="T10" fmla="*/ 19 w 19"/>
              <a:gd name="T11" fmla="*/ 4 h 10"/>
              <a:gd name="T12" fmla="*/ 19 w 19"/>
              <a:gd name="T13" fmla="*/ 8 h 10"/>
              <a:gd name="T14" fmla="*/ 17 w 19"/>
              <a:gd name="T15" fmla="*/ 10 h 10"/>
              <a:gd name="T16" fmla="*/ 11 w 19"/>
              <a:gd name="T17" fmla="*/ 9 h 10"/>
              <a:gd name="T18" fmla="*/ 8 w 19"/>
              <a:gd name="T19" fmla="*/ 8 h 10"/>
              <a:gd name="T20" fmla="*/ 10 w 19"/>
              <a:gd name="T21" fmla="*/ 6 h 10"/>
              <a:gd name="T22" fmla="*/ 7 w 19"/>
              <a:gd name="T23" fmla="*/ 2 h 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19" h="10">
                <a:moveTo>
                  <a:pt x="7" y="2"/>
                </a:moveTo>
                <a:lnTo>
                  <a:pt x="0" y="4"/>
                </a:lnTo>
                <a:lnTo>
                  <a:pt x="6" y="0"/>
                </a:lnTo>
                <a:lnTo>
                  <a:pt x="11" y="1"/>
                </a:lnTo>
                <a:lnTo>
                  <a:pt x="14" y="0"/>
                </a:lnTo>
                <a:lnTo>
                  <a:pt x="19" y="4"/>
                </a:lnTo>
                <a:lnTo>
                  <a:pt x="19" y="8"/>
                </a:lnTo>
                <a:lnTo>
                  <a:pt x="17" y="10"/>
                </a:lnTo>
                <a:lnTo>
                  <a:pt x="11" y="9"/>
                </a:lnTo>
                <a:lnTo>
                  <a:pt x="8" y="8"/>
                </a:lnTo>
                <a:lnTo>
                  <a:pt x="10" y="6"/>
                </a:lnTo>
                <a:lnTo>
                  <a:pt x="7" y="2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93" name="Freeform 254"/>
          <p:cNvSpPr>
            <a:spLocks/>
          </p:cNvSpPr>
          <p:nvPr/>
        </p:nvSpPr>
        <p:spPr bwMode="auto">
          <a:xfrm>
            <a:off x="5610225" y="3254375"/>
            <a:ext cx="123825" cy="155575"/>
          </a:xfrm>
          <a:custGeom>
            <a:avLst/>
            <a:gdLst>
              <a:gd name="T0" fmla="*/ 18 w 78"/>
              <a:gd name="T1" fmla="*/ 28 h 98"/>
              <a:gd name="T2" fmla="*/ 10 w 78"/>
              <a:gd name="T3" fmla="*/ 34 h 98"/>
              <a:gd name="T4" fmla="*/ 17 w 78"/>
              <a:gd name="T5" fmla="*/ 17 h 98"/>
              <a:gd name="T6" fmla="*/ 19 w 78"/>
              <a:gd name="T7" fmla="*/ 4 h 98"/>
              <a:gd name="T8" fmla="*/ 29 w 78"/>
              <a:gd name="T9" fmla="*/ 0 h 98"/>
              <a:gd name="T10" fmla="*/ 34 w 78"/>
              <a:gd name="T11" fmla="*/ 15 h 98"/>
              <a:gd name="T12" fmla="*/ 39 w 78"/>
              <a:gd name="T13" fmla="*/ 32 h 98"/>
              <a:gd name="T14" fmla="*/ 43 w 78"/>
              <a:gd name="T15" fmla="*/ 45 h 98"/>
              <a:gd name="T16" fmla="*/ 48 w 78"/>
              <a:gd name="T17" fmla="*/ 51 h 98"/>
              <a:gd name="T18" fmla="*/ 47 w 78"/>
              <a:gd name="T19" fmla="*/ 42 h 98"/>
              <a:gd name="T20" fmla="*/ 43 w 78"/>
              <a:gd name="T21" fmla="*/ 34 h 98"/>
              <a:gd name="T22" fmla="*/ 51 w 78"/>
              <a:gd name="T23" fmla="*/ 32 h 98"/>
              <a:gd name="T24" fmla="*/ 56 w 78"/>
              <a:gd name="T25" fmla="*/ 38 h 98"/>
              <a:gd name="T26" fmla="*/ 65 w 78"/>
              <a:gd name="T27" fmla="*/ 47 h 98"/>
              <a:gd name="T28" fmla="*/ 71 w 78"/>
              <a:gd name="T29" fmla="*/ 50 h 98"/>
              <a:gd name="T30" fmla="*/ 69 w 78"/>
              <a:gd name="T31" fmla="*/ 72 h 98"/>
              <a:gd name="T32" fmla="*/ 77 w 78"/>
              <a:gd name="T33" fmla="*/ 77 h 98"/>
              <a:gd name="T34" fmla="*/ 78 w 78"/>
              <a:gd name="T35" fmla="*/ 80 h 98"/>
              <a:gd name="T36" fmla="*/ 66 w 78"/>
              <a:gd name="T37" fmla="*/ 94 h 98"/>
              <a:gd name="T38" fmla="*/ 62 w 78"/>
              <a:gd name="T39" fmla="*/ 87 h 98"/>
              <a:gd name="T40" fmla="*/ 44 w 78"/>
              <a:gd name="T41" fmla="*/ 76 h 98"/>
              <a:gd name="T42" fmla="*/ 39 w 78"/>
              <a:gd name="T43" fmla="*/ 72 h 98"/>
              <a:gd name="T44" fmla="*/ 30 w 78"/>
              <a:gd name="T45" fmla="*/ 79 h 98"/>
              <a:gd name="T46" fmla="*/ 24 w 78"/>
              <a:gd name="T47" fmla="*/ 84 h 98"/>
              <a:gd name="T48" fmla="*/ 25 w 78"/>
              <a:gd name="T49" fmla="*/ 75 h 98"/>
              <a:gd name="T50" fmla="*/ 29 w 78"/>
              <a:gd name="T51" fmla="*/ 69 h 98"/>
              <a:gd name="T52" fmla="*/ 36 w 78"/>
              <a:gd name="T53" fmla="*/ 69 h 98"/>
              <a:gd name="T54" fmla="*/ 39 w 78"/>
              <a:gd name="T55" fmla="*/ 65 h 98"/>
              <a:gd name="T56" fmla="*/ 34 w 78"/>
              <a:gd name="T57" fmla="*/ 62 h 98"/>
              <a:gd name="T58" fmla="*/ 41 w 78"/>
              <a:gd name="T59" fmla="*/ 54 h 98"/>
              <a:gd name="T60" fmla="*/ 37 w 78"/>
              <a:gd name="T61" fmla="*/ 53 h 98"/>
              <a:gd name="T62" fmla="*/ 37 w 78"/>
              <a:gd name="T63" fmla="*/ 45 h 98"/>
              <a:gd name="T64" fmla="*/ 29 w 78"/>
              <a:gd name="T65" fmla="*/ 47 h 98"/>
              <a:gd name="T66" fmla="*/ 32 w 78"/>
              <a:gd name="T67" fmla="*/ 57 h 98"/>
              <a:gd name="T68" fmla="*/ 26 w 78"/>
              <a:gd name="T69" fmla="*/ 64 h 98"/>
              <a:gd name="T70" fmla="*/ 15 w 78"/>
              <a:gd name="T71" fmla="*/ 61 h 98"/>
              <a:gd name="T72" fmla="*/ 15 w 78"/>
              <a:gd name="T73" fmla="*/ 77 h 98"/>
              <a:gd name="T74" fmla="*/ 14 w 78"/>
              <a:gd name="T75" fmla="*/ 79 h 98"/>
              <a:gd name="T76" fmla="*/ 7 w 78"/>
              <a:gd name="T77" fmla="*/ 71 h 98"/>
              <a:gd name="T78" fmla="*/ 7 w 78"/>
              <a:gd name="T79" fmla="*/ 65 h 98"/>
              <a:gd name="T80" fmla="*/ 0 w 78"/>
              <a:gd name="T81" fmla="*/ 64 h 98"/>
              <a:gd name="T82" fmla="*/ 4 w 78"/>
              <a:gd name="T83" fmla="*/ 51 h 98"/>
              <a:gd name="T84" fmla="*/ 13 w 78"/>
              <a:gd name="T85" fmla="*/ 53 h 98"/>
              <a:gd name="T86" fmla="*/ 19 w 78"/>
              <a:gd name="T87" fmla="*/ 49 h 98"/>
              <a:gd name="T88" fmla="*/ 14 w 78"/>
              <a:gd name="T89" fmla="*/ 49 h 98"/>
              <a:gd name="T90" fmla="*/ 9 w 78"/>
              <a:gd name="T91" fmla="*/ 49 h 98"/>
              <a:gd name="T92" fmla="*/ 21 w 78"/>
              <a:gd name="T93" fmla="*/ 32 h 98"/>
              <a:gd name="T94" fmla="*/ 29 w 78"/>
              <a:gd name="T95" fmla="*/ 27 h 98"/>
              <a:gd name="T96" fmla="*/ 25 w 78"/>
              <a:gd name="T97" fmla="*/ 21 h 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</a:cxnLst>
            <a:rect l="0" t="0" r="r" b="b"/>
            <a:pathLst>
              <a:path w="78" h="98">
                <a:moveTo>
                  <a:pt x="25" y="21"/>
                </a:moveTo>
                <a:lnTo>
                  <a:pt x="18" y="28"/>
                </a:lnTo>
                <a:lnTo>
                  <a:pt x="13" y="31"/>
                </a:lnTo>
                <a:lnTo>
                  <a:pt x="10" y="34"/>
                </a:lnTo>
                <a:lnTo>
                  <a:pt x="11" y="26"/>
                </a:lnTo>
                <a:lnTo>
                  <a:pt x="17" y="17"/>
                </a:lnTo>
                <a:lnTo>
                  <a:pt x="19" y="12"/>
                </a:lnTo>
                <a:lnTo>
                  <a:pt x="19" y="4"/>
                </a:lnTo>
                <a:lnTo>
                  <a:pt x="25" y="1"/>
                </a:lnTo>
                <a:lnTo>
                  <a:pt x="29" y="0"/>
                </a:lnTo>
                <a:lnTo>
                  <a:pt x="28" y="8"/>
                </a:lnTo>
                <a:lnTo>
                  <a:pt x="34" y="15"/>
                </a:lnTo>
                <a:lnTo>
                  <a:pt x="41" y="26"/>
                </a:lnTo>
                <a:lnTo>
                  <a:pt x="39" y="32"/>
                </a:lnTo>
                <a:lnTo>
                  <a:pt x="41" y="42"/>
                </a:lnTo>
                <a:lnTo>
                  <a:pt x="43" y="45"/>
                </a:lnTo>
                <a:lnTo>
                  <a:pt x="44" y="49"/>
                </a:lnTo>
                <a:lnTo>
                  <a:pt x="48" y="51"/>
                </a:lnTo>
                <a:lnTo>
                  <a:pt x="48" y="46"/>
                </a:lnTo>
                <a:lnTo>
                  <a:pt x="47" y="42"/>
                </a:lnTo>
                <a:lnTo>
                  <a:pt x="43" y="35"/>
                </a:lnTo>
                <a:lnTo>
                  <a:pt x="43" y="34"/>
                </a:lnTo>
                <a:lnTo>
                  <a:pt x="45" y="31"/>
                </a:lnTo>
                <a:lnTo>
                  <a:pt x="51" y="32"/>
                </a:lnTo>
                <a:lnTo>
                  <a:pt x="52" y="42"/>
                </a:lnTo>
                <a:lnTo>
                  <a:pt x="56" y="38"/>
                </a:lnTo>
                <a:lnTo>
                  <a:pt x="60" y="47"/>
                </a:lnTo>
                <a:lnTo>
                  <a:pt x="65" y="47"/>
                </a:lnTo>
                <a:lnTo>
                  <a:pt x="65" y="46"/>
                </a:lnTo>
                <a:lnTo>
                  <a:pt x="71" y="50"/>
                </a:lnTo>
                <a:lnTo>
                  <a:pt x="74" y="68"/>
                </a:lnTo>
                <a:lnTo>
                  <a:pt x="69" y="72"/>
                </a:lnTo>
                <a:lnTo>
                  <a:pt x="70" y="77"/>
                </a:lnTo>
                <a:lnTo>
                  <a:pt x="77" y="77"/>
                </a:lnTo>
                <a:lnTo>
                  <a:pt x="78" y="79"/>
                </a:lnTo>
                <a:lnTo>
                  <a:pt x="78" y="80"/>
                </a:lnTo>
                <a:lnTo>
                  <a:pt x="73" y="87"/>
                </a:lnTo>
                <a:lnTo>
                  <a:pt x="66" y="94"/>
                </a:lnTo>
                <a:lnTo>
                  <a:pt x="63" y="98"/>
                </a:lnTo>
                <a:lnTo>
                  <a:pt x="62" y="87"/>
                </a:lnTo>
                <a:lnTo>
                  <a:pt x="49" y="83"/>
                </a:lnTo>
                <a:lnTo>
                  <a:pt x="44" y="76"/>
                </a:lnTo>
                <a:lnTo>
                  <a:pt x="40" y="71"/>
                </a:lnTo>
                <a:lnTo>
                  <a:pt x="39" y="72"/>
                </a:lnTo>
                <a:lnTo>
                  <a:pt x="36" y="79"/>
                </a:lnTo>
                <a:lnTo>
                  <a:pt x="30" y="79"/>
                </a:lnTo>
                <a:lnTo>
                  <a:pt x="26" y="81"/>
                </a:lnTo>
                <a:lnTo>
                  <a:pt x="24" y="84"/>
                </a:lnTo>
                <a:lnTo>
                  <a:pt x="22" y="77"/>
                </a:lnTo>
                <a:lnTo>
                  <a:pt x="25" y="75"/>
                </a:lnTo>
                <a:lnTo>
                  <a:pt x="26" y="73"/>
                </a:lnTo>
                <a:lnTo>
                  <a:pt x="29" y="69"/>
                </a:lnTo>
                <a:lnTo>
                  <a:pt x="30" y="69"/>
                </a:lnTo>
                <a:lnTo>
                  <a:pt x="36" y="69"/>
                </a:lnTo>
                <a:lnTo>
                  <a:pt x="37" y="66"/>
                </a:lnTo>
                <a:lnTo>
                  <a:pt x="39" y="65"/>
                </a:lnTo>
                <a:lnTo>
                  <a:pt x="37" y="64"/>
                </a:lnTo>
                <a:lnTo>
                  <a:pt x="34" y="62"/>
                </a:lnTo>
                <a:lnTo>
                  <a:pt x="39" y="57"/>
                </a:lnTo>
                <a:lnTo>
                  <a:pt x="41" y="54"/>
                </a:lnTo>
                <a:lnTo>
                  <a:pt x="39" y="53"/>
                </a:lnTo>
                <a:lnTo>
                  <a:pt x="37" y="53"/>
                </a:lnTo>
                <a:lnTo>
                  <a:pt x="37" y="51"/>
                </a:lnTo>
                <a:lnTo>
                  <a:pt x="37" y="45"/>
                </a:lnTo>
                <a:lnTo>
                  <a:pt x="30" y="42"/>
                </a:lnTo>
                <a:lnTo>
                  <a:pt x="29" y="47"/>
                </a:lnTo>
                <a:lnTo>
                  <a:pt x="30" y="53"/>
                </a:lnTo>
                <a:lnTo>
                  <a:pt x="32" y="57"/>
                </a:lnTo>
                <a:lnTo>
                  <a:pt x="26" y="62"/>
                </a:lnTo>
                <a:lnTo>
                  <a:pt x="26" y="64"/>
                </a:lnTo>
                <a:lnTo>
                  <a:pt x="21" y="65"/>
                </a:lnTo>
                <a:lnTo>
                  <a:pt x="15" y="61"/>
                </a:lnTo>
                <a:lnTo>
                  <a:pt x="15" y="73"/>
                </a:lnTo>
                <a:lnTo>
                  <a:pt x="15" y="77"/>
                </a:lnTo>
                <a:lnTo>
                  <a:pt x="15" y="79"/>
                </a:lnTo>
                <a:lnTo>
                  <a:pt x="14" y="79"/>
                </a:lnTo>
                <a:lnTo>
                  <a:pt x="7" y="84"/>
                </a:lnTo>
                <a:lnTo>
                  <a:pt x="7" y="71"/>
                </a:lnTo>
                <a:lnTo>
                  <a:pt x="7" y="68"/>
                </a:lnTo>
                <a:lnTo>
                  <a:pt x="7" y="65"/>
                </a:lnTo>
                <a:lnTo>
                  <a:pt x="4" y="65"/>
                </a:lnTo>
                <a:lnTo>
                  <a:pt x="0" y="64"/>
                </a:lnTo>
                <a:lnTo>
                  <a:pt x="3" y="60"/>
                </a:lnTo>
                <a:lnTo>
                  <a:pt x="4" y="51"/>
                </a:lnTo>
                <a:lnTo>
                  <a:pt x="6" y="51"/>
                </a:lnTo>
                <a:lnTo>
                  <a:pt x="13" y="53"/>
                </a:lnTo>
                <a:lnTo>
                  <a:pt x="15" y="53"/>
                </a:lnTo>
                <a:lnTo>
                  <a:pt x="19" y="49"/>
                </a:lnTo>
                <a:lnTo>
                  <a:pt x="15" y="49"/>
                </a:lnTo>
                <a:lnTo>
                  <a:pt x="14" y="49"/>
                </a:lnTo>
                <a:lnTo>
                  <a:pt x="11" y="49"/>
                </a:lnTo>
                <a:lnTo>
                  <a:pt x="9" y="49"/>
                </a:lnTo>
                <a:lnTo>
                  <a:pt x="11" y="41"/>
                </a:lnTo>
                <a:lnTo>
                  <a:pt x="21" y="32"/>
                </a:lnTo>
                <a:lnTo>
                  <a:pt x="29" y="28"/>
                </a:lnTo>
                <a:lnTo>
                  <a:pt x="29" y="27"/>
                </a:lnTo>
                <a:lnTo>
                  <a:pt x="29" y="23"/>
                </a:lnTo>
                <a:lnTo>
                  <a:pt x="25" y="21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94" name="Freeform 255"/>
          <p:cNvSpPr>
            <a:spLocks/>
          </p:cNvSpPr>
          <p:nvPr/>
        </p:nvSpPr>
        <p:spPr bwMode="auto">
          <a:xfrm>
            <a:off x="5719763" y="3209925"/>
            <a:ext cx="41275" cy="117475"/>
          </a:xfrm>
          <a:custGeom>
            <a:avLst/>
            <a:gdLst>
              <a:gd name="T0" fmla="*/ 9 w 26"/>
              <a:gd name="T1" fmla="*/ 15 h 74"/>
              <a:gd name="T2" fmla="*/ 9 w 26"/>
              <a:gd name="T3" fmla="*/ 10 h 74"/>
              <a:gd name="T4" fmla="*/ 5 w 26"/>
              <a:gd name="T5" fmla="*/ 9 h 74"/>
              <a:gd name="T6" fmla="*/ 4 w 26"/>
              <a:gd name="T7" fmla="*/ 7 h 74"/>
              <a:gd name="T8" fmla="*/ 1 w 26"/>
              <a:gd name="T9" fmla="*/ 6 h 74"/>
              <a:gd name="T10" fmla="*/ 0 w 26"/>
              <a:gd name="T11" fmla="*/ 0 h 74"/>
              <a:gd name="T12" fmla="*/ 5 w 26"/>
              <a:gd name="T13" fmla="*/ 0 h 74"/>
              <a:gd name="T14" fmla="*/ 8 w 26"/>
              <a:gd name="T15" fmla="*/ 2 h 74"/>
              <a:gd name="T16" fmla="*/ 11 w 26"/>
              <a:gd name="T17" fmla="*/ 4 h 74"/>
              <a:gd name="T18" fmla="*/ 12 w 26"/>
              <a:gd name="T19" fmla="*/ 6 h 74"/>
              <a:gd name="T20" fmla="*/ 15 w 26"/>
              <a:gd name="T21" fmla="*/ 9 h 74"/>
              <a:gd name="T22" fmla="*/ 16 w 26"/>
              <a:gd name="T23" fmla="*/ 10 h 74"/>
              <a:gd name="T24" fmla="*/ 23 w 26"/>
              <a:gd name="T25" fmla="*/ 14 h 74"/>
              <a:gd name="T26" fmla="*/ 23 w 26"/>
              <a:gd name="T27" fmla="*/ 15 h 74"/>
              <a:gd name="T28" fmla="*/ 24 w 26"/>
              <a:gd name="T29" fmla="*/ 15 h 74"/>
              <a:gd name="T30" fmla="*/ 24 w 26"/>
              <a:gd name="T31" fmla="*/ 17 h 74"/>
              <a:gd name="T32" fmla="*/ 24 w 26"/>
              <a:gd name="T33" fmla="*/ 18 h 74"/>
              <a:gd name="T34" fmla="*/ 15 w 26"/>
              <a:gd name="T35" fmla="*/ 24 h 74"/>
              <a:gd name="T36" fmla="*/ 13 w 26"/>
              <a:gd name="T37" fmla="*/ 25 h 74"/>
              <a:gd name="T38" fmla="*/ 11 w 26"/>
              <a:gd name="T39" fmla="*/ 30 h 74"/>
              <a:gd name="T40" fmla="*/ 9 w 26"/>
              <a:gd name="T41" fmla="*/ 41 h 74"/>
              <a:gd name="T42" fmla="*/ 9 w 26"/>
              <a:gd name="T43" fmla="*/ 55 h 74"/>
              <a:gd name="T44" fmla="*/ 13 w 26"/>
              <a:gd name="T45" fmla="*/ 56 h 74"/>
              <a:gd name="T46" fmla="*/ 15 w 26"/>
              <a:gd name="T47" fmla="*/ 56 h 74"/>
              <a:gd name="T48" fmla="*/ 16 w 26"/>
              <a:gd name="T49" fmla="*/ 56 h 74"/>
              <a:gd name="T50" fmla="*/ 21 w 26"/>
              <a:gd name="T51" fmla="*/ 54 h 74"/>
              <a:gd name="T52" fmla="*/ 26 w 26"/>
              <a:gd name="T53" fmla="*/ 55 h 74"/>
              <a:gd name="T54" fmla="*/ 23 w 26"/>
              <a:gd name="T55" fmla="*/ 63 h 74"/>
              <a:gd name="T56" fmla="*/ 19 w 26"/>
              <a:gd name="T57" fmla="*/ 66 h 74"/>
              <a:gd name="T58" fmla="*/ 15 w 26"/>
              <a:gd name="T59" fmla="*/ 64 h 74"/>
              <a:gd name="T60" fmla="*/ 12 w 26"/>
              <a:gd name="T61" fmla="*/ 64 h 74"/>
              <a:gd name="T62" fmla="*/ 11 w 26"/>
              <a:gd name="T63" fmla="*/ 66 h 74"/>
              <a:gd name="T64" fmla="*/ 9 w 26"/>
              <a:gd name="T65" fmla="*/ 74 h 74"/>
              <a:gd name="T66" fmla="*/ 6 w 26"/>
              <a:gd name="T67" fmla="*/ 74 h 74"/>
              <a:gd name="T68" fmla="*/ 2 w 26"/>
              <a:gd name="T69" fmla="*/ 64 h 74"/>
              <a:gd name="T70" fmla="*/ 2 w 26"/>
              <a:gd name="T71" fmla="*/ 59 h 74"/>
              <a:gd name="T72" fmla="*/ 5 w 26"/>
              <a:gd name="T73" fmla="*/ 58 h 74"/>
              <a:gd name="T74" fmla="*/ 6 w 26"/>
              <a:gd name="T75" fmla="*/ 56 h 74"/>
              <a:gd name="T76" fmla="*/ 2 w 26"/>
              <a:gd name="T77" fmla="*/ 56 h 74"/>
              <a:gd name="T78" fmla="*/ 2 w 26"/>
              <a:gd name="T79" fmla="*/ 51 h 74"/>
              <a:gd name="T80" fmla="*/ 2 w 26"/>
              <a:gd name="T81" fmla="*/ 41 h 74"/>
              <a:gd name="T82" fmla="*/ 2 w 26"/>
              <a:gd name="T83" fmla="*/ 24 h 74"/>
              <a:gd name="T84" fmla="*/ 2 w 26"/>
              <a:gd name="T85" fmla="*/ 18 h 74"/>
              <a:gd name="T86" fmla="*/ 1 w 26"/>
              <a:gd name="T87" fmla="*/ 11 h 74"/>
              <a:gd name="T88" fmla="*/ 2 w 26"/>
              <a:gd name="T89" fmla="*/ 13 h 74"/>
              <a:gd name="T90" fmla="*/ 6 w 26"/>
              <a:gd name="T91" fmla="*/ 22 h 74"/>
              <a:gd name="T92" fmla="*/ 15 w 26"/>
              <a:gd name="T93" fmla="*/ 21 h 74"/>
              <a:gd name="T94" fmla="*/ 9 w 26"/>
              <a:gd name="T95" fmla="*/ 15 h 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</a:cxnLst>
            <a:rect l="0" t="0" r="r" b="b"/>
            <a:pathLst>
              <a:path w="26" h="74">
                <a:moveTo>
                  <a:pt x="9" y="15"/>
                </a:moveTo>
                <a:lnTo>
                  <a:pt x="9" y="10"/>
                </a:lnTo>
                <a:lnTo>
                  <a:pt x="5" y="9"/>
                </a:lnTo>
                <a:lnTo>
                  <a:pt x="4" y="7"/>
                </a:lnTo>
                <a:lnTo>
                  <a:pt x="1" y="6"/>
                </a:lnTo>
                <a:lnTo>
                  <a:pt x="0" y="0"/>
                </a:lnTo>
                <a:lnTo>
                  <a:pt x="5" y="0"/>
                </a:lnTo>
                <a:lnTo>
                  <a:pt x="8" y="2"/>
                </a:lnTo>
                <a:lnTo>
                  <a:pt x="11" y="4"/>
                </a:lnTo>
                <a:lnTo>
                  <a:pt x="12" y="6"/>
                </a:lnTo>
                <a:lnTo>
                  <a:pt x="15" y="9"/>
                </a:lnTo>
                <a:lnTo>
                  <a:pt x="16" y="10"/>
                </a:lnTo>
                <a:lnTo>
                  <a:pt x="23" y="14"/>
                </a:lnTo>
                <a:lnTo>
                  <a:pt x="23" y="15"/>
                </a:lnTo>
                <a:lnTo>
                  <a:pt x="24" y="15"/>
                </a:lnTo>
                <a:lnTo>
                  <a:pt x="24" y="17"/>
                </a:lnTo>
                <a:lnTo>
                  <a:pt x="24" y="18"/>
                </a:lnTo>
                <a:lnTo>
                  <a:pt x="15" y="24"/>
                </a:lnTo>
                <a:lnTo>
                  <a:pt x="13" y="25"/>
                </a:lnTo>
                <a:lnTo>
                  <a:pt x="11" y="30"/>
                </a:lnTo>
                <a:lnTo>
                  <a:pt x="9" y="41"/>
                </a:lnTo>
                <a:lnTo>
                  <a:pt x="9" y="55"/>
                </a:lnTo>
                <a:lnTo>
                  <a:pt x="13" y="56"/>
                </a:lnTo>
                <a:lnTo>
                  <a:pt x="15" y="56"/>
                </a:lnTo>
                <a:lnTo>
                  <a:pt x="16" y="56"/>
                </a:lnTo>
                <a:lnTo>
                  <a:pt x="21" y="54"/>
                </a:lnTo>
                <a:lnTo>
                  <a:pt x="26" y="55"/>
                </a:lnTo>
                <a:lnTo>
                  <a:pt x="23" y="63"/>
                </a:lnTo>
                <a:lnTo>
                  <a:pt x="19" y="66"/>
                </a:lnTo>
                <a:lnTo>
                  <a:pt x="15" y="64"/>
                </a:lnTo>
                <a:lnTo>
                  <a:pt x="12" y="64"/>
                </a:lnTo>
                <a:lnTo>
                  <a:pt x="11" y="66"/>
                </a:lnTo>
                <a:lnTo>
                  <a:pt x="9" y="74"/>
                </a:lnTo>
                <a:lnTo>
                  <a:pt x="6" y="74"/>
                </a:lnTo>
                <a:lnTo>
                  <a:pt x="2" y="64"/>
                </a:lnTo>
                <a:lnTo>
                  <a:pt x="2" y="59"/>
                </a:lnTo>
                <a:lnTo>
                  <a:pt x="5" y="58"/>
                </a:lnTo>
                <a:lnTo>
                  <a:pt x="6" y="56"/>
                </a:lnTo>
                <a:lnTo>
                  <a:pt x="2" y="56"/>
                </a:lnTo>
                <a:lnTo>
                  <a:pt x="2" y="51"/>
                </a:lnTo>
                <a:lnTo>
                  <a:pt x="2" y="41"/>
                </a:lnTo>
                <a:lnTo>
                  <a:pt x="2" y="24"/>
                </a:lnTo>
                <a:lnTo>
                  <a:pt x="2" y="18"/>
                </a:lnTo>
                <a:lnTo>
                  <a:pt x="1" y="11"/>
                </a:lnTo>
                <a:lnTo>
                  <a:pt x="2" y="13"/>
                </a:lnTo>
                <a:lnTo>
                  <a:pt x="6" y="22"/>
                </a:lnTo>
                <a:lnTo>
                  <a:pt x="15" y="21"/>
                </a:lnTo>
                <a:lnTo>
                  <a:pt x="9" y="15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95" name="Freeform 256"/>
          <p:cNvSpPr>
            <a:spLocks/>
          </p:cNvSpPr>
          <p:nvPr/>
        </p:nvSpPr>
        <p:spPr bwMode="auto">
          <a:xfrm>
            <a:off x="5675313" y="3203575"/>
            <a:ext cx="34925" cy="74613"/>
          </a:xfrm>
          <a:custGeom>
            <a:avLst/>
            <a:gdLst>
              <a:gd name="T0" fmla="*/ 18 w 22"/>
              <a:gd name="T1" fmla="*/ 17 h 47"/>
              <a:gd name="T2" fmla="*/ 17 w 22"/>
              <a:gd name="T3" fmla="*/ 21 h 47"/>
              <a:gd name="T4" fmla="*/ 17 w 22"/>
              <a:gd name="T5" fmla="*/ 23 h 47"/>
              <a:gd name="T6" fmla="*/ 18 w 22"/>
              <a:gd name="T7" fmla="*/ 26 h 47"/>
              <a:gd name="T8" fmla="*/ 21 w 22"/>
              <a:gd name="T9" fmla="*/ 40 h 47"/>
              <a:gd name="T10" fmla="*/ 18 w 22"/>
              <a:gd name="T11" fmla="*/ 41 h 47"/>
              <a:gd name="T12" fmla="*/ 17 w 22"/>
              <a:gd name="T13" fmla="*/ 41 h 47"/>
              <a:gd name="T14" fmla="*/ 14 w 22"/>
              <a:gd name="T15" fmla="*/ 40 h 47"/>
              <a:gd name="T16" fmla="*/ 14 w 22"/>
              <a:gd name="T17" fmla="*/ 37 h 47"/>
              <a:gd name="T18" fmla="*/ 14 w 22"/>
              <a:gd name="T19" fmla="*/ 28 h 47"/>
              <a:gd name="T20" fmla="*/ 11 w 22"/>
              <a:gd name="T21" fmla="*/ 36 h 47"/>
              <a:gd name="T22" fmla="*/ 10 w 22"/>
              <a:gd name="T23" fmla="*/ 38 h 47"/>
              <a:gd name="T24" fmla="*/ 10 w 22"/>
              <a:gd name="T25" fmla="*/ 45 h 47"/>
              <a:gd name="T26" fmla="*/ 6 w 22"/>
              <a:gd name="T27" fmla="*/ 47 h 47"/>
              <a:gd name="T28" fmla="*/ 4 w 22"/>
              <a:gd name="T29" fmla="*/ 47 h 47"/>
              <a:gd name="T30" fmla="*/ 0 w 22"/>
              <a:gd name="T31" fmla="*/ 45 h 47"/>
              <a:gd name="T32" fmla="*/ 0 w 22"/>
              <a:gd name="T33" fmla="*/ 44 h 47"/>
              <a:gd name="T34" fmla="*/ 6 w 22"/>
              <a:gd name="T35" fmla="*/ 37 h 47"/>
              <a:gd name="T36" fmla="*/ 3 w 22"/>
              <a:gd name="T37" fmla="*/ 40 h 47"/>
              <a:gd name="T38" fmla="*/ 0 w 22"/>
              <a:gd name="T39" fmla="*/ 34 h 47"/>
              <a:gd name="T40" fmla="*/ 8 w 22"/>
              <a:gd name="T41" fmla="*/ 22 h 47"/>
              <a:gd name="T42" fmla="*/ 8 w 22"/>
              <a:gd name="T43" fmla="*/ 21 h 47"/>
              <a:gd name="T44" fmla="*/ 8 w 22"/>
              <a:gd name="T45" fmla="*/ 18 h 47"/>
              <a:gd name="T46" fmla="*/ 7 w 22"/>
              <a:gd name="T47" fmla="*/ 7 h 47"/>
              <a:gd name="T48" fmla="*/ 13 w 22"/>
              <a:gd name="T49" fmla="*/ 3 h 47"/>
              <a:gd name="T50" fmla="*/ 18 w 22"/>
              <a:gd name="T51" fmla="*/ 0 h 47"/>
              <a:gd name="T52" fmla="*/ 18 w 22"/>
              <a:gd name="T53" fmla="*/ 4 h 47"/>
              <a:gd name="T54" fmla="*/ 21 w 22"/>
              <a:gd name="T55" fmla="*/ 10 h 47"/>
              <a:gd name="T56" fmla="*/ 21 w 22"/>
              <a:gd name="T57" fmla="*/ 11 h 47"/>
              <a:gd name="T58" fmla="*/ 22 w 22"/>
              <a:gd name="T59" fmla="*/ 11 h 47"/>
              <a:gd name="T60" fmla="*/ 18 w 22"/>
              <a:gd name="T61" fmla="*/ 17 h 4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</a:cxnLst>
            <a:rect l="0" t="0" r="r" b="b"/>
            <a:pathLst>
              <a:path w="22" h="47">
                <a:moveTo>
                  <a:pt x="18" y="17"/>
                </a:moveTo>
                <a:lnTo>
                  <a:pt x="17" y="21"/>
                </a:lnTo>
                <a:lnTo>
                  <a:pt x="17" y="23"/>
                </a:lnTo>
                <a:lnTo>
                  <a:pt x="18" y="26"/>
                </a:lnTo>
                <a:lnTo>
                  <a:pt x="21" y="40"/>
                </a:lnTo>
                <a:lnTo>
                  <a:pt x="18" y="41"/>
                </a:lnTo>
                <a:lnTo>
                  <a:pt x="17" y="41"/>
                </a:lnTo>
                <a:lnTo>
                  <a:pt x="14" y="40"/>
                </a:lnTo>
                <a:lnTo>
                  <a:pt x="14" y="37"/>
                </a:lnTo>
                <a:lnTo>
                  <a:pt x="14" y="28"/>
                </a:lnTo>
                <a:lnTo>
                  <a:pt x="11" y="36"/>
                </a:lnTo>
                <a:lnTo>
                  <a:pt x="10" y="38"/>
                </a:lnTo>
                <a:lnTo>
                  <a:pt x="10" y="45"/>
                </a:lnTo>
                <a:lnTo>
                  <a:pt x="6" y="47"/>
                </a:lnTo>
                <a:lnTo>
                  <a:pt x="4" y="47"/>
                </a:lnTo>
                <a:lnTo>
                  <a:pt x="0" y="45"/>
                </a:lnTo>
                <a:lnTo>
                  <a:pt x="0" y="44"/>
                </a:lnTo>
                <a:lnTo>
                  <a:pt x="6" y="37"/>
                </a:lnTo>
                <a:lnTo>
                  <a:pt x="3" y="40"/>
                </a:lnTo>
                <a:lnTo>
                  <a:pt x="0" y="34"/>
                </a:lnTo>
                <a:lnTo>
                  <a:pt x="8" y="22"/>
                </a:lnTo>
                <a:lnTo>
                  <a:pt x="8" y="21"/>
                </a:lnTo>
                <a:lnTo>
                  <a:pt x="8" y="18"/>
                </a:lnTo>
                <a:lnTo>
                  <a:pt x="7" y="7"/>
                </a:lnTo>
                <a:lnTo>
                  <a:pt x="13" y="3"/>
                </a:lnTo>
                <a:lnTo>
                  <a:pt x="18" y="0"/>
                </a:lnTo>
                <a:lnTo>
                  <a:pt x="18" y="4"/>
                </a:lnTo>
                <a:lnTo>
                  <a:pt x="21" y="10"/>
                </a:lnTo>
                <a:lnTo>
                  <a:pt x="21" y="11"/>
                </a:lnTo>
                <a:lnTo>
                  <a:pt x="22" y="11"/>
                </a:lnTo>
                <a:lnTo>
                  <a:pt x="18" y="17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96" name="Freeform 257"/>
          <p:cNvSpPr>
            <a:spLocks/>
          </p:cNvSpPr>
          <p:nvPr/>
        </p:nvSpPr>
        <p:spPr bwMode="auto">
          <a:xfrm>
            <a:off x="5940425" y="3203575"/>
            <a:ext cx="23813" cy="15875"/>
          </a:xfrm>
          <a:custGeom>
            <a:avLst/>
            <a:gdLst>
              <a:gd name="T0" fmla="*/ 5 w 15"/>
              <a:gd name="T1" fmla="*/ 8 h 10"/>
              <a:gd name="T2" fmla="*/ 2 w 15"/>
              <a:gd name="T3" fmla="*/ 8 h 10"/>
              <a:gd name="T4" fmla="*/ 0 w 15"/>
              <a:gd name="T5" fmla="*/ 4 h 10"/>
              <a:gd name="T6" fmla="*/ 0 w 15"/>
              <a:gd name="T7" fmla="*/ 2 h 10"/>
              <a:gd name="T8" fmla="*/ 4 w 15"/>
              <a:gd name="T9" fmla="*/ 0 h 10"/>
              <a:gd name="T10" fmla="*/ 9 w 15"/>
              <a:gd name="T11" fmla="*/ 2 h 10"/>
              <a:gd name="T12" fmla="*/ 13 w 15"/>
              <a:gd name="T13" fmla="*/ 7 h 10"/>
              <a:gd name="T14" fmla="*/ 15 w 15"/>
              <a:gd name="T15" fmla="*/ 10 h 10"/>
              <a:gd name="T16" fmla="*/ 8 w 15"/>
              <a:gd name="T17" fmla="*/ 10 h 10"/>
              <a:gd name="T18" fmla="*/ 5 w 15"/>
              <a:gd name="T19" fmla="*/ 8 h 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5" h="10">
                <a:moveTo>
                  <a:pt x="5" y="8"/>
                </a:moveTo>
                <a:lnTo>
                  <a:pt x="2" y="8"/>
                </a:lnTo>
                <a:lnTo>
                  <a:pt x="0" y="4"/>
                </a:lnTo>
                <a:lnTo>
                  <a:pt x="0" y="2"/>
                </a:lnTo>
                <a:lnTo>
                  <a:pt x="4" y="0"/>
                </a:lnTo>
                <a:lnTo>
                  <a:pt x="9" y="2"/>
                </a:lnTo>
                <a:lnTo>
                  <a:pt x="13" y="7"/>
                </a:lnTo>
                <a:lnTo>
                  <a:pt x="15" y="10"/>
                </a:lnTo>
                <a:lnTo>
                  <a:pt x="8" y="10"/>
                </a:lnTo>
                <a:lnTo>
                  <a:pt x="5" y="8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97" name="Freeform 258"/>
          <p:cNvSpPr>
            <a:spLocks/>
          </p:cNvSpPr>
          <p:nvPr/>
        </p:nvSpPr>
        <p:spPr bwMode="auto">
          <a:xfrm>
            <a:off x="5976938" y="3141663"/>
            <a:ext cx="71438" cy="50800"/>
          </a:xfrm>
          <a:custGeom>
            <a:avLst/>
            <a:gdLst>
              <a:gd name="T0" fmla="*/ 0 w 45"/>
              <a:gd name="T1" fmla="*/ 9 h 32"/>
              <a:gd name="T2" fmla="*/ 3 w 45"/>
              <a:gd name="T3" fmla="*/ 5 h 32"/>
              <a:gd name="T4" fmla="*/ 5 w 45"/>
              <a:gd name="T5" fmla="*/ 1 h 32"/>
              <a:gd name="T6" fmla="*/ 12 w 45"/>
              <a:gd name="T7" fmla="*/ 0 h 32"/>
              <a:gd name="T8" fmla="*/ 8 w 45"/>
              <a:gd name="T9" fmla="*/ 2 h 32"/>
              <a:gd name="T10" fmla="*/ 8 w 45"/>
              <a:gd name="T11" fmla="*/ 7 h 32"/>
              <a:gd name="T12" fmla="*/ 12 w 45"/>
              <a:gd name="T13" fmla="*/ 9 h 32"/>
              <a:gd name="T14" fmla="*/ 23 w 45"/>
              <a:gd name="T15" fmla="*/ 8 h 32"/>
              <a:gd name="T16" fmla="*/ 37 w 45"/>
              <a:gd name="T17" fmla="*/ 11 h 32"/>
              <a:gd name="T18" fmla="*/ 42 w 45"/>
              <a:gd name="T19" fmla="*/ 20 h 32"/>
              <a:gd name="T20" fmla="*/ 45 w 45"/>
              <a:gd name="T21" fmla="*/ 22 h 32"/>
              <a:gd name="T22" fmla="*/ 45 w 45"/>
              <a:gd name="T23" fmla="*/ 27 h 32"/>
              <a:gd name="T24" fmla="*/ 44 w 45"/>
              <a:gd name="T25" fmla="*/ 28 h 32"/>
              <a:gd name="T26" fmla="*/ 42 w 45"/>
              <a:gd name="T27" fmla="*/ 32 h 32"/>
              <a:gd name="T28" fmla="*/ 30 w 45"/>
              <a:gd name="T29" fmla="*/ 23 h 32"/>
              <a:gd name="T30" fmla="*/ 15 w 45"/>
              <a:gd name="T31" fmla="*/ 19 h 32"/>
              <a:gd name="T32" fmla="*/ 5 w 45"/>
              <a:gd name="T33" fmla="*/ 20 h 32"/>
              <a:gd name="T34" fmla="*/ 3 w 45"/>
              <a:gd name="T35" fmla="*/ 17 h 32"/>
              <a:gd name="T36" fmla="*/ 3 w 45"/>
              <a:gd name="T37" fmla="*/ 13 h 32"/>
              <a:gd name="T38" fmla="*/ 0 w 45"/>
              <a:gd name="T39" fmla="*/ 9 h 3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45" h="32">
                <a:moveTo>
                  <a:pt x="0" y="9"/>
                </a:moveTo>
                <a:lnTo>
                  <a:pt x="3" y="5"/>
                </a:lnTo>
                <a:lnTo>
                  <a:pt x="5" y="1"/>
                </a:lnTo>
                <a:lnTo>
                  <a:pt x="12" y="0"/>
                </a:lnTo>
                <a:lnTo>
                  <a:pt x="8" y="2"/>
                </a:lnTo>
                <a:lnTo>
                  <a:pt x="8" y="7"/>
                </a:lnTo>
                <a:lnTo>
                  <a:pt x="12" y="9"/>
                </a:lnTo>
                <a:lnTo>
                  <a:pt x="23" y="8"/>
                </a:lnTo>
                <a:lnTo>
                  <a:pt x="37" y="11"/>
                </a:lnTo>
                <a:lnTo>
                  <a:pt x="42" y="20"/>
                </a:lnTo>
                <a:lnTo>
                  <a:pt x="45" y="22"/>
                </a:lnTo>
                <a:lnTo>
                  <a:pt x="45" y="27"/>
                </a:lnTo>
                <a:lnTo>
                  <a:pt x="44" y="28"/>
                </a:lnTo>
                <a:lnTo>
                  <a:pt x="42" y="32"/>
                </a:lnTo>
                <a:lnTo>
                  <a:pt x="30" y="23"/>
                </a:lnTo>
                <a:lnTo>
                  <a:pt x="15" y="19"/>
                </a:lnTo>
                <a:lnTo>
                  <a:pt x="5" y="20"/>
                </a:lnTo>
                <a:lnTo>
                  <a:pt x="3" y="17"/>
                </a:lnTo>
                <a:lnTo>
                  <a:pt x="3" y="13"/>
                </a:lnTo>
                <a:lnTo>
                  <a:pt x="0" y="9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98" name="Freeform 259"/>
          <p:cNvSpPr>
            <a:spLocks noEditPoints="1"/>
          </p:cNvSpPr>
          <p:nvPr/>
        </p:nvSpPr>
        <p:spPr bwMode="auto">
          <a:xfrm>
            <a:off x="4229100" y="2995613"/>
            <a:ext cx="1811338" cy="3355975"/>
          </a:xfrm>
          <a:custGeom>
            <a:avLst/>
            <a:gdLst>
              <a:gd name="T0" fmla="*/ 718 w 1141"/>
              <a:gd name="T1" fmla="*/ 1731 h 2114"/>
              <a:gd name="T2" fmla="*/ 190 w 1141"/>
              <a:gd name="T3" fmla="*/ 1915 h 2114"/>
              <a:gd name="T4" fmla="*/ 531 w 1141"/>
              <a:gd name="T5" fmla="*/ 1509 h 2114"/>
              <a:gd name="T6" fmla="*/ 495 w 1141"/>
              <a:gd name="T7" fmla="*/ 1378 h 2114"/>
              <a:gd name="T8" fmla="*/ 683 w 1141"/>
              <a:gd name="T9" fmla="*/ 1548 h 2114"/>
              <a:gd name="T10" fmla="*/ 633 w 1141"/>
              <a:gd name="T11" fmla="*/ 1236 h 2114"/>
              <a:gd name="T12" fmla="*/ 651 w 1141"/>
              <a:gd name="T13" fmla="*/ 1143 h 2114"/>
              <a:gd name="T14" fmla="*/ 644 w 1141"/>
              <a:gd name="T15" fmla="*/ 966 h 2114"/>
              <a:gd name="T16" fmla="*/ 610 w 1141"/>
              <a:gd name="T17" fmla="*/ 924 h 2114"/>
              <a:gd name="T18" fmla="*/ 48 w 1141"/>
              <a:gd name="T19" fmla="*/ 1937 h 2114"/>
              <a:gd name="T20" fmla="*/ 753 w 1141"/>
              <a:gd name="T21" fmla="*/ 850 h 2114"/>
              <a:gd name="T22" fmla="*/ 1038 w 1141"/>
              <a:gd name="T23" fmla="*/ 33 h 2114"/>
              <a:gd name="T24" fmla="*/ 1071 w 1141"/>
              <a:gd name="T25" fmla="*/ 205 h 2114"/>
              <a:gd name="T26" fmla="*/ 1090 w 1141"/>
              <a:gd name="T27" fmla="*/ 468 h 2114"/>
              <a:gd name="T28" fmla="*/ 958 w 1141"/>
              <a:gd name="T29" fmla="*/ 527 h 2114"/>
              <a:gd name="T30" fmla="*/ 834 w 1141"/>
              <a:gd name="T31" fmla="*/ 738 h 2114"/>
              <a:gd name="T32" fmla="*/ 851 w 1141"/>
              <a:gd name="T33" fmla="*/ 1069 h 2114"/>
              <a:gd name="T34" fmla="*/ 843 w 1141"/>
              <a:gd name="T35" fmla="*/ 1393 h 2114"/>
              <a:gd name="T36" fmla="*/ 782 w 1141"/>
              <a:gd name="T37" fmla="*/ 1706 h 2114"/>
              <a:gd name="T38" fmla="*/ 707 w 1141"/>
              <a:gd name="T39" fmla="*/ 1908 h 2114"/>
              <a:gd name="T40" fmla="*/ 615 w 1141"/>
              <a:gd name="T41" fmla="*/ 1686 h 2114"/>
              <a:gd name="T42" fmla="*/ 742 w 1141"/>
              <a:gd name="T43" fmla="*/ 1522 h 2114"/>
              <a:gd name="T44" fmla="*/ 580 w 1141"/>
              <a:gd name="T45" fmla="*/ 1734 h 2114"/>
              <a:gd name="T46" fmla="*/ 517 w 1141"/>
              <a:gd name="T47" fmla="*/ 1678 h 2114"/>
              <a:gd name="T48" fmla="*/ 446 w 1141"/>
              <a:gd name="T49" fmla="*/ 1822 h 2114"/>
              <a:gd name="T50" fmla="*/ 398 w 1141"/>
              <a:gd name="T51" fmla="*/ 1948 h 2114"/>
              <a:gd name="T52" fmla="*/ 113 w 1141"/>
              <a:gd name="T53" fmla="*/ 2104 h 2114"/>
              <a:gd name="T54" fmla="*/ 0 w 1141"/>
              <a:gd name="T55" fmla="*/ 1952 h 2114"/>
              <a:gd name="T56" fmla="*/ 198 w 1141"/>
              <a:gd name="T57" fmla="*/ 1927 h 2114"/>
              <a:gd name="T58" fmla="*/ 248 w 1141"/>
              <a:gd name="T59" fmla="*/ 1676 h 2114"/>
              <a:gd name="T60" fmla="*/ 314 w 1141"/>
              <a:gd name="T61" fmla="*/ 1524 h 2114"/>
              <a:gd name="T62" fmla="*/ 368 w 1141"/>
              <a:gd name="T63" fmla="*/ 1305 h 2114"/>
              <a:gd name="T64" fmla="*/ 431 w 1141"/>
              <a:gd name="T65" fmla="*/ 1189 h 2114"/>
              <a:gd name="T66" fmla="*/ 480 w 1141"/>
              <a:gd name="T67" fmla="*/ 1120 h 2114"/>
              <a:gd name="T68" fmla="*/ 437 w 1141"/>
              <a:gd name="T69" fmla="*/ 1037 h 2114"/>
              <a:gd name="T70" fmla="*/ 561 w 1141"/>
              <a:gd name="T71" fmla="*/ 1063 h 2114"/>
              <a:gd name="T72" fmla="*/ 490 w 1141"/>
              <a:gd name="T73" fmla="*/ 949 h 2114"/>
              <a:gd name="T74" fmla="*/ 256 w 1141"/>
              <a:gd name="T75" fmla="*/ 828 h 2114"/>
              <a:gd name="T76" fmla="*/ 550 w 1141"/>
              <a:gd name="T77" fmla="*/ 887 h 2114"/>
              <a:gd name="T78" fmla="*/ 420 w 1141"/>
              <a:gd name="T79" fmla="*/ 804 h 2114"/>
              <a:gd name="T80" fmla="*/ 539 w 1141"/>
              <a:gd name="T81" fmla="*/ 693 h 2114"/>
              <a:gd name="T82" fmla="*/ 718 w 1141"/>
              <a:gd name="T83" fmla="*/ 711 h 2114"/>
              <a:gd name="T84" fmla="*/ 812 w 1141"/>
              <a:gd name="T85" fmla="*/ 532 h 2114"/>
              <a:gd name="T86" fmla="*/ 595 w 1141"/>
              <a:gd name="T87" fmla="*/ 628 h 2114"/>
              <a:gd name="T88" fmla="*/ 735 w 1141"/>
              <a:gd name="T89" fmla="*/ 442 h 2114"/>
              <a:gd name="T90" fmla="*/ 870 w 1141"/>
              <a:gd name="T91" fmla="*/ 388 h 2114"/>
              <a:gd name="T92" fmla="*/ 804 w 1141"/>
              <a:gd name="T93" fmla="*/ 355 h 2114"/>
              <a:gd name="T94" fmla="*/ 974 w 1141"/>
              <a:gd name="T95" fmla="*/ 328 h 2114"/>
              <a:gd name="T96" fmla="*/ 539 w 1141"/>
              <a:gd name="T97" fmla="*/ 794 h 2114"/>
              <a:gd name="T98" fmla="*/ 215 w 1141"/>
              <a:gd name="T99" fmla="*/ 1874 h 2114"/>
              <a:gd name="T100" fmla="*/ 1029 w 1141"/>
              <a:gd name="T101" fmla="*/ 145 h 2114"/>
              <a:gd name="T102" fmla="*/ 854 w 1141"/>
              <a:gd name="T103" fmla="*/ 532 h 2114"/>
              <a:gd name="T104" fmla="*/ 1016 w 1141"/>
              <a:gd name="T105" fmla="*/ 435 h 2114"/>
              <a:gd name="T106" fmla="*/ 307 w 1141"/>
              <a:gd name="T107" fmla="*/ 1788 h 2114"/>
              <a:gd name="T108" fmla="*/ 256 w 1141"/>
              <a:gd name="T109" fmla="*/ 1743 h 2114"/>
              <a:gd name="T110" fmla="*/ 427 w 1141"/>
              <a:gd name="T111" fmla="*/ 1513 h 2114"/>
              <a:gd name="T112" fmla="*/ 536 w 1141"/>
              <a:gd name="T113" fmla="*/ 1401 h 2114"/>
              <a:gd name="T114" fmla="*/ 441 w 1141"/>
              <a:gd name="T115" fmla="*/ 1395 h 2114"/>
              <a:gd name="T116" fmla="*/ 501 w 1141"/>
              <a:gd name="T117" fmla="*/ 1239 h 2114"/>
              <a:gd name="T118" fmla="*/ 529 w 1141"/>
              <a:gd name="T119" fmla="*/ 1155 h 2114"/>
              <a:gd name="T120" fmla="*/ 715 w 1141"/>
              <a:gd name="T121" fmla="*/ 1079 h 2114"/>
              <a:gd name="T122" fmla="*/ 798 w 1141"/>
              <a:gd name="T123" fmla="*/ 1090 h 2114"/>
              <a:gd name="T124" fmla="*/ 498 w 1141"/>
              <a:gd name="T125" fmla="*/ 760 h 21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1141" h="2114">
                <a:moveTo>
                  <a:pt x="473" y="1698"/>
                </a:moveTo>
                <a:lnTo>
                  <a:pt x="472" y="1698"/>
                </a:lnTo>
                <a:lnTo>
                  <a:pt x="471" y="1698"/>
                </a:lnTo>
                <a:lnTo>
                  <a:pt x="471" y="1706"/>
                </a:lnTo>
                <a:lnTo>
                  <a:pt x="471" y="1714"/>
                </a:lnTo>
                <a:lnTo>
                  <a:pt x="471" y="1716"/>
                </a:lnTo>
                <a:lnTo>
                  <a:pt x="469" y="1717"/>
                </a:lnTo>
                <a:lnTo>
                  <a:pt x="473" y="1724"/>
                </a:lnTo>
                <a:lnTo>
                  <a:pt x="476" y="1727"/>
                </a:lnTo>
                <a:lnTo>
                  <a:pt x="484" y="1729"/>
                </a:lnTo>
                <a:lnTo>
                  <a:pt x="494" y="1749"/>
                </a:lnTo>
                <a:lnTo>
                  <a:pt x="510" y="1757"/>
                </a:lnTo>
                <a:lnTo>
                  <a:pt x="514" y="1759"/>
                </a:lnTo>
                <a:lnTo>
                  <a:pt x="517" y="1759"/>
                </a:lnTo>
                <a:lnTo>
                  <a:pt x="520" y="1759"/>
                </a:lnTo>
                <a:lnTo>
                  <a:pt x="521" y="1755"/>
                </a:lnTo>
                <a:lnTo>
                  <a:pt x="518" y="1753"/>
                </a:lnTo>
                <a:lnTo>
                  <a:pt x="506" y="1749"/>
                </a:lnTo>
                <a:lnTo>
                  <a:pt x="506" y="1747"/>
                </a:lnTo>
                <a:lnTo>
                  <a:pt x="502" y="1746"/>
                </a:lnTo>
                <a:lnTo>
                  <a:pt x="497" y="1740"/>
                </a:lnTo>
                <a:lnTo>
                  <a:pt x="494" y="1723"/>
                </a:lnTo>
                <a:lnTo>
                  <a:pt x="484" y="1719"/>
                </a:lnTo>
                <a:lnTo>
                  <a:pt x="479" y="1714"/>
                </a:lnTo>
                <a:lnTo>
                  <a:pt x="477" y="1713"/>
                </a:lnTo>
                <a:lnTo>
                  <a:pt x="476" y="1712"/>
                </a:lnTo>
                <a:lnTo>
                  <a:pt x="476" y="1710"/>
                </a:lnTo>
                <a:lnTo>
                  <a:pt x="476" y="1709"/>
                </a:lnTo>
                <a:lnTo>
                  <a:pt x="477" y="1708"/>
                </a:lnTo>
                <a:lnTo>
                  <a:pt x="477" y="1704"/>
                </a:lnTo>
                <a:lnTo>
                  <a:pt x="479" y="1701"/>
                </a:lnTo>
                <a:lnTo>
                  <a:pt x="476" y="1699"/>
                </a:lnTo>
                <a:lnTo>
                  <a:pt x="473" y="1698"/>
                </a:lnTo>
                <a:close/>
                <a:moveTo>
                  <a:pt x="274" y="1684"/>
                </a:moveTo>
                <a:lnTo>
                  <a:pt x="261" y="1689"/>
                </a:lnTo>
                <a:lnTo>
                  <a:pt x="258" y="1693"/>
                </a:lnTo>
                <a:lnTo>
                  <a:pt x="256" y="1698"/>
                </a:lnTo>
                <a:lnTo>
                  <a:pt x="258" y="1705"/>
                </a:lnTo>
                <a:lnTo>
                  <a:pt x="261" y="1705"/>
                </a:lnTo>
                <a:lnTo>
                  <a:pt x="262" y="1702"/>
                </a:lnTo>
                <a:lnTo>
                  <a:pt x="276" y="1689"/>
                </a:lnTo>
                <a:lnTo>
                  <a:pt x="274" y="1684"/>
                </a:lnTo>
                <a:close/>
                <a:moveTo>
                  <a:pt x="274" y="1667"/>
                </a:moveTo>
                <a:lnTo>
                  <a:pt x="273" y="1672"/>
                </a:lnTo>
                <a:lnTo>
                  <a:pt x="277" y="1680"/>
                </a:lnTo>
                <a:lnTo>
                  <a:pt x="284" y="1682"/>
                </a:lnTo>
                <a:lnTo>
                  <a:pt x="286" y="1680"/>
                </a:lnTo>
                <a:lnTo>
                  <a:pt x="289" y="1678"/>
                </a:lnTo>
                <a:lnTo>
                  <a:pt x="288" y="1672"/>
                </a:lnTo>
                <a:lnTo>
                  <a:pt x="285" y="1669"/>
                </a:lnTo>
                <a:lnTo>
                  <a:pt x="282" y="1669"/>
                </a:lnTo>
                <a:lnTo>
                  <a:pt x="274" y="1667"/>
                </a:lnTo>
                <a:close/>
                <a:moveTo>
                  <a:pt x="352" y="1783"/>
                </a:moveTo>
                <a:lnTo>
                  <a:pt x="351" y="1785"/>
                </a:lnTo>
                <a:lnTo>
                  <a:pt x="346" y="1787"/>
                </a:lnTo>
                <a:lnTo>
                  <a:pt x="340" y="1788"/>
                </a:lnTo>
                <a:lnTo>
                  <a:pt x="338" y="1789"/>
                </a:lnTo>
                <a:lnTo>
                  <a:pt x="341" y="1792"/>
                </a:lnTo>
                <a:lnTo>
                  <a:pt x="349" y="1791"/>
                </a:lnTo>
                <a:lnTo>
                  <a:pt x="355" y="1794"/>
                </a:lnTo>
                <a:lnTo>
                  <a:pt x="357" y="1794"/>
                </a:lnTo>
                <a:lnTo>
                  <a:pt x="367" y="1792"/>
                </a:lnTo>
                <a:lnTo>
                  <a:pt x="374" y="1789"/>
                </a:lnTo>
                <a:lnTo>
                  <a:pt x="372" y="1789"/>
                </a:lnTo>
                <a:lnTo>
                  <a:pt x="368" y="1788"/>
                </a:lnTo>
                <a:lnTo>
                  <a:pt x="363" y="1788"/>
                </a:lnTo>
                <a:lnTo>
                  <a:pt x="359" y="1788"/>
                </a:lnTo>
                <a:lnTo>
                  <a:pt x="355" y="1784"/>
                </a:lnTo>
                <a:lnTo>
                  <a:pt x="352" y="1783"/>
                </a:lnTo>
                <a:close/>
                <a:moveTo>
                  <a:pt x="374" y="1604"/>
                </a:moveTo>
                <a:lnTo>
                  <a:pt x="368" y="1607"/>
                </a:lnTo>
                <a:lnTo>
                  <a:pt x="361" y="1604"/>
                </a:lnTo>
                <a:lnTo>
                  <a:pt x="357" y="1609"/>
                </a:lnTo>
                <a:lnTo>
                  <a:pt x="367" y="1615"/>
                </a:lnTo>
                <a:lnTo>
                  <a:pt x="368" y="1618"/>
                </a:lnTo>
                <a:lnTo>
                  <a:pt x="364" y="1622"/>
                </a:lnTo>
                <a:lnTo>
                  <a:pt x="364" y="1623"/>
                </a:lnTo>
                <a:lnTo>
                  <a:pt x="366" y="1624"/>
                </a:lnTo>
                <a:lnTo>
                  <a:pt x="364" y="1626"/>
                </a:lnTo>
                <a:lnTo>
                  <a:pt x="366" y="1626"/>
                </a:lnTo>
                <a:lnTo>
                  <a:pt x="367" y="1626"/>
                </a:lnTo>
                <a:lnTo>
                  <a:pt x="370" y="1626"/>
                </a:lnTo>
                <a:lnTo>
                  <a:pt x="371" y="1626"/>
                </a:lnTo>
                <a:lnTo>
                  <a:pt x="372" y="1624"/>
                </a:lnTo>
                <a:lnTo>
                  <a:pt x="378" y="1635"/>
                </a:lnTo>
                <a:lnTo>
                  <a:pt x="382" y="1644"/>
                </a:lnTo>
                <a:lnTo>
                  <a:pt x="386" y="1652"/>
                </a:lnTo>
                <a:lnTo>
                  <a:pt x="389" y="1657"/>
                </a:lnTo>
                <a:lnTo>
                  <a:pt x="389" y="1665"/>
                </a:lnTo>
                <a:lnTo>
                  <a:pt x="390" y="1676"/>
                </a:lnTo>
                <a:lnTo>
                  <a:pt x="391" y="1682"/>
                </a:lnTo>
                <a:lnTo>
                  <a:pt x="393" y="1682"/>
                </a:lnTo>
                <a:lnTo>
                  <a:pt x="396" y="1676"/>
                </a:lnTo>
                <a:lnTo>
                  <a:pt x="396" y="1669"/>
                </a:lnTo>
                <a:lnTo>
                  <a:pt x="396" y="1667"/>
                </a:lnTo>
                <a:lnTo>
                  <a:pt x="396" y="1656"/>
                </a:lnTo>
                <a:lnTo>
                  <a:pt x="390" y="1649"/>
                </a:lnTo>
                <a:lnTo>
                  <a:pt x="387" y="1642"/>
                </a:lnTo>
                <a:lnTo>
                  <a:pt x="383" y="1637"/>
                </a:lnTo>
                <a:lnTo>
                  <a:pt x="379" y="1626"/>
                </a:lnTo>
                <a:lnTo>
                  <a:pt x="375" y="1619"/>
                </a:lnTo>
                <a:lnTo>
                  <a:pt x="375" y="1615"/>
                </a:lnTo>
                <a:lnTo>
                  <a:pt x="374" y="1611"/>
                </a:lnTo>
                <a:lnTo>
                  <a:pt x="375" y="1608"/>
                </a:lnTo>
                <a:lnTo>
                  <a:pt x="374" y="1604"/>
                </a:lnTo>
                <a:close/>
                <a:moveTo>
                  <a:pt x="723" y="1641"/>
                </a:moveTo>
                <a:lnTo>
                  <a:pt x="708" y="1644"/>
                </a:lnTo>
                <a:lnTo>
                  <a:pt x="705" y="1652"/>
                </a:lnTo>
                <a:lnTo>
                  <a:pt x="728" y="1656"/>
                </a:lnTo>
                <a:lnTo>
                  <a:pt x="733" y="1665"/>
                </a:lnTo>
                <a:lnTo>
                  <a:pt x="719" y="1683"/>
                </a:lnTo>
                <a:lnTo>
                  <a:pt x="709" y="1676"/>
                </a:lnTo>
                <a:lnTo>
                  <a:pt x="703" y="1678"/>
                </a:lnTo>
                <a:lnTo>
                  <a:pt x="711" y="1693"/>
                </a:lnTo>
                <a:lnTo>
                  <a:pt x="709" y="1699"/>
                </a:lnTo>
                <a:lnTo>
                  <a:pt x="707" y="1712"/>
                </a:lnTo>
                <a:lnTo>
                  <a:pt x="705" y="1719"/>
                </a:lnTo>
                <a:lnTo>
                  <a:pt x="718" y="1731"/>
                </a:lnTo>
                <a:lnTo>
                  <a:pt x="719" y="1731"/>
                </a:lnTo>
                <a:lnTo>
                  <a:pt x="720" y="1732"/>
                </a:lnTo>
                <a:lnTo>
                  <a:pt x="727" y="1732"/>
                </a:lnTo>
                <a:lnTo>
                  <a:pt x="728" y="1732"/>
                </a:lnTo>
                <a:lnTo>
                  <a:pt x="730" y="1732"/>
                </a:lnTo>
                <a:lnTo>
                  <a:pt x="733" y="1740"/>
                </a:lnTo>
                <a:lnTo>
                  <a:pt x="730" y="1742"/>
                </a:lnTo>
                <a:lnTo>
                  <a:pt x="730" y="1743"/>
                </a:lnTo>
                <a:lnTo>
                  <a:pt x="728" y="1744"/>
                </a:lnTo>
                <a:lnTo>
                  <a:pt x="730" y="1746"/>
                </a:lnTo>
                <a:lnTo>
                  <a:pt x="731" y="1749"/>
                </a:lnTo>
                <a:lnTo>
                  <a:pt x="730" y="1750"/>
                </a:lnTo>
                <a:lnTo>
                  <a:pt x="733" y="1762"/>
                </a:lnTo>
                <a:lnTo>
                  <a:pt x="735" y="1766"/>
                </a:lnTo>
                <a:lnTo>
                  <a:pt x="735" y="1768"/>
                </a:lnTo>
                <a:lnTo>
                  <a:pt x="737" y="1768"/>
                </a:lnTo>
                <a:lnTo>
                  <a:pt x="738" y="1769"/>
                </a:lnTo>
                <a:lnTo>
                  <a:pt x="739" y="1769"/>
                </a:lnTo>
                <a:lnTo>
                  <a:pt x="739" y="1766"/>
                </a:lnTo>
                <a:lnTo>
                  <a:pt x="738" y="1764"/>
                </a:lnTo>
                <a:lnTo>
                  <a:pt x="739" y="1761"/>
                </a:lnTo>
                <a:lnTo>
                  <a:pt x="739" y="1753"/>
                </a:lnTo>
                <a:lnTo>
                  <a:pt x="738" y="1736"/>
                </a:lnTo>
                <a:lnTo>
                  <a:pt x="735" y="1736"/>
                </a:lnTo>
                <a:lnTo>
                  <a:pt x="735" y="1734"/>
                </a:lnTo>
                <a:lnTo>
                  <a:pt x="733" y="1729"/>
                </a:lnTo>
                <a:lnTo>
                  <a:pt x="731" y="1727"/>
                </a:lnTo>
                <a:lnTo>
                  <a:pt x="730" y="1719"/>
                </a:lnTo>
                <a:lnTo>
                  <a:pt x="726" y="1719"/>
                </a:lnTo>
                <a:lnTo>
                  <a:pt x="723" y="1720"/>
                </a:lnTo>
                <a:lnTo>
                  <a:pt x="718" y="1709"/>
                </a:lnTo>
                <a:lnTo>
                  <a:pt x="727" y="1691"/>
                </a:lnTo>
                <a:lnTo>
                  <a:pt x="739" y="1663"/>
                </a:lnTo>
                <a:lnTo>
                  <a:pt x="741" y="1653"/>
                </a:lnTo>
                <a:lnTo>
                  <a:pt x="723" y="1641"/>
                </a:lnTo>
                <a:close/>
                <a:moveTo>
                  <a:pt x="292" y="1796"/>
                </a:moveTo>
                <a:lnTo>
                  <a:pt x="280" y="1803"/>
                </a:lnTo>
                <a:lnTo>
                  <a:pt x="277" y="1804"/>
                </a:lnTo>
                <a:lnTo>
                  <a:pt x="280" y="1810"/>
                </a:lnTo>
                <a:lnTo>
                  <a:pt x="288" y="1821"/>
                </a:lnTo>
                <a:lnTo>
                  <a:pt x="292" y="1819"/>
                </a:lnTo>
                <a:lnTo>
                  <a:pt x="284" y="1809"/>
                </a:lnTo>
                <a:lnTo>
                  <a:pt x="288" y="1804"/>
                </a:lnTo>
                <a:lnTo>
                  <a:pt x="295" y="1814"/>
                </a:lnTo>
                <a:lnTo>
                  <a:pt x="297" y="1810"/>
                </a:lnTo>
                <a:lnTo>
                  <a:pt x="292" y="1796"/>
                </a:lnTo>
                <a:close/>
                <a:moveTo>
                  <a:pt x="247" y="1807"/>
                </a:moveTo>
                <a:lnTo>
                  <a:pt x="244" y="1813"/>
                </a:lnTo>
                <a:lnTo>
                  <a:pt x="244" y="1818"/>
                </a:lnTo>
                <a:lnTo>
                  <a:pt x="244" y="1822"/>
                </a:lnTo>
                <a:lnTo>
                  <a:pt x="247" y="1829"/>
                </a:lnTo>
                <a:lnTo>
                  <a:pt x="255" y="1833"/>
                </a:lnTo>
                <a:lnTo>
                  <a:pt x="258" y="1841"/>
                </a:lnTo>
                <a:lnTo>
                  <a:pt x="265" y="1848"/>
                </a:lnTo>
                <a:lnTo>
                  <a:pt x="263" y="1851"/>
                </a:lnTo>
                <a:lnTo>
                  <a:pt x="261" y="1848"/>
                </a:lnTo>
                <a:lnTo>
                  <a:pt x="255" y="1847"/>
                </a:lnTo>
                <a:lnTo>
                  <a:pt x="252" y="1851"/>
                </a:lnTo>
                <a:lnTo>
                  <a:pt x="254" y="1856"/>
                </a:lnTo>
                <a:lnTo>
                  <a:pt x="259" y="1859"/>
                </a:lnTo>
                <a:lnTo>
                  <a:pt x="265" y="1859"/>
                </a:lnTo>
                <a:lnTo>
                  <a:pt x="266" y="1859"/>
                </a:lnTo>
                <a:lnTo>
                  <a:pt x="269" y="1859"/>
                </a:lnTo>
                <a:lnTo>
                  <a:pt x="269" y="1860"/>
                </a:lnTo>
                <a:lnTo>
                  <a:pt x="271" y="1862"/>
                </a:lnTo>
                <a:lnTo>
                  <a:pt x="271" y="1859"/>
                </a:lnTo>
                <a:lnTo>
                  <a:pt x="273" y="1854"/>
                </a:lnTo>
                <a:lnTo>
                  <a:pt x="271" y="1843"/>
                </a:lnTo>
                <a:lnTo>
                  <a:pt x="269" y="1841"/>
                </a:lnTo>
                <a:lnTo>
                  <a:pt x="267" y="1841"/>
                </a:lnTo>
                <a:lnTo>
                  <a:pt x="265" y="1837"/>
                </a:lnTo>
                <a:lnTo>
                  <a:pt x="263" y="1837"/>
                </a:lnTo>
                <a:lnTo>
                  <a:pt x="262" y="1836"/>
                </a:lnTo>
                <a:lnTo>
                  <a:pt x="261" y="1833"/>
                </a:lnTo>
                <a:lnTo>
                  <a:pt x="255" y="1828"/>
                </a:lnTo>
                <a:lnTo>
                  <a:pt x="251" y="1819"/>
                </a:lnTo>
                <a:lnTo>
                  <a:pt x="251" y="1810"/>
                </a:lnTo>
                <a:lnTo>
                  <a:pt x="247" y="1807"/>
                </a:lnTo>
                <a:close/>
                <a:moveTo>
                  <a:pt x="374" y="1631"/>
                </a:moveTo>
                <a:lnTo>
                  <a:pt x="368" y="1633"/>
                </a:lnTo>
                <a:lnTo>
                  <a:pt x="361" y="1641"/>
                </a:lnTo>
                <a:lnTo>
                  <a:pt x="344" y="1639"/>
                </a:lnTo>
                <a:lnTo>
                  <a:pt x="344" y="1649"/>
                </a:lnTo>
                <a:lnTo>
                  <a:pt x="345" y="1653"/>
                </a:lnTo>
                <a:lnTo>
                  <a:pt x="342" y="1659"/>
                </a:lnTo>
                <a:lnTo>
                  <a:pt x="342" y="1663"/>
                </a:lnTo>
                <a:lnTo>
                  <a:pt x="356" y="1661"/>
                </a:lnTo>
                <a:lnTo>
                  <a:pt x="361" y="1661"/>
                </a:lnTo>
                <a:lnTo>
                  <a:pt x="366" y="1657"/>
                </a:lnTo>
                <a:lnTo>
                  <a:pt x="367" y="1654"/>
                </a:lnTo>
                <a:lnTo>
                  <a:pt x="368" y="1648"/>
                </a:lnTo>
                <a:lnTo>
                  <a:pt x="370" y="1646"/>
                </a:lnTo>
                <a:lnTo>
                  <a:pt x="374" y="1642"/>
                </a:lnTo>
                <a:lnTo>
                  <a:pt x="375" y="1638"/>
                </a:lnTo>
                <a:lnTo>
                  <a:pt x="375" y="1635"/>
                </a:lnTo>
                <a:lnTo>
                  <a:pt x="374" y="1631"/>
                </a:lnTo>
                <a:close/>
                <a:moveTo>
                  <a:pt x="326" y="1829"/>
                </a:moveTo>
                <a:lnTo>
                  <a:pt x="322" y="1834"/>
                </a:lnTo>
                <a:lnTo>
                  <a:pt x="322" y="1845"/>
                </a:lnTo>
                <a:lnTo>
                  <a:pt x="319" y="1852"/>
                </a:lnTo>
                <a:lnTo>
                  <a:pt x="326" y="1858"/>
                </a:lnTo>
                <a:lnTo>
                  <a:pt x="331" y="1867"/>
                </a:lnTo>
                <a:lnTo>
                  <a:pt x="340" y="1863"/>
                </a:lnTo>
                <a:lnTo>
                  <a:pt x="337" y="1852"/>
                </a:lnTo>
                <a:lnTo>
                  <a:pt x="331" y="1844"/>
                </a:lnTo>
                <a:lnTo>
                  <a:pt x="333" y="1840"/>
                </a:lnTo>
                <a:lnTo>
                  <a:pt x="334" y="1833"/>
                </a:lnTo>
                <a:lnTo>
                  <a:pt x="330" y="1830"/>
                </a:lnTo>
                <a:lnTo>
                  <a:pt x="326" y="1829"/>
                </a:lnTo>
                <a:close/>
                <a:moveTo>
                  <a:pt x="285" y="1830"/>
                </a:moveTo>
                <a:lnTo>
                  <a:pt x="284" y="1837"/>
                </a:lnTo>
                <a:lnTo>
                  <a:pt x="284" y="1841"/>
                </a:lnTo>
                <a:lnTo>
                  <a:pt x="288" y="1847"/>
                </a:lnTo>
                <a:lnTo>
                  <a:pt x="293" y="1854"/>
                </a:lnTo>
                <a:lnTo>
                  <a:pt x="300" y="1845"/>
                </a:lnTo>
                <a:lnTo>
                  <a:pt x="292" y="1836"/>
                </a:lnTo>
                <a:lnTo>
                  <a:pt x="285" y="1830"/>
                </a:lnTo>
                <a:close/>
                <a:moveTo>
                  <a:pt x="190" y="1915"/>
                </a:moveTo>
                <a:lnTo>
                  <a:pt x="184" y="1920"/>
                </a:lnTo>
                <a:lnTo>
                  <a:pt x="185" y="1930"/>
                </a:lnTo>
                <a:lnTo>
                  <a:pt x="188" y="1933"/>
                </a:lnTo>
                <a:lnTo>
                  <a:pt x="194" y="1930"/>
                </a:lnTo>
                <a:lnTo>
                  <a:pt x="196" y="1924"/>
                </a:lnTo>
                <a:lnTo>
                  <a:pt x="192" y="1918"/>
                </a:lnTo>
                <a:lnTo>
                  <a:pt x="190" y="1915"/>
                </a:lnTo>
                <a:close/>
                <a:moveTo>
                  <a:pt x="170" y="1919"/>
                </a:moveTo>
                <a:lnTo>
                  <a:pt x="166" y="1922"/>
                </a:lnTo>
                <a:lnTo>
                  <a:pt x="169" y="1930"/>
                </a:lnTo>
                <a:lnTo>
                  <a:pt x="175" y="1938"/>
                </a:lnTo>
                <a:lnTo>
                  <a:pt x="180" y="1948"/>
                </a:lnTo>
                <a:lnTo>
                  <a:pt x="183" y="1933"/>
                </a:lnTo>
                <a:lnTo>
                  <a:pt x="179" y="1927"/>
                </a:lnTo>
                <a:lnTo>
                  <a:pt x="179" y="1927"/>
                </a:lnTo>
                <a:lnTo>
                  <a:pt x="170" y="1919"/>
                </a:lnTo>
                <a:close/>
                <a:moveTo>
                  <a:pt x="160" y="1927"/>
                </a:moveTo>
                <a:lnTo>
                  <a:pt x="157" y="1931"/>
                </a:lnTo>
                <a:lnTo>
                  <a:pt x="154" y="1938"/>
                </a:lnTo>
                <a:lnTo>
                  <a:pt x="149" y="1944"/>
                </a:lnTo>
                <a:lnTo>
                  <a:pt x="146" y="1948"/>
                </a:lnTo>
                <a:lnTo>
                  <a:pt x="145" y="1950"/>
                </a:lnTo>
                <a:lnTo>
                  <a:pt x="143" y="1953"/>
                </a:lnTo>
                <a:lnTo>
                  <a:pt x="143" y="1956"/>
                </a:lnTo>
                <a:lnTo>
                  <a:pt x="145" y="1960"/>
                </a:lnTo>
                <a:lnTo>
                  <a:pt x="147" y="1961"/>
                </a:lnTo>
                <a:lnTo>
                  <a:pt x="151" y="1964"/>
                </a:lnTo>
                <a:lnTo>
                  <a:pt x="157" y="1961"/>
                </a:lnTo>
                <a:lnTo>
                  <a:pt x="160" y="1954"/>
                </a:lnTo>
                <a:lnTo>
                  <a:pt x="162" y="1952"/>
                </a:lnTo>
                <a:lnTo>
                  <a:pt x="165" y="1948"/>
                </a:lnTo>
                <a:lnTo>
                  <a:pt x="165" y="1944"/>
                </a:lnTo>
                <a:lnTo>
                  <a:pt x="170" y="1942"/>
                </a:lnTo>
                <a:lnTo>
                  <a:pt x="170" y="1939"/>
                </a:lnTo>
                <a:lnTo>
                  <a:pt x="169" y="1937"/>
                </a:lnTo>
                <a:lnTo>
                  <a:pt x="165" y="1929"/>
                </a:lnTo>
                <a:lnTo>
                  <a:pt x="160" y="1927"/>
                </a:lnTo>
                <a:close/>
                <a:moveTo>
                  <a:pt x="385" y="1593"/>
                </a:moveTo>
                <a:lnTo>
                  <a:pt x="379" y="1593"/>
                </a:lnTo>
                <a:lnTo>
                  <a:pt x="381" y="1605"/>
                </a:lnTo>
                <a:lnTo>
                  <a:pt x="383" y="1619"/>
                </a:lnTo>
                <a:lnTo>
                  <a:pt x="387" y="1618"/>
                </a:lnTo>
                <a:lnTo>
                  <a:pt x="387" y="1607"/>
                </a:lnTo>
                <a:lnTo>
                  <a:pt x="386" y="1600"/>
                </a:lnTo>
                <a:lnTo>
                  <a:pt x="385" y="1593"/>
                </a:lnTo>
                <a:close/>
                <a:moveTo>
                  <a:pt x="441" y="1552"/>
                </a:moveTo>
                <a:lnTo>
                  <a:pt x="435" y="1552"/>
                </a:lnTo>
                <a:lnTo>
                  <a:pt x="431" y="1559"/>
                </a:lnTo>
                <a:lnTo>
                  <a:pt x="432" y="1563"/>
                </a:lnTo>
                <a:lnTo>
                  <a:pt x="439" y="1564"/>
                </a:lnTo>
                <a:lnTo>
                  <a:pt x="441" y="1560"/>
                </a:lnTo>
                <a:lnTo>
                  <a:pt x="443" y="1558"/>
                </a:lnTo>
                <a:lnTo>
                  <a:pt x="441" y="1554"/>
                </a:lnTo>
                <a:lnTo>
                  <a:pt x="441" y="1552"/>
                </a:lnTo>
                <a:close/>
                <a:moveTo>
                  <a:pt x="393" y="1541"/>
                </a:moveTo>
                <a:lnTo>
                  <a:pt x="387" y="1541"/>
                </a:lnTo>
                <a:lnTo>
                  <a:pt x="383" y="1549"/>
                </a:lnTo>
                <a:lnTo>
                  <a:pt x="387" y="1562"/>
                </a:lnTo>
                <a:lnTo>
                  <a:pt x="391" y="1563"/>
                </a:lnTo>
                <a:lnTo>
                  <a:pt x="394" y="1559"/>
                </a:lnTo>
                <a:lnTo>
                  <a:pt x="394" y="1549"/>
                </a:lnTo>
                <a:lnTo>
                  <a:pt x="393" y="1541"/>
                </a:lnTo>
                <a:close/>
                <a:moveTo>
                  <a:pt x="461" y="1511"/>
                </a:moveTo>
                <a:lnTo>
                  <a:pt x="457" y="1511"/>
                </a:lnTo>
                <a:lnTo>
                  <a:pt x="453" y="1517"/>
                </a:lnTo>
                <a:lnTo>
                  <a:pt x="450" y="1518"/>
                </a:lnTo>
                <a:lnTo>
                  <a:pt x="441" y="1513"/>
                </a:lnTo>
                <a:lnTo>
                  <a:pt x="435" y="1513"/>
                </a:lnTo>
                <a:lnTo>
                  <a:pt x="434" y="1517"/>
                </a:lnTo>
                <a:lnTo>
                  <a:pt x="432" y="1519"/>
                </a:lnTo>
                <a:lnTo>
                  <a:pt x="435" y="1528"/>
                </a:lnTo>
                <a:lnTo>
                  <a:pt x="464" y="1552"/>
                </a:lnTo>
                <a:lnTo>
                  <a:pt x="467" y="1554"/>
                </a:lnTo>
                <a:lnTo>
                  <a:pt x="473" y="1556"/>
                </a:lnTo>
                <a:lnTo>
                  <a:pt x="476" y="1552"/>
                </a:lnTo>
                <a:lnTo>
                  <a:pt x="477" y="1552"/>
                </a:lnTo>
                <a:lnTo>
                  <a:pt x="476" y="1551"/>
                </a:lnTo>
                <a:lnTo>
                  <a:pt x="473" y="1534"/>
                </a:lnTo>
                <a:lnTo>
                  <a:pt x="472" y="1522"/>
                </a:lnTo>
                <a:lnTo>
                  <a:pt x="467" y="1515"/>
                </a:lnTo>
                <a:lnTo>
                  <a:pt x="461" y="1511"/>
                </a:lnTo>
                <a:close/>
                <a:moveTo>
                  <a:pt x="483" y="1514"/>
                </a:moveTo>
                <a:lnTo>
                  <a:pt x="480" y="1514"/>
                </a:lnTo>
                <a:lnTo>
                  <a:pt x="477" y="1514"/>
                </a:lnTo>
                <a:lnTo>
                  <a:pt x="482" y="1518"/>
                </a:lnTo>
                <a:lnTo>
                  <a:pt x="483" y="1525"/>
                </a:lnTo>
                <a:lnTo>
                  <a:pt x="487" y="1533"/>
                </a:lnTo>
                <a:lnTo>
                  <a:pt x="487" y="1534"/>
                </a:lnTo>
                <a:lnTo>
                  <a:pt x="487" y="1539"/>
                </a:lnTo>
                <a:lnTo>
                  <a:pt x="486" y="1544"/>
                </a:lnTo>
                <a:lnTo>
                  <a:pt x="484" y="1545"/>
                </a:lnTo>
                <a:lnTo>
                  <a:pt x="482" y="1548"/>
                </a:lnTo>
                <a:lnTo>
                  <a:pt x="480" y="1549"/>
                </a:lnTo>
                <a:lnTo>
                  <a:pt x="477" y="1559"/>
                </a:lnTo>
                <a:lnTo>
                  <a:pt x="477" y="1560"/>
                </a:lnTo>
                <a:lnTo>
                  <a:pt x="479" y="1570"/>
                </a:lnTo>
                <a:lnTo>
                  <a:pt x="486" y="1575"/>
                </a:lnTo>
                <a:lnTo>
                  <a:pt x="494" y="1579"/>
                </a:lnTo>
                <a:lnTo>
                  <a:pt x="498" y="1585"/>
                </a:lnTo>
                <a:lnTo>
                  <a:pt x="501" y="1585"/>
                </a:lnTo>
                <a:lnTo>
                  <a:pt x="502" y="1584"/>
                </a:lnTo>
                <a:lnTo>
                  <a:pt x="499" y="1577"/>
                </a:lnTo>
                <a:lnTo>
                  <a:pt x="495" y="1573"/>
                </a:lnTo>
                <a:lnTo>
                  <a:pt x="490" y="1571"/>
                </a:lnTo>
                <a:lnTo>
                  <a:pt x="486" y="1569"/>
                </a:lnTo>
                <a:lnTo>
                  <a:pt x="484" y="1567"/>
                </a:lnTo>
                <a:lnTo>
                  <a:pt x="483" y="1566"/>
                </a:lnTo>
                <a:lnTo>
                  <a:pt x="483" y="1564"/>
                </a:lnTo>
                <a:lnTo>
                  <a:pt x="484" y="1554"/>
                </a:lnTo>
                <a:lnTo>
                  <a:pt x="487" y="1549"/>
                </a:lnTo>
                <a:lnTo>
                  <a:pt x="492" y="1544"/>
                </a:lnTo>
                <a:lnTo>
                  <a:pt x="492" y="1540"/>
                </a:lnTo>
                <a:lnTo>
                  <a:pt x="491" y="1539"/>
                </a:lnTo>
                <a:lnTo>
                  <a:pt x="491" y="1534"/>
                </a:lnTo>
                <a:lnTo>
                  <a:pt x="490" y="1530"/>
                </a:lnTo>
                <a:lnTo>
                  <a:pt x="488" y="1522"/>
                </a:lnTo>
                <a:lnTo>
                  <a:pt x="483" y="1514"/>
                </a:lnTo>
                <a:close/>
                <a:moveTo>
                  <a:pt x="531" y="1509"/>
                </a:moveTo>
                <a:lnTo>
                  <a:pt x="528" y="1515"/>
                </a:lnTo>
                <a:lnTo>
                  <a:pt x="528" y="1522"/>
                </a:lnTo>
                <a:lnTo>
                  <a:pt x="533" y="1529"/>
                </a:lnTo>
                <a:lnTo>
                  <a:pt x="539" y="1525"/>
                </a:lnTo>
                <a:lnTo>
                  <a:pt x="537" y="1513"/>
                </a:lnTo>
                <a:lnTo>
                  <a:pt x="531" y="1509"/>
                </a:lnTo>
                <a:close/>
                <a:moveTo>
                  <a:pt x="375" y="1485"/>
                </a:moveTo>
                <a:lnTo>
                  <a:pt x="374" y="1487"/>
                </a:lnTo>
                <a:lnTo>
                  <a:pt x="374" y="1491"/>
                </a:lnTo>
                <a:lnTo>
                  <a:pt x="375" y="1496"/>
                </a:lnTo>
                <a:lnTo>
                  <a:pt x="372" y="1498"/>
                </a:lnTo>
                <a:lnTo>
                  <a:pt x="371" y="1499"/>
                </a:lnTo>
                <a:lnTo>
                  <a:pt x="381" y="1514"/>
                </a:lnTo>
                <a:lnTo>
                  <a:pt x="385" y="1513"/>
                </a:lnTo>
                <a:lnTo>
                  <a:pt x="386" y="1519"/>
                </a:lnTo>
                <a:lnTo>
                  <a:pt x="390" y="1524"/>
                </a:lnTo>
                <a:lnTo>
                  <a:pt x="393" y="1522"/>
                </a:lnTo>
                <a:lnTo>
                  <a:pt x="391" y="1519"/>
                </a:lnTo>
                <a:lnTo>
                  <a:pt x="389" y="1510"/>
                </a:lnTo>
                <a:lnTo>
                  <a:pt x="390" y="1499"/>
                </a:lnTo>
                <a:lnTo>
                  <a:pt x="387" y="1492"/>
                </a:lnTo>
                <a:lnTo>
                  <a:pt x="379" y="1488"/>
                </a:lnTo>
                <a:lnTo>
                  <a:pt x="375" y="1485"/>
                </a:lnTo>
                <a:close/>
                <a:moveTo>
                  <a:pt x="518" y="1480"/>
                </a:moveTo>
                <a:lnTo>
                  <a:pt x="516" y="1489"/>
                </a:lnTo>
                <a:lnTo>
                  <a:pt x="517" y="1494"/>
                </a:lnTo>
                <a:lnTo>
                  <a:pt x="525" y="1496"/>
                </a:lnTo>
                <a:lnTo>
                  <a:pt x="528" y="1494"/>
                </a:lnTo>
                <a:lnTo>
                  <a:pt x="527" y="1488"/>
                </a:lnTo>
                <a:lnTo>
                  <a:pt x="518" y="1480"/>
                </a:lnTo>
                <a:close/>
                <a:moveTo>
                  <a:pt x="456" y="1461"/>
                </a:moveTo>
                <a:lnTo>
                  <a:pt x="445" y="1461"/>
                </a:lnTo>
                <a:lnTo>
                  <a:pt x="445" y="1470"/>
                </a:lnTo>
                <a:lnTo>
                  <a:pt x="447" y="1476"/>
                </a:lnTo>
                <a:lnTo>
                  <a:pt x="452" y="1487"/>
                </a:lnTo>
                <a:lnTo>
                  <a:pt x="458" y="1483"/>
                </a:lnTo>
                <a:lnTo>
                  <a:pt x="456" y="1469"/>
                </a:lnTo>
                <a:lnTo>
                  <a:pt x="456" y="1464"/>
                </a:lnTo>
                <a:lnTo>
                  <a:pt x="456" y="1461"/>
                </a:lnTo>
                <a:close/>
                <a:moveTo>
                  <a:pt x="619" y="1459"/>
                </a:moveTo>
                <a:lnTo>
                  <a:pt x="617" y="1461"/>
                </a:lnTo>
                <a:lnTo>
                  <a:pt x="615" y="1462"/>
                </a:lnTo>
                <a:lnTo>
                  <a:pt x="615" y="1465"/>
                </a:lnTo>
                <a:lnTo>
                  <a:pt x="617" y="1480"/>
                </a:lnTo>
                <a:lnTo>
                  <a:pt x="618" y="1484"/>
                </a:lnTo>
                <a:lnTo>
                  <a:pt x="618" y="1485"/>
                </a:lnTo>
                <a:lnTo>
                  <a:pt x="621" y="1485"/>
                </a:lnTo>
                <a:lnTo>
                  <a:pt x="623" y="1483"/>
                </a:lnTo>
                <a:lnTo>
                  <a:pt x="622" y="1464"/>
                </a:lnTo>
                <a:lnTo>
                  <a:pt x="621" y="1462"/>
                </a:lnTo>
                <a:lnTo>
                  <a:pt x="619" y="1459"/>
                </a:lnTo>
                <a:close/>
                <a:moveTo>
                  <a:pt x="374" y="1444"/>
                </a:moveTo>
                <a:lnTo>
                  <a:pt x="366" y="1450"/>
                </a:lnTo>
                <a:lnTo>
                  <a:pt x="367" y="1458"/>
                </a:lnTo>
                <a:lnTo>
                  <a:pt x="372" y="1462"/>
                </a:lnTo>
                <a:lnTo>
                  <a:pt x="376" y="1461"/>
                </a:lnTo>
                <a:lnTo>
                  <a:pt x="379" y="1457"/>
                </a:lnTo>
                <a:lnTo>
                  <a:pt x="379" y="1451"/>
                </a:lnTo>
                <a:lnTo>
                  <a:pt x="379" y="1450"/>
                </a:lnTo>
                <a:lnTo>
                  <a:pt x="376" y="1447"/>
                </a:lnTo>
                <a:lnTo>
                  <a:pt x="374" y="1444"/>
                </a:lnTo>
                <a:close/>
                <a:moveTo>
                  <a:pt x="786" y="1434"/>
                </a:moveTo>
                <a:lnTo>
                  <a:pt x="775" y="1435"/>
                </a:lnTo>
                <a:lnTo>
                  <a:pt x="769" y="1435"/>
                </a:lnTo>
                <a:lnTo>
                  <a:pt x="768" y="1436"/>
                </a:lnTo>
                <a:lnTo>
                  <a:pt x="767" y="1436"/>
                </a:lnTo>
                <a:lnTo>
                  <a:pt x="768" y="1453"/>
                </a:lnTo>
                <a:lnTo>
                  <a:pt x="774" y="1465"/>
                </a:lnTo>
                <a:lnTo>
                  <a:pt x="782" y="1476"/>
                </a:lnTo>
                <a:lnTo>
                  <a:pt x="783" y="1479"/>
                </a:lnTo>
                <a:lnTo>
                  <a:pt x="794" y="1481"/>
                </a:lnTo>
                <a:lnTo>
                  <a:pt x="797" y="1494"/>
                </a:lnTo>
                <a:lnTo>
                  <a:pt x="797" y="1500"/>
                </a:lnTo>
                <a:lnTo>
                  <a:pt x="797" y="1502"/>
                </a:lnTo>
                <a:lnTo>
                  <a:pt x="799" y="1511"/>
                </a:lnTo>
                <a:lnTo>
                  <a:pt x="799" y="1537"/>
                </a:lnTo>
                <a:lnTo>
                  <a:pt x="794" y="1544"/>
                </a:lnTo>
                <a:lnTo>
                  <a:pt x="798" y="1564"/>
                </a:lnTo>
                <a:lnTo>
                  <a:pt x="798" y="1581"/>
                </a:lnTo>
                <a:lnTo>
                  <a:pt x="790" y="1575"/>
                </a:lnTo>
                <a:lnTo>
                  <a:pt x="790" y="1579"/>
                </a:lnTo>
                <a:lnTo>
                  <a:pt x="789" y="1581"/>
                </a:lnTo>
                <a:lnTo>
                  <a:pt x="793" y="1586"/>
                </a:lnTo>
                <a:lnTo>
                  <a:pt x="799" y="1596"/>
                </a:lnTo>
                <a:lnTo>
                  <a:pt x="802" y="1589"/>
                </a:lnTo>
                <a:lnTo>
                  <a:pt x="804" y="1585"/>
                </a:lnTo>
                <a:lnTo>
                  <a:pt x="808" y="1573"/>
                </a:lnTo>
                <a:lnTo>
                  <a:pt x="814" y="1564"/>
                </a:lnTo>
                <a:lnTo>
                  <a:pt x="805" y="1540"/>
                </a:lnTo>
                <a:lnTo>
                  <a:pt x="806" y="1537"/>
                </a:lnTo>
                <a:lnTo>
                  <a:pt x="816" y="1525"/>
                </a:lnTo>
                <a:lnTo>
                  <a:pt x="810" y="1511"/>
                </a:lnTo>
                <a:lnTo>
                  <a:pt x="813" y="1503"/>
                </a:lnTo>
                <a:lnTo>
                  <a:pt x="812" y="1491"/>
                </a:lnTo>
                <a:lnTo>
                  <a:pt x="810" y="1472"/>
                </a:lnTo>
                <a:lnTo>
                  <a:pt x="817" y="1464"/>
                </a:lnTo>
                <a:lnTo>
                  <a:pt x="816" y="1453"/>
                </a:lnTo>
                <a:lnTo>
                  <a:pt x="806" y="1455"/>
                </a:lnTo>
                <a:lnTo>
                  <a:pt x="797" y="1443"/>
                </a:lnTo>
                <a:lnTo>
                  <a:pt x="786" y="1434"/>
                </a:lnTo>
                <a:close/>
                <a:moveTo>
                  <a:pt x="753" y="1409"/>
                </a:moveTo>
                <a:lnTo>
                  <a:pt x="752" y="1410"/>
                </a:lnTo>
                <a:lnTo>
                  <a:pt x="750" y="1413"/>
                </a:lnTo>
                <a:lnTo>
                  <a:pt x="749" y="1413"/>
                </a:lnTo>
                <a:lnTo>
                  <a:pt x="752" y="1420"/>
                </a:lnTo>
                <a:lnTo>
                  <a:pt x="759" y="1424"/>
                </a:lnTo>
                <a:lnTo>
                  <a:pt x="761" y="1424"/>
                </a:lnTo>
                <a:lnTo>
                  <a:pt x="764" y="1424"/>
                </a:lnTo>
                <a:lnTo>
                  <a:pt x="763" y="1419"/>
                </a:lnTo>
                <a:lnTo>
                  <a:pt x="763" y="1417"/>
                </a:lnTo>
                <a:lnTo>
                  <a:pt x="754" y="1410"/>
                </a:lnTo>
                <a:lnTo>
                  <a:pt x="753" y="1409"/>
                </a:lnTo>
                <a:close/>
                <a:moveTo>
                  <a:pt x="479" y="1365"/>
                </a:moveTo>
                <a:lnTo>
                  <a:pt x="476" y="1367"/>
                </a:lnTo>
                <a:lnTo>
                  <a:pt x="476" y="1368"/>
                </a:lnTo>
                <a:lnTo>
                  <a:pt x="477" y="1374"/>
                </a:lnTo>
                <a:lnTo>
                  <a:pt x="486" y="1378"/>
                </a:lnTo>
                <a:lnTo>
                  <a:pt x="495" y="1378"/>
                </a:lnTo>
                <a:lnTo>
                  <a:pt x="494" y="1371"/>
                </a:lnTo>
                <a:lnTo>
                  <a:pt x="484" y="1367"/>
                </a:lnTo>
                <a:lnTo>
                  <a:pt x="479" y="1365"/>
                </a:lnTo>
                <a:close/>
                <a:moveTo>
                  <a:pt x="467" y="1342"/>
                </a:moveTo>
                <a:lnTo>
                  <a:pt x="464" y="1348"/>
                </a:lnTo>
                <a:lnTo>
                  <a:pt x="469" y="1356"/>
                </a:lnTo>
                <a:lnTo>
                  <a:pt x="473" y="1356"/>
                </a:lnTo>
                <a:lnTo>
                  <a:pt x="476" y="1354"/>
                </a:lnTo>
                <a:lnTo>
                  <a:pt x="479" y="1353"/>
                </a:lnTo>
                <a:lnTo>
                  <a:pt x="480" y="1346"/>
                </a:lnTo>
                <a:lnTo>
                  <a:pt x="476" y="1345"/>
                </a:lnTo>
                <a:lnTo>
                  <a:pt x="473" y="1344"/>
                </a:lnTo>
                <a:lnTo>
                  <a:pt x="467" y="1342"/>
                </a:lnTo>
                <a:close/>
                <a:moveTo>
                  <a:pt x="525" y="1319"/>
                </a:moveTo>
                <a:lnTo>
                  <a:pt x="518" y="1326"/>
                </a:lnTo>
                <a:lnTo>
                  <a:pt x="513" y="1327"/>
                </a:lnTo>
                <a:lnTo>
                  <a:pt x="510" y="1327"/>
                </a:lnTo>
                <a:lnTo>
                  <a:pt x="503" y="1339"/>
                </a:lnTo>
                <a:lnTo>
                  <a:pt x="506" y="1344"/>
                </a:lnTo>
                <a:lnTo>
                  <a:pt x="514" y="1341"/>
                </a:lnTo>
                <a:lnTo>
                  <a:pt x="518" y="1339"/>
                </a:lnTo>
                <a:lnTo>
                  <a:pt x="521" y="1339"/>
                </a:lnTo>
                <a:lnTo>
                  <a:pt x="535" y="1342"/>
                </a:lnTo>
                <a:lnTo>
                  <a:pt x="536" y="1337"/>
                </a:lnTo>
                <a:lnTo>
                  <a:pt x="533" y="1324"/>
                </a:lnTo>
                <a:lnTo>
                  <a:pt x="525" y="1319"/>
                </a:lnTo>
                <a:close/>
                <a:moveTo>
                  <a:pt x="632" y="1285"/>
                </a:moveTo>
                <a:lnTo>
                  <a:pt x="628" y="1286"/>
                </a:lnTo>
                <a:lnTo>
                  <a:pt x="628" y="1290"/>
                </a:lnTo>
                <a:lnTo>
                  <a:pt x="628" y="1293"/>
                </a:lnTo>
                <a:lnTo>
                  <a:pt x="621" y="1296"/>
                </a:lnTo>
                <a:lnTo>
                  <a:pt x="619" y="1296"/>
                </a:lnTo>
                <a:lnTo>
                  <a:pt x="619" y="1299"/>
                </a:lnTo>
                <a:lnTo>
                  <a:pt x="625" y="1304"/>
                </a:lnTo>
                <a:lnTo>
                  <a:pt x="626" y="1305"/>
                </a:lnTo>
                <a:lnTo>
                  <a:pt x="636" y="1316"/>
                </a:lnTo>
                <a:lnTo>
                  <a:pt x="637" y="1318"/>
                </a:lnTo>
                <a:lnTo>
                  <a:pt x="638" y="1319"/>
                </a:lnTo>
                <a:lnTo>
                  <a:pt x="645" y="1314"/>
                </a:lnTo>
                <a:lnTo>
                  <a:pt x="647" y="1303"/>
                </a:lnTo>
                <a:lnTo>
                  <a:pt x="647" y="1301"/>
                </a:lnTo>
                <a:lnTo>
                  <a:pt x="645" y="1300"/>
                </a:lnTo>
                <a:lnTo>
                  <a:pt x="643" y="1293"/>
                </a:lnTo>
                <a:lnTo>
                  <a:pt x="640" y="1290"/>
                </a:lnTo>
                <a:lnTo>
                  <a:pt x="632" y="1285"/>
                </a:lnTo>
                <a:close/>
                <a:moveTo>
                  <a:pt x="577" y="1275"/>
                </a:moveTo>
                <a:lnTo>
                  <a:pt x="567" y="1282"/>
                </a:lnTo>
                <a:lnTo>
                  <a:pt x="570" y="1290"/>
                </a:lnTo>
                <a:lnTo>
                  <a:pt x="572" y="1294"/>
                </a:lnTo>
                <a:lnTo>
                  <a:pt x="576" y="1297"/>
                </a:lnTo>
                <a:lnTo>
                  <a:pt x="581" y="1300"/>
                </a:lnTo>
                <a:lnTo>
                  <a:pt x="585" y="1304"/>
                </a:lnTo>
                <a:lnTo>
                  <a:pt x="593" y="1314"/>
                </a:lnTo>
                <a:lnTo>
                  <a:pt x="600" y="1322"/>
                </a:lnTo>
                <a:lnTo>
                  <a:pt x="602" y="1324"/>
                </a:lnTo>
                <a:lnTo>
                  <a:pt x="604" y="1331"/>
                </a:lnTo>
                <a:lnTo>
                  <a:pt x="604" y="1337"/>
                </a:lnTo>
                <a:lnTo>
                  <a:pt x="604" y="1348"/>
                </a:lnTo>
                <a:lnTo>
                  <a:pt x="604" y="1352"/>
                </a:lnTo>
                <a:lnTo>
                  <a:pt x="607" y="1357"/>
                </a:lnTo>
                <a:lnTo>
                  <a:pt x="615" y="1365"/>
                </a:lnTo>
                <a:lnTo>
                  <a:pt x="618" y="1367"/>
                </a:lnTo>
                <a:lnTo>
                  <a:pt x="621" y="1369"/>
                </a:lnTo>
                <a:lnTo>
                  <a:pt x="623" y="1369"/>
                </a:lnTo>
                <a:lnTo>
                  <a:pt x="629" y="1379"/>
                </a:lnTo>
                <a:lnTo>
                  <a:pt x="630" y="1380"/>
                </a:lnTo>
                <a:lnTo>
                  <a:pt x="630" y="1389"/>
                </a:lnTo>
                <a:lnTo>
                  <a:pt x="636" y="1397"/>
                </a:lnTo>
                <a:lnTo>
                  <a:pt x="633" y="1405"/>
                </a:lnTo>
                <a:lnTo>
                  <a:pt x="630" y="1406"/>
                </a:lnTo>
                <a:lnTo>
                  <a:pt x="623" y="1409"/>
                </a:lnTo>
                <a:lnTo>
                  <a:pt x="622" y="1416"/>
                </a:lnTo>
                <a:lnTo>
                  <a:pt x="621" y="1419"/>
                </a:lnTo>
                <a:lnTo>
                  <a:pt x="623" y="1427"/>
                </a:lnTo>
                <a:lnTo>
                  <a:pt x="623" y="1428"/>
                </a:lnTo>
                <a:lnTo>
                  <a:pt x="625" y="1428"/>
                </a:lnTo>
                <a:lnTo>
                  <a:pt x="626" y="1428"/>
                </a:lnTo>
                <a:lnTo>
                  <a:pt x="630" y="1428"/>
                </a:lnTo>
                <a:lnTo>
                  <a:pt x="634" y="1427"/>
                </a:lnTo>
                <a:lnTo>
                  <a:pt x="636" y="1425"/>
                </a:lnTo>
                <a:lnTo>
                  <a:pt x="637" y="1425"/>
                </a:lnTo>
                <a:lnTo>
                  <a:pt x="638" y="1424"/>
                </a:lnTo>
                <a:lnTo>
                  <a:pt x="643" y="1428"/>
                </a:lnTo>
                <a:lnTo>
                  <a:pt x="643" y="1429"/>
                </a:lnTo>
                <a:lnTo>
                  <a:pt x="643" y="1435"/>
                </a:lnTo>
                <a:lnTo>
                  <a:pt x="645" y="1438"/>
                </a:lnTo>
                <a:lnTo>
                  <a:pt x="637" y="1454"/>
                </a:lnTo>
                <a:lnTo>
                  <a:pt x="633" y="1455"/>
                </a:lnTo>
                <a:lnTo>
                  <a:pt x="632" y="1455"/>
                </a:lnTo>
                <a:lnTo>
                  <a:pt x="628" y="1450"/>
                </a:lnTo>
                <a:lnTo>
                  <a:pt x="622" y="1454"/>
                </a:lnTo>
                <a:lnTo>
                  <a:pt x="629" y="1462"/>
                </a:lnTo>
                <a:lnTo>
                  <a:pt x="630" y="1465"/>
                </a:lnTo>
                <a:lnTo>
                  <a:pt x="630" y="1470"/>
                </a:lnTo>
                <a:lnTo>
                  <a:pt x="630" y="1473"/>
                </a:lnTo>
                <a:lnTo>
                  <a:pt x="630" y="1474"/>
                </a:lnTo>
                <a:lnTo>
                  <a:pt x="632" y="1477"/>
                </a:lnTo>
                <a:lnTo>
                  <a:pt x="637" y="1473"/>
                </a:lnTo>
                <a:lnTo>
                  <a:pt x="643" y="1466"/>
                </a:lnTo>
                <a:lnTo>
                  <a:pt x="651" y="1454"/>
                </a:lnTo>
                <a:lnTo>
                  <a:pt x="658" y="1450"/>
                </a:lnTo>
                <a:lnTo>
                  <a:pt x="662" y="1451"/>
                </a:lnTo>
                <a:lnTo>
                  <a:pt x="668" y="1454"/>
                </a:lnTo>
                <a:lnTo>
                  <a:pt x="677" y="1458"/>
                </a:lnTo>
                <a:lnTo>
                  <a:pt x="685" y="1465"/>
                </a:lnTo>
                <a:lnTo>
                  <a:pt x="688" y="1472"/>
                </a:lnTo>
                <a:lnTo>
                  <a:pt x="689" y="1473"/>
                </a:lnTo>
                <a:lnTo>
                  <a:pt x="696" y="1483"/>
                </a:lnTo>
                <a:lnTo>
                  <a:pt x="693" y="1489"/>
                </a:lnTo>
                <a:lnTo>
                  <a:pt x="693" y="1492"/>
                </a:lnTo>
                <a:lnTo>
                  <a:pt x="692" y="1496"/>
                </a:lnTo>
                <a:lnTo>
                  <a:pt x="690" y="1499"/>
                </a:lnTo>
                <a:lnTo>
                  <a:pt x="693" y="1509"/>
                </a:lnTo>
                <a:lnTo>
                  <a:pt x="693" y="1517"/>
                </a:lnTo>
                <a:lnTo>
                  <a:pt x="693" y="1522"/>
                </a:lnTo>
                <a:lnTo>
                  <a:pt x="693" y="1525"/>
                </a:lnTo>
                <a:lnTo>
                  <a:pt x="689" y="1537"/>
                </a:lnTo>
                <a:lnTo>
                  <a:pt x="683" y="1548"/>
                </a:lnTo>
                <a:lnTo>
                  <a:pt x="682" y="1552"/>
                </a:lnTo>
                <a:lnTo>
                  <a:pt x="682" y="1554"/>
                </a:lnTo>
                <a:lnTo>
                  <a:pt x="683" y="1556"/>
                </a:lnTo>
                <a:lnTo>
                  <a:pt x="686" y="1560"/>
                </a:lnTo>
                <a:lnTo>
                  <a:pt x="685" y="1563"/>
                </a:lnTo>
                <a:lnTo>
                  <a:pt x="683" y="1564"/>
                </a:lnTo>
                <a:lnTo>
                  <a:pt x="678" y="1573"/>
                </a:lnTo>
                <a:lnTo>
                  <a:pt x="682" y="1578"/>
                </a:lnTo>
                <a:lnTo>
                  <a:pt x="686" y="1578"/>
                </a:lnTo>
                <a:lnTo>
                  <a:pt x="689" y="1566"/>
                </a:lnTo>
                <a:lnTo>
                  <a:pt x="690" y="1564"/>
                </a:lnTo>
                <a:lnTo>
                  <a:pt x="693" y="1563"/>
                </a:lnTo>
                <a:lnTo>
                  <a:pt x="698" y="1555"/>
                </a:lnTo>
                <a:lnTo>
                  <a:pt x="701" y="1547"/>
                </a:lnTo>
                <a:lnTo>
                  <a:pt x="703" y="1543"/>
                </a:lnTo>
                <a:lnTo>
                  <a:pt x="701" y="1530"/>
                </a:lnTo>
                <a:lnTo>
                  <a:pt x="701" y="1529"/>
                </a:lnTo>
                <a:lnTo>
                  <a:pt x="700" y="1528"/>
                </a:lnTo>
                <a:lnTo>
                  <a:pt x="698" y="1526"/>
                </a:lnTo>
                <a:lnTo>
                  <a:pt x="698" y="1525"/>
                </a:lnTo>
                <a:lnTo>
                  <a:pt x="698" y="1524"/>
                </a:lnTo>
                <a:lnTo>
                  <a:pt x="698" y="1514"/>
                </a:lnTo>
                <a:lnTo>
                  <a:pt x="700" y="1510"/>
                </a:lnTo>
                <a:lnTo>
                  <a:pt x="700" y="1503"/>
                </a:lnTo>
                <a:lnTo>
                  <a:pt x="700" y="1502"/>
                </a:lnTo>
                <a:lnTo>
                  <a:pt x="700" y="1499"/>
                </a:lnTo>
                <a:lnTo>
                  <a:pt x="701" y="1496"/>
                </a:lnTo>
                <a:lnTo>
                  <a:pt x="703" y="1488"/>
                </a:lnTo>
                <a:lnTo>
                  <a:pt x="704" y="1480"/>
                </a:lnTo>
                <a:lnTo>
                  <a:pt x="705" y="1474"/>
                </a:lnTo>
                <a:lnTo>
                  <a:pt x="705" y="1470"/>
                </a:lnTo>
                <a:lnTo>
                  <a:pt x="705" y="1468"/>
                </a:lnTo>
                <a:lnTo>
                  <a:pt x="703" y="1470"/>
                </a:lnTo>
                <a:lnTo>
                  <a:pt x="703" y="1470"/>
                </a:lnTo>
                <a:lnTo>
                  <a:pt x="701" y="1473"/>
                </a:lnTo>
                <a:lnTo>
                  <a:pt x="697" y="1472"/>
                </a:lnTo>
                <a:lnTo>
                  <a:pt x="693" y="1466"/>
                </a:lnTo>
                <a:lnTo>
                  <a:pt x="690" y="1454"/>
                </a:lnTo>
                <a:lnTo>
                  <a:pt x="689" y="1451"/>
                </a:lnTo>
                <a:lnTo>
                  <a:pt x="688" y="1449"/>
                </a:lnTo>
                <a:lnTo>
                  <a:pt x="692" y="1449"/>
                </a:lnTo>
                <a:lnTo>
                  <a:pt x="698" y="1449"/>
                </a:lnTo>
                <a:lnTo>
                  <a:pt x="701" y="1442"/>
                </a:lnTo>
                <a:lnTo>
                  <a:pt x="703" y="1440"/>
                </a:lnTo>
                <a:lnTo>
                  <a:pt x="703" y="1439"/>
                </a:lnTo>
                <a:lnTo>
                  <a:pt x="705" y="1438"/>
                </a:lnTo>
                <a:lnTo>
                  <a:pt x="709" y="1435"/>
                </a:lnTo>
                <a:lnTo>
                  <a:pt x="711" y="1423"/>
                </a:lnTo>
                <a:lnTo>
                  <a:pt x="712" y="1423"/>
                </a:lnTo>
                <a:lnTo>
                  <a:pt x="715" y="1421"/>
                </a:lnTo>
                <a:lnTo>
                  <a:pt x="723" y="1413"/>
                </a:lnTo>
                <a:lnTo>
                  <a:pt x="723" y="1410"/>
                </a:lnTo>
                <a:lnTo>
                  <a:pt x="722" y="1405"/>
                </a:lnTo>
                <a:lnTo>
                  <a:pt x="720" y="1401"/>
                </a:lnTo>
                <a:lnTo>
                  <a:pt x="715" y="1398"/>
                </a:lnTo>
                <a:lnTo>
                  <a:pt x="711" y="1398"/>
                </a:lnTo>
                <a:lnTo>
                  <a:pt x="709" y="1401"/>
                </a:lnTo>
                <a:lnTo>
                  <a:pt x="707" y="1405"/>
                </a:lnTo>
                <a:lnTo>
                  <a:pt x="704" y="1406"/>
                </a:lnTo>
                <a:lnTo>
                  <a:pt x="686" y="1404"/>
                </a:lnTo>
                <a:lnTo>
                  <a:pt x="685" y="1404"/>
                </a:lnTo>
                <a:lnTo>
                  <a:pt x="683" y="1397"/>
                </a:lnTo>
                <a:lnTo>
                  <a:pt x="679" y="1395"/>
                </a:lnTo>
                <a:lnTo>
                  <a:pt x="673" y="1393"/>
                </a:lnTo>
                <a:lnTo>
                  <a:pt x="670" y="1380"/>
                </a:lnTo>
                <a:lnTo>
                  <a:pt x="668" y="1379"/>
                </a:lnTo>
                <a:lnTo>
                  <a:pt x="652" y="1383"/>
                </a:lnTo>
                <a:lnTo>
                  <a:pt x="651" y="1383"/>
                </a:lnTo>
                <a:lnTo>
                  <a:pt x="640" y="1382"/>
                </a:lnTo>
                <a:lnTo>
                  <a:pt x="640" y="1379"/>
                </a:lnTo>
                <a:lnTo>
                  <a:pt x="640" y="1374"/>
                </a:lnTo>
                <a:lnTo>
                  <a:pt x="637" y="1371"/>
                </a:lnTo>
                <a:lnTo>
                  <a:pt x="636" y="1369"/>
                </a:lnTo>
                <a:lnTo>
                  <a:pt x="633" y="1369"/>
                </a:lnTo>
                <a:lnTo>
                  <a:pt x="628" y="1364"/>
                </a:lnTo>
                <a:lnTo>
                  <a:pt x="617" y="1359"/>
                </a:lnTo>
                <a:lnTo>
                  <a:pt x="614" y="1356"/>
                </a:lnTo>
                <a:lnTo>
                  <a:pt x="610" y="1349"/>
                </a:lnTo>
                <a:lnTo>
                  <a:pt x="610" y="1344"/>
                </a:lnTo>
                <a:lnTo>
                  <a:pt x="611" y="1342"/>
                </a:lnTo>
                <a:lnTo>
                  <a:pt x="613" y="1339"/>
                </a:lnTo>
                <a:lnTo>
                  <a:pt x="615" y="1337"/>
                </a:lnTo>
                <a:lnTo>
                  <a:pt x="615" y="1323"/>
                </a:lnTo>
                <a:lnTo>
                  <a:pt x="606" y="1315"/>
                </a:lnTo>
                <a:lnTo>
                  <a:pt x="604" y="1314"/>
                </a:lnTo>
                <a:lnTo>
                  <a:pt x="603" y="1312"/>
                </a:lnTo>
                <a:lnTo>
                  <a:pt x="598" y="1308"/>
                </a:lnTo>
                <a:lnTo>
                  <a:pt x="595" y="1303"/>
                </a:lnTo>
                <a:lnTo>
                  <a:pt x="592" y="1297"/>
                </a:lnTo>
                <a:lnTo>
                  <a:pt x="584" y="1290"/>
                </a:lnTo>
                <a:lnTo>
                  <a:pt x="577" y="1275"/>
                </a:lnTo>
                <a:close/>
                <a:moveTo>
                  <a:pt x="625" y="1262"/>
                </a:moveTo>
                <a:lnTo>
                  <a:pt x="621" y="1267"/>
                </a:lnTo>
                <a:lnTo>
                  <a:pt x="608" y="1266"/>
                </a:lnTo>
                <a:lnTo>
                  <a:pt x="607" y="1270"/>
                </a:lnTo>
                <a:lnTo>
                  <a:pt x="608" y="1270"/>
                </a:lnTo>
                <a:lnTo>
                  <a:pt x="619" y="1273"/>
                </a:lnTo>
                <a:lnTo>
                  <a:pt x="633" y="1279"/>
                </a:lnTo>
                <a:lnTo>
                  <a:pt x="637" y="1278"/>
                </a:lnTo>
                <a:lnTo>
                  <a:pt x="633" y="1267"/>
                </a:lnTo>
                <a:lnTo>
                  <a:pt x="630" y="1263"/>
                </a:lnTo>
                <a:lnTo>
                  <a:pt x="625" y="1262"/>
                </a:lnTo>
                <a:close/>
                <a:moveTo>
                  <a:pt x="542" y="1239"/>
                </a:moveTo>
                <a:lnTo>
                  <a:pt x="542" y="1244"/>
                </a:lnTo>
                <a:lnTo>
                  <a:pt x="548" y="1249"/>
                </a:lnTo>
                <a:lnTo>
                  <a:pt x="548" y="1251"/>
                </a:lnTo>
                <a:lnTo>
                  <a:pt x="550" y="1252"/>
                </a:lnTo>
                <a:lnTo>
                  <a:pt x="559" y="1267"/>
                </a:lnTo>
                <a:lnTo>
                  <a:pt x="562" y="1270"/>
                </a:lnTo>
                <a:lnTo>
                  <a:pt x="572" y="1263"/>
                </a:lnTo>
                <a:lnTo>
                  <a:pt x="572" y="1255"/>
                </a:lnTo>
                <a:lnTo>
                  <a:pt x="572" y="1248"/>
                </a:lnTo>
                <a:lnTo>
                  <a:pt x="562" y="1241"/>
                </a:lnTo>
                <a:lnTo>
                  <a:pt x="557" y="1241"/>
                </a:lnTo>
                <a:lnTo>
                  <a:pt x="542" y="1239"/>
                </a:lnTo>
                <a:close/>
                <a:moveTo>
                  <a:pt x="637" y="1224"/>
                </a:moveTo>
                <a:lnTo>
                  <a:pt x="632" y="1229"/>
                </a:lnTo>
                <a:lnTo>
                  <a:pt x="633" y="1236"/>
                </a:lnTo>
                <a:lnTo>
                  <a:pt x="636" y="1239"/>
                </a:lnTo>
                <a:lnTo>
                  <a:pt x="637" y="1239"/>
                </a:lnTo>
                <a:lnTo>
                  <a:pt x="645" y="1241"/>
                </a:lnTo>
                <a:lnTo>
                  <a:pt x="652" y="1243"/>
                </a:lnTo>
                <a:lnTo>
                  <a:pt x="660" y="1244"/>
                </a:lnTo>
                <a:lnTo>
                  <a:pt x="663" y="1241"/>
                </a:lnTo>
                <a:lnTo>
                  <a:pt x="653" y="1236"/>
                </a:lnTo>
                <a:lnTo>
                  <a:pt x="649" y="1228"/>
                </a:lnTo>
                <a:lnTo>
                  <a:pt x="647" y="1228"/>
                </a:lnTo>
                <a:lnTo>
                  <a:pt x="643" y="1226"/>
                </a:lnTo>
                <a:lnTo>
                  <a:pt x="637" y="1224"/>
                </a:lnTo>
                <a:close/>
                <a:moveTo>
                  <a:pt x="547" y="1199"/>
                </a:moveTo>
                <a:lnTo>
                  <a:pt x="546" y="1199"/>
                </a:lnTo>
                <a:lnTo>
                  <a:pt x="540" y="1200"/>
                </a:lnTo>
                <a:lnTo>
                  <a:pt x="539" y="1200"/>
                </a:lnTo>
                <a:lnTo>
                  <a:pt x="546" y="1207"/>
                </a:lnTo>
                <a:lnTo>
                  <a:pt x="552" y="1217"/>
                </a:lnTo>
                <a:lnTo>
                  <a:pt x="565" y="1217"/>
                </a:lnTo>
                <a:lnTo>
                  <a:pt x="573" y="1218"/>
                </a:lnTo>
                <a:lnTo>
                  <a:pt x="577" y="1224"/>
                </a:lnTo>
                <a:lnTo>
                  <a:pt x="577" y="1225"/>
                </a:lnTo>
                <a:lnTo>
                  <a:pt x="577" y="1226"/>
                </a:lnTo>
                <a:lnTo>
                  <a:pt x="577" y="1232"/>
                </a:lnTo>
                <a:lnTo>
                  <a:pt x="577" y="1239"/>
                </a:lnTo>
                <a:lnTo>
                  <a:pt x="580" y="1243"/>
                </a:lnTo>
                <a:lnTo>
                  <a:pt x="585" y="1256"/>
                </a:lnTo>
                <a:lnTo>
                  <a:pt x="588" y="1260"/>
                </a:lnTo>
                <a:lnTo>
                  <a:pt x="589" y="1260"/>
                </a:lnTo>
                <a:lnTo>
                  <a:pt x="592" y="1259"/>
                </a:lnTo>
                <a:lnTo>
                  <a:pt x="591" y="1258"/>
                </a:lnTo>
                <a:lnTo>
                  <a:pt x="591" y="1256"/>
                </a:lnTo>
                <a:lnTo>
                  <a:pt x="582" y="1234"/>
                </a:lnTo>
                <a:lnTo>
                  <a:pt x="582" y="1233"/>
                </a:lnTo>
                <a:lnTo>
                  <a:pt x="581" y="1221"/>
                </a:lnTo>
                <a:lnTo>
                  <a:pt x="577" y="1213"/>
                </a:lnTo>
                <a:lnTo>
                  <a:pt x="573" y="1209"/>
                </a:lnTo>
                <a:lnTo>
                  <a:pt x="570" y="1207"/>
                </a:lnTo>
                <a:lnTo>
                  <a:pt x="566" y="1207"/>
                </a:lnTo>
                <a:lnTo>
                  <a:pt x="559" y="1206"/>
                </a:lnTo>
                <a:lnTo>
                  <a:pt x="555" y="1203"/>
                </a:lnTo>
                <a:lnTo>
                  <a:pt x="547" y="1199"/>
                </a:lnTo>
                <a:close/>
                <a:moveTo>
                  <a:pt x="637" y="1189"/>
                </a:moveTo>
                <a:lnTo>
                  <a:pt x="636" y="1195"/>
                </a:lnTo>
                <a:lnTo>
                  <a:pt x="643" y="1202"/>
                </a:lnTo>
                <a:lnTo>
                  <a:pt x="647" y="1206"/>
                </a:lnTo>
                <a:lnTo>
                  <a:pt x="652" y="1217"/>
                </a:lnTo>
                <a:lnTo>
                  <a:pt x="658" y="1219"/>
                </a:lnTo>
                <a:lnTo>
                  <a:pt x="662" y="1218"/>
                </a:lnTo>
                <a:lnTo>
                  <a:pt x="659" y="1213"/>
                </a:lnTo>
                <a:lnTo>
                  <a:pt x="664" y="1213"/>
                </a:lnTo>
                <a:lnTo>
                  <a:pt x="663" y="1207"/>
                </a:lnTo>
                <a:lnTo>
                  <a:pt x="658" y="1203"/>
                </a:lnTo>
                <a:lnTo>
                  <a:pt x="648" y="1192"/>
                </a:lnTo>
                <a:lnTo>
                  <a:pt x="643" y="1191"/>
                </a:lnTo>
                <a:lnTo>
                  <a:pt x="637" y="1189"/>
                </a:lnTo>
                <a:close/>
                <a:moveTo>
                  <a:pt x="316" y="1768"/>
                </a:moveTo>
                <a:lnTo>
                  <a:pt x="315" y="1770"/>
                </a:lnTo>
                <a:lnTo>
                  <a:pt x="315" y="1772"/>
                </a:lnTo>
                <a:lnTo>
                  <a:pt x="319" y="1774"/>
                </a:lnTo>
                <a:lnTo>
                  <a:pt x="322" y="1777"/>
                </a:lnTo>
                <a:lnTo>
                  <a:pt x="329" y="1783"/>
                </a:lnTo>
                <a:lnTo>
                  <a:pt x="330" y="1783"/>
                </a:lnTo>
                <a:lnTo>
                  <a:pt x="333" y="1783"/>
                </a:lnTo>
                <a:lnTo>
                  <a:pt x="330" y="1776"/>
                </a:lnTo>
                <a:lnTo>
                  <a:pt x="323" y="1772"/>
                </a:lnTo>
                <a:lnTo>
                  <a:pt x="316" y="1768"/>
                </a:lnTo>
                <a:close/>
                <a:moveTo>
                  <a:pt x="795" y="1157"/>
                </a:moveTo>
                <a:lnTo>
                  <a:pt x="789" y="1161"/>
                </a:lnTo>
                <a:lnTo>
                  <a:pt x="786" y="1164"/>
                </a:lnTo>
                <a:lnTo>
                  <a:pt x="802" y="1173"/>
                </a:lnTo>
                <a:lnTo>
                  <a:pt x="805" y="1172"/>
                </a:lnTo>
                <a:lnTo>
                  <a:pt x="804" y="1164"/>
                </a:lnTo>
                <a:lnTo>
                  <a:pt x="799" y="1158"/>
                </a:lnTo>
                <a:lnTo>
                  <a:pt x="795" y="1157"/>
                </a:lnTo>
                <a:close/>
                <a:moveTo>
                  <a:pt x="486" y="1144"/>
                </a:moveTo>
                <a:lnTo>
                  <a:pt x="483" y="1147"/>
                </a:lnTo>
                <a:lnTo>
                  <a:pt x="483" y="1150"/>
                </a:lnTo>
                <a:lnTo>
                  <a:pt x="499" y="1166"/>
                </a:lnTo>
                <a:lnTo>
                  <a:pt x="505" y="1164"/>
                </a:lnTo>
                <a:lnTo>
                  <a:pt x="503" y="1158"/>
                </a:lnTo>
                <a:lnTo>
                  <a:pt x="494" y="1149"/>
                </a:lnTo>
                <a:lnTo>
                  <a:pt x="486" y="1144"/>
                </a:lnTo>
                <a:close/>
                <a:moveTo>
                  <a:pt x="604" y="1136"/>
                </a:moveTo>
                <a:lnTo>
                  <a:pt x="599" y="1136"/>
                </a:lnTo>
                <a:lnTo>
                  <a:pt x="593" y="1144"/>
                </a:lnTo>
                <a:lnTo>
                  <a:pt x="599" y="1150"/>
                </a:lnTo>
                <a:lnTo>
                  <a:pt x="608" y="1151"/>
                </a:lnTo>
                <a:lnTo>
                  <a:pt x="614" y="1149"/>
                </a:lnTo>
                <a:lnTo>
                  <a:pt x="614" y="1143"/>
                </a:lnTo>
                <a:lnTo>
                  <a:pt x="608" y="1140"/>
                </a:lnTo>
                <a:lnTo>
                  <a:pt x="604" y="1136"/>
                </a:lnTo>
                <a:close/>
                <a:moveTo>
                  <a:pt x="819" y="1112"/>
                </a:moveTo>
                <a:lnTo>
                  <a:pt x="816" y="1113"/>
                </a:lnTo>
                <a:lnTo>
                  <a:pt x="819" y="1119"/>
                </a:lnTo>
                <a:lnTo>
                  <a:pt x="823" y="1127"/>
                </a:lnTo>
                <a:lnTo>
                  <a:pt x="828" y="1135"/>
                </a:lnTo>
                <a:lnTo>
                  <a:pt x="832" y="1134"/>
                </a:lnTo>
                <a:lnTo>
                  <a:pt x="832" y="1128"/>
                </a:lnTo>
                <a:lnTo>
                  <a:pt x="829" y="1123"/>
                </a:lnTo>
                <a:lnTo>
                  <a:pt x="819" y="1112"/>
                </a:lnTo>
                <a:close/>
                <a:moveTo>
                  <a:pt x="602" y="1064"/>
                </a:moveTo>
                <a:lnTo>
                  <a:pt x="589" y="1065"/>
                </a:lnTo>
                <a:lnTo>
                  <a:pt x="587" y="1076"/>
                </a:lnTo>
                <a:lnTo>
                  <a:pt x="576" y="1075"/>
                </a:lnTo>
                <a:lnTo>
                  <a:pt x="573" y="1086"/>
                </a:lnTo>
                <a:lnTo>
                  <a:pt x="578" y="1113"/>
                </a:lnTo>
                <a:lnTo>
                  <a:pt x="588" y="1121"/>
                </a:lnTo>
                <a:lnTo>
                  <a:pt x="593" y="1127"/>
                </a:lnTo>
                <a:lnTo>
                  <a:pt x="607" y="1116"/>
                </a:lnTo>
                <a:lnTo>
                  <a:pt x="614" y="1114"/>
                </a:lnTo>
                <a:lnTo>
                  <a:pt x="630" y="1124"/>
                </a:lnTo>
                <a:lnTo>
                  <a:pt x="630" y="1134"/>
                </a:lnTo>
                <a:lnTo>
                  <a:pt x="632" y="1136"/>
                </a:lnTo>
                <a:lnTo>
                  <a:pt x="632" y="1138"/>
                </a:lnTo>
                <a:lnTo>
                  <a:pt x="637" y="1138"/>
                </a:lnTo>
                <a:lnTo>
                  <a:pt x="645" y="1143"/>
                </a:lnTo>
                <a:lnTo>
                  <a:pt x="649" y="1144"/>
                </a:lnTo>
                <a:lnTo>
                  <a:pt x="651" y="1143"/>
                </a:lnTo>
                <a:lnTo>
                  <a:pt x="652" y="1140"/>
                </a:lnTo>
                <a:lnTo>
                  <a:pt x="652" y="1140"/>
                </a:lnTo>
                <a:lnTo>
                  <a:pt x="662" y="1140"/>
                </a:lnTo>
                <a:lnTo>
                  <a:pt x="666" y="1136"/>
                </a:lnTo>
                <a:lnTo>
                  <a:pt x="667" y="1125"/>
                </a:lnTo>
                <a:lnTo>
                  <a:pt x="667" y="1116"/>
                </a:lnTo>
                <a:lnTo>
                  <a:pt x="664" y="1108"/>
                </a:lnTo>
                <a:lnTo>
                  <a:pt x="664" y="1106"/>
                </a:lnTo>
                <a:lnTo>
                  <a:pt x="652" y="1098"/>
                </a:lnTo>
                <a:lnTo>
                  <a:pt x="645" y="1095"/>
                </a:lnTo>
                <a:lnTo>
                  <a:pt x="637" y="1089"/>
                </a:lnTo>
                <a:lnTo>
                  <a:pt x="633" y="1094"/>
                </a:lnTo>
                <a:lnTo>
                  <a:pt x="623" y="1087"/>
                </a:lnTo>
                <a:lnTo>
                  <a:pt x="614" y="1087"/>
                </a:lnTo>
                <a:lnTo>
                  <a:pt x="604" y="1084"/>
                </a:lnTo>
                <a:lnTo>
                  <a:pt x="604" y="1080"/>
                </a:lnTo>
                <a:lnTo>
                  <a:pt x="610" y="1078"/>
                </a:lnTo>
                <a:lnTo>
                  <a:pt x="613" y="1071"/>
                </a:lnTo>
                <a:lnTo>
                  <a:pt x="602" y="1064"/>
                </a:lnTo>
                <a:close/>
                <a:moveTo>
                  <a:pt x="618" y="1048"/>
                </a:moveTo>
                <a:lnTo>
                  <a:pt x="613" y="1049"/>
                </a:lnTo>
                <a:lnTo>
                  <a:pt x="604" y="1053"/>
                </a:lnTo>
                <a:lnTo>
                  <a:pt x="604" y="1059"/>
                </a:lnTo>
                <a:lnTo>
                  <a:pt x="604" y="1060"/>
                </a:lnTo>
                <a:lnTo>
                  <a:pt x="611" y="1061"/>
                </a:lnTo>
                <a:lnTo>
                  <a:pt x="615" y="1067"/>
                </a:lnTo>
                <a:lnTo>
                  <a:pt x="626" y="1063"/>
                </a:lnTo>
                <a:lnTo>
                  <a:pt x="623" y="1057"/>
                </a:lnTo>
                <a:lnTo>
                  <a:pt x="626" y="1050"/>
                </a:lnTo>
                <a:lnTo>
                  <a:pt x="618" y="1048"/>
                </a:lnTo>
                <a:close/>
                <a:moveTo>
                  <a:pt x="570" y="1052"/>
                </a:moveTo>
                <a:lnTo>
                  <a:pt x="569" y="1053"/>
                </a:lnTo>
                <a:lnTo>
                  <a:pt x="567" y="1054"/>
                </a:lnTo>
                <a:lnTo>
                  <a:pt x="572" y="1059"/>
                </a:lnTo>
                <a:lnTo>
                  <a:pt x="572" y="1060"/>
                </a:lnTo>
                <a:lnTo>
                  <a:pt x="576" y="1063"/>
                </a:lnTo>
                <a:lnTo>
                  <a:pt x="581" y="1057"/>
                </a:lnTo>
                <a:lnTo>
                  <a:pt x="584" y="1054"/>
                </a:lnTo>
                <a:lnTo>
                  <a:pt x="570" y="1052"/>
                </a:lnTo>
                <a:close/>
                <a:moveTo>
                  <a:pt x="754" y="1054"/>
                </a:moveTo>
                <a:lnTo>
                  <a:pt x="750" y="1056"/>
                </a:lnTo>
                <a:lnTo>
                  <a:pt x="752" y="1059"/>
                </a:lnTo>
                <a:lnTo>
                  <a:pt x="756" y="1072"/>
                </a:lnTo>
                <a:lnTo>
                  <a:pt x="757" y="1076"/>
                </a:lnTo>
                <a:lnTo>
                  <a:pt x="765" y="1094"/>
                </a:lnTo>
                <a:lnTo>
                  <a:pt x="768" y="1095"/>
                </a:lnTo>
                <a:lnTo>
                  <a:pt x="769" y="1093"/>
                </a:lnTo>
                <a:lnTo>
                  <a:pt x="772" y="1087"/>
                </a:lnTo>
                <a:lnTo>
                  <a:pt x="765" y="1064"/>
                </a:lnTo>
                <a:lnTo>
                  <a:pt x="764" y="1060"/>
                </a:lnTo>
                <a:lnTo>
                  <a:pt x="754" y="1054"/>
                </a:lnTo>
                <a:close/>
                <a:moveTo>
                  <a:pt x="544" y="1034"/>
                </a:moveTo>
                <a:lnTo>
                  <a:pt x="540" y="1034"/>
                </a:lnTo>
                <a:lnTo>
                  <a:pt x="540" y="1037"/>
                </a:lnTo>
                <a:lnTo>
                  <a:pt x="542" y="1038"/>
                </a:lnTo>
                <a:lnTo>
                  <a:pt x="544" y="1039"/>
                </a:lnTo>
                <a:lnTo>
                  <a:pt x="547" y="1045"/>
                </a:lnTo>
                <a:lnTo>
                  <a:pt x="554" y="1049"/>
                </a:lnTo>
                <a:lnTo>
                  <a:pt x="554" y="1048"/>
                </a:lnTo>
                <a:lnTo>
                  <a:pt x="554" y="1046"/>
                </a:lnTo>
                <a:lnTo>
                  <a:pt x="547" y="1037"/>
                </a:lnTo>
                <a:lnTo>
                  <a:pt x="544" y="1034"/>
                </a:lnTo>
                <a:close/>
                <a:moveTo>
                  <a:pt x="683" y="1008"/>
                </a:moveTo>
                <a:lnTo>
                  <a:pt x="682" y="1008"/>
                </a:lnTo>
                <a:lnTo>
                  <a:pt x="681" y="1008"/>
                </a:lnTo>
                <a:lnTo>
                  <a:pt x="679" y="1008"/>
                </a:lnTo>
                <a:lnTo>
                  <a:pt x="671" y="1019"/>
                </a:lnTo>
                <a:lnTo>
                  <a:pt x="666" y="1019"/>
                </a:lnTo>
                <a:lnTo>
                  <a:pt x="664" y="1019"/>
                </a:lnTo>
                <a:lnTo>
                  <a:pt x="664" y="1016"/>
                </a:lnTo>
                <a:lnTo>
                  <a:pt x="659" y="1022"/>
                </a:lnTo>
                <a:lnTo>
                  <a:pt x="651" y="1022"/>
                </a:lnTo>
                <a:lnTo>
                  <a:pt x="649" y="1027"/>
                </a:lnTo>
                <a:lnTo>
                  <a:pt x="648" y="1038"/>
                </a:lnTo>
                <a:lnTo>
                  <a:pt x="648" y="1041"/>
                </a:lnTo>
                <a:lnTo>
                  <a:pt x="644" y="1048"/>
                </a:lnTo>
                <a:lnTo>
                  <a:pt x="643" y="1057"/>
                </a:lnTo>
                <a:lnTo>
                  <a:pt x="643" y="1061"/>
                </a:lnTo>
                <a:lnTo>
                  <a:pt x="643" y="1065"/>
                </a:lnTo>
                <a:lnTo>
                  <a:pt x="647" y="1075"/>
                </a:lnTo>
                <a:lnTo>
                  <a:pt x="652" y="1075"/>
                </a:lnTo>
                <a:lnTo>
                  <a:pt x="651" y="1069"/>
                </a:lnTo>
                <a:lnTo>
                  <a:pt x="648" y="1063"/>
                </a:lnTo>
                <a:lnTo>
                  <a:pt x="649" y="1061"/>
                </a:lnTo>
                <a:lnTo>
                  <a:pt x="651" y="1046"/>
                </a:lnTo>
                <a:lnTo>
                  <a:pt x="652" y="1044"/>
                </a:lnTo>
                <a:lnTo>
                  <a:pt x="655" y="1038"/>
                </a:lnTo>
                <a:lnTo>
                  <a:pt x="659" y="1027"/>
                </a:lnTo>
                <a:lnTo>
                  <a:pt x="668" y="1026"/>
                </a:lnTo>
                <a:lnTo>
                  <a:pt x="670" y="1024"/>
                </a:lnTo>
                <a:lnTo>
                  <a:pt x="677" y="1022"/>
                </a:lnTo>
                <a:lnTo>
                  <a:pt x="679" y="1020"/>
                </a:lnTo>
                <a:lnTo>
                  <a:pt x="679" y="1019"/>
                </a:lnTo>
                <a:lnTo>
                  <a:pt x="683" y="1011"/>
                </a:lnTo>
                <a:lnTo>
                  <a:pt x="683" y="1009"/>
                </a:lnTo>
                <a:lnTo>
                  <a:pt x="683" y="1008"/>
                </a:lnTo>
                <a:close/>
                <a:moveTo>
                  <a:pt x="774" y="989"/>
                </a:moveTo>
                <a:lnTo>
                  <a:pt x="772" y="993"/>
                </a:lnTo>
                <a:lnTo>
                  <a:pt x="772" y="1000"/>
                </a:lnTo>
                <a:lnTo>
                  <a:pt x="772" y="1004"/>
                </a:lnTo>
                <a:lnTo>
                  <a:pt x="774" y="1012"/>
                </a:lnTo>
                <a:lnTo>
                  <a:pt x="779" y="1018"/>
                </a:lnTo>
                <a:lnTo>
                  <a:pt x="782" y="1015"/>
                </a:lnTo>
                <a:lnTo>
                  <a:pt x="780" y="1003"/>
                </a:lnTo>
                <a:lnTo>
                  <a:pt x="779" y="994"/>
                </a:lnTo>
                <a:lnTo>
                  <a:pt x="774" y="989"/>
                </a:lnTo>
                <a:close/>
                <a:moveTo>
                  <a:pt x="633" y="956"/>
                </a:moveTo>
                <a:lnTo>
                  <a:pt x="629" y="958"/>
                </a:lnTo>
                <a:lnTo>
                  <a:pt x="629" y="971"/>
                </a:lnTo>
                <a:lnTo>
                  <a:pt x="629" y="975"/>
                </a:lnTo>
                <a:lnTo>
                  <a:pt x="636" y="973"/>
                </a:lnTo>
                <a:lnTo>
                  <a:pt x="637" y="975"/>
                </a:lnTo>
                <a:lnTo>
                  <a:pt x="637" y="985"/>
                </a:lnTo>
                <a:lnTo>
                  <a:pt x="641" y="990"/>
                </a:lnTo>
                <a:lnTo>
                  <a:pt x="645" y="990"/>
                </a:lnTo>
                <a:lnTo>
                  <a:pt x="644" y="981"/>
                </a:lnTo>
                <a:lnTo>
                  <a:pt x="644" y="969"/>
                </a:lnTo>
                <a:lnTo>
                  <a:pt x="644" y="966"/>
                </a:lnTo>
                <a:lnTo>
                  <a:pt x="637" y="960"/>
                </a:lnTo>
                <a:lnTo>
                  <a:pt x="637" y="959"/>
                </a:lnTo>
                <a:lnTo>
                  <a:pt x="633" y="956"/>
                </a:lnTo>
                <a:close/>
                <a:moveTo>
                  <a:pt x="778" y="951"/>
                </a:moveTo>
                <a:lnTo>
                  <a:pt x="774" y="954"/>
                </a:lnTo>
                <a:lnTo>
                  <a:pt x="774" y="969"/>
                </a:lnTo>
                <a:lnTo>
                  <a:pt x="776" y="973"/>
                </a:lnTo>
                <a:lnTo>
                  <a:pt x="786" y="977"/>
                </a:lnTo>
                <a:lnTo>
                  <a:pt x="793" y="977"/>
                </a:lnTo>
                <a:lnTo>
                  <a:pt x="794" y="977"/>
                </a:lnTo>
                <a:lnTo>
                  <a:pt x="783" y="960"/>
                </a:lnTo>
                <a:lnTo>
                  <a:pt x="778" y="951"/>
                </a:lnTo>
                <a:close/>
                <a:moveTo>
                  <a:pt x="1029" y="193"/>
                </a:moveTo>
                <a:lnTo>
                  <a:pt x="1025" y="197"/>
                </a:lnTo>
                <a:lnTo>
                  <a:pt x="1016" y="210"/>
                </a:lnTo>
                <a:lnTo>
                  <a:pt x="1016" y="228"/>
                </a:lnTo>
                <a:lnTo>
                  <a:pt x="1010" y="238"/>
                </a:lnTo>
                <a:lnTo>
                  <a:pt x="1011" y="251"/>
                </a:lnTo>
                <a:lnTo>
                  <a:pt x="1014" y="251"/>
                </a:lnTo>
                <a:lnTo>
                  <a:pt x="1018" y="247"/>
                </a:lnTo>
                <a:lnTo>
                  <a:pt x="1031" y="221"/>
                </a:lnTo>
                <a:lnTo>
                  <a:pt x="1034" y="209"/>
                </a:lnTo>
                <a:lnTo>
                  <a:pt x="1031" y="199"/>
                </a:lnTo>
                <a:lnTo>
                  <a:pt x="1029" y="193"/>
                </a:lnTo>
                <a:close/>
                <a:moveTo>
                  <a:pt x="769" y="932"/>
                </a:moveTo>
                <a:lnTo>
                  <a:pt x="761" y="933"/>
                </a:lnTo>
                <a:lnTo>
                  <a:pt x="753" y="934"/>
                </a:lnTo>
                <a:lnTo>
                  <a:pt x="752" y="934"/>
                </a:lnTo>
                <a:lnTo>
                  <a:pt x="749" y="936"/>
                </a:lnTo>
                <a:lnTo>
                  <a:pt x="743" y="948"/>
                </a:lnTo>
                <a:lnTo>
                  <a:pt x="742" y="951"/>
                </a:lnTo>
                <a:lnTo>
                  <a:pt x="741" y="954"/>
                </a:lnTo>
                <a:lnTo>
                  <a:pt x="741" y="959"/>
                </a:lnTo>
                <a:lnTo>
                  <a:pt x="741" y="964"/>
                </a:lnTo>
                <a:lnTo>
                  <a:pt x="741" y="967"/>
                </a:lnTo>
                <a:lnTo>
                  <a:pt x="741" y="969"/>
                </a:lnTo>
                <a:lnTo>
                  <a:pt x="742" y="971"/>
                </a:lnTo>
                <a:lnTo>
                  <a:pt x="742" y="973"/>
                </a:lnTo>
                <a:lnTo>
                  <a:pt x="750" y="978"/>
                </a:lnTo>
                <a:lnTo>
                  <a:pt x="753" y="978"/>
                </a:lnTo>
                <a:lnTo>
                  <a:pt x="756" y="977"/>
                </a:lnTo>
                <a:lnTo>
                  <a:pt x="756" y="970"/>
                </a:lnTo>
                <a:lnTo>
                  <a:pt x="750" y="960"/>
                </a:lnTo>
                <a:lnTo>
                  <a:pt x="752" y="958"/>
                </a:lnTo>
                <a:lnTo>
                  <a:pt x="760" y="958"/>
                </a:lnTo>
                <a:lnTo>
                  <a:pt x="767" y="963"/>
                </a:lnTo>
                <a:lnTo>
                  <a:pt x="769" y="959"/>
                </a:lnTo>
                <a:lnTo>
                  <a:pt x="760" y="948"/>
                </a:lnTo>
                <a:lnTo>
                  <a:pt x="760" y="944"/>
                </a:lnTo>
                <a:lnTo>
                  <a:pt x="768" y="944"/>
                </a:lnTo>
                <a:lnTo>
                  <a:pt x="768" y="944"/>
                </a:lnTo>
                <a:lnTo>
                  <a:pt x="768" y="943"/>
                </a:lnTo>
                <a:lnTo>
                  <a:pt x="771" y="937"/>
                </a:lnTo>
                <a:lnTo>
                  <a:pt x="769" y="932"/>
                </a:lnTo>
                <a:close/>
                <a:moveTo>
                  <a:pt x="703" y="847"/>
                </a:moveTo>
                <a:lnTo>
                  <a:pt x="698" y="850"/>
                </a:lnTo>
                <a:lnTo>
                  <a:pt x="697" y="857"/>
                </a:lnTo>
                <a:lnTo>
                  <a:pt x="693" y="859"/>
                </a:lnTo>
                <a:lnTo>
                  <a:pt x="683" y="864"/>
                </a:lnTo>
                <a:lnTo>
                  <a:pt x="683" y="866"/>
                </a:lnTo>
                <a:lnTo>
                  <a:pt x="685" y="868"/>
                </a:lnTo>
                <a:lnTo>
                  <a:pt x="686" y="872"/>
                </a:lnTo>
                <a:lnTo>
                  <a:pt x="692" y="879"/>
                </a:lnTo>
                <a:lnTo>
                  <a:pt x="692" y="884"/>
                </a:lnTo>
                <a:lnTo>
                  <a:pt x="689" y="884"/>
                </a:lnTo>
                <a:lnTo>
                  <a:pt x="679" y="874"/>
                </a:lnTo>
                <a:lnTo>
                  <a:pt x="670" y="870"/>
                </a:lnTo>
                <a:lnTo>
                  <a:pt x="667" y="866"/>
                </a:lnTo>
                <a:lnTo>
                  <a:pt x="666" y="855"/>
                </a:lnTo>
                <a:lnTo>
                  <a:pt x="662" y="851"/>
                </a:lnTo>
                <a:lnTo>
                  <a:pt x="656" y="853"/>
                </a:lnTo>
                <a:lnTo>
                  <a:pt x="651" y="859"/>
                </a:lnTo>
                <a:lnTo>
                  <a:pt x="655" y="865"/>
                </a:lnTo>
                <a:lnTo>
                  <a:pt x="653" y="873"/>
                </a:lnTo>
                <a:lnTo>
                  <a:pt x="658" y="877"/>
                </a:lnTo>
                <a:lnTo>
                  <a:pt x="666" y="884"/>
                </a:lnTo>
                <a:lnTo>
                  <a:pt x="667" y="889"/>
                </a:lnTo>
                <a:lnTo>
                  <a:pt x="670" y="902"/>
                </a:lnTo>
                <a:lnTo>
                  <a:pt x="670" y="903"/>
                </a:lnTo>
                <a:lnTo>
                  <a:pt x="671" y="909"/>
                </a:lnTo>
                <a:lnTo>
                  <a:pt x="670" y="910"/>
                </a:lnTo>
                <a:lnTo>
                  <a:pt x="667" y="907"/>
                </a:lnTo>
                <a:lnTo>
                  <a:pt x="663" y="903"/>
                </a:lnTo>
                <a:lnTo>
                  <a:pt x="659" y="891"/>
                </a:lnTo>
                <a:lnTo>
                  <a:pt x="651" y="884"/>
                </a:lnTo>
                <a:lnTo>
                  <a:pt x="648" y="884"/>
                </a:lnTo>
                <a:lnTo>
                  <a:pt x="643" y="884"/>
                </a:lnTo>
                <a:lnTo>
                  <a:pt x="641" y="888"/>
                </a:lnTo>
                <a:lnTo>
                  <a:pt x="640" y="895"/>
                </a:lnTo>
                <a:lnTo>
                  <a:pt x="644" y="903"/>
                </a:lnTo>
                <a:lnTo>
                  <a:pt x="645" y="907"/>
                </a:lnTo>
                <a:lnTo>
                  <a:pt x="641" y="909"/>
                </a:lnTo>
                <a:lnTo>
                  <a:pt x="640" y="909"/>
                </a:lnTo>
                <a:lnTo>
                  <a:pt x="638" y="907"/>
                </a:lnTo>
                <a:lnTo>
                  <a:pt x="637" y="904"/>
                </a:lnTo>
                <a:lnTo>
                  <a:pt x="636" y="902"/>
                </a:lnTo>
                <a:lnTo>
                  <a:pt x="634" y="898"/>
                </a:lnTo>
                <a:lnTo>
                  <a:pt x="633" y="891"/>
                </a:lnTo>
                <a:lnTo>
                  <a:pt x="626" y="883"/>
                </a:lnTo>
                <a:lnTo>
                  <a:pt x="623" y="883"/>
                </a:lnTo>
                <a:lnTo>
                  <a:pt x="618" y="880"/>
                </a:lnTo>
                <a:lnTo>
                  <a:pt x="614" y="881"/>
                </a:lnTo>
                <a:lnTo>
                  <a:pt x="611" y="881"/>
                </a:lnTo>
                <a:lnTo>
                  <a:pt x="610" y="881"/>
                </a:lnTo>
                <a:lnTo>
                  <a:pt x="604" y="880"/>
                </a:lnTo>
                <a:lnTo>
                  <a:pt x="603" y="884"/>
                </a:lnTo>
                <a:lnTo>
                  <a:pt x="598" y="891"/>
                </a:lnTo>
                <a:lnTo>
                  <a:pt x="593" y="891"/>
                </a:lnTo>
                <a:lnTo>
                  <a:pt x="592" y="885"/>
                </a:lnTo>
                <a:lnTo>
                  <a:pt x="588" y="885"/>
                </a:lnTo>
                <a:lnTo>
                  <a:pt x="589" y="896"/>
                </a:lnTo>
                <a:lnTo>
                  <a:pt x="592" y="903"/>
                </a:lnTo>
                <a:lnTo>
                  <a:pt x="596" y="904"/>
                </a:lnTo>
                <a:lnTo>
                  <a:pt x="600" y="907"/>
                </a:lnTo>
                <a:lnTo>
                  <a:pt x="602" y="910"/>
                </a:lnTo>
                <a:lnTo>
                  <a:pt x="603" y="913"/>
                </a:lnTo>
                <a:lnTo>
                  <a:pt x="610" y="922"/>
                </a:lnTo>
                <a:lnTo>
                  <a:pt x="610" y="924"/>
                </a:lnTo>
                <a:lnTo>
                  <a:pt x="613" y="928"/>
                </a:lnTo>
                <a:lnTo>
                  <a:pt x="615" y="934"/>
                </a:lnTo>
                <a:lnTo>
                  <a:pt x="618" y="936"/>
                </a:lnTo>
                <a:lnTo>
                  <a:pt x="630" y="928"/>
                </a:lnTo>
                <a:lnTo>
                  <a:pt x="632" y="926"/>
                </a:lnTo>
                <a:lnTo>
                  <a:pt x="636" y="929"/>
                </a:lnTo>
                <a:lnTo>
                  <a:pt x="634" y="932"/>
                </a:lnTo>
                <a:lnTo>
                  <a:pt x="634" y="936"/>
                </a:lnTo>
                <a:lnTo>
                  <a:pt x="638" y="939"/>
                </a:lnTo>
                <a:lnTo>
                  <a:pt x="645" y="941"/>
                </a:lnTo>
                <a:lnTo>
                  <a:pt x="649" y="943"/>
                </a:lnTo>
                <a:lnTo>
                  <a:pt x="649" y="944"/>
                </a:lnTo>
                <a:lnTo>
                  <a:pt x="645" y="945"/>
                </a:lnTo>
                <a:lnTo>
                  <a:pt x="643" y="945"/>
                </a:lnTo>
                <a:lnTo>
                  <a:pt x="637" y="947"/>
                </a:lnTo>
                <a:lnTo>
                  <a:pt x="640" y="955"/>
                </a:lnTo>
                <a:lnTo>
                  <a:pt x="640" y="956"/>
                </a:lnTo>
                <a:lnTo>
                  <a:pt x="648" y="966"/>
                </a:lnTo>
                <a:lnTo>
                  <a:pt x="656" y="978"/>
                </a:lnTo>
                <a:lnTo>
                  <a:pt x="658" y="979"/>
                </a:lnTo>
                <a:lnTo>
                  <a:pt x="667" y="975"/>
                </a:lnTo>
                <a:lnTo>
                  <a:pt x="670" y="966"/>
                </a:lnTo>
                <a:lnTo>
                  <a:pt x="671" y="955"/>
                </a:lnTo>
                <a:lnTo>
                  <a:pt x="674" y="954"/>
                </a:lnTo>
                <a:lnTo>
                  <a:pt x="677" y="962"/>
                </a:lnTo>
                <a:lnTo>
                  <a:pt x="678" y="963"/>
                </a:lnTo>
                <a:lnTo>
                  <a:pt x="681" y="964"/>
                </a:lnTo>
                <a:lnTo>
                  <a:pt x="692" y="973"/>
                </a:lnTo>
                <a:lnTo>
                  <a:pt x="694" y="971"/>
                </a:lnTo>
                <a:lnTo>
                  <a:pt x="696" y="970"/>
                </a:lnTo>
                <a:lnTo>
                  <a:pt x="701" y="958"/>
                </a:lnTo>
                <a:lnTo>
                  <a:pt x="700" y="956"/>
                </a:lnTo>
                <a:lnTo>
                  <a:pt x="692" y="949"/>
                </a:lnTo>
                <a:lnTo>
                  <a:pt x="682" y="937"/>
                </a:lnTo>
                <a:lnTo>
                  <a:pt x="682" y="932"/>
                </a:lnTo>
                <a:lnTo>
                  <a:pt x="686" y="929"/>
                </a:lnTo>
                <a:lnTo>
                  <a:pt x="692" y="930"/>
                </a:lnTo>
                <a:lnTo>
                  <a:pt x="700" y="944"/>
                </a:lnTo>
                <a:lnTo>
                  <a:pt x="703" y="944"/>
                </a:lnTo>
                <a:lnTo>
                  <a:pt x="708" y="943"/>
                </a:lnTo>
                <a:lnTo>
                  <a:pt x="708" y="941"/>
                </a:lnTo>
                <a:lnTo>
                  <a:pt x="718" y="924"/>
                </a:lnTo>
                <a:lnTo>
                  <a:pt x="720" y="918"/>
                </a:lnTo>
                <a:lnTo>
                  <a:pt x="720" y="917"/>
                </a:lnTo>
                <a:lnTo>
                  <a:pt x="719" y="911"/>
                </a:lnTo>
                <a:lnTo>
                  <a:pt x="719" y="909"/>
                </a:lnTo>
                <a:lnTo>
                  <a:pt x="718" y="907"/>
                </a:lnTo>
                <a:lnTo>
                  <a:pt x="715" y="904"/>
                </a:lnTo>
                <a:lnTo>
                  <a:pt x="711" y="907"/>
                </a:lnTo>
                <a:lnTo>
                  <a:pt x="704" y="910"/>
                </a:lnTo>
                <a:lnTo>
                  <a:pt x="703" y="910"/>
                </a:lnTo>
                <a:lnTo>
                  <a:pt x="700" y="909"/>
                </a:lnTo>
                <a:lnTo>
                  <a:pt x="697" y="900"/>
                </a:lnTo>
                <a:lnTo>
                  <a:pt x="701" y="898"/>
                </a:lnTo>
                <a:lnTo>
                  <a:pt x="703" y="898"/>
                </a:lnTo>
                <a:lnTo>
                  <a:pt x="719" y="896"/>
                </a:lnTo>
                <a:lnTo>
                  <a:pt x="724" y="889"/>
                </a:lnTo>
                <a:lnTo>
                  <a:pt x="726" y="879"/>
                </a:lnTo>
                <a:lnTo>
                  <a:pt x="724" y="876"/>
                </a:lnTo>
                <a:lnTo>
                  <a:pt x="724" y="873"/>
                </a:lnTo>
                <a:lnTo>
                  <a:pt x="723" y="872"/>
                </a:lnTo>
                <a:lnTo>
                  <a:pt x="720" y="858"/>
                </a:lnTo>
                <a:lnTo>
                  <a:pt x="718" y="857"/>
                </a:lnTo>
                <a:lnTo>
                  <a:pt x="711" y="879"/>
                </a:lnTo>
                <a:lnTo>
                  <a:pt x="709" y="879"/>
                </a:lnTo>
                <a:lnTo>
                  <a:pt x="707" y="879"/>
                </a:lnTo>
                <a:lnTo>
                  <a:pt x="703" y="877"/>
                </a:lnTo>
                <a:lnTo>
                  <a:pt x="704" y="873"/>
                </a:lnTo>
                <a:lnTo>
                  <a:pt x="707" y="862"/>
                </a:lnTo>
                <a:lnTo>
                  <a:pt x="705" y="853"/>
                </a:lnTo>
                <a:lnTo>
                  <a:pt x="703" y="847"/>
                </a:lnTo>
                <a:close/>
                <a:moveTo>
                  <a:pt x="734" y="880"/>
                </a:moveTo>
                <a:lnTo>
                  <a:pt x="731" y="884"/>
                </a:lnTo>
                <a:lnTo>
                  <a:pt x="730" y="909"/>
                </a:lnTo>
                <a:lnTo>
                  <a:pt x="727" y="918"/>
                </a:lnTo>
                <a:lnTo>
                  <a:pt x="724" y="933"/>
                </a:lnTo>
                <a:lnTo>
                  <a:pt x="722" y="939"/>
                </a:lnTo>
                <a:lnTo>
                  <a:pt x="724" y="944"/>
                </a:lnTo>
                <a:lnTo>
                  <a:pt x="726" y="944"/>
                </a:lnTo>
                <a:lnTo>
                  <a:pt x="730" y="947"/>
                </a:lnTo>
                <a:lnTo>
                  <a:pt x="735" y="944"/>
                </a:lnTo>
                <a:lnTo>
                  <a:pt x="731" y="933"/>
                </a:lnTo>
                <a:lnTo>
                  <a:pt x="734" y="926"/>
                </a:lnTo>
                <a:lnTo>
                  <a:pt x="743" y="934"/>
                </a:lnTo>
                <a:lnTo>
                  <a:pt x="745" y="929"/>
                </a:lnTo>
                <a:lnTo>
                  <a:pt x="741" y="918"/>
                </a:lnTo>
                <a:lnTo>
                  <a:pt x="742" y="906"/>
                </a:lnTo>
                <a:lnTo>
                  <a:pt x="743" y="895"/>
                </a:lnTo>
                <a:lnTo>
                  <a:pt x="737" y="881"/>
                </a:lnTo>
                <a:lnTo>
                  <a:pt x="734" y="880"/>
                </a:lnTo>
                <a:close/>
                <a:moveTo>
                  <a:pt x="157" y="1965"/>
                </a:moveTo>
                <a:lnTo>
                  <a:pt x="146" y="1971"/>
                </a:lnTo>
                <a:lnTo>
                  <a:pt x="146" y="1976"/>
                </a:lnTo>
                <a:lnTo>
                  <a:pt x="153" y="1978"/>
                </a:lnTo>
                <a:lnTo>
                  <a:pt x="155" y="1978"/>
                </a:lnTo>
                <a:lnTo>
                  <a:pt x="165" y="1975"/>
                </a:lnTo>
                <a:lnTo>
                  <a:pt x="164" y="1969"/>
                </a:lnTo>
                <a:lnTo>
                  <a:pt x="157" y="1965"/>
                </a:lnTo>
                <a:close/>
                <a:moveTo>
                  <a:pt x="48" y="1927"/>
                </a:moveTo>
                <a:lnTo>
                  <a:pt x="48" y="1927"/>
                </a:lnTo>
                <a:lnTo>
                  <a:pt x="46" y="1927"/>
                </a:lnTo>
                <a:lnTo>
                  <a:pt x="44" y="1935"/>
                </a:lnTo>
                <a:lnTo>
                  <a:pt x="42" y="1948"/>
                </a:lnTo>
                <a:lnTo>
                  <a:pt x="41" y="1954"/>
                </a:lnTo>
                <a:lnTo>
                  <a:pt x="41" y="1957"/>
                </a:lnTo>
                <a:lnTo>
                  <a:pt x="37" y="1968"/>
                </a:lnTo>
                <a:lnTo>
                  <a:pt x="34" y="1978"/>
                </a:lnTo>
                <a:lnTo>
                  <a:pt x="33" y="1987"/>
                </a:lnTo>
                <a:lnTo>
                  <a:pt x="34" y="1987"/>
                </a:lnTo>
                <a:lnTo>
                  <a:pt x="35" y="1989"/>
                </a:lnTo>
                <a:lnTo>
                  <a:pt x="37" y="1983"/>
                </a:lnTo>
                <a:lnTo>
                  <a:pt x="39" y="1974"/>
                </a:lnTo>
                <a:lnTo>
                  <a:pt x="41" y="1969"/>
                </a:lnTo>
                <a:lnTo>
                  <a:pt x="41" y="1967"/>
                </a:lnTo>
                <a:lnTo>
                  <a:pt x="44" y="1961"/>
                </a:lnTo>
                <a:lnTo>
                  <a:pt x="45" y="1957"/>
                </a:lnTo>
                <a:lnTo>
                  <a:pt x="46" y="1952"/>
                </a:lnTo>
                <a:lnTo>
                  <a:pt x="48" y="1937"/>
                </a:lnTo>
                <a:lnTo>
                  <a:pt x="48" y="1927"/>
                </a:lnTo>
                <a:close/>
                <a:moveTo>
                  <a:pt x="742" y="1848"/>
                </a:moveTo>
                <a:lnTo>
                  <a:pt x="739" y="1854"/>
                </a:lnTo>
                <a:lnTo>
                  <a:pt x="737" y="1858"/>
                </a:lnTo>
                <a:lnTo>
                  <a:pt x="735" y="1859"/>
                </a:lnTo>
                <a:lnTo>
                  <a:pt x="735" y="1860"/>
                </a:lnTo>
                <a:lnTo>
                  <a:pt x="735" y="1860"/>
                </a:lnTo>
                <a:lnTo>
                  <a:pt x="735" y="1862"/>
                </a:lnTo>
                <a:lnTo>
                  <a:pt x="741" y="1862"/>
                </a:lnTo>
                <a:lnTo>
                  <a:pt x="743" y="1862"/>
                </a:lnTo>
                <a:lnTo>
                  <a:pt x="745" y="1862"/>
                </a:lnTo>
                <a:lnTo>
                  <a:pt x="748" y="1860"/>
                </a:lnTo>
                <a:lnTo>
                  <a:pt x="746" y="1859"/>
                </a:lnTo>
                <a:lnTo>
                  <a:pt x="745" y="1856"/>
                </a:lnTo>
                <a:lnTo>
                  <a:pt x="743" y="1851"/>
                </a:lnTo>
                <a:lnTo>
                  <a:pt x="742" y="1849"/>
                </a:lnTo>
                <a:lnTo>
                  <a:pt x="742" y="1848"/>
                </a:lnTo>
                <a:close/>
                <a:moveTo>
                  <a:pt x="310" y="858"/>
                </a:moveTo>
                <a:lnTo>
                  <a:pt x="303" y="858"/>
                </a:lnTo>
                <a:lnTo>
                  <a:pt x="299" y="861"/>
                </a:lnTo>
                <a:lnTo>
                  <a:pt x="284" y="866"/>
                </a:lnTo>
                <a:lnTo>
                  <a:pt x="284" y="869"/>
                </a:lnTo>
                <a:lnTo>
                  <a:pt x="293" y="870"/>
                </a:lnTo>
                <a:lnTo>
                  <a:pt x="304" y="868"/>
                </a:lnTo>
                <a:lnTo>
                  <a:pt x="308" y="866"/>
                </a:lnTo>
                <a:lnTo>
                  <a:pt x="311" y="861"/>
                </a:lnTo>
                <a:lnTo>
                  <a:pt x="310" y="858"/>
                </a:lnTo>
                <a:close/>
                <a:moveTo>
                  <a:pt x="712" y="813"/>
                </a:moveTo>
                <a:lnTo>
                  <a:pt x="711" y="814"/>
                </a:lnTo>
                <a:lnTo>
                  <a:pt x="709" y="814"/>
                </a:lnTo>
                <a:lnTo>
                  <a:pt x="705" y="816"/>
                </a:lnTo>
                <a:lnTo>
                  <a:pt x="704" y="827"/>
                </a:lnTo>
                <a:lnTo>
                  <a:pt x="703" y="836"/>
                </a:lnTo>
                <a:lnTo>
                  <a:pt x="703" y="836"/>
                </a:lnTo>
                <a:lnTo>
                  <a:pt x="703" y="838"/>
                </a:lnTo>
                <a:lnTo>
                  <a:pt x="705" y="842"/>
                </a:lnTo>
                <a:lnTo>
                  <a:pt x="713" y="844"/>
                </a:lnTo>
                <a:lnTo>
                  <a:pt x="715" y="844"/>
                </a:lnTo>
                <a:lnTo>
                  <a:pt x="719" y="838"/>
                </a:lnTo>
                <a:lnTo>
                  <a:pt x="719" y="836"/>
                </a:lnTo>
                <a:lnTo>
                  <a:pt x="715" y="829"/>
                </a:lnTo>
                <a:lnTo>
                  <a:pt x="712" y="817"/>
                </a:lnTo>
                <a:lnTo>
                  <a:pt x="712" y="814"/>
                </a:lnTo>
                <a:lnTo>
                  <a:pt x="712" y="813"/>
                </a:lnTo>
                <a:close/>
                <a:moveTo>
                  <a:pt x="353" y="835"/>
                </a:moveTo>
                <a:lnTo>
                  <a:pt x="349" y="835"/>
                </a:lnTo>
                <a:lnTo>
                  <a:pt x="342" y="844"/>
                </a:lnTo>
                <a:lnTo>
                  <a:pt x="329" y="844"/>
                </a:lnTo>
                <a:lnTo>
                  <a:pt x="329" y="846"/>
                </a:lnTo>
                <a:lnTo>
                  <a:pt x="326" y="849"/>
                </a:lnTo>
                <a:lnTo>
                  <a:pt x="327" y="851"/>
                </a:lnTo>
                <a:lnTo>
                  <a:pt x="336" y="853"/>
                </a:lnTo>
                <a:lnTo>
                  <a:pt x="337" y="857"/>
                </a:lnTo>
                <a:lnTo>
                  <a:pt x="342" y="858"/>
                </a:lnTo>
                <a:lnTo>
                  <a:pt x="351" y="850"/>
                </a:lnTo>
                <a:lnTo>
                  <a:pt x="353" y="846"/>
                </a:lnTo>
                <a:lnTo>
                  <a:pt x="355" y="843"/>
                </a:lnTo>
                <a:lnTo>
                  <a:pt x="353" y="835"/>
                </a:lnTo>
                <a:close/>
                <a:moveTo>
                  <a:pt x="578" y="823"/>
                </a:moveTo>
                <a:lnTo>
                  <a:pt x="570" y="823"/>
                </a:lnTo>
                <a:lnTo>
                  <a:pt x="569" y="829"/>
                </a:lnTo>
                <a:lnTo>
                  <a:pt x="569" y="832"/>
                </a:lnTo>
                <a:lnTo>
                  <a:pt x="566" y="838"/>
                </a:lnTo>
                <a:lnTo>
                  <a:pt x="567" y="843"/>
                </a:lnTo>
                <a:lnTo>
                  <a:pt x="567" y="847"/>
                </a:lnTo>
                <a:lnTo>
                  <a:pt x="570" y="851"/>
                </a:lnTo>
                <a:lnTo>
                  <a:pt x="572" y="859"/>
                </a:lnTo>
                <a:lnTo>
                  <a:pt x="581" y="862"/>
                </a:lnTo>
                <a:lnTo>
                  <a:pt x="581" y="858"/>
                </a:lnTo>
                <a:lnTo>
                  <a:pt x="580" y="854"/>
                </a:lnTo>
                <a:lnTo>
                  <a:pt x="584" y="850"/>
                </a:lnTo>
                <a:lnTo>
                  <a:pt x="592" y="844"/>
                </a:lnTo>
                <a:lnTo>
                  <a:pt x="606" y="832"/>
                </a:lnTo>
                <a:lnTo>
                  <a:pt x="606" y="827"/>
                </a:lnTo>
                <a:lnTo>
                  <a:pt x="598" y="827"/>
                </a:lnTo>
                <a:lnTo>
                  <a:pt x="591" y="829"/>
                </a:lnTo>
                <a:lnTo>
                  <a:pt x="588" y="828"/>
                </a:lnTo>
                <a:lnTo>
                  <a:pt x="587" y="828"/>
                </a:lnTo>
                <a:lnTo>
                  <a:pt x="585" y="824"/>
                </a:lnTo>
                <a:lnTo>
                  <a:pt x="578" y="823"/>
                </a:lnTo>
                <a:close/>
                <a:moveTo>
                  <a:pt x="326" y="819"/>
                </a:moveTo>
                <a:lnTo>
                  <a:pt x="323" y="820"/>
                </a:lnTo>
                <a:lnTo>
                  <a:pt x="321" y="828"/>
                </a:lnTo>
                <a:lnTo>
                  <a:pt x="310" y="828"/>
                </a:lnTo>
                <a:lnTo>
                  <a:pt x="310" y="831"/>
                </a:lnTo>
                <a:lnTo>
                  <a:pt x="312" y="835"/>
                </a:lnTo>
                <a:lnTo>
                  <a:pt x="318" y="834"/>
                </a:lnTo>
                <a:lnTo>
                  <a:pt x="330" y="829"/>
                </a:lnTo>
                <a:lnTo>
                  <a:pt x="330" y="821"/>
                </a:lnTo>
                <a:lnTo>
                  <a:pt x="326" y="819"/>
                </a:lnTo>
                <a:close/>
                <a:moveTo>
                  <a:pt x="808" y="805"/>
                </a:moveTo>
                <a:lnTo>
                  <a:pt x="804" y="810"/>
                </a:lnTo>
                <a:lnTo>
                  <a:pt x="805" y="814"/>
                </a:lnTo>
                <a:lnTo>
                  <a:pt x="805" y="816"/>
                </a:lnTo>
                <a:lnTo>
                  <a:pt x="802" y="823"/>
                </a:lnTo>
                <a:lnTo>
                  <a:pt x="801" y="831"/>
                </a:lnTo>
                <a:lnTo>
                  <a:pt x="798" y="832"/>
                </a:lnTo>
                <a:lnTo>
                  <a:pt x="795" y="836"/>
                </a:lnTo>
                <a:lnTo>
                  <a:pt x="798" y="843"/>
                </a:lnTo>
                <a:lnTo>
                  <a:pt x="804" y="853"/>
                </a:lnTo>
                <a:lnTo>
                  <a:pt x="810" y="853"/>
                </a:lnTo>
                <a:lnTo>
                  <a:pt x="817" y="846"/>
                </a:lnTo>
                <a:lnTo>
                  <a:pt x="828" y="829"/>
                </a:lnTo>
                <a:lnTo>
                  <a:pt x="828" y="823"/>
                </a:lnTo>
                <a:lnTo>
                  <a:pt x="819" y="816"/>
                </a:lnTo>
                <a:lnTo>
                  <a:pt x="819" y="814"/>
                </a:lnTo>
                <a:lnTo>
                  <a:pt x="816" y="806"/>
                </a:lnTo>
                <a:lnTo>
                  <a:pt x="808" y="805"/>
                </a:lnTo>
                <a:close/>
                <a:moveTo>
                  <a:pt x="735" y="798"/>
                </a:moveTo>
                <a:lnTo>
                  <a:pt x="733" y="799"/>
                </a:lnTo>
                <a:lnTo>
                  <a:pt x="730" y="806"/>
                </a:lnTo>
                <a:lnTo>
                  <a:pt x="720" y="813"/>
                </a:lnTo>
                <a:lnTo>
                  <a:pt x="722" y="814"/>
                </a:lnTo>
                <a:lnTo>
                  <a:pt x="723" y="817"/>
                </a:lnTo>
                <a:lnTo>
                  <a:pt x="724" y="824"/>
                </a:lnTo>
                <a:lnTo>
                  <a:pt x="724" y="836"/>
                </a:lnTo>
                <a:lnTo>
                  <a:pt x="724" y="842"/>
                </a:lnTo>
                <a:lnTo>
                  <a:pt x="753" y="850"/>
                </a:lnTo>
                <a:lnTo>
                  <a:pt x="754" y="858"/>
                </a:lnTo>
                <a:lnTo>
                  <a:pt x="746" y="859"/>
                </a:lnTo>
                <a:lnTo>
                  <a:pt x="738" y="853"/>
                </a:lnTo>
                <a:lnTo>
                  <a:pt x="735" y="853"/>
                </a:lnTo>
                <a:lnTo>
                  <a:pt x="735" y="865"/>
                </a:lnTo>
                <a:lnTo>
                  <a:pt x="734" y="870"/>
                </a:lnTo>
                <a:lnTo>
                  <a:pt x="735" y="872"/>
                </a:lnTo>
                <a:lnTo>
                  <a:pt x="743" y="874"/>
                </a:lnTo>
                <a:lnTo>
                  <a:pt x="756" y="883"/>
                </a:lnTo>
                <a:lnTo>
                  <a:pt x="757" y="883"/>
                </a:lnTo>
                <a:lnTo>
                  <a:pt x="775" y="883"/>
                </a:lnTo>
                <a:lnTo>
                  <a:pt x="779" y="885"/>
                </a:lnTo>
                <a:lnTo>
                  <a:pt x="776" y="889"/>
                </a:lnTo>
                <a:lnTo>
                  <a:pt x="763" y="889"/>
                </a:lnTo>
                <a:lnTo>
                  <a:pt x="759" y="892"/>
                </a:lnTo>
                <a:lnTo>
                  <a:pt x="760" y="899"/>
                </a:lnTo>
                <a:lnTo>
                  <a:pt x="750" y="902"/>
                </a:lnTo>
                <a:lnTo>
                  <a:pt x="749" y="904"/>
                </a:lnTo>
                <a:lnTo>
                  <a:pt x="749" y="909"/>
                </a:lnTo>
                <a:lnTo>
                  <a:pt x="752" y="917"/>
                </a:lnTo>
                <a:lnTo>
                  <a:pt x="753" y="915"/>
                </a:lnTo>
                <a:lnTo>
                  <a:pt x="757" y="911"/>
                </a:lnTo>
                <a:lnTo>
                  <a:pt x="761" y="911"/>
                </a:lnTo>
                <a:lnTo>
                  <a:pt x="767" y="909"/>
                </a:lnTo>
                <a:lnTo>
                  <a:pt x="768" y="911"/>
                </a:lnTo>
                <a:lnTo>
                  <a:pt x="767" y="915"/>
                </a:lnTo>
                <a:lnTo>
                  <a:pt x="769" y="917"/>
                </a:lnTo>
                <a:lnTo>
                  <a:pt x="769" y="921"/>
                </a:lnTo>
                <a:lnTo>
                  <a:pt x="768" y="921"/>
                </a:lnTo>
                <a:lnTo>
                  <a:pt x="764" y="921"/>
                </a:lnTo>
                <a:lnTo>
                  <a:pt x="761" y="918"/>
                </a:lnTo>
                <a:lnTo>
                  <a:pt x="760" y="919"/>
                </a:lnTo>
                <a:lnTo>
                  <a:pt x="760" y="924"/>
                </a:lnTo>
                <a:lnTo>
                  <a:pt x="765" y="926"/>
                </a:lnTo>
                <a:lnTo>
                  <a:pt x="769" y="926"/>
                </a:lnTo>
                <a:lnTo>
                  <a:pt x="775" y="926"/>
                </a:lnTo>
                <a:lnTo>
                  <a:pt x="780" y="933"/>
                </a:lnTo>
                <a:lnTo>
                  <a:pt x="784" y="939"/>
                </a:lnTo>
                <a:lnTo>
                  <a:pt x="791" y="941"/>
                </a:lnTo>
                <a:lnTo>
                  <a:pt x="799" y="945"/>
                </a:lnTo>
                <a:lnTo>
                  <a:pt x="805" y="944"/>
                </a:lnTo>
                <a:lnTo>
                  <a:pt x="805" y="939"/>
                </a:lnTo>
                <a:lnTo>
                  <a:pt x="801" y="939"/>
                </a:lnTo>
                <a:lnTo>
                  <a:pt x="793" y="937"/>
                </a:lnTo>
                <a:lnTo>
                  <a:pt x="789" y="932"/>
                </a:lnTo>
                <a:lnTo>
                  <a:pt x="789" y="926"/>
                </a:lnTo>
                <a:lnTo>
                  <a:pt x="798" y="930"/>
                </a:lnTo>
                <a:lnTo>
                  <a:pt x="805" y="934"/>
                </a:lnTo>
                <a:lnTo>
                  <a:pt x="806" y="930"/>
                </a:lnTo>
                <a:lnTo>
                  <a:pt x="802" y="926"/>
                </a:lnTo>
                <a:lnTo>
                  <a:pt x="793" y="922"/>
                </a:lnTo>
                <a:lnTo>
                  <a:pt x="791" y="922"/>
                </a:lnTo>
                <a:lnTo>
                  <a:pt x="790" y="917"/>
                </a:lnTo>
                <a:lnTo>
                  <a:pt x="795" y="914"/>
                </a:lnTo>
                <a:lnTo>
                  <a:pt x="801" y="909"/>
                </a:lnTo>
                <a:lnTo>
                  <a:pt x="802" y="900"/>
                </a:lnTo>
                <a:lnTo>
                  <a:pt x="801" y="888"/>
                </a:lnTo>
                <a:lnTo>
                  <a:pt x="801" y="887"/>
                </a:lnTo>
                <a:lnTo>
                  <a:pt x="797" y="879"/>
                </a:lnTo>
                <a:lnTo>
                  <a:pt x="798" y="873"/>
                </a:lnTo>
                <a:lnTo>
                  <a:pt x="799" y="872"/>
                </a:lnTo>
                <a:lnTo>
                  <a:pt x="804" y="881"/>
                </a:lnTo>
                <a:lnTo>
                  <a:pt x="805" y="885"/>
                </a:lnTo>
                <a:lnTo>
                  <a:pt x="808" y="889"/>
                </a:lnTo>
                <a:lnTo>
                  <a:pt x="810" y="888"/>
                </a:lnTo>
                <a:lnTo>
                  <a:pt x="810" y="887"/>
                </a:lnTo>
                <a:lnTo>
                  <a:pt x="812" y="881"/>
                </a:lnTo>
                <a:lnTo>
                  <a:pt x="808" y="865"/>
                </a:lnTo>
                <a:lnTo>
                  <a:pt x="802" y="857"/>
                </a:lnTo>
                <a:lnTo>
                  <a:pt x="789" y="853"/>
                </a:lnTo>
                <a:lnTo>
                  <a:pt x="778" y="839"/>
                </a:lnTo>
                <a:lnTo>
                  <a:pt x="776" y="829"/>
                </a:lnTo>
                <a:lnTo>
                  <a:pt x="774" y="828"/>
                </a:lnTo>
                <a:lnTo>
                  <a:pt x="772" y="828"/>
                </a:lnTo>
                <a:lnTo>
                  <a:pt x="768" y="832"/>
                </a:lnTo>
                <a:lnTo>
                  <a:pt x="761" y="829"/>
                </a:lnTo>
                <a:lnTo>
                  <a:pt x="756" y="821"/>
                </a:lnTo>
                <a:lnTo>
                  <a:pt x="752" y="821"/>
                </a:lnTo>
                <a:lnTo>
                  <a:pt x="748" y="824"/>
                </a:lnTo>
                <a:lnTo>
                  <a:pt x="746" y="825"/>
                </a:lnTo>
                <a:lnTo>
                  <a:pt x="735" y="821"/>
                </a:lnTo>
                <a:lnTo>
                  <a:pt x="735" y="816"/>
                </a:lnTo>
                <a:lnTo>
                  <a:pt x="735" y="814"/>
                </a:lnTo>
                <a:lnTo>
                  <a:pt x="738" y="801"/>
                </a:lnTo>
                <a:lnTo>
                  <a:pt x="735" y="798"/>
                </a:lnTo>
                <a:close/>
                <a:moveTo>
                  <a:pt x="247" y="1860"/>
                </a:moveTo>
                <a:lnTo>
                  <a:pt x="244" y="1863"/>
                </a:lnTo>
                <a:lnTo>
                  <a:pt x="245" y="1866"/>
                </a:lnTo>
                <a:lnTo>
                  <a:pt x="247" y="1866"/>
                </a:lnTo>
                <a:lnTo>
                  <a:pt x="251" y="1867"/>
                </a:lnTo>
                <a:lnTo>
                  <a:pt x="259" y="1873"/>
                </a:lnTo>
                <a:lnTo>
                  <a:pt x="266" y="1873"/>
                </a:lnTo>
                <a:lnTo>
                  <a:pt x="276" y="1874"/>
                </a:lnTo>
                <a:lnTo>
                  <a:pt x="276" y="1869"/>
                </a:lnTo>
                <a:lnTo>
                  <a:pt x="256" y="1863"/>
                </a:lnTo>
                <a:lnTo>
                  <a:pt x="247" y="1860"/>
                </a:lnTo>
                <a:close/>
                <a:moveTo>
                  <a:pt x="256" y="1877"/>
                </a:moveTo>
                <a:lnTo>
                  <a:pt x="247" y="1884"/>
                </a:lnTo>
                <a:lnTo>
                  <a:pt x="248" y="1890"/>
                </a:lnTo>
                <a:lnTo>
                  <a:pt x="252" y="1892"/>
                </a:lnTo>
                <a:lnTo>
                  <a:pt x="262" y="1888"/>
                </a:lnTo>
                <a:lnTo>
                  <a:pt x="262" y="1884"/>
                </a:lnTo>
                <a:lnTo>
                  <a:pt x="261" y="1879"/>
                </a:lnTo>
                <a:lnTo>
                  <a:pt x="256" y="1877"/>
                </a:lnTo>
                <a:close/>
                <a:moveTo>
                  <a:pt x="1019" y="28"/>
                </a:moveTo>
                <a:lnTo>
                  <a:pt x="1031" y="11"/>
                </a:lnTo>
                <a:lnTo>
                  <a:pt x="1035" y="4"/>
                </a:lnTo>
                <a:lnTo>
                  <a:pt x="1035" y="3"/>
                </a:lnTo>
                <a:lnTo>
                  <a:pt x="1035" y="2"/>
                </a:lnTo>
                <a:lnTo>
                  <a:pt x="1040" y="0"/>
                </a:lnTo>
                <a:lnTo>
                  <a:pt x="1038" y="6"/>
                </a:lnTo>
                <a:lnTo>
                  <a:pt x="1038" y="7"/>
                </a:lnTo>
                <a:lnTo>
                  <a:pt x="1031" y="17"/>
                </a:lnTo>
                <a:lnTo>
                  <a:pt x="1033" y="24"/>
                </a:lnTo>
                <a:lnTo>
                  <a:pt x="1042" y="11"/>
                </a:lnTo>
                <a:lnTo>
                  <a:pt x="1044" y="11"/>
                </a:lnTo>
                <a:lnTo>
                  <a:pt x="1045" y="15"/>
                </a:lnTo>
                <a:lnTo>
                  <a:pt x="1038" y="33"/>
                </a:lnTo>
                <a:lnTo>
                  <a:pt x="1041" y="39"/>
                </a:lnTo>
                <a:lnTo>
                  <a:pt x="1044" y="44"/>
                </a:lnTo>
                <a:lnTo>
                  <a:pt x="1042" y="54"/>
                </a:lnTo>
                <a:lnTo>
                  <a:pt x="1040" y="54"/>
                </a:lnTo>
                <a:lnTo>
                  <a:pt x="1035" y="47"/>
                </a:lnTo>
                <a:lnTo>
                  <a:pt x="1034" y="47"/>
                </a:lnTo>
                <a:lnTo>
                  <a:pt x="1031" y="47"/>
                </a:lnTo>
                <a:lnTo>
                  <a:pt x="1027" y="59"/>
                </a:lnTo>
                <a:lnTo>
                  <a:pt x="1023" y="70"/>
                </a:lnTo>
                <a:lnTo>
                  <a:pt x="1026" y="77"/>
                </a:lnTo>
                <a:lnTo>
                  <a:pt x="1030" y="70"/>
                </a:lnTo>
                <a:lnTo>
                  <a:pt x="1031" y="69"/>
                </a:lnTo>
                <a:lnTo>
                  <a:pt x="1031" y="74"/>
                </a:lnTo>
                <a:lnTo>
                  <a:pt x="1031" y="78"/>
                </a:lnTo>
                <a:lnTo>
                  <a:pt x="1029" y="88"/>
                </a:lnTo>
                <a:lnTo>
                  <a:pt x="1034" y="92"/>
                </a:lnTo>
                <a:lnTo>
                  <a:pt x="1037" y="93"/>
                </a:lnTo>
                <a:lnTo>
                  <a:pt x="1034" y="100"/>
                </a:lnTo>
                <a:lnTo>
                  <a:pt x="1037" y="111"/>
                </a:lnTo>
                <a:lnTo>
                  <a:pt x="1035" y="114"/>
                </a:lnTo>
                <a:lnTo>
                  <a:pt x="1034" y="115"/>
                </a:lnTo>
                <a:lnTo>
                  <a:pt x="1031" y="116"/>
                </a:lnTo>
                <a:lnTo>
                  <a:pt x="1030" y="112"/>
                </a:lnTo>
                <a:lnTo>
                  <a:pt x="1030" y="109"/>
                </a:lnTo>
                <a:lnTo>
                  <a:pt x="1030" y="105"/>
                </a:lnTo>
                <a:lnTo>
                  <a:pt x="1022" y="105"/>
                </a:lnTo>
                <a:lnTo>
                  <a:pt x="1019" y="101"/>
                </a:lnTo>
                <a:lnTo>
                  <a:pt x="1015" y="105"/>
                </a:lnTo>
                <a:lnTo>
                  <a:pt x="1007" y="133"/>
                </a:lnTo>
                <a:lnTo>
                  <a:pt x="1007" y="138"/>
                </a:lnTo>
                <a:lnTo>
                  <a:pt x="1007" y="150"/>
                </a:lnTo>
                <a:lnTo>
                  <a:pt x="1007" y="153"/>
                </a:lnTo>
                <a:lnTo>
                  <a:pt x="1010" y="154"/>
                </a:lnTo>
                <a:lnTo>
                  <a:pt x="1012" y="149"/>
                </a:lnTo>
                <a:lnTo>
                  <a:pt x="1025" y="118"/>
                </a:lnTo>
                <a:lnTo>
                  <a:pt x="1027" y="119"/>
                </a:lnTo>
                <a:lnTo>
                  <a:pt x="1027" y="126"/>
                </a:lnTo>
                <a:lnTo>
                  <a:pt x="1020" y="142"/>
                </a:lnTo>
                <a:lnTo>
                  <a:pt x="1026" y="142"/>
                </a:lnTo>
                <a:lnTo>
                  <a:pt x="1031" y="134"/>
                </a:lnTo>
                <a:lnTo>
                  <a:pt x="1037" y="130"/>
                </a:lnTo>
                <a:lnTo>
                  <a:pt x="1044" y="126"/>
                </a:lnTo>
                <a:lnTo>
                  <a:pt x="1046" y="124"/>
                </a:lnTo>
                <a:lnTo>
                  <a:pt x="1052" y="126"/>
                </a:lnTo>
                <a:lnTo>
                  <a:pt x="1064" y="131"/>
                </a:lnTo>
                <a:lnTo>
                  <a:pt x="1067" y="130"/>
                </a:lnTo>
                <a:lnTo>
                  <a:pt x="1072" y="124"/>
                </a:lnTo>
                <a:lnTo>
                  <a:pt x="1076" y="124"/>
                </a:lnTo>
                <a:lnTo>
                  <a:pt x="1078" y="127"/>
                </a:lnTo>
                <a:lnTo>
                  <a:pt x="1074" y="131"/>
                </a:lnTo>
                <a:lnTo>
                  <a:pt x="1070" y="137"/>
                </a:lnTo>
                <a:lnTo>
                  <a:pt x="1065" y="135"/>
                </a:lnTo>
                <a:lnTo>
                  <a:pt x="1057" y="133"/>
                </a:lnTo>
                <a:lnTo>
                  <a:pt x="1056" y="137"/>
                </a:lnTo>
                <a:lnTo>
                  <a:pt x="1060" y="139"/>
                </a:lnTo>
                <a:lnTo>
                  <a:pt x="1068" y="142"/>
                </a:lnTo>
                <a:lnTo>
                  <a:pt x="1078" y="144"/>
                </a:lnTo>
                <a:lnTo>
                  <a:pt x="1086" y="146"/>
                </a:lnTo>
                <a:lnTo>
                  <a:pt x="1087" y="146"/>
                </a:lnTo>
                <a:lnTo>
                  <a:pt x="1093" y="148"/>
                </a:lnTo>
                <a:lnTo>
                  <a:pt x="1097" y="144"/>
                </a:lnTo>
                <a:lnTo>
                  <a:pt x="1100" y="139"/>
                </a:lnTo>
                <a:lnTo>
                  <a:pt x="1100" y="137"/>
                </a:lnTo>
                <a:lnTo>
                  <a:pt x="1096" y="130"/>
                </a:lnTo>
                <a:lnTo>
                  <a:pt x="1090" y="126"/>
                </a:lnTo>
                <a:lnTo>
                  <a:pt x="1091" y="120"/>
                </a:lnTo>
                <a:lnTo>
                  <a:pt x="1096" y="118"/>
                </a:lnTo>
                <a:lnTo>
                  <a:pt x="1097" y="119"/>
                </a:lnTo>
                <a:lnTo>
                  <a:pt x="1102" y="134"/>
                </a:lnTo>
                <a:lnTo>
                  <a:pt x="1108" y="135"/>
                </a:lnTo>
                <a:lnTo>
                  <a:pt x="1123" y="130"/>
                </a:lnTo>
                <a:lnTo>
                  <a:pt x="1138" y="133"/>
                </a:lnTo>
                <a:lnTo>
                  <a:pt x="1141" y="135"/>
                </a:lnTo>
                <a:lnTo>
                  <a:pt x="1139" y="137"/>
                </a:lnTo>
                <a:lnTo>
                  <a:pt x="1139" y="138"/>
                </a:lnTo>
                <a:lnTo>
                  <a:pt x="1136" y="142"/>
                </a:lnTo>
                <a:lnTo>
                  <a:pt x="1126" y="139"/>
                </a:lnTo>
                <a:lnTo>
                  <a:pt x="1113" y="139"/>
                </a:lnTo>
                <a:lnTo>
                  <a:pt x="1102" y="148"/>
                </a:lnTo>
                <a:lnTo>
                  <a:pt x="1104" y="152"/>
                </a:lnTo>
                <a:lnTo>
                  <a:pt x="1102" y="160"/>
                </a:lnTo>
                <a:lnTo>
                  <a:pt x="1106" y="164"/>
                </a:lnTo>
                <a:lnTo>
                  <a:pt x="1121" y="165"/>
                </a:lnTo>
                <a:lnTo>
                  <a:pt x="1124" y="168"/>
                </a:lnTo>
                <a:lnTo>
                  <a:pt x="1115" y="176"/>
                </a:lnTo>
                <a:lnTo>
                  <a:pt x="1113" y="182"/>
                </a:lnTo>
                <a:lnTo>
                  <a:pt x="1120" y="191"/>
                </a:lnTo>
                <a:lnTo>
                  <a:pt x="1135" y="199"/>
                </a:lnTo>
                <a:lnTo>
                  <a:pt x="1135" y="201"/>
                </a:lnTo>
                <a:lnTo>
                  <a:pt x="1135" y="204"/>
                </a:lnTo>
                <a:lnTo>
                  <a:pt x="1123" y="199"/>
                </a:lnTo>
                <a:lnTo>
                  <a:pt x="1111" y="191"/>
                </a:lnTo>
                <a:lnTo>
                  <a:pt x="1105" y="189"/>
                </a:lnTo>
                <a:lnTo>
                  <a:pt x="1093" y="189"/>
                </a:lnTo>
                <a:lnTo>
                  <a:pt x="1091" y="191"/>
                </a:lnTo>
                <a:lnTo>
                  <a:pt x="1100" y="195"/>
                </a:lnTo>
                <a:lnTo>
                  <a:pt x="1106" y="212"/>
                </a:lnTo>
                <a:lnTo>
                  <a:pt x="1109" y="221"/>
                </a:lnTo>
                <a:lnTo>
                  <a:pt x="1116" y="225"/>
                </a:lnTo>
                <a:lnTo>
                  <a:pt x="1132" y="232"/>
                </a:lnTo>
                <a:lnTo>
                  <a:pt x="1134" y="235"/>
                </a:lnTo>
                <a:lnTo>
                  <a:pt x="1131" y="239"/>
                </a:lnTo>
                <a:lnTo>
                  <a:pt x="1123" y="242"/>
                </a:lnTo>
                <a:lnTo>
                  <a:pt x="1096" y="247"/>
                </a:lnTo>
                <a:lnTo>
                  <a:pt x="1094" y="246"/>
                </a:lnTo>
                <a:lnTo>
                  <a:pt x="1096" y="243"/>
                </a:lnTo>
                <a:lnTo>
                  <a:pt x="1097" y="239"/>
                </a:lnTo>
                <a:lnTo>
                  <a:pt x="1111" y="236"/>
                </a:lnTo>
                <a:lnTo>
                  <a:pt x="1111" y="232"/>
                </a:lnTo>
                <a:lnTo>
                  <a:pt x="1106" y="225"/>
                </a:lnTo>
                <a:lnTo>
                  <a:pt x="1087" y="227"/>
                </a:lnTo>
                <a:lnTo>
                  <a:pt x="1085" y="228"/>
                </a:lnTo>
                <a:lnTo>
                  <a:pt x="1083" y="228"/>
                </a:lnTo>
                <a:lnTo>
                  <a:pt x="1078" y="228"/>
                </a:lnTo>
                <a:lnTo>
                  <a:pt x="1076" y="219"/>
                </a:lnTo>
                <a:lnTo>
                  <a:pt x="1076" y="217"/>
                </a:lnTo>
                <a:lnTo>
                  <a:pt x="1070" y="209"/>
                </a:lnTo>
                <a:lnTo>
                  <a:pt x="1071" y="205"/>
                </a:lnTo>
                <a:lnTo>
                  <a:pt x="1078" y="193"/>
                </a:lnTo>
                <a:lnTo>
                  <a:pt x="1079" y="164"/>
                </a:lnTo>
                <a:lnTo>
                  <a:pt x="1075" y="164"/>
                </a:lnTo>
                <a:lnTo>
                  <a:pt x="1064" y="183"/>
                </a:lnTo>
                <a:lnTo>
                  <a:pt x="1063" y="184"/>
                </a:lnTo>
                <a:lnTo>
                  <a:pt x="1055" y="191"/>
                </a:lnTo>
                <a:lnTo>
                  <a:pt x="1038" y="227"/>
                </a:lnTo>
                <a:lnTo>
                  <a:pt x="1037" y="234"/>
                </a:lnTo>
                <a:lnTo>
                  <a:pt x="1037" y="235"/>
                </a:lnTo>
                <a:lnTo>
                  <a:pt x="1037" y="236"/>
                </a:lnTo>
                <a:lnTo>
                  <a:pt x="1040" y="238"/>
                </a:lnTo>
                <a:lnTo>
                  <a:pt x="1045" y="242"/>
                </a:lnTo>
                <a:lnTo>
                  <a:pt x="1041" y="244"/>
                </a:lnTo>
                <a:lnTo>
                  <a:pt x="1034" y="246"/>
                </a:lnTo>
                <a:lnTo>
                  <a:pt x="1027" y="247"/>
                </a:lnTo>
                <a:lnTo>
                  <a:pt x="1012" y="289"/>
                </a:lnTo>
                <a:lnTo>
                  <a:pt x="1012" y="289"/>
                </a:lnTo>
                <a:lnTo>
                  <a:pt x="1011" y="291"/>
                </a:lnTo>
                <a:lnTo>
                  <a:pt x="1011" y="295"/>
                </a:lnTo>
                <a:lnTo>
                  <a:pt x="1011" y="296"/>
                </a:lnTo>
                <a:lnTo>
                  <a:pt x="1010" y="298"/>
                </a:lnTo>
                <a:lnTo>
                  <a:pt x="1007" y="300"/>
                </a:lnTo>
                <a:lnTo>
                  <a:pt x="1005" y="304"/>
                </a:lnTo>
                <a:lnTo>
                  <a:pt x="1007" y="313"/>
                </a:lnTo>
                <a:lnTo>
                  <a:pt x="1007" y="315"/>
                </a:lnTo>
                <a:lnTo>
                  <a:pt x="1004" y="317"/>
                </a:lnTo>
                <a:lnTo>
                  <a:pt x="1000" y="319"/>
                </a:lnTo>
                <a:lnTo>
                  <a:pt x="999" y="329"/>
                </a:lnTo>
                <a:lnTo>
                  <a:pt x="997" y="339"/>
                </a:lnTo>
                <a:lnTo>
                  <a:pt x="997" y="343"/>
                </a:lnTo>
                <a:lnTo>
                  <a:pt x="996" y="344"/>
                </a:lnTo>
                <a:lnTo>
                  <a:pt x="992" y="349"/>
                </a:lnTo>
                <a:lnTo>
                  <a:pt x="981" y="358"/>
                </a:lnTo>
                <a:lnTo>
                  <a:pt x="974" y="374"/>
                </a:lnTo>
                <a:lnTo>
                  <a:pt x="967" y="379"/>
                </a:lnTo>
                <a:lnTo>
                  <a:pt x="967" y="384"/>
                </a:lnTo>
                <a:lnTo>
                  <a:pt x="970" y="386"/>
                </a:lnTo>
                <a:lnTo>
                  <a:pt x="978" y="394"/>
                </a:lnTo>
                <a:lnTo>
                  <a:pt x="981" y="394"/>
                </a:lnTo>
                <a:lnTo>
                  <a:pt x="990" y="382"/>
                </a:lnTo>
                <a:lnTo>
                  <a:pt x="993" y="381"/>
                </a:lnTo>
                <a:lnTo>
                  <a:pt x="999" y="379"/>
                </a:lnTo>
                <a:lnTo>
                  <a:pt x="1001" y="377"/>
                </a:lnTo>
                <a:lnTo>
                  <a:pt x="1004" y="371"/>
                </a:lnTo>
                <a:lnTo>
                  <a:pt x="1001" y="364"/>
                </a:lnTo>
                <a:lnTo>
                  <a:pt x="999" y="360"/>
                </a:lnTo>
                <a:lnTo>
                  <a:pt x="999" y="356"/>
                </a:lnTo>
                <a:lnTo>
                  <a:pt x="1001" y="354"/>
                </a:lnTo>
                <a:lnTo>
                  <a:pt x="1005" y="352"/>
                </a:lnTo>
                <a:lnTo>
                  <a:pt x="1012" y="339"/>
                </a:lnTo>
                <a:lnTo>
                  <a:pt x="1014" y="337"/>
                </a:lnTo>
                <a:lnTo>
                  <a:pt x="1025" y="321"/>
                </a:lnTo>
                <a:lnTo>
                  <a:pt x="1026" y="325"/>
                </a:lnTo>
                <a:lnTo>
                  <a:pt x="1030" y="326"/>
                </a:lnTo>
                <a:lnTo>
                  <a:pt x="1031" y="322"/>
                </a:lnTo>
                <a:lnTo>
                  <a:pt x="1033" y="321"/>
                </a:lnTo>
                <a:lnTo>
                  <a:pt x="1037" y="319"/>
                </a:lnTo>
                <a:lnTo>
                  <a:pt x="1045" y="319"/>
                </a:lnTo>
                <a:lnTo>
                  <a:pt x="1055" y="319"/>
                </a:lnTo>
                <a:lnTo>
                  <a:pt x="1060" y="317"/>
                </a:lnTo>
                <a:lnTo>
                  <a:pt x="1061" y="315"/>
                </a:lnTo>
                <a:lnTo>
                  <a:pt x="1060" y="313"/>
                </a:lnTo>
                <a:lnTo>
                  <a:pt x="1064" y="310"/>
                </a:lnTo>
                <a:lnTo>
                  <a:pt x="1061" y="304"/>
                </a:lnTo>
                <a:lnTo>
                  <a:pt x="1060" y="304"/>
                </a:lnTo>
                <a:lnTo>
                  <a:pt x="1057" y="304"/>
                </a:lnTo>
                <a:lnTo>
                  <a:pt x="1060" y="303"/>
                </a:lnTo>
                <a:lnTo>
                  <a:pt x="1061" y="303"/>
                </a:lnTo>
                <a:lnTo>
                  <a:pt x="1064" y="306"/>
                </a:lnTo>
                <a:lnTo>
                  <a:pt x="1068" y="310"/>
                </a:lnTo>
                <a:lnTo>
                  <a:pt x="1070" y="311"/>
                </a:lnTo>
                <a:lnTo>
                  <a:pt x="1080" y="314"/>
                </a:lnTo>
                <a:lnTo>
                  <a:pt x="1086" y="319"/>
                </a:lnTo>
                <a:lnTo>
                  <a:pt x="1093" y="325"/>
                </a:lnTo>
                <a:lnTo>
                  <a:pt x="1090" y="330"/>
                </a:lnTo>
                <a:lnTo>
                  <a:pt x="1087" y="334"/>
                </a:lnTo>
                <a:lnTo>
                  <a:pt x="1086" y="339"/>
                </a:lnTo>
                <a:lnTo>
                  <a:pt x="1085" y="339"/>
                </a:lnTo>
                <a:lnTo>
                  <a:pt x="1085" y="341"/>
                </a:lnTo>
                <a:lnTo>
                  <a:pt x="1080" y="348"/>
                </a:lnTo>
                <a:lnTo>
                  <a:pt x="1075" y="355"/>
                </a:lnTo>
                <a:lnTo>
                  <a:pt x="1070" y="364"/>
                </a:lnTo>
                <a:lnTo>
                  <a:pt x="1068" y="369"/>
                </a:lnTo>
                <a:lnTo>
                  <a:pt x="1067" y="371"/>
                </a:lnTo>
                <a:lnTo>
                  <a:pt x="1064" y="367"/>
                </a:lnTo>
                <a:lnTo>
                  <a:pt x="1061" y="360"/>
                </a:lnTo>
                <a:lnTo>
                  <a:pt x="1042" y="355"/>
                </a:lnTo>
                <a:lnTo>
                  <a:pt x="1042" y="355"/>
                </a:lnTo>
                <a:lnTo>
                  <a:pt x="1033" y="355"/>
                </a:lnTo>
                <a:lnTo>
                  <a:pt x="1031" y="358"/>
                </a:lnTo>
                <a:lnTo>
                  <a:pt x="1035" y="360"/>
                </a:lnTo>
                <a:lnTo>
                  <a:pt x="1046" y="363"/>
                </a:lnTo>
                <a:lnTo>
                  <a:pt x="1049" y="367"/>
                </a:lnTo>
                <a:lnTo>
                  <a:pt x="1049" y="371"/>
                </a:lnTo>
                <a:lnTo>
                  <a:pt x="1049" y="374"/>
                </a:lnTo>
                <a:lnTo>
                  <a:pt x="1046" y="384"/>
                </a:lnTo>
                <a:lnTo>
                  <a:pt x="1049" y="386"/>
                </a:lnTo>
                <a:lnTo>
                  <a:pt x="1052" y="386"/>
                </a:lnTo>
                <a:lnTo>
                  <a:pt x="1057" y="381"/>
                </a:lnTo>
                <a:lnTo>
                  <a:pt x="1060" y="379"/>
                </a:lnTo>
                <a:lnTo>
                  <a:pt x="1061" y="382"/>
                </a:lnTo>
                <a:lnTo>
                  <a:pt x="1057" y="389"/>
                </a:lnTo>
                <a:lnTo>
                  <a:pt x="1055" y="393"/>
                </a:lnTo>
                <a:lnTo>
                  <a:pt x="1050" y="401"/>
                </a:lnTo>
                <a:lnTo>
                  <a:pt x="1044" y="414"/>
                </a:lnTo>
                <a:lnTo>
                  <a:pt x="1041" y="420"/>
                </a:lnTo>
                <a:lnTo>
                  <a:pt x="1037" y="429"/>
                </a:lnTo>
                <a:lnTo>
                  <a:pt x="1042" y="433"/>
                </a:lnTo>
                <a:lnTo>
                  <a:pt x="1049" y="437"/>
                </a:lnTo>
                <a:lnTo>
                  <a:pt x="1053" y="439"/>
                </a:lnTo>
                <a:lnTo>
                  <a:pt x="1059" y="445"/>
                </a:lnTo>
                <a:lnTo>
                  <a:pt x="1064" y="449"/>
                </a:lnTo>
                <a:lnTo>
                  <a:pt x="1071" y="452"/>
                </a:lnTo>
                <a:lnTo>
                  <a:pt x="1083" y="454"/>
                </a:lnTo>
                <a:lnTo>
                  <a:pt x="1087" y="456"/>
                </a:lnTo>
                <a:lnTo>
                  <a:pt x="1090" y="460"/>
                </a:lnTo>
                <a:lnTo>
                  <a:pt x="1090" y="467"/>
                </a:lnTo>
                <a:lnTo>
                  <a:pt x="1090" y="468"/>
                </a:lnTo>
                <a:lnTo>
                  <a:pt x="1091" y="478"/>
                </a:lnTo>
                <a:lnTo>
                  <a:pt x="1091" y="483"/>
                </a:lnTo>
                <a:lnTo>
                  <a:pt x="1089" y="482"/>
                </a:lnTo>
                <a:lnTo>
                  <a:pt x="1087" y="475"/>
                </a:lnTo>
                <a:lnTo>
                  <a:pt x="1087" y="471"/>
                </a:lnTo>
                <a:lnTo>
                  <a:pt x="1085" y="469"/>
                </a:lnTo>
                <a:lnTo>
                  <a:pt x="1082" y="472"/>
                </a:lnTo>
                <a:lnTo>
                  <a:pt x="1080" y="478"/>
                </a:lnTo>
                <a:lnTo>
                  <a:pt x="1072" y="474"/>
                </a:lnTo>
                <a:lnTo>
                  <a:pt x="1065" y="480"/>
                </a:lnTo>
                <a:lnTo>
                  <a:pt x="1059" y="487"/>
                </a:lnTo>
                <a:lnTo>
                  <a:pt x="1060" y="491"/>
                </a:lnTo>
                <a:lnTo>
                  <a:pt x="1078" y="517"/>
                </a:lnTo>
                <a:lnTo>
                  <a:pt x="1094" y="531"/>
                </a:lnTo>
                <a:lnTo>
                  <a:pt x="1094" y="532"/>
                </a:lnTo>
                <a:lnTo>
                  <a:pt x="1090" y="540"/>
                </a:lnTo>
                <a:lnTo>
                  <a:pt x="1089" y="544"/>
                </a:lnTo>
                <a:lnTo>
                  <a:pt x="1086" y="549"/>
                </a:lnTo>
                <a:lnTo>
                  <a:pt x="1083" y="554"/>
                </a:lnTo>
                <a:lnTo>
                  <a:pt x="1082" y="558"/>
                </a:lnTo>
                <a:lnTo>
                  <a:pt x="1078" y="566"/>
                </a:lnTo>
                <a:lnTo>
                  <a:pt x="1076" y="570"/>
                </a:lnTo>
                <a:lnTo>
                  <a:pt x="1074" y="576"/>
                </a:lnTo>
                <a:lnTo>
                  <a:pt x="1071" y="581"/>
                </a:lnTo>
                <a:lnTo>
                  <a:pt x="1065" y="580"/>
                </a:lnTo>
                <a:lnTo>
                  <a:pt x="1064" y="574"/>
                </a:lnTo>
                <a:lnTo>
                  <a:pt x="1057" y="557"/>
                </a:lnTo>
                <a:lnTo>
                  <a:pt x="1052" y="549"/>
                </a:lnTo>
                <a:lnTo>
                  <a:pt x="1035" y="544"/>
                </a:lnTo>
                <a:lnTo>
                  <a:pt x="1034" y="547"/>
                </a:lnTo>
                <a:lnTo>
                  <a:pt x="1035" y="554"/>
                </a:lnTo>
                <a:lnTo>
                  <a:pt x="1037" y="557"/>
                </a:lnTo>
                <a:lnTo>
                  <a:pt x="1040" y="558"/>
                </a:lnTo>
                <a:lnTo>
                  <a:pt x="1045" y="559"/>
                </a:lnTo>
                <a:lnTo>
                  <a:pt x="1055" y="572"/>
                </a:lnTo>
                <a:lnTo>
                  <a:pt x="1056" y="576"/>
                </a:lnTo>
                <a:lnTo>
                  <a:pt x="1052" y="574"/>
                </a:lnTo>
                <a:lnTo>
                  <a:pt x="1042" y="570"/>
                </a:lnTo>
                <a:lnTo>
                  <a:pt x="1041" y="570"/>
                </a:lnTo>
                <a:lnTo>
                  <a:pt x="1031" y="559"/>
                </a:lnTo>
                <a:lnTo>
                  <a:pt x="1029" y="551"/>
                </a:lnTo>
                <a:lnTo>
                  <a:pt x="1026" y="544"/>
                </a:lnTo>
                <a:lnTo>
                  <a:pt x="1026" y="540"/>
                </a:lnTo>
                <a:lnTo>
                  <a:pt x="1027" y="539"/>
                </a:lnTo>
                <a:lnTo>
                  <a:pt x="1029" y="536"/>
                </a:lnTo>
                <a:lnTo>
                  <a:pt x="1027" y="532"/>
                </a:lnTo>
                <a:lnTo>
                  <a:pt x="1012" y="531"/>
                </a:lnTo>
                <a:lnTo>
                  <a:pt x="1011" y="531"/>
                </a:lnTo>
                <a:lnTo>
                  <a:pt x="1005" y="532"/>
                </a:lnTo>
                <a:lnTo>
                  <a:pt x="1001" y="528"/>
                </a:lnTo>
                <a:lnTo>
                  <a:pt x="1001" y="519"/>
                </a:lnTo>
                <a:lnTo>
                  <a:pt x="1004" y="519"/>
                </a:lnTo>
                <a:lnTo>
                  <a:pt x="1005" y="519"/>
                </a:lnTo>
                <a:lnTo>
                  <a:pt x="1015" y="519"/>
                </a:lnTo>
                <a:lnTo>
                  <a:pt x="1026" y="523"/>
                </a:lnTo>
                <a:lnTo>
                  <a:pt x="1031" y="519"/>
                </a:lnTo>
                <a:lnTo>
                  <a:pt x="1026" y="516"/>
                </a:lnTo>
                <a:lnTo>
                  <a:pt x="1011" y="509"/>
                </a:lnTo>
                <a:lnTo>
                  <a:pt x="1010" y="505"/>
                </a:lnTo>
                <a:lnTo>
                  <a:pt x="1008" y="504"/>
                </a:lnTo>
                <a:lnTo>
                  <a:pt x="1010" y="504"/>
                </a:lnTo>
                <a:lnTo>
                  <a:pt x="1012" y="502"/>
                </a:lnTo>
                <a:lnTo>
                  <a:pt x="1027" y="509"/>
                </a:lnTo>
                <a:lnTo>
                  <a:pt x="1030" y="508"/>
                </a:lnTo>
                <a:lnTo>
                  <a:pt x="1029" y="504"/>
                </a:lnTo>
                <a:lnTo>
                  <a:pt x="1016" y="498"/>
                </a:lnTo>
                <a:lnTo>
                  <a:pt x="1012" y="498"/>
                </a:lnTo>
                <a:lnTo>
                  <a:pt x="1007" y="498"/>
                </a:lnTo>
                <a:lnTo>
                  <a:pt x="1001" y="505"/>
                </a:lnTo>
                <a:lnTo>
                  <a:pt x="999" y="501"/>
                </a:lnTo>
                <a:lnTo>
                  <a:pt x="1001" y="494"/>
                </a:lnTo>
                <a:lnTo>
                  <a:pt x="1007" y="487"/>
                </a:lnTo>
                <a:lnTo>
                  <a:pt x="1007" y="479"/>
                </a:lnTo>
                <a:lnTo>
                  <a:pt x="1007" y="471"/>
                </a:lnTo>
                <a:lnTo>
                  <a:pt x="997" y="457"/>
                </a:lnTo>
                <a:lnTo>
                  <a:pt x="990" y="456"/>
                </a:lnTo>
                <a:lnTo>
                  <a:pt x="989" y="460"/>
                </a:lnTo>
                <a:lnTo>
                  <a:pt x="986" y="465"/>
                </a:lnTo>
                <a:lnTo>
                  <a:pt x="984" y="465"/>
                </a:lnTo>
                <a:lnTo>
                  <a:pt x="984" y="464"/>
                </a:lnTo>
                <a:lnTo>
                  <a:pt x="981" y="454"/>
                </a:lnTo>
                <a:lnTo>
                  <a:pt x="971" y="453"/>
                </a:lnTo>
                <a:lnTo>
                  <a:pt x="970" y="453"/>
                </a:lnTo>
                <a:lnTo>
                  <a:pt x="969" y="453"/>
                </a:lnTo>
                <a:lnTo>
                  <a:pt x="954" y="460"/>
                </a:lnTo>
                <a:lnTo>
                  <a:pt x="952" y="460"/>
                </a:lnTo>
                <a:lnTo>
                  <a:pt x="943" y="461"/>
                </a:lnTo>
                <a:lnTo>
                  <a:pt x="937" y="463"/>
                </a:lnTo>
                <a:lnTo>
                  <a:pt x="915" y="461"/>
                </a:lnTo>
                <a:lnTo>
                  <a:pt x="914" y="461"/>
                </a:lnTo>
                <a:lnTo>
                  <a:pt x="913" y="464"/>
                </a:lnTo>
                <a:lnTo>
                  <a:pt x="919" y="465"/>
                </a:lnTo>
                <a:lnTo>
                  <a:pt x="928" y="465"/>
                </a:lnTo>
                <a:lnTo>
                  <a:pt x="930" y="468"/>
                </a:lnTo>
                <a:lnTo>
                  <a:pt x="917" y="475"/>
                </a:lnTo>
                <a:lnTo>
                  <a:pt x="915" y="475"/>
                </a:lnTo>
                <a:lnTo>
                  <a:pt x="915" y="480"/>
                </a:lnTo>
                <a:lnTo>
                  <a:pt x="922" y="482"/>
                </a:lnTo>
                <a:lnTo>
                  <a:pt x="925" y="482"/>
                </a:lnTo>
                <a:lnTo>
                  <a:pt x="933" y="483"/>
                </a:lnTo>
                <a:lnTo>
                  <a:pt x="939" y="480"/>
                </a:lnTo>
                <a:lnTo>
                  <a:pt x="941" y="478"/>
                </a:lnTo>
                <a:lnTo>
                  <a:pt x="950" y="471"/>
                </a:lnTo>
                <a:lnTo>
                  <a:pt x="954" y="472"/>
                </a:lnTo>
                <a:lnTo>
                  <a:pt x="958" y="472"/>
                </a:lnTo>
                <a:lnTo>
                  <a:pt x="958" y="479"/>
                </a:lnTo>
                <a:lnTo>
                  <a:pt x="954" y="480"/>
                </a:lnTo>
                <a:lnTo>
                  <a:pt x="944" y="484"/>
                </a:lnTo>
                <a:lnTo>
                  <a:pt x="943" y="486"/>
                </a:lnTo>
                <a:lnTo>
                  <a:pt x="952" y="487"/>
                </a:lnTo>
                <a:lnTo>
                  <a:pt x="954" y="487"/>
                </a:lnTo>
                <a:lnTo>
                  <a:pt x="956" y="487"/>
                </a:lnTo>
                <a:lnTo>
                  <a:pt x="963" y="493"/>
                </a:lnTo>
                <a:lnTo>
                  <a:pt x="965" y="494"/>
                </a:lnTo>
                <a:lnTo>
                  <a:pt x="970" y="499"/>
                </a:lnTo>
                <a:lnTo>
                  <a:pt x="973" y="505"/>
                </a:lnTo>
                <a:lnTo>
                  <a:pt x="960" y="514"/>
                </a:lnTo>
                <a:lnTo>
                  <a:pt x="958" y="527"/>
                </a:lnTo>
                <a:lnTo>
                  <a:pt x="954" y="527"/>
                </a:lnTo>
                <a:lnTo>
                  <a:pt x="947" y="523"/>
                </a:lnTo>
                <a:lnTo>
                  <a:pt x="941" y="521"/>
                </a:lnTo>
                <a:lnTo>
                  <a:pt x="935" y="521"/>
                </a:lnTo>
                <a:lnTo>
                  <a:pt x="932" y="521"/>
                </a:lnTo>
                <a:lnTo>
                  <a:pt x="929" y="527"/>
                </a:lnTo>
                <a:lnTo>
                  <a:pt x="932" y="531"/>
                </a:lnTo>
                <a:lnTo>
                  <a:pt x="928" y="536"/>
                </a:lnTo>
                <a:lnTo>
                  <a:pt x="926" y="536"/>
                </a:lnTo>
                <a:lnTo>
                  <a:pt x="914" y="542"/>
                </a:lnTo>
                <a:lnTo>
                  <a:pt x="910" y="544"/>
                </a:lnTo>
                <a:lnTo>
                  <a:pt x="909" y="544"/>
                </a:lnTo>
                <a:lnTo>
                  <a:pt x="899" y="550"/>
                </a:lnTo>
                <a:lnTo>
                  <a:pt x="896" y="551"/>
                </a:lnTo>
                <a:lnTo>
                  <a:pt x="894" y="551"/>
                </a:lnTo>
                <a:lnTo>
                  <a:pt x="884" y="557"/>
                </a:lnTo>
                <a:lnTo>
                  <a:pt x="881" y="557"/>
                </a:lnTo>
                <a:lnTo>
                  <a:pt x="881" y="558"/>
                </a:lnTo>
                <a:lnTo>
                  <a:pt x="872" y="570"/>
                </a:lnTo>
                <a:lnTo>
                  <a:pt x="874" y="573"/>
                </a:lnTo>
                <a:lnTo>
                  <a:pt x="876" y="573"/>
                </a:lnTo>
                <a:lnTo>
                  <a:pt x="885" y="569"/>
                </a:lnTo>
                <a:lnTo>
                  <a:pt x="887" y="569"/>
                </a:lnTo>
                <a:lnTo>
                  <a:pt x="889" y="570"/>
                </a:lnTo>
                <a:lnTo>
                  <a:pt x="892" y="574"/>
                </a:lnTo>
                <a:lnTo>
                  <a:pt x="889" y="585"/>
                </a:lnTo>
                <a:lnTo>
                  <a:pt x="885" y="588"/>
                </a:lnTo>
                <a:lnTo>
                  <a:pt x="877" y="594"/>
                </a:lnTo>
                <a:lnTo>
                  <a:pt x="870" y="600"/>
                </a:lnTo>
                <a:lnTo>
                  <a:pt x="868" y="606"/>
                </a:lnTo>
                <a:lnTo>
                  <a:pt x="857" y="614"/>
                </a:lnTo>
                <a:lnTo>
                  <a:pt x="854" y="617"/>
                </a:lnTo>
                <a:lnTo>
                  <a:pt x="851" y="617"/>
                </a:lnTo>
                <a:lnTo>
                  <a:pt x="851" y="621"/>
                </a:lnTo>
                <a:lnTo>
                  <a:pt x="861" y="624"/>
                </a:lnTo>
                <a:lnTo>
                  <a:pt x="866" y="619"/>
                </a:lnTo>
                <a:lnTo>
                  <a:pt x="881" y="613"/>
                </a:lnTo>
                <a:lnTo>
                  <a:pt x="887" y="614"/>
                </a:lnTo>
                <a:lnTo>
                  <a:pt x="884" y="622"/>
                </a:lnTo>
                <a:lnTo>
                  <a:pt x="888" y="624"/>
                </a:lnTo>
                <a:lnTo>
                  <a:pt x="900" y="618"/>
                </a:lnTo>
                <a:lnTo>
                  <a:pt x="899" y="622"/>
                </a:lnTo>
                <a:lnTo>
                  <a:pt x="896" y="626"/>
                </a:lnTo>
                <a:lnTo>
                  <a:pt x="891" y="633"/>
                </a:lnTo>
                <a:lnTo>
                  <a:pt x="889" y="637"/>
                </a:lnTo>
                <a:lnTo>
                  <a:pt x="887" y="640"/>
                </a:lnTo>
                <a:lnTo>
                  <a:pt x="884" y="644"/>
                </a:lnTo>
                <a:lnTo>
                  <a:pt x="880" y="649"/>
                </a:lnTo>
                <a:lnTo>
                  <a:pt x="879" y="649"/>
                </a:lnTo>
                <a:lnTo>
                  <a:pt x="876" y="647"/>
                </a:lnTo>
                <a:lnTo>
                  <a:pt x="870" y="632"/>
                </a:lnTo>
                <a:lnTo>
                  <a:pt x="865" y="630"/>
                </a:lnTo>
                <a:lnTo>
                  <a:pt x="864" y="633"/>
                </a:lnTo>
                <a:lnTo>
                  <a:pt x="864" y="643"/>
                </a:lnTo>
                <a:lnTo>
                  <a:pt x="862" y="647"/>
                </a:lnTo>
                <a:lnTo>
                  <a:pt x="857" y="643"/>
                </a:lnTo>
                <a:lnTo>
                  <a:pt x="851" y="630"/>
                </a:lnTo>
                <a:lnTo>
                  <a:pt x="835" y="632"/>
                </a:lnTo>
                <a:lnTo>
                  <a:pt x="825" y="645"/>
                </a:lnTo>
                <a:lnTo>
                  <a:pt x="829" y="654"/>
                </a:lnTo>
                <a:lnTo>
                  <a:pt x="842" y="656"/>
                </a:lnTo>
                <a:lnTo>
                  <a:pt x="850" y="663"/>
                </a:lnTo>
                <a:lnTo>
                  <a:pt x="853" y="666"/>
                </a:lnTo>
                <a:lnTo>
                  <a:pt x="854" y="666"/>
                </a:lnTo>
                <a:lnTo>
                  <a:pt x="859" y="663"/>
                </a:lnTo>
                <a:lnTo>
                  <a:pt x="862" y="656"/>
                </a:lnTo>
                <a:lnTo>
                  <a:pt x="866" y="652"/>
                </a:lnTo>
                <a:lnTo>
                  <a:pt x="872" y="654"/>
                </a:lnTo>
                <a:lnTo>
                  <a:pt x="873" y="659"/>
                </a:lnTo>
                <a:lnTo>
                  <a:pt x="873" y="660"/>
                </a:lnTo>
                <a:lnTo>
                  <a:pt x="870" y="664"/>
                </a:lnTo>
                <a:lnTo>
                  <a:pt x="866" y="670"/>
                </a:lnTo>
                <a:lnTo>
                  <a:pt x="865" y="674"/>
                </a:lnTo>
                <a:lnTo>
                  <a:pt x="862" y="674"/>
                </a:lnTo>
                <a:lnTo>
                  <a:pt x="846" y="670"/>
                </a:lnTo>
                <a:lnTo>
                  <a:pt x="838" y="677"/>
                </a:lnTo>
                <a:lnTo>
                  <a:pt x="834" y="674"/>
                </a:lnTo>
                <a:lnTo>
                  <a:pt x="831" y="669"/>
                </a:lnTo>
                <a:lnTo>
                  <a:pt x="831" y="659"/>
                </a:lnTo>
                <a:lnTo>
                  <a:pt x="821" y="655"/>
                </a:lnTo>
                <a:lnTo>
                  <a:pt x="820" y="655"/>
                </a:lnTo>
                <a:lnTo>
                  <a:pt x="816" y="656"/>
                </a:lnTo>
                <a:lnTo>
                  <a:pt x="801" y="675"/>
                </a:lnTo>
                <a:lnTo>
                  <a:pt x="801" y="678"/>
                </a:lnTo>
                <a:lnTo>
                  <a:pt x="801" y="681"/>
                </a:lnTo>
                <a:lnTo>
                  <a:pt x="801" y="682"/>
                </a:lnTo>
                <a:lnTo>
                  <a:pt x="801" y="685"/>
                </a:lnTo>
                <a:lnTo>
                  <a:pt x="794" y="686"/>
                </a:lnTo>
                <a:lnTo>
                  <a:pt x="790" y="690"/>
                </a:lnTo>
                <a:lnTo>
                  <a:pt x="790" y="693"/>
                </a:lnTo>
                <a:lnTo>
                  <a:pt x="789" y="699"/>
                </a:lnTo>
                <a:lnTo>
                  <a:pt x="786" y="703"/>
                </a:lnTo>
                <a:lnTo>
                  <a:pt x="778" y="707"/>
                </a:lnTo>
                <a:lnTo>
                  <a:pt x="779" y="711"/>
                </a:lnTo>
                <a:lnTo>
                  <a:pt x="782" y="712"/>
                </a:lnTo>
                <a:lnTo>
                  <a:pt x="787" y="715"/>
                </a:lnTo>
                <a:lnTo>
                  <a:pt x="793" y="718"/>
                </a:lnTo>
                <a:lnTo>
                  <a:pt x="794" y="718"/>
                </a:lnTo>
                <a:lnTo>
                  <a:pt x="797" y="716"/>
                </a:lnTo>
                <a:lnTo>
                  <a:pt x="805" y="700"/>
                </a:lnTo>
                <a:lnTo>
                  <a:pt x="810" y="700"/>
                </a:lnTo>
                <a:lnTo>
                  <a:pt x="816" y="697"/>
                </a:lnTo>
                <a:lnTo>
                  <a:pt x="820" y="696"/>
                </a:lnTo>
                <a:lnTo>
                  <a:pt x="825" y="700"/>
                </a:lnTo>
                <a:lnTo>
                  <a:pt x="831" y="697"/>
                </a:lnTo>
                <a:lnTo>
                  <a:pt x="834" y="694"/>
                </a:lnTo>
                <a:lnTo>
                  <a:pt x="835" y="700"/>
                </a:lnTo>
                <a:lnTo>
                  <a:pt x="831" y="712"/>
                </a:lnTo>
                <a:lnTo>
                  <a:pt x="832" y="715"/>
                </a:lnTo>
                <a:lnTo>
                  <a:pt x="835" y="716"/>
                </a:lnTo>
                <a:lnTo>
                  <a:pt x="846" y="707"/>
                </a:lnTo>
                <a:lnTo>
                  <a:pt x="849" y="705"/>
                </a:lnTo>
                <a:lnTo>
                  <a:pt x="847" y="723"/>
                </a:lnTo>
                <a:lnTo>
                  <a:pt x="842" y="727"/>
                </a:lnTo>
                <a:lnTo>
                  <a:pt x="834" y="727"/>
                </a:lnTo>
                <a:lnTo>
                  <a:pt x="827" y="731"/>
                </a:lnTo>
                <a:lnTo>
                  <a:pt x="828" y="734"/>
                </a:lnTo>
                <a:lnTo>
                  <a:pt x="834" y="738"/>
                </a:lnTo>
                <a:lnTo>
                  <a:pt x="840" y="748"/>
                </a:lnTo>
                <a:lnTo>
                  <a:pt x="842" y="748"/>
                </a:lnTo>
                <a:lnTo>
                  <a:pt x="840" y="750"/>
                </a:lnTo>
                <a:lnTo>
                  <a:pt x="840" y="752"/>
                </a:lnTo>
                <a:lnTo>
                  <a:pt x="838" y="756"/>
                </a:lnTo>
                <a:lnTo>
                  <a:pt x="834" y="752"/>
                </a:lnTo>
                <a:lnTo>
                  <a:pt x="827" y="753"/>
                </a:lnTo>
                <a:lnTo>
                  <a:pt x="828" y="771"/>
                </a:lnTo>
                <a:lnTo>
                  <a:pt x="825" y="780"/>
                </a:lnTo>
                <a:lnTo>
                  <a:pt x="824" y="780"/>
                </a:lnTo>
                <a:lnTo>
                  <a:pt x="817" y="783"/>
                </a:lnTo>
                <a:lnTo>
                  <a:pt x="812" y="782"/>
                </a:lnTo>
                <a:lnTo>
                  <a:pt x="799" y="769"/>
                </a:lnTo>
                <a:lnTo>
                  <a:pt x="794" y="768"/>
                </a:lnTo>
                <a:lnTo>
                  <a:pt x="789" y="768"/>
                </a:lnTo>
                <a:lnTo>
                  <a:pt x="782" y="767"/>
                </a:lnTo>
                <a:lnTo>
                  <a:pt x="782" y="757"/>
                </a:lnTo>
                <a:lnTo>
                  <a:pt x="787" y="748"/>
                </a:lnTo>
                <a:lnTo>
                  <a:pt x="794" y="733"/>
                </a:lnTo>
                <a:lnTo>
                  <a:pt x="790" y="726"/>
                </a:lnTo>
                <a:lnTo>
                  <a:pt x="780" y="720"/>
                </a:lnTo>
                <a:lnTo>
                  <a:pt x="778" y="720"/>
                </a:lnTo>
                <a:lnTo>
                  <a:pt x="769" y="722"/>
                </a:lnTo>
                <a:lnTo>
                  <a:pt x="754" y="748"/>
                </a:lnTo>
                <a:lnTo>
                  <a:pt x="750" y="753"/>
                </a:lnTo>
                <a:lnTo>
                  <a:pt x="748" y="757"/>
                </a:lnTo>
                <a:lnTo>
                  <a:pt x="746" y="778"/>
                </a:lnTo>
                <a:lnTo>
                  <a:pt x="752" y="784"/>
                </a:lnTo>
                <a:lnTo>
                  <a:pt x="757" y="787"/>
                </a:lnTo>
                <a:lnTo>
                  <a:pt x="763" y="789"/>
                </a:lnTo>
                <a:lnTo>
                  <a:pt x="768" y="784"/>
                </a:lnTo>
                <a:lnTo>
                  <a:pt x="775" y="779"/>
                </a:lnTo>
                <a:lnTo>
                  <a:pt x="778" y="779"/>
                </a:lnTo>
                <a:lnTo>
                  <a:pt x="778" y="791"/>
                </a:lnTo>
                <a:lnTo>
                  <a:pt x="775" y="797"/>
                </a:lnTo>
                <a:lnTo>
                  <a:pt x="756" y="797"/>
                </a:lnTo>
                <a:lnTo>
                  <a:pt x="752" y="797"/>
                </a:lnTo>
                <a:lnTo>
                  <a:pt x="750" y="799"/>
                </a:lnTo>
                <a:lnTo>
                  <a:pt x="761" y="808"/>
                </a:lnTo>
                <a:lnTo>
                  <a:pt x="763" y="809"/>
                </a:lnTo>
                <a:lnTo>
                  <a:pt x="765" y="814"/>
                </a:lnTo>
                <a:lnTo>
                  <a:pt x="768" y="819"/>
                </a:lnTo>
                <a:lnTo>
                  <a:pt x="775" y="817"/>
                </a:lnTo>
                <a:lnTo>
                  <a:pt x="776" y="817"/>
                </a:lnTo>
                <a:lnTo>
                  <a:pt x="782" y="814"/>
                </a:lnTo>
                <a:lnTo>
                  <a:pt x="789" y="805"/>
                </a:lnTo>
                <a:lnTo>
                  <a:pt x="798" y="799"/>
                </a:lnTo>
                <a:lnTo>
                  <a:pt x="801" y="791"/>
                </a:lnTo>
                <a:lnTo>
                  <a:pt x="805" y="791"/>
                </a:lnTo>
                <a:lnTo>
                  <a:pt x="817" y="802"/>
                </a:lnTo>
                <a:lnTo>
                  <a:pt x="824" y="805"/>
                </a:lnTo>
                <a:lnTo>
                  <a:pt x="824" y="804"/>
                </a:lnTo>
                <a:lnTo>
                  <a:pt x="827" y="801"/>
                </a:lnTo>
                <a:lnTo>
                  <a:pt x="831" y="790"/>
                </a:lnTo>
                <a:lnTo>
                  <a:pt x="831" y="789"/>
                </a:lnTo>
                <a:lnTo>
                  <a:pt x="835" y="789"/>
                </a:lnTo>
                <a:lnTo>
                  <a:pt x="836" y="789"/>
                </a:lnTo>
                <a:lnTo>
                  <a:pt x="838" y="790"/>
                </a:lnTo>
                <a:lnTo>
                  <a:pt x="838" y="793"/>
                </a:lnTo>
                <a:lnTo>
                  <a:pt x="840" y="798"/>
                </a:lnTo>
                <a:lnTo>
                  <a:pt x="842" y="805"/>
                </a:lnTo>
                <a:lnTo>
                  <a:pt x="839" y="806"/>
                </a:lnTo>
                <a:lnTo>
                  <a:pt x="836" y="812"/>
                </a:lnTo>
                <a:lnTo>
                  <a:pt x="835" y="813"/>
                </a:lnTo>
                <a:lnTo>
                  <a:pt x="835" y="814"/>
                </a:lnTo>
                <a:lnTo>
                  <a:pt x="835" y="836"/>
                </a:lnTo>
                <a:lnTo>
                  <a:pt x="839" y="850"/>
                </a:lnTo>
                <a:lnTo>
                  <a:pt x="827" y="859"/>
                </a:lnTo>
                <a:lnTo>
                  <a:pt x="816" y="891"/>
                </a:lnTo>
                <a:lnTo>
                  <a:pt x="814" y="892"/>
                </a:lnTo>
                <a:lnTo>
                  <a:pt x="816" y="902"/>
                </a:lnTo>
                <a:lnTo>
                  <a:pt x="824" y="913"/>
                </a:lnTo>
                <a:lnTo>
                  <a:pt x="840" y="917"/>
                </a:lnTo>
                <a:lnTo>
                  <a:pt x="839" y="918"/>
                </a:lnTo>
                <a:lnTo>
                  <a:pt x="838" y="925"/>
                </a:lnTo>
                <a:lnTo>
                  <a:pt x="836" y="928"/>
                </a:lnTo>
                <a:lnTo>
                  <a:pt x="835" y="933"/>
                </a:lnTo>
                <a:lnTo>
                  <a:pt x="834" y="936"/>
                </a:lnTo>
                <a:lnTo>
                  <a:pt x="834" y="937"/>
                </a:lnTo>
                <a:lnTo>
                  <a:pt x="823" y="940"/>
                </a:lnTo>
                <a:lnTo>
                  <a:pt x="816" y="940"/>
                </a:lnTo>
                <a:lnTo>
                  <a:pt x="814" y="944"/>
                </a:lnTo>
                <a:lnTo>
                  <a:pt x="817" y="960"/>
                </a:lnTo>
                <a:lnTo>
                  <a:pt x="824" y="973"/>
                </a:lnTo>
                <a:lnTo>
                  <a:pt x="825" y="975"/>
                </a:lnTo>
                <a:lnTo>
                  <a:pt x="827" y="975"/>
                </a:lnTo>
                <a:lnTo>
                  <a:pt x="828" y="977"/>
                </a:lnTo>
                <a:lnTo>
                  <a:pt x="840" y="990"/>
                </a:lnTo>
                <a:lnTo>
                  <a:pt x="844" y="996"/>
                </a:lnTo>
                <a:lnTo>
                  <a:pt x="842" y="999"/>
                </a:lnTo>
                <a:lnTo>
                  <a:pt x="832" y="999"/>
                </a:lnTo>
                <a:lnTo>
                  <a:pt x="849" y="1007"/>
                </a:lnTo>
                <a:lnTo>
                  <a:pt x="850" y="1009"/>
                </a:lnTo>
                <a:lnTo>
                  <a:pt x="851" y="1015"/>
                </a:lnTo>
                <a:lnTo>
                  <a:pt x="853" y="1019"/>
                </a:lnTo>
                <a:lnTo>
                  <a:pt x="854" y="1022"/>
                </a:lnTo>
                <a:lnTo>
                  <a:pt x="855" y="1029"/>
                </a:lnTo>
                <a:lnTo>
                  <a:pt x="857" y="1033"/>
                </a:lnTo>
                <a:lnTo>
                  <a:pt x="854" y="1034"/>
                </a:lnTo>
                <a:lnTo>
                  <a:pt x="851" y="1033"/>
                </a:lnTo>
                <a:lnTo>
                  <a:pt x="843" y="1027"/>
                </a:lnTo>
                <a:lnTo>
                  <a:pt x="842" y="1031"/>
                </a:lnTo>
                <a:lnTo>
                  <a:pt x="844" y="1037"/>
                </a:lnTo>
                <a:lnTo>
                  <a:pt x="842" y="1039"/>
                </a:lnTo>
                <a:lnTo>
                  <a:pt x="836" y="1035"/>
                </a:lnTo>
                <a:lnTo>
                  <a:pt x="832" y="1024"/>
                </a:lnTo>
                <a:lnTo>
                  <a:pt x="828" y="1016"/>
                </a:lnTo>
                <a:lnTo>
                  <a:pt x="823" y="1014"/>
                </a:lnTo>
                <a:lnTo>
                  <a:pt x="821" y="1015"/>
                </a:lnTo>
                <a:lnTo>
                  <a:pt x="821" y="1019"/>
                </a:lnTo>
                <a:lnTo>
                  <a:pt x="820" y="1030"/>
                </a:lnTo>
                <a:lnTo>
                  <a:pt x="820" y="1034"/>
                </a:lnTo>
                <a:lnTo>
                  <a:pt x="819" y="1041"/>
                </a:lnTo>
                <a:lnTo>
                  <a:pt x="823" y="1042"/>
                </a:lnTo>
                <a:lnTo>
                  <a:pt x="844" y="1056"/>
                </a:lnTo>
                <a:lnTo>
                  <a:pt x="846" y="1057"/>
                </a:lnTo>
                <a:lnTo>
                  <a:pt x="853" y="1063"/>
                </a:lnTo>
                <a:lnTo>
                  <a:pt x="851" y="1069"/>
                </a:lnTo>
                <a:lnTo>
                  <a:pt x="850" y="1069"/>
                </a:lnTo>
                <a:lnTo>
                  <a:pt x="834" y="1060"/>
                </a:lnTo>
                <a:lnTo>
                  <a:pt x="832" y="1060"/>
                </a:lnTo>
                <a:lnTo>
                  <a:pt x="821" y="1050"/>
                </a:lnTo>
                <a:lnTo>
                  <a:pt x="819" y="1050"/>
                </a:lnTo>
                <a:lnTo>
                  <a:pt x="817" y="1050"/>
                </a:lnTo>
                <a:lnTo>
                  <a:pt x="817" y="1053"/>
                </a:lnTo>
                <a:lnTo>
                  <a:pt x="817" y="1054"/>
                </a:lnTo>
                <a:lnTo>
                  <a:pt x="817" y="1065"/>
                </a:lnTo>
                <a:lnTo>
                  <a:pt x="823" y="1074"/>
                </a:lnTo>
                <a:lnTo>
                  <a:pt x="834" y="1080"/>
                </a:lnTo>
                <a:lnTo>
                  <a:pt x="838" y="1084"/>
                </a:lnTo>
                <a:lnTo>
                  <a:pt x="846" y="1087"/>
                </a:lnTo>
                <a:lnTo>
                  <a:pt x="849" y="1087"/>
                </a:lnTo>
                <a:lnTo>
                  <a:pt x="847" y="1090"/>
                </a:lnTo>
                <a:lnTo>
                  <a:pt x="847" y="1095"/>
                </a:lnTo>
                <a:lnTo>
                  <a:pt x="846" y="1102"/>
                </a:lnTo>
                <a:lnTo>
                  <a:pt x="844" y="1106"/>
                </a:lnTo>
                <a:lnTo>
                  <a:pt x="844" y="1108"/>
                </a:lnTo>
                <a:lnTo>
                  <a:pt x="843" y="1112"/>
                </a:lnTo>
                <a:lnTo>
                  <a:pt x="842" y="1120"/>
                </a:lnTo>
                <a:lnTo>
                  <a:pt x="842" y="1124"/>
                </a:lnTo>
                <a:lnTo>
                  <a:pt x="840" y="1131"/>
                </a:lnTo>
                <a:lnTo>
                  <a:pt x="839" y="1135"/>
                </a:lnTo>
                <a:lnTo>
                  <a:pt x="839" y="1139"/>
                </a:lnTo>
                <a:lnTo>
                  <a:pt x="838" y="1140"/>
                </a:lnTo>
                <a:lnTo>
                  <a:pt x="838" y="1144"/>
                </a:lnTo>
                <a:lnTo>
                  <a:pt x="836" y="1150"/>
                </a:lnTo>
                <a:lnTo>
                  <a:pt x="836" y="1153"/>
                </a:lnTo>
                <a:lnTo>
                  <a:pt x="835" y="1159"/>
                </a:lnTo>
                <a:lnTo>
                  <a:pt x="834" y="1169"/>
                </a:lnTo>
                <a:lnTo>
                  <a:pt x="834" y="1172"/>
                </a:lnTo>
                <a:lnTo>
                  <a:pt x="828" y="1169"/>
                </a:lnTo>
                <a:lnTo>
                  <a:pt x="825" y="1164"/>
                </a:lnTo>
                <a:lnTo>
                  <a:pt x="819" y="1161"/>
                </a:lnTo>
                <a:lnTo>
                  <a:pt x="816" y="1161"/>
                </a:lnTo>
                <a:lnTo>
                  <a:pt x="816" y="1170"/>
                </a:lnTo>
                <a:lnTo>
                  <a:pt x="831" y="1196"/>
                </a:lnTo>
                <a:lnTo>
                  <a:pt x="835" y="1195"/>
                </a:lnTo>
                <a:lnTo>
                  <a:pt x="836" y="1187"/>
                </a:lnTo>
                <a:lnTo>
                  <a:pt x="840" y="1194"/>
                </a:lnTo>
                <a:lnTo>
                  <a:pt x="842" y="1194"/>
                </a:lnTo>
                <a:lnTo>
                  <a:pt x="840" y="1195"/>
                </a:lnTo>
                <a:lnTo>
                  <a:pt x="840" y="1204"/>
                </a:lnTo>
                <a:lnTo>
                  <a:pt x="835" y="1206"/>
                </a:lnTo>
                <a:lnTo>
                  <a:pt x="834" y="1211"/>
                </a:lnTo>
                <a:lnTo>
                  <a:pt x="836" y="1225"/>
                </a:lnTo>
                <a:lnTo>
                  <a:pt x="842" y="1225"/>
                </a:lnTo>
                <a:lnTo>
                  <a:pt x="843" y="1232"/>
                </a:lnTo>
                <a:lnTo>
                  <a:pt x="851" y="1249"/>
                </a:lnTo>
                <a:lnTo>
                  <a:pt x="855" y="1248"/>
                </a:lnTo>
                <a:lnTo>
                  <a:pt x="854" y="1224"/>
                </a:lnTo>
                <a:lnTo>
                  <a:pt x="855" y="1207"/>
                </a:lnTo>
                <a:lnTo>
                  <a:pt x="855" y="1209"/>
                </a:lnTo>
                <a:lnTo>
                  <a:pt x="858" y="1213"/>
                </a:lnTo>
                <a:lnTo>
                  <a:pt x="861" y="1217"/>
                </a:lnTo>
                <a:lnTo>
                  <a:pt x="862" y="1239"/>
                </a:lnTo>
                <a:lnTo>
                  <a:pt x="865" y="1243"/>
                </a:lnTo>
                <a:lnTo>
                  <a:pt x="869" y="1249"/>
                </a:lnTo>
                <a:lnTo>
                  <a:pt x="873" y="1248"/>
                </a:lnTo>
                <a:lnTo>
                  <a:pt x="872" y="1222"/>
                </a:lnTo>
                <a:lnTo>
                  <a:pt x="874" y="1222"/>
                </a:lnTo>
                <a:lnTo>
                  <a:pt x="877" y="1222"/>
                </a:lnTo>
                <a:lnTo>
                  <a:pt x="877" y="1230"/>
                </a:lnTo>
                <a:lnTo>
                  <a:pt x="881" y="1234"/>
                </a:lnTo>
                <a:lnTo>
                  <a:pt x="887" y="1232"/>
                </a:lnTo>
                <a:lnTo>
                  <a:pt x="888" y="1228"/>
                </a:lnTo>
                <a:lnTo>
                  <a:pt x="891" y="1233"/>
                </a:lnTo>
                <a:lnTo>
                  <a:pt x="892" y="1234"/>
                </a:lnTo>
                <a:lnTo>
                  <a:pt x="891" y="1241"/>
                </a:lnTo>
                <a:lnTo>
                  <a:pt x="895" y="1255"/>
                </a:lnTo>
                <a:lnTo>
                  <a:pt x="899" y="1256"/>
                </a:lnTo>
                <a:lnTo>
                  <a:pt x="903" y="1252"/>
                </a:lnTo>
                <a:lnTo>
                  <a:pt x="904" y="1256"/>
                </a:lnTo>
                <a:lnTo>
                  <a:pt x="907" y="1260"/>
                </a:lnTo>
                <a:lnTo>
                  <a:pt x="913" y="1267"/>
                </a:lnTo>
                <a:lnTo>
                  <a:pt x="917" y="1274"/>
                </a:lnTo>
                <a:lnTo>
                  <a:pt x="921" y="1279"/>
                </a:lnTo>
                <a:lnTo>
                  <a:pt x="918" y="1288"/>
                </a:lnTo>
                <a:lnTo>
                  <a:pt x="918" y="1290"/>
                </a:lnTo>
                <a:lnTo>
                  <a:pt x="918" y="1293"/>
                </a:lnTo>
                <a:lnTo>
                  <a:pt x="917" y="1299"/>
                </a:lnTo>
                <a:lnTo>
                  <a:pt x="915" y="1304"/>
                </a:lnTo>
                <a:lnTo>
                  <a:pt x="914" y="1305"/>
                </a:lnTo>
                <a:lnTo>
                  <a:pt x="913" y="1309"/>
                </a:lnTo>
                <a:lnTo>
                  <a:pt x="911" y="1315"/>
                </a:lnTo>
                <a:lnTo>
                  <a:pt x="909" y="1322"/>
                </a:lnTo>
                <a:lnTo>
                  <a:pt x="906" y="1326"/>
                </a:lnTo>
                <a:lnTo>
                  <a:pt x="903" y="1329"/>
                </a:lnTo>
                <a:lnTo>
                  <a:pt x="902" y="1331"/>
                </a:lnTo>
                <a:lnTo>
                  <a:pt x="898" y="1337"/>
                </a:lnTo>
                <a:lnTo>
                  <a:pt x="898" y="1341"/>
                </a:lnTo>
                <a:lnTo>
                  <a:pt x="896" y="1346"/>
                </a:lnTo>
                <a:lnTo>
                  <a:pt x="895" y="1353"/>
                </a:lnTo>
                <a:lnTo>
                  <a:pt x="894" y="1357"/>
                </a:lnTo>
                <a:lnTo>
                  <a:pt x="894" y="1359"/>
                </a:lnTo>
                <a:lnTo>
                  <a:pt x="892" y="1359"/>
                </a:lnTo>
                <a:lnTo>
                  <a:pt x="892" y="1360"/>
                </a:lnTo>
                <a:lnTo>
                  <a:pt x="891" y="1360"/>
                </a:lnTo>
                <a:lnTo>
                  <a:pt x="889" y="1360"/>
                </a:lnTo>
                <a:lnTo>
                  <a:pt x="884" y="1361"/>
                </a:lnTo>
                <a:lnTo>
                  <a:pt x="883" y="1361"/>
                </a:lnTo>
                <a:lnTo>
                  <a:pt x="874" y="1360"/>
                </a:lnTo>
                <a:lnTo>
                  <a:pt x="868" y="1360"/>
                </a:lnTo>
                <a:lnTo>
                  <a:pt x="864" y="1360"/>
                </a:lnTo>
                <a:lnTo>
                  <a:pt x="857" y="1361"/>
                </a:lnTo>
                <a:lnTo>
                  <a:pt x="854" y="1361"/>
                </a:lnTo>
                <a:lnTo>
                  <a:pt x="850" y="1363"/>
                </a:lnTo>
                <a:lnTo>
                  <a:pt x="843" y="1365"/>
                </a:lnTo>
                <a:lnTo>
                  <a:pt x="838" y="1367"/>
                </a:lnTo>
                <a:lnTo>
                  <a:pt x="836" y="1367"/>
                </a:lnTo>
                <a:lnTo>
                  <a:pt x="835" y="1367"/>
                </a:lnTo>
                <a:lnTo>
                  <a:pt x="834" y="1368"/>
                </a:lnTo>
                <a:lnTo>
                  <a:pt x="835" y="1371"/>
                </a:lnTo>
                <a:lnTo>
                  <a:pt x="838" y="1376"/>
                </a:lnTo>
                <a:lnTo>
                  <a:pt x="839" y="1382"/>
                </a:lnTo>
                <a:lnTo>
                  <a:pt x="840" y="1387"/>
                </a:lnTo>
                <a:lnTo>
                  <a:pt x="843" y="1393"/>
                </a:lnTo>
                <a:lnTo>
                  <a:pt x="844" y="1397"/>
                </a:lnTo>
                <a:lnTo>
                  <a:pt x="846" y="1399"/>
                </a:lnTo>
                <a:lnTo>
                  <a:pt x="847" y="1402"/>
                </a:lnTo>
                <a:lnTo>
                  <a:pt x="847" y="1404"/>
                </a:lnTo>
                <a:lnTo>
                  <a:pt x="846" y="1410"/>
                </a:lnTo>
                <a:lnTo>
                  <a:pt x="847" y="1413"/>
                </a:lnTo>
                <a:lnTo>
                  <a:pt x="847" y="1414"/>
                </a:lnTo>
                <a:lnTo>
                  <a:pt x="849" y="1420"/>
                </a:lnTo>
                <a:lnTo>
                  <a:pt x="850" y="1428"/>
                </a:lnTo>
                <a:lnTo>
                  <a:pt x="851" y="1434"/>
                </a:lnTo>
                <a:lnTo>
                  <a:pt x="851" y="1435"/>
                </a:lnTo>
                <a:lnTo>
                  <a:pt x="853" y="1442"/>
                </a:lnTo>
                <a:lnTo>
                  <a:pt x="855" y="1446"/>
                </a:lnTo>
                <a:lnTo>
                  <a:pt x="858" y="1450"/>
                </a:lnTo>
                <a:lnTo>
                  <a:pt x="862" y="1457"/>
                </a:lnTo>
                <a:lnTo>
                  <a:pt x="865" y="1461"/>
                </a:lnTo>
                <a:lnTo>
                  <a:pt x="866" y="1468"/>
                </a:lnTo>
                <a:lnTo>
                  <a:pt x="866" y="1472"/>
                </a:lnTo>
                <a:lnTo>
                  <a:pt x="866" y="1479"/>
                </a:lnTo>
                <a:lnTo>
                  <a:pt x="869" y="1483"/>
                </a:lnTo>
                <a:lnTo>
                  <a:pt x="872" y="1485"/>
                </a:lnTo>
                <a:lnTo>
                  <a:pt x="873" y="1489"/>
                </a:lnTo>
                <a:lnTo>
                  <a:pt x="876" y="1492"/>
                </a:lnTo>
                <a:lnTo>
                  <a:pt x="877" y="1499"/>
                </a:lnTo>
                <a:lnTo>
                  <a:pt x="879" y="1502"/>
                </a:lnTo>
                <a:lnTo>
                  <a:pt x="879" y="1507"/>
                </a:lnTo>
                <a:lnTo>
                  <a:pt x="877" y="1511"/>
                </a:lnTo>
                <a:lnTo>
                  <a:pt x="877" y="1514"/>
                </a:lnTo>
                <a:lnTo>
                  <a:pt x="877" y="1521"/>
                </a:lnTo>
                <a:lnTo>
                  <a:pt x="877" y="1525"/>
                </a:lnTo>
                <a:lnTo>
                  <a:pt x="877" y="1532"/>
                </a:lnTo>
                <a:lnTo>
                  <a:pt x="874" y="1536"/>
                </a:lnTo>
                <a:lnTo>
                  <a:pt x="872" y="1540"/>
                </a:lnTo>
                <a:lnTo>
                  <a:pt x="869" y="1545"/>
                </a:lnTo>
                <a:lnTo>
                  <a:pt x="868" y="1547"/>
                </a:lnTo>
                <a:lnTo>
                  <a:pt x="866" y="1547"/>
                </a:lnTo>
                <a:lnTo>
                  <a:pt x="866" y="1549"/>
                </a:lnTo>
                <a:lnTo>
                  <a:pt x="864" y="1552"/>
                </a:lnTo>
                <a:lnTo>
                  <a:pt x="864" y="1556"/>
                </a:lnTo>
                <a:lnTo>
                  <a:pt x="864" y="1559"/>
                </a:lnTo>
                <a:lnTo>
                  <a:pt x="864" y="1563"/>
                </a:lnTo>
                <a:lnTo>
                  <a:pt x="864" y="1564"/>
                </a:lnTo>
                <a:lnTo>
                  <a:pt x="864" y="1566"/>
                </a:lnTo>
                <a:lnTo>
                  <a:pt x="865" y="1570"/>
                </a:lnTo>
                <a:lnTo>
                  <a:pt x="865" y="1574"/>
                </a:lnTo>
                <a:lnTo>
                  <a:pt x="865" y="1578"/>
                </a:lnTo>
                <a:lnTo>
                  <a:pt x="866" y="1586"/>
                </a:lnTo>
                <a:lnTo>
                  <a:pt x="865" y="1594"/>
                </a:lnTo>
                <a:lnTo>
                  <a:pt x="865" y="1599"/>
                </a:lnTo>
                <a:lnTo>
                  <a:pt x="864" y="1601"/>
                </a:lnTo>
                <a:lnTo>
                  <a:pt x="862" y="1608"/>
                </a:lnTo>
                <a:lnTo>
                  <a:pt x="861" y="1609"/>
                </a:lnTo>
                <a:lnTo>
                  <a:pt x="861" y="1611"/>
                </a:lnTo>
                <a:lnTo>
                  <a:pt x="861" y="1612"/>
                </a:lnTo>
                <a:lnTo>
                  <a:pt x="858" y="1618"/>
                </a:lnTo>
                <a:lnTo>
                  <a:pt x="855" y="1624"/>
                </a:lnTo>
                <a:lnTo>
                  <a:pt x="853" y="1627"/>
                </a:lnTo>
                <a:lnTo>
                  <a:pt x="850" y="1631"/>
                </a:lnTo>
                <a:lnTo>
                  <a:pt x="846" y="1633"/>
                </a:lnTo>
                <a:lnTo>
                  <a:pt x="843" y="1635"/>
                </a:lnTo>
                <a:lnTo>
                  <a:pt x="843" y="1637"/>
                </a:lnTo>
                <a:lnTo>
                  <a:pt x="842" y="1639"/>
                </a:lnTo>
                <a:lnTo>
                  <a:pt x="840" y="1641"/>
                </a:lnTo>
                <a:lnTo>
                  <a:pt x="838" y="1646"/>
                </a:lnTo>
                <a:lnTo>
                  <a:pt x="835" y="1648"/>
                </a:lnTo>
                <a:lnTo>
                  <a:pt x="829" y="1652"/>
                </a:lnTo>
                <a:lnTo>
                  <a:pt x="825" y="1654"/>
                </a:lnTo>
                <a:lnTo>
                  <a:pt x="824" y="1654"/>
                </a:lnTo>
                <a:lnTo>
                  <a:pt x="823" y="1656"/>
                </a:lnTo>
                <a:lnTo>
                  <a:pt x="820" y="1660"/>
                </a:lnTo>
                <a:lnTo>
                  <a:pt x="817" y="1663"/>
                </a:lnTo>
                <a:lnTo>
                  <a:pt x="814" y="1665"/>
                </a:lnTo>
                <a:lnTo>
                  <a:pt x="812" y="1665"/>
                </a:lnTo>
                <a:lnTo>
                  <a:pt x="808" y="1664"/>
                </a:lnTo>
                <a:lnTo>
                  <a:pt x="805" y="1665"/>
                </a:lnTo>
                <a:lnTo>
                  <a:pt x="799" y="1665"/>
                </a:lnTo>
                <a:lnTo>
                  <a:pt x="798" y="1665"/>
                </a:lnTo>
                <a:lnTo>
                  <a:pt x="797" y="1665"/>
                </a:lnTo>
                <a:lnTo>
                  <a:pt x="795" y="1665"/>
                </a:lnTo>
                <a:lnTo>
                  <a:pt x="795" y="1664"/>
                </a:lnTo>
                <a:lnTo>
                  <a:pt x="790" y="1663"/>
                </a:lnTo>
                <a:lnTo>
                  <a:pt x="790" y="1661"/>
                </a:lnTo>
                <a:lnTo>
                  <a:pt x="784" y="1664"/>
                </a:lnTo>
                <a:lnTo>
                  <a:pt x="783" y="1665"/>
                </a:lnTo>
                <a:lnTo>
                  <a:pt x="782" y="1665"/>
                </a:lnTo>
                <a:lnTo>
                  <a:pt x="782" y="1665"/>
                </a:lnTo>
                <a:lnTo>
                  <a:pt x="780" y="1665"/>
                </a:lnTo>
                <a:lnTo>
                  <a:pt x="782" y="1667"/>
                </a:lnTo>
                <a:lnTo>
                  <a:pt x="780" y="1668"/>
                </a:lnTo>
                <a:lnTo>
                  <a:pt x="779" y="1668"/>
                </a:lnTo>
                <a:lnTo>
                  <a:pt x="776" y="1668"/>
                </a:lnTo>
                <a:lnTo>
                  <a:pt x="775" y="1668"/>
                </a:lnTo>
                <a:lnTo>
                  <a:pt x="775" y="1669"/>
                </a:lnTo>
                <a:lnTo>
                  <a:pt x="776" y="1671"/>
                </a:lnTo>
                <a:lnTo>
                  <a:pt x="776" y="1672"/>
                </a:lnTo>
                <a:lnTo>
                  <a:pt x="774" y="1674"/>
                </a:lnTo>
                <a:lnTo>
                  <a:pt x="769" y="1675"/>
                </a:lnTo>
                <a:lnTo>
                  <a:pt x="769" y="1676"/>
                </a:lnTo>
                <a:lnTo>
                  <a:pt x="771" y="1678"/>
                </a:lnTo>
                <a:lnTo>
                  <a:pt x="771" y="1679"/>
                </a:lnTo>
                <a:lnTo>
                  <a:pt x="772" y="1679"/>
                </a:lnTo>
                <a:lnTo>
                  <a:pt x="774" y="1679"/>
                </a:lnTo>
                <a:lnTo>
                  <a:pt x="775" y="1680"/>
                </a:lnTo>
                <a:lnTo>
                  <a:pt x="776" y="1683"/>
                </a:lnTo>
                <a:lnTo>
                  <a:pt x="778" y="1684"/>
                </a:lnTo>
                <a:lnTo>
                  <a:pt x="778" y="1686"/>
                </a:lnTo>
                <a:lnTo>
                  <a:pt x="779" y="1687"/>
                </a:lnTo>
                <a:lnTo>
                  <a:pt x="780" y="1690"/>
                </a:lnTo>
                <a:lnTo>
                  <a:pt x="780" y="1691"/>
                </a:lnTo>
                <a:lnTo>
                  <a:pt x="780" y="1695"/>
                </a:lnTo>
                <a:lnTo>
                  <a:pt x="782" y="1698"/>
                </a:lnTo>
                <a:lnTo>
                  <a:pt x="780" y="1698"/>
                </a:lnTo>
                <a:lnTo>
                  <a:pt x="780" y="1699"/>
                </a:lnTo>
                <a:lnTo>
                  <a:pt x="779" y="1699"/>
                </a:lnTo>
                <a:lnTo>
                  <a:pt x="780" y="1701"/>
                </a:lnTo>
                <a:lnTo>
                  <a:pt x="780" y="1704"/>
                </a:lnTo>
                <a:lnTo>
                  <a:pt x="780" y="1705"/>
                </a:lnTo>
                <a:lnTo>
                  <a:pt x="782" y="1706"/>
                </a:lnTo>
                <a:lnTo>
                  <a:pt x="780" y="1710"/>
                </a:lnTo>
                <a:lnTo>
                  <a:pt x="780" y="1713"/>
                </a:lnTo>
                <a:lnTo>
                  <a:pt x="782" y="1713"/>
                </a:lnTo>
                <a:lnTo>
                  <a:pt x="782" y="1714"/>
                </a:lnTo>
                <a:lnTo>
                  <a:pt x="782" y="1716"/>
                </a:lnTo>
                <a:lnTo>
                  <a:pt x="780" y="1716"/>
                </a:lnTo>
                <a:lnTo>
                  <a:pt x="774" y="1716"/>
                </a:lnTo>
                <a:lnTo>
                  <a:pt x="772" y="1719"/>
                </a:lnTo>
                <a:lnTo>
                  <a:pt x="772" y="1721"/>
                </a:lnTo>
                <a:lnTo>
                  <a:pt x="771" y="1724"/>
                </a:lnTo>
                <a:lnTo>
                  <a:pt x="769" y="1727"/>
                </a:lnTo>
                <a:lnTo>
                  <a:pt x="769" y="1728"/>
                </a:lnTo>
                <a:lnTo>
                  <a:pt x="768" y="1728"/>
                </a:lnTo>
                <a:lnTo>
                  <a:pt x="767" y="1728"/>
                </a:lnTo>
                <a:lnTo>
                  <a:pt x="764" y="1728"/>
                </a:lnTo>
                <a:lnTo>
                  <a:pt x="761" y="1728"/>
                </a:lnTo>
                <a:lnTo>
                  <a:pt x="760" y="1728"/>
                </a:lnTo>
                <a:lnTo>
                  <a:pt x="759" y="1729"/>
                </a:lnTo>
                <a:lnTo>
                  <a:pt x="757" y="1729"/>
                </a:lnTo>
                <a:lnTo>
                  <a:pt x="753" y="1731"/>
                </a:lnTo>
                <a:lnTo>
                  <a:pt x="752" y="1732"/>
                </a:lnTo>
                <a:lnTo>
                  <a:pt x="750" y="1732"/>
                </a:lnTo>
                <a:lnTo>
                  <a:pt x="749" y="1734"/>
                </a:lnTo>
                <a:lnTo>
                  <a:pt x="748" y="1736"/>
                </a:lnTo>
                <a:lnTo>
                  <a:pt x="748" y="1739"/>
                </a:lnTo>
                <a:lnTo>
                  <a:pt x="746" y="1742"/>
                </a:lnTo>
                <a:lnTo>
                  <a:pt x="748" y="1746"/>
                </a:lnTo>
                <a:lnTo>
                  <a:pt x="748" y="1749"/>
                </a:lnTo>
                <a:lnTo>
                  <a:pt x="749" y="1755"/>
                </a:lnTo>
                <a:lnTo>
                  <a:pt x="750" y="1764"/>
                </a:lnTo>
                <a:lnTo>
                  <a:pt x="752" y="1766"/>
                </a:lnTo>
                <a:lnTo>
                  <a:pt x="753" y="1768"/>
                </a:lnTo>
                <a:lnTo>
                  <a:pt x="753" y="1770"/>
                </a:lnTo>
                <a:lnTo>
                  <a:pt x="754" y="1777"/>
                </a:lnTo>
                <a:lnTo>
                  <a:pt x="754" y="1785"/>
                </a:lnTo>
                <a:lnTo>
                  <a:pt x="756" y="1789"/>
                </a:lnTo>
                <a:lnTo>
                  <a:pt x="756" y="1794"/>
                </a:lnTo>
                <a:lnTo>
                  <a:pt x="756" y="1796"/>
                </a:lnTo>
                <a:lnTo>
                  <a:pt x="757" y="1799"/>
                </a:lnTo>
                <a:lnTo>
                  <a:pt x="760" y="1804"/>
                </a:lnTo>
                <a:lnTo>
                  <a:pt x="761" y="1807"/>
                </a:lnTo>
                <a:lnTo>
                  <a:pt x="761" y="1810"/>
                </a:lnTo>
                <a:lnTo>
                  <a:pt x="761" y="1817"/>
                </a:lnTo>
                <a:lnTo>
                  <a:pt x="761" y="1818"/>
                </a:lnTo>
                <a:lnTo>
                  <a:pt x="761" y="1819"/>
                </a:lnTo>
                <a:lnTo>
                  <a:pt x="761" y="1829"/>
                </a:lnTo>
                <a:lnTo>
                  <a:pt x="761" y="1834"/>
                </a:lnTo>
                <a:lnTo>
                  <a:pt x="761" y="1836"/>
                </a:lnTo>
                <a:lnTo>
                  <a:pt x="759" y="1837"/>
                </a:lnTo>
                <a:lnTo>
                  <a:pt x="757" y="1837"/>
                </a:lnTo>
                <a:lnTo>
                  <a:pt x="757" y="1839"/>
                </a:lnTo>
                <a:lnTo>
                  <a:pt x="754" y="1843"/>
                </a:lnTo>
                <a:lnTo>
                  <a:pt x="754" y="1845"/>
                </a:lnTo>
                <a:lnTo>
                  <a:pt x="754" y="1847"/>
                </a:lnTo>
                <a:lnTo>
                  <a:pt x="753" y="1848"/>
                </a:lnTo>
                <a:lnTo>
                  <a:pt x="753" y="1851"/>
                </a:lnTo>
                <a:lnTo>
                  <a:pt x="753" y="1854"/>
                </a:lnTo>
                <a:lnTo>
                  <a:pt x="753" y="1855"/>
                </a:lnTo>
                <a:lnTo>
                  <a:pt x="753" y="1856"/>
                </a:lnTo>
                <a:lnTo>
                  <a:pt x="753" y="1858"/>
                </a:lnTo>
                <a:lnTo>
                  <a:pt x="752" y="1860"/>
                </a:lnTo>
                <a:lnTo>
                  <a:pt x="753" y="1862"/>
                </a:lnTo>
                <a:lnTo>
                  <a:pt x="753" y="1862"/>
                </a:lnTo>
                <a:lnTo>
                  <a:pt x="752" y="1864"/>
                </a:lnTo>
                <a:lnTo>
                  <a:pt x="750" y="1866"/>
                </a:lnTo>
                <a:lnTo>
                  <a:pt x="750" y="1867"/>
                </a:lnTo>
                <a:lnTo>
                  <a:pt x="752" y="1869"/>
                </a:lnTo>
                <a:lnTo>
                  <a:pt x="752" y="1871"/>
                </a:lnTo>
                <a:lnTo>
                  <a:pt x="752" y="1874"/>
                </a:lnTo>
                <a:lnTo>
                  <a:pt x="752" y="1875"/>
                </a:lnTo>
                <a:lnTo>
                  <a:pt x="748" y="1879"/>
                </a:lnTo>
                <a:lnTo>
                  <a:pt x="748" y="1881"/>
                </a:lnTo>
                <a:lnTo>
                  <a:pt x="746" y="1885"/>
                </a:lnTo>
                <a:lnTo>
                  <a:pt x="743" y="1888"/>
                </a:lnTo>
                <a:lnTo>
                  <a:pt x="742" y="1889"/>
                </a:lnTo>
                <a:lnTo>
                  <a:pt x="741" y="1894"/>
                </a:lnTo>
                <a:lnTo>
                  <a:pt x="741" y="1894"/>
                </a:lnTo>
                <a:lnTo>
                  <a:pt x="739" y="1897"/>
                </a:lnTo>
                <a:lnTo>
                  <a:pt x="738" y="1899"/>
                </a:lnTo>
                <a:lnTo>
                  <a:pt x="738" y="1900"/>
                </a:lnTo>
                <a:lnTo>
                  <a:pt x="737" y="1900"/>
                </a:lnTo>
                <a:lnTo>
                  <a:pt x="738" y="1901"/>
                </a:lnTo>
                <a:lnTo>
                  <a:pt x="738" y="1903"/>
                </a:lnTo>
                <a:lnTo>
                  <a:pt x="738" y="1904"/>
                </a:lnTo>
                <a:lnTo>
                  <a:pt x="737" y="1904"/>
                </a:lnTo>
                <a:lnTo>
                  <a:pt x="738" y="1909"/>
                </a:lnTo>
                <a:lnTo>
                  <a:pt x="737" y="1911"/>
                </a:lnTo>
                <a:lnTo>
                  <a:pt x="735" y="1914"/>
                </a:lnTo>
                <a:lnTo>
                  <a:pt x="735" y="1915"/>
                </a:lnTo>
                <a:lnTo>
                  <a:pt x="735" y="1915"/>
                </a:lnTo>
                <a:lnTo>
                  <a:pt x="734" y="1916"/>
                </a:lnTo>
                <a:lnTo>
                  <a:pt x="733" y="1923"/>
                </a:lnTo>
                <a:lnTo>
                  <a:pt x="730" y="1922"/>
                </a:lnTo>
                <a:lnTo>
                  <a:pt x="728" y="1923"/>
                </a:lnTo>
                <a:lnTo>
                  <a:pt x="727" y="1924"/>
                </a:lnTo>
                <a:lnTo>
                  <a:pt x="726" y="1924"/>
                </a:lnTo>
                <a:lnTo>
                  <a:pt x="724" y="1926"/>
                </a:lnTo>
                <a:lnTo>
                  <a:pt x="723" y="1926"/>
                </a:lnTo>
                <a:lnTo>
                  <a:pt x="722" y="1924"/>
                </a:lnTo>
                <a:lnTo>
                  <a:pt x="722" y="1927"/>
                </a:lnTo>
                <a:lnTo>
                  <a:pt x="720" y="1927"/>
                </a:lnTo>
                <a:lnTo>
                  <a:pt x="719" y="1924"/>
                </a:lnTo>
                <a:lnTo>
                  <a:pt x="718" y="1926"/>
                </a:lnTo>
                <a:lnTo>
                  <a:pt x="716" y="1927"/>
                </a:lnTo>
                <a:lnTo>
                  <a:pt x="716" y="1927"/>
                </a:lnTo>
                <a:lnTo>
                  <a:pt x="716" y="1929"/>
                </a:lnTo>
                <a:lnTo>
                  <a:pt x="715" y="1929"/>
                </a:lnTo>
                <a:lnTo>
                  <a:pt x="713" y="1927"/>
                </a:lnTo>
                <a:lnTo>
                  <a:pt x="712" y="1927"/>
                </a:lnTo>
                <a:lnTo>
                  <a:pt x="711" y="1926"/>
                </a:lnTo>
                <a:lnTo>
                  <a:pt x="709" y="1926"/>
                </a:lnTo>
                <a:lnTo>
                  <a:pt x="708" y="1926"/>
                </a:lnTo>
                <a:lnTo>
                  <a:pt x="705" y="1926"/>
                </a:lnTo>
                <a:lnTo>
                  <a:pt x="705" y="1919"/>
                </a:lnTo>
                <a:lnTo>
                  <a:pt x="707" y="1914"/>
                </a:lnTo>
                <a:lnTo>
                  <a:pt x="707" y="1912"/>
                </a:lnTo>
                <a:lnTo>
                  <a:pt x="707" y="1911"/>
                </a:lnTo>
                <a:lnTo>
                  <a:pt x="707" y="1908"/>
                </a:lnTo>
                <a:lnTo>
                  <a:pt x="707" y="1903"/>
                </a:lnTo>
                <a:lnTo>
                  <a:pt x="707" y="1901"/>
                </a:lnTo>
                <a:lnTo>
                  <a:pt x="705" y="1900"/>
                </a:lnTo>
                <a:lnTo>
                  <a:pt x="707" y="1899"/>
                </a:lnTo>
                <a:lnTo>
                  <a:pt x="708" y="1900"/>
                </a:lnTo>
                <a:lnTo>
                  <a:pt x="709" y="1900"/>
                </a:lnTo>
                <a:lnTo>
                  <a:pt x="709" y="1899"/>
                </a:lnTo>
                <a:lnTo>
                  <a:pt x="709" y="1897"/>
                </a:lnTo>
                <a:lnTo>
                  <a:pt x="709" y="1896"/>
                </a:lnTo>
                <a:lnTo>
                  <a:pt x="707" y="1892"/>
                </a:lnTo>
                <a:lnTo>
                  <a:pt x="704" y="1885"/>
                </a:lnTo>
                <a:lnTo>
                  <a:pt x="703" y="1884"/>
                </a:lnTo>
                <a:lnTo>
                  <a:pt x="703" y="1882"/>
                </a:lnTo>
                <a:lnTo>
                  <a:pt x="704" y="1881"/>
                </a:lnTo>
                <a:lnTo>
                  <a:pt x="705" y="1881"/>
                </a:lnTo>
                <a:lnTo>
                  <a:pt x="708" y="1874"/>
                </a:lnTo>
                <a:lnTo>
                  <a:pt x="711" y="1867"/>
                </a:lnTo>
                <a:lnTo>
                  <a:pt x="712" y="1864"/>
                </a:lnTo>
                <a:lnTo>
                  <a:pt x="713" y="1862"/>
                </a:lnTo>
                <a:lnTo>
                  <a:pt x="718" y="1862"/>
                </a:lnTo>
                <a:lnTo>
                  <a:pt x="718" y="1860"/>
                </a:lnTo>
                <a:lnTo>
                  <a:pt x="719" y="1859"/>
                </a:lnTo>
                <a:lnTo>
                  <a:pt x="716" y="1858"/>
                </a:lnTo>
                <a:lnTo>
                  <a:pt x="720" y="1855"/>
                </a:lnTo>
                <a:lnTo>
                  <a:pt x="718" y="1851"/>
                </a:lnTo>
                <a:lnTo>
                  <a:pt x="715" y="1852"/>
                </a:lnTo>
                <a:lnTo>
                  <a:pt x="711" y="1854"/>
                </a:lnTo>
                <a:lnTo>
                  <a:pt x="711" y="1855"/>
                </a:lnTo>
                <a:lnTo>
                  <a:pt x="709" y="1858"/>
                </a:lnTo>
                <a:lnTo>
                  <a:pt x="705" y="1858"/>
                </a:lnTo>
                <a:lnTo>
                  <a:pt x="700" y="1855"/>
                </a:lnTo>
                <a:lnTo>
                  <a:pt x="698" y="1855"/>
                </a:lnTo>
                <a:lnTo>
                  <a:pt x="693" y="1855"/>
                </a:lnTo>
                <a:lnTo>
                  <a:pt x="689" y="1858"/>
                </a:lnTo>
                <a:lnTo>
                  <a:pt x="686" y="1860"/>
                </a:lnTo>
                <a:lnTo>
                  <a:pt x="685" y="1862"/>
                </a:lnTo>
                <a:lnTo>
                  <a:pt x="679" y="1851"/>
                </a:lnTo>
                <a:lnTo>
                  <a:pt x="678" y="1847"/>
                </a:lnTo>
                <a:lnTo>
                  <a:pt x="678" y="1845"/>
                </a:lnTo>
                <a:lnTo>
                  <a:pt x="678" y="1841"/>
                </a:lnTo>
                <a:lnTo>
                  <a:pt x="675" y="1834"/>
                </a:lnTo>
                <a:lnTo>
                  <a:pt x="670" y="1822"/>
                </a:lnTo>
                <a:lnTo>
                  <a:pt x="671" y="1819"/>
                </a:lnTo>
                <a:lnTo>
                  <a:pt x="673" y="1817"/>
                </a:lnTo>
                <a:lnTo>
                  <a:pt x="677" y="1818"/>
                </a:lnTo>
                <a:lnTo>
                  <a:pt x="682" y="1818"/>
                </a:lnTo>
                <a:lnTo>
                  <a:pt x="682" y="1813"/>
                </a:lnTo>
                <a:lnTo>
                  <a:pt x="679" y="1813"/>
                </a:lnTo>
                <a:lnTo>
                  <a:pt x="675" y="1813"/>
                </a:lnTo>
                <a:lnTo>
                  <a:pt x="674" y="1810"/>
                </a:lnTo>
                <a:lnTo>
                  <a:pt x="681" y="1796"/>
                </a:lnTo>
                <a:lnTo>
                  <a:pt x="677" y="1789"/>
                </a:lnTo>
                <a:lnTo>
                  <a:pt x="678" y="1788"/>
                </a:lnTo>
                <a:lnTo>
                  <a:pt x="682" y="1784"/>
                </a:lnTo>
                <a:lnTo>
                  <a:pt x="693" y="1784"/>
                </a:lnTo>
                <a:lnTo>
                  <a:pt x="696" y="1787"/>
                </a:lnTo>
                <a:lnTo>
                  <a:pt x="701" y="1794"/>
                </a:lnTo>
                <a:lnTo>
                  <a:pt x="700" y="1809"/>
                </a:lnTo>
                <a:lnTo>
                  <a:pt x="703" y="1824"/>
                </a:lnTo>
                <a:lnTo>
                  <a:pt x="705" y="1822"/>
                </a:lnTo>
                <a:lnTo>
                  <a:pt x="709" y="1819"/>
                </a:lnTo>
                <a:lnTo>
                  <a:pt x="708" y="1807"/>
                </a:lnTo>
                <a:lnTo>
                  <a:pt x="718" y="1810"/>
                </a:lnTo>
                <a:lnTo>
                  <a:pt x="719" y="1800"/>
                </a:lnTo>
                <a:lnTo>
                  <a:pt x="719" y="1791"/>
                </a:lnTo>
                <a:lnTo>
                  <a:pt x="704" y="1784"/>
                </a:lnTo>
                <a:lnTo>
                  <a:pt x="707" y="1769"/>
                </a:lnTo>
                <a:lnTo>
                  <a:pt x="707" y="1768"/>
                </a:lnTo>
                <a:lnTo>
                  <a:pt x="705" y="1766"/>
                </a:lnTo>
                <a:lnTo>
                  <a:pt x="701" y="1747"/>
                </a:lnTo>
                <a:lnTo>
                  <a:pt x="697" y="1747"/>
                </a:lnTo>
                <a:lnTo>
                  <a:pt x="696" y="1749"/>
                </a:lnTo>
                <a:lnTo>
                  <a:pt x="683" y="1751"/>
                </a:lnTo>
                <a:lnTo>
                  <a:pt x="685" y="1744"/>
                </a:lnTo>
                <a:lnTo>
                  <a:pt x="685" y="1742"/>
                </a:lnTo>
                <a:lnTo>
                  <a:pt x="685" y="1740"/>
                </a:lnTo>
                <a:lnTo>
                  <a:pt x="685" y="1739"/>
                </a:lnTo>
                <a:lnTo>
                  <a:pt x="683" y="1729"/>
                </a:lnTo>
                <a:lnTo>
                  <a:pt x="681" y="1728"/>
                </a:lnTo>
                <a:lnTo>
                  <a:pt x="675" y="1734"/>
                </a:lnTo>
                <a:lnTo>
                  <a:pt x="673" y="1731"/>
                </a:lnTo>
                <a:lnTo>
                  <a:pt x="673" y="1729"/>
                </a:lnTo>
                <a:lnTo>
                  <a:pt x="674" y="1727"/>
                </a:lnTo>
                <a:lnTo>
                  <a:pt x="675" y="1724"/>
                </a:lnTo>
                <a:lnTo>
                  <a:pt x="675" y="1719"/>
                </a:lnTo>
                <a:lnTo>
                  <a:pt x="670" y="1717"/>
                </a:lnTo>
                <a:lnTo>
                  <a:pt x="663" y="1724"/>
                </a:lnTo>
                <a:lnTo>
                  <a:pt x="662" y="1727"/>
                </a:lnTo>
                <a:lnTo>
                  <a:pt x="660" y="1728"/>
                </a:lnTo>
                <a:lnTo>
                  <a:pt x="659" y="1728"/>
                </a:lnTo>
                <a:lnTo>
                  <a:pt x="653" y="1723"/>
                </a:lnTo>
                <a:lnTo>
                  <a:pt x="652" y="1721"/>
                </a:lnTo>
                <a:lnTo>
                  <a:pt x="651" y="1721"/>
                </a:lnTo>
                <a:lnTo>
                  <a:pt x="645" y="1717"/>
                </a:lnTo>
                <a:lnTo>
                  <a:pt x="645" y="1713"/>
                </a:lnTo>
                <a:lnTo>
                  <a:pt x="645" y="1708"/>
                </a:lnTo>
                <a:lnTo>
                  <a:pt x="641" y="1699"/>
                </a:lnTo>
                <a:lnTo>
                  <a:pt x="634" y="1699"/>
                </a:lnTo>
                <a:lnTo>
                  <a:pt x="632" y="1698"/>
                </a:lnTo>
                <a:lnTo>
                  <a:pt x="628" y="1698"/>
                </a:lnTo>
                <a:lnTo>
                  <a:pt x="623" y="1705"/>
                </a:lnTo>
                <a:lnTo>
                  <a:pt x="621" y="1705"/>
                </a:lnTo>
                <a:lnTo>
                  <a:pt x="621" y="1706"/>
                </a:lnTo>
                <a:lnTo>
                  <a:pt x="604" y="1712"/>
                </a:lnTo>
                <a:lnTo>
                  <a:pt x="603" y="1704"/>
                </a:lnTo>
                <a:lnTo>
                  <a:pt x="602" y="1698"/>
                </a:lnTo>
                <a:lnTo>
                  <a:pt x="602" y="1697"/>
                </a:lnTo>
                <a:lnTo>
                  <a:pt x="602" y="1694"/>
                </a:lnTo>
                <a:lnTo>
                  <a:pt x="600" y="1691"/>
                </a:lnTo>
                <a:lnTo>
                  <a:pt x="603" y="1684"/>
                </a:lnTo>
                <a:lnTo>
                  <a:pt x="604" y="1675"/>
                </a:lnTo>
                <a:lnTo>
                  <a:pt x="606" y="1674"/>
                </a:lnTo>
                <a:lnTo>
                  <a:pt x="611" y="1671"/>
                </a:lnTo>
                <a:lnTo>
                  <a:pt x="615" y="1672"/>
                </a:lnTo>
                <a:lnTo>
                  <a:pt x="617" y="1674"/>
                </a:lnTo>
                <a:lnTo>
                  <a:pt x="617" y="1675"/>
                </a:lnTo>
                <a:lnTo>
                  <a:pt x="615" y="1684"/>
                </a:lnTo>
                <a:lnTo>
                  <a:pt x="615" y="1686"/>
                </a:lnTo>
                <a:lnTo>
                  <a:pt x="615" y="1693"/>
                </a:lnTo>
                <a:lnTo>
                  <a:pt x="617" y="1698"/>
                </a:lnTo>
                <a:lnTo>
                  <a:pt x="618" y="1699"/>
                </a:lnTo>
                <a:lnTo>
                  <a:pt x="619" y="1698"/>
                </a:lnTo>
                <a:lnTo>
                  <a:pt x="621" y="1698"/>
                </a:lnTo>
                <a:lnTo>
                  <a:pt x="622" y="1694"/>
                </a:lnTo>
                <a:lnTo>
                  <a:pt x="621" y="1690"/>
                </a:lnTo>
                <a:lnTo>
                  <a:pt x="621" y="1689"/>
                </a:lnTo>
                <a:lnTo>
                  <a:pt x="621" y="1683"/>
                </a:lnTo>
                <a:lnTo>
                  <a:pt x="622" y="1678"/>
                </a:lnTo>
                <a:lnTo>
                  <a:pt x="625" y="1671"/>
                </a:lnTo>
                <a:lnTo>
                  <a:pt x="626" y="1669"/>
                </a:lnTo>
                <a:lnTo>
                  <a:pt x="628" y="1667"/>
                </a:lnTo>
                <a:lnTo>
                  <a:pt x="629" y="1671"/>
                </a:lnTo>
                <a:lnTo>
                  <a:pt x="628" y="1678"/>
                </a:lnTo>
                <a:lnTo>
                  <a:pt x="629" y="1686"/>
                </a:lnTo>
                <a:lnTo>
                  <a:pt x="630" y="1690"/>
                </a:lnTo>
                <a:lnTo>
                  <a:pt x="632" y="1690"/>
                </a:lnTo>
                <a:lnTo>
                  <a:pt x="632" y="1691"/>
                </a:lnTo>
                <a:lnTo>
                  <a:pt x="636" y="1693"/>
                </a:lnTo>
                <a:lnTo>
                  <a:pt x="637" y="1693"/>
                </a:lnTo>
                <a:lnTo>
                  <a:pt x="637" y="1689"/>
                </a:lnTo>
                <a:lnTo>
                  <a:pt x="637" y="1682"/>
                </a:lnTo>
                <a:lnTo>
                  <a:pt x="637" y="1678"/>
                </a:lnTo>
                <a:lnTo>
                  <a:pt x="637" y="1675"/>
                </a:lnTo>
                <a:lnTo>
                  <a:pt x="637" y="1669"/>
                </a:lnTo>
                <a:lnTo>
                  <a:pt x="637" y="1665"/>
                </a:lnTo>
                <a:lnTo>
                  <a:pt x="638" y="1654"/>
                </a:lnTo>
                <a:lnTo>
                  <a:pt x="641" y="1649"/>
                </a:lnTo>
                <a:lnTo>
                  <a:pt x="643" y="1648"/>
                </a:lnTo>
                <a:lnTo>
                  <a:pt x="647" y="1646"/>
                </a:lnTo>
                <a:lnTo>
                  <a:pt x="648" y="1646"/>
                </a:lnTo>
                <a:lnTo>
                  <a:pt x="649" y="1649"/>
                </a:lnTo>
                <a:lnTo>
                  <a:pt x="651" y="1652"/>
                </a:lnTo>
                <a:lnTo>
                  <a:pt x="658" y="1652"/>
                </a:lnTo>
                <a:lnTo>
                  <a:pt x="660" y="1648"/>
                </a:lnTo>
                <a:lnTo>
                  <a:pt x="663" y="1649"/>
                </a:lnTo>
                <a:lnTo>
                  <a:pt x="667" y="1650"/>
                </a:lnTo>
                <a:lnTo>
                  <a:pt x="670" y="1652"/>
                </a:lnTo>
                <a:lnTo>
                  <a:pt x="671" y="1652"/>
                </a:lnTo>
                <a:lnTo>
                  <a:pt x="673" y="1656"/>
                </a:lnTo>
                <a:lnTo>
                  <a:pt x="673" y="1661"/>
                </a:lnTo>
                <a:lnTo>
                  <a:pt x="671" y="1664"/>
                </a:lnTo>
                <a:lnTo>
                  <a:pt x="673" y="1667"/>
                </a:lnTo>
                <a:lnTo>
                  <a:pt x="677" y="1671"/>
                </a:lnTo>
                <a:lnTo>
                  <a:pt x="679" y="1674"/>
                </a:lnTo>
                <a:lnTo>
                  <a:pt x="682" y="1680"/>
                </a:lnTo>
                <a:lnTo>
                  <a:pt x="682" y="1683"/>
                </a:lnTo>
                <a:lnTo>
                  <a:pt x="679" y="1687"/>
                </a:lnTo>
                <a:lnTo>
                  <a:pt x="678" y="1687"/>
                </a:lnTo>
                <a:lnTo>
                  <a:pt x="671" y="1693"/>
                </a:lnTo>
                <a:lnTo>
                  <a:pt x="674" y="1698"/>
                </a:lnTo>
                <a:lnTo>
                  <a:pt x="682" y="1710"/>
                </a:lnTo>
                <a:lnTo>
                  <a:pt x="682" y="1709"/>
                </a:lnTo>
                <a:lnTo>
                  <a:pt x="683" y="1712"/>
                </a:lnTo>
                <a:lnTo>
                  <a:pt x="683" y="1713"/>
                </a:lnTo>
                <a:lnTo>
                  <a:pt x="683" y="1717"/>
                </a:lnTo>
                <a:lnTo>
                  <a:pt x="683" y="1720"/>
                </a:lnTo>
                <a:lnTo>
                  <a:pt x="683" y="1721"/>
                </a:lnTo>
                <a:lnTo>
                  <a:pt x="685" y="1724"/>
                </a:lnTo>
                <a:lnTo>
                  <a:pt x="689" y="1723"/>
                </a:lnTo>
                <a:lnTo>
                  <a:pt x="690" y="1721"/>
                </a:lnTo>
                <a:lnTo>
                  <a:pt x="690" y="1720"/>
                </a:lnTo>
                <a:lnTo>
                  <a:pt x="689" y="1714"/>
                </a:lnTo>
                <a:lnTo>
                  <a:pt x="693" y="1713"/>
                </a:lnTo>
                <a:lnTo>
                  <a:pt x="694" y="1713"/>
                </a:lnTo>
                <a:lnTo>
                  <a:pt x="696" y="1713"/>
                </a:lnTo>
                <a:lnTo>
                  <a:pt x="697" y="1709"/>
                </a:lnTo>
                <a:lnTo>
                  <a:pt x="697" y="1704"/>
                </a:lnTo>
                <a:lnTo>
                  <a:pt x="697" y="1694"/>
                </a:lnTo>
                <a:lnTo>
                  <a:pt x="693" y="1684"/>
                </a:lnTo>
                <a:lnTo>
                  <a:pt x="690" y="1676"/>
                </a:lnTo>
                <a:lnTo>
                  <a:pt x="692" y="1675"/>
                </a:lnTo>
                <a:lnTo>
                  <a:pt x="693" y="1672"/>
                </a:lnTo>
                <a:lnTo>
                  <a:pt x="694" y="1663"/>
                </a:lnTo>
                <a:lnTo>
                  <a:pt x="688" y="1659"/>
                </a:lnTo>
                <a:lnTo>
                  <a:pt x="685" y="1649"/>
                </a:lnTo>
                <a:lnTo>
                  <a:pt x="690" y="1642"/>
                </a:lnTo>
                <a:lnTo>
                  <a:pt x="692" y="1641"/>
                </a:lnTo>
                <a:lnTo>
                  <a:pt x="701" y="1635"/>
                </a:lnTo>
                <a:lnTo>
                  <a:pt x="707" y="1641"/>
                </a:lnTo>
                <a:lnTo>
                  <a:pt x="716" y="1633"/>
                </a:lnTo>
                <a:lnTo>
                  <a:pt x="722" y="1629"/>
                </a:lnTo>
                <a:lnTo>
                  <a:pt x="716" y="1620"/>
                </a:lnTo>
                <a:lnTo>
                  <a:pt x="728" y="1605"/>
                </a:lnTo>
                <a:lnTo>
                  <a:pt x="733" y="1607"/>
                </a:lnTo>
                <a:lnTo>
                  <a:pt x="738" y="1603"/>
                </a:lnTo>
                <a:lnTo>
                  <a:pt x="734" y="1594"/>
                </a:lnTo>
                <a:lnTo>
                  <a:pt x="739" y="1592"/>
                </a:lnTo>
                <a:lnTo>
                  <a:pt x="741" y="1588"/>
                </a:lnTo>
                <a:lnTo>
                  <a:pt x="741" y="1585"/>
                </a:lnTo>
                <a:lnTo>
                  <a:pt x="742" y="1584"/>
                </a:lnTo>
                <a:lnTo>
                  <a:pt x="750" y="1586"/>
                </a:lnTo>
                <a:lnTo>
                  <a:pt x="754" y="1577"/>
                </a:lnTo>
                <a:lnTo>
                  <a:pt x="760" y="1573"/>
                </a:lnTo>
                <a:lnTo>
                  <a:pt x="769" y="1578"/>
                </a:lnTo>
                <a:lnTo>
                  <a:pt x="774" y="1584"/>
                </a:lnTo>
                <a:lnTo>
                  <a:pt x="782" y="1590"/>
                </a:lnTo>
                <a:lnTo>
                  <a:pt x="783" y="1589"/>
                </a:lnTo>
                <a:lnTo>
                  <a:pt x="784" y="1584"/>
                </a:lnTo>
                <a:lnTo>
                  <a:pt x="784" y="1582"/>
                </a:lnTo>
                <a:lnTo>
                  <a:pt x="783" y="1579"/>
                </a:lnTo>
                <a:lnTo>
                  <a:pt x="782" y="1577"/>
                </a:lnTo>
                <a:lnTo>
                  <a:pt x="779" y="1567"/>
                </a:lnTo>
                <a:lnTo>
                  <a:pt x="775" y="1569"/>
                </a:lnTo>
                <a:lnTo>
                  <a:pt x="769" y="1566"/>
                </a:lnTo>
                <a:lnTo>
                  <a:pt x="761" y="1564"/>
                </a:lnTo>
                <a:lnTo>
                  <a:pt x="756" y="1559"/>
                </a:lnTo>
                <a:lnTo>
                  <a:pt x="757" y="1552"/>
                </a:lnTo>
                <a:lnTo>
                  <a:pt x="760" y="1545"/>
                </a:lnTo>
                <a:lnTo>
                  <a:pt x="759" y="1537"/>
                </a:lnTo>
                <a:lnTo>
                  <a:pt x="757" y="1534"/>
                </a:lnTo>
                <a:lnTo>
                  <a:pt x="754" y="1529"/>
                </a:lnTo>
                <a:lnTo>
                  <a:pt x="756" y="1518"/>
                </a:lnTo>
                <a:lnTo>
                  <a:pt x="754" y="1503"/>
                </a:lnTo>
                <a:lnTo>
                  <a:pt x="746" y="1502"/>
                </a:lnTo>
                <a:lnTo>
                  <a:pt x="746" y="1515"/>
                </a:lnTo>
                <a:lnTo>
                  <a:pt x="742" y="1522"/>
                </a:lnTo>
                <a:lnTo>
                  <a:pt x="738" y="1522"/>
                </a:lnTo>
                <a:lnTo>
                  <a:pt x="734" y="1511"/>
                </a:lnTo>
                <a:lnTo>
                  <a:pt x="726" y="1513"/>
                </a:lnTo>
                <a:lnTo>
                  <a:pt x="728" y="1530"/>
                </a:lnTo>
                <a:lnTo>
                  <a:pt x="735" y="1529"/>
                </a:lnTo>
                <a:lnTo>
                  <a:pt x="735" y="1536"/>
                </a:lnTo>
                <a:lnTo>
                  <a:pt x="743" y="1540"/>
                </a:lnTo>
                <a:lnTo>
                  <a:pt x="745" y="1551"/>
                </a:lnTo>
                <a:lnTo>
                  <a:pt x="748" y="1562"/>
                </a:lnTo>
                <a:lnTo>
                  <a:pt x="748" y="1567"/>
                </a:lnTo>
                <a:lnTo>
                  <a:pt x="742" y="1566"/>
                </a:lnTo>
                <a:lnTo>
                  <a:pt x="737" y="1566"/>
                </a:lnTo>
                <a:lnTo>
                  <a:pt x="731" y="1571"/>
                </a:lnTo>
                <a:lnTo>
                  <a:pt x="730" y="1578"/>
                </a:lnTo>
                <a:lnTo>
                  <a:pt x="722" y="1577"/>
                </a:lnTo>
                <a:lnTo>
                  <a:pt x="708" y="1556"/>
                </a:lnTo>
                <a:lnTo>
                  <a:pt x="708" y="1558"/>
                </a:lnTo>
                <a:lnTo>
                  <a:pt x="705" y="1563"/>
                </a:lnTo>
                <a:lnTo>
                  <a:pt x="704" y="1566"/>
                </a:lnTo>
                <a:lnTo>
                  <a:pt x="709" y="1585"/>
                </a:lnTo>
                <a:lnTo>
                  <a:pt x="705" y="1588"/>
                </a:lnTo>
                <a:lnTo>
                  <a:pt x="705" y="1585"/>
                </a:lnTo>
                <a:lnTo>
                  <a:pt x="704" y="1579"/>
                </a:lnTo>
                <a:lnTo>
                  <a:pt x="700" y="1577"/>
                </a:lnTo>
                <a:lnTo>
                  <a:pt x="696" y="1592"/>
                </a:lnTo>
                <a:lnTo>
                  <a:pt x="688" y="1590"/>
                </a:lnTo>
                <a:lnTo>
                  <a:pt x="683" y="1589"/>
                </a:lnTo>
                <a:lnTo>
                  <a:pt x="678" y="1588"/>
                </a:lnTo>
                <a:lnTo>
                  <a:pt x="675" y="1586"/>
                </a:lnTo>
                <a:lnTo>
                  <a:pt x="675" y="1581"/>
                </a:lnTo>
                <a:lnTo>
                  <a:pt x="674" y="1570"/>
                </a:lnTo>
                <a:lnTo>
                  <a:pt x="673" y="1562"/>
                </a:lnTo>
                <a:lnTo>
                  <a:pt x="673" y="1559"/>
                </a:lnTo>
                <a:lnTo>
                  <a:pt x="662" y="1559"/>
                </a:lnTo>
                <a:lnTo>
                  <a:pt x="662" y="1560"/>
                </a:lnTo>
                <a:lnTo>
                  <a:pt x="662" y="1566"/>
                </a:lnTo>
                <a:lnTo>
                  <a:pt x="662" y="1569"/>
                </a:lnTo>
                <a:lnTo>
                  <a:pt x="659" y="1574"/>
                </a:lnTo>
                <a:lnTo>
                  <a:pt x="664" y="1590"/>
                </a:lnTo>
                <a:lnTo>
                  <a:pt x="663" y="1600"/>
                </a:lnTo>
                <a:lnTo>
                  <a:pt x="660" y="1608"/>
                </a:lnTo>
                <a:lnTo>
                  <a:pt x="666" y="1615"/>
                </a:lnTo>
                <a:lnTo>
                  <a:pt x="664" y="1619"/>
                </a:lnTo>
                <a:lnTo>
                  <a:pt x="662" y="1626"/>
                </a:lnTo>
                <a:lnTo>
                  <a:pt x="658" y="1623"/>
                </a:lnTo>
                <a:lnTo>
                  <a:pt x="652" y="1619"/>
                </a:lnTo>
                <a:lnTo>
                  <a:pt x="651" y="1601"/>
                </a:lnTo>
                <a:lnTo>
                  <a:pt x="644" y="1594"/>
                </a:lnTo>
                <a:lnTo>
                  <a:pt x="640" y="1590"/>
                </a:lnTo>
                <a:lnTo>
                  <a:pt x="637" y="1588"/>
                </a:lnTo>
                <a:lnTo>
                  <a:pt x="634" y="1590"/>
                </a:lnTo>
                <a:lnTo>
                  <a:pt x="633" y="1592"/>
                </a:lnTo>
                <a:lnTo>
                  <a:pt x="643" y="1607"/>
                </a:lnTo>
                <a:lnTo>
                  <a:pt x="644" y="1608"/>
                </a:lnTo>
                <a:lnTo>
                  <a:pt x="643" y="1611"/>
                </a:lnTo>
                <a:lnTo>
                  <a:pt x="641" y="1612"/>
                </a:lnTo>
                <a:lnTo>
                  <a:pt x="648" y="1627"/>
                </a:lnTo>
                <a:lnTo>
                  <a:pt x="648" y="1633"/>
                </a:lnTo>
                <a:lnTo>
                  <a:pt x="648" y="1633"/>
                </a:lnTo>
                <a:lnTo>
                  <a:pt x="643" y="1634"/>
                </a:lnTo>
                <a:lnTo>
                  <a:pt x="640" y="1637"/>
                </a:lnTo>
                <a:lnTo>
                  <a:pt x="636" y="1637"/>
                </a:lnTo>
                <a:lnTo>
                  <a:pt x="634" y="1629"/>
                </a:lnTo>
                <a:lnTo>
                  <a:pt x="634" y="1627"/>
                </a:lnTo>
                <a:lnTo>
                  <a:pt x="628" y="1627"/>
                </a:lnTo>
                <a:lnTo>
                  <a:pt x="629" y="1634"/>
                </a:lnTo>
                <a:lnTo>
                  <a:pt x="619" y="1633"/>
                </a:lnTo>
                <a:lnTo>
                  <a:pt x="615" y="1633"/>
                </a:lnTo>
                <a:lnTo>
                  <a:pt x="614" y="1630"/>
                </a:lnTo>
                <a:lnTo>
                  <a:pt x="611" y="1620"/>
                </a:lnTo>
                <a:lnTo>
                  <a:pt x="608" y="1622"/>
                </a:lnTo>
                <a:lnTo>
                  <a:pt x="607" y="1626"/>
                </a:lnTo>
                <a:lnTo>
                  <a:pt x="606" y="1633"/>
                </a:lnTo>
                <a:lnTo>
                  <a:pt x="604" y="1635"/>
                </a:lnTo>
                <a:lnTo>
                  <a:pt x="603" y="1638"/>
                </a:lnTo>
                <a:lnTo>
                  <a:pt x="600" y="1645"/>
                </a:lnTo>
                <a:lnTo>
                  <a:pt x="596" y="1645"/>
                </a:lnTo>
                <a:lnTo>
                  <a:pt x="595" y="1639"/>
                </a:lnTo>
                <a:lnTo>
                  <a:pt x="595" y="1633"/>
                </a:lnTo>
                <a:lnTo>
                  <a:pt x="591" y="1626"/>
                </a:lnTo>
                <a:lnTo>
                  <a:pt x="587" y="1629"/>
                </a:lnTo>
                <a:lnTo>
                  <a:pt x="589" y="1635"/>
                </a:lnTo>
                <a:lnTo>
                  <a:pt x="584" y="1641"/>
                </a:lnTo>
                <a:lnTo>
                  <a:pt x="588" y="1650"/>
                </a:lnTo>
                <a:lnTo>
                  <a:pt x="587" y="1654"/>
                </a:lnTo>
                <a:lnTo>
                  <a:pt x="587" y="1657"/>
                </a:lnTo>
                <a:lnTo>
                  <a:pt x="584" y="1660"/>
                </a:lnTo>
                <a:lnTo>
                  <a:pt x="581" y="1660"/>
                </a:lnTo>
                <a:lnTo>
                  <a:pt x="576" y="1665"/>
                </a:lnTo>
                <a:lnTo>
                  <a:pt x="573" y="1668"/>
                </a:lnTo>
                <a:lnTo>
                  <a:pt x="573" y="1669"/>
                </a:lnTo>
                <a:lnTo>
                  <a:pt x="577" y="1672"/>
                </a:lnTo>
                <a:lnTo>
                  <a:pt x="580" y="1672"/>
                </a:lnTo>
                <a:lnTo>
                  <a:pt x="578" y="1679"/>
                </a:lnTo>
                <a:lnTo>
                  <a:pt x="580" y="1682"/>
                </a:lnTo>
                <a:lnTo>
                  <a:pt x="580" y="1683"/>
                </a:lnTo>
                <a:lnTo>
                  <a:pt x="581" y="1686"/>
                </a:lnTo>
                <a:lnTo>
                  <a:pt x="582" y="1690"/>
                </a:lnTo>
                <a:lnTo>
                  <a:pt x="585" y="1691"/>
                </a:lnTo>
                <a:lnTo>
                  <a:pt x="588" y="1690"/>
                </a:lnTo>
                <a:lnTo>
                  <a:pt x="591" y="1684"/>
                </a:lnTo>
                <a:lnTo>
                  <a:pt x="593" y="1686"/>
                </a:lnTo>
                <a:lnTo>
                  <a:pt x="592" y="1694"/>
                </a:lnTo>
                <a:lnTo>
                  <a:pt x="592" y="1698"/>
                </a:lnTo>
                <a:lnTo>
                  <a:pt x="591" y="1702"/>
                </a:lnTo>
                <a:lnTo>
                  <a:pt x="592" y="1708"/>
                </a:lnTo>
                <a:lnTo>
                  <a:pt x="598" y="1710"/>
                </a:lnTo>
                <a:lnTo>
                  <a:pt x="600" y="1714"/>
                </a:lnTo>
                <a:lnTo>
                  <a:pt x="602" y="1716"/>
                </a:lnTo>
                <a:lnTo>
                  <a:pt x="603" y="1728"/>
                </a:lnTo>
                <a:lnTo>
                  <a:pt x="603" y="1738"/>
                </a:lnTo>
                <a:lnTo>
                  <a:pt x="596" y="1746"/>
                </a:lnTo>
                <a:lnTo>
                  <a:pt x="585" y="1751"/>
                </a:lnTo>
                <a:lnTo>
                  <a:pt x="581" y="1751"/>
                </a:lnTo>
                <a:lnTo>
                  <a:pt x="574" y="1749"/>
                </a:lnTo>
                <a:lnTo>
                  <a:pt x="574" y="1739"/>
                </a:lnTo>
                <a:lnTo>
                  <a:pt x="577" y="1734"/>
                </a:lnTo>
                <a:lnTo>
                  <a:pt x="580" y="1734"/>
                </a:lnTo>
                <a:lnTo>
                  <a:pt x="584" y="1735"/>
                </a:lnTo>
                <a:lnTo>
                  <a:pt x="585" y="1727"/>
                </a:lnTo>
                <a:lnTo>
                  <a:pt x="584" y="1725"/>
                </a:lnTo>
                <a:lnTo>
                  <a:pt x="578" y="1725"/>
                </a:lnTo>
                <a:lnTo>
                  <a:pt x="578" y="1719"/>
                </a:lnTo>
                <a:lnTo>
                  <a:pt x="578" y="1713"/>
                </a:lnTo>
                <a:lnTo>
                  <a:pt x="577" y="1709"/>
                </a:lnTo>
                <a:lnTo>
                  <a:pt x="574" y="1702"/>
                </a:lnTo>
                <a:lnTo>
                  <a:pt x="569" y="1698"/>
                </a:lnTo>
                <a:lnTo>
                  <a:pt x="567" y="1698"/>
                </a:lnTo>
                <a:lnTo>
                  <a:pt x="565" y="1695"/>
                </a:lnTo>
                <a:lnTo>
                  <a:pt x="565" y="1693"/>
                </a:lnTo>
                <a:lnTo>
                  <a:pt x="563" y="1691"/>
                </a:lnTo>
                <a:lnTo>
                  <a:pt x="563" y="1689"/>
                </a:lnTo>
                <a:lnTo>
                  <a:pt x="562" y="1684"/>
                </a:lnTo>
                <a:lnTo>
                  <a:pt x="561" y="1680"/>
                </a:lnTo>
                <a:lnTo>
                  <a:pt x="562" y="1672"/>
                </a:lnTo>
                <a:lnTo>
                  <a:pt x="562" y="1667"/>
                </a:lnTo>
                <a:lnTo>
                  <a:pt x="570" y="1652"/>
                </a:lnTo>
                <a:lnTo>
                  <a:pt x="569" y="1649"/>
                </a:lnTo>
                <a:lnTo>
                  <a:pt x="572" y="1644"/>
                </a:lnTo>
                <a:lnTo>
                  <a:pt x="570" y="1633"/>
                </a:lnTo>
                <a:lnTo>
                  <a:pt x="569" y="1631"/>
                </a:lnTo>
                <a:lnTo>
                  <a:pt x="567" y="1626"/>
                </a:lnTo>
                <a:lnTo>
                  <a:pt x="562" y="1616"/>
                </a:lnTo>
                <a:lnTo>
                  <a:pt x="566" y="1609"/>
                </a:lnTo>
                <a:lnTo>
                  <a:pt x="569" y="1607"/>
                </a:lnTo>
                <a:lnTo>
                  <a:pt x="572" y="1605"/>
                </a:lnTo>
                <a:lnTo>
                  <a:pt x="572" y="1604"/>
                </a:lnTo>
                <a:lnTo>
                  <a:pt x="572" y="1603"/>
                </a:lnTo>
                <a:lnTo>
                  <a:pt x="574" y="1597"/>
                </a:lnTo>
                <a:lnTo>
                  <a:pt x="577" y="1592"/>
                </a:lnTo>
                <a:lnTo>
                  <a:pt x="576" y="1592"/>
                </a:lnTo>
                <a:lnTo>
                  <a:pt x="577" y="1589"/>
                </a:lnTo>
                <a:lnTo>
                  <a:pt x="574" y="1588"/>
                </a:lnTo>
                <a:lnTo>
                  <a:pt x="573" y="1586"/>
                </a:lnTo>
                <a:lnTo>
                  <a:pt x="572" y="1586"/>
                </a:lnTo>
                <a:lnTo>
                  <a:pt x="572" y="1582"/>
                </a:lnTo>
                <a:lnTo>
                  <a:pt x="572" y="1578"/>
                </a:lnTo>
                <a:lnTo>
                  <a:pt x="570" y="1574"/>
                </a:lnTo>
                <a:lnTo>
                  <a:pt x="569" y="1573"/>
                </a:lnTo>
                <a:lnTo>
                  <a:pt x="567" y="1571"/>
                </a:lnTo>
                <a:lnTo>
                  <a:pt x="565" y="1570"/>
                </a:lnTo>
                <a:lnTo>
                  <a:pt x="563" y="1569"/>
                </a:lnTo>
                <a:lnTo>
                  <a:pt x="552" y="1567"/>
                </a:lnTo>
                <a:lnTo>
                  <a:pt x="552" y="1567"/>
                </a:lnTo>
                <a:lnTo>
                  <a:pt x="551" y="1570"/>
                </a:lnTo>
                <a:lnTo>
                  <a:pt x="554" y="1574"/>
                </a:lnTo>
                <a:lnTo>
                  <a:pt x="555" y="1575"/>
                </a:lnTo>
                <a:lnTo>
                  <a:pt x="559" y="1578"/>
                </a:lnTo>
                <a:lnTo>
                  <a:pt x="561" y="1578"/>
                </a:lnTo>
                <a:lnTo>
                  <a:pt x="562" y="1579"/>
                </a:lnTo>
                <a:lnTo>
                  <a:pt x="562" y="1581"/>
                </a:lnTo>
                <a:lnTo>
                  <a:pt x="562" y="1582"/>
                </a:lnTo>
                <a:lnTo>
                  <a:pt x="563" y="1590"/>
                </a:lnTo>
                <a:lnTo>
                  <a:pt x="565" y="1600"/>
                </a:lnTo>
                <a:lnTo>
                  <a:pt x="562" y="1600"/>
                </a:lnTo>
                <a:lnTo>
                  <a:pt x="559" y="1597"/>
                </a:lnTo>
                <a:lnTo>
                  <a:pt x="557" y="1594"/>
                </a:lnTo>
                <a:lnTo>
                  <a:pt x="558" y="1593"/>
                </a:lnTo>
                <a:lnTo>
                  <a:pt x="558" y="1592"/>
                </a:lnTo>
                <a:lnTo>
                  <a:pt x="559" y="1590"/>
                </a:lnTo>
                <a:lnTo>
                  <a:pt x="559" y="1588"/>
                </a:lnTo>
                <a:lnTo>
                  <a:pt x="558" y="1582"/>
                </a:lnTo>
                <a:lnTo>
                  <a:pt x="557" y="1581"/>
                </a:lnTo>
                <a:lnTo>
                  <a:pt x="555" y="1578"/>
                </a:lnTo>
                <a:lnTo>
                  <a:pt x="551" y="1582"/>
                </a:lnTo>
                <a:lnTo>
                  <a:pt x="540" y="1590"/>
                </a:lnTo>
                <a:lnTo>
                  <a:pt x="539" y="1596"/>
                </a:lnTo>
                <a:lnTo>
                  <a:pt x="540" y="1597"/>
                </a:lnTo>
                <a:lnTo>
                  <a:pt x="540" y="1599"/>
                </a:lnTo>
                <a:lnTo>
                  <a:pt x="543" y="1600"/>
                </a:lnTo>
                <a:lnTo>
                  <a:pt x="540" y="1601"/>
                </a:lnTo>
                <a:lnTo>
                  <a:pt x="540" y="1603"/>
                </a:lnTo>
                <a:lnTo>
                  <a:pt x="539" y="1605"/>
                </a:lnTo>
                <a:lnTo>
                  <a:pt x="536" y="1609"/>
                </a:lnTo>
                <a:lnTo>
                  <a:pt x="535" y="1609"/>
                </a:lnTo>
                <a:lnTo>
                  <a:pt x="532" y="1614"/>
                </a:lnTo>
                <a:lnTo>
                  <a:pt x="532" y="1615"/>
                </a:lnTo>
                <a:lnTo>
                  <a:pt x="529" y="1619"/>
                </a:lnTo>
                <a:lnTo>
                  <a:pt x="527" y="1620"/>
                </a:lnTo>
                <a:lnTo>
                  <a:pt x="525" y="1620"/>
                </a:lnTo>
                <a:lnTo>
                  <a:pt x="521" y="1620"/>
                </a:lnTo>
                <a:lnTo>
                  <a:pt x="521" y="1622"/>
                </a:lnTo>
                <a:lnTo>
                  <a:pt x="520" y="1623"/>
                </a:lnTo>
                <a:lnTo>
                  <a:pt x="521" y="1627"/>
                </a:lnTo>
                <a:lnTo>
                  <a:pt x="522" y="1631"/>
                </a:lnTo>
                <a:lnTo>
                  <a:pt x="520" y="1634"/>
                </a:lnTo>
                <a:lnTo>
                  <a:pt x="513" y="1642"/>
                </a:lnTo>
                <a:lnTo>
                  <a:pt x="510" y="1642"/>
                </a:lnTo>
                <a:lnTo>
                  <a:pt x="505" y="1630"/>
                </a:lnTo>
                <a:lnTo>
                  <a:pt x="499" y="1622"/>
                </a:lnTo>
                <a:lnTo>
                  <a:pt x="495" y="1611"/>
                </a:lnTo>
                <a:lnTo>
                  <a:pt x="488" y="1614"/>
                </a:lnTo>
                <a:lnTo>
                  <a:pt x="490" y="1622"/>
                </a:lnTo>
                <a:lnTo>
                  <a:pt x="494" y="1630"/>
                </a:lnTo>
                <a:lnTo>
                  <a:pt x="501" y="1638"/>
                </a:lnTo>
                <a:lnTo>
                  <a:pt x="506" y="1644"/>
                </a:lnTo>
                <a:lnTo>
                  <a:pt x="506" y="1649"/>
                </a:lnTo>
                <a:lnTo>
                  <a:pt x="510" y="1652"/>
                </a:lnTo>
                <a:lnTo>
                  <a:pt x="512" y="1653"/>
                </a:lnTo>
                <a:lnTo>
                  <a:pt x="514" y="1650"/>
                </a:lnTo>
                <a:lnTo>
                  <a:pt x="520" y="1642"/>
                </a:lnTo>
                <a:lnTo>
                  <a:pt x="535" y="1626"/>
                </a:lnTo>
                <a:lnTo>
                  <a:pt x="547" y="1619"/>
                </a:lnTo>
                <a:lnTo>
                  <a:pt x="551" y="1620"/>
                </a:lnTo>
                <a:lnTo>
                  <a:pt x="562" y="1630"/>
                </a:lnTo>
                <a:lnTo>
                  <a:pt x="565" y="1639"/>
                </a:lnTo>
                <a:lnTo>
                  <a:pt x="565" y="1645"/>
                </a:lnTo>
                <a:lnTo>
                  <a:pt x="562" y="1646"/>
                </a:lnTo>
                <a:lnTo>
                  <a:pt x="555" y="1654"/>
                </a:lnTo>
                <a:lnTo>
                  <a:pt x="550" y="1678"/>
                </a:lnTo>
                <a:lnTo>
                  <a:pt x="551" y="1684"/>
                </a:lnTo>
                <a:lnTo>
                  <a:pt x="550" y="1683"/>
                </a:lnTo>
                <a:lnTo>
                  <a:pt x="537" y="1680"/>
                </a:lnTo>
                <a:lnTo>
                  <a:pt x="532" y="1679"/>
                </a:lnTo>
                <a:lnTo>
                  <a:pt x="521" y="1680"/>
                </a:lnTo>
                <a:lnTo>
                  <a:pt x="517" y="1678"/>
                </a:lnTo>
                <a:lnTo>
                  <a:pt x="512" y="1675"/>
                </a:lnTo>
                <a:lnTo>
                  <a:pt x="509" y="1674"/>
                </a:lnTo>
                <a:lnTo>
                  <a:pt x="507" y="1674"/>
                </a:lnTo>
                <a:lnTo>
                  <a:pt x="506" y="1672"/>
                </a:lnTo>
                <a:lnTo>
                  <a:pt x="501" y="1682"/>
                </a:lnTo>
                <a:lnTo>
                  <a:pt x="494" y="1695"/>
                </a:lnTo>
                <a:lnTo>
                  <a:pt x="492" y="1697"/>
                </a:lnTo>
                <a:lnTo>
                  <a:pt x="494" y="1698"/>
                </a:lnTo>
                <a:lnTo>
                  <a:pt x="495" y="1699"/>
                </a:lnTo>
                <a:lnTo>
                  <a:pt x="503" y="1698"/>
                </a:lnTo>
                <a:lnTo>
                  <a:pt x="506" y="1695"/>
                </a:lnTo>
                <a:lnTo>
                  <a:pt x="507" y="1693"/>
                </a:lnTo>
                <a:lnTo>
                  <a:pt x="518" y="1689"/>
                </a:lnTo>
                <a:lnTo>
                  <a:pt x="521" y="1687"/>
                </a:lnTo>
                <a:lnTo>
                  <a:pt x="525" y="1689"/>
                </a:lnTo>
                <a:lnTo>
                  <a:pt x="536" y="1690"/>
                </a:lnTo>
                <a:lnTo>
                  <a:pt x="537" y="1690"/>
                </a:lnTo>
                <a:lnTo>
                  <a:pt x="539" y="1691"/>
                </a:lnTo>
                <a:lnTo>
                  <a:pt x="542" y="1694"/>
                </a:lnTo>
                <a:lnTo>
                  <a:pt x="547" y="1694"/>
                </a:lnTo>
                <a:lnTo>
                  <a:pt x="550" y="1695"/>
                </a:lnTo>
                <a:lnTo>
                  <a:pt x="551" y="1697"/>
                </a:lnTo>
                <a:lnTo>
                  <a:pt x="551" y="1698"/>
                </a:lnTo>
                <a:lnTo>
                  <a:pt x="551" y="1704"/>
                </a:lnTo>
                <a:lnTo>
                  <a:pt x="548" y="1709"/>
                </a:lnTo>
                <a:lnTo>
                  <a:pt x="546" y="1714"/>
                </a:lnTo>
                <a:lnTo>
                  <a:pt x="544" y="1721"/>
                </a:lnTo>
                <a:lnTo>
                  <a:pt x="543" y="1725"/>
                </a:lnTo>
                <a:lnTo>
                  <a:pt x="542" y="1728"/>
                </a:lnTo>
                <a:lnTo>
                  <a:pt x="543" y="1732"/>
                </a:lnTo>
                <a:lnTo>
                  <a:pt x="543" y="1735"/>
                </a:lnTo>
                <a:lnTo>
                  <a:pt x="547" y="1739"/>
                </a:lnTo>
                <a:lnTo>
                  <a:pt x="550" y="1742"/>
                </a:lnTo>
                <a:lnTo>
                  <a:pt x="551" y="1742"/>
                </a:lnTo>
                <a:lnTo>
                  <a:pt x="552" y="1743"/>
                </a:lnTo>
                <a:lnTo>
                  <a:pt x="555" y="1747"/>
                </a:lnTo>
                <a:lnTo>
                  <a:pt x="558" y="1751"/>
                </a:lnTo>
                <a:lnTo>
                  <a:pt x="561" y="1755"/>
                </a:lnTo>
                <a:lnTo>
                  <a:pt x="557" y="1755"/>
                </a:lnTo>
                <a:lnTo>
                  <a:pt x="552" y="1754"/>
                </a:lnTo>
                <a:lnTo>
                  <a:pt x="544" y="1747"/>
                </a:lnTo>
                <a:lnTo>
                  <a:pt x="542" y="1744"/>
                </a:lnTo>
                <a:lnTo>
                  <a:pt x="537" y="1740"/>
                </a:lnTo>
                <a:lnTo>
                  <a:pt x="536" y="1739"/>
                </a:lnTo>
                <a:lnTo>
                  <a:pt x="529" y="1740"/>
                </a:lnTo>
                <a:lnTo>
                  <a:pt x="528" y="1740"/>
                </a:lnTo>
                <a:lnTo>
                  <a:pt x="528" y="1746"/>
                </a:lnTo>
                <a:lnTo>
                  <a:pt x="532" y="1749"/>
                </a:lnTo>
                <a:lnTo>
                  <a:pt x="537" y="1753"/>
                </a:lnTo>
                <a:lnTo>
                  <a:pt x="537" y="1754"/>
                </a:lnTo>
                <a:lnTo>
                  <a:pt x="539" y="1762"/>
                </a:lnTo>
                <a:lnTo>
                  <a:pt x="539" y="1766"/>
                </a:lnTo>
                <a:lnTo>
                  <a:pt x="540" y="1770"/>
                </a:lnTo>
                <a:lnTo>
                  <a:pt x="546" y="1781"/>
                </a:lnTo>
                <a:lnTo>
                  <a:pt x="547" y="1788"/>
                </a:lnTo>
                <a:lnTo>
                  <a:pt x="544" y="1795"/>
                </a:lnTo>
                <a:lnTo>
                  <a:pt x="551" y="1798"/>
                </a:lnTo>
                <a:lnTo>
                  <a:pt x="554" y="1803"/>
                </a:lnTo>
                <a:lnTo>
                  <a:pt x="554" y="1804"/>
                </a:lnTo>
                <a:lnTo>
                  <a:pt x="554" y="1807"/>
                </a:lnTo>
                <a:lnTo>
                  <a:pt x="552" y="1807"/>
                </a:lnTo>
                <a:lnTo>
                  <a:pt x="548" y="1809"/>
                </a:lnTo>
                <a:lnTo>
                  <a:pt x="543" y="1803"/>
                </a:lnTo>
                <a:lnTo>
                  <a:pt x="539" y="1800"/>
                </a:lnTo>
                <a:lnTo>
                  <a:pt x="537" y="1803"/>
                </a:lnTo>
                <a:lnTo>
                  <a:pt x="540" y="1810"/>
                </a:lnTo>
                <a:lnTo>
                  <a:pt x="544" y="1814"/>
                </a:lnTo>
                <a:lnTo>
                  <a:pt x="548" y="1818"/>
                </a:lnTo>
                <a:lnTo>
                  <a:pt x="548" y="1822"/>
                </a:lnTo>
                <a:lnTo>
                  <a:pt x="546" y="1829"/>
                </a:lnTo>
                <a:lnTo>
                  <a:pt x="544" y="1830"/>
                </a:lnTo>
                <a:lnTo>
                  <a:pt x="540" y="1837"/>
                </a:lnTo>
                <a:lnTo>
                  <a:pt x="539" y="1840"/>
                </a:lnTo>
                <a:lnTo>
                  <a:pt x="533" y="1844"/>
                </a:lnTo>
                <a:lnTo>
                  <a:pt x="529" y="1849"/>
                </a:lnTo>
                <a:lnTo>
                  <a:pt x="527" y="1852"/>
                </a:lnTo>
                <a:lnTo>
                  <a:pt x="518" y="1859"/>
                </a:lnTo>
                <a:lnTo>
                  <a:pt x="518" y="1860"/>
                </a:lnTo>
                <a:lnTo>
                  <a:pt x="513" y="1863"/>
                </a:lnTo>
                <a:lnTo>
                  <a:pt x="512" y="1866"/>
                </a:lnTo>
                <a:lnTo>
                  <a:pt x="510" y="1869"/>
                </a:lnTo>
                <a:lnTo>
                  <a:pt x="506" y="1878"/>
                </a:lnTo>
                <a:lnTo>
                  <a:pt x="503" y="1879"/>
                </a:lnTo>
                <a:lnTo>
                  <a:pt x="502" y="1875"/>
                </a:lnTo>
                <a:lnTo>
                  <a:pt x="495" y="1878"/>
                </a:lnTo>
                <a:lnTo>
                  <a:pt x="491" y="1882"/>
                </a:lnTo>
                <a:lnTo>
                  <a:pt x="488" y="1881"/>
                </a:lnTo>
                <a:lnTo>
                  <a:pt x="484" y="1871"/>
                </a:lnTo>
                <a:lnTo>
                  <a:pt x="483" y="1870"/>
                </a:lnTo>
                <a:lnTo>
                  <a:pt x="482" y="1863"/>
                </a:lnTo>
                <a:lnTo>
                  <a:pt x="479" y="1863"/>
                </a:lnTo>
                <a:lnTo>
                  <a:pt x="476" y="1863"/>
                </a:lnTo>
                <a:lnTo>
                  <a:pt x="475" y="1863"/>
                </a:lnTo>
                <a:lnTo>
                  <a:pt x="473" y="1858"/>
                </a:lnTo>
                <a:lnTo>
                  <a:pt x="473" y="1852"/>
                </a:lnTo>
                <a:lnTo>
                  <a:pt x="468" y="1852"/>
                </a:lnTo>
                <a:lnTo>
                  <a:pt x="469" y="1866"/>
                </a:lnTo>
                <a:lnTo>
                  <a:pt x="464" y="1863"/>
                </a:lnTo>
                <a:lnTo>
                  <a:pt x="462" y="1863"/>
                </a:lnTo>
                <a:lnTo>
                  <a:pt x="462" y="1862"/>
                </a:lnTo>
                <a:lnTo>
                  <a:pt x="462" y="1852"/>
                </a:lnTo>
                <a:lnTo>
                  <a:pt x="464" y="1852"/>
                </a:lnTo>
                <a:lnTo>
                  <a:pt x="465" y="1848"/>
                </a:lnTo>
                <a:lnTo>
                  <a:pt x="465" y="1844"/>
                </a:lnTo>
                <a:lnTo>
                  <a:pt x="467" y="1843"/>
                </a:lnTo>
                <a:lnTo>
                  <a:pt x="467" y="1844"/>
                </a:lnTo>
                <a:lnTo>
                  <a:pt x="468" y="1845"/>
                </a:lnTo>
                <a:lnTo>
                  <a:pt x="469" y="1848"/>
                </a:lnTo>
                <a:lnTo>
                  <a:pt x="471" y="1848"/>
                </a:lnTo>
                <a:lnTo>
                  <a:pt x="472" y="1848"/>
                </a:lnTo>
                <a:lnTo>
                  <a:pt x="472" y="1847"/>
                </a:lnTo>
                <a:lnTo>
                  <a:pt x="472" y="1840"/>
                </a:lnTo>
                <a:lnTo>
                  <a:pt x="465" y="1822"/>
                </a:lnTo>
                <a:lnTo>
                  <a:pt x="462" y="1817"/>
                </a:lnTo>
                <a:lnTo>
                  <a:pt x="456" y="1803"/>
                </a:lnTo>
                <a:lnTo>
                  <a:pt x="453" y="1803"/>
                </a:lnTo>
                <a:lnTo>
                  <a:pt x="450" y="1807"/>
                </a:lnTo>
                <a:lnTo>
                  <a:pt x="446" y="1822"/>
                </a:lnTo>
                <a:lnTo>
                  <a:pt x="442" y="1822"/>
                </a:lnTo>
                <a:lnTo>
                  <a:pt x="441" y="1819"/>
                </a:lnTo>
                <a:lnTo>
                  <a:pt x="437" y="1811"/>
                </a:lnTo>
                <a:lnTo>
                  <a:pt x="431" y="1804"/>
                </a:lnTo>
                <a:lnTo>
                  <a:pt x="424" y="1798"/>
                </a:lnTo>
                <a:lnTo>
                  <a:pt x="423" y="1796"/>
                </a:lnTo>
                <a:lnTo>
                  <a:pt x="417" y="1794"/>
                </a:lnTo>
                <a:lnTo>
                  <a:pt x="416" y="1787"/>
                </a:lnTo>
                <a:lnTo>
                  <a:pt x="413" y="1783"/>
                </a:lnTo>
                <a:lnTo>
                  <a:pt x="415" y="1776"/>
                </a:lnTo>
                <a:lnTo>
                  <a:pt x="416" y="1776"/>
                </a:lnTo>
                <a:lnTo>
                  <a:pt x="423" y="1773"/>
                </a:lnTo>
                <a:lnTo>
                  <a:pt x="426" y="1770"/>
                </a:lnTo>
                <a:lnTo>
                  <a:pt x="426" y="1768"/>
                </a:lnTo>
                <a:lnTo>
                  <a:pt x="426" y="1766"/>
                </a:lnTo>
                <a:lnTo>
                  <a:pt x="426" y="1764"/>
                </a:lnTo>
                <a:lnTo>
                  <a:pt x="428" y="1743"/>
                </a:lnTo>
                <a:lnTo>
                  <a:pt x="427" y="1739"/>
                </a:lnTo>
                <a:lnTo>
                  <a:pt x="427" y="1736"/>
                </a:lnTo>
                <a:lnTo>
                  <a:pt x="423" y="1728"/>
                </a:lnTo>
                <a:lnTo>
                  <a:pt x="420" y="1727"/>
                </a:lnTo>
                <a:lnTo>
                  <a:pt x="419" y="1725"/>
                </a:lnTo>
                <a:lnTo>
                  <a:pt x="408" y="1714"/>
                </a:lnTo>
                <a:lnTo>
                  <a:pt x="404" y="1714"/>
                </a:lnTo>
                <a:lnTo>
                  <a:pt x="404" y="1716"/>
                </a:lnTo>
                <a:lnTo>
                  <a:pt x="404" y="1720"/>
                </a:lnTo>
                <a:lnTo>
                  <a:pt x="406" y="1723"/>
                </a:lnTo>
                <a:lnTo>
                  <a:pt x="412" y="1732"/>
                </a:lnTo>
                <a:lnTo>
                  <a:pt x="417" y="1740"/>
                </a:lnTo>
                <a:lnTo>
                  <a:pt x="421" y="1747"/>
                </a:lnTo>
                <a:lnTo>
                  <a:pt x="419" y="1764"/>
                </a:lnTo>
                <a:lnTo>
                  <a:pt x="415" y="1766"/>
                </a:lnTo>
                <a:lnTo>
                  <a:pt x="411" y="1768"/>
                </a:lnTo>
                <a:lnTo>
                  <a:pt x="408" y="1766"/>
                </a:lnTo>
                <a:lnTo>
                  <a:pt x="408" y="1766"/>
                </a:lnTo>
                <a:lnTo>
                  <a:pt x="402" y="1759"/>
                </a:lnTo>
                <a:lnTo>
                  <a:pt x="401" y="1759"/>
                </a:lnTo>
                <a:lnTo>
                  <a:pt x="391" y="1755"/>
                </a:lnTo>
                <a:lnTo>
                  <a:pt x="372" y="1758"/>
                </a:lnTo>
                <a:lnTo>
                  <a:pt x="370" y="1759"/>
                </a:lnTo>
                <a:lnTo>
                  <a:pt x="372" y="1764"/>
                </a:lnTo>
                <a:lnTo>
                  <a:pt x="374" y="1764"/>
                </a:lnTo>
                <a:lnTo>
                  <a:pt x="375" y="1766"/>
                </a:lnTo>
                <a:lnTo>
                  <a:pt x="376" y="1768"/>
                </a:lnTo>
                <a:lnTo>
                  <a:pt x="379" y="1770"/>
                </a:lnTo>
                <a:lnTo>
                  <a:pt x="383" y="1770"/>
                </a:lnTo>
                <a:lnTo>
                  <a:pt x="389" y="1769"/>
                </a:lnTo>
                <a:lnTo>
                  <a:pt x="390" y="1768"/>
                </a:lnTo>
                <a:lnTo>
                  <a:pt x="396" y="1768"/>
                </a:lnTo>
                <a:lnTo>
                  <a:pt x="397" y="1768"/>
                </a:lnTo>
                <a:lnTo>
                  <a:pt x="404" y="1773"/>
                </a:lnTo>
                <a:lnTo>
                  <a:pt x="404" y="1774"/>
                </a:lnTo>
                <a:lnTo>
                  <a:pt x="404" y="1783"/>
                </a:lnTo>
                <a:lnTo>
                  <a:pt x="408" y="1789"/>
                </a:lnTo>
                <a:lnTo>
                  <a:pt x="408" y="1791"/>
                </a:lnTo>
                <a:lnTo>
                  <a:pt x="409" y="1795"/>
                </a:lnTo>
                <a:lnTo>
                  <a:pt x="408" y="1798"/>
                </a:lnTo>
                <a:lnTo>
                  <a:pt x="408" y="1802"/>
                </a:lnTo>
                <a:lnTo>
                  <a:pt x="408" y="1804"/>
                </a:lnTo>
                <a:lnTo>
                  <a:pt x="412" y="1807"/>
                </a:lnTo>
                <a:lnTo>
                  <a:pt x="421" y="1810"/>
                </a:lnTo>
                <a:lnTo>
                  <a:pt x="428" y="1813"/>
                </a:lnTo>
                <a:lnTo>
                  <a:pt x="430" y="1814"/>
                </a:lnTo>
                <a:lnTo>
                  <a:pt x="431" y="1817"/>
                </a:lnTo>
                <a:lnTo>
                  <a:pt x="431" y="1819"/>
                </a:lnTo>
                <a:lnTo>
                  <a:pt x="431" y="1824"/>
                </a:lnTo>
                <a:lnTo>
                  <a:pt x="435" y="1828"/>
                </a:lnTo>
                <a:lnTo>
                  <a:pt x="441" y="1830"/>
                </a:lnTo>
                <a:lnTo>
                  <a:pt x="447" y="1834"/>
                </a:lnTo>
                <a:lnTo>
                  <a:pt x="452" y="1830"/>
                </a:lnTo>
                <a:lnTo>
                  <a:pt x="454" y="1832"/>
                </a:lnTo>
                <a:lnTo>
                  <a:pt x="457" y="1836"/>
                </a:lnTo>
                <a:lnTo>
                  <a:pt x="456" y="1845"/>
                </a:lnTo>
                <a:lnTo>
                  <a:pt x="446" y="1845"/>
                </a:lnTo>
                <a:lnTo>
                  <a:pt x="445" y="1845"/>
                </a:lnTo>
                <a:lnTo>
                  <a:pt x="452" y="1852"/>
                </a:lnTo>
                <a:lnTo>
                  <a:pt x="456" y="1856"/>
                </a:lnTo>
                <a:lnTo>
                  <a:pt x="456" y="1862"/>
                </a:lnTo>
                <a:lnTo>
                  <a:pt x="461" y="1867"/>
                </a:lnTo>
                <a:lnTo>
                  <a:pt x="465" y="1869"/>
                </a:lnTo>
                <a:lnTo>
                  <a:pt x="467" y="1869"/>
                </a:lnTo>
                <a:lnTo>
                  <a:pt x="472" y="1875"/>
                </a:lnTo>
                <a:lnTo>
                  <a:pt x="473" y="1882"/>
                </a:lnTo>
                <a:lnTo>
                  <a:pt x="467" y="1881"/>
                </a:lnTo>
                <a:lnTo>
                  <a:pt x="464" y="1885"/>
                </a:lnTo>
                <a:lnTo>
                  <a:pt x="461" y="1889"/>
                </a:lnTo>
                <a:lnTo>
                  <a:pt x="456" y="1893"/>
                </a:lnTo>
                <a:lnTo>
                  <a:pt x="452" y="1894"/>
                </a:lnTo>
                <a:lnTo>
                  <a:pt x="443" y="1897"/>
                </a:lnTo>
                <a:lnTo>
                  <a:pt x="439" y="1894"/>
                </a:lnTo>
                <a:lnTo>
                  <a:pt x="438" y="1894"/>
                </a:lnTo>
                <a:lnTo>
                  <a:pt x="437" y="1897"/>
                </a:lnTo>
                <a:lnTo>
                  <a:pt x="431" y="1904"/>
                </a:lnTo>
                <a:lnTo>
                  <a:pt x="427" y="1901"/>
                </a:lnTo>
                <a:lnTo>
                  <a:pt x="427" y="1905"/>
                </a:lnTo>
                <a:lnTo>
                  <a:pt x="427" y="1911"/>
                </a:lnTo>
                <a:lnTo>
                  <a:pt x="424" y="1914"/>
                </a:lnTo>
                <a:lnTo>
                  <a:pt x="417" y="1914"/>
                </a:lnTo>
                <a:lnTo>
                  <a:pt x="415" y="1911"/>
                </a:lnTo>
                <a:lnTo>
                  <a:pt x="409" y="1907"/>
                </a:lnTo>
                <a:lnTo>
                  <a:pt x="406" y="1919"/>
                </a:lnTo>
                <a:lnTo>
                  <a:pt x="416" y="1919"/>
                </a:lnTo>
                <a:lnTo>
                  <a:pt x="426" y="1918"/>
                </a:lnTo>
                <a:lnTo>
                  <a:pt x="427" y="1918"/>
                </a:lnTo>
                <a:lnTo>
                  <a:pt x="427" y="1919"/>
                </a:lnTo>
                <a:lnTo>
                  <a:pt x="427" y="1924"/>
                </a:lnTo>
                <a:lnTo>
                  <a:pt x="416" y="1934"/>
                </a:lnTo>
                <a:lnTo>
                  <a:pt x="415" y="1937"/>
                </a:lnTo>
                <a:lnTo>
                  <a:pt x="408" y="1941"/>
                </a:lnTo>
                <a:lnTo>
                  <a:pt x="401" y="1942"/>
                </a:lnTo>
                <a:lnTo>
                  <a:pt x="390" y="1941"/>
                </a:lnTo>
                <a:lnTo>
                  <a:pt x="379" y="1939"/>
                </a:lnTo>
                <a:lnTo>
                  <a:pt x="375" y="1939"/>
                </a:lnTo>
                <a:lnTo>
                  <a:pt x="374" y="1945"/>
                </a:lnTo>
                <a:lnTo>
                  <a:pt x="383" y="1949"/>
                </a:lnTo>
                <a:lnTo>
                  <a:pt x="383" y="1946"/>
                </a:lnTo>
                <a:lnTo>
                  <a:pt x="391" y="1946"/>
                </a:lnTo>
                <a:lnTo>
                  <a:pt x="398" y="1948"/>
                </a:lnTo>
                <a:lnTo>
                  <a:pt x="397" y="1953"/>
                </a:lnTo>
                <a:lnTo>
                  <a:pt x="389" y="1954"/>
                </a:lnTo>
                <a:lnTo>
                  <a:pt x="393" y="1959"/>
                </a:lnTo>
                <a:lnTo>
                  <a:pt x="386" y="1964"/>
                </a:lnTo>
                <a:lnTo>
                  <a:pt x="385" y="1964"/>
                </a:lnTo>
                <a:lnTo>
                  <a:pt x="374" y="1969"/>
                </a:lnTo>
                <a:lnTo>
                  <a:pt x="366" y="1975"/>
                </a:lnTo>
                <a:lnTo>
                  <a:pt x="360" y="1976"/>
                </a:lnTo>
                <a:lnTo>
                  <a:pt x="355" y="1971"/>
                </a:lnTo>
                <a:lnTo>
                  <a:pt x="355" y="1982"/>
                </a:lnTo>
                <a:lnTo>
                  <a:pt x="355" y="1987"/>
                </a:lnTo>
                <a:lnTo>
                  <a:pt x="349" y="1991"/>
                </a:lnTo>
                <a:lnTo>
                  <a:pt x="344" y="1995"/>
                </a:lnTo>
                <a:lnTo>
                  <a:pt x="342" y="1998"/>
                </a:lnTo>
                <a:lnTo>
                  <a:pt x="340" y="1998"/>
                </a:lnTo>
                <a:lnTo>
                  <a:pt x="337" y="1998"/>
                </a:lnTo>
                <a:lnTo>
                  <a:pt x="326" y="2004"/>
                </a:lnTo>
                <a:lnTo>
                  <a:pt x="325" y="2005"/>
                </a:lnTo>
                <a:lnTo>
                  <a:pt x="319" y="2009"/>
                </a:lnTo>
                <a:lnTo>
                  <a:pt x="316" y="2010"/>
                </a:lnTo>
                <a:lnTo>
                  <a:pt x="312" y="2020"/>
                </a:lnTo>
                <a:lnTo>
                  <a:pt x="312" y="2023"/>
                </a:lnTo>
                <a:lnTo>
                  <a:pt x="312" y="2024"/>
                </a:lnTo>
                <a:lnTo>
                  <a:pt x="312" y="2027"/>
                </a:lnTo>
                <a:lnTo>
                  <a:pt x="314" y="2029"/>
                </a:lnTo>
                <a:lnTo>
                  <a:pt x="314" y="2032"/>
                </a:lnTo>
                <a:lnTo>
                  <a:pt x="314" y="2034"/>
                </a:lnTo>
                <a:lnTo>
                  <a:pt x="306" y="2040"/>
                </a:lnTo>
                <a:lnTo>
                  <a:pt x="301" y="2036"/>
                </a:lnTo>
                <a:lnTo>
                  <a:pt x="299" y="2036"/>
                </a:lnTo>
                <a:lnTo>
                  <a:pt x="295" y="2035"/>
                </a:lnTo>
                <a:lnTo>
                  <a:pt x="288" y="2040"/>
                </a:lnTo>
                <a:lnTo>
                  <a:pt x="292" y="2043"/>
                </a:lnTo>
                <a:lnTo>
                  <a:pt x="296" y="2046"/>
                </a:lnTo>
                <a:lnTo>
                  <a:pt x="295" y="2049"/>
                </a:lnTo>
                <a:lnTo>
                  <a:pt x="291" y="2046"/>
                </a:lnTo>
                <a:lnTo>
                  <a:pt x="289" y="2047"/>
                </a:lnTo>
                <a:lnTo>
                  <a:pt x="285" y="2054"/>
                </a:lnTo>
                <a:lnTo>
                  <a:pt x="286" y="2057"/>
                </a:lnTo>
                <a:lnTo>
                  <a:pt x="282" y="2062"/>
                </a:lnTo>
                <a:lnTo>
                  <a:pt x="277" y="2058"/>
                </a:lnTo>
                <a:lnTo>
                  <a:pt x="277" y="2057"/>
                </a:lnTo>
                <a:lnTo>
                  <a:pt x="276" y="2054"/>
                </a:lnTo>
                <a:lnTo>
                  <a:pt x="276" y="2053"/>
                </a:lnTo>
                <a:lnTo>
                  <a:pt x="273" y="2051"/>
                </a:lnTo>
                <a:lnTo>
                  <a:pt x="262" y="2058"/>
                </a:lnTo>
                <a:lnTo>
                  <a:pt x="262" y="2062"/>
                </a:lnTo>
                <a:lnTo>
                  <a:pt x="262" y="2064"/>
                </a:lnTo>
                <a:lnTo>
                  <a:pt x="262" y="2066"/>
                </a:lnTo>
                <a:lnTo>
                  <a:pt x="261" y="2068"/>
                </a:lnTo>
                <a:lnTo>
                  <a:pt x="256" y="2069"/>
                </a:lnTo>
                <a:lnTo>
                  <a:pt x="248" y="2072"/>
                </a:lnTo>
                <a:lnTo>
                  <a:pt x="255" y="2077"/>
                </a:lnTo>
                <a:lnTo>
                  <a:pt x="247" y="2084"/>
                </a:lnTo>
                <a:lnTo>
                  <a:pt x="244" y="2081"/>
                </a:lnTo>
                <a:lnTo>
                  <a:pt x="247" y="2091"/>
                </a:lnTo>
                <a:lnTo>
                  <a:pt x="240" y="2092"/>
                </a:lnTo>
                <a:lnTo>
                  <a:pt x="240" y="2091"/>
                </a:lnTo>
                <a:lnTo>
                  <a:pt x="240" y="2084"/>
                </a:lnTo>
                <a:lnTo>
                  <a:pt x="236" y="2085"/>
                </a:lnTo>
                <a:lnTo>
                  <a:pt x="236" y="2088"/>
                </a:lnTo>
                <a:lnTo>
                  <a:pt x="232" y="2096"/>
                </a:lnTo>
                <a:lnTo>
                  <a:pt x="220" y="2089"/>
                </a:lnTo>
                <a:lnTo>
                  <a:pt x="218" y="2085"/>
                </a:lnTo>
                <a:lnTo>
                  <a:pt x="228" y="2081"/>
                </a:lnTo>
                <a:lnTo>
                  <a:pt x="230" y="2077"/>
                </a:lnTo>
                <a:lnTo>
                  <a:pt x="230" y="2076"/>
                </a:lnTo>
                <a:lnTo>
                  <a:pt x="239" y="2058"/>
                </a:lnTo>
                <a:lnTo>
                  <a:pt x="241" y="2055"/>
                </a:lnTo>
                <a:lnTo>
                  <a:pt x="244" y="2047"/>
                </a:lnTo>
                <a:lnTo>
                  <a:pt x="243" y="2047"/>
                </a:lnTo>
                <a:lnTo>
                  <a:pt x="241" y="2046"/>
                </a:lnTo>
                <a:lnTo>
                  <a:pt x="237" y="2049"/>
                </a:lnTo>
                <a:lnTo>
                  <a:pt x="236" y="2050"/>
                </a:lnTo>
                <a:lnTo>
                  <a:pt x="232" y="2055"/>
                </a:lnTo>
                <a:lnTo>
                  <a:pt x="224" y="2066"/>
                </a:lnTo>
                <a:lnTo>
                  <a:pt x="218" y="2059"/>
                </a:lnTo>
                <a:lnTo>
                  <a:pt x="217" y="2066"/>
                </a:lnTo>
                <a:lnTo>
                  <a:pt x="215" y="2069"/>
                </a:lnTo>
                <a:lnTo>
                  <a:pt x="215" y="2073"/>
                </a:lnTo>
                <a:lnTo>
                  <a:pt x="210" y="2080"/>
                </a:lnTo>
                <a:lnTo>
                  <a:pt x="209" y="2081"/>
                </a:lnTo>
                <a:lnTo>
                  <a:pt x="206" y="2081"/>
                </a:lnTo>
                <a:lnTo>
                  <a:pt x="200" y="2081"/>
                </a:lnTo>
                <a:lnTo>
                  <a:pt x="199" y="2084"/>
                </a:lnTo>
                <a:lnTo>
                  <a:pt x="202" y="2091"/>
                </a:lnTo>
                <a:lnTo>
                  <a:pt x="205" y="2095"/>
                </a:lnTo>
                <a:lnTo>
                  <a:pt x="200" y="2099"/>
                </a:lnTo>
                <a:lnTo>
                  <a:pt x="199" y="2099"/>
                </a:lnTo>
                <a:lnTo>
                  <a:pt x="198" y="2099"/>
                </a:lnTo>
                <a:lnTo>
                  <a:pt x="191" y="2098"/>
                </a:lnTo>
                <a:lnTo>
                  <a:pt x="191" y="2095"/>
                </a:lnTo>
                <a:lnTo>
                  <a:pt x="184" y="2094"/>
                </a:lnTo>
                <a:lnTo>
                  <a:pt x="183" y="2094"/>
                </a:lnTo>
                <a:lnTo>
                  <a:pt x="176" y="2094"/>
                </a:lnTo>
                <a:lnTo>
                  <a:pt x="176" y="2096"/>
                </a:lnTo>
                <a:lnTo>
                  <a:pt x="179" y="2099"/>
                </a:lnTo>
                <a:lnTo>
                  <a:pt x="176" y="2099"/>
                </a:lnTo>
                <a:lnTo>
                  <a:pt x="166" y="2102"/>
                </a:lnTo>
                <a:lnTo>
                  <a:pt x="162" y="2109"/>
                </a:lnTo>
                <a:lnTo>
                  <a:pt x="161" y="2110"/>
                </a:lnTo>
                <a:lnTo>
                  <a:pt x="158" y="2114"/>
                </a:lnTo>
                <a:lnTo>
                  <a:pt x="155" y="2107"/>
                </a:lnTo>
                <a:lnTo>
                  <a:pt x="151" y="2114"/>
                </a:lnTo>
                <a:lnTo>
                  <a:pt x="142" y="2113"/>
                </a:lnTo>
                <a:lnTo>
                  <a:pt x="136" y="2110"/>
                </a:lnTo>
                <a:lnTo>
                  <a:pt x="134" y="2110"/>
                </a:lnTo>
                <a:lnTo>
                  <a:pt x="139" y="2106"/>
                </a:lnTo>
                <a:lnTo>
                  <a:pt x="139" y="2102"/>
                </a:lnTo>
                <a:lnTo>
                  <a:pt x="138" y="2102"/>
                </a:lnTo>
                <a:lnTo>
                  <a:pt x="134" y="2103"/>
                </a:lnTo>
                <a:lnTo>
                  <a:pt x="128" y="2099"/>
                </a:lnTo>
                <a:lnTo>
                  <a:pt x="127" y="2102"/>
                </a:lnTo>
                <a:lnTo>
                  <a:pt x="124" y="2107"/>
                </a:lnTo>
                <a:lnTo>
                  <a:pt x="125" y="2109"/>
                </a:lnTo>
                <a:lnTo>
                  <a:pt x="123" y="2109"/>
                </a:lnTo>
                <a:lnTo>
                  <a:pt x="115" y="2106"/>
                </a:lnTo>
                <a:lnTo>
                  <a:pt x="113" y="2104"/>
                </a:lnTo>
                <a:lnTo>
                  <a:pt x="105" y="2099"/>
                </a:lnTo>
                <a:lnTo>
                  <a:pt x="95" y="2099"/>
                </a:lnTo>
                <a:lnTo>
                  <a:pt x="86" y="2095"/>
                </a:lnTo>
                <a:lnTo>
                  <a:pt x="83" y="2095"/>
                </a:lnTo>
                <a:lnTo>
                  <a:pt x="91" y="2094"/>
                </a:lnTo>
                <a:lnTo>
                  <a:pt x="95" y="2083"/>
                </a:lnTo>
                <a:lnTo>
                  <a:pt x="95" y="2081"/>
                </a:lnTo>
                <a:lnTo>
                  <a:pt x="95" y="2079"/>
                </a:lnTo>
                <a:lnTo>
                  <a:pt x="90" y="2084"/>
                </a:lnTo>
                <a:lnTo>
                  <a:pt x="89" y="2084"/>
                </a:lnTo>
                <a:lnTo>
                  <a:pt x="84" y="2088"/>
                </a:lnTo>
                <a:lnTo>
                  <a:pt x="82" y="2089"/>
                </a:lnTo>
                <a:lnTo>
                  <a:pt x="79" y="2091"/>
                </a:lnTo>
                <a:lnTo>
                  <a:pt x="74" y="2092"/>
                </a:lnTo>
                <a:lnTo>
                  <a:pt x="69" y="2092"/>
                </a:lnTo>
                <a:lnTo>
                  <a:pt x="76" y="2084"/>
                </a:lnTo>
                <a:lnTo>
                  <a:pt x="68" y="2088"/>
                </a:lnTo>
                <a:lnTo>
                  <a:pt x="67" y="2089"/>
                </a:lnTo>
                <a:lnTo>
                  <a:pt x="63" y="2091"/>
                </a:lnTo>
                <a:lnTo>
                  <a:pt x="59" y="2091"/>
                </a:lnTo>
                <a:lnTo>
                  <a:pt x="63" y="2081"/>
                </a:lnTo>
                <a:lnTo>
                  <a:pt x="60" y="2080"/>
                </a:lnTo>
                <a:lnTo>
                  <a:pt x="56" y="2084"/>
                </a:lnTo>
                <a:lnTo>
                  <a:pt x="48" y="2080"/>
                </a:lnTo>
                <a:lnTo>
                  <a:pt x="48" y="2080"/>
                </a:lnTo>
                <a:lnTo>
                  <a:pt x="57" y="2073"/>
                </a:lnTo>
                <a:lnTo>
                  <a:pt x="63" y="2074"/>
                </a:lnTo>
                <a:lnTo>
                  <a:pt x="64" y="2076"/>
                </a:lnTo>
                <a:lnTo>
                  <a:pt x="78" y="2074"/>
                </a:lnTo>
                <a:lnTo>
                  <a:pt x="76" y="2069"/>
                </a:lnTo>
                <a:lnTo>
                  <a:pt x="65" y="2072"/>
                </a:lnTo>
                <a:lnTo>
                  <a:pt x="61" y="2069"/>
                </a:lnTo>
                <a:lnTo>
                  <a:pt x="63" y="2068"/>
                </a:lnTo>
                <a:lnTo>
                  <a:pt x="64" y="2061"/>
                </a:lnTo>
                <a:lnTo>
                  <a:pt x="63" y="2058"/>
                </a:lnTo>
                <a:lnTo>
                  <a:pt x="60" y="2057"/>
                </a:lnTo>
                <a:lnTo>
                  <a:pt x="53" y="2059"/>
                </a:lnTo>
                <a:lnTo>
                  <a:pt x="50" y="2061"/>
                </a:lnTo>
                <a:lnTo>
                  <a:pt x="48" y="2054"/>
                </a:lnTo>
                <a:lnTo>
                  <a:pt x="45" y="2058"/>
                </a:lnTo>
                <a:lnTo>
                  <a:pt x="46" y="2062"/>
                </a:lnTo>
                <a:lnTo>
                  <a:pt x="48" y="2065"/>
                </a:lnTo>
                <a:lnTo>
                  <a:pt x="52" y="2069"/>
                </a:lnTo>
                <a:lnTo>
                  <a:pt x="49" y="2073"/>
                </a:lnTo>
                <a:lnTo>
                  <a:pt x="41" y="2074"/>
                </a:lnTo>
                <a:lnTo>
                  <a:pt x="37" y="2074"/>
                </a:lnTo>
                <a:lnTo>
                  <a:pt x="42" y="2079"/>
                </a:lnTo>
                <a:lnTo>
                  <a:pt x="41" y="2080"/>
                </a:lnTo>
                <a:lnTo>
                  <a:pt x="38" y="2080"/>
                </a:lnTo>
                <a:lnTo>
                  <a:pt x="34" y="2083"/>
                </a:lnTo>
                <a:lnTo>
                  <a:pt x="30" y="2080"/>
                </a:lnTo>
                <a:lnTo>
                  <a:pt x="27" y="2077"/>
                </a:lnTo>
                <a:lnTo>
                  <a:pt x="24" y="2073"/>
                </a:lnTo>
                <a:lnTo>
                  <a:pt x="19" y="2065"/>
                </a:lnTo>
                <a:lnTo>
                  <a:pt x="16" y="2061"/>
                </a:lnTo>
                <a:lnTo>
                  <a:pt x="19" y="2054"/>
                </a:lnTo>
                <a:lnTo>
                  <a:pt x="29" y="2055"/>
                </a:lnTo>
                <a:lnTo>
                  <a:pt x="29" y="2051"/>
                </a:lnTo>
                <a:lnTo>
                  <a:pt x="38" y="2047"/>
                </a:lnTo>
                <a:lnTo>
                  <a:pt x="42" y="2044"/>
                </a:lnTo>
                <a:lnTo>
                  <a:pt x="45" y="2044"/>
                </a:lnTo>
                <a:lnTo>
                  <a:pt x="46" y="2043"/>
                </a:lnTo>
                <a:lnTo>
                  <a:pt x="54" y="2038"/>
                </a:lnTo>
                <a:lnTo>
                  <a:pt x="56" y="2036"/>
                </a:lnTo>
                <a:lnTo>
                  <a:pt x="60" y="2035"/>
                </a:lnTo>
                <a:lnTo>
                  <a:pt x="59" y="2032"/>
                </a:lnTo>
                <a:lnTo>
                  <a:pt x="52" y="2034"/>
                </a:lnTo>
                <a:lnTo>
                  <a:pt x="48" y="2035"/>
                </a:lnTo>
                <a:lnTo>
                  <a:pt x="37" y="2043"/>
                </a:lnTo>
                <a:lnTo>
                  <a:pt x="35" y="2043"/>
                </a:lnTo>
                <a:lnTo>
                  <a:pt x="31" y="2032"/>
                </a:lnTo>
                <a:lnTo>
                  <a:pt x="33" y="2024"/>
                </a:lnTo>
                <a:lnTo>
                  <a:pt x="33" y="2019"/>
                </a:lnTo>
                <a:lnTo>
                  <a:pt x="33" y="2014"/>
                </a:lnTo>
                <a:lnTo>
                  <a:pt x="30" y="2014"/>
                </a:lnTo>
                <a:lnTo>
                  <a:pt x="29" y="2014"/>
                </a:lnTo>
                <a:lnTo>
                  <a:pt x="26" y="2021"/>
                </a:lnTo>
                <a:lnTo>
                  <a:pt x="26" y="2025"/>
                </a:lnTo>
                <a:lnTo>
                  <a:pt x="27" y="2028"/>
                </a:lnTo>
                <a:lnTo>
                  <a:pt x="26" y="2029"/>
                </a:lnTo>
                <a:lnTo>
                  <a:pt x="27" y="2036"/>
                </a:lnTo>
                <a:lnTo>
                  <a:pt x="20" y="2035"/>
                </a:lnTo>
                <a:lnTo>
                  <a:pt x="18" y="2035"/>
                </a:lnTo>
                <a:lnTo>
                  <a:pt x="12" y="2032"/>
                </a:lnTo>
                <a:lnTo>
                  <a:pt x="5" y="2029"/>
                </a:lnTo>
                <a:lnTo>
                  <a:pt x="8" y="2025"/>
                </a:lnTo>
                <a:lnTo>
                  <a:pt x="9" y="2024"/>
                </a:lnTo>
                <a:lnTo>
                  <a:pt x="11" y="2019"/>
                </a:lnTo>
                <a:lnTo>
                  <a:pt x="15" y="2016"/>
                </a:lnTo>
                <a:lnTo>
                  <a:pt x="18" y="2013"/>
                </a:lnTo>
                <a:lnTo>
                  <a:pt x="24" y="2005"/>
                </a:lnTo>
                <a:lnTo>
                  <a:pt x="24" y="1997"/>
                </a:lnTo>
                <a:lnTo>
                  <a:pt x="26" y="1993"/>
                </a:lnTo>
                <a:lnTo>
                  <a:pt x="24" y="1990"/>
                </a:lnTo>
                <a:lnTo>
                  <a:pt x="26" y="1984"/>
                </a:lnTo>
                <a:lnTo>
                  <a:pt x="22" y="1984"/>
                </a:lnTo>
                <a:lnTo>
                  <a:pt x="19" y="1982"/>
                </a:lnTo>
                <a:lnTo>
                  <a:pt x="18" y="1984"/>
                </a:lnTo>
                <a:lnTo>
                  <a:pt x="18" y="1987"/>
                </a:lnTo>
                <a:lnTo>
                  <a:pt x="20" y="1991"/>
                </a:lnTo>
                <a:lnTo>
                  <a:pt x="19" y="1994"/>
                </a:lnTo>
                <a:lnTo>
                  <a:pt x="20" y="2002"/>
                </a:lnTo>
                <a:lnTo>
                  <a:pt x="15" y="2009"/>
                </a:lnTo>
                <a:lnTo>
                  <a:pt x="14" y="2012"/>
                </a:lnTo>
                <a:lnTo>
                  <a:pt x="8" y="2006"/>
                </a:lnTo>
                <a:lnTo>
                  <a:pt x="8" y="2004"/>
                </a:lnTo>
                <a:lnTo>
                  <a:pt x="8" y="2001"/>
                </a:lnTo>
                <a:lnTo>
                  <a:pt x="11" y="1995"/>
                </a:lnTo>
                <a:lnTo>
                  <a:pt x="12" y="1991"/>
                </a:lnTo>
                <a:lnTo>
                  <a:pt x="14" y="1987"/>
                </a:lnTo>
                <a:lnTo>
                  <a:pt x="12" y="1982"/>
                </a:lnTo>
                <a:lnTo>
                  <a:pt x="8" y="1974"/>
                </a:lnTo>
                <a:lnTo>
                  <a:pt x="8" y="1972"/>
                </a:lnTo>
                <a:lnTo>
                  <a:pt x="7" y="1967"/>
                </a:lnTo>
                <a:lnTo>
                  <a:pt x="5" y="1960"/>
                </a:lnTo>
                <a:lnTo>
                  <a:pt x="1" y="1956"/>
                </a:lnTo>
                <a:lnTo>
                  <a:pt x="0" y="1956"/>
                </a:lnTo>
                <a:lnTo>
                  <a:pt x="0" y="1952"/>
                </a:lnTo>
                <a:lnTo>
                  <a:pt x="1" y="1952"/>
                </a:lnTo>
                <a:lnTo>
                  <a:pt x="5" y="1950"/>
                </a:lnTo>
                <a:lnTo>
                  <a:pt x="11" y="1948"/>
                </a:lnTo>
                <a:lnTo>
                  <a:pt x="14" y="1945"/>
                </a:lnTo>
                <a:lnTo>
                  <a:pt x="14" y="1939"/>
                </a:lnTo>
                <a:lnTo>
                  <a:pt x="14" y="1934"/>
                </a:lnTo>
                <a:lnTo>
                  <a:pt x="12" y="1931"/>
                </a:lnTo>
                <a:lnTo>
                  <a:pt x="14" y="1931"/>
                </a:lnTo>
                <a:lnTo>
                  <a:pt x="24" y="1927"/>
                </a:lnTo>
                <a:lnTo>
                  <a:pt x="27" y="1927"/>
                </a:lnTo>
                <a:lnTo>
                  <a:pt x="29" y="1927"/>
                </a:lnTo>
                <a:lnTo>
                  <a:pt x="31" y="1934"/>
                </a:lnTo>
                <a:lnTo>
                  <a:pt x="31" y="1937"/>
                </a:lnTo>
                <a:lnTo>
                  <a:pt x="30" y="1944"/>
                </a:lnTo>
                <a:lnTo>
                  <a:pt x="30" y="1945"/>
                </a:lnTo>
                <a:lnTo>
                  <a:pt x="29" y="1948"/>
                </a:lnTo>
                <a:lnTo>
                  <a:pt x="27" y="1960"/>
                </a:lnTo>
                <a:lnTo>
                  <a:pt x="20" y="1968"/>
                </a:lnTo>
                <a:lnTo>
                  <a:pt x="22" y="1974"/>
                </a:lnTo>
                <a:lnTo>
                  <a:pt x="23" y="1980"/>
                </a:lnTo>
                <a:lnTo>
                  <a:pt x="26" y="1980"/>
                </a:lnTo>
                <a:lnTo>
                  <a:pt x="29" y="1979"/>
                </a:lnTo>
                <a:lnTo>
                  <a:pt x="29" y="1978"/>
                </a:lnTo>
                <a:lnTo>
                  <a:pt x="33" y="1971"/>
                </a:lnTo>
                <a:lnTo>
                  <a:pt x="35" y="1953"/>
                </a:lnTo>
                <a:lnTo>
                  <a:pt x="37" y="1946"/>
                </a:lnTo>
                <a:lnTo>
                  <a:pt x="37" y="1933"/>
                </a:lnTo>
                <a:lnTo>
                  <a:pt x="37" y="1931"/>
                </a:lnTo>
                <a:lnTo>
                  <a:pt x="37" y="1930"/>
                </a:lnTo>
                <a:lnTo>
                  <a:pt x="37" y="1926"/>
                </a:lnTo>
                <a:lnTo>
                  <a:pt x="44" y="1923"/>
                </a:lnTo>
                <a:lnTo>
                  <a:pt x="48" y="1922"/>
                </a:lnTo>
                <a:lnTo>
                  <a:pt x="50" y="1911"/>
                </a:lnTo>
                <a:lnTo>
                  <a:pt x="54" y="1899"/>
                </a:lnTo>
                <a:lnTo>
                  <a:pt x="59" y="1889"/>
                </a:lnTo>
                <a:lnTo>
                  <a:pt x="56" y="1885"/>
                </a:lnTo>
                <a:lnTo>
                  <a:pt x="57" y="1881"/>
                </a:lnTo>
                <a:lnTo>
                  <a:pt x="67" y="1877"/>
                </a:lnTo>
                <a:lnTo>
                  <a:pt x="67" y="1875"/>
                </a:lnTo>
                <a:lnTo>
                  <a:pt x="72" y="1864"/>
                </a:lnTo>
                <a:lnTo>
                  <a:pt x="78" y="1854"/>
                </a:lnTo>
                <a:lnTo>
                  <a:pt x="78" y="1836"/>
                </a:lnTo>
                <a:lnTo>
                  <a:pt x="82" y="1828"/>
                </a:lnTo>
                <a:lnTo>
                  <a:pt x="98" y="1822"/>
                </a:lnTo>
                <a:lnTo>
                  <a:pt x="100" y="1830"/>
                </a:lnTo>
                <a:lnTo>
                  <a:pt x="91" y="1845"/>
                </a:lnTo>
                <a:lnTo>
                  <a:pt x="91" y="1849"/>
                </a:lnTo>
                <a:lnTo>
                  <a:pt x="87" y="1859"/>
                </a:lnTo>
                <a:lnTo>
                  <a:pt x="90" y="1877"/>
                </a:lnTo>
                <a:lnTo>
                  <a:pt x="69" y="1888"/>
                </a:lnTo>
                <a:lnTo>
                  <a:pt x="63" y="1894"/>
                </a:lnTo>
                <a:lnTo>
                  <a:pt x="61" y="1899"/>
                </a:lnTo>
                <a:lnTo>
                  <a:pt x="64" y="1901"/>
                </a:lnTo>
                <a:lnTo>
                  <a:pt x="64" y="1907"/>
                </a:lnTo>
                <a:lnTo>
                  <a:pt x="54" y="1922"/>
                </a:lnTo>
                <a:lnTo>
                  <a:pt x="56" y="1934"/>
                </a:lnTo>
                <a:lnTo>
                  <a:pt x="54" y="1941"/>
                </a:lnTo>
                <a:lnTo>
                  <a:pt x="49" y="1957"/>
                </a:lnTo>
                <a:lnTo>
                  <a:pt x="50" y="1965"/>
                </a:lnTo>
                <a:lnTo>
                  <a:pt x="50" y="1968"/>
                </a:lnTo>
                <a:lnTo>
                  <a:pt x="52" y="1974"/>
                </a:lnTo>
                <a:lnTo>
                  <a:pt x="59" y="1974"/>
                </a:lnTo>
                <a:lnTo>
                  <a:pt x="63" y="1974"/>
                </a:lnTo>
                <a:lnTo>
                  <a:pt x="65" y="1974"/>
                </a:lnTo>
                <a:lnTo>
                  <a:pt x="65" y="1969"/>
                </a:lnTo>
                <a:lnTo>
                  <a:pt x="65" y="1960"/>
                </a:lnTo>
                <a:lnTo>
                  <a:pt x="79" y="1915"/>
                </a:lnTo>
                <a:lnTo>
                  <a:pt x="87" y="1903"/>
                </a:lnTo>
                <a:lnTo>
                  <a:pt x="91" y="1903"/>
                </a:lnTo>
                <a:lnTo>
                  <a:pt x="93" y="1907"/>
                </a:lnTo>
                <a:lnTo>
                  <a:pt x="91" y="1908"/>
                </a:lnTo>
                <a:lnTo>
                  <a:pt x="86" y="1916"/>
                </a:lnTo>
                <a:lnTo>
                  <a:pt x="87" y="1930"/>
                </a:lnTo>
                <a:lnTo>
                  <a:pt x="83" y="1935"/>
                </a:lnTo>
                <a:lnTo>
                  <a:pt x="78" y="1956"/>
                </a:lnTo>
                <a:lnTo>
                  <a:pt x="80" y="1960"/>
                </a:lnTo>
                <a:lnTo>
                  <a:pt x="94" y="1960"/>
                </a:lnTo>
                <a:lnTo>
                  <a:pt x="104" y="1961"/>
                </a:lnTo>
                <a:lnTo>
                  <a:pt x="109" y="1963"/>
                </a:lnTo>
                <a:lnTo>
                  <a:pt x="110" y="1968"/>
                </a:lnTo>
                <a:lnTo>
                  <a:pt x="112" y="1969"/>
                </a:lnTo>
                <a:lnTo>
                  <a:pt x="116" y="1975"/>
                </a:lnTo>
                <a:lnTo>
                  <a:pt x="117" y="1983"/>
                </a:lnTo>
                <a:lnTo>
                  <a:pt x="121" y="1983"/>
                </a:lnTo>
                <a:lnTo>
                  <a:pt x="123" y="1983"/>
                </a:lnTo>
                <a:lnTo>
                  <a:pt x="127" y="1975"/>
                </a:lnTo>
                <a:lnTo>
                  <a:pt x="136" y="1952"/>
                </a:lnTo>
                <a:lnTo>
                  <a:pt x="139" y="1931"/>
                </a:lnTo>
                <a:lnTo>
                  <a:pt x="136" y="1909"/>
                </a:lnTo>
                <a:lnTo>
                  <a:pt x="140" y="1904"/>
                </a:lnTo>
                <a:lnTo>
                  <a:pt x="143" y="1905"/>
                </a:lnTo>
                <a:lnTo>
                  <a:pt x="146" y="1909"/>
                </a:lnTo>
                <a:lnTo>
                  <a:pt x="145" y="1929"/>
                </a:lnTo>
                <a:lnTo>
                  <a:pt x="147" y="1937"/>
                </a:lnTo>
                <a:lnTo>
                  <a:pt x="150" y="1933"/>
                </a:lnTo>
                <a:lnTo>
                  <a:pt x="155" y="1894"/>
                </a:lnTo>
                <a:lnTo>
                  <a:pt x="158" y="1888"/>
                </a:lnTo>
                <a:lnTo>
                  <a:pt x="161" y="1879"/>
                </a:lnTo>
                <a:lnTo>
                  <a:pt x="164" y="1871"/>
                </a:lnTo>
                <a:lnTo>
                  <a:pt x="166" y="1875"/>
                </a:lnTo>
                <a:lnTo>
                  <a:pt x="166" y="1888"/>
                </a:lnTo>
                <a:lnTo>
                  <a:pt x="166" y="1892"/>
                </a:lnTo>
                <a:lnTo>
                  <a:pt x="169" y="1896"/>
                </a:lnTo>
                <a:lnTo>
                  <a:pt x="172" y="1899"/>
                </a:lnTo>
                <a:lnTo>
                  <a:pt x="170" y="1908"/>
                </a:lnTo>
                <a:lnTo>
                  <a:pt x="176" y="1912"/>
                </a:lnTo>
                <a:lnTo>
                  <a:pt x="181" y="1914"/>
                </a:lnTo>
                <a:lnTo>
                  <a:pt x="184" y="1914"/>
                </a:lnTo>
                <a:lnTo>
                  <a:pt x="195" y="1909"/>
                </a:lnTo>
                <a:lnTo>
                  <a:pt x="195" y="1903"/>
                </a:lnTo>
                <a:lnTo>
                  <a:pt x="196" y="1899"/>
                </a:lnTo>
                <a:lnTo>
                  <a:pt x="196" y="1901"/>
                </a:lnTo>
                <a:lnTo>
                  <a:pt x="198" y="1908"/>
                </a:lnTo>
                <a:lnTo>
                  <a:pt x="198" y="1912"/>
                </a:lnTo>
                <a:lnTo>
                  <a:pt x="199" y="1915"/>
                </a:lnTo>
                <a:lnTo>
                  <a:pt x="202" y="1920"/>
                </a:lnTo>
                <a:lnTo>
                  <a:pt x="200" y="1923"/>
                </a:lnTo>
                <a:lnTo>
                  <a:pt x="198" y="1927"/>
                </a:lnTo>
                <a:lnTo>
                  <a:pt x="195" y="1937"/>
                </a:lnTo>
                <a:lnTo>
                  <a:pt x="196" y="1941"/>
                </a:lnTo>
                <a:lnTo>
                  <a:pt x="196" y="1946"/>
                </a:lnTo>
                <a:lnTo>
                  <a:pt x="199" y="1946"/>
                </a:lnTo>
                <a:lnTo>
                  <a:pt x="200" y="1946"/>
                </a:lnTo>
                <a:lnTo>
                  <a:pt x="200" y="1939"/>
                </a:lnTo>
                <a:lnTo>
                  <a:pt x="203" y="1931"/>
                </a:lnTo>
                <a:lnTo>
                  <a:pt x="203" y="1929"/>
                </a:lnTo>
                <a:lnTo>
                  <a:pt x="206" y="1926"/>
                </a:lnTo>
                <a:lnTo>
                  <a:pt x="209" y="1918"/>
                </a:lnTo>
                <a:lnTo>
                  <a:pt x="205" y="1912"/>
                </a:lnTo>
                <a:lnTo>
                  <a:pt x="200" y="1909"/>
                </a:lnTo>
                <a:lnTo>
                  <a:pt x="202" y="1901"/>
                </a:lnTo>
                <a:lnTo>
                  <a:pt x="199" y="1896"/>
                </a:lnTo>
                <a:lnTo>
                  <a:pt x="198" y="1894"/>
                </a:lnTo>
                <a:lnTo>
                  <a:pt x="194" y="1889"/>
                </a:lnTo>
                <a:lnTo>
                  <a:pt x="196" y="1882"/>
                </a:lnTo>
                <a:lnTo>
                  <a:pt x="196" y="1873"/>
                </a:lnTo>
                <a:lnTo>
                  <a:pt x="192" y="1867"/>
                </a:lnTo>
                <a:lnTo>
                  <a:pt x="190" y="1864"/>
                </a:lnTo>
                <a:lnTo>
                  <a:pt x="188" y="1866"/>
                </a:lnTo>
                <a:lnTo>
                  <a:pt x="188" y="1867"/>
                </a:lnTo>
                <a:lnTo>
                  <a:pt x="190" y="1870"/>
                </a:lnTo>
                <a:lnTo>
                  <a:pt x="191" y="1873"/>
                </a:lnTo>
                <a:lnTo>
                  <a:pt x="191" y="1881"/>
                </a:lnTo>
                <a:lnTo>
                  <a:pt x="191" y="1884"/>
                </a:lnTo>
                <a:lnTo>
                  <a:pt x="190" y="1889"/>
                </a:lnTo>
                <a:lnTo>
                  <a:pt x="191" y="1893"/>
                </a:lnTo>
                <a:lnTo>
                  <a:pt x="192" y="1893"/>
                </a:lnTo>
                <a:lnTo>
                  <a:pt x="185" y="1896"/>
                </a:lnTo>
                <a:lnTo>
                  <a:pt x="181" y="1899"/>
                </a:lnTo>
                <a:lnTo>
                  <a:pt x="179" y="1896"/>
                </a:lnTo>
                <a:lnTo>
                  <a:pt x="185" y="1867"/>
                </a:lnTo>
                <a:lnTo>
                  <a:pt x="183" y="1864"/>
                </a:lnTo>
                <a:lnTo>
                  <a:pt x="170" y="1860"/>
                </a:lnTo>
                <a:lnTo>
                  <a:pt x="165" y="1854"/>
                </a:lnTo>
                <a:lnTo>
                  <a:pt x="155" y="1849"/>
                </a:lnTo>
                <a:lnTo>
                  <a:pt x="154" y="1847"/>
                </a:lnTo>
                <a:lnTo>
                  <a:pt x="149" y="1839"/>
                </a:lnTo>
                <a:lnTo>
                  <a:pt x="146" y="1830"/>
                </a:lnTo>
                <a:lnTo>
                  <a:pt x="149" y="1824"/>
                </a:lnTo>
                <a:lnTo>
                  <a:pt x="157" y="1819"/>
                </a:lnTo>
                <a:lnTo>
                  <a:pt x="165" y="1815"/>
                </a:lnTo>
                <a:lnTo>
                  <a:pt x="169" y="1810"/>
                </a:lnTo>
                <a:lnTo>
                  <a:pt x="170" y="1798"/>
                </a:lnTo>
                <a:lnTo>
                  <a:pt x="168" y="1792"/>
                </a:lnTo>
                <a:lnTo>
                  <a:pt x="161" y="1788"/>
                </a:lnTo>
                <a:lnTo>
                  <a:pt x="151" y="1787"/>
                </a:lnTo>
                <a:lnTo>
                  <a:pt x="128" y="1784"/>
                </a:lnTo>
                <a:lnTo>
                  <a:pt x="130" y="1780"/>
                </a:lnTo>
                <a:lnTo>
                  <a:pt x="142" y="1773"/>
                </a:lnTo>
                <a:lnTo>
                  <a:pt x="143" y="1773"/>
                </a:lnTo>
                <a:lnTo>
                  <a:pt x="134" y="1766"/>
                </a:lnTo>
                <a:lnTo>
                  <a:pt x="128" y="1766"/>
                </a:lnTo>
                <a:lnTo>
                  <a:pt x="123" y="1765"/>
                </a:lnTo>
                <a:lnTo>
                  <a:pt x="113" y="1764"/>
                </a:lnTo>
                <a:lnTo>
                  <a:pt x="113" y="1762"/>
                </a:lnTo>
                <a:lnTo>
                  <a:pt x="139" y="1757"/>
                </a:lnTo>
                <a:lnTo>
                  <a:pt x="149" y="1750"/>
                </a:lnTo>
                <a:lnTo>
                  <a:pt x="157" y="1750"/>
                </a:lnTo>
                <a:lnTo>
                  <a:pt x="161" y="1747"/>
                </a:lnTo>
                <a:lnTo>
                  <a:pt x="158" y="1731"/>
                </a:lnTo>
                <a:lnTo>
                  <a:pt x="155" y="1729"/>
                </a:lnTo>
                <a:lnTo>
                  <a:pt x="142" y="1725"/>
                </a:lnTo>
                <a:lnTo>
                  <a:pt x="138" y="1721"/>
                </a:lnTo>
                <a:lnTo>
                  <a:pt x="136" y="1716"/>
                </a:lnTo>
                <a:lnTo>
                  <a:pt x="139" y="1713"/>
                </a:lnTo>
                <a:lnTo>
                  <a:pt x="145" y="1719"/>
                </a:lnTo>
                <a:lnTo>
                  <a:pt x="158" y="1724"/>
                </a:lnTo>
                <a:lnTo>
                  <a:pt x="162" y="1721"/>
                </a:lnTo>
                <a:lnTo>
                  <a:pt x="160" y="1709"/>
                </a:lnTo>
                <a:lnTo>
                  <a:pt x="155" y="1704"/>
                </a:lnTo>
                <a:lnTo>
                  <a:pt x="145" y="1704"/>
                </a:lnTo>
                <a:lnTo>
                  <a:pt x="142" y="1704"/>
                </a:lnTo>
                <a:lnTo>
                  <a:pt x="140" y="1702"/>
                </a:lnTo>
                <a:lnTo>
                  <a:pt x="139" y="1699"/>
                </a:lnTo>
                <a:lnTo>
                  <a:pt x="138" y="1698"/>
                </a:lnTo>
                <a:lnTo>
                  <a:pt x="139" y="1697"/>
                </a:lnTo>
                <a:lnTo>
                  <a:pt x="140" y="1695"/>
                </a:lnTo>
                <a:lnTo>
                  <a:pt x="146" y="1695"/>
                </a:lnTo>
                <a:lnTo>
                  <a:pt x="161" y="1697"/>
                </a:lnTo>
                <a:lnTo>
                  <a:pt x="164" y="1693"/>
                </a:lnTo>
                <a:lnTo>
                  <a:pt x="164" y="1682"/>
                </a:lnTo>
                <a:lnTo>
                  <a:pt x="165" y="1679"/>
                </a:lnTo>
                <a:lnTo>
                  <a:pt x="173" y="1676"/>
                </a:lnTo>
                <a:lnTo>
                  <a:pt x="177" y="1676"/>
                </a:lnTo>
                <a:lnTo>
                  <a:pt x="188" y="1674"/>
                </a:lnTo>
                <a:lnTo>
                  <a:pt x="191" y="1671"/>
                </a:lnTo>
                <a:lnTo>
                  <a:pt x="185" y="1663"/>
                </a:lnTo>
                <a:lnTo>
                  <a:pt x="173" y="1660"/>
                </a:lnTo>
                <a:lnTo>
                  <a:pt x="166" y="1652"/>
                </a:lnTo>
                <a:lnTo>
                  <a:pt x="161" y="1646"/>
                </a:lnTo>
                <a:lnTo>
                  <a:pt x="164" y="1642"/>
                </a:lnTo>
                <a:lnTo>
                  <a:pt x="165" y="1642"/>
                </a:lnTo>
                <a:lnTo>
                  <a:pt x="172" y="1641"/>
                </a:lnTo>
                <a:lnTo>
                  <a:pt x="170" y="1637"/>
                </a:lnTo>
                <a:lnTo>
                  <a:pt x="170" y="1633"/>
                </a:lnTo>
                <a:lnTo>
                  <a:pt x="173" y="1631"/>
                </a:lnTo>
                <a:lnTo>
                  <a:pt x="179" y="1633"/>
                </a:lnTo>
                <a:lnTo>
                  <a:pt x="185" y="1645"/>
                </a:lnTo>
                <a:lnTo>
                  <a:pt x="192" y="1645"/>
                </a:lnTo>
                <a:lnTo>
                  <a:pt x="199" y="1639"/>
                </a:lnTo>
                <a:lnTo>
                  <a:pt x="205" y="1638"/>
                </a:lnTo>
                <a:lnTo>
                  <a:pt x="218" y="1646"/>
                </a:lnTo>
                <a:lnTo>
                  <a:pt x="217" y="1650"/>
                </a:lnTo>
                <a:lnTo>
                  <a:pt x="217" y="1652"/>
                </a:lnTo>
                <a:lnTo>
                  <a:pt x="214" y="1653"/>
                </a:lnTo>
                <a:lnTo>
                  <a:pt x="213" y="1653"/>
                </a:lnTo>
                <a:lnTo>
                  <a:pt x="211" y="1660"/>
                </a:lnTo>
                <a:lnTo>
                  <a:pt x="220" y="1664"/>
                </a:lnTo>
                <a:lnTo>
                  <a:pt x="224" y="1668"/>
                </a:lnTo>
                <a:lnTo>
                  <a:pt x="228" y="1672"/>
                </a:lnTo>
                <a:lnTo>
                  <a:pt x="230" y="1672"/>
                </a:lnTo>
                <a:lnTo>
                  <a:pt x="233" y="1675"/>
                </a:lnTo>
                <a:lnTo>
                  <a:pt x="236" y="1674"/>
                </a:lnTo>
                <a:lnTo>
                  <a:pt x="237" y="1671"/>
                </a:lnTo>
                <a:lnTo>
                  <a:pt x="243" y="1675"/>
                </a:lnTo>
                <a:lnTo>
                  <a:pt x="248" y="1676"/>
                </a:lnTo>
                <a:lnTo>
                  <a:pt x="250" y="1682"/>
                </a:lnTo>
                <a:lnTo>
                  <a:pt x="254" y="1686"/>
                </a:lnTo>
                <a:lnTo>
                  <a:pt x="256" y="1686"/>
                </a:lnTo>
                <a:lnTo>
                  <a:pt x="258" y="1686"/>
                </a:lnTo>
                <a:lnTo>
                  <a:pt x="259" y="1686"/>
                </a:lnTo>
                <a:lnTo>
                  <a:pt x="261" y="1684"/>
                </a:lnTo>
                <a:lnTo>
                  <a:pt x="261" y="1682"/>
                </a:lnTo>
                <a:lnTo>
                  <a:pt x="259" y="1676"/>
                </a:lnTo>
                <a:lnTo>
                  <a:pt x="258" y="1671"/>
                </a:lnTo>
                <a:lnTo>
                  <a:pt x="254" y="1671"/>
                </a:lnTo>
                <a:lnTo>
                  <a:pt x="248" y="1669"/>
                </a:lnTo>
                <a:lnTo>
                  <a:pt x="241" y="1669"/>
                </a:lnTo>
                <a:lnTo>
                  <a:pt x="243" y="1667"/>
                </a:lnTo>
                <a:lnTo>
                  <a:pt x="244" y="1665"/>
                </a:lnTo>
                <a:lnTo>
                  <a:pt x="250" y="1667"/>
                </a:lnTo>
                <a:lnTo>
                  <a:pt x="254" y="1664"/>
                </a:lnTo>
                <a:lnTo>
                  <a:pt x="244" y="1652"/>
                </a:lnTo>
                <a:lnTo>
                  <a:pt x="225" y="1642"/>
                </a:lnTo>
                <a:lnTo>
                  <a:pt x="224" y="1638"/>
                </a:lnTo>
                <a:lnTo>
                  <a:pt x="243" y="1642"/>
                </a:lnTo>
                <a:lnTo>
                  <a:pt x="261" y="1649"/>
                </a:lnTo>
                <a:lnTo>
                  <a:pt x="262" y="1646"/>
                </a:lnTo>
                <a:lnTo>
                  <a:pt x="263" y="1645"/>
                </a:lnTo>
                <a:lnTo>
                  <a:pt x="269" y="1650"/>
                </a:lnTo>
                <a:lnTo>
                  <a:pt x="274" y="1657"/>
                </a:lnTo>
                <a:lnTo>
                  <a:pt x="285" y="1663"/>
                </a:lnTo>
                <a:lnTo>
                  <a:pt x="288" y="1664"/>
                </a:lnTo>
                <a:lnTo>
                  <a:pt x="289" y="1664"/>
                </a:lnTo>
                <a:lnTo>
                  <a:pt x="291" y="1664"/>
                </a:lnTo>
                <a:lnTo>
                  <a:pt x="291" y="1665"/>
                </a:lnTo>
                <a:lnTo>
                  <a:pt x="292" y="1667"/>
                </a:lnTo>
                <a:lnTo>
                  <a:pt x="293" y="1671"/>
                </a:lnTo>
                <a:lnTo>
                  <a:pt x="299" y="1674"/>
                </a:lnTo>
                <a:lnTo>
                  <a:pt x="300" y="1678"/>
                </a:lnTo>
                <a:lnTo>
                  <a:pt x="304" y="1689"/>
                </a:lnTo>
                <a:lnTo>
                  <a:pt x="308" y="1690"/>
                </a:lnTo>
                <a:lnTo>
                  <a:pt x="310" y="1687"/>
                </a:lnTo>
                <a:lnTo>
                  <a:pt x="310" y="1680"/>
                </a:lnTo>
                <a:lnTo>
                  <a:pt x="314" y="1675"/>
                </a:lnTo>
                <a:lnTo>
                  <a:pt x="315" y="1675"/>
                </a:lnTo>
                <a:lnTo>
                  <a:pt x="325" y="1678"/>
                </a:lnTo>
                <a:lnTo>
                  <a:pt x="329" y="1675"/>
                </a:lnTo>
                <a:lnTo>
                  <a:pt x="327" y="1664"/>
                </a:lnTo>
                <a:lnTo>
                  <a:pt x="333" y="1661"/>
                </a:lnTo>
                <a:lnTo>
                  <a:pt x="334" y="1656"/>
                </a:lnTo>
                <a:lnTo>
                  <a:pt x="326" y="1648"/>
                </a:lnTo>
                <a:lnTo>
                  <a:pt x="333" y="1646"/>
                </a:lnTo>
                <a:lnTo>
                  <a:pt x="338" y="1649"/>
                </a:lnTo>
                <a:lnTo>
                  <a:pt x="340" y="1646"/>
                </a:lnTo>
                <a:lnTo>
                  <a:pt x="340" y="1645"/>
                </a:lnTo>
                <a:lnTo>
                  <a:pt x="331" y="1637"/>
                </a:lnTo>
                <a:lnTo>
                  <a:pt x="319" y="1644"/>
                </a:lnTo>
                <a:lnTo>
                  <a:pt x="299" y="1656"/>
                </a:lnTo>
                <a:lnTo>
                  <a:pt x="297" y="1657"/>
                </a:lnTo>
                <a:lnTo>
                  <a:pt x="291" y="1660"/>
                </a:lnTo>
                <a:lnTo>
                  <a:pt x="288" y="1660"/>
                </a:lnTo>
                <a:lnTo>
                  <a:pt x="285" y="1659"/>
                </a:lnTo>
                <a:lnTo>
                  <a:pt x="284" y="1657"/>
                </a:lnTo>
                <a:lnTo>
                  <a:pt x="276" y="1650"/>
                </a:lnTo>
                <a:lnTo>
                  <a:pt x="273" y="1638"/>
                </a:lnTo>
                <a:lnTo>
                  <a:pt x="277" y="1639"/>
                </a:lnTo>
                <a:lnTo>
                  <a:pt x="285" y="1645"/>
                </a:lnTo>
                <a:lnTo>
                  <a:pt x="295" y="1649"/>
                </a:lnTo>
                <a:lnTo>
                  <a:pt x="296" y="1648"/>
                </a:lnTo>
                <a:lnTo>
                  <a:pt x="299" y="1646"/>
                </a:lnTo>
                <a:lnTo>
                  <a:pt x="299" y="1645"/>
                </a:lnTo>
                <a:lnTo>
                  <a:pt x="293" y="1642"/>
                </a:lnTo>
                <a:lnTo>
                  <a:pt x="289" y="1641"/>
                </a:lnTo>
                <a:lnTo>
                  <a:pt x="282" y="1635"/>
                </a:lnTo>
                <a:lnTo>
                  <a:pt x="281" y="1633"/>
                </a:lnTo>
                <a:lnTo>
                  <a:pt x="278" y="1631"/>
                </a:lnTo>
                <a:lnTo>
                  <a:pt x="281" y="1631"/>
                </a:lnTo>
                <a:lnTo>
                  <a:pt x="297" y="1634"/>
                </a:lnTo>
                <a:lnTo>
                  <a:pt x="312" y="1634"/>
                </a:lnTo>
                <a:lnTo>
                  <a:pt x="330" y="1629"/>
                </a:lnTo>
                <a:lnTo>
                  <a:pt x="346" y="1631"/>
                </a:lnTo>
                <a:lnTo>
                  <a:pt x="349" y="1629"/>
                </a:lnTo>
                <a:lnTo>
                  <a:pt x="346" y="1623"/>
                </a:lnTo>
                <a:lnTo>
                  <a:pt x="342" y="1620"/>
                </a:lnTo>
                <a:lnTo>
                  <a:pt x="342" y="1616"/>
                </a:lnTo>
                <a:lnTo>
                  <a:pt x="342" y="1612"/>
                </a:lnTo>
                <a:lnTo>
                  <a:pt x="342" y="1608"/>
                </a:lnTo>
                <a:lnTo>
                  <a:pt x="331" y="1605"/>
                </a:lnTo>
                <a:lnTo>
                  <a:pt x="331" y="1600"/>
                </a:lnTo>
                <a:lnTo>
                  <a:pt x="338" y="1596"/>
                </a:lnTo>
                <a:lnTo>
                  <a:pt x="348" y="1599"/>
                </a:lnTo>
                <a:lnTo>
                  <a:pt x="355" y="1600"/>
                </a:lnTo>
                <a:lnTo>
                  <a:pt x="357" y="1596"/>
                </a:lnTo>
                <a:lnTo>
                  <a:pt x="345" y="1588"/>
                </a:lnTo>
                <a:lnTo>
                  <a:pt x="329" y="1585"/>
                </a:lnTo>
                <a:lnTo>
                  <a:pt x="329" y="1581"/>
                </a:lnTo>
                <a:lnTo>
                  <a:pt x="340" y="1579"/>
                </a:lnTo>
                <a:lnTo>
                  <a:pt x="353" y="1582"/>
                </a:lnTo>
                <a:lnTo>
                  <a:pt x="360" y="1584"/>
                </a:lnTo>
                <a:lnTo>
                  <a:pt x="361" y="1585"/>
                </a:lnTo>
                <a:lnTo>
                  <a:pt x="364" y="1582"/>
                </a:lnTo>
                <a:lnTo>
                  <a:pt x="356" y="1575"/>
                </a:lnTo>
                <a:lnTo>
                  <a:pt x="344" y="1571"/>
                </a:lnTo>
                <a:lnTo>
                  <a:pt x="327" y="1569"/>
                </a:lnTo>
                <a:lnTo>
                  <a:pt x="330" y="1566"/>
                </a:lnTo>
                <a:lnTo>
                  <a:pt x="342" y="1563"/>
                </a:lnTo>
                <a:lnTo>
                  <a:pt x="353" y="1566"/>
                </a:lnTo>
                <a:lnTo>
                  <a:pt x="375" y="1579"/>
                </a:lnTo>
                <a:lnTo>
                  <a:pt x="383" y="1585"/>
                </a:lnTo>
                <a:lnTo>
                  <a:pt x="394" y="1597"/>
                </a:lnTo>
                <a:lnTo>
                  <a:pt x="398" y="1600"/>
                </a:lnTo>
                <a:lnTo>
                  <a:pt x="400" y="1588"/>
                </a:lnTo>
                <a:lnTo>
                  <a:pt x="400" y="1586"/>
                </a:lnTo>
                <a:lnTo>
                  <a:pt x="396" y="1574"/>
                </a:lnTo>
                <a:lnTo>
                  <a:pt x="387" y="1569"/>
                </a:lnTo>
                <a:lnTo>
                  <a:pt x="374" y="1549"/>
                </a:lnTo>
                <a:lnTo>
                  <a:pt x="368" y="1545"/>
                </a:lnTo>
                <a:lnTo>
                  <a:pt x="351" y="1543"/>
                </a:lnTo>
                <a:lnTo>
                  <a:pt x="346" y="1540"/>
                </a:lnTo>
                <a:lnTo>
                  <a:pt x="337" y="1529"/>
                </a:lnTo>
                <a:lnTo>
                  <a:pt x="331" y="1526"/>
                </a:lnTo>
                <a:lnTo>
                  <a:pt x="319" y="1526"/>
                </a:lnTo>
                <a:lnTo>
                  <a:pt x="314" y="1524"/>
                </a:lnTo>
                <a:lnTo>
                  <a:pt x="314" y="1521"/>
                </a:lnTo>
                <a:lnTo>
                  <a:pt x="322" y="1515"/>
                </a:lnTo>
                <a:lnTo>
                  <a:pt x="319" y="1509"/>
                </a:lnTo>
                <a:lnTo>
                  <a:pt x="322" y="1507"/>
                </a:lnTo>
                <a:lnTo>
                  <a:pt x="326" y="1507"/>
                </a:lnTo>
                <a:lnTo>
                  <a:pt x="344" y="1524"/>
                </a:lnTo>
                <a:lnTo>
                  <a:pt x="346" y="1526"/>
                </a:lnTo>
                <a:lnTo>
                  <a:pt x="351" y="1529"/>
                </a:lnTo>
                <a:lnTo>
                  <a:pt x="371" y="1533"/>
                </a:lnTo>
                <a:lnTo>
                  <a:pt x="375" y="1530"/>
                </a:lnTo>
                <a:lnTo>
                  <a:pt x="363" y="1500"/>
                </a:lnTo>
                <a:lnTo>
                  <a:pt x="338" y="1500"/>
                </a:lnTo>
                <a:lnTo>
                  <a:pt x="330" y="1500"/>
                </a:lnTo>
                <a:lnTo>
                  <a:pt x="326" y="1500"/>
                </a:lnTo>
                <a:lnTo>
                  <a:pt x="315" y="1499"/>
                </a:lnTo>
                <a:lnTo>
                  <a:pt x="296" y="1502"/>
                </a:lnTo>
                <a:lnTo>
                  <a:pt x="289" y="1504"/>
                </a:lnTo>
                <a:lnTo>
                  <a:pt x="288" y="1504"/>
                </a:lnTo>
                <a:lnTo>
                  <a:pt x="286" y="1500"/>
                </a:lnTo>
                <a:lnTo>
                  <a:pt x="284" y="1498"/>
                </a:lnTo>
                <a:lnTo>
                  <a:pt x="288" y="1496"/>
                </a:lnTo>
                <a:lnTo>
                  <a:pt x="293" y="1492"/>
                </a:lnTo>
                <a:lnTo>
                  <a:pt x="310" y="1494"/>
                </a:lnTo>
                <a:lnTo>
                  <a:pt x="327" y="1488"/>
                </a:lnTo>
                <a:lnTo>
                  <a:pt x="331" y="1487"/>
                </a:lnTo>
                <a:lnTo>
                  <a:pt x="329" y="1484"/>
                </a:lnTo>
                <a:lnTo>
                  <a:pt x="327" y="1484"/>
                </a:lnTo>
                <a:lnTo>
                  <a:pt x="314" y="1483"/>
                </a:lnTo>
                <a:lnTo>
                  <a:pt x="306" y="1483"/>
                </a:lnTo>
                <a:lnTo>
                  <a:pt x="299" y="1476"/>
                </a:lnTo>
                <a:lnTo>
                  <a:pt x="297" y="1468"/>
                </a:lnTo>
                <a:lnTo>
                  <a:pt x="291" y="1466"/>
                </a:lnTo>
                <a:lnTo>
                  <a:pt x="284" y="1469"/>
                </a:lnTo>
                <a:lnTo>
                  <a:pt x="281" y="1469"/>
                </a:lnTo>
                <a:lnTo>
                  <a:pt x="278" y="1468"/>
                </a:lnTo>
                <a:lnTo>
                  <a:pt x="280" y="1465"/>
                </a:lnTo>
                <a:lnTo>
                  <a:pt x="281" y="1465"/>
                </a:lnTo>
                <a:lnTo>
                  <a:pt x="284" y="1464"/>
                </a:lnTo>
                <a:lnTo>
                  <a:pt x="286" y="1462"/>
                </a:lnTo>
                <a:lnTo>
                  <a:pt x="289" y="1461"/>
                </a:lnTo>
                <a:lnTo>
                  <a:pt x="292" y="1459"/>
                </a:lnTo>
                <a:lnTo>
                  <a:pt x="299" y="1455"/>
                </a:lnTo>
                <a:lnTo>
                  <a:pt x="314" y="1443"/>
                </a:lnTo>
                <a:lnTo>
                  <a:pt x="315" y="1440"/>
                </a:lnTo>
                <a:lnTo>
                  <a:pt x="311" y="1439"/>
                </a:lnTo>
                <a:lnTo>
                  <a:pt x="288" y="1434"/>
                </a:lnTo>
                <a:lnTo>
                  <a:pt x="277" y="1421"/>
                </a:lnTo>
                <a:lnTo>
                  <a:pt x="271" y="1419"/>
                </a:lnTo>
                <a:lnTo>
                  <a:pt x="271" y="1417"/>
                </a:lnTo>
                <a:lnTo>
                  <a:pt x="274" y="1412"/>
                </a:lnTo>
                <a:lnTo>
                  <a:pt x="276" y="1409"/>
                </a:lnTo>
                <a:lnTo>
                  <a:pt x="280" y="1409"/>
                </a:lnTo>
                <a:lnTo>
                  <a:pt x="289" y="1413"/>
                </a:lnTo>
                <a:lnTo>
                  <a:pt x="297" y="1424"/>
                </a:lnTo>
                <a:lnTo>
                  <a:pt x="307" y="1431"/>
                </a:lnTo>
                <a:lnTo>
                  <a:pt x="310" y="1432"/>
                </a:lnTo>
                <a:lnTo>
                  <a:pt x="329" y="1435"/>
                </a:lnTo>
                <a:lnTo>
                  <a:pt x="331" y="1435"/>
                </a:lnTo>
                <a:lnTo>
                  <a:pt x="338" y="1429"/>
                </a:lnTo>
                <a:lnTo>
                  <a:pt x="349" y="1429"/>
                </a:lnTo>
                <a:lnTo>
                  <a:pt x="348" y="1425"/>
                </a:lnTo>
                <a:lnTo>
                  <a:pt x="341" y="1424"/>
                </a:lnTo>
                <a:lnTo>
                  <a:pt x="327" y="1428"/>
                </a:lnTo>
                <a:lnTo>
                  <a:pt x="322" y="1427"/>
                </a:lnTo>
                <a:lnTo>
                  <a:pt x="316" y="1423"/>
                </a:lnTo>
                <a:lnTo>
                  <a:pt x="315" y="1417"/>
                </a:lnTo>
                <a:lnTo>
                  <a:pt x="322" y="1412"/>
                </a:lnTo>
                <a:lnTo>
                  <a:pt x="360" y="1412"/>
                </a:lnTo>
                <a:lnTo>
                  <a:pt x="382" y="1419"/>
                </a:lnTo>
                <a:lnTo>
                  <a:pt x="383" y="1419"/>
                </a:lnTo>
                <a:lnTo>
                  <a:pt x="391" y="1419"/>
                </a:lnTo>
                <a:lnTo>
                  <a:pt x="393" y="1414"/>
                </a:lnTo>
                <a:lnTo>
                  <a:pt x="378" y="1402"/>
                </a:lnTo>
                <a:lnTo>
                  <a:pt x="374" y="1397"/>
                </a:lnTo>
                <a:lnTo>
                  <a:pt x="349" y="1376"/>
                </a:lnTo>
                <a:lnTo>
                  <a:pt x="342" y="1376"/>
                </a:lnTo>
                <a:lnTo>
                  <a:pt x="341" y="1376"/>
                </a:lnTo>
                <a:lnTo>
                  <a:pt x="336" y="1375"/>
                </a:lnTo>
                <a:lnTo>
                  <a:pt x="334" y="1371"/>
                </a:lnTo>
                <a:lnTo>
                  <a:pt x="336" y="1369"/>
                </a:lnTo>
                <a:lnTo>
                  <a:pt x="342" y="1367"/>
                </a:lnTo>
                <a:lnTo>
                  <a:pt x="337" y="1354"/>
                </a:lnTo>
                <a:lnTo>
                  <a:pt x="329" y="1348"/>
                </a:lnTo>
                <a:lnTo>
                  <a:pt x="330" y="1345"/>
                </a:lnTo>
                <a:lnTo>
                  <a:pt x="333" y="1344"/>
                </a:lnTo>
                <a:lnTo>
                  <a:pt x="341" y="1346"/>
                </a:lnTo>
                <a:lnTo>
                  <a:pt x="345" y="1360"/>
                </a:lnTo>
                <a:lnTo>
                  <a:pt x="348" y="1364"/>
                </a:lnTo>
                <a:lnTo>
                  <a:pt x="349" y="1365"/>
                </a:lnTo>
                <a:lnTo>
                  <a:pt x="375" y="1378"/>
                </a:lnTo>
                <a:lnTo>
                  <a:pt x="383" y="1372"/>
                </a:lnTo>
                <a:lnTo>
                  <a:pt x="397" y="1369"/>
                </a:lnTo>
                <a:lnTo>
                  <a:pt x="397" y="1369"/>
                </a:lnTo>
                <a:lnTo>
                  <a:pt x="390" y="1363"/>
                </a:lnTo>
                <a:lnTo>
                  <a:pt x="381" y="1360"/>
                </a:lnTo>
                <a:lnTo>
                  <a:pt x="374" y="1357"/>
                </a:lnTo>
                <a:lnTo>
                  <a:pt x="363" y="1349"/>
                </a:lnTo>
                <a:lnTo>
                  <a:pt x="359" y="1346"/>
                </a:lnTo>
                <a:lnTo>
                  <a:pt x="355" y="1345"/>
                </a:lnTo>
                <a:lnTo>
                  <a:pt x="355" y="1342"/>
                </a:lnTo>
                <a:lnTo>
                  <a:pt x="360" y="1342"/>
                </a:lnTo>
                <a:lnTo>
                  <a:pt x="361" y="1342"/>
                </a:lnTo>
                <a:lnTo>
                  <a:pt x="370" y="1345"/>
                </a:lnTo>
                <a:lnTo>
                  <a:pt x="371" y="1346"/>
                </a:lnTo>
                <a:lnTo>
                  <a:pt x="376" y="1350"/>
                </a:lnTo>
                <a:lnTo>
                  <a:pt x="381" y="1353"/>
                </a:lnTo>
                <a:lnTo>
                  <a:pt x="387" y="1350"/>
                </a:lnTo>
                <a:lnTo>
                  <a:pt x="386" y="1342"/>
                </a:lnTo>
                <a:lnTo>
                  <a:pt x="385" y="1341"/>
                </a:lnTo>
                <a:lnTo>
                  <a:pt x="371" y="1329"/>
                </a:lnTo>
                <a:lnTo>
                  <a:pt x="367" y="1324"/>
                </a:lnTo>
                <a:lnTo>
                  <a:pt x="363" y="1312"/>
                </a:lnTo>
                <a:lnTo>
                  <a:pt x="353" y="1307"/>
                </a:lnTo>
                <a:lnTo>
                  <a:pt x="352" y="1300"/>
                </a:lnTo>
                <a:lnTo>
                  <a:pt x="359" y="1303"/>
                </a:lnTo>
                <a:lnTo>
                  <a:pt x="360" y="1305"/>
                </a:lnTo>
                <a:lnTo>
                  <a:pt x="366" y="1305"/>
                </a:lnTo>
                <a:lnTo>
                  <a:pt x="368" y="1305"/>
                </a:lnTo>
                <a:lnTo>
                  <a:pt x="372" y="1307"/>
                </a:lnTo>
                <a:lnTo>
                  <a:pt x="376" y="1305"/>
                </a:lnTo>
                <a:lnTo>
                  <a:pt x="375" y="1304"/>
                </a:lnTo>
                <a:lnTo>
                  <a:pt x="379" y="1301"/>
                </a:lnTo>
                <a:lnTo>
                  <a:pt x="379" y="1299"/>
                </a:lnTo>
                <a:lnTo>
                  <a:pt x="381" y="1296"/>
                </a:lnTo>
                <a:lnTo>
                  <a:pt x="390" y="1290"/>
                </a:lnTo>
                <a:lnTo>
                  <a:pt x="393" y="1292"/>
                </a:lnTo>
                <a:lnTo>
                  <a:pt x="400" y="1294"/>
                </a:lnTo>
                <a:lnTo>
                  <a:pt x="408" y="1296"/>
                </a:lnTo>
                <a:lnTo>
                  <a:pt x="408" y="1292"/>
                </a:lnTo>
                <a:lnTo>
                  <a:pt x="408" y="1290"/>
                </a:lnTo>
                <a:lnTo>
                  <a:pt x="408" y="1286"/>
                </a:lnTo>
                <a:lnTo>
                  <a:pt x="405" y="1284"/>
                </a:lnTo>
                <a:lnTo>
                  <a:pt x="401" y="1281"/>
                </a:lnTo>
                <a:lnTo>
                  <a:pt x="400" y="1279"/>
                </a:lnTo>
                <a:lnTo>
                  <a:pt x="397" y="1274"/>
                </a:lnTo>
                <a:lnTo>
                  <a:pt x="397" y="1271"/>
                </a:lnTo>
                <a:lnTo>
                  <a:pt x="398" y="1270"/>
                </a:lnTo>
                <a:lnTo>
                  <a:pt x="406" y="1271"/>
                </a:lnTo>
                <a:lnTo>
                  <a:pt x="409" y="1273"/>
                </a:lnTo>
                <a:lnTo>
                  <a:pt x="411" y="1273"/>
                </a:lnTo>
                <a:lnTo>
                  <a:pt x="412" y="1277"/>
                </a:lnTo>
                <a:lnTo>
                  <a:pt x="416" y="1281"/>
                </a:lnTo>
                <a:lnTo>
                  <a:pt x="420" y="1279"/>
                </a:lnTo>
                <a:lnTo>
                  <a:pt x="424" y="1271"/>
                </a:lnTo>
                <a:lnTo>
                  <a:pt x="431" y="1275"/>
                </a:lnTo>
                <a:lnTo>
                  <a:pt x="438" y="1288"/>
                </a:lnTo>
                <a:lnTo>
                  <a:pt x="441" y="1290"/>
                </a:lnTo>
                <a:lnTo>
                  <a:pt x="442" y="1293"/>
                </a:lnTo>
                <a:lnTo>
                  <a:pt x="452" y="1299"/>
                </a:lnTo>
                <a:lnTo>
                  <a:pt x="452" y="1304"/>
                </a:lnTo>
                <a:lnTo>
                  <a:pt x="457" y="1312"/>
                </a:lnTo>
                <a:lnTo>
                  <a:pt x="449" y="1319"/>
                </a:lnTo>
                <a:lnTo>
                  <a:pt x="450" y="1322"/>
                </a:lnTo>
                <a:lnTo>
                  <a:pt x="461" y="1324"/>
                </a:lnTo>
                <a:lnTo>
                  <a:pt x="473" y="1331"/>
                </a:lnTo>
                <a:lnTo>
                  <a:pt x="476" y="1333"/>
                </a:lnTo>
                <a:lnTo>
                  <a:pt x="476" y="1331"/>
                </a:lnTo>
                <a:lnTo>
                  <a:pt x="483" y="1330"/>
                </a:lnTo>
                <a:lnTo>
                  <a:pt x="483" y="1326"/>
                </a:lnTo>
                <a:lnTo>
                  <a:pt x="483" y="1320"/>
                </a:lnTo>
                <a:lnTo>
                  <a:pt x="476" y="1311"/>
                </a:lnTo>
                <a:lnTo>
                  <a:pt x="476" y="1309"/>
                </a:lnTo>
                <a:lnTo>
                  <a:pt x="475" y="1308"/>
                </a:lnTo>
                <a:lnTo>
                  <a:pt x="469" y="1304"/>
                </a:lnTo>
                <a:lnTo>
                  <a:pt x="464" y="1307"/>
                </a:lnTo>
                <a:lnTo>
                  <a:pt x="461" y="1304"/>
                </a:lnTo>
                <a:lnTo>
                  <a:pt x="458" y="1290"/>
                </a:lnTo>
                <a:lnTo>
                  <a:pt x="460" y="1290"/>
                </a:lnTo>
                <a:lnTo>
                  <a:pt x="462" y="1289"/>
                </a:lnTo>
                <a:lnTo>
                  <a:pt x="464" y="1290"/>
                </a:lnTo>
                <a:lnTo>
                  <a:pt x="467" y="1296"/>
                </a:lnTo>
                <a:lnTo>
                  <a:pt x="476" y="1293"/>
                </a:lnTo>
                <a:lnTo>
                  <a:pt x="482" y="1292"/>
                </a:lnTo>
                <a:lnTo>
                  <a:pt x="486" y="1292"/>
                </a:lnTo>
                <a:lnTo>
                  <a:pt x="486" y="1290"/>
                </a:lnTo>
                <a:lnTo>
                  <a:pt x="484" y="1288"/>
                </a:lnTo>
                <a:lnTo>
                  <a:pt x="483" y="1288"/>
                </a:lnTo>
                <a:lnTo>
                  <a:pt x="476" y="1286"/>
                </a:lnTo>
                <a:lnTo>
                  <a:pt x="473" y="1285"/>
                </a:lnTo>
                <a:lnTo>
                  <a:pt x="471" y="1284"/>
                </a:lnTo>
                <a:lnTo>
                  <a:pt x="471" y="1281"/>
                </a:lnTo>
                <a:lnTo>
                  <a:pt x="476" y="1278"/>
                </a:lnTo>
                <a:lnTo>
                  <a:pt x="486" y="1281"/>
                </a:lnTo>
                <a:lnTo>
                  <a:pt x="495" y="1281"/>
                </a:lnTo>
                <a:lnTo>
                  <a:pt x="506" y="1285"/>
                </a:lnTo>
                <a:lnTo>
                  <a:pt x="510" y="1281"/>
                </a:lnTo>
                <a:lnTo>
                  <a:pt x="517" y="1284"/>
                </a:lnTo>
                <a:lnTo>
                  <a:pt x="525" y="1282"/>
                </a:lnTo>
                <a:lnTo>
                  <a:pt x="527" y="1279"/>
                </a:lnTo>
                <a:lnTo>
                  <a:pt x="522" y="1273"/>
                </a:lnTo>
                <a:lnTo>
                  <a:pt x="517" y="1273"/>
                </a:lnTo>
                <a:lnTo>
                  <a:pt x="509" y="1274"/>
                </a:lnTo>
                <a:lnTo>
                  <a:pt x="507" y="1273"/>
                </a:lnTo>
                <a:lnTo>
                  <a:pt x="509" y="1262"/>
                </a:lnTo>
                <a:lnTo>
                  <a:pt x="495" y="1244"/>
                </a:lnTo>
                <a:lnTo>
                  <a:pt x="484" y="1232"/>
                </a:lnTo>
                <a:lnTo>
                  <a:pt x="480" y="1230"/>
                </a:lnTo>
                <a:lnTo>
                  <a:pt x="476" y="1233"/>
                </a:lnTo>
                <a:lnTo>
                  <a:pt x="473" y="1234"/>
                </a:lnTo>
                <a:lnTo>
                  <a:pt x="473" y="1236"/>
                </a:lnTo>
                <a:lnTo>
                  <a:pt x="473" y="1236"/>
                </a:lnTo>
                <a:lnTo>
                  <a:pt x="465" y="1249"/>
                </a:lnTo>
                <a:lnTo>
                  <a:pt x="460" y="1254"/>
                </a:lnTo>
                <a:lnTo>
                  <a:pt x="458" y="1256"/>
                </a:lnTo>
                <a:lnTo>
                  <a:pt x="456" y="1256"/>
                </a:lnTo>
                <a:lnTo>
                  <a:pt x="449" y="1256"/>
                </a:lnTo>
                <a:lnTo>
                  <a:pt x="442" y="1251"/>
                </a:lnTo>
                <a:lnTo>
                  <a:pt x="443" y="1248"/>
                </a:lnTo>
                <a:lnTo>
                  <a:pt x="449" y="1244"/>
                </a:lnTo>
                <a:lnTo>
                  <a:pt x="450" y="1240"/>
                </a:lnTo>
                <a:lnTo>
                  <a:pt x="453" y="1234"/>
                </a:lnTo>
                <a:lnTo>
                  <a:pt x="461" y="1230"/>
                </a:lnTo>
                <a:lnTo>
                  <a:pt x="467" y="1229"/>
                </a:lnTo>
                <a:lnTo>
                  <a:pt x="469" y="1225"/>
                </a:lnTo>
                <a:lnTo>
                  <a:pt x="465" y="1221"/>
                </a:lnTo>
                <a:lnTo>
                  <a:pt x="461" y="1219"/>
                </a:lnTo>
                <a:lnTo>
                  <a:pt x="449" y="1225"/>
                </a:lnTo>
                <a:lnTo>
                  <a:pt x="446" y="1226"/>
                </a:lnTo>
                <a:lnTo>
                  <a:pt x="438" y="1222"/>
                </a:lnTo>
                <a:lnTo>
                  <a:pt x="424" y="1217"/>
                </a:lnTo>
                <a:lnTo>
                  <a:pt x="421" y="1214"/>
                </a:lnTo>
                <a:lnTo>
                  <a:pt x="424" y="1213"/>
                </a:lnTo>
                <a:lnTo>
                  <a:pt x="437" y="1213"/>
                </a:lnTo>
                <a:lnTo>
                  <a:pt x="441" y="1213"/>
                </a:lnTo>
                <a:lnTo>
                  <a:pt x="443" y="1211"/>
                </a:lnTo>
                <a:lnTo>
                  <a:pt x="457" y="1206"/>
                </a:lnTo>
                <a:lnTo>
                  <a:pt x="461" y="1200"/>
                </a:lnTo>
                <a:lnTo>
                  <a:pt x="461" y="1198"/>
                </a:lnTo>
                <a:lnTo>
                  <a:pt x="461" y="1184"/>
                </a:lnTo>
                <a:lnTo>
                  <a:pt x="461" y="1177"/>
                </a:lnTo>
                <a:lnTo>
                  <a:pt x="458" y="1170"/>
                </a:lnTo>
                <a:lnTo>
                  <a:pt x="452" y="1169"/>
                </a:lnTo>
                <a:lnTo>
                  <a:pt x="450" y="1169"/>
                </a:lnTo>
                <a:lnTo>
                  <a:pt x="445" y="1170"/>
                </a:lnTo>
                <a:lnTo>
                  <a:pt x="435" y="1185"/>
                </a:lnTo>
                <a:lnTo>
                  <a:pt x="431" y="1189"/>
                </a:lnTo>
                <a:lnTo>
                  <a:pt x="427" y="1203"/>
                </a:lnTo>
                <a:lnTo>
                  <a:pt x="413" y="1217"/>
                </a:lnTo>
                <a:lnTo>
                  <a:pt x="409" y="1215"/>
                </a:lnTo>
                <a:lnTo>
                  <a:pt x="408" y="1213"/>
                </a:lnTo>
                <a:lnTo>
                  <a:pt x="423" y="1187"/>
                </a:lnTo>
                <a:lnTo>
                  <a:pt x="432" y="1173"/>
                </a:lnTo>
                <a:lnTo>
                  <a:pt x="432" y="1173"/>
                </a:lnTo>
                <a:lnTo>
                  <a:pt x="441" y="1162"/>
                </a:lnTo>
                <a:lnTo>
                  <a:pt x="439" y="1159"/>
                </a:lnTo>
                <a:lnTo>
                  <a:pt x="430" y="1157"/>
                </a:lnTo>
                <a:lnTo>
                  <a:pt x="428" y="1154"/>
                </a:lnTo>
                <a:lnTo>
                  <a:pt x="428" y="1150"/>
                </a:lnTo>
                <a:lnTo>
                  <a:pt x="428" y="1149"/>
                </a:lnTo>
                <a:lnTo>
                  <a:pt x="431" y="1134"/>
                </a:lnTo>
                <a:lnTo>
                  <a:pt x="427" y="1127"/>
                </a:lnTo>
                <a:lnTo>
                  <a:pt x="427" y="1125"/>
                </a:lnTo>
                <a:lnTo>
                  <a:pt x="423" y="1124"/>
                </a:lnTo>
                <a:lnTo>
                  <a:pt x="421" y="1123"/>
                </a:lnTo>
                <a:lnTo>
                  <a:pt x="419" y="1121"/>
                </a:lnTo>
                <a:lnTo>
                  <a:pt x="413" y="1120"/>
                </a:lnTo>
                <a:lnTo>
                  <a:pt x="404" y="1119"/>
                </a:lnTo>
                <a:lnTo>
                  <a:pt x="390" y="1128"/>
                </a:lnTo>
                <a:lnTo>
                  <a:pt x="385" y="1127"/>
                </a:lnTo>
                <a:lnTo>
                  <a:pt x="375" y="1131"/>
                </a:lnTo>
                <a:lnTo>
                  <a:pt x="371" y="1135"/>
                </a:lnTo>
                <a:lnTo>
                  <a:pt x="368" y="1146"/>
                </a:lnTo>
                <a:lnTo>
                  <a:pt x="366" y="1159"/>
                </a:lnTo>
                <a:lnTo>
                  <a:pt x="361" y="1159"/>
                </a:lnTo>
                <a:lnTo>
                  <a:pt x="361" y="1153"/>
                </a:lnTo>
                <a:lnTo>
                  <a:pt x="360" y="1150"/>
                </a:lnTo>
                <a:lnTo>
                  <a:pt x="341" y="1159"/>
                </a:lnTo>
                <a:lnTo>
                  <a:pt x="329" y="1164"/>
                </a:lnTo>
                <a:lnTo>
                  <a:pt x="319" y="1164"/>
                </a:lnTo>
                <a:lnTo>
                  <a:pt x="319" y="1162"/>
                </a:lnTo>
                <a:lnTo>
                  <a:pt x="316" y="1159"/>
                </a:lnTo>
                <a:lnTo>
                  <a:pt x="319" y="1154"/>
                </a:lnTo>
                <a:lnTo>
                  <a:pt x="330" y="1147"/>
                </a:lnTo>
                <a:lnTo>
                  <a:pt x="344" y="1140"/>
                </a:lnTo>
                <a:lnTo>
                  <a:pt x="355" y="1140"/>
                </a:lnTo>
                <a:lnTo>
                  <a:pt x="360" y="1139"/>
                </a:lnTo>
                <a:lnTo>
                  <a:pt x="361" y="1138"/>
                </a:lnTo>
                <a:lnTo>
                  <a:pt x="374" y="1124"/>
                </a:lnTo>
                <a:lnTo>
                  <a:pt x="378" y="1116"/>
                </a:lnTo>
                <a:lnTo>
                  <a:pt x="378" y="1113"/>
                </a:lnTo>
                <a:lnTo>
                  <a:pt x="375" y="1110"/>
                </a:lnTo>
                <a:lnTo>
                  <a:pt x="374" y="1110"/>
                </a:lnTo>
                <a:lnTo>
                  <a:pt x="359" y="1109"/>
                </a:lnTo>
                <a:lnTo>
                  <a:pt x="346" y="1113"/>
                </a:lnTo>
                <a:lnTo>
                  <a:pt x="342" y="1113"/>
                </a:lnTo>
                <a:lnTo>
                  <a:pt x="341" y="1102"/>
                </a:lnTo>
                <a:lnTo>
                  <a:pt x="338" y="1098"/>
                </a:lnTo>
                <a:lnTo>
                  <a:pt x="323" y="1095"/>
                </a:lnTo>
                <a:lnTo>
                  <a:pt x="319" y="1101"/>
                </a:lnTo>
                <a:lnTo>
                  <a:pt x="315" y="1102"/>
                </a:lnTo>
                <a:lnTo>
                  <a:pt x="312" y="1094"/>
                </a:lnTo>
                <a:lnTo>
                  <a:pt x="310" y="1094"/>
                </a:lnTo>
                <a:lnTo>
                  <a:pt x="310" y="1093"/>
                </a:lnTo>
                <a:lnTo>
                  <a:pt x="297" y="1099"/>
                </a:lnTo>
                <a:lnTo>
                  <a:pt x="289" y="1104"/>
                </a:lnTo>
                <a:lnTo>
                  <a:pt x="280" y="1117"/>
                </a:lnTo>
                <a:lnTo>
                  <a:pt x="262" y="1123"/>
                </a:lnTo>
                <a:lnTo>
                  <a:pt x="259" y="1121"/>
                </a:lnTo>
                <a:lnTo>
                  <a:pt x="261" y="1116"/>
                </a:lnTo>
                <a:lnTo>
                  <a:pt x="277" y="1108"/>
                </a:lnTo>
                <a:lnTo>
                  <a:pt x="288" y="1097"/>
                </a:lnTo>
                <a:lnTo>
                  <a:pt x="293" y="1091"/>
                </a:lnTo>
                <a:lnTo>
                  <a:pt x="295" y="1083"/>
                </a:lnTo>
                <a:lnTo>
                  <a:pt x="295" y="1080"/>
                </a:lnTo>
                <a:lnTo>
                  <a:pt x="295" y="1072"/>
                </a:lnTo>
                <a:lnTo>
                  <a:pt x="292" y="1071"/>
                </a:lnTo>
                <a:lnTo>
                  <a:pt x="280" y="1064"/>
                </a:lnTo>
                <a:lnTo>
                  <a:pt x="276" y="1060"/>
                </a:lnTo>
                <a:lnTo>
                  <a:pt x="277" y="1059"/>
                </a:lnTo>
                <a:lnTo>
                  <a:pt x="277" y="1057"/>
                </a:lnTo>
                <a:lnTo>
                  <a:pt x="280" y="1057"/>
                </a:lnTo>
                <a:lnTo>
                  <a:pt x="300" y="1059"/>
                </a:lnTo>
                <a:lnTo>
                  <a:pt x="303" y="1059"/>
                </a:lnTo>
                <a:lnTo>
                  <a:pt x="304" y="1060"/>
                </a:lnTo>
                <a:lnTo>
                  <a:pt x="306" y="1061"/>
                </a:lnTo>
                <a:lnTo>
                  <a:pt x="307" y="1067"/>
                </a:lnTo>
                <a:lnTo>
                  <a:pt x="308" y="1067"/>
                </a:lnTo>
                <a:lnTo>
                  <a:pt x="308" y="1071"/>
                </a:lnTo>
                <a:lnTo>
                  <a:pt x="310" y="1075"/>
                </a:lnTo>
                <a:lnTo>
                  <a:pt x="319" y="1082"/>
                </a:lnTo>
                <a:lnTo>
                  <a:pt x="321" y="1082"/>
                </a:lnTo>
                <a:lnTo>
                  <a:pt x="321" y="1083"/>
                </a:lnTo>
                <a:lnTo>
                  <a:pt x="325" y="1084"/>
                </a:lnTo>
                <a:lnTo>
                  <a:pt x="338" y="1089"/>
                </a:lnTo>
                <a:lnTo>
                  <a:pt x="348" y="1094"/>
                </a:lnTo>
                <a:lnTo>
                  <a:pt x="359" y="1095"/>
                </a:lnTo>
                <a:lnTo>
                  <a:pt x="375" y="1102"/>
                </a:lnTo>
                <a:lnTo>
                  <a:pt x="379" y="1105"/>
                </a:lnTo>
                <a:lnTo>
                  <a:pt x="381" y="1106"/>
                </a:lnTo>
                <a:lnTo>
                  <a:pt x="385" y="1106"/>
                </a:lnTo>
                <a:lnTo>
                  <a:pt x="405" y="1108"/>
                </a:lnTo>
                <a:lnTo>
                  <a:pt x="419" y="1110"/>
                </a:lnTo>
                <a:lnTo>
                  <a:pt x="424" y="1110"/>
                </a:lnTo>
                <a:lnTo>
                  <a:pt x="428" y="1112"/>
                </a:lnTo>
                <a:lnTo>
                  <a:pt x="438" y="1113"/>
                </a:lnTo>
                <a:lnTo>
                  <a:pt x="441" y="1109"/>
                </a:lnTo>
                <a:lnTo>
                  <a:pt x="437" y="1104"/>
                </a:lnTo>
                <a:lnTo>
                  <a:pt x="426" y="1101"/>
                </a:lnTo>
                <a:lnTo>
                  <a:pt x="424" y="1101"/>
                </a:lnTo>
                <a:lnTo>
                  <a:pt x="408" y="1099"/>
                </a:lnTo>
                <a:lnTo>
                  <a:pt x="402" y="1095"/>
                </a:lnTo>
                <a:lnTo>
                  <a:pt x="404" y="1094"/>
                </a:lnTo>
                <a:lnTo>
                  <a:pt x="405" y="1093"/>
                </a:lnTo>
                <a:lnTo>
                  <a:pt x="417" y="1093"/>
                </a:lnTo>
                <a:lnTo>
                  <a:pt x="420" y="1093"/>
                </a:lnTo>
                <a:lnTo>
                  <a:pt x="428" y="1095"/>
                </a:lnTo>
                <a:lnTo>
                  <a:pt x="430" y="1095"/>
                </a:lnTo>
                <a:lnTo>
                  <a:pt x="441" y="1095"/>
                </a:lnTo>
                <a:lnTo>
                  <a:pt x="442" y="1097"/>
                </a:lnTo>
                <a:lnTo>
                  <a:pt x="447" y="1102"/>
                </a:lnTo>
                <a:lnTo>
                  <a:pt x="471" y="1116"/>
                </a:lnTo>
                <a:lnTo>
                  <a:pt x="476" y="1119"/>
                </a:lnTo>
                <a:lnTo>
                  <a:pt x="477" y="1119"/>
                </a:lnTo>
                <a:lnTo>
                  <a:pt x="480" y="1120"/>
                </a:lnTo>
                <a:lnTo>
                  <a:pt x="484" y="1119"/>
                </a:lnTo>
                <a:lnTo>
                  <a:pt x="480" y="1112"/>
                </a:lnTo>
                <a:lnTo>
                  <a:pt x="479" y="1112"/>
                </a:lnTo>
                <a:lnTo>
                  <a:pt x="476" y="1108"/>
                </a:lnTo>
                <a:lnTo>
                  <a:pt x="475" y="1106"/>
                </a:lnTo>
                <a:lnTo>
                  <a:pt x="467" y="1104"/>
                </a:lnTo>
                <a:lnTo>
                  <a:pt x="464" y="1102"/>
                </a:lnTo>
                <a:lnTo>
                  <a:pt x="449" y="1094"/>
                </a:lnTo>
                <a:lnTo>
                  <a:pt x="447" y="1090"/>
                </a:lnTo>
                <a:lnTo>
                  <a:pt x="454" y="1091"/>
                </a:lnTo>
                <a:lnTo>
                  <a:pt x="460" y="1093"/>
                </a:lnTo>
                <a:lnTo>
                  <a:pt x="468" y="1094"/>
                </a:lnTo>
                <a:lnTo>
                  <a:pt x="465" y="1086"/>
                </a:lnTo>
                <a:lnTo>
                  <a:pt x="456" y="1075"/>
                </a:lnTo>
                <a:lnTo>
                  <a:pt x="449" y="1067"/>
                </a:lnTo>
                <a:lnTo>
                  <a:pt x="446" y="1063"/>
                </a:lnTo>
                <a:lnTo>
                  <a:pt x="439" y="1059"/>
                </a:lnTo>
                <a:lnTo>
                  <a:pt x="424" y="1057"/>
                </a:lnTo>
                <a:lnTo>
                  <a:pt x="420" y="1056"/>
                </a:lnTo>
                <a:lnTo>
                  <a:pt x="408" y="1050"/>
                </a:lnTo>
                <a:lnTo>
                  <a:pt x="408" y="1050"/>
                </a:lnTo>
                <a:lnTo>
                  <a:pt x="406" y="1050"/>
                </a:lnTo>
                <a:lnTo>
                  <a:pt x="401" y="1049"/>
                </a:lnTo>
                <a:lnTo>
                  <a:pt x="400" y="1049"/>
                </a:lnTo>
                <a:lnTo>
                  <a:pt x="400" y="1048"/>
                </a:lnTo>
                <a:lnTo>
                  <a:pt x="396" y="1050"/>
                </a:lnTo>
                <a:lnTo>
                  <a:pt x="367" y="1060"/>
                </a:lnTo>
                <a:lnTo>
                  <a:pt x="361" y="1060"/>
                </a:lnTo>
                <a:lnTo>
                  <a:pt x="363" y="1054"/>
                </a:lnTo>
                <a:lnTo>
                  <a:pt x="390" y="1044"/>
                </a:lnTo>
                <a:lnTo>
                  <a:pt x="394" y="1042"/>
                </a:lnTo>
                <a:lnTo>
                  <a:pt x="400" y="1041"/>
                </a:lnTo>
                <a:lnTo>
                  <a:pt x="398" y="1037"/>
                </a:lnTo>
                <a:lnTo>
                  <a:pt x="398" y="1035"/>
                </a:lnTo>
                <a:lnTo>
                  <a:pt x="393" y="1031"/>
                </a:lnTo>
                <a:lnTo>
                  <a:pt x="387" y="1027"/>
                </a:lnTo>
                <a:lnTo>
                  <a:pt x="387" y="1024"/>
                </a:lnTo>
                <a:lnTo>
                  <a:pt x="390" y="1026"/>
                </a:lnTo>
                <a:lnTo>
                  <a:pt x="391" y="1026"/>
                </a:lnTo>
                <a:lnTo>
                  <a:pt x="389" y="1020"/>
                </a:lnTo>
                <a:lnTo>
                  <a:pt x="382" y="1016"/>
                </a:lnTo>
                <a:lnTo>
                  <a:pt x="375" y="1012"/>
                </a:lnTo>
                <a:lnTo>
                  <a:pt x="375" y="1014"/>
                </a:lnTo>
                <a:lnTo>
                  <a:pt x="375" y="1015"/>
                </a:lnTo>
                <a:lnTo>
                  <a:pt x="375" y="1018"/>
                </a:lnTo>
                <a:lnTo>
                  <a:pt x="371" y="1016"/>
                </a:lnTo>
                <a:lnTo>
                  <a:pt x="368" y="1016"/>
                </a:lnTo>
                <a:lnTo>
                  <a:pt x="361" y="1016"/>
                </a:lnTo>
                <a:lnTo>
                  <a:pt x="356" y="1014"/>
                </a:lnTo>
                <a:lnTo>
                  <a:pt x="344" y="1009"/>
                </a:lnTo>
                <a:lnTo>
                  <a:pt x="341" y="1004"/>
                </a:lnTo>
                <a:lnTo>
                  <a:pt x="338" y="1003"/>
                </a:lnTo>
                <a:lnTo>
                  <a:pt x="337" y="1001"/>
                </a:lnTo>
                <a:lnTo>
                  <a:pt x="337" y="1000"/>
                </a:lnTo>
                <a:lnTo>
                  <a:pt x="333" y="997"/>
                </a:lnTo>
                <a:lnTo>
                  <a:pt x="330" y="1001"/>
                </a:lnTo>
                <a:lnTo>
                  <a:pt x="326" y="1004"/>
                </a:lnTo>
                <a:lnTo>
                  <a:pt x="321" y="1007"/>
                </a:lnTo>
                <a:lnTo>
                  <a:pt x="319" y="1007"/>
                </a:lnTo>
                <a:lnTo>
                  <a:pt x="312" y="1009"/>
                </a:lnTo>
                <a:lnTo>
                  <a:pt x="308" y="1001"/>
                </a:lnTo>
                <a:lnTo>
                  <a:pt x="306" y="994"/>
                </a:lnTo>
                <a:lnTo>
                  <a:pt x="310" y="996"/>
                </a:lnTo>
                <a:lnTo>
                  <a:pt x="315" y="999"/>
                </a:lnTo>
                <a:lnTo>
                  <a:pt x="322" y="997"/>
                </a:lnTo>
                <a:lnTo>
                  <a:pt x="325" y="993"/>
                </a:lnTo>
                <a:lnTo>
                  <a:pt x="326" y="992"/>
                </a:lnTo>
                <a:lnTo>
                  <a:pt x="327" y="990"/>
                </a:lnTo>
                <a:lnTo>
                  <a:pt x="331" y="992"/>
                </a:lnTo>
                <a:lnTo>
                  <a:pt x="338" y="994"/>
                </a:lnTo>
                <a:lnTo>
                  <a:pt x="340" y="992"/>
                </a:lnTo>
                <a:lnTo>
                  <a:pt x="337" y="988"/>
                </a:lnTo>
                <a:lnTo>
                  <a:pt x="329" y="979"/>
                </a:lnTo>
                <a:lnTo>
                  <a:pt x="322" y="970"/>
                </a:lnTo>
                <a:lnTo>
                  <a:pt x="321" y="966"/>
                </a:lnTo>
                <a:lnTo>
                  <a:pt x="322" y="964"/>
                </a:lnTo>
                <a:lnTo>
                  <a:pt x="326" y="967"/>
                </a:lnTo>
                <a:lnTo>
                  <a:pt x="329" y="969"/>
                </a:lnTo>
                <a:lnTo>
                  <a:pt x="330" y="969"/>
                </a:lnTo>
                <a:lnTo>
                  <a:pt x="329" y="960"/>
                </a:lnTo>
                <a:lnTo>
                  <a:pt x="326" y="955"/>
                </a:lnTo>
                <a:lnTo>
                  <a:pt x="325" y="955"/>
                </a:lnTo>
                <a:lnTo>
                  <a:pt x="325" y="954"/>
                </a:lnTo>
                <a:lnTo>
                  <a:pt x="316" y="951"/>
                </a:lnTo>
                <a:lnTo>
                  <a:pt x="312" y="949"/>
                </a:lnTo>
                <a:lnTo>
                  <a:pt x="312" y="948"/>
                </a:lnTo>
                <a:lnTo>
                  <a:pt x="308" y="944"/>
                </a:lnTo>
                <a:lnTo>
                  <a:pt x="307" y="943"/>
                </a:lnTo>
                <a:lnTo>
                  <a:pt x="307" y="940"/>
                </a:lnTo>
                <a:lnTo>
                  <a:pt x="306" y="936"/>
                </a:lnTo>
                <a:lnTo>
                  <a:pt x="306" y="932"/>
                </a:lnTo>
                <a:lnTo>
                  <a:pt x="304" y="925"/>
                </a:lnTo>
                <a:lnTo>
                  <a:pt x="308" y="924"/>
                </a:lnTo>
                <a:lnTo>
                  <a:pt x="308" y="926"/>
                </a:lnTo>
                <a:lnTo>
                  <a:pt x="310" y="934"/>
                </a:lnTo>
                <a:lnTo>
                  <a:pt x="310" y="937"/>
                </a:lnTo>
                <a:lnTo>
                  <a:pt x="318" y="947"/>
                </a:lnTo>
                <a:lnTo>
                  <a:pt x="322" y="947"/>
                </a:lnTo>
                <a:lnTo>
                  <a:pt x="330" y="948"/>
                </a:lnTo>
                <a:lnTo>
                  <a:pt x="330" y="949"/>
                </a:lnTo>
                <a:lnTo>
                  <a:pt x="331" y="952"/>
                </a:lnTo>
                <a:lnTo>
                  <a:pt x="338" y="970"/>
                </a:lnTo>
                <a:lnTo>
                  <a:pt x="342" y="981"/>
                </a:lnTo>
                <a:lnTo>
                  <a:pt x="342" y="982"/>
                </a:lnTo>
                <a:lnTo>
                  <a:pt x="348" y="990"/>
                </a:lnTo>
                <a:lnTo>
                  <a:pt x="353" y="997"/>
                </a:lnTo>
                <a:lnTo>
                  <a:pt x="355" y="1000"/>
                </a:lnTo>
                <a:lnTo>
                  <a:pt x="356" y="1000"/>
                </a:lnTo>
                <a:lnTo>
                  <a:pt x="374" y="1007"/>
                </a:lnTo>
                <a:lnTo>
                  <a:pt x="375" y="1008"/>
                </a:lnTo>
                <a:lnTo>
                  <a:pt x="382" y="1012"/>
                </a:lnTo>
                <a:lnTo>
                  <a:pt x="401" y="1026"/>
                </a:lnTo>
                <a:lnTo>
                  <a:pt x="404" y="1027"/>
                </a:lnTo>
                <a:lnTo>
                  <a:pt x="405" y="1029"/>
                </a:lnTo>
                <a:lnTo>
                  <a:pt x="415" y="1035"/>
                </a:lnTo>
                <a:lnTo>
                  <a:pt x="428" y="1041"/>
                </a:lnTo>
                <a:lnTo>
                  <a:pt x="437" y="1041"/>
                </a:lnTo>
                <a:lnTo>
                  <a:pt x="437" y="1037"/>
                </a:lnTo>
                <a:lnTo>
                  <a:pt x="431" y="1024"/>
                </a:lnTo>
                <a:lnTo>
                  <a:pt x="420" y="1011"/>
                </a:lnTo>
                <a:lnTo>
                  <a:pt x="419" y="1005"/>
                </a:lnTo>
                <a:lnTo>
                  <a:pt x="423" y="1004"/>
                </a:lnTo>
                <a:lnTo>
                  <a:pt x="424" y="1004"/>
                </a:lnTo>
                <a:lnTo>
                  <a:pt x="428" y="1009"/>
                </a:lnTo>
                <a:lnTo>
                  <a:pt x="431" y="1014"/>
                </a:lnTo>
                <a:lnTo>
                  <a:pt x="434" y="1016"/>
                </a:lnTo>
                <a:lnTo>
                  <a:pt x="441" y="1020"/>
                </a:lnTo>
                <a:lnTo>
                  <a:pt x="441" y="1033"/>
                </a:lnTo>
                <a:lnTo>
                  <a:pt x="442" y="1035"/>
                </a:lnTo>
                <a:lnTo>
                  <a:pt x="442" y="1037"/>
                </a:lnTo>
                <a:lnTo>
                  <a:pt x="445" y="1038"/>
                </a:lnTo>
                <a:lnTo>
                  <a:pt x="446" y="1039"/>
                </a:lnTo>
                <a:lnTo>
                  <a:pt x="458" y="1045"/>
                </a:lnTo>
                <a:lnTo>
                  <a:pt x="460" y="1046"/>
                </a:lnTo>
                <a:lnTo>
                  <a:pt x="462" y="1046"/>
                </a:lnTo>
                <a:lnTo>
                  <a:pt x="472" y="1046"/>
                </a:lnTo>
                <a:lnTo>
                  <a:pt x="475" y="1046"/>
                </a:lnTo>
                <a:lnTo>
                  <a:pt x="476" y="1050"/>
                </a:lnTo>
                <a:lnTo>
                  <a:pt x="473" y="1056"/>
                </a:lnTo>
                <a:lnTo>
                  <a:pt x="469" y="1060"/>
                </a:lnTo>
                <a:lnTo>
                  <a:pt x="469" y="1064"/>
                </a:lnTo>
                <a:lnTo>
                  <a:pt x="471" y="1067"/>
                </a:lnTo>
                <a:lnTo>
                  <a:pt x="473" y="1071"/>
                </a:lnTo>
                <a:lnTo>
                  <a:pt x="476" y="1075"/>
                </a:lnTo>
                <a:lnTo>
                  <a:pt x="476" y="1075"/>
                </a:lnTo>
                <a:lnTo>
                  <a:pt x="483" y="1079"/>
                </a:lnTo>
                <a:lnTo>
                  <a:pt x="483" y="1094"/>
                </a:lnTo>
                <a:lnTo>
                  <a:pt x="488" y="1097"/>
                </a:lnTo>
                <a:lnTo>
                  <a:pt x="490" y="1106"/>
                </a:lnTo>
                <a:lnTo>
                  <a:pt x="494" y="1109"/>
                </a:lnTo>
                <a:lnTo>
                  <a:pt x="495" y="1112"/>
                </a:lnTo>
                <a:lnTo>
                  <a:pt x="497" y="1121"/>
                </a:lnTo>
                <a:lnTo>
                  <a:pt x="499" y="1124"/>
                </a:lnTo>
                <a:lnTo>
                  <a:pt x="506" y="1129"/>
                </a:lnTo>
                <a:lnTo>
                  <a:pt x="506" y="1131"/>
                </a:lnTo>
                <a:lnTo>
                  <a:pt x="509" y="1134"/>
                </a:lnTo>
                <a:lnTo>
                  <a:pt x="513" y="1134"/>
                </a:lnTo>
                <a:lnTo>
                  <a:pt x="520" y="1132"/>
                </a:lnTo>
                <a:lnTo>
                  <a:pt x="521" y="1134"/>
                </a:lnTo>
                <a:lnTo>
                  <a:pt x="525" y="1136"/>
                </a:lnTo>
                <a:lnTo>
                  <a:pt x="513" y="1146"/>
                </a:lnTo>
                <a:lnTo>
                  <a:pt x="517" y="1151"/>
                </a:lnTo>
                <a:lnTo>
                  <a:pt x="528" y="1142"/>
                </a:lnTo>
                <a:lnTo>
                  <a:pt x="529" y="1140"/>
                </a:lnTo>
                <a:lnTo>
                  <a:pt x="532" y="1140"/>
                </a:lnTo>
                <a:lnTo>
                  <a:pt x="533" y="1140"/>
                </a:lnTo>
                <a:lnTo>
                  <a:pt x="535" y="1144"/>
                </a:lnTo>
                <a:lnTo>
                  <a:pt x="537" y="1149"/>
                </a:lnTo>
                <a:lnTo>
                  <a:pt x="539" y="1151"/>
                </a:lnTo>
                <a:lnTo>
                  <a:pt x="542" y="1153"/>
                </a:lnTo>
                <a:lnTo>
                  <a:pt x="547" y="1154"/>
                </a:lnTo>
                <a:lnTo>
                  <a:pt x="554" y="1157"/>
                </a:lnTo>
                <a:lnTo>
                  <a:pt x="555" y="1157"/>
                </a:lnTo>
                <a:lnTo>
                  <a:pt x="557" y="1157"/>
                </a:lnTo>
                <a:lnTo>
                  <a:pt x="565" y="1165"/>
                </a:lnTo>
                <a:lnTo>
                  <a:pt x="566" y="1165"/>
                </a:lnTo>
                <a:lnTo>
                  <a:pt x="565" y="1183"/>
                </a:lnTo>
                <a:lnTo>
                  <a:pt x="572" y="1187"/>
                </a:lnTo>
                <a:lnTo>
                  <a:pt x="573" y="1185"/>
                </a:lnTo>
                <a:lnTo>
                  <a:pt x="578" y="1183"/>
                </a:lnTo>
                <a:lnTo>
                  <a:pt x="582" y="1183"/>
                </a:lnTo>
                <a:lnTo>
                  <a:pt x="585" y="1189"/>
                </a:lnTo>
                <a:lnTo>
                  <a:pt x="589" y="1191"/>
                </a:lnTo>
                <a:lnTo>
                  <a:pt x="592" y="1189"/>
                </a:lnTo>
                <a:lnTo>
                  <a:pt x="593" y="1189"/>
                </a:lnTo>
                <a:lnTo>
                  <a:pt x="598" y="1191"/>
                </a:lnTo>
                <a:lnTo>
                  <a:pt x="595" y="1203"/>
                </a:lnTo>
                <a:lnTo>
                  <a:pt x="599" y="1206"/>
                </a:lnTo>
                <a:lnTo>
                  <a:pt x="613" y="1226"/>
                </a:lnTo>
                <a:lnTo>
                  <a:pt x="623" y="1228"/>
                </a:lnTo>
                <a:lnTo>
                  <a:pt x="632" y="1219"/>
                </a:lnTo>
                <a:lnTo>
                  <a:pt x="636" y="1214"/>
                </a:lnTo>
                <a:lnTo>
                  <a:pt x="634" y="1209"/>
                </a:lnTo>
                <a:lnTo>
                  <a:pt x="626" y="1200"/>
                </a:lnTo>
                <a:lnTo>
                  <a:pt x="626" y="1198"/>
                </a:lnTo>
                <a:lnTo>
                  <a:pt x="625" y="1185"/>
                </a:lnTo>
                <a:lnTo>
                  <a:pt x="622" y="1181"/>
                </a:lnTo>
                <a:lnTo>
                  <a:pt x="623" y="1172"/>
                </a:lnTo>
                <a:lnTo>
                  <a:pt x="623" y="1170"/>
                </a:lnTo>
                <a:lnTo>
                  <a:pt x="622" y="1170"/>
                </a:lnTo>
                <a:lnTo>
                  <a:pt x="619" y="1158"/>
                </a:lnTo>
                <a:lnTo>
                  <a:pt x="614" y="1161"/>
                </a:lnTo>
                <a:lnTo>
                  <a:pt x="604" y="1162"/>
                </a:lnTo>
                <a:lnTo>
                  <a:pt x="592" y="1157"/>
                </a:lnTo>
                <a:lnTo>
                  <a:pt x="589" y="1154"/>
                </a:lnTo>
                <a:lnTo>
                  <a:pt x="588" y="1153"/>
                </a:lnTo>
                <a:lnTo>
                  <a:pt x="587" y="1151"/>
                </a:lnTo>
                <a:lnTo>
                  <a:pt x="585" y="1149"/>
                </a:lnTo>
                <a:lnTo>
                  <a:pt x="580" y="1136"/>
                </a:lnTo>
                <a:lnTo>
                  <a:pt x="577" y="1129"/>
                </a:lnTo>
                <a:lnTo>
                  <a:pt x="573" y="1124"/>
                </a:lnTo>
                <a:lnTo>
                  <a:pt x="569" y="1120"/>
                </a:lnTo>
                <a:lnTo>
                  <a:pt x="567" y="1120"/>
                </a:lnTo>
                <a:lnTo>
                  <a:pt x="566" y="1109"/>
                </a:lnTo>
                <a:lnTo>
                  <a:pt x="566" y="1108"/>
                </a:lnTo>
                <a:lnTo>
                  <a:pt x="565" y="1087"/>
                </a:lnTo>
                <a:lnTo>
                  <a:pt x="563" y="1084"/>
                </a:lnTo>
                <a:lnTo>
                  <a:pt x="561" y="1083"/>
                </a:lnTo>
                <a:lnTo>
                  <a:pt x="554" y="1086"/>
                </a:lnTo>
                <a:lnTo>
                  <a:pt x="554" y="1083"/>
                </a:lnTo>
                <a:lnTo>
                  <a:pt x="552" y="1079"/>
                </a:lnTo>
                <a:lnTo>
                  <a:pt x="552" y="1078"/>
                </a:lnTo>
                <a:lnTo>
                  <a:pt x="547" y="1076"/>
                </a:lnTo>
                <a:lnTo>
                  <a:pt x="542" y="1079"/>
                </a:lnTo>
                <a:lnTo>
                  <a:pt x="529" y="1078"/>
                </a:lnTo>
                <a:lnTo>
                  <a:pt x="531" y="1076"/>
                </a:lnTo>
                <a:lnTo>
                  <a:pt x="537" y="1072"/>
                </a:lnTo>
                <a:lnTo>
                  <a:pt x="539" y="1069"/>
                </a:lnTo>
                <a:lnTo>
                  <a:pt x="536" y="1068"/>
                </a:lnTo>
                <a:lnTo>
                  <a:pt x="531" y="1065"/>
                </a:lnTo>
                <a:lnTo>
                  <a:pt x="531" y="1063"/>
                </a:lnTo>
                <a:lnTo>
                  <a:pt x="537" y="1064"/>
                </a:lnTo>
                <a:lnTo>
                  <a:pt x="539" y="1064"/>
                </a:lnTo>
                <a:lnTo>
                  <a:pt x="548" y="1071"/>
                </a:lnTo>
                <a:lnTo>
                  <a:pt x="557" y="1069"/>
                </a:lnTo>
                <a:lnTo>
                  <a:pt x="561" y="1063"/>
                </a:lnTo>
                <a:lnTo>
                  <a:pt x="561" y="1060"/>
                </a:lnTo>
                <a:lnTo>
                  <a:pt x="557" y="1054"/>
                </a:lnTo>
                <a:lnTo>
                  <a:pt x="552" y="1054"/>
                </a:lnTo>
                <a:lnTo>
                  <a:pt x="548" y="1056"/>
                </a:lnTo>
                <a:lnTo>
                  <a:pt x="546" y="1059"/>
                </a:lnTo>
                <a:lnTo>
                  <a:pt x="543" y="1056"/>
                </a:lnTo>
                <a:lnTo>
                  <a:pt x="543" y="1054"/>
                </a:lnTo>
                <a:lnTo>
                  <a:pt x="540" y="1045"/>
                </a:lnTo>
                <a:lnTo>
                  <a:pt x="540" y="1044"/>
                </a:lnTo>
                <a:lnTo>
                  <a:pt x="539" y="1042"/>
                </a:lnTo>
                <a:lnTo>
                  <a:pt x="537" y="1039"/>
                </a:lnTo>
                <a:lnTo>
                  <a:pt x="537" y="1038"/>
                </a:lnTo>
                <a:lnTo>
                  <a:pt x="536" y="1034"/>
                </a:lnTo>
                <a:lnTo>
                  <a:pt x="535" y="1030"/>
                </a:lnTo>
                <a:lnTo>
                  <a:pt x="533" y="1029"/>
                </a:lnTo>
                <a:lnTo>
                  <a:pt x="531" y="1024"/>
                </a:lnTo>
                <a:lnTo>
                  <a:pt x="532" y="1020"/>
                </a:lnTo>
                <a:lnTo>
                  <a:pt x="533" y="1016"/>
                </a:lnTo>
                <a:lnTo>
                  <a:pt x="539" y="1018"/>
                </a:lnTo>
                <a:lnTo>
                  <a:pt x="539" y="1019"/>
                </a:lnTo>
                <a:lnTo>
                  <a:pt x="540" y="1026"/>
                </a:lnTo>
                <a:lnTo>
                  <a:pt x="546" y="1029"/>
                </a:lnTo>
                <a:lnTo>
                  <a:pt x="559" y="1042"/>
                </a:lnTo>
                <a:lnTo>
                  <a:pt x="570" y="1049"/>
                </a:lnTo>
                <a:lnTo>
                  <a:pt x="582" y="1049"/>
                </a:lnTo>
                <a:lnTo>
                  <a:pt x="584" y="1042"/>
                </a:lnTo>
                <a:lnTo>
                  <a:pt x="587" y="1041"/>
                </a:lnTo>
                <a:lnTo>
                  <a:pt x="595" y="1042"/>
                </a:lnTo>
                <a:lnTo>
                  <a:pt x="599" y="1041"/>
                </a:lnTo>
                <a:lnTo>
                  <a:pt x="602" y="1038"/>
                </a:lnTo>
                <a:lnTo>
                  <a:pt x="598" y="1033"/>
                </a:lnTo>
                <a:lnTo>
                  <a:pt x="603" y="1030"/>
                </a:lnTo>
                <a:lnTo>
                  <a:pt x="607" y="1035"/>
                </a:lnTo>
                <a:lnTo>
                  <a:pt x="611" y="1035"/>
                </a:lnTo>
                <a:lnTo>
                  <a:pt x="611" y="1030"/>
                </a:lnTo>
                <a:lnTo>
                  <a:pt x="614" y="1027"/>
                </a:lnTo>
                <a:lnTo>
                  <a:pt x="621" y="1023"/>
                </a:lnTo>
                <a:lnTo>
                  <a:pt x="625" y="1023"/>
                </a:lnTo>
                <a:lnTo>
                  <a:pt x="629" y="1012"/>
                </a:lnTo>
                <a:lnTo>
                  <a:pt x="626" y="1007"/>
                </a:lnTo>
                <a:lnTo>
                  <a:pt x="621" y="1000"/>
                </a:lnTo>
                <a:lnTo>
                  <a:pt x="619" y="978"/>
                </a:lnTo>
                <a:lnTo>
                  <a:pt x="607" y="967"/>
                </a:lnTo>
                <a:lnTo>
                  <a:pt x="602" y="963"/>
                </a:lnTo>
                <a:lnTo>
                  <a:pt x="602" y="960"/>
                </a:lnTo>
                <a:lnTo>
                  <a:pt x="613" y="963"/>
                </a:lnTo>
                <a:lnTo>
                  <a:pt x="617" y="966"/>
                </a:lnTo>
                <a:lnTo>
                  <a:pt x="619" y="962"/>
                </a:lnTo>
                <a:lnTo>
                  <a:pt x="619" y="954"/>
                </a:lnTo>
                <a:lnTo>
                  <a:pt x="604" y="926"/>
                </a:lnTo>
                <a:lnTo>
                  <a:pt x="604" y="925"/>
                </a:lnTo>
                <a:lnTo>
                  <a:pt x="596" y="915"/>
                </a:lnTo>
                <a:lnTo>
                  <a:pt x="592" y="911"/>
                </a:lnTo>
                <a:lnTo>
                  <a:pt x="588" y="913"/>
                </a:lnTo>
                <a:lnTo>
                  <a:pt x="588" y="918"/>
                </a:lnTo>
                <a:lnTo>
                  <a:pt x="587" y="924"/>
                </a:lnTo>
                <a:lnTo>
                  <a:pt x="588" y="926"/>
                </a:lnTo>
                <a:lnTo>
                  <a:pt x="589" y="928"/>
                </a:lnTo>
                <a:lnTo>
                  <a:pt x="598" y="937"/>
                </a:lnTo>
                <a:lnTo>
                  <a:pt x="599" y="944"/>
                </a:lnTo>
                <a:lnTo>
                  <a:pt x="606" y="949"/>
                </a:lnTo>
                <a:lnTo>
                  <a:pt x="606" y="954"/>
                </a:lnTo>
                <a:lnTo>
                  <a:pt x="604" y="954"/>
                </a:lnTo>
                <a:lnTo>
                  <a:pt x="595" y="947"/>
                </a:lnTo>
                <a:lnTo>
                  <a:pt x="591" y="939"/>
                </a:lnTo>
                <a:lnTo>
                  <a:pt x="585" y="936"/>
                </a:lnTo>
                <a:lnTo>
                  <a:pt x="580" y="933"/>
                </a:lnTo>
                <a:lnTo>
                  <a:pt x="578" y="917"/>
                </a:lnTo>
                <a:lnTo>
                  <a:pt x="574" y="918"/>
                </a:lnTo>
                <a:lnTo>
                  <a:pt x="572" y="926"/>
                </a:lnTo>
                <a:lnTo>
                  <a:pt x="562" y="929"/>
                </a:lnTo>
                <a:lnTo>
                  <a:pt x="551" y="934"/>
                </a:lnTo>
                <a:lnTo>
                  <a:pt x="543" y="936"/>
                </a:lnTo>
                <a:lnTo>
                  <a:pt x="539" y="939"/>
                </a:lnTo>
                <a:lnTo>
                  <a:pt x="536" y="941"/>
                </a:lnTo>
                <a:lnTo>
                  <a:pt x="533" y="948"/>
                </a:lnTo>
                <a:lnTo>
                  <a:pt x="533" y="954"/>
                </a:lnTo>
                <a:lnTo>
                  <a:pt x="535" y="960"/>
                </a:lnTo>
                <a:lnTo>
                  <a:pt x="533" y="962"/>
                </a:lnTo>
                <a:lnTo>
                  <a:pt x="532" y="962"/>
                </a:lnTo>
                <a:lnTo>
                  <a:pt x="531" y="963"/>
                </a:lnTo>
                <a:lnTo>
                  <a:pt x="531" y="967"/>
                </a:lnTo>
                <a:lnTo>
                  <a:pt x="531" y="969"/>
                </a:lnTo>
                <a:lnTo>
                  <a:pt x="531" y="973"/>
                </a:lnTo>
                <a:lnTo>
                  <a:pt x="531" y="974"/>
                </a:lnTo>
                <a:lnTo>
                  <a:pt x="532" y="975"/>
                </a:lnTo>
                <a:lnTo>
                  <a:pt x="532" y="977"/>
                </a:lnTo>
                <a:lnTo>
                  <a:pt x="533" y="985"/>
                </a:lnTo>
                <a:lnTo>
                  <a:pt x="531" y="996"/>
                </a:lnTo>
                <a:lnTo>
                  <a:pt x="529" y="1005"/>
                </a:lnTo>
                <a:lnTo>
                  <a:pt x="528" y="1007"/>
                </a:lnTo>
                <a:lnTo>
                  <a:pt x="527" y="1008"/>
                </a:lnTo>
                <a:lnTo>
                  <a:pt x="525" y="1005"/>
                </a:lnTo>
                <a:lnTo>
                  <a:pt x="525" y="1004"/>
                </a:lnTo>
                <a:lnTo>
                  <a:pt x="524" y="1000"/>
                </a:lnTo>
                <a:lnTo>
                  <a:pt x="527" y="982"/>
                </a:lnTo>
                <a:lnTo>
                  <a:pt x="529" y="975"/>
                </a:lnTo>
                <a:lnTo>
                  <a:pt x="524" y="966"/>
                </a:lnTo>
                <a:lnTo>
                  <a:pt x="520" y="963"/>
                </a:lnTo>
                <a:lnTo>
                  <a:pt x="518" y="963"/>
                </a:lnTo>
                <a:lnTo>
                  <a:pt x="517" y="963"/>
                </a:lnTo>
                <a:lnTo>
                  <a:pt x="516" y="963"/>
                </a:lnTo>
                <a:lnTo>
                  <a:pt x="505" y="964"/>
                </a:lnTo>
                <a:lnTo>
                  <a:pt x="505" y="960"/>
                </a:lnTo>
                <a:lnTo>
                  <a:pt x="506" y="960"/>
                </a:lnTo>
                <a:lnTo>
                  <a:pt x="510" y="959"/>
                </a:lnTo>
                <a:lnTo>
                  <a:pt x="520" y="955"/>
                </a:lnTo>
                <a:lnTo>
                  <a:pt x="525" y="945"/>
                </a:lnTo>
                <a:lnTo>
                  <a:pt x="527" y="944"/>
                </a:lnTo>
                <a:lnTo>
                  <a:pt x="529" y="940"/>
                </a:lnTo>
                <a:lnTo>
                  <a:pt x="531" y="937"/>
                </a:lnTo>
                <a:lnTo>
                  <a:pt x="521" y="932"/>
                </a:lnTo>
                <a:lnTo>
                  <a:pt x="514" y="932"/>
                </a:lnTo>
                <a:lnTo>
                  <a:pt x="509" y="936"/>
                </a:lnTo>
                <a:lnTo>
                  <a:pt x="499" y="945"/>
                </a:lnTo>
                <a:lnTo>
                  <a:pt x="497" y="948"/>
                </a:lnTo>
                <a:lnTo>
                  <a:pt x="494" y="948"/>
                </a:lnTo>
                <a:lnTo>
                  <a:pt x="490" y="949"/>
                </a:lnTo>
                <a:lnTo>
                  <a:pt x="480" y="951"/>
                </a:lnTo>
                <a:lnTo>
                  <a:pt x="479" y="952"/>
                </a:lnTo>
                <a:lnTo>
                  <a:pt x="476" y="952"/>
                </a:lnTo>
                <a:lnTo>
                  <a:pt x="468" y="952"/>
                </a:lnTo>
                <a:lnTo>
                  <a:pt x="464" y="952"/>
                </a:lnTo>
                <a:lnTo>
                  <a:pt x="454" y="951"/>
                </a:lnTo>
                <a:lnTo>
                  <a:pt x="447" y="956"/>
                </a:lnTo>
                <a:lnTo>
                  <a:pt x="447" y="958"/>
                </a:lnTo>
                <a:lnTo>
                  <a:pt x="446" y="958"/>
                </a:lnTo>
                <a:lnTo>
                  <a:pt x="446" y="963"/>
                </a:lnTo>
                <a:lnTo>
                  <a:pt x="443" y="963"/>
                </a:lnTo>
                <a:lnTo>
                  <a:pt x="441" y="964"/>
                </a:lnTo>
                <a:lnTo>
                  <a:pt x="441" y="962"/>
                </a:lnTo>
                <a:lnTo>
                  <a:pt x="445" y="954"/>
                </a:lnTo>
                <a:lnTo>
                  <a:pt x="446" y="949"/>
                </a:lnTo>
                <a:lnTo>
                  <a:pt x="446" y="947"/>
                </a:lnTo>
                <a:lnTo>
                  <a:pt x="442" y="945"/>
                </a:lnTo>
                <a:lnTo>
                  <a:pt x="443" y="944"/>
                </a:lnTo>
                <a:lnTo>
                  <a:pt x="447" y="941"/>
                </a:lnTo>
                <a:lnTo>
                  <a:pt x="450" y="940"/>
                </a:lnTo>
                <a:lnTo>
                  <a:pt x="452" y="940"/>
                </a:lnTo>
                <a:lnTo>
                  <a:pt x="449" y="932"/>
                </a:lnTo>
                <a:lnTo>
                  <a:pt x="453" y="929"/>
                </a:lnTo>
                <a:lnTo>
                  <a:pt x="457" y="936"/>
                </a:lnTo>
                <a:lnTo>
                  <a:pt x="464" y="940"/>
                </a:lnTo>
                <a:lnTo>
                  <a:pt x="467" y="936"/>
                </a:lnTo>
                <a:lnTo>
                  <a:pt x="460" y="926"/>
                </a:lnTo>
                <a:lnTo>
                  <a:pt x="441" y="913"/>
                </a:lnTo>
                <a:lnTo>
                  <a:pt x="431" y="911"/>
                </a:lnTo>
                <a:lnTo>
                  <a:pt x="431" y="914"/>
                </a:lnTo>
                <a:lnTo>
                  <a:pt x="439" y="922"/>
                </a:lnTo>
                <a:lnTo>
                  <a:pt x="439" y="926"/>
                </a:lnTo>
                <a:lnTo>
                  <a:pt x="435" y="925"/>
                </a:lnTo>
                <a:lnTo>
                  <a:pt x="434" y="924"/>
                </a:lnTo>
                <a:lnTo>
                  <a:pt x="432" y="924"/>
                </a:lnTo>
                <a:lnTo>
                  <a:pt x="419" y="909"/>
                </a:lnTo>
                <a:lnTo>
                  <a:pt x="412" y="904"/>
                </a:lnTo>
                <a:lnTo>
                  <a:pt x="408" y="902"/>
                </a:lnTo>
                <a:lnTo>
                  <a:pt x="405" y="906"/>
                </a:lnTo>
                <a:lnTo>
                  <a:pt x="405" y="909"/>
                </a:lnTo>
                <a:lnTo>
                  <a:pt x="400" y="924"/>
                </a:lnTo>
                <a:lnTo>
                  <a:pt x="397" y="926"/>
                </a:lnTo>
                <a:lnTo>
                  <a:pt x="394" y="926"/>
                </a:lnTo>
                <a:lnTo>
                  <a:pt x="394" y="921"/>
                </a:lnTo>
                <a:lnTo>
                  <a:pt x="400" y="906"/>
                </a:lnTo>
                <a:lnTo>
                  <a:pt x="401" y="900"/>
                </a:lnTo>
                <a:lnTo>
                  <a:pt x="398" y="894"/>
                </a:lnTo>
                <a:lnTo>
                  <a:pt x="394" y="894"/>
                </a:lnTo>
                <a:lnTo>
                  <a:pt x="391" y="895"/>
                </a:lnTo>
                <a:lnTo>
                  <a:pt x="376" y="907"/>
                </a:lnTo>
                <a:lnTo>
                  <a:pt x="372" y="906"/>
                </a:lnTo>
                <a:lnTo>
                  <a:pt x="374" y="900"/>
                </a:lnTo>
                <a:lnTo>
                  <a:pt x="386" y="887"/>
                </a:lnTo>
                <a:lnTo>
                  <a:pt x="386" y="880"/>
                </a:lnTo>
                <a:lnTo>
                  <a:pt x="383" y="877"/>
                </a:lnTo>
                <a:lnTo>
                  <a:pt x="379" y="876"/>
                </a:lnTo>
                <a:lnTo>
                  <a:pt x="376" y="879"/>
                </a:lnTo>
                <a:lnTo>
                  <a:pt x="375" y="877"/>
                </a:lnTo>
                <a:lnTo>
                  <a:pt x="374" y="870"/>
                </a:lnTo>
                <a:lnTo>
                  <a:pt x="374" y="869"/>
                </a:lnTo>
                <a:lnTo>
                  <a:pt x="366" y="862"/>
                </a:lnTo>
                <a:lnTo>
                  <a:pt x="348" y="865"/>
                </a:lnTo>
                <a:lnTo>
                  <a:pt x="348" y="861"/>
                </a:lnTo>
                <a:lnTo>
                  <a:pt x="340" y="862"/>
                </a:lnTo>
                <a:lnTo>
                  <a:pt x="329" y="864"/>
                </a:lnTo>
                <a:lnTo>
                  <a:pt x="319" y="865"/>
                </a:lnTo>
                <a:lnTo>
                  <a:pt x="306" y="869"/>
                </a:lnTo>
                <a:lnTo>
                  <a:pt x="300" y="870"/>
                </a:lnTo>
                <a:lnTo>
                  <a:pt x="291" y="873"/>
                </a:lnTo>
                <a:lnTo>
                  <a:pt x="280" y="876"/>
                </a:lnTo>
                <a:lnTo>
                  <a:pt x="274" y="877"/>
                </a:lnTo>
                <a:lnTo>
                  <a:pt x="273" y="877"/>
                </a:lnTo>
                <a:lnTo>
                  <a:pt x="269" y="876"/>
                </a:lnTo>
                <a:lnTo>
                  <a:pt x="266" y="876"/>
                </a:lnTo>
                <a:lnTo>
                  <a:pt x="267" y="873"/>
                </a:lnTo>
                <a:lnTo>
                  <a:pt x="271" y="873"/>
                </a:lnTo>
                <a:lnTo>
                  <a:pt x="273" y="869"/>
                </a:lnTo>
                <a:lnTo>
                  <a:pt x="273" y="868"/>
                </a:lnTo>
                <a:lnTo>
                  <a:pt x="271" y="868"/>
                </a:lnTo>
                <a:lnTo>
                  <a:pt x="269" y="868"/>
                </a:lnTo>
                <a:lnTo>
                  <a:pt x="269" y="864"/>
                </a:lnTo>
                <a:lnTo>
                  <a:pt x="267" y="864"/>
                </a:lnTo>
                <a:lnTo>
                  <a:pt x="284" y="861"/>
                </a:lnTo>
                <a:lnTo>
                  <a:pt x="307" y="855"/>
                </a:lnTo>
                <a:lnTo>
                  <a:pt x="300" y="851"/>
                </a:lnTo>
                <a:lnTo>
                  <a:pt x="281" y="853"/>
                </a:lnTo>
                <a:lnTo>
                  <a:pt x="281" y="854"/>
                </a:lnTo>
                <a:lnTo>
                  <a:pt x="269" y="855"/>
                </a:lnTo>
                <a:lnTo>
                  <a:pt x="258" y="857"/>
                </a:lnTo>
                <a:lnTo>
                  <a:pt x="250" y="858"/>
                </a:lnTo>
                <a:lnTo>
                  <a:pt x="248" y="858"/>
                </a:lnTo>
                <a:lnTo>
                  <a:pt x="240" y="859"/>
                </a:lnTo>
                <a:lnTo>
                  <a:pt x="239" y="859"/>
                </a:lnTo>
                <a:lnTo>
                  <a:pt x="232" y="859"/>
                </a:lnTo>
                <a:lnTo>
                  <a:pt x="222" y="859"/>
                </a:lnTo>
                <a:lnTo>
                  <a:pt x="221" y="854"/>
                </a:lnTo>
                <a:lnTo>
                  <a:pt x="221" y="851"/>
                </a:lnTo>
                <a:lnTo>
                  <a:pt x="222" y="846"/>
                </a:lnTo>
                <a:lnTo>
                  <a:pt x="222" y="844"/>
                </a:lnTo>
                <a:lnTo>
                  <a:pt x="226" y="838"/>
                </a:lnTo>
                <a:lnTo>
                  <a:pt x="233" y="839"/>
                </a:lnTo>
                <a:lnTo>
                  <a:pt x="230" y="842"/>
                </a:lnTo>
                <a:lnTo>
                  <a:pt x="233" y="849"/>
                </a:lnTo>
                <a:lnTo>
                  <a:pt x="229" y="853"/>
                </a:lnTo>
                <a:lnTo>
                  <a:pt x="229" y="854"/>
                </a:lnTo>
                <a:lnTo>
                  <a:pt x="235" y="858"/>
                </a:lnTo>
                <a:lnTo>
                  <a:pt x="240" y="853"/>
                </a:lnTo>
                <a:lnTo>
                  <a:pt x="250" y="851"/>
                </a:lnTo>
                <a:lnTo>
                  <a:pt x="247" y="847"/>
                </a:lnTo>
                <a:lnTo>
                  <a:pt x="245" y="847"/>
                </a:lnTo>
                <a:lnTo>
                  <a:pt x="239" y="847"/>
                </a:lnTo>
                <a:lnTo>
                  <a:pt x="240" y="840"/>
                </a:lnTo>
                <a:lnTo>
                  <a:pt x="244" y="840"/>
                </a:lnTo>
                <a:lnTo>
                  <a:pt x="245" y="843"/>
                </a:lnTo>
                <a:lnTo>
                  <a:pt x="250" y="844"/>
                </a:lnTo>
                <a:lnTo>
                  <a:pt x="252" y="846"/>
                </a:lnTo>
                <a:lnTo>
                  <a:pt x="256" y="829"/>
                </a:lnTo>
                <a:lnTo>
                  <a:pt x="256" y="828"/>
                </a:lnTo>
                <a:lnTo>
                  <a:pt x="251" y="828"/>
                </a:lnTo>
                <a:lnTo>
                  <a:pt x="239" y="829"/>
                </a:lnTo>
                <a:lnTo>
                  <a:pt x="229" y="827"/>
                </a:lnTo>
                <a:lnTo>
                  <a:pt x="237" y="814"/>
                </a:lnTo>
                <a:lnTo>
                  <a:pt x="239" y="813"/>
                </a:lnTo>
                <a:lnTo>
                  <a:pt x="240" y="808"/>
                </a:lnTo>
                <a:lnTo>
                  <a:pt x="244" y="809"/>
                </a:lnTo>
                <a:lnTo>
                  <a:pt x="250" y="814"/>
                </a:lnTo>
                <a:lnTo>
                  <a:pt x="251" y="816"/>
                </a:lnTo>
                <a:lnTo>
                  <a:pt x="252" y="814"/>
                </a:lnTo>
                <a:lnTo>
                  <a:pt x="254" y="813"/>
                </a:lnTo>
                <a:lnTo>
                  <a:pt x="255" y="812"/>
                </a:lnTo>
                <a:lnTo>
                  <a:pt x="256" y="812"/>
                </a:lnTo>
                <a:lnTo>
                  <a:pt x="262" y="812"/>
                </a:lnTo>
                <a:lnTo>
                  <a:pt x="259" y="804"/>
                </a:lnTo>
                <a:lnTo>
                  <a:pt x="262" y="802"/>
                </a:lnTo>
                <a:lnTo>
                  <a:pt x="265" y="801"/>
                </a:lnTo>
                <a:lnTo>
                  <a:pt x="267" y="801"/>
                </a:lnTo>
                <a:lnTo>
                  <a:pt x="273" y="809"/>
                </a:lnTo>
                <a:lnTo>
                  <a:pt x="274" y="810"/>
                </a:lnTo>
                <a:lnTo>
                  <a:pt x="277" y="814"/>
                </a:lnTo>
                <a:lnTo>
                  <a:pt x="277" y="817"/>
                </a:lnTo>
                <a:lnTo>
                  <a:pt x="278" y="820"/>
                </a:lnTo>
                <a:lnTo>
                  <a:pt x="289" y="821"/>
                </a:lnTo>
                <a:lnTo>
                  <a:pt x="296" y="816"/>
                </a:lnTo>
                <a:lnTo>
                  <a:pt x="299" y="814"/>
                </a:lnTo>
                <a:lnTo>
                  <a:pt x="310" y="808"/>
                </a:lnTo>
                <a:lnTo>
                  <a:pt x="315" y="810"/>
                </a:lnTo>
                <a:lnTo>
                  <a:pt x="303" y="813"/>
                </a:lnTo>
                <a:lnTo>
                  <a:pt x="303" y="814"/>
                </a:lnTo>
                <a:lnTo>
                  <a:pt x="299" y="817"/>
                </a:lnTo>
                <a:lnTo>
                  <a:pt x="291" y="824"/>
                </a:lnTo>
                <a:lnTo>
                  <a:pt x="280" y="828"/>
                </a:lnTo>
                <a:lnTo>
                  <a:pt x="263" y="828"/>
                </a:lnTo>
                <a:lnTo>
                  <a:pt x="263" y="832"/>
                </a:lnTo>
                <a:lnTo>
                  <a:pt x="262" y="834"/>
                </a:lnTo>
                <a:lnTo>
                  <a:pt x="266" y="838"/>
                </a:lnTo>
                <a:lnTo>
                  <a:pt x="270" y="836"/>
                </a:lnTo>
                <a:lnTo>
                  <a:pt x="282" y="836"/>
                </a:lnTo>
                <a:lnTo>
                  <a:pt x="292" y="832"/>
                </a:lnTo>
                <a:lnTo>
                  <a:pt x="300" y="829"/>
                </a:lnTo>
                <a:lnTo>
                  <a:pt x="303" y="821"/>
                </a:lnTo>
                <a:lnTo>
                  <a:pt x="306" y="820"/>
                </a:lnTo>
                <a:lnTo>
                  <a:pt x="307" y="821"/>
                </a:lnTo>
                <a:lnTo>
                  <a:pt x="308" y="821"/>
                </a:lnTo>
                <a:lnTo>
                  <a:pt x="310" y="821"/>
                </a:lnTo>
                <a:lnTo>
                  <a:pt x="308" y="825"/>
                </a:lnTo>
                <a:lnTo>
                  <a:pt x="310" y="825"/>
                </a:lnTo>
                <a:lnTo>
                  <a:pt x="327" y="814"/>
                </a:lnTo>
                <a:lnTo>
                  <a:pt x="329" y="813"/>
                </a:lnTo>
                <a:lnTo>
                  <a:pt x="341" y="812"/>
                </a:lnTo>
                <a:lnTo>
                  <a:pt x="342" y="813"/>
                </a:lnTo>
                <a:lnTo>
                  <a:pt x="338" y="814"/>
                </a:lnTo>
                <a:lnTo>
                  <a:pt x="336" y="814"/>
                </a:lnTo>
                <a:lnTo>
                  <a:pt x="333" y="821"/>
                </a:lnTo>
                <a:lnTo>
                  <a:pt x="340" y="831"/>
                </a:lnTo>
                <a:lnTo>
                  <a:pt x="342" y="829"/>
                </a:lnTo>
                <a:lnTo>
                  <a:pt x="344" y="824"/>
                </a:lnTo>
                <a:lnTo>
                  <a:pt x="348" y="816"/>
                </a:lnTo>
                <a:lnTo>
                  <a:pt x="348" y="817"/>
                </a:lnTo>
                <a:lnTo>
                  <a:pt x="353" y="825"/>
                </a:lnTo>
                <a:lnTo>
                  <a:pt x="355" y="835"/>
                </a:lnTo>
                <a:lnTo>
                  <a:pt x="357" y="838"/>
                </a:lnTo>
                <a:lnTo>
                  <a:pt x="357" y="846"/>
                </a:lnTo>
                <a:lnTo>
                  <a:pt x="359" y="849"/>
                </a:lnTo>
                <a:lnTo>
                  <a:pt x="364" y="857"/>
                </a:lnTo>
                <a:lnTo>
                  <a:pt x="370" y="859"/>
                </a:lnTo>
                <a:lnTo>
                  <a:pt x="376" y="866"/>
                </a:lnTo>
                <a:lnTo>
                  <a:pt x="379" y="868"/>
                </a:lnTo>
                <a:lnTo>
                  <a:pt x="386" y="876"/>
                </a:lnTo>
                <a:lnTo>
                  <a:pt x="398" y="884"/>
                </a:lnTo>
                <a:lnTo>
                  <a:pt x="402" y="894"/>
                </a:lnTo>
                <a:lnTo>
                  <a:pt x="406" y="898"/>
                </a:lnTo>
                <a:lnTo>
                  <a:pt x="408" y="892"/>
                </a:lnTo>
                <a:lnTo>
                  <a:pt x="408" y="892"/>
                </a:lnTo>
                <a:lnTo>
                  <a:pt x="409" y="892"/>
                </a:lnTo>
                <a:lnTo>
                  <a:pt x="417" y="898"/>
                </a:lnTo>
                <a:lnTo>
                  <a:pt x="421" y="900"/>
                </a:lnTo>
                <a:lnTo>
                  <a:pt x="439" y="906"/>
                </a:lnTo>
                <a:lnTo>
                  <a:pt x="457" y="915"/>
                </a:lnTo>
                <a:lnTo>
                  <a:pt x="464" y="924"/>
                </a:lnTo>
                <a:lnTo>
                  <a:pt x="468" y="930"/>
                </a:lnTo>
                <a:lnTo>
                  <a:pt x="472" y="932"/>
                </a:lnTo>
                <a:lnTo>
                  <a:pt x="475" y="928"/>
                </a:lnTo>
                <a:lnTo>
                  <a:pt x="476" y="928"/>
                </a:lnTo>
                <a:lnTo>
                  <a:pt x="497" y="925"/>
                </a:lnTo>
                <a:lnTo>
                  <a:pt x="491" y="909"/>
                </a:lnTo>
                <a:lnTo>
                  <a:pt x="476" y="907"/>
                </a:lnTo>
                <a:lnTo>
                  <a:pt x="473" y="906"/>
                </a:lnTo>
                <a:lnTo>
                  <a:pt x="467" y="900"/>
                </a:lnTo>
                <a:lnTo>
                  <a:pt x="465" y="896"/>
                </a:lnTo>
                <a:lnTo>
                  <a:pt x="476" y="895"/>
                </a:lnTo>
                <a:lnTo>
                  <a:pt x="477" y="895"/>
                </a:lnTo>
                <a:lnTo>
                  <a:pt x="488" y="892"/>
                </a:lnTo>
                <a:lnTo>
                  <a:pt x="499" y="892"/>
                </a:lnTo>
                <a:lnTo>
                  <a:pt x="506" y="894"/>
                </a:lnTo>
                <a:lnTo>
                  <a:pt x="509" y="891"/>
                </a:lnTo>
                <a:lnTo>
                  <a:pt x="510" y="888"/>
                </a:lnTo>
                <a:lnTo>
                  <a:pt x="516" y="889"/>
                </a:lnTo>
                <a:lnTo>
                  <a:pt x="520" y="904"/>
                </a:lnTo>
                <a:lnTo>
                  <a:pt x="522" y="906"/>
                </a:lnTo>
                <a:lnTo>
                  <a:pt x="529" y="900"/>
                </a:lnTo>
                <a:lnTo>
                  <a:pt x="531" y="902"/>
                </a:lnTo>
                <a:lnTo>
                  <a:pt x="531" y="913"/>
                </a:lnTo>
                <a:lnTo>
                  <a:pt x="537" y="919"/>
                </a:lnTo>
                <a:lnTo>
                  <a:pt x="544" y="921"/>
                </a:lnTo>
                <a:lnTo>
                  <a:pt x="548" y="919"/>
                </a:lnTo>
                <a:lnTo>
                  <a:pt x="550" y="919"/>
                </a:lnTo>
                <a:lnTo>
                  <a:pt x="557" y="910"/>
                </a:lnTo>
                <a:lnTo>
                  <a:pt x="555" y="904"/>
                </a:lnTo>
                <a:lnTo>
                  <a:pt x="555" y="900"/>
                </a:lnTo>
                <a:lnTo>
                  <a:pt x="561" y="898"/>
                </a:lnTo>
                <a:lnTo>
                  <a:pt x="567" y="894"/>
                </a:lnTo>
                <a:lnTo>
                  <a:pt x="570" y="887"/>
                </a:lnTo>
                <a:lnTo>
                  <a:pt x="569" y="880"/>
                </a:lnTo>
                <a:lnTo>
                  <a:pt x="562" y="876"/>
                </a:lnTo>
                <a:lnTo>
                  <a:pt x="554" y="874"/>
                </a:lnTo>
                <a:lnTo>
                  <a:pt x="550" y="887"/>
                </a:lnTo>
                <a:lnTo>
                  <a:pt x="547" y="887"/>
                </a:lnTo>
                <a:lnTo>
                  <a:pt x="543" y="881"/>
                </a:lnTo>
                <a:lnTo>
                  <a:pt x="539" y="884"/>
                </a:lnTo>
                <a:lnTo>
                  <a:pt x="537" y="885"/>
                </a:lnTo>
                <a:lnTo>
                  <a:pt x="531" y="894"/>
                </a:lnTo>
                <a:lnTo>
                  <a:pt x="527" y="894"/>
                </a:lnTo>
                <a:lnTo>
                  <a:pt x="527" y="884"/>
                </a:lnTo>
                <a:lnTo>
                  <a:pt x="525" y="879"/>
                </a:lnTo>
                <a:lnTo>
                  <a:pt x="529" y="876"/>
                </a:lnTo>
                <a:lnTo>
                  <a:pt x="536" y="869"/>
                </a:lnTo>
                <a:lnTo>
                  <a:pt x="539" y="859"/>
                </a:lnTo>
                <a:lnTo>
                  <a:pt x="540" y="857"/>
                </a:lnTo>
                <a:lnTo>
                  <a:pt x="537" y="854"/>
                </a:lnTo>
                <a:lnTo>
                  <a:pt x="522" y="861"/>
                </a:lnTo>
                <a:lnTo>
                  <a:pt x="521" y="859"/>
                </a:lnTo>
                <a:lnTo>
                  <a:pt x="520" y="858"/>
                </a:lnTo>
                <a:lnTo>
                  <a:pt x="521" y="858"/>
                </a:lnTo>
                <a:lnTo>
                  <a:pt x="522" y="854"/>
                </a:lnTo>
                <a:lnTo>
                  <a:pt x="529" y="844"/>
                </a:lnTo>
                <a:lnTo>
                  <a:pt x="531" y="843"/>
                </a:lnTo>
                <a:lnTo>
                  <a:pt x="529" y="836"/>
                </a:lnTo>
                <a:lnTo>
                  <a:pt x="524" y="834"/>
                </a:lnTo>
                <a:lnTo>
                  <a:pt x="520" y="836"/>
                </a:lnTo>
                <a:lnTo>
                  <a:pt x="518" y="836"/>
                </a:lnTo>
                <a:lnTo>
                  <a:pt x="512" y="843"/>
                </a:lnTo>
                <a:lnTo>
                  <a:pt x="507" y="842"/>
                </a:lnTo>
                <a:lnTo>
                  <a:pt x="514" y="824"/>
                </a:lnTo>
                <a:lnTo>
                  <a:pt x="507" y="820"/>
                </a:lnTo>
                <a:lnTo>
                  <a:pt x="497" y="816"/>
                </a:lnTo>
                <a:lnTo>
                  <a:pt x="490" y="820"/>
                </a:lnTo>
                <a:lnTo>
                  <a:pt x="487" y="828"/>
                </a:lnTo>
                <a:lnTo>
                  <a:pt x="490" y="836"/>
                </a:lnTo>
                <a:lnTo>
                  <a:pt x="491" y="839"/>
                </a:lnTo>
                <a:lnTo>
                  <a:pt x="499" y="849"/>
                </a:lnTo>
                <a:lnTo>
                  <a:pt x="498" y="854"/>
                </a:lnTo>
                <a:lnTo>
                  <a:pt x="498" y="855"/>
                </a:lnTo>
                <a:lnTo>
                  <a:pt x="501" y="859"/>
                </a:lnTo>
                <a:lnTo>
                  <a:pt x="505" y="859"/>
                </a:lnTo>
                <a:lnTo>
                  <a:pt x="512" y="858"/>
                </a:lnTo>
                <a:lnTo>
                  <a:pt x="513" y="861"/>
                </a:lnTo>
                <a:lnTo>
                  <a:pt x="512" y="865"/>
                </a:lnTo>
                <a:lnTo>
                  <a:pt x="505" y="865"/>
                </a:lnTo>
                <a:lnTo>
                  <a:pt x="497" y="865"/>
                </a:lnTo>
                <a:lnTo>
                  <a:pt x="494" y="872"/>
                </a:lnTo>
                <a:lnTo>
                  <a:pt x="487" y="872"/>
                </a:lnTo>
                <a:lnTo>
                  <a:pt x="483" y="870"/>
                </a:lnTo>
                <a:lnTo>
                  <a:pt x="480" y="864"/>
                </a:lnTo>
                <a:lnTo>
                  <a:pt x="488" y="857"/>
                </a:lnTo>
                <a:lnTo>
                  <a:pt x="480" y="829"/>
                </a:lnTo>
                <a:lnTo>
                  <a:pt x="480" y="825"/>
                </a:lnTo>
                <a:lnTo>
                  <a:pt x="482" y="820"/>
                </a:lnTo>
                <a:lnTo>
                  <a:pt x="480" y="817"/>
                </a:lnTo>
                <a:lnTo>
                  <a:pt x="476" y="814"/>
                </a:lnTo>
                <a:lnTo>
                  <a:pt x="471" y="819"/>
                </a:lnTo>
                <a:lnTo>
                  <a:pt x="468" y="825"/>
                </a:lnTo>
                <a:lnTo>
                  <a:pt x="473" y="843"/>
                </a:lnTo>
                <a:lnTo>
                  <a:pt x="472" y="847"/>
                </a:lnTo>
                <a:lnTo>
                  <a:pt x="468" y="849"/>
                </a:lnTo>
                <a:lnTo>
                  <a:pt x="464" y="846"/>
                </a:lnTo>
                <a:lnTo>
                  <a:pt x="464" y="836"/>
                </a:lnTo>
                <a:lnTo>
                  <a:pt x="462" y="829"/>
                </a:lnTo>
                <a:lnTo>
                  <a:pt x="441" y="823"/>
                </a:lnTo>
                <a:lnTo>
                  <a:pt x="438" y="824"/>
                </a:lnTo>
                <a:lnTo>
                  <a:pt x="442" y="831"/>
                </a:lnTo>
                <a:lnTo>
                  <a:pt x="447" y="835"/>
                </a:lnTo>
                <a:lnTo>
                  <a:pt x="447" y="839"/>
                </a:lnTo>
                <a:lnTo>
                  <a:pt x="441" y="838"/>
                </a:lnTo>
                <a:lnTo>
                  <a:pt x="434" y="832"/>
                </a:lnTo>
                <a:lnTo>
                  <a:pt x="423" y="844"/>
                </a:lnTo>
                <a:lnTo>
                  <a:pt x="430" y="853"/>
                </a:lnTo>
                <a:lnTo>
                  <a:pt x="438" y="858"/>
                </a:lnTo>
                <a:lnTo>
                  <a:pt x="449" y="857"/>
                </a:lnTo>
                <a:lnTo>
                  <a:pt x="456" y="858"/>
                </a:lnTo>
                <a:lnTo>
                  <a:pt x="456" y="861"/>
                </a:lnTo>
                <a:lnTo>
                  <a:pt x="445" y="864"/>
                </a:lnTo>
                <a:lnTo>
                  <a:pt x="446" y="869"/>
                </a:lnTo>
                <a:lnTo>
                  <a:pt x="454" y="876"/>
                </a:lnTo>
                <a:lnTo>
                  <a:pt x="453" y="879"/>
                </a:lnTo>
                <a:lnTo>
                  <a:pt x="446" y="877"/>
                </a:lnTo>
                <a:lnTo>
                  <a:pt x="428" y="868"/>
                </a:lnTo>
                <a:lnTo>
                  <a:pt x="421" y="858"/>
                </a:lnTo>
                <a:lnTo>
                  <a:pt x="423" y="858"/>
                </a:lnTo>
                <a:lnTo>
                  <a:pt x="427" y="851"/>
                </a:lnTo>
                <a:lnTo>
                  <a:pt x="421" y="849"/>
                </a:lnTo>
                <a:lnTo>
                  <a:pt x="421" y="844"/>
                </a:lnTo>
                <a:lnTo>
                  <a:pt x="419" y="839"/>
                </a:lnTo>
                <a:lnTo>
                  <a:pt x="411" y="840"/>
                </a:lnTo>
                <a:lnTo>
                  <a:pt x="406" y="834"/>
                </a:lnTo>
                <a:lnTo>
                  <a:pt x="402" y="827"/>
                </a:lnTo>
                <a:lnTo>
                  <a:pt x="401" y="823"/>
                </a:lnTo>
                <a:lnTo>
                  <a:pt x="405" y="823"/>
                </a:lnTo>
                <a:lnTo>
                  <a:pt x="406" y="823"/>
                </a:lnTo>
                <a:lnTo>
                  <a:pt x="404" y="825"/>
                </a:lnTo>
                <a:lnTo>
                  <a:pt x="405" y="828"/>
                </a:lnTo>
                <a:lnTo>
                  <a:pt x="412" y="834"/>
                </a:lnTo>
                <a:lnTo>
                  <a:pt x="423" y="834"/>
                </a:lnTo>
                <a:lnTo>
                  <a:pt x="430" y="829"/>
                </a:lnTo>
                <a:lnTo>
                  <a:pt x="426" y="823"/>
                </a:lnTo>
                <a:lnTo>
                  <a:pt x="421" y="823"/>
                </a:lnTo>
                <a:lnTo>
                  <a:pt x="420" y="820"/>
                </a:lnTo>
                <a:lnTo>
                  <a:pt x="421" y="819"/>
                </a:lnTo>
                <a:lnTo>
                  <a:pt x="424" y="819"/>
                </a:lnTo>
                <a:lnTo>
                  <a:pt x="434" y="820"/>
                </a:lnTo>
                <a:lnTo>
                  <a:pt x="443" y="819"/>
                </a:lnTo>
                <a:lnTo>
                  <a:pt x="442" y="814"/>
                </a:lnTo>
                <a:lnTo>
                  <a:pt x="439" y="814"/>
                </a:lnTo>
                <a:lnTo>
                  <a:pt x="437" y="813"/>
                </a:lnTo>
                <a:lnTo>
                  <a:pt x="431" y="812"/>
                </a:lnTo>
                <a:lnTo>
                  <a:pt x="423" y="813"/>
                </a:lnTo>
                <a:lnTo>
                  <a:pt x="417" y="813"/>
                </a:lnTo>
                <a:lnTo>
                  <a:pt x="412" y="814"/>
                </a:lnTo>
                <a:lnTo>
                  <a:pt x="411" y="814"/>
                </a:lnTo>
                <a:lnTo>
                  <a:pt x="405" y="814"/>
                </a:lnTo>
                <a:lnTo>
                  <a:pt x="406" y="812"/>
                </a:lnTo>
                <a:lnTo>
                  <a:pt x="419" y="806"/>
                </a:lnTo>
                <a:lnTo>
                  <a:pt x="419" y="805"/>
                </a:lnTo>
                <a:lnTo>
                  <a:pt x="419" y="804"/>
                </a:lnTo>
                <a:lnTo>
                  <a:pt x="420" y="804"/>
                </a:lnTo>
                <a:lnTo>
                  <a:pt x="427" y="802"/>
                </a:lnTo>
                <a:lnTo>
                  <a:pt x="432" y="797"/>
                </a:lnTo>
                <a:lnTo>
                  <a:pt x="431" y="793"/>
                </a:lnTo>
                <a:lnTo>
                  <a:pt x="430" y="787"/>
                </a:lnTo>
                <a:lnTo>
                  <a:pt x="423" y="787"/>
                </a:lnTo>
                <a:lnTo>
                  <a:pt x="421" y="784"/>
                </a:lnTo>
                <a:lnTo>
                  <a:pt x="421" y="782"/>
                </a:lnTo>
                <a:lnTo>
                  <a:pt x="426" y="780"/>
                </a:lnTo>
                <a:lnTo>
                  <a:pt x="428" y="780"/>
                </a:lnTo>
                <a:lnTo>
                  <a:pt x="435" y="790"/>
                </a:lnTo>
                <a:lnTo>
                  <a:pt x="441" y="795"/>
                </a:lnTo>
                <a:lnTo>
                  <a:pt x="461" y="786"/>
                </a:lnTo>
                <a:lnTo>
                  <a:pt x="467" y="787"/>
                </a:lnTo>
                <a:lnTo>
                  <a:pt x="465" y="791"/>
                </a:lnTo>
                <a:lnTo>
                  <a:pt x="447" y="799"/>
                </a:lnTo>
                <a:lnTo>
                  <a:pt x="447" y="804"/>
                </a:lnTo>
                <a:lnTo>
                  <a:pt x="457" y="799"/>
                </a:lnTo>
                <a:lnTo>
                  <a:pt x="476" y="799"/>
                </a:lnTo>
                <a:lnTo>
                  <a:pt x="480" y="801"/>
                </a:lnTo>
                <a:lnTo>
                  <a:pt x="482" y="799"/>
                </a:lnTo>
                <a:lnTo>
                  <a:pt x="488" y="794"/>
                </a:lnTo>
                <a:lnTo>
                  <a:pt x="491" y="793"/>
                </a:lnTo>
                <a:lnTo>
                  <a:pt x="503" y="784"/>
                </a:lnTo>
                <a:lnTo>
                  <a:pt x="503" y="778"/>
                </a:lnTo>
                <a:lnTo>
                  <a:pt x="497" y="774"/>
                </a:lnTo>
                <a:lnTo>
                  <a:pt x="505" y="768"/>
                </a:lnTo>
                <a:lnTo>
                  <a:pt x="503" y="764"/>
                </a:lnTo>
                <a:lnTo>
                  <a:pt x="502" y="764"/>
                </a:lnTo>
                <a:lnTo>
                  <a:pt x="501" y="764"/>
                </a:lnTo>
                <a:lnTo>
                  <a:pt x="484" y="767"/>
                </a:lnTo>
                <a:lnTo>
                  <a:pt x="480" y="771"/>
                </a:lnTo>
                <a:lnTo>
                  <a:pt x="486" y="780"/>
                </a:lnTo>
                <a:lnTo>
                  <a:pt x="484" y="780"/>
                </a:lnTo>
                <a:lnTo>
                  <a:pt x="483" y="782"/>
                </a:lnTo>
                <a:lnTo>
                  <a:pt x="479" y="780"/>
                </a:lnTo>
                <a:lnTo>
                  <a:pt x="477" y="780"/>
                </a:lnTo>
                <a:lnTo>
                  <a:pt x="476" y="779"/>
                </a:lnTo>
                <a:lnTo>
                  <a:pt x="476" y="778"/>
                </a:lnTo>
                <a:lnTo>
                  <a:pt x="473" y="772"/>
                </a:lnTo>
                <a:lnTo>
                  <a:pt x="464" y="771"/>
                </a:lnTo>
                <a:lnTo>
                  <a:pt x="457" y="776"/>
                </a:lnTo>
                <a:lnTo>
                  <a:pt x="454" y="769"/>
                </a:lnTo>
                <a:lnTo>
                  <a:pt x="449" y="768"/>
                </a:lnTo>
                <a:lnTo>
                  <a:pt x="449" y="769"/>
                </a:lnTo>
                <a:lnTo>
                  <a:pt x="447" y="774"/>
                </a:lnTo>
                <a:lnTo>
                  <a:pt x="445" y="775"/>
                </a:lnTo>
                <a:lnTo>
                  <a:pt x="442" y="771"/>
                </a:lnTo>
                <a:lnTo>
                  <a:pt x="438" y="769"/>
                </a:lnTo>
                <a:lnTo>
                  <a:pt x="435" y="772"/>
                </a:lnTo>
                <a:lnTo>
                  <a:pt x="428" y="774"/>
                </a:lnTo>
                <a:lnTo>
                  <a:pt x="426" y="774"/>
                </a:lnTo>
                <a:lnTo>
                  <a:pt x="421" y="774"/>
                </a:lnTo>
                <a:lnTo>
                  <a:pt x="421" y="771"/>
                </a:lnTo>
                <a:lnTo>
                  <a:pt x="420" y="769"/>
                </a:lnTo>
                <a:lnTo>
                  <a:pt x="428" y="767"/>
                </a:lnTo>
                <a:lnTo>
                  <a:pt x="442" y="765"/>
                </a:lnTo>
                <a:lnTo>
                  <a:pt x="446" y="764"/>
                </a:lnTo>
                <a:lnTo>
                  <a:pt x="454" y="764"/>
                </a:lnTo>
                <a:lnTo>
                  <a:pt x="468" y="761"/>
                </a:lnTo>
                <a:lnTo>
                  <a:pt x="472" y="759"/>
                </a:lnTo>
                <a:lnTo>
                  <a:pt x="473" y="757"/>
                </a:lnTo>
                <a:lnTo>
                  <a:pt x="473" y="753"/>
                </a:lnTo>
                <a:lnTo>
                  <a:pt x="473" y="749"/>
                </a:lnTo>
                <a:lnTo>
                  <a:pt x="467" y="748"/>
                </a:lnTo>
                <a:lnTo>
                  <a:pt x="465" y="746"/>
                </a:lnTo>
                <a:lnTo>
                  <a:pt x="471" y="739"/>
                </a:lnTo>
                <a:lnTo>
                  <a:pt x="469" y="737"/>
                </a:lnTo>
                <a:lnTo>
                  <a:pt x="460" y="737"/>
                </a:lnTo>
                <a:lnTo>
                  <a:pt x="458" y="737"/>
                </a:lnTo>
                <a:lnTo>
                  <a:pt x="450" y="730"/>
                </a:lnTo>
                <a:lnTo>
                  <a:pt x="441" y="730"/>
                </a:lnTo>
                <a:lnTo>
                  <a:pt x="441" y="727"/>
                </a:lnTo>
                <a:lnTo>
                  <a:pt x="458" y="720"/>
                </a:lnTo>
                <a:lnTo>
                  <a:pt x="460" y="720"/>
                </a:lnTo>
                <a:lnTo>
                  <a:pt x="462" y="722"/>
                </a:lnTo>
                <a:lnTo>
                  <a:pt x="464" y="720"/>
                </a:lnTo>
                <a:lnTo>
                  <a:pt x="468" y="718"/>
                </a:lnTo>
                <a:lnTo>
                  <a:pt x="464" y="707"/>
                </a:lnTo>
                <a:lnTo>
                  <a:pt x="471" y="709"/>
                </a:lnTo>
                <a:lnTo>
                  <a:pt x="473" y="705"/>
                </a:lnTo>
                <a:lnTo>
                  <a:pt x="476" y="705"/>
                </a:lnTo>
                <a:lnTo>
                  <a:pt x="482" y="707"/>
                </a:lnTo>
                <a:lnTo>
                  <a:pt x="480" y="697"/>
                </a:lnTo>
                <a:lnTo>
                  <a:pt x="483" y="697"/>
                </a:lnTo>
                <a:lnTo>
                  <a:pt x="487" y="697"/>
                </a:lnTo>
                <a:lnTo>
                  <a:pt x="487" y="699"/>
                </a:lnTo>
                <a:lnTo>
                  <a:pt x="492" y="707"/>
                </a:lnTo>
                <a:lnTo>
                  <a:pt x="483" y="715"/>
                </a:lnTo>
                <a:lnTo>
                  <a:pt x="490" y="720"/>
                </a:lnTo>
                <a:lnTo>
                  <a:pt x="491" y="722"/>
                </a:lnTo>
                <a:lnTo>
                  <a:pt x="491" y="723"/>
                </a:lnTo>
                <a:lnTo>
                  <a:pt x="491" y="726"/>
                </a:lnTo>
                <a:lnTo>
                  <a:pt x="488" y="729"/>
                </a:lnTo>
                <a:lnTo>
                  <a:pt x="483" y="735"/>
                </a:lnTo>
                <a:lnTo>
                  <a:pt x="476" y="748"/>
                </a:lnTo>
                <a:lnTo>
                  <a:pt x="482" y="748"/>
                </a:lnTo>
                <a:lnTo>
                  <a:pt x="487" y="742"/>
                </a:lnTo>
                <a:lnTo>
                  <a:pt x="487" y="744"/>
                </a:lnTo>
                <a:lnTo>
                  <a:pt x="495" y="734"/>
                </a:lnTo>
                <a:lnTo>
                  <a:pt x="503" y="729"/>
                </a:lnTo>
                <a:lnTo>
                  <a:pt x="505" y="729"/>
                </a:lnTo>
                <a:lnTo>
                  <a:pt x="516" y="726"/>
                </a:lnTo>
                <a:lnTo>
                  <a:pt x="528" y="722"/>
                </a:lnTo>
                <a:lnTo>
                  <a:pt x="529" y="724"/>
                </a:lnTo>
                <a:lnTo>
                  <a:pt x="535" y="735"/>
                </a:lnTo>
                <a:lnTo>
                  <a:pt x="539" y="734"/>
                </a:lnTo>
                <a:lnTo>
                  <a:pt x="546" y="726"/>
                </a:lnTo>
                <a:lnTo>
                  <a:pt x="542" y="718"/>
                </a:lnTo>
                <a:lnTo>
                  <a:pt x="542" y="716"/>
                </a:lnTo>
                <a:lnTo>
                  <a:pt x="539" y="718"/>
                </a:lnTo>
                <a:lnTo>
                  <a:pt x="539" y="716"/>
                </a:lnTo>
                <a:lnTo>
                  <a:pt x="539" y="715"/>
                </a:lnTo>
                <a:lnTo>
                  <a:pt x="535" y="715"/>
                </a:lnTo>
                <a:lnTo>
                  <a:pt x="539" y="712"/>
                </a:lnTo>
                <a:lnTo>
                  <a:pt x="531" y="701"/>
                </a:lnTo>
                <a:lnTo>
                  <a:pt x="536" y="700"/>
                </a:lnTo>
                <a:lnTo>
                  <a:pt x="540" y="697"/>
                </a:lnTo>
                <a:lnTo>
                  <a:pt x="539" y="693"/>
                </a:lnTo>
                <a:lnTo>
                  <a:pt x="529" y="693"/>
                </a:lnTo>
                <a:lnTo>
                  <a:pt x="516" y="690"/>
                </a:lnTo>
                <a:lnTo>
                  <a:pt x="514" y="696"/>
                </a:lnTo>
                <a:lnTo>
                  <a:pt x="506" y="697"/>
                </a:lnTo>
                <a:lnTo>
                  <a:pt x="506" y="694"/>
                </a:lnTo>
                <a:lnTo>
                  <a:pt x="503" y="688"/>
                </a:lnTo>
                <a:lnTo>
                  <a:pt x="503" y="684"/>
                </a:lnTo>
                <a:lnTo>
                  <a:pt x="507" y="682"/>
                </a:lnTo>
                <a:lnTo>
                  <a:pt x="510" y="684"/>
                </a:lnTo>
                <a:lnTo>
                  <a:pt x="516" y="681"/>
                </a:lnTo>
                <a:lnTo>
                  <a:pt x="525" y="678"/>
                </a:lnTo>
                <a:lnTo>
                  <a:pt x="533" y="681"/>
                </a:lnTo>
                <a:lnTo>
                  <a:pt x="539" y="675"/>
                </a:lnTo>
                <a:lnTo>
                  <a:pt x="540" y="675"/>
                </a:lnTo>
                <a:lnTo>
                  <a:pt x="540" y="688"/>
                </a:lnTo>
                <a:lnTo>
                  <a:pt x="543" y="690"/>
                </a:lnTo>
                <a:lnTo>
                  <a:pt x="546" y="688"/>
                </a:lnTo>
                <a:lnTo>
                  <a:pt x="548" y="685"/>
                </a:lnTo>
                <a:lnTo>
                  <a:pt x="547" y="678"/>
                </a:lnTo>
                <a:lnTo>
                  <a:pt x="546" y="674"/>
                </a:lnTo>
                <a:lnTo>
                  <a:pt x="548" y="674"/>
                </a:lnTo>
                <a:lnTo>
                  <a:pt x="550" y="674"/>
                </a:lnTo>
                <a:lnTo>
                  <a:pt x="558" y="679"/>
                </a:lnTo>
                <a:lnTo>
                  <a:pt x="569" y="677"/>
                </a:lnTo>
                <a:lnTo>
                  <a:pt x="569" y="674"/>
                </a:lnTo>
                <a:lnTo>
                  <a:pt x="559" y="674"/>
                </a:lnTo>
                <a:lnTo>
                  <a:pt x="550" y="667"/>
                </a:lnTo>
                <a:lnTo>
                  <a:pt x="552" y="664"/>
                </a:lnTo>
                <a:lnTo>
                  <a:pt x="572" y="663"/>
                </a:lnTo>
                <a:lnTo>
                  <a:pt x="573" y="662"/>
                </a:lnTo>
                <a:lnTo>
                  <a:pt x="573" y="664"/>
                </a:lnTo>
                <a:lnTo>
                  <a:pt x="574" y="674"/>
                </a:lnTo>
                <a:lnTo>
                  <a:pt x="576" y="681"/>
                </a:lnTo>
                <a:lnTo>
                  <a:pt x="567" y="682"/>
                </a:lnTo>
                <a:lnTo>
                  <a:pt x="562" y="686"/>
                </a:lnTo>
                <a:lnTo>
                  <a:pt x="578" y="686"/>
                </a:lnTo>
                <a:lnTo>
                  <a:pt x="572" y="693"/>
                </a:lnTo>
                <a:lnTo>
                  <a:pt x="580" y="694"/>
                </a:lnTo>
                <a:lnTo>
                  <a:pt x="582" y="696"/>
                </a:lnTo>
                <a:lnTo>
                  <a:pt x="591" y="707"/>
                </a:lnTo>
                <a:lnTo>
                  <a:pt x="591" y="708"/>
                </a:lnTo>
                <a:lnTo>
                  <a:pt x="592" y="711"/>
                </a:lnTo>
                <a:lnTo>
                  <a:pt x="589" y="715"/>
                </a:lnTo>
                <a:lnTo>
                  <a:pt x="584" y="726"/>
                </a:lnTo>
                <a:lnTo>
                  <a:pt x="578" y="734"/>
                </a:lnTo>
                <a:lnTo>
                  <a:pt x="573" y="739"/>
                </a:lnTo>
                <a:lnTo>
                  <a:pt x="574" y="742"/>
                </a:lnTo>
                <a:lnTo>
                  <a:pt x="572" y="741"/>
                </a:lnTo>
                <a:lnTo>
                  <a:pt x="572" y="746"/>
                </a:lnTo>
                <a:lnTo>
                  <a:pt x="569" y="748"/>
                </a:lnTo>
                <a:lnTo>
                  <a:pt x="561" y="750"/>
                </a:lnTo>
                <a:lnTo>
                  <a:pt x="563" y="754"/>
                </a:lnTo>
                <a:lnTo>
                  <a:pt x="563" y="756"/>
                </a:lnTo>
                <a:lnTo>
                  <a:pt x="563" y="761"/>
                </a:lnTo>
                <a:lnTo>
                  <a:pt x="558" y="778"/>
                </a:lnTo>
                <a:lnTo>
                  <a:pt x="559" y="779"/>
                </a:lnTo>
                <a:lnTo>
                  <a:pt x="559" y="780"/>
                </a:lnTo>
                <a:lnTo>
                  <a:pt x="561" y="780"/>
                </a:lnTo>
                <a:lnTo>
                  <a:pt x="566" y="779"/>
                </a:lnTo>
                <a:lnTo>
                  <a:pt x="572" y="761"/>
                </a:lnTo>
                <a:lnTo>
                  <a:pt x="578" y="748"/>
                </a:lnTo>
                <a:lnTo>
                  <a:pt x="582" y="745"/>
                </a:lnTo>
                <a:lnTo>
                  <a:pt x="580" y="745"/>
                </a:lnTo>
                <a:lnTo>
                  <a:pt x="578" y="744"/>
                </a:lnTo>
                <a:lnTo>
                  <a:pt x="582" y="741"/>
                </a:lnTo>
                <a:lnTo>
                  <a:pt x="584" y="739"/>
                </a:lnTo>
                <a:lnTo>
                  <a:pt x="591" y="735"/>
                </a:lnTo>
                <a:lnTo>
                  <a:pt x="599" y="734"/>
                </a:lnTo>
                <a:lnTo>
                  <a:pt x="600" y="735"/>
                </a:lnTo>
                <a:lnTo>
                  <a:pt x="604" y="739"/>
                </a:lnTo>
                <a:lnTo>
                  <a:pt x="611" y="744"/>
                </a:lnTo>
                <a:lnTo>
                  <a:pt x="617" y="742"/>
                </a:lnTo>
                <a:lnTo>
                  <a:pt x="619" y="744"/>
                </a:lnTo>
                <a:lnTo>
                  <a:pt x="617" y="756"/>
                </a:lnTo>
                <a:lnTo>
                  <a:pt x="615" y="764"/>
                </a:lnTo>
                <a:lnTo>
                  <a:pt x="623" y="767"/>
                </a:lnTo>
                <a:lnTo>
                  <a:pt x="626" y="780"/>
                </a:lnTo>
                <a:lnTo>
                  <a:pt x="628" y="782"/>
                </a:lnTo>
                <a:lnTo>
                  <a:pt x="626" y="782"/>
                </a:lnTo>
                <a:lnTo>
                  <a:pt x="614" y="799"/>
                </a:lnTo>
                <a:lnTo>
                  <a:pt x="619" y="806"/>
                </a:lnTo>
                <a:lnTo>
                  <a:pt x="623" y="810"/>
                </a:lnTo>
                <a:lnTo>
                  <a:pt x="625" y="808"/>
                </a:lnTo>
                <a:lnTo>
                  <a:pt x="625" y="805"/>
                </a:lnTo>
                <a:lnTo>
                  <a:pt x="625" y="799"/>
                </a:lnTo>
                <a:lnTo>
                  <a:pt x="625" y="795"/>
                </a:lnTo>
                <a:lnTo>
                  <a:pt x="629" y="789"/>
                </a:lnTo>
                <a:lnTo>
                  <a:pt x="640" y="778"/>
                </a:lnTo>
                <a:lnTo>
                  <a:pt x="634" y="774"/>
                </a:lnTo>
                <a:lnTo>
                  <a:pt x="630" y="760"/>
                </a:lnTo>
                <a:lnTo>
                  <a:pt x="629" y="757"/>
                </a:lnTo>
                <a:lnTo>
                  <a:pt x="630" y="756"/>
                </a:lnTo>
                <a:lnTo>
                  <a:pt x="640" y="749"/>
                </a:lnTo>
                <a:lnTo>
                  <a:pt x="640" y="748"/>
                </a:lnTo>
                <a:lnTo>
                  <a:pt x="641" y="739"/>
                </a:lnTo>
                <a:lnTo>
                  <a:pt x="645" y="735"/>
                </a:lnTo>
                <a:lnTo>
                  <a:pt x="655" y="724"/>
                </a:lnTo>
                <a:lnTo>
                  <a:pt x="668" y="723"/>
                </a:lnTo>
                <a:lnTo>
                  <a:pt x="675" y="723"/>
                </a:lnTo>
                <a:lnTo>
                  <a:pt x="679" y="720"/>
                </a:lnTo>
                <a:lnTo>
                  <a:pt x="685" y="719"/>
                </a:lnTo>
                <a:lnTo>
                  <a:pt x="688" y="716"/>
                </a:lnTo>
                <a:lnTo>
                  <a:pt x="690" y="718"/>
                </a:lnTo>
                <a:lnTo>
                  <a:pt x="697" y="718"/>
                </a:lnTo>
                <a:lnTo>
                  <a:pt x="698" y="718"/>
                </a:lnTo>
                <a:lnTo>
                  <a:pt x="703" y="715"/>
                </a:lnTo>
                <a:lnTo>
                  <a:pt x="703" y="716"/>
                </a:lnTo>
                <a:lnTo>
                  <a:pt x="703" y="718"/>
                </a:lnTo>
                <a:lnTo>
                  <a:pt x="704" y="719"/>
                </a:lnTo>
                <a:lnTo>
                  <a:pt x="708" y="729"/>
                </a:lnTo>
                <a:lnTo>
                  <a:pt x="719" y="723"/>
                </a:lnTo>
                <a:lnTo>
                  <a:pt x="728" y="718"/>
                </a:lnTo>
                <a:lnTo>
                  <a:pt x="730" y="715"/>
                </a:lnTo>
                <a:lnTo>
                  <a:pt x="731" y="714"/>
                </a:lnTo>
                <a:lnTo>
                  <a:pt x="730" y="712"/>
                </a:lnTo>
                <a:lnTo>
                  <a:pt x="724" y="711"/>
                </a:lnTo>
                <a:lnTo>
                  <a:pt x="720" y="711"/>
                </a:lnTo>
                <a:lnTo>
                  <a:pt x="718" y="711"/>
                </a:lnTo>
                <a:lnTo>
                  <a:pt x="712" y="704"/>
                </a:lnTo>
                <a:lnTo>
                  <a:pt x="700" y="694"/>
                </a:lnTo>
                <a:lnTo>
                  <a:pt x="703" y="689"/>
                </a:lnTo>
                <a:lnTo>
                  <a:pt x="703" y="686"/>
                </a:lnTo>
                <a:lnTo>
                  <a:pt x="705" y="684"/>
                </a:lnTo>
                <a:lnTo>
                  <a:pt x="708" y="682"/>
                </a:lnTo>
                <a:lnTo>
                  <a:pt x="711" y="677"/>
                </a:lnTo>
                <a:lnTo>
                  <a:pt x="709" y="671"/>
                </a:lnTo>
                <a:lnTo>
                  <a:pt x="708" y="671"/>
                </a:lnTo>
                <a:lnTo>
                  <a:pt x="705" y="670"/>
                </a:lnTo>
                <a:lnTo>
                  <a:pt x="704" y="670"/>
                </a:lnTo>
                <a:lnTo>
                  <a:pt x="698" y="674"/>
                </a:lnTo>
                <a:lnTo>
                  <a:pt x="692" y="678"/>
                </a:lnTo>
                <a:lnTo>
                  <a:pt x="690" y="677"/>
                </a:lnTo>
                <a:lnTo>
                  <a:pt x="688" y="675"/>
                </a:lnTo>
                <a:lnTo>
                  <a:pt x="683" y="674"/>
                </a:lnTo>
                <a:lnTo>
                  <a:pt x="681" y="673"/>
                </a:lnTo>
                <a:lnTo>
                  <a:pt x="685" y="670"/>
                </a:lnTo>
                <a:lnTo>
                  <a:pt x="692" y="667"/>
                </a:lnTo>
                <a:lnTo>
                  <a:pt x="694" y="664"/>
                </a:lnTo>
                <a:lnTo>
                  <a:pt x="703" y="663"/>
                </a:lnTo>
                <a:lnTo>
                  <a:pt x="703" y="662"/>
                </a:lnTo>
                <a:lnTo>
                  <a:pt x="705" y="656"/>
                </a:lnTo>
                <a:lnTo>
                  <a:pt x="707" y="655"/>
                </a:lnTo>
                <a:lnTo>
                  <a:pt x="713" y="649"/>
                </a:lnTo>
                <a:lnTo>
                  <a:pt x="719" y="647"/>
                </a:lnTo>
                <a:lnTo>
                  <a:pt x="720" y="645"/>
                </a:lnTo>
                <a:lnTo>
                  <a:pt x="730" y="647"/>
                </a:lnTo>
                <a:lnTo>
                  <a:pt x="738" y="647"/>
                </a:lnTo>
                <a:lnTo>
                  <a:pt x="735" y="651"/>
                </a:lnTo>
                <a:lnTo>
                  <a:pt x="734" y="655"/>
                </a:lnTo>
                <a:lnTo>
                  <a:pt x="730" y="663"/>
                </a:lnTo>
                <a:lnTo>
                  <a:pt x="726" y="667"/>
                </a:lnTo>
                <a:lnTo>
                  <a:pt x="718" y="674"/>
                </a:lnTo>
                <a:lnTo>
                  <a:pt x="720" y="675"/>
                </a:lnTo>
                <a:lnTo>
                  <a:pt x="724" y="678"/>
                </a:lnTo>
                <a:lnTo>
                  <a:pt x="726" y="679"/>
                </a:lnTo>
                <a:lnTo>
                  <a:pt x="735" y="674"/>
                </a:lnTo>
                <a:lnTo>
                  <a:pt x="754" y="677"/>
                </a:lnTo>
                <a:lnTo>
                  <a:pt x="753" y="670"/>
                </a:lnTo>
                <a:lnTo>
                  <a:pt x="750" y="663"/>
                </a:lnTo>
                <a:lnTo>
                  <a:pt x="754" y="644"/>
                </a:lnTo>
                <a:lnTo>
                  <a:pt x="767" y="645"/>
                </a:lnTo>
                <a:lnTo>
                  <a:pt x="772" y="640"/>
                </a:lnTo>
                <a:lnTo>
                  <a:pt x="775" y="640"/>
                </a:lnTo>
                <a:lnTo>
                  <a:pt x="798" y="637"/>
                </a:lnTo>
                <a:lnTo>
                  <a:pt x="799" y="637"/>
                </a:lnTo>
                <a:lnTo>
                  <a:pt x="801" y="630"/>
                </a:lnTo>
                <a:lnTo>
                  <a:pt x="801" y="621"/>
                </a:lnTo>
                <a:lnTo>
                  <a:pt x="804" y="609"/>
                </a:lnTo>
                <a:lnTo>
                  <a:pt x="802" y="603"/>
                </a:lnTo>
                <a:lnTo>
                  <a:pt x="801" y="596"/>
                </a:lnTo>
                <a:lnTo>
                  <a:pt x="794" y="592"/>
                </a:lnTo>
                <a:lnTo>
                  <a:pt x="790" y="599"/>
                </a:lnTo>
                <a:lnTo>
                  <a:pt x="791" y="607"/>
                </a:lnTo>
                <a:lnTo>
                  <a:pt x="791" y="609"/>
                </a:lnTo>
                <a:lnTo>
                  <a:pt x="790" y="621"/>
                </a:lnTo>
                <a:lnTo>
                  <a:pt x="779" y="617"/>
                </a:lnTo>
                <a:lnTo>
                  <a:pt x="776" y="617"/>
                </a:lnTo>
                <a:lnTo>
                  <a:pt x="776" y="615"/>
                </a:lnTo>
                <a:lnTo>
                  <a:pt x="776" y="613"/>
                </a:lnTo>
                <a:lnTo>
                  <a:pt x="776" y="607"/>
                </a:lnTo>
                <a:lnTo>
                  <a:pt x="776" y="603"/>
                </a:lnTo>
                <a:lnTo>
                  <a:pt x="776" y="599"/>
                </a:lnTo>
                <a:lnTo>
                  <a:pt x="774" y="584"/>
                </a:lnTo>
                <a:lnTo>
                  <a:pt x="778" y="579"/>
                </a:lnTo>
                <a:lnTo>
                  <a:pt x="779" y="579"/>
                </a:lnTo>
                <a:lnTo>
                  <a:pt x="793" y="572"/>
                </a:lnTo>
                <a:lnTo>
                  <a:pt x="797" y="562"/>
                </a:lnTo>
                <a:lnTo>
                  <a:pt x="795" y="561"/>
                </a:lnTo>
                <a:lnTo>
                  <a:pt x="795" y="558"/>
                </a:lnTo>
                <a:lnTo>
                  <a:pt x="794" y="555"/>
                </a:lnTo>
                <a:lnTo>
                  <a:pt x="798" y="551"/>
                </a:lnTo>
                <a:lnTo>
                  <a:pt x="799" y="553"/>
                </a:lnTo>
                <a:lnTo>
                  <a:pt x="801" y="553"/>
                </a:lnTo>
                <a:lnTo>
                  <a:pt x="804" y="557"/>
                </a:lnTo>
                <a:lnTo>
                  <a:pt x="817" y="551"/>
                </a:lnTo>
                <a:lnTo>
                  <a:pt x="814" y="543"/>
                </a:lnTo>
                <a:lnTo>
                  <a:pt x="814" y="542"/>
                </a:lnTo>
                <a:lnTo>
                  <a:pt x="816" y="542"/>
                </a:lnTo>
                <a:lnTo>
                  <a:pt x="827" y="540"/>
                </a:lnTo>
                <a:lnTo>
                  <a:pt x="835" y="538"/>
                </a:lnTo>
                <a:lnTo>
                  <a:pt x="842" y="532"/>
                </a:lnTo>
                <a:lnTo>
                  <a:pt x="846" y="531"/>
                </a:lnTo>
                <a:lnTo>
                  <a:pt x="854" y="529"/>
                </a:lnTo>
                <a:lnTo>
                  <a:pt x="864" y="531"/>
                </a:lnTo>
                <a:lnTo>
                  <a:pt x="862" y="525"/>
                </a:lnTo>
                <a:lnTo>
                  <a:pt x="865" y="523"/>
                </a:lnTo>
                <a:lnTo>
                  <a:pt x="866" y="521"/>
                </a:lnTo>
                <a:lnTo>
                  <a:pt x="866" y="523"/>
                </a:lnTo>
                <a:lnTo>
                  <a:pt x="866" y="527"/>
                </a:lnTo>
                <a:lnTo>
                  <a:pt x="868" y="527"/>
                </a:lnTo>
                <a:lnTo>
                  <a:pt x="879" y="528"/>
                </a:lnTo>
                <a:lnTo>
                  <a:pt x="883" y="527"/>
                </a:lnTo>
                <a:lnTo>
                  <a:pt x="883" y="523"/>
                </a:lnTo>
                <a:lnTo>
                  <a:pt x="874" y="520"/>
                </a:lnTo>
                <a:lnTo>
                  <a:pt x="873" y="519"/>
                </a:lnTo>
                <a:lnTo>
                  <a:pt x="880" y="516"/>
                </a:lnTo>
                <a:lnTo>
                  <a:pt x="881" y="517"/>
                </a:lnTo>
                <a:lnTo>
                  <a:pt x="887" y="519"/>
                </a:lnTo>
                <a:lnTo>
                  <a:pt x="896" y="516"/>
                </a:lnTo>
                <a:lnTo>
                  <a:pt x="898" y="510"/>
                </a:lnTo>
                <a:lnTo>
                  <a:pt x="895" y="510"/>
                </a:lnTo>
                <a:lnTo>
                  <a:pt x="885" y="508"/>
                </a:lnTo>
                <a:lnTo>
                  <a:pt x="884" y="509"/>
                </a:lnTo>
                <a:lnTo>
                  <a:pt x="884" y="508"/>
                </a:lnTo>
                <a:lnTo>
                  <a:pt x="873" y="509"/>
                </a:lnTo>
                <a:lnTo>
                  <a:pt x="866" y="512"/>
                </a:lnTo>
                <a:lnTo>
                  <a:pt x="861" y="517"/>
                </a:lnTo>
                <a:lnTo>
                  <a:pt x="849" y="520"/>
                </a:lnTo>
                <a:lnTo>
                  <a:pt x="847" y="521"/>
                </a:lnTo>
                <a:lnTo>
                  <a:pt x="842" y="523"/>
                </a:lnTo>
                <a:lnTo>
                  <a:pt x="834" y="525"/>
                </a:lnTo>
                <a:lnTo>
                  <a:pt x="828" y="527"/>
                </a:lnTo>
                <a:lnTo>
                  <a:pt x="821" y="532"/>
                </a:lnTo>
                <a:lnTo>
                  <a:pt x="813" y="536"/>
                </a:lnTo>
                <a:lnTo>
                  <a:pt x="812" y="534"/>
                </a:lnTo>
                <a:lnTo>
                  <a:pt x="812" y="532"/>
                </a:lnTo>
                <a:lnTo>
                  <a:pt x="802" y="536"/>
                </a:lnTo>
                <a:lnTo>
                  <a:pt x="801" y="539"/>
                </a:lnTo>
                <a:lnTo>
                  <a:pt x="799" y="540"/>
                </a:lnTo>
                <a:lnTo>
                  <a:pt x="795" y="542"/>
                </a:lnTo>
                <a:lnTo>
                  <a:pt x="795" y="543"/>
                </a:lnTo>
                <a:lnTo>
                  <a:pt x="793" y="543"/>
                </a:lnTo>
                <a:lnTo>
                  <a:pt x="784" y="543"/>
                </a:lnTo>
                <a:lnTo>
                  <a:pt x="784" y="535"/>
                </a:lnTo>
                <a:lnTo>
                  <a:pt x="771" y="538"/>
                </a:lnTo>
                <a:lnTo>
                  <a:pt x="765" y="531"/>
                </a:lnTo>
                <a:lnTo>
                  <a:pt x="764" y="528"/>
                </a:lnTo>
                <a:lnTo>
                  <a:pt x="759" y="516"/>
                </a:lnTo>
                <a:lnTo>
                  <a:pt x="757" y="510"/>
                </a:lnTo>
                <a:lnTo>
                  <a:pt x="754" y="510"/>
                </a:lnTo>
                <a:lnTo>
                  <a:pt x="752" y="510"/>
                </a:lnTo>
                <a:lnTo>
                  <a:pt x="753" y="523"/>
                </a:lnTo>
                <a:lnTo>
                  <a:pt x="757" y="528"/>
                </a:lnTo>
                <a:lnTo>
                  <a:pt x="757" y="529"/>
                </a:lnTo>
                <a:lnTo>
                  <a:pt x="757" y="531"/>
                </a:lnTo>
                <a:lnTo>
                  <a:pt x="764" y="542"/>
                </a:lnTo>
                <a:lnTo>
                  <a:pt x="763" y="543"/>
                </a:lnTo>
                <a:lnTo>
                  <a:pt x="761" y="543"/>
                </a:lnTo>
                <a:lnTo>
                  <a:pt x="753" y="549"/>
                </a:lnTo>
                <a:lnTo>
                  <a:pt x="749" y="551"/>
                </a:lnTo>
                <a:lnTo>
                  <a:pt x="748" y="561"/>
                </a:lnTo>
                <a:lnTo>
                  <a:pt x="748" y="565"/>
                </a:lnTo>
                <a:lnTo>
                  <a:pt x="741" y="570"/>
                </a:lnTo>
                <a:lnTo>
                  <a:pt x="737" y="573"/>
                </a:lnTo>
                <a:lnTo>
                  <a:pt x="737" y="565"/>
                </a:lnTo>
                <a:lnTo>
                  <a:pt x="723" y="570"/>
                </a:lnTo>
                <a:lnTo>
                  <a:pt x="707" y="576"/>
                </a:lnTo>
                <a:lnTo>
                  <a:pt x="700" y="570"/>
                </a:lnTo>
                <a:lnTo>
                  <a:pt x="704" y="557"/>
                </a:lnTo>
                <a:lnTo>
                  <a:pt x="704" y="554"/>
                </a:lnTo>
                <a:lnTo>
                  <a:pt x="704" y="551"/>
                </a:lnTo>
                <a:lnTo>
                  <a:pt x="694" y="551"/>
                </a:lnTo>
                <a:lnTo>
                  <a:pt x="686" y="557"/>
                </a:lnTo>
                <a:lnTo>
                  <a:pt x="673" y="562"/>
                </a:lnTo>
                <a:lnTo>
                  <a:pt x="660" y="570"/>
                </a:lnTo>
                <a:lnTo>
                  <a:pt x="659" y="583"/>
                </a:lnTo>
                <a:lnTo>
                  <a:pt x="655" y="585"/>
                </a:lnTo>
                <a:lnTo>
                  <a:pt x="647" y="584"/>
                </a:lnTo>
                <a:lnTo>
                  <a:pt x="637" y="591"/>
                </a:lnTo>
                <a:lnTo>
                  <a:pt x="637" y="602"/>
                </a:lnTo>
                <a:lnTo>
                  <a:pt x="636" y="629"/>
                </a:lnTo>
                <a:lnTo>
                  <a:pt x="638" y="636"/>
                </a:lnTo>
                <a:lnTo>
                  <a:pt x="645" y="633"/>
                </a:lnTo>
                <a:lnTo>
                  <a:pt x="655" y="629"/>
                </a:lnTo>
                <a:lnTo>
                  <a:pt x="662" y="626"/>
                </a:lnTo>
                <a:lnTo>
                  <a:pt x="675" y="615"/>
                </a:lnTo>
                <a:lnTo>
                  <a:pt x="681" y="615"/>
                </a:lnTo>
                <a:lnTo>
                  <a:pt x="683" y="614"/>
                </a:lnTo>
                <a:lnTo>
                  <a:pt x="688" y="613"/>
                </a:lnTo>
                <a:lnTo>
                  <a:pt x="692" y="613"/>
                </a:lnTo>
                <a:lnTo>
                  <a:pt x="701" y="609"/>
                </a:lnTo>
                <a:lnTo>
                  <a:pt x="708" y="604"/>
                </a:lnTo>
                <a:lnTo>
                  <a:pt x="711" y="602"/>
                </a:lnTo>
                <a:lnTo>
                  <a:pt x="713" y="600"/>
                </a:lnTo>
                <a:lnTo>
                  <a:pt x="718" y="598"/>
                </a:lnTo>
                <a:lnTo>
                  <a:pt x="719" y="596"/>
                </a:lnTo>
                <a:lnTo>
                  <a:pt x="722" y="594"/>
                </a:lnTo>
                <a:lnTo>
                  <a:pt x="727" y="598"/>
                </a:lnTo>
                <a:lnTo>
                  <a:pt x="724" y="607"/>
                </a:lnTo>
                <a:lnTo>
                  <a:pt x="724" y="613"/>
                </a:lnTo>
                <a:lnTo>
                  <a:pt x="724" y="614"/>
                </a:lnTo>
                <a:lnTo>
                  <a:pt x="720" y="618"/>
                </a:lnTo>
                <a:lnTo>
                  <a:pt x="719" y="621"/>
                </a:lnTo>
                <a:lnTo>
                  <a:pt x="712" y="629"/>
                </a:lnTo>
                <a:lnTo>
                  <a:pt x="709" y="636"/>
                </a:lnTo>
                <a:lnTo>
                  <a:pt x="703" y="640"/>
                </a:lnTo>
                <a:lnTo>
                  <a:pt x="701" y="641"/>
                </a:lnTo>
                <a:lnTo>
                  <a:pt x="690" y="644"/>
                </a:lnTo>
                <a:lnTo>
                  <a:pt x="685" y="648"/>
                </a:lnTo>
                <a:lnTo>
                  <a:pt x="673" y="647"/>
                </a:lnTo>
                <a:lnTo>
                  <a:pt x="668" y="652"/>
                </a:lnTo>
                <a:lnTo>
                  <a:pt x="670" y="659"/>
                </a:lnTo>
                <a:lnTo>
                  <a:pt x="668" y="660"/>
                </a:lnTo>
                <a:lnTo>
                  <a:pt x="666" y="663"/>
                </a:lnTo>
                <a:lnTo>
                  <a:pt x="662" y="660"/>
                </a:lnTo>
                <a:lnTo>
                  <a:pt x="659" y="655"/>
                </a:lnTo>
                <a:lnTo>
                  <a:pt x="652" y="654"/>
                </a:lnTo>
                <a:lnTo>
                  <a:pt x="645" y="651"/>
                </a:lnTo>
                <a:lnTo>
                  <a:pt x="641" y="655"/>
                </a:lnTo>
                <a:lnTo>
                  <a:pt x="641" y="659"/>
                </a:lnTo>
                <a:lnTo>
                  <a:pt x="638" y="664"/>
                </a:lnTo>
                <a:lnTo>
                  <a:pt x="629" y="671"/>
                </a:lnTo>
                <a:lnTo>
                  <a:pt x="629" y="677"/>
                </a:lnTo>
                <a:lnTo>
                  <a:pt x="628" y="681"/>
                </a:lnTo>
                <a:lnTo>
                  <a:pt x="626" y="682"/>
                </a:lnTo>
                <a:lnTo>
                  <a:pt x="619" y="686"/>
                </a:lnTo>
                <a:lnTo>
                  <a:pt x="617" y="688"/>
                </a:lnTo>
                <a:lnTo>
                  <a:pt x="608" y="692"/>
                </a:lnTo>
                <a:lnTo>
                  <a:pt x="606" y="692"/>
                </a:lnTo>
                <a:lnTo>
                  <a:pt x="604" y="685"/>
                </a:lnTo>
                <a:lnTo>
                  <a:pt x="595" y="689"/>
                </a:lnTo>
                <a:lnTo>
                  <a:pt x="592" y="686"/>
                </a:lnTo>
                <a:lnTo>
                  <a:pt x="591" y="679"/>
                </a:lnTo>
                <a:lnTo>
                  <a:pt x="600" y="674"/>
                </a:lnTo>
                <a:lnTo>
                  <a:pt x="599" y="667"/>
                </a:lnTo>
                <a:lnTo>
                  <a:pt x="592" y="669"/>
                </a:lnTo>
                <a:lnTo>
                  <a:pt x="593" y="666"/>
                </a:lnTo>
                <a:lnTo>
                  <a:pt x="587" y="666"/>
                </a:lnTo>
                <a:lnTo>
                  <a:pt x="582" y="659"/>
                </a:lnTo>
                <a:lnTo>
                  <a:pt x="580" y="655"/>
                </a:lnTo>
                <a:lnTo>
                  <a:pt x="582" y="654"/>
                </a:lnTo>
                <a:lnTo>
                  <a:pt x="585" y="652"/>
                </a:lnTo>
                <a:lnTo>
                  <a:pt x="582" y="649"/>
                </a:lnTo>
                <a:lnTo>
                  <a:pt x="592" y="645"/>
                </a:lnTo>
                <a:lnTo>
                  <a:pt x="602" y="644"/>
                </a:lnTo>
                <a:lnTo>
                  <a:pt x="603" y="641"/>
                </a:lnTo>
                <a:lnTo>
                  <a:pt x="603" y="636"/>
                </a:lnTo>
                <a:lnTo>
                  <a:pt x="611" y="633"/>
                </a:lnTo>
                <a:lnTo>
                  <a:pt x="608" y="628"/>
                </a:lnTo>
                <a:lnTo>
                  <a:pt x="611" y="624"/>
                </a:lnTo>
                <a:lnTo>
                  <a:pt x="615" y="622"/>
                </a:lnTo>
                <a:lnTo>
                  <a:pt x="619" y="619"/>
                </a:lnTo>
                <a:lnTo>
                  <a:pt x="606" y="622"/>
                </a:lnTo>
                <a:lnTo>
                  <a:pt x="595" y="628"/>
                </a:lnTo>
                <a:lnTo>
                  <a:pt x="587" y="628"/>
                </a:lnTo>
                <a:lnTo>
                  <a:pt x="585" y="615"/>
                </a:lnTo>
                <a:lnTo>
                  <a:pt x="569" y="617"/>
                </a:lnTo>
                <a:lnTo>
                  <a:pt x="567" y="613"/>
                </a:lnTo>
                <a:lnTo>
                  <a:pt x="580" y="604"/>
                </a:lnTo>
                <a:lnTo>
                  <a:pt x="581" y="604"/>
                </a:lnTo>
                <a:lnTo>
                  <a:pt x="584" y="604"/>
                </a:lnTo>
                <a:lnTo>
                  <a:pt x="592" y="600"/>
                </a:lnTo>
                <a:lnTo>
                  <a:pt x="593" y="596"/>
                </a:lnTo>
                <a:lnTo>
                  <a:pt x="592" y="595"/>
                </a:lnTo>
                <a:lnTo>
                  <a:pt x="596" y="591"/>
                </a:lnTo>
                <a:lnTo>
                  <a:pt x="604" y="591"/>
                </a:lnTo>
                <a:lnTo>
                  <a:pt x="604" y="589"/>
                </a:lnTo>
                <a:lnTo>
                  <a:pt x="613" y="588"/>
                </a:lnTo>
                <a:lnTo>
                  <a:pt x="628" y="580"/>
                </a:lnTo>
                <a:lnTo>
                  <a:pt x="633" y="585"/>
                </a:lnTo>
                <a:lnTo>
                  <a:pt x="637" y="585"/>
                </a:lnTo>
                <a:lnTo>
                  <a:pt x="634" y="576"/>
                </a:lnTo>
                <a:lnTo>
                  <a:pt x="633" y="573"/>
                </a:lnTo>
                <a:lnTo>
                  <a:pt x="625" y="574"/>
                </a:lnTo>
                <a:lnTo>
                  <a:pt x="622" y="565"/>
                </a:lnTo>
                <a:lnTo>
                  <a:pt x="611" y="569"/>
                </a:lnTo>
                <a:lnTo>
                  <a:pt x="611" y="566"/>
                </a:lnTo>
                <a:lnTo>
                  <a:pt x="619" y="550"/>
                </a:lnTo>
                <a:lnTo>
                  <a:pt x="622" y="549"/>
                </a:lnTo>
                <a:lnTo>
                  <a:pt x="621" y="547"/>
                </a:lnTo>
                <a:lnTo>
                  <a:pt x="623" y="544"/>
                </a:lnTo>
                <a:lnTo>
                  <a:pt x="629" y="547"/>
                </a:lnTo>
                <a:lnTo>
                  <a:pt x="628" y="557"/>
                </a:lnTo>
                <a:lnTo>
                  <a:pt x="632" y="558"/>
                </a:lnTo>
                <a:lnTo>
                  <a:pt x="634" y="554"/>
                </a:lnTo>
                <a:lnTo>
                  <a:pt x="641" y="557"/>
                </a:lnTo>
                <a:lnTo>
                  <a:pt x="656" y="554"/>
                </a:lnTo>
                <a:lnTo>
                  <a:pt x="662" y="544"/>
                </a:lnTo>
                <a:lnTo>
                  <a:pt x="670" y="534"/>
                </a:lnTo>
                <a:lnTo>
                  <a:pt x="673" y="531"/>
                </a:lnTo>
                <a:lnTo>
                  <a:pt x="668" y="528"/>
                </a:lnTo>
                <a:lnTo>
                  <a:pt x="664" y="519"/>
                </a:lnTo>
                <a:lnTo>
                  <a:pt x="656" y="523"/>
                </a:lnTo>
                <a:lnTo>
                  <a:pt x="649" y="532"/>
                </a:lnTo>
                <a:lnTo>
                  <a:pt x="641" y="542"/>
                </a:lnTo>
                <a:lnTo>
                  <a:pt x="637" y="535"/>
                </a:lnTo>
                <a:lnTo>
                  <a:pt x="638" y="523"/>
                </a:lnTo>
                <a:lnTo>
                  <a:pt x="638" y="516"/>
                </a:lnTo>
                <a:lnTo>
                  <a:pt x="655" y="508"/>
                </a:lnTo>
                <a:lnTo>
                  <a:pt x="659" y="506"/>
                </a:lnTo>
                <a:lnTo>
                  <a:pt x="656" y="501"/>
                </a:lnTo>
                <a:lnTo>
                  <a:pt x="660" y="494"/>
                </a:lnTo>
                <a:lnTo>
                  <a:pt x="662" y="491"/>
                </a:lnTo>
                <a:lnTo>
                  <a:pt x="666" y="495"/>
                </a:lnTo>
                <a:lnTo>
                  <a:pt x="668" y="504"/>
                </a:lnTo>
                <a:lnTo>
                  <a:pt x="670" y="505"/>
                </a:lnTo>
                <a:lnTo>
                  <a:pt x="674" y="513"/>
                </a:lnTo>
                <a:lnTo>
                  <a:pt x="679" y="519"/>
                </a:lnTo>
                <a:lnTo>
                  <a:pt x="681" y="527"/>
                </a:lnTo>
                <a:lnTo>
                  <a:pt x="685" y="534"/>
                </a:lnTo>
                <a:lnTo>
                  <a:pt x="679" y="539"/>
                </a:lnTo>
                <a:lnTo>
                  <a:pt x="671" y="546"/>
                </a:lnTo>
                <a:lnTo>
                  <a:pt x="670" y="553"/>
                </a:lnTo>
                <a:lnTo>
                  <a:pt x="677" y="557"/>
                </a:lnTo>
                <a:lnTo>
                  <a:pt x="685" y="549"/>
                </a:lnTo>
                <a:lnTo>
                  <a:pt x="692" y="546"/>
                </a:lnTo>
                <a:lnTo>
                  <a:pt x="707" y="543"/>
                </a:lnTo>
                <a:lnTo>
                  <a:pt x="708" y="544"/>
                </a:lnTo>
                <a:lnTo>
                  <a:pt x="713" y="551"/>
                </a:lnTo>
                <a:lnTo>
                  <a:pt x="723" y="539"/>
                </a:lnTo>
                <a:lnTo>
                  <a:pt x="723" y="538"/>
                </a:lnTo>
                <a:lnTo>
                  <a:pt x="720" y="524"/>
                </a:lnTo>
                <a:lnTo>
                  <a:pt x="718" y="527"/>
                </a:lnTo>
                <a:lnTo>
                  <a:pt x="705" y="531"/>
                </a:lnTo>
                <a:lnTo>
                  <a:pt x="703" y="531"/>
                </a:lnTo>
                <a:lnTo>
                  <a:pt x="703" y="525"/>
                </a:lnTo>
                <a:lnTo>
                  <a:pt x="704" y="521"/>
                </a:lnTo>
                <a:lnTo>
                  <a:pt x="720" y="519"/>
                </a:lnTo>
                <a:lnTo>
                  <a:pt x="724" y="512"/>
                </a:lnTo>
                <a:lnTo>
                  <a:pt x="719" y="509"/>
                </a:lnTo>
                <a:lnTo>
                  <a:pt x="718" y="508"/>
                </a:lnTo>
                <a:lnTo>
                  <a:pt x="707" y="506"/>
                </a:lnTo>
                <a:lnTo>
                  <a:pt x="696" y="506"/>
                </a:lnTo>
                <a:lnTo>
                  <a:pt x="693" y="508"/>
                </a:lnTo>
                <a:lnTo>
                  <a:pt x="701" y="516"/>
                </a:lnTo>
                <a:lnTo>
                  <a:pt x="701" y="519"/>
                </a:lnTo>
                <a:lnTo>
                  <a:pt x="693" y="516"/>
                </a:lnTo>
                <a:lnTo>
                  <a:pt x="688" y="519"/>
                </a:lnTo>
                <a:lnTo>
                  <a:pt x="686" y="517"/>
                </a:lnTo>
                <a:lnTo>
                  <a:pt x="681" y="510"/>
                </a:lnTo>
                <a:lnTo>
                  <a:pt x="681" y="497"/>
                </a:lnTo>
                <a:lnTo>
                  <a:pt x="671" y="489"/>
                </a:lnTo>
                <a:lnTo>
                  <a:pt x="671" y="486"/>
                </a:lnTo>
                <a:lnTo>
                  <a:pt x="674" y="484"/>
                </a:lnTo>
                <a:lnTo>
                  <a:pt x="685" y="479"/>
                </a:lnTo>
                <a:lnTo>
                  <a:pt x="689" y="474"/>
                </a:lnTo>
                <a:lnTo>
                  <a:pt x="697" y="469"/>
                </a:lnTo>
                <a:lnTo>
                  <a:pt x="698" y="468"/>
                </a:lnTo>
                <a:lnTo>
                  <a:pt x="701" y="463"/>
                </a:lnTo>
                <a:lnTo>
                  <a:pt x="703" y="464"/>
                </a:lnTo>
                <a:lnTo>
                  <a:pt x="707" y="468"/>
                </a:lnTo>
                <a:lnTo>
                  <a:pt x="713" y="464"/>
                </a:lnTo>
                <a:lnTo>
                  <a:pt x="715" y="464"/>
                </a:lnTo>
                <a:lnTo>
                  <a:pt x="720" y="465"/>
                </a:lnTo>
                <a:lnTo>
                  <a:pt x="727" y="464"/>
                </a:lnTo>
                <a:lnTo>
                  <a:pt x="727" y="461"/>
                </a:lnTo>
                <a:lnTo>
                  <a:pt x="724" y="457"/>
                </a:lnTo>
                <a:lnTo>
                  <a:pt x="726" y="452"/>
                </a:lnTo>
                <a:lnTo>
                  <a:pt x="720" y="449"/>
                </a:lnTo>
                <a:lnTo>
                  <a:pt x="718" y="452"/>
                </a:lnTo>
                <a:lnTo>
                  <a:pt x="713" y="457"/>
                </a:lnTo>
                <a:lnTo>
                  <a:pt x="712" y="459"/>
                </a:lnTo>
                <a:lnTo>
                  <a:pt x="712" y="460"/>
                </a:lnTo>
                <a:lnTo>
                  <a:pt x="709" y="453"/>
                </a:lnTo>
                <a:lnTo>
                  <a:pt x="711" y="452"/>
                </a:lnTo>
                <a:lnTo>
                  <a:pt x="712" y="450"/>
                </a:lnTo>
                <a:lnTo>
                  <a:pt x="715" y="445"/>
                </a:lnTo>
                <a:lnTo>
                  <a:pt x="720" y="441"/>
                </a:lnTo>
                <a:lnTo>
                  <a:pt x="723" y="435"/>
                </a:lnTo>
                <a:lnTo>
                  <a:pt x="724" y="434"/>
                </a:lnTo>
                <a:lnTo>
                  <a:pt x="731" y="437"/>
                </a:lnTo>
                <a:lnTo>
                  <a:pt x="735" y="442"/>
                </a:lnTo>
                <a:lnTo>
                  <a:pt x="742" y="438"/>
                </a:lnTo>
                <a:lnTo>
                  <a:pt x="737" y="433"/>
                </a:lnTo>
                <a:lnTo>
                  <a:pt x="735" y="431"/>
                </a:lnTo>
                <a:lnTo>
                  <a:pt x="735" y="424"/>
                </a:lnTo>
                <a:lnTo>
                  <a:pt x="735" y="419"/>
                </a:lnTo>
                <a:lnTo>
                  <a:pt x="735" y="412"/>
                </a:lnTo>
                <a:lnTo>
                  <a:pt x="742" y="420"/>
                </a:lnTo>
                <a:lnTo>
                  <a:pt x="742" y="424"/>
                </a:lnTo>
                <a:lnTo>
                  <a:pt x="742" y="433"/>
                </a:lnTo>
                <a:lnTo>
                  <a:pt x="754" y="444"/>
                </a:lnTo>
                <a:lnTo>
                  <a:pt x="753" y="453"/>
                </a:lnTo>
                <a:lnTo>
                  <a:pt x="768" y="452"/>
                </a:lnTo>
                <a:lnTo>
                  <a:pt x="768" y="454"/>
                </a:lnTo>
                <a:lnTo>
                  <a:pt x="760" y="456"/>
                </a:lnTo>
                <a:lnTo>
                  <a:pt x="757" y="461"/>
                </a:lnTo>
                <a:lnTo>
                  <a:pt x="754" y="471"/>
                </a:lnTo>
                <a:lnTo>
                  <a:pt x="760" y="474"/>
                </a:lnTo>
                <a:lnTo>
                  <a:pt x="759" y="476"/>
                </a:lnTo>
                <a:lnTo>
                  <a:pt x="756" y="478"/>
                </a:lnTo>
                <a:lnTo>
                  <a:pt x="749" y="479"/>
                </a:lnTo>
                <a:lnTo>
                  <a:pt x="735" y="497"/>
                </a:lnTo>
                <a:lnTo>
                  <a:pt x="735" y="499"/>
                </a:lnTo>
                <a:lnTo>
                  <a:pt x="743" y="499"/>
                </a:lnTo>
                <a:lnTo>
                  <a:pt x="749" y="497"/>
                </a:lnTo>
                <a:lnTo>
                  <a:pt x="752" y="487"/>
                </a:lnTo>
                <a:lnTo>
                  <a:pt x="753" y="486"/>
                </a:lnTo>
                <a:lnTo>
                  <a:pt x="759" y="484"/>
                </a:lnTo>
                <a:lnTo>
                  <a:pt x="763" y="484"/>
                </a:lnTo>
                <a:lnTo>
                  <a:pt x="765" y="480"/>
                </a:lnTo>
                <a:lnTo>
                  <a:pt x="769" y="474"/>
                </a:lnTo>
                <a:lnTo>
                  <a:pt x="774" y="468"/>
                </a:lnTo>
                <a:lnTo>
                  <a:pt x="778" y="465"/>
                </a:lnTo>
                <a:lnTo>
                  <a:pt x="782" y="456"/>
                </a:lnTo>
                <a:lnTo>
                  <a:pt x="787" y="456"/>
                </a:lnTo>
                <a:lnTo>
                  <a:pt x="795" y="453"/>
                </a:lnTo>
                <a:lnTo>
                  <a:pt x="798" y="453"/>
                </a:lnTo>
                <a:lnTo>
                  <a:pt x="804" y="449"/>
                </a:lnTo>
                <a:lnTo>
                  <a:pt x="802" y="446"/>
                </a:lnTo>
                <a:lnTo>
                  <a:pt x="801" y="444"/>
                </a:lnTo>
                <a:lnTo>
                  <a:pt x="794" y="446"/>
                </a:lnTo>
                <a:lnTo>
                  <a:pt x="789" y="448"/>
                </a:lnTo>
                <a:lnTo>
                  <a:pt x="789" y="437"/>
                </a:lnTo>
                <a:lnTo>
                  <a:pt x="795" y="434"/>
                </a:lnTo>
                <a:lnTo>
                  <a:pt x="801" y="429"/>
                </a:lnTo>
                <a:lnTo>
                  <a:pt x="814" y="420"/>
                </a:lnTo>
                <a:lnTo>
                  <a:pt x="819" y="419"/>
                </a:lnTo>
                <a:lnTo>
                  <a:pt x="817" y="416"/>
                </a:lnTo>
                <a:lnTo>
                  <a:pt x="829" y="411"/>
                </a:lnTo>
                <a:lnTo>
                  <a:pt x="829" y="418"/>
                </a:lnTo>
                <a:lnTo>
                  <a:pt x="819" y="423"/>
                </a:lnTo>
                <a:lnTo>
                  <a:pt x="809" y="430"/>
                </a:lnTo>
                <a:lnTo>
                  <a:pt x="809" y="433"/>
                </a:lnTo>
                <a:lnTo>
                  <a:pt x="809" y="438"/>
                </a:lnTo>
                <a:lnTo>
                  <a:pt x="834" y="435"/>
                </a:lnTo>
                <a:lnTo>
                  <a:pt x="843" y="424"/>
                </a:lnTo>
                <a:lnTo>
                  <a:pt x="844" y="438"/>
                </a:lnTo>
                <a:lnTo>
                  <a:pt x="838" y="448"/>
                </a:lnTo>
                <a:lnTo>
                  <a:pt x="835" y="449"/>
                </a:lnTo>
                <a:lnTo>
                  <a:pt x="834" y="449"/>
                </a:lnTo>
                <a:lnTo>
                  <a:pt x="827" y="446"/>
                </a:lnTo>
                <a:lnTo>
                  <a:pt x="817" y="450"/>
                </a:lnTo>
                <a:lnTo>
                  <a:pt x="813" y="452"/>
                </a:lnTo>
                <a:lnTo>
                  <a:pt x="816" y="453"/>
                </a:lnTo>
                <a:lnTo>
                  <a:pt x="823" y="456"/>
                </a:lnTo>
                <a:lnTo>
                  <a:pt x="827" y="459"/>
                </a:lnTo>
                <a:lnTo>
                  <a:pt x="838" y="459"/>
                </a:lnTo>
                <a:lnTo>
                  <a:pt x="846" y="453"/>
                </a:lnTo>
                <a:lnTo>
                  <a:pt x="861" y="454"/>
                </a:lnTo>
                <a:lnTo>
                  <a:pt x="862" y="456"/>
                </a:lnTo>
                <a:lnTo>
                  <a:pt x="865" y="460"/>
                </a:lnTo>
                <a:lnTo>
                  <a:pt x="862" y="464"/>
                </a:lnTo>
                <a:lnTo>
                  <a:pt x="857" y="471"/>
                </a:lnTo>
                <a:lnTo>
                  <a:pt x="850" y="467"/>
                </a:lnTo>
                <a:lnTo>
                  <a:pt x="839" y="468"/>
                </a:lnTo>
                <a:lnTo>
                  <a:pt x="844" y="483"/>
                </a:lnTo>
                <a:lnTo>
                  <a:pt x="859" y="486"/>
                </a:lnTo>
                <a:lnTo>
                  <a:pt x="859" y="489"/>
                </a:lnTo>
                <a:lnTo>
                  <a:pt x="859" y="493"/>
                </a:lnTo>
                <a:lnTo>
                  <a:pt x="851" y="497"/>
                </a:lnTo>
                <a:lnTo>
                  <a:pt x="843" y="504"/>
                </a:lnTo>
                <a:lnTo>
                  <a:pt x="840" y="506"/>
                </a:lnTo>
                <a:lnTo>
                  <a:pt x="834" y="516"/>
                </a:lnTo>
                <a:lnTo>
                  <a:pt x="840" y="516"/>
                </a:lnTo>
                <a:lnTo>
                  <a:pt x="847" y="517"/>
                </a:lnTo>
                <a:lnTo>
                  <a:pt x="868" y="505"/>
                </a:lnTo>
                <a:lnTo>
                  <a:pt x="881" y="490"/>
                </a:lnTo>
                <a:lnTo>
                  <a:pt x="877" y="486"/>
                </a:lnTo>
                <a:lnTo>
                  <a:pt x="877" y="486"/>
                </a:lnTo>
                <a:lnTo>
                  <a:pt x="881" y="472"/>
                </a:lnTo>
                <a:lnTo>
                  <a:pt x="883" y="467"/>
                </a:lnTo>
                <a:lnTo>
                  <a:pt x="883" y="464"/>
                </a:lnTo>
                <a:lnTo>
                  <a:pt x="884" y="464"/>
                </a:lnTo>
                <a:lnTo>
                  <a:pt x="887" y="464"/>
                </a:lnTo>
                <a:lnTo>
                  <a:pt x="896" y="461"/>
                </a:lnTo>
                <a:lnTo>
                  <a:pt x="898" y="454"/>
                </a:lnTo>
                <a:lnTo>
                  <a:pt x="891" y="449"/>
                </a:lnTo>
                <a:lnTo>
                  <a:pt x="885" y="454"/>
                </a:lnTo>
                <a:lnTo>
                  <a:pt x="884" y="457"/>
                </a:lnTo>
                <a:lnTo>
                  <a:pt x="883" y="459"/>
                </a:lnTo>
                <a:lnTo>
                  <a:pt x="881" y="457"/>
                </a:lnTo>
                <a:lnTo>
                  <a:pt x="877" y="453"/>
                </a:lnTo>
                <a:lnTo>
                  <a:pt x="876" y="453"/>
                </a:lnTo>
                <a:lnTo>
                  <a:pt x="880" y="446"/>
                </a:lnTo>
                <a:lnTo>
                  <a:pt x="883" y="439"/>
                </a:lnTo>
                <a:lnTo>
                  <a:pt x="877" y="434"/>
                </a:lnTo>
                <a:lnTo>
                  <a:pt x="876" y="433"/>
                </a:lnTo>
                <a:lnTo>
                  <a:pt x="872" y="437"/>
                </a:lnTo>
                <a:lnTo>
                  <a:pt x="870" y="437"/>
                </a:lnTo>
                <a:lnTo>
                  <a:pt x="868" y="439"/>
                </a:lnTo>
                <a:lnTo>
                  <a:pt x="861" y="446"/>
                </a:lnTo>
                <a:lnTo>
                  <a:pt x="861" y="438"/>
                </a:lnTo>
                <a:lnTo>
                  <a:pt x="859" y="437"/>
                </a:lnTo>
                <a:lnTo>
                  <a:pt x="855" y="434"/>
                </a:lnTo>
                <a:lnTo>
                  <a:pt x="851" y="424"/>
                </a:lnTo>
                <a:lnTo>
                  <a:pt x="854" y="412"/>
                </a:lnTo>
                <a:lnTo>
                  <a:pt x="857" y="411"/>
                </a:lnTo>
                <a:lnTo>
                  <a:pt x="865" y="401"/>
                </a:lnTo>
                <a:lnTo>
                  <a:pt x="870" y="388"/>
                </a:lnTo>
                <a:lnTo>
                  <a:pt x="876" y="386"/>
                </a:lnTo>
                <a:lnTo>
                  <a:pt x="889" y="371"/>
                </a:lnTo>
                <a:lnTo>
                  <a:pt x="895" y="355"/>
                </a:lnTo>
                <a:lnTo>
                  <a:pt x="895" y="343"/>
                </a:lnTo>
                <a:lnTo>
                  <a:pt x="891" y="339"/>
                </a:lnTo>
                <a:lnTo>
                  <a:pt x="888" y="337"/>
                </a:lnTo>
                <a:lnTo>
                  <a:pt x="888" y="336"/>
                </a:lnTo>
                <a:lnTo>
                  <a:pt x="883" y="339"/>
                </a:lnTo>
                <a:lnTo>
                  <a:pt x="877" y="343"/>
                </a:lnTo>
                <a:lnTo>
                  <a:pt x="877" y="348"/>
                </a:lnTo>
                <a:lnTo>
                  <a:pt x="868" y="352"/>
                </a:lnTo>
                <a:lnTo>
                  <a:pt x="857" y="354"/>
                </a:lnTo>
                <a:lnTo>
                  <a:pt x="854" y="359"/>
                </a:lnTo>
                <a:lnTo>
                  <a:pt x="861" y="362"/>
                </a:lnTo>
                <a:lnTo>
                  <a:pt x="868" y="358"/>
                </a:lnTo>
                <a:lnTo>
                  <a:pt x="877" y="355"/>
                </a:lnTo>
                <a:lnTo>
                  <a:pt x="874" y="358"/>
                </a:lnTo>
                <a:lnTo>
                  <a:pt x="872" y="360"/>
                </a:lnTo>
                <a:lnTo>
                  <a:pt x="866" y="370"/>
                </a:lnTo>
                <a:lnTo>
                  <a:pt x="861" y="366"/>
                </a:lnTo>
                <a:lnTo>
                  <a:pt x="857" y="366"/>
                </a:lnTo>
                <a:lnTo>
                  <a:pt x="850" y="366"/>
                </a:lnTo>
                <a:lnTo>
                  <a:pt x="844" y="363"/>
                </a:lnTo>
                <a:lnTo>
                  <a:pt x="847" y="369"/>
                </a:lnTo>
                <a:lnTo>
                  <a:pt x="850" y="375"/>
                </a:lnTo>
                <a:lnTo>
                  <a:pt x="851" y="378"/>
                </a:lnTo>
                <a:lnTo>
                  <a:pt x="843" y="384"/>
                </a:lnTo>
                <a:lnTo>
                  <a:pt x="838" y="388"/>
                </a:lnTo>
                <a:lnTo>
                  <a:pt x="835" y="379"/>
                </a:lnTo>
                <a:lnTo>
                  <a:pt x="843" y="374"/>
                </a:lnTo>
                <a:lnTo>
                  <a:pt x="842" y="370"/>
                </a:lnTo>
                <a:lnTo>
                  <a:pt x="840" y="369"/>
                </a:lnTo>
                <a:lnTo>
                  <a:pt x="831" y="371"/>
                </a:lnTo>
                <a:lnTo>
                  <a:pt x="816" y="378"/>
                </a:lnTo>
                <a:lnTo>
                  <a:pt x="816" y="381"/>
                </a:lnTo>
                <a:lnTo>
                  <a:pt x="817" y="385"/>
                </a:lnTo>
                <a:lnTo>
                  <a:pt x="801" y="386"/>
                </a:lnTo>
                <a:lnTo>
                  <a:pt x="793" y="392"/>
                </a:lnTo>
                <a:lnTo>
                  <a:pt x="789" y="400"/>
                </a:lnTo>
                <a:lnTo>
                  <a:pt x="793" y="407"/>
                </a:lnTo>
                <a:lnTo>
                  <a:pt x="795" y="409"/>
                </a:lnTo>
                <a:lnTo>
                  <a:pt x="798" y="415"/>
                </a:lnTo>
                <a:lnTo>
                  <a:pt x="804" y="409"/>
                </a:lnTo>
                <a:lnTo>
                  <a:pt x="813" y="415"/>
                </a:lnTo>
                <a:lnTo>
                  <a:pt x="809" y="418"/>
                </a:lnTo>
                <a:lnTo>
                  <a:pt x="805" y="411"/>
                </a:lnTo>
                <a:lnTo>
                  <a:pt x="799" y="418"/>
                </a:lnTo>
                <a:lnTo>
                  <a:pt x="787" y="424"/>
                </a:lnTo>
                <a:lnTo>
                  <a:pt x="787" y="419"/>
                </a:lnTo>
                <a:lnTo>
                  <a:pt x="787" y="418"/>
                </a:lnTo>
                <a:lnTo>
                  <a:pt x="784" y="419"/>
                </a:lnTo>
                <a:lnTo>
                  <a:pt x="778" y="420"/>
                </a:lnTo>
                <a:lnTo>
                  <a:pt x="778" y="420"/>
                </a:lnTo>
                <a:lnTo>
                  <a:pt x="782" y="423"/>
                </a:lnTo>
                <a:lnTo>
                  <a:pt x="787" y="424"/>
                </a:lnTo>
                <a:lnTo>
                  <a:pt x="783" y="427"/>
                </a:lnTo>
                <a:lnTo>
                  <a:pt x="775" y="420"/>
                </a:lnTo>
                <a:lnTo>
                  <a:pt x="776" y="415"/>
                </a:lnTo>
                <a:lnTo>
                  <a:pt x="780" y="401"/>
                </a:lnTo>
                <a:lnTo>
                  <a:pt x="782" y="396"/>
                </a:lnTo>
                <a:lnTo>
                  <a:pt x="784" y="388"/>
                </a:lnTo>
                <a:lnTo>
                  <a:pt x="786" y="386"/>
                </a:lnTo>
                <a:lnTo>
                  <a:pt x="787" y="382"/>
                </a:lnTo>
                <a:lnTo>
                  <a:pt x="795" y="377"/>
                </a:lnTo>
                <a:lnTo>
                  <a:pt x="801" y="374"/>
                </a:lnTo>
                <a:lnTo>
                  <a:pt x="804" y="375"/>
                </a:lnTo>
                <a:lnTo>
                  <a:pt x="806" y="377"/>
                </a:lnTo>
                <a:lnTo>
                  <a:pt x="806" y="374"/>
                </a:lnTo>
                <a:lnTo>
                  <a:pt x="808" y="370"/>
                </a:lnTo>
                <a:lnTo>
                  <a:pt x="812" y="370"/>
                </a:lnTo>
                <a:lnTo>
                  <a:pt x="824" y="369"/>
                </a:lnTo>
                <a:lnTo>
                  <a:pt x="834" y="366"/>
                </a:lnTo>
                <a:lnTo>
                  <a:pt x="834" y="362"/>
                </a:lnTo>
                <a:lnTo>
                  <a:pt x="824" y="360"/>
                </a:lnTo>
                <a:lnTo>
                  <a:pt x="813" y="355"/>
                </a:lnTo>
                <a:lnTo>
                  <a:pt x="824" y="354"/>
                </a:lnTo>
                <a:lnTo>
                  <a:pt x="821" y="348"/>
                </a:lnTo>
                <a:lnTo>
                  <a:pt x="828" y="341"/>
                </a:lnTo>
                <a:lnTo>
                  <a:pt x="832" y="339"/>
                </a:lnTo>
                <a:lnTo>
                  <a:pt x="843" y="333"/>
                </a:lnTo>
                <a:lnTo>
                  <a:pt x="842" y="334"/>
                </a:lnTo>
                <a:lnTo>
                  <a:pt x="840" y="339"/>
                </a:lnTo>
                <a:lnTo>
                  <a:pt x="836" y="344"/>
                </a:lnTo>
                <a:lnTo>
                  <a:pt x="838" y="349"/>
                </a:lnTo>
                <a:lnTo>
                  <a:pt x="842" y="349"/>
                </a:lnTo>
                <a:lnTo>
                  <a:pt x="855" y="343"/>
                </a:lnTo>
                <a:lnTo>
                  <a:pt x="859" y="343"/>
                </a:lnTo>
                <a:lnTo>
                  <a:pt x="873" y="339"/>
                </a:lnTo>
                <a:lnTo>
                  <a:pt x="877" y="339"/>
                </a:lnTo>
                <a:lnTo>
                  <a:pt x="881" y="334"/>
                </a:lnTo>
                <a:lnTo>
                  <a:pt x="866" y="332"/>
                </a:lnTo>
                <a:lnTo>
                  <a:pt x="868" y="325"/>
                </a:lnTo>
                <a:lnTo>
                  <a:pt x="872" y="328"/>
                </a:lnTo>
                <a:lnTo>
                  <a:pt x="879" y="330"/>
                </a:lnTo>
                <a:lnTo>
                  <a:pt x="885" y="330"/>
                </a:lnTo>
                <a:lnTo>
                  <a:pt x="889" y="334"/>
                </a:lnTo>
                <a:lnTo>
                  <a:pt x="891" y="334"/>
                </a:lnTo>
                <a:lnTo>
                  <a:pt x="896" y="339"/>
                </a:lnTo>
                <a:lnTo>
                  <a:pt x="898" y="340"/>
                </a:lnTo>
                <a:lnTo>
                  <a:pt x="898" y="339"/>
                </a:lnTo>
                <a:lnTo>
                  <a:pt x="898" y="336"/>
                </a:lnTo>
                <a:lnTo>
                  <a:pt x="899" y="334"/>
                </a:lnTo>
                <a:lnTo>
                  <a:pt x="892" y="329"/>
                </a:lnTo>
                <a:lnTo>
                  <a:pt x="885" y="324"/>
                </a:lnTo>
                <a:lnTo>
                  <a:pt x="879" y="325"/>
                </a:lnTo>
                <a:lnTo>
                  <a:pt x="876" y="324"/>
                </a:lnTo>
                <a:lnTo>
                  <a:pt x="866" y="319"/>
                </a:lnTo>
                <a:lnTo>
                  <a:pt x="862" y="321"/>
                </a:lnTo>
                <a:lnTo>
                  <a:pt x="854" y="324"/>
                </a:lnTo>
                <a:lnTo>
                  <a:pt x="849" y="325"/>
                </a:lnTo>
                <a:lnTo>
                  <a:pt x="839" y="329"/>
                </a:lnTo>
                <a:lnTo>
                  <a:pt x="832" y="332"/>
                </a:lnTo>
                <a:lnTo>
                  <a:pt x="827" y="334"/>
                </a:lnTo>
                <a:lnTo>
                  <a:pt x="820" y="339"/>
                </a:lnTo>
                <a:lnTo>
                  <a:pt x="819" y="339"/>
                </a:lnTo>
                <a:lnTo>
                  <a:pt x="812" y="343"/>
                </a:lnTo>
                <a:lnTo>
                  <a:pt x="810" y="351"/>
                </a:lnTo>
                <a:lnTo>
                  <a:pt x="804" y="355"/>
                </a:lnTo>
                <a:lnTo>
                  <a:pt x="794" y="356"/>
                </a:lnTo>
                <a:lnTo>
                  <a:pt x="793" y="355"/>
                </a:lnTo>
                <a:lnTo>
                  <a:pt x="776" y="355"/>
                </a:lnTo>
                <a:lnTo>
                  <a:pt x="775" y="349"/>
                </a:lnTo>
                <a:lnTo>
                  <a:pt x="793" y="344"/>
                </a:lnTo>
                <a:lnTo>
                  <a:pt x="802" y="340"/>
                </a:lnTo>
                <a:lnTo>
                  <a:pt x="795" y="340"/>
                </a:lnTo>
                <a:lnTo>
                  <a:pt x="786" y="341"/>
                </a:lnTo>
                <a:lnTo>
                  <a:pt x="774" y="344"/>
                </a:lnTo>
                <a:lnTo>
                  <a:pt x="780" y="339"/>
                </a:lnTo>
                <a:lnTo>
                  <a:pt x="789" y="332"/>
                </a:lnTo>
                <a:lnTo>
                  <a:pt x="794" y="328"/>
                </a:lnTo>
                <a:lnTo>
                  <a:pt x="798" y="332"/>
                </a:lnTo>
                <a:lnTo>
                  <a:pt x="802" y="330"/>
                </a:lnTo>
                <a:lnTo>
                  <a:pt x="799" y="324"/>
                </a:lnTo>
                <a:lnTo>
                  <a:pt x="799" y="322"/>
                </a:lnTo>
                <a:lnTo>
                  <a:pt x="802" y="322"/>
                </a:lnTo>
                <a:lnTo>
                  <a:pt x="805" y="321"/>
                </a:lnTo>
                <a:lnTo>
                  <a:pt x="813" y="321"/>
                </a:lnTo>
                <a:lnTo>
                  <a:pt x="820" y="321"/>
                </a:lnTo>
                <a:lnTo>
                  <a:pt x="827" y="315"/>
                </a:lnTo>
                <a:lnTo>
                  <a:pt x="820" y="314"/>
                </a:lnTo>
                <a:lnTo>
                  <a:pt x="810" y="314"/>
                </a:lnTo>
                <a:lnTo>
                  <a:pt x="821" y="304"/>
                </a:lnTo>
                <a:lnTo>
                  <a:pt x="831" y="310"/>
                </a:lnTo>
                <a:lnTo>
                  <a:pt x="834" y="307"/>
                </a:lnTo>
                <a:lnTo>
                  <a:pt x="834" y="310"/>
                </a:lnTo>
                <a:lnTo>
                  <a:pt x="834" y="313"/>
                </a:lnTo>
                <a:lnTo>
                  <a:pt x="840" y="309"/>
                </a:lnTo>
                <a:lnTo>
                  <a:pt x="851" y="303"/>
                </a:lnTo>
                <a:lnTo>
                  <a:pt x="858" y="298"/>
                </a:lnTo>
                <a:lnTo>
                  <a:pt x="858" y="292"/>
                </a:lnTo>
                <a:lnTo>
                  <a:pt x="853" y="292"/>
                </a:lnTo>
                <a:lnTo>
                  <a:pt x="854" y="291"/>
                </a:lnTo>
                <a:lnTo>
                  <a:pt x="858" y="288"/>
                </a:lnTo>
                <a:lnTo>
                  <a:pt x="859" y="288"/>
                </a:lnTo>
                <a:lnTo>
                  <a:pt x="862" y="289"/>
                </a:lnTo>
                <a:lnTo>
                  <a:pt x="864" y="288"/>
                </a:lnTo>
                <a:lnTo>
                  <a:pt x="866" y="289"/>
                </a:lnTo>
                <a:lnTo>
                  <a:pt x="866" y="289"/>
                </a:lnTo>
                <a:lnTo>
                  <a:pt x="869" y="294"/>
                </a:lnTo>
                <a:lnTo>
                  <a:pt x="865" y="291"/>
                </a:lnTo>
                <a:lnTo>
                  <a:pt x="864" y="294"/>
                </a:lnTo>
                <a:lnTo>
                  <a:pt x="866" y="299"/>
                </a:lnTo>
                <a:lnTo>
                  <a:pt x="874" y="302"/>
                </a:lnTo>
                <a:lnTo>
                  <a:pt x="874" y="307"/>
                </a:lnTo>
                <a:lnTo>
                  <a:pt x="874" y="310"/>
                </a:lnTo>
                <a:lnTo>
                  <a:pt x="873" y="313"/>
                </a:lnTo>
                <a:lnTo>
                  <a:pt x="876" y="313"/>
                </a:lnTo>
                <a:lnTo>
                  <a:pt x="877" y="314"/>
                </a:lnTo>
                <a:lnTo>
                  <a:pt x="880" y="309"/>
                </a:lnTo>
                <a:lnTo>
                  <a:pt x="880" y="307"/>
                </a:lnTo>
                <a:lnTo>
                  <a:pt x="883" y="307"/>
                </a:lnTo>
                <a:lnTo>
                  <a:pt x="883" y="321"/>
                </a:lnTo>
                <a:lnTo>
                  <a:pt x="887" y="322"/>
                </a:lnTo>
                <a:lnTo>
                  <a:pt x="889" y="322"/>
                </a:lnTo>
                <a:lnTo>
                  <a:pt x="899" y="325"/>
                </a:lnTo>
                <a:lnTo>
                  <a:pt x="902" y="328"/>
                </a:lnTo>
                <a:lnTo>
                  <a:pt x="902" y="334"/>
                </a:lnTo>
                <a:lnTo>
                  <a:pt x="903" y="336"/>
                </a:lnTo>
                <a:lnTo>
                  <a:pt x="904" y="339"/>
                </a:lnTo>
                <a:lnTo>
                  <a:pt x="904" y="340"/>
                </a:lnTo>
                <a:lnTo>
                  <a:pt x="907" y="339"/>
                </a:lnTo>
                <a:lnTo>
                  <a:pt x="910" y="337"/>
                </a:lnTo>
                <a:lnTo>
                  <a:pt x="911" y="339"/>
                </a:lnTo>
                <a:lnTo>
                  <a:pt x="913" y="340"/>
                </a:lnTo>
                <a:lnTo>
                  <a:pt x="907" y="347"/>
                </a:lnTo>
                <a:lnTo>
                  <a:pt x="904" y="351"/>
                </a:lnTo>
                <a:lnTo>
                  <a:pt x="899" y="362"/>
                </a:lnTo>
                <a:lnTo>
                  <a:pt x="900" y="364"/>
                </a:lnTo>
                <a:lnTo>
                  <a:pt x="906" y="364"/>
                </a:lnTo>
                <a:lnTo>
                  <a:pt x="906" y="367"/>
                </a:lnTo>
                <a:lnTo>
                  <a:pt x="898" y="374"/>
                </a:lnTo>
                <a:lnTo>
                  <a:pt x="896" y="394"/>
                </a:lnTo>
                <a:lnTo>
                  <a:pt x="895" y="400"/>
                </a:lnTo>
                <a:lnTo>
                  <a:pt x="896" y="408"/>
                </a:lnTo>
                <a:lnTo>
                  <a:pt x="895" y="419"/>
                </a:lnTo>
                <a:lnTo>
                  <a:pt x="896" y="420"/>
                </a:lnTo>
                <a:lnTo>
                  <a:pt x="898" y="420"/>
                </a:lnTo>
                <a:lnTo>
                  <a:pt x="900" y="419"/>
                </a:lnTo>
                <a:lnTo>
                  <a:pt x="903" y="418"/>
                </a:lnTo>
                <a:lnTo>
                  <a:pt x="906" y="412"/>
                </a:lnTo>
                <a:lnTo>
                  <a:pt x="906" y="411"/>
                </a:lnTo>
                <a:lnTo>
                  <a:pt x="909" y="404"/>
                </a:lnTo>
                <a:lnTo>
                  <a:pt x="918" y="389"/>
                </a:lnTo>
                <a:lnTo>
                  <a:pt x="921" y="389"/>
                </a:lnTo>
                <a:lnTo>
                  <a:pt x="925" y="388"/>
                </a:lnTo>
                <a:lnTo>
                  <a:pt x="928" y="385"/>
                </a:lnTo>
                <a:lnTo>
                  <a:pt x="925" y="377"/>
                </a:lnTo>
                <a:lnTo>
                  <a:pt x="922" y="366"/>
                </a:lnTo>
                <a:lnTo>
                  <a:pt x="924" y="363"/>
                </a:lnTo>
                <a:lnTo>
                  <a:pt x="928" y="362"/>
                </a:lnTo>
                <a:lnTo>
                  <a:pt x="932" y="371"/>
                </a:lnTo>
                <a:lnTo>
                  <a:pt x="936" y="374"/>
                </a:lnTo>
                <a:lnTo>
                  <a:pt x="939" y="374"/>
                </a:lnTo>
                <a:lnTo>
                  <a:pt x="945" y="378"/>
                </a:lnTo>
                <a:lnTo>
                  <a:pt x="948" y="373"/>
                </a:lnTo>
                <a:lnTo>
                  <a:pt x="952" y="360"/>
                </a:lnTo>
                <a:lnTo>
                  <a:pt x="947" y="354"/>
                </a:lnTo>
                <a:lnTo>
                  <a:pt x="945" y="343"/>
                </a:lnTo>
                <a:lnTo>
                  <a:pt x="950" y="339"/>
                </a:lnTo>
                <a:lnTo>
                  <a:pt x="951" y="340"/>
                </a:lnTo>
                <a:lnTo>
                  <a:pt x="954" y="349"/>
                </a:lnTo>
                <a:lnTo>
                  <a:pt x="955" y="355"/>
                </a:lnTo>
                <a:lnTo>
                  <a:pt x="959" y="359"/>
                </a:lnTo>
                <a:lnTo>
                  <a:pt x="965" y="356"/>
                </a:lnTo>
                <a:lnTo>
                  <a:pt x="969" y="349"/>
                </a:lnTo>
                <a:lnTo>
                  <a:pt x="967" y="345"/>
                </a:lnTo>
                <a:lnTo>
                  <a:pt x="965" y="339"/>
                </a:lnTo>
                <a:lnTo>
                  <a:pt x="960" y="333"/>
                </a:lnTo>
                <a:lnTo>
                  <a:pt x="959" y="329"/>
                </a:lnTo>
                <a:lnTo>
                  <a:pt x="960" y="328"/>
                </a:lnTo>
                <a:lnTo>
                  <a:pt x="966" y="330"/>
                </a:lnTo>
                <a:lnTo>
                  <a:pt x="963" y="322"/>
                </a:lnTo>
                <a:lnTo>
                  <a:pt x="965" y="319"/>
                </a:lnTo>
                <a:lnTo>
                  <a:pt x="966" y="321"/>
                </a:lnTo>
                <a:lnTo>
                  <a:pt x="971" y="326"/>
                </a:lnTo>
                <a:lnTo>
                  <a:pt x="974" y="328"/>
                </a:lnTo>
                <a:lnTo>
                  <a:pt x="984" y="317"/>
                </a:lnTo>
                <a:lnTo>
                  <a:pt x="984" y="310"/>
                </a:lnTo>
                <a:lnTo>
                  <a:pt x="985" y="309"/>
                </a:lnTo>
                <a:lnTo>
                  <a:pt x="992" y="310"/>
                </a:lnTo>
                <a:lnTo>
                  <a:pt x="997" y="299"/>
                </a:lnTo>
                <a:lnTo>
                  <a:pt x="993" y="291"/>
                </a:lnTo>
                <a:lnTo>
                  <a:pt x="993" y="288"/>
                </a:lnTo>
                <a:lnTo>
                  <a:pt x="992" y="287"/>
                </a:lnTo>
                <a:lnTo>
                  <a:pt x="993" y="269"/>
                </a:lnTo>
                <a:lnTo>
                  <a:pt x="999" y="266"/>
                </a:lnTo>
                <a:lnTo>
                  <a:pt x="1000" y="265"/>
                </a:lnTo>
                <a:lnTo>
                  <a:pt x="999" y="270"/>
                </a:lnTo>
                <a:lnTo>
                  <a:pt x="999" y="274"/>
                </a:lnTo>
                <a:lnTo>
                  <a:pt x="999" y="279"/>
                </a:lnTo>
                <a:lnTo>
                  <a:pt x="1003" y="279"/>
                </a:lnTo>
                <a:lnTo>
                  <a:pt x="1004" y="280"/>
                </a:lnTo>
                <a:lnTo>
                  <a:pt x="1008" y="280"/>
                </a:lnTo>
                <a:lnTo>
                  <a:pt x="1010" y="272"/>
                </a:lnTo>
                <a:lnTo>
                  <a:pt x="1005" y="269"/>
                </a:lnTo>
                <a:lnTo>
                  <a:pt x="1004" y="265"/>
                </a:lnTo>
                <a:lnTo>
                  <a:pt x="1003" y="265"/>
                </a:lnTo>
                <a:lnTo>
                  <a:pt x="1001" y="265"/>
                </a:lnTo>
                <a:lnTo>
                  <a:pt x="1003" y="264"/>
                </a:lnTo>
                <a:lnTo>
                  <a:pt x="1001" y="261"/>
                </a:lnTo>
                <a:lnTo>
                  <a:pt x="999" y="257"/>
                </a:lnTo>
                <a:lnTo>
                  <a:pt x="988" y="257"/>
                </a:lnTo>
                <a:lnTo>
                  <a:pt x="988" y="251"/>
                </a:lnTo>
                <a:lnTo>
                  <a:pt x="999" y="242"/>
                </a:lnTo>
                <a:lnTo>
                  <a:pt x="996" y="238"/>
                </a:lnTo>
                <a:lnTo>
                  <a:pt x="993" y="234"/>
                </a:lnTo>
                <a:lnTo>
                  <a:pt x="992" y="231"/>
                </a:lnTo>
                <a:lnTo>
                  <a:pt x="990" y="231"/>
                </a:lnTo>
                <a:lnTo>
                  <a:pt x="992" y="224"/>
                </a:lnTo>
                <a:lnTo>
                  <a:pt x="995" y="221"/>
                </a:lnTo>
                <a:lnTo>
                  <a:pt x="999" y="223"/>
                </a:lnTo>
                <a:lnTo>
                  <a:pt x="1004" y="221"/>
                </a:lnTo>
                <a:lnTo>
                  <a:pt x="1007" y="213"/>
                </a:lnTo>
                <a:lnTo>
                  <a:pt x="1008" y="210"/>
                </a:lnTo>
                <a:lnTo>
                  <a:pt x="1010" y="206"/>
                </a:lnTo>
                <a:lnTo>
                  <a:pt x="1011" y="205"/>
                </a:lnTo>
                <a:lnTo>
                  <a:pt x="1010" y="202"/>
                </a:lnTo>
                <a:lnTo>
                  <a:pt x="1010" y="194"/>
                </a:lnTo>
                <a:lnTo>
                  <a:pt x="1008" y="194"/>
                </a:lnTo>
                <a:lnTo>
                  <a:pt x="1005" y="191"/>
                </a:lnTo>
                <a:lnTo>
                  <a:pt x="997" y="183"/>
                </a:lnTo>
                <a:lnTo>
                  <a:pt x="996" y="182"/>
                </a:lnTo>
                <a:lnTo>
                  <a:pt x="989" y="180"/>
                </a:lnTo>
                <a:lnTo>
                  <a:pt x="986" y="176"/>
                </a:lnTo>
                <a:lnTo>
                  <a:pt x="986" y="174"/>
                </a:lnTo>
                <a:lnTo>
                  <a:pt x="989" y="168"/>
                </a:lnTo>
                <a:lnTo>
                  <a:pt x="988" y="159"/>
                </a:lnTo>
                <a:lnTo>
                  <a:pt x="986" y="159"/>
                </a:lnTo>
                <a:lnTo>
                  <a:pt x="980" y="157"/>
                </a:lnTo>
                <a:lnTo>
                  <a:pt x="978" y="153"/>
                </a:lnTo>
                <a:lnTo>
                  <a:pt x="985" y="137"/>
                </a:lnTo>
                <a:lnTo>
                  <a:pt x="988" y="133"/>
                </a:lnTo>
                <a:lnTo>
                  <a:pt x="989" y="130"/>
                </a:lnTo>
                <a:lnTo>
                  <a:pt x="986" y="105"/>
                </a:lnTo>
                <a:lnTo>
                  <a:pt x="992" y="99"/>
                </a:lnTo>
                <a:lnTo>
                  <a:pt x="993" y="96"/>
                </a:lnTo>
                <a:lnTo>
                  <a:pt x="993" y="97"/>
                </a:lnTo>
                <a:lnTo>
                  <a:pt x="996" y="88"/>
                </a:lnTo>
                <a:lnTo>
                  <a:pt x="995" y="77"/>
                </a:lnTo>
                <a:lnTo>
                  <a:pt x="990" y="69"/>
                </a:lnTo>
                <a:lnTo>
                  <a:pt x="988" y="64"/>
                </a:lnTo>
                <a:lnTo>
                  <a:pt x="988" y="63"/>
                </a:lnTo>
                <a:lnTo>
                  <a:pt x="988" y="62"/>
                </a:lnTo>
                <a:lnTo>
                  <a:pt x="999" y="51"/>
                </a:lnTo>
                <a:lnTo>
                  <a:pt x="1019" y="28"/>
                </a:lnTo>
                <a:close/>
                <a:moveTo>
                  <a:pt x="677" y="774"/>
                </a:moveTo>
                <a:lnTo>
                  <a:pt x="674" y="782"/>
                </a:lnTo>
                <a:lnTo>
                  <a:pt x="671" y="786"/>
                </a:lnTo>
                <a:lnTo>
                  <a:pt x="670" y="782"/>
                </a:lnTo>
                <a:lnTo>
                  <a:pt x="664" y="776"/>
                </a:lnTo>
                <a:lnTo>
                  <a:pt x="660" y="775"/>
                </a:lnTo>
                <a:lnTo>
                  <a:pt x="660" y="776"/>
                </a:lnTo>
                <a:lnTo>
                  <a:pt x="659" y="779"/>
                </a:lnTo>
                <a:lnTo>
                  <a:pt x="659" y="783"/>
                </a:lnTo>
                <a:lnTo>
                  <a:pt x="652" y="783"/>
                </a:lnTo>
                <a:lnTo>
                  <a:pt x="645" y="787"/>
                </a:lnTo>
                <a:lnTo>
                  <a:pt x="649" y="797"/>
                </a:lnTo>
                <a:lnTo>
                  <a:pt x="658" y="798"/>
                </a:lnTo>
                <a:lnTo>
                  <a:pt x="668" y="799"/>
                </a:lnTo>
                <a:lnTo>
                  <a:pt x="670" y="799"/>
                </a:lnTo>
                <a:lnTo>
                  <a:pt x="675" y="804"/>
                </a:lnTo>
                <a:lnTo>
                  <a:pt x="678" y="810"/>
                </a:lnTo>
                <a:lnTo>
                  <a:pt x="678" y="813"/>
                </a:lnTo>
                <a:lnTo>
                  <a:pt x="673" y="813"/>
                </a:lnTo>
                <a:lnTo>
                  <a:pt x="667" y="806"/>
                </a:lnTo>
                <a:lnTo>
                  <a:pt x="662" y="806"/>
                </a:lnTo>
                <a:lnTo>
                  <a:pt x="660" y="806"/>
                </a:lnTo>
                <a:lnTo>
                  <a:pt x="658" y="808"/>
                </a:lnTo>
                <a:lnTo>
                  <a:pt x="656" y="808"/>
                </a:lnTo>
                <a:lnTo>
                  <a:pt x="652" y="804"/>
                </a:lnTo>
                <a:lnTo>
                  <a:pt x="641" y="805"/>
                </a:lnTo>
                <a:lnTo>
                  <a:pt x="640" y="809"/>
                </a:lnTo>
                <a:lnTo>
                  <a:pt x="638" y="812"/>
                </a:lnTo>
                <a:lnTo>
                  <a:pt x="640" y="814"/>
                </a:lnTo>
                <a:lnTo>
                  <a:pt x="643" y="820"/>
                </a:lnTo>
                <a:lnTo>
                  <a:pt x="653" y="820"/>
                </a:lnTo>
                <a:lnTo>
                  <a:pt x="663" y="819"/>
                </a:lnTo>
                <a:lnTo>
                  <a:pt x="664" y="823"/>
                </a:lnTo>
                <a:lnTo>
                  <a:pt x="664" y="829"/>
                </a:lnTo>
                <a:lnTo>
                  <a:pt x="671" y="829"/>
                </a:lnTo>
                <a:lnTo>
                  <a:pt x="681" y="838"/>
                </a:lnTo>
                <a:lnTo>
                  <a:pt x="685" y="835"/>
                </a:lnTo>
                <a:lnTo>
                  <a:pt x="689" y="821"/>
                </a:lnTo>
                <a:lnTo>
                  <a:pt x="694" y="814"/>
                </a:lnTo>
                <a:lnTo>
                  <a:pt x="697" y="812"/>
                </a:lnTo>
                <a:lnTo>
                  <a:pt x="697" y="802"/>
                </a:lnTo>
                <a:lnTo>
                  <a:pt x="692" y="790"/>
                </a:lnTo>
                <a:lnTo>
                  <a:pt x="689" y="780"/>
                </a:lnTo>
                <a:lnTo>
                  <a:pt x="683" y="775"/>
                </a:lnTo>
                <a:lnTo>
                  <a:pt x="677" y="774"/>
                </a:lnTo>
                <a:close/>
                <a:moveTo>
                  <a:pt x="548" y="783"/>
                </a:moveTo>
                <a:lnTo>
                  <a:pt x="547" y="784"/>
                </a:lnTo>
                <a:lnTo>
                  <a:pt x="543" y="784"/>
                </a:lnTo>
                <a:lnTo>
                  <a:pt x="539" y="794"/>
                </a:lnTo>
                <a:lnTo>
                  <a:pt x="539" y="795"/>
                </a:lnTo>
                <a:lnTo>
                  <a:pt x="537" y="797"/>
                </a:lnTo>
                <a:lnTo>
                  <a:pt x="540" y="802"/>
                </a:lnTo>
                <a:lnTo>
                  <a:pt x="547" y="808"/>
                </a:lnTo>
                <a:lnTo>
                  <a:pt x="550" y="814"/>
                </a:lnTo>
                <a:lnTo>
                  <a:pt x="551" y="825"/>
                </a:lnTo>
                <a:lnTo>
                  <a:pt x="557" y="831"/>
                </a:lnTo>
                <a:lnTo>
                  <a:pt x="561" y="831"/>
                </a:lnTo>
                <a:lnTo>
                  <a:pt x="561" y="828"/>
                </a:lnTo>
                <a:lnTo>
                  <a:pt x="561" y="825"/>
                </a:lnTo>
                <a:lnTo>
                  <a:pt x="555" y="814"/>
                </a:lnTo>
                <a:lnTo>
                  <a:pt x="555" y="813"/>
                </a:lnTo>
                <a:lnTo>
                  <a:pt x="554" y="812"/>
                </a:lnTo>
                <a:lnTo>
                  <a:pt x="551" y="806"/>
                </a:lnTo>
                <a:lnTo>
                  <a:pt x="544" y="799"/>
                </a:lnTo>
                <a:lnTo>
                  <a:pt x="546" y="795"/>
                </a:lnTo>
                <a:lnTo>
                  <a:pt x="550" y="787"/>
                </a:lnTo>
                <a:lnTo>
                  <a:pt x="548" y="784"/>
                </a:lnTo>
                <a:lnTo>
                  <a:pt x="548" y="783"/>
                </a:lnTo>
                <a:close/>
                <a:moveTo>
                  <a:pt x="527" y="761"/>
                </a:moveTo>
                <a:lnTo>
                  <a:pt x="520" y="764"/>
                </a:lnTo>
                <a:lnTo>
                  <a:pt x="517" y="765"/>
                </a:lnTo>
                <a:lnTo>
                  <a:pt x="514" y="767"/>
                </a:lnTo>
                <a:lnTo>
                  <a:pt x="505" y="772"/>
                </a:lnTo>
                <a:lnTo>
                  <a:pt x="506" y="775"/>
                </a:lnTo>
                <a:lnTo>
                  <a:pt x="513" y="779"/>
                </a:lnTo>
                <a:lnTo>
                  <a:pt x="528" y="774"/>
                </a:lnTo>
                <a:lnTo>
                  <a:pt x="539" y="769"/>
                </a:lnTo>
                <a:lnTo>
                  <a:pt x="539" y="763"/>
                </a:lnTo>
                <a:lnTo>
                  <a:pt x="527" y="761"/>
                </a:lnTo>
                <a:close/>
                <a:moveTo>
                  <a:pt x="423" y="1616"/>
                </a:moveTo>
                <a:lnTo>
                  <a:pt x="421" y="1616"/>
                </a:lnTo>
                <a:lnTo>
                  <a:pt x="419" y="1616"/>
                </a:lnTo>
                <a:lnTo>
                  <a:pt x="413" y="1618"/>
                </a:lnTo>
                <a:lnTo>
                  <a:pt x="412" y="1623"/>
                </a:lnTo>
                <a:lnTo>
                  <a:pt x="413" y="1626"/>
                </a:lnTo>
                <a:lnTo>
                  <a:pt x="417" y="1633"/>
                </a:lnTo>
                <a:lnTo>
                  <a:pt x="417" y="1638"/>
                </a:lnTo>
                <a:lnTo>
                  <a:pt x="408" y="1659"/>
                </a:lnTo>
                <a:lnTo>
                  <a:pt x="406" y="1660"/>
                </a:lnTo>
                <a:lnTo>
                  <a:pt x="408" y="1665"/>
                </a:lnTo>
                <a:lnTo>
                  <a:pt x="408" y="1667"/>
                </a:lnTo>
                <a:lnTo>
                  <a:pt x="409" y="1672"/>
                </a:lnTo>
                <a:lnTo>
                  <a:pt x="416" y="1678"/>
                </a:lnTo>
                <a:lnTo>
                  <a:pt x="437" y="1680"/>
                </a:lnTo>
                <a:lnTo>
                  <a:pt x="438" y="1680"/>
                </a:lnTo>
                <a:lnTo>
                  <a:pt x="449" y="1684"/>
                </a:lnTo>
                <a:lnTo>
                  <a:pt x="452" y="1683"/>
                </a:lnTo>
                <a:lnTo>
                  <a:pt x="453" y="1682"/>
                </a:lnTo>
                <a:lnTo>
                  <a:pt x="454" y="1676"/>
                </a:lnTo>
                <a:lnTo>
                  <a:pt x="449" y="1668"/>
                </a:lnTo>
                <a:lnTo>
                  <a:pt x="431" y="1657"/>
                </a:lnTo>
                <a:lnTo>
                  <a:pt x="427" y="1653"/>
                </a:lnTo>
                <a:lnTo>
                  <a:pt x="426" y="1648"/>
                </a:lnTo>
                <a:lnTo>
                  <a:pt x="427" y="1638"/>
                </a:lnTo>
                <a:lnTo>
                  <a:pt x="427" y="1635"/>
                </a:lnTo>
                <a:lnTo>
                  <a:pt x="426" y="1620"/>
                </a:lnTo>
                <a:lnTo>
                  <a:pt x="424" y="1618"/>
                </a:lnTo>
                <a:lnTo>
                  <a:pt x="423" y="1616"/>
                </a:lnTo>
                <a:close/>
                <a:moveTo>
                  <a:pt x="718" y="753"/>
                </a:moveTo>
                <a:lnTo>
                  <a:pt x="713" y="757"/>
                </a:lnTo>
                <a:lnTo>
                  <a:pt x="709" y="763"/>
                </a:lnTo>
                <a:lnTo>
                  <a:pt x="704" y="764"/>
                </a:lnTo>
                <a:lnTo>
                  <a:pt x="701" y="764"/>
                </a:lnTo>
                <a:lnTo>
                  <a:pt x="698" y="765"/>
                </a:lnTo>
                <a:lnTo>
                  <a:pt x="690" y="760"/>
                </a:lnTo>
                <a:lnTo>
                  <a:pt x="686" y="760"/>
                </a:lnTo>
                <a:lnTo>
                  <a:pt x="678" y="759"/>
                </a:lnTo>
                <a:lnTo>
                  <a:pt x="673" y="757"/>
                </a:lnTo>
                <a:lnTo>
                  <a:pt x="670" y="757"/>
                </a:lnTo>
                <a:lnTo>
                  <a:pt x="659" y="759"/>
                </a:lnTo>
                <a:lnTo>
                  <a:pt x="653" y="763"/>
                </a:lnTo>
                <a:lnTo>
                  <a:pt x="651" y="767"/>
                </a:lnTo>
                <a:lnTo>
                  <a:pt x="653" y="767"/>
                </a:lnTo>
                <a:lnTo>
                  <a:pt x="660" y="764"/>
                </a:lnTo>
                <a:lnTo>
                  <a:pt x="667" y="763"/>
                </a:lnTo>
                <a:lnTo>
                  <a:pt x="673" y="763"/>
                </a:lnTo>
                <a:lnTo>
                  <a:pt x="674" y="763"/>
                </a:lnTo>
                <a:lnTo>
                  <a:pt x="685" y="765"/>
                </a:lnTo>
                <a:lnTo>
                  <a:pt x="692" y="768"/>
                </a:lnTo>
                <a:lnTo>
                  <a:pt x="701" y="775"/>
                </a:lnTo>
                <a:lnTo>
                  <a:pt x="703" y="778"/>
                </a:lnTo>
                <a:lnTo>
                  <a:pt x="705" y="783"/>
                </a:lnTo>
                <a:lnTo>
                  <a:pt x="708" y="783"/>
                </a:lnTo>
                <a:lnTo>
                  <a:pt x="712" y="780"/>
                </a:lnTo>
                <a:lnTo>
                  <a:pt x="719" y="784"/>
                </a:lnTo>
                <a:lnTo>
                  <a:pt x="731" y="784"/>
                </a:lnTo>
                <a:lnTo>
                  <a:pt x="735" y="786"/>
                </a:lnTo>
                <a:lnTo>
                  <a:pt x="735" y="782"/>
                </a:lnTo>
                <a:lnTo>
                  <a:pt x="719" y="776"/>
                </a:lnTo>
                <a:lnTo>
                  <a:pt x="720" y="771"/>
                </a:lnTo>
                <a:lnTo>
                  <a:pt x="726" y="769"/>
                </a:lnTo>
                <a:lnTo>
                  <a:pt x="734" y="760"/>
                </a:lnTo>
                <a:lnTo>
                  <a:pt x="731" y="757"/>
                </a:lnTo>
                <a:lnTo>
                  <a:pt x="724" y="760"/>
                </a:lnTo>
                <a:lnTo>
                  <a:pt x="722" y="754"/>
                </a:lnTo>
                <a:lnTo>
                  <a:pt x="718" y="753"/>
                </a:lnTo>
                <a:close/>
                <a:moveTo>
                  <a:pt x="338" y="1665"/>
                </a:moveTo>
                <a:lnTo>
                  <a:pt x="333" y="1665"/>
                </a:lnTo>
                <a:lnTo>
                  <a:pt x="334" y="1669"/>
                </a:lnTo>
                <a:lnTo>
                  <a:pt x="338" y="1675"/>
                </a:lnTo>
                <a:lnTo>
                  <a:pt x="342" y="1675"/>
                </a:lnTo>
                <a:lnTo>
                  <a:pt x="349" y="1675"/>
                </a:lnTo>
                <a:lnTo>
                  <a:pt x="348" y="1671"/>
                </a:lnTo>
                <a:lnTo>
                  <a:pt x="338" y="1665"/>
                </a:lnTo>
                <a:close/>
                <a:moveTo>
                  <a:pt x="602" y="739"/>
                </a:moveTo>
                <a:lnTo>
                  <a:pt x="602" y="741"/>
                </a:lnTo>
                <a:lnTo>
                  <a:pt x="600" y="748"/>
                </a:lnTo>
                <a:lnTo>
                  <a:pt x="589" y="760"/>
                </a:lnTo>
                <a:lnTo>
                  <a:pt x="593" y="768"/>
                </a:lnTo>
                <a:lnTo>
                  <a:pt x="602" y="767"/>
                </a:lnTo>
                <a:lnTo>
                  <a:pt x="604" y="757"/>
                </a:lnTo>
                <a:lnTo>
                  <a:pt x="606" y="752"/>
                </a:lnTo>
                <a:lnTo>
                  <a:pt x="608" y="744"/>
                </a:lnTo>
                <a:lnTo>
                  <a:pt x="604" y="742"/>
                </a:lnTo>
                <a:lnTo>
                  <a:pt x="602" y="739"/>
                </a:lnTo>
                <a:close/>
                <a:moveTo>
                  <a:pt x="225" y="1871"/>
                </a:moveTo>
                <a:lnTo>
                  <a:pt x="215" y="1874"/>
                </a:lnTo>
                <a:lnTo>
                  <a:pt x="209" y="1879"/>
                </a:lnTo>
                <a:lnTo>
                  <a:pt x="221" y="1889"/>
                </a:lnTo>
                <a:lnTo>
                  <a:pt x="225" y="1894"/>
                </a:lnTo>
                <a:lnTo>
                  <a:pt x="230" y="1897"/>
                </a:lnTo>
                <a:lnTo>
                  <a:pt x="229" y="1900"/>
                </a:lnTo>
                <a:lnTo>
                  <a:pt x="225" y="1901"/>
                </a:lnTo>
                <a:lnTo>
                  <a:pt x="214" y="1900"/>
                </a:lnTo>
                <a:lnTo>
                  <a:pt x="214" y="1899"/>
                </a:lnTo>
                <a:lnTo>
                  <a:pt x="210" y="1901"/>
                </a:lnTo>
                <a:lnTo>
                  <a:pt x="207" y="1907"/>
                </a:lnTo>
                <a:lnTo>
                  <a:pt x="210" y="1915"/>
                </a:lnTo>
                <a:lnTo>
                  <a:pt x="214" y="1918"/>
                </a:lnTo>
                <a:lnTo>
                  <a:pt x="214" y="1920"/>
                </a:lnTo>
                <a:lnTo>
                  <a:pt x="211" y="1930"/>
                </a:lnTo>
                <a:lnTo>
                  <a:pt x="211" y="1937"/>
                </a:lnTo>
                <a:lnTo>
                  <a:pt x="205" y="1941"/>
                </a:lnTo>
                <a:lnTo>
                  <a:pt x="203" y="1948"/>
                </a:lnTo>
                <a:lnTo>
                  <a:pt x="205" y="1952"/>
                </a:lnTo>
                <a:lnTo>
                  <a:pt x="209" y="1950"/>
                </a:lnTo>
                <a:lnTo>
                  <a:pt x="213" y="1945"/>
                </a:lnTo>
                <a:lnTo>
                  <a:pt x="224" y="1935"/>
                </a:lnTo>
                <a:lnTo>
                  <a:pt x="225" y="1927"/>
                </a:lnTo>
                <a:lnTo>
                  <a:pt x="221" y="1926"/>
                </a:lnTo>
                <a:lnTo>
                  <a:pt x="221" y="1920"/>
                </a:lnTo>
                <a:lnTo>
                  <a:pt x="218" y="1914"/>
                </a:lnTo>
                <a:lnTo>
                  <a:pt x="221" y="1908"/>
                </a:lnTo>
                <a:lnTo>
                  <a:pt x="228" y="1909"/>
                </a:lnTo>
                <a:lnTo>
                  <a:pt x="229" y="1909"/>
                </a:lnTo>
                <a:lnTo>
                  <a:pt x="233" y="1908"/>
                </a:lnTo>
                <a:lnTo>
                  <a:pt x="237" y="1903"/>
                </a:lnTo>
                <a:lnTo>
                  <a:pt x="237" y="1896"/>
                </a:lnTo>
                <a:lnTo>
                  <a:pt x="232" y="1892"/>
                </a:lnTo>
                <a:lnTo>
                  <a:pt x="230" y="1892"/>
                </a:lnTo>
                <a:lnTo>
                  <a:pt x="225" y="1877"/>
                </a:lnTo>
                <a:lnTo>
                  <a:pt x="225" y="1871"/>
                </a:lnTo>
                <a:close/>
                <a:moveTo>
                  <a:pt x="522" y="727"/>
                </a:moveTo>
                <a:lnTo>
                  <a:pt x="509" y="731"/>
                </a:lnTo>
                <a:lnTo>
                  <a:pt x="506" y="737"/>
                </a:lnTo>
                <a:lnTo>
                  <a:pt x="505" y="741"/>
                </a:lnTo>
                <a:lnTo>
                  <a:pt x="506" y="745"/>
                </a:lnTo>
                <a:lnTo>
                  <a:pt x="517" y="745"/>
                </a:lnTo>
                <a:lnTo>
                  <a:pt x="520" y="748"/>
                </a:lnTo>
                <a:lnTo>
                  <a:pt x="520" y="748"/>
                </a:lnTo>
                <a:lnTo>
                  <a:pt x="518" y="753"/>
                </a:lnTo>
                <a:lnTo>
                  <a:pt x="527" y="756"/>
                </a:lnTo>
                <a:lnTo>
                  <a:pt x="537" y="752"/>
                </a:lnTo>
                <a:lnTo>
                  <a:pt x="546" y="748"/>
                </a:lnTo>
                <a:lnTo>
                  <a:pt x="542" y="739"/>
                </a:lnTo>
                <a:lnTo>
                  <a:pt x="540" y="739"/>
                </a:lnTo>
                <a:lnTo>
                  <a:pt x="536" y="738"/>
                </a:lnTo>
                <a:lnTo>
                  <a:pt x="525" y="739"/>
                </a:lnTo>
                <a:lnTo>
                  <a:pt x="524" y="738"/>
                </a:lnTo>
                <a:lnTo>
                  <a:pt x="525" y="734"/>
                </a:lnTo>
                <a:lnTo>
                  <a:pt x="525" y="730"/>
                </a:lnTo>
                <a:lnTo>
                  <a:pt x="522" y="727"/>
                </a:lnTo>
                <a:close/>
                <a:moveTo>
                  <a:pt x="997" y="133"/>
                </a:moveTo>
                <a:lnTo>
                  <a:pt x="996" y="134"/>
                </a:lnTo>
                <a:lnTo>
                  <a:pt x="995" y="137"/>
                </a:lnTo>
                <a:lnTo>
                  <a:pt x="993" y="139"/>
                </a:lnTo>
                <a:lnTo>
                  <a:pt x="996" y="168"/>
                </a:lnTo>
                <a:lnTo>
                  <a:pt x="999" y="179"/>
                </a:lnTo>
                <a:lnTo>
                  <a:pt x="1000" y="179"/>
                </a:lnTo>
                <a:lnTo>
                  <a:pt x="1005" y="182"/>
                </a:lnTo>
                <a:lnTo>
                  <a:pt x="1008" y="180"/>
                </a:lnTo>
                <a:lnTo>
                  <a:pt x="1008" y="174"/>
                </a:lnTo>
                <a:lnTo>
                  <a:pt x="1003" y="153"/>
                </a:lnTo>
                <a:lnTo>
                  <a:pt x="1001" y="149"/>
                </a:lnTo>
                <a:lnTo>
                  <a:pt x="999" y="134"/>
                </a:lnTo>
                <a:lnTo>
                  <a:pt x="997" y="134"/>
                </a:lnTo>
                <a:lnTo>
                  <a:pt x="997" y="133"/>
                </a:lnTo>
                <a:close/>
                <a:moveTo>
                  <a:pt x="209" y="1665"/>
                </a:moveTo>
                <a:lnTo>
                  <a:pt x="206" y="1665"/>
                </a:lnTo>
                <a:lnTo>
                  <a:pt x="205" y="1672"/>
                </a:lnTo>
                <a:lnTo>
                  <a:pt x="210" y="1672"/>
                </a:lnTo>
                <a:lnTo>
                  <a:pt x="214" y="1682"/>
                </a:lnTo>
                <a:lnTo>
                  <a:pt x="209" y="1680"/>
                </a:lnTo>
                <a:lnTo>
                  <a:pt x="198" y="1678"/>
                </a:lnTo>
                <a:lnTo>
                  <a:pt x="183" y="1686"/>
                </a:lnTo>
                <a:lnTo>
                  <a:pt x="180" y="1686"/>
                </a:lnTo>
                <a:lnTo>
                  <a:pt x="169" y="1698"/>
                </a:lnTo>
                <a:lnTo>
                  <a:pt x="168" y="1698"/>
                </a:lnTo>
                <a:lnTo>
                  <a:pt x="165" y="1705"/>
                </a:lnTo>
                <a:lnTo>
                  <a:pt x="165" y="1706"/>
                </a:lnTo>
                <a:lnTo>
                  <a:pt x="166" y="1709"/>
                </a:lnTo>
                <a:lnTo>
                  <a:pt x="175" y="1714"/>
                </a:lnTo>
                <a:lnTo>
                  <a:pt x="177" y="1723"/>
                </a:lnTo>
                <a:lnTo>
                  <a:pt x="180" y="1732"/>
                </a:lnTo>
                <a:lnTo>
                  <a:pt x="173" y="1747"/>
                </a:lnTo>
                <a:lnTo>
                  <a:pt x="164" y="1757"/>
                </a:lnTo>
                <a:lnTo>
                  <a:pt x="165" y="1761"/>
                </a:lnTo>
                <a:lnTo>
                  <a:pt x="169" y="1762"/>
                </a:lnTo>
                <a:lnTo>
                  <a:pt x="170" y="1762"/>
                </a:lnTo>
                <a:lnTo>
                  <a:pt x="177" y="1759"/>
                </a:lnTo>
                <a:lnTo>
                  <a:pt x="183" y="1758"/>
                </a:lnTo>
                <a:lnTo>
                  <a:pt x="191" y="1759"/>
                </a:lnTo>
                <a:lnTo>
                  <a:pt x="200" y="1761"/>
                </a:lnTo>
                <a:lnTo>
                  <a:pt x="205" y="1761"/>
                </a:lnTo>
                <a:lnTo>
                  <a:pt x="207" y="1758"/>
                </a:lnTo>
                <a:lnTo>
                  <a:pt x="209" y="1751"/>
                </a:lnTo>
                <a:lnTo>
                  <a:pt x="209" y="1746"/>
                </a:lnTo>
                <a:lnTo>
                  <a:pt x="209" y="1734"/>
                </a:lnTo>
                <a:lnTo>
                  <a:pt x="209" y="1731"/>
                </a:lnTo>
                <a:lnTo>
                  <a:pt x="213" y="1727"/>
                </a:lnTo>
                <a:lnTo>
                  <a:pt x="211" y="1721"/>
                </a:lnTo>
                <a:lnTo>
                  <a:pt x="217" y="1723"/>
                </a:lnTo>
                <a:lnTo>
                  <a:pt x="221" y="1728"/>
                </a:lnTo>
                <a:lnTo>
                  <a:pt x="224" y="1724"/>
                </a:lnTo>
                <a:lnTo>
                  <a:pt x="221" y="1713"/>
                </a:lnTo>
                <a:lnTo>
                  <a:pt x="213" y="1709"/>
                </a:lnTo>
                <a:lnTo>
                  <a:pt x="211" y="1704"/>
                </a:lnTo>
                <a:lnTo>
                  <a:pt x="218" y="1702"/>
                </a:lnTo>
                <a:lnTo>
                  <a:pt x="221" y="1698"/>
                </a:lnTo>
                <a:lnTo>
                  <a:pt x="222" y="1694"/>
                </a:lnTo>
                <a:lnTo>
                  <a:pt x="222" y="1687"/>
                </a:lnTo>
                <a:lnTo>
                  <a:pt x="224" y="1678"/>
                </a:lnTo>
                <a:lnTo>
                  <a:pt x="217" y="1671"/>
                </a:lnTo>
                <a:lnTo>
                  <a:pt x="209" y="1665"/>
                </a:lnTo>
                <a:close/>
                <a:moveTo>
                  <a:pt x="1029" y="145"/>
                </a:moveTo>
                <a:lnTo>
                  <a:pt x="1026" y="145"/>
                </a:lnTo>
                <a:lnTo>
                  <a:pt x="1019" y="156"/>
                </a:lnTo>
                <a:lnTo>
                  <a:pt x="1022" y="171"/>
                </a:lnTo>
                <a:lnTo>
                  <a:pt x="1023" y="172"/>
                </a:lnTo>
                <a:lnTo>
                  <a:pt x="1026" y="174"/>
                </a:lnTo>
                <a:lnTo>
                  <a:pt x="1031" y="174"/>
                </a:lnTo>
                <a:lnTo>
                  <a:pt x="1034" y="167"/>
                </a:lnTo>
                <a:lnTo>
                  <a:pt x="1037" y="159"/>
                </a:lnTo>
                <a:lnTo>
                  <a:pt x="1034" y="156"/>
                </a:lnTo>
                <a:lnTo>
                  <a:pt x="1030" y="153"/>
                </a:lnTo>
                <a:lnTo>
                  <a:pt x="1029" y="145"/>
                </a:lnTo>
                <a:close/>
                <a:moveTo>
                  <a:pt x="573" y="716"/>
                </a:moveTo>
                <a:lnTo>
                  <a:pt x="566" y="716"/>
                </a:lnTo>
                <a:lnTo>
                  <a:pt x="563" y="718"/>
                </a:lnTo>
                <a:lnTo>
                  <a:pt x="562" y="727"/>
                </a:lnTo>
                <a:lnTo>
                  <a:pt x="570" y="733"/>
                </a:lnTo>
                <a:lnTo>
                  <a:pt x="578" y="726"/>
                </a:lnTo>
                <a:lnTo>
                  <a:pt x="577" y="720"/>
                </a:lnTo>
                <a:lnTo>
                  <a:pt x="576" y="719"/>
                </a:lnTo>
                <a:lnTo>
                  <a:pt x="573" y="716"/>
                </a:lnTo>
                <a:close/>
                <a:moveTo>
                  <a:pt x="557" y="697"/>
                </a:moveTo>
                <a:lnTo>
                  <a:pt x="550" y="697"/>
                </a:lnTo>
                <a:lnTo>
                  <a:pt x="544" y="697"/>
                </a:lnTo>
                <a:lnTo>
                  <a:pt x="540" y="705"/>
                </a:lnTo>
                <a:lnTo>
                  <a:pt x="546" y="712"/>
                </a:lnTo>
                <a:lnTo>
                  <a:pt x="558" y="707"/>
                </a:lnTo>
                <a:lnTo>
                  <a:pt x="559" y="707"/>
                </a:lnTo>
                <a:lnTo>
                  <a:pt x="557" y="697"/>
                </a:lnTo>
                <a:close/>
                <a:moveTo>
                  <a:pt x="180" y="1840"/>
                </a:moveTo>
                <a:lnTo>
                  <a:pt x="179" y="1845"/>
                </a:lnTo>
                <a:lnTo>
                  <a:pt x="179" y="1848"/>
                </a:lnTo>
                <a:lnTo>
                  <a:pt x="179" y="1854"/>
                </a:lnTo>
                <a:lnTo>
                  <a:pt x="183" y="1855"/>
                </a:lnTo>
                <a:lnTo>
                  <a:pt x="187" y="1852"/>
                </a:lnTo>
                <a:lnTo>
                  <a:pt x="184" y="1841"/>
                </a:lnTo>
                <a:lnTo>
                  <a:pt x="183" y="1841"/>
                </a:lnTo>
                <a:lnTo>
                  <a:pt x="180" y="1840"/>
                </a:lnTo>
                <a:close/>
                <a:moveTo>
                  <a:pt x="334" y="1739"/>
                </a:moveTo>
                <a:lnTo>
                  <a:pt x="333" y="1740"/>
                </a:lnTo>
                <a:lnTo>
                  <a:pt x="333" y="1742"/>
                </a:lnTo>
                <a:lnTo>
                  <a:pt x="337" y="1746"/>
                </a:lnTo>
                <a:lnTo>
                  <a:pt x="342" y="1754"/>
                </a:lnTo>
                <a:lnTo>
                  <a:pt x="351" y="1758"/>
                </a:lnTo>
                <a:lnTo>
                  <a:pt x="359" y="1757"/>
                </a:lnTo>
                <a:lnTo>
                  <a:pt x="360" y="1757"/>
                </a:lnTo>
                <a:lnTo>
                  <a:pt x="360" y="1755"/>
                </a:lnTo>
                <a:lnTo>
                  <a:pt x="360" y="1754"/>
                </a:lnTo>
                <a:lnTo>
                  <a:pt x="352" y="1754"/>
                </a:lnTo>
                <a:lnTo>
                  <a:pt x="344" y="1749"/>
                </a:lnTo>
                <a:lnTo>
                  <a:pt x="340" y="1742"/>
                </a:lnTo>
                <a:lnTo>
                  <a:pt x="334" y="1739"/>
                </a:lnTo>
                <a:close/>
                <a:moveTo>
                  <a:pt x="625" y="637"/>
                </a:moveTo>
                <a:lnTo>
                  <a:pt x="614" y="643"/>
                </a:lnTo>
                <a:lnTo>
                  <a:pt x="610" y="640"/>
                </a:lnTo>
                <a:lnTo>
                  <a:pt x="607" y="641"/>
                </a:lnTo>
                <a:lnTo>
                  <a:pt x="602" y="651"/>
                </a:lnTo>
                <a:lnTo>
                  <a:pt x="604" y="652"/>
                </a:lnTo>
                <a:lnTo>
                  <a:pt x="614" y="651"/>
                </a:lnTo>
                <a:lnTo>
                  <a:pt x="621" y="651"/>
                </a:lnTo>
                <a:lnTo>
                  <a:pt x="632" y="644"/>
                </a:lnTo>
                <a:lnTo>
                  <a:pt x="629" y="639"/>
                </a:lnTo>
                <a:lnTo>
                  <a:pt x="625" y="637"/>
                </a:lnTo>
                <a:close/>
                <a:moveTo>
                  <a:pt x="626" y="585"/>
                </a:moveTo>
                <a:lnTo>
                  <a:pt x="618" y="589"/>
                </a:lnTo>
                <a:lnTo>
                  <a:pt x="614" y="594"/>
                </a:lnTo>
                <a:lnTo>
                  <a:pt x="614" y="595"/>
                </a:lnTo>
                <a:lnTo>
                  <a:pt x="617" y="602"/>
                </a:lnTo>
                <a:lnTo>
                  <a:pt x="626" y="607"/>
                </a:lnTo>
                <a:lnTo>
                  <a:pt x="632" y="609"/>
                </a:lnTo>
                <a:lnTo>
                  <a:pt x="632" y="602"/>
                </a:lnTo>
                <a:lnTo>
                  <a:pt x="632" y="589"/>
                </a:lnTo>
                <a:lnTo>
                  <a:pt x="626" y="585"/>
                </a:lnTo>
                <a:close/>
                <a:moveTo>
                  <a:pt x="866" y="579"/>
                </a:moveTo>
                <a:lnTo>
                  <a:pt x="862" y="580"/>
                </a:lnTo>
                <a:lnTo>
                  <a:pt x="858" y="581"/>
                </a:lnTo>
                <a:lnTo>
                  <a:pt x="857" y="585"/>
                </a:lnTo>
                <a:lnTo>
                  <a:pt x="854" y="592"/>
                </a:lnTo>
                <a:lnTo>
                  <a:pt x="851" y="596"/>
                </a:lnTo>
                <a:lnTo>
                  <a:pt x="850" y="599"/>
                </a:lnTo>
                <a:lnTo>
                  <a:pt x="847" y="604"/>
                </a:lnTo>
                <a:lnTo>
                  <a:pt x="850" y="607"/>
                </a:lnTo>
                <a:lnTo>
                  <a:pt x="854" y="604"/>
                </a:lnTo>
                <a:lnTo>
                  <a:pt x="855" y="603"/>
                </a:lnTo>
                <a:lnTo>
                  <a:pt x="873" y="591"/>
                </a:lnTo>
                <a:lnTo>
                  <a:pt x="874" y="589"/>
                </a:lnTo>
                <a:lnTo>
                  <a:pt x="879" y="584"/>
                </a:lnTo>
                <a:lnTo>
                  <a:pt x="877" y="581"/>
                </a:lnTo>
                <a:lnTo>
                  <a:pt x="866" y="579"/>
                </a:lnTo>
                <a:close/>
                <a:moveTo>
                  <a:pt x="482" y="1738"/>
                </a:moveTo>
                <a:lnTo>
                  <a:pt x="476" y="1738"/>
                </a:lnTo>
                <a:lnTo>
                  <a:pt x="464" y="1740"/>
                </a:lnTo>
                <a:lnTo>
                  <a:pt x="462" y="1742"/>
                </a:lnTo>
                <a:lnTo>
                  <a:pt x="462" y="1744"/>
                </a:lnTo>
                <a:lnTo>
                  <a:pt x="469" y="1747"/>
                </a:lnTo>
                <a:lnTo>
                  <a:pt x="471" y="1749"/>
                </a:lnTo>
                <a:lnTo>
                  <a:pt x="476" y="1747"/>
                </a:lnTo>
                <a:lnTo>
                  <a:pt x="486" y="1744"/>
                </a:lnTo>
                <a:lnTo>
                  <a:pt x="482" y="1738"/>
                </a:lnTo>
                <a:close/>
                <a:moveTo>
                  <a:pt x="737" y="1819"/>
                </a:moveTo>
                <a:lnTo>
                  <a:pt x="735" y="1822"/>
                </a:lnTo>
                <a:lnTo>
                  <a:pt x="737" y="1828"/>
                </a:lnTo>
                <a:lnTo>
                  <a:pt x="737" y="1832"/>
                </a:lnTo>
                <a:lnTo>
                  <a:pt x="738" y="1839"/>
                </a:lnTo>
                <a:lnTo>
                  <a:pt x="739" y="1840"/>
                </a:lnTo>
                <a:lnTo>
                  <a:pt x="739" y="1841"/>
                </a:lnTo>
                <a:lnTo>
                  <a:pt x="741" y="1837"/>
                </a:lnTo>
                <a:lnTo>
                  <a:pt x="739" y="1829"/>
                </a:lnTo>
                <a:lnTo>
                  <a:pt x="739" y="1822"/>
                </a:lnTo>
                <a:lnTo>
                  <a:pt x="737" y="1819"/>
                </a:lnTo>
                <a:close/>
                <a:moveTo>
                  <a:pt x="236" y="1783"/>
                </a:moveTo>
                <a:lnTo>
                  <a:pt x="232" y="1787"/>
                </a:lnTo>
                <a:lnTo>
                  <a:pt x="232" y="1789"/>
                </a:lnTo>
                <a:lnTo>
                  <a:pt x="240" y="1792"/>
                </a:lnTo>
                <a:lnTo>
                  <a:pt x="244" y="1792"/>
                </a:lnTo>
                <a:lnTo>
                  <a:pt x="244" y="1787"/>
                </a:lnTo>
                <a:lnTo>
                  <a:pt x="243" y="1784"/>
                </a:lnTo>
                <a:lnTo>
                  <a:pt x="236" y="1783"/>
                </a:lnTo>
                <a:close/>
                <a:moveTo>
                  <a:pt x="854" y="532"/>
                </a:moveTo>
                <a:lnTo>
                  <a:pt x="850" y="535"/>
                </a:lnTo>
                <a:lnTo>
                  <a:pt x="849" y="536"/>
                </a:lnTo>
                <a:lnTo>
                  <a:pt x="843" y="540"/>
                </a:lnTo>
                <a:lnTo>
                  <a:pt x="842" y="547"/>
                </a:lnTo>
                <a:lnTo>
                  <a:pt x="835" y="546"/>
                </a:lnTo>
                <a:lnTo>
                  <a:pt x="834" y="549"/>
                </a:lnTo>
                <a:lnTo>
                  <a:pt x="838" y="554"/>
                </a:lnTo>
                <a:lnTo>
                  <a:pt x="836" y="557"/>
                </a:lnTo>
                <a:lnTo>
                  <a:pt x="834" y="565"/>
                </a:lnTo>
                <a:lnTo>
                  <a:pt x="834" y="570"/>
                </a:lnTo>
                <a:lnTo>
                  <a:pt x="838" y="570"/>
                </a:lnTo>
                <a:lnTo>
                  <a:pt x="857" y="558"/>
                </a:lnTo>
                <a:lnTo>
                  <a:pt x="858" y="557"/>
                </a:lnTo>
                <a:lnTo>
                  <a:pt x="862" y="555"/>
                </a:lnTo>
                <a:lnTo>
                  <a:pt x="868" y="551"/>
                </a:lnTo>
                <a:lnTo>
                  <a:pt x="870" y="551"/>
                </a:lnTo>
                <a:lnTo>
                  <a:pt x="879" y="547"/>
                </a:lnTo>
                <a:lnTo>
                  <a:pt x="884" y="540"/>
                </a:lnTo>
                <a:lnTo>
                  <a:pt x="883" y="536"/>
                </a:lnTo>
                <a:lnTo>
                  <a:pt x="868" y="534"/>
                </a:lnTo>
                <a:lnTo>
                  <a:pt x="866" y="542"/>
                </a:lnTo>
                <a:lnTo>
                  <a:pt x="865" y="543"/>
                </a:lnTo>
                <a:lnTo>
                  <a:pt x="861" y="540"/>
                </a:lnTo>
                <a:lnTo>
                  <a:pt x="857" y="534"/>
                </a:lnTo>
                <a:lnTo>
                  <a:pt x="854" y="532"/>
                </a:lnTo>
                <a:close/>
                <a:moveTo>
                  <a:pt x="742" y="517"/>
                </a:moveTo>
                <a:lnTo>
                  <a:pt x="737" y="524"/>
                </a:lnTo>
                <a:lnTo>
                  <a:pt x="730" y="532"/>
                </a:lnTo>
                <a:lnTo>
                  <a:pt x="730" y="534"/>
                </a:lnTo>
                <a:lnTo>
                  <a:pt x="730" y="544"/>
                </a:lnTo>
                <a:lnTo>
                  <a:pt x="735" y="550"/>
                </a:lnTo>
                <a:lnTo>
                  <a:pt x="749" y="544"/>
                </a:lnTo>
                <a:lnTo>
                  <a:pt x="748" y="536"/>
                </a:lnTo>
                <a:lnTo>
                  <a:pt x="748" y="535"/>
                </a:lnTo>
                <a:lnTo>
                  <a:pt x="748" y="525"/>
                </a:lnTo>
                <a:lnTo>
                  <a:pt x="742" y="517"/>
                </a:lnTo>
                <a:close/>
                <a:moveTo>
                  <a:pt x="805" y="452"/>
                </a:moveTo>
                <a:lnTo>
                  <a:pt x="801" y="453"/>
                </a:lnTo>
                <a:lnTo>
                  <a:pt x="799" y="456"/>
                </a:lnTo>
                <a:lnTo>
                  <a:pt x="801" y="465"/>
                </a:lnTo>
                <a:lnTo>
                  <a:pt x="806" y="472"/>
                </a:lnTo>
                <a:lnTo>
                  <a:pt x="802" y="480"/>
                </a:lnTo>
                <a:lnTo>
                  <a:pt x="805" y="483"/>
                </a:lnTo>
                <a:lnTo>
                  <a:pt x="806" y="482"/>
                </a:lnTo>
                <a:lnTo>
                  <a:pt x="810" y="482"/>
                </a:lnTo>
                <a:lnTo>
                  <a:pt x="814" y="475"/>
                </a:lnTo>
                <a:lnTo>
                  <a:pt x="814" y="465"/>
                </a:lnTo>
                <a:lnTo>
                  <a:pt x="809" y="453"/>
                </a:lnTo>
                <a:lnTo>
                  <a:pt x="805" y="452"/>
                </a:lnTo>
                <a:close/>
                <a:moveTo>
                  <a:pt x="936" y="491"/>
                </a:moveTo>
                <a:lnTo>
                  <a:pt x="930" y="497"/>
                </a:lnTo>
                <a:lnTo>
                  <a:pt x="925" y="504"/>
                </a:lnTo>
                <a:lnTo>
                  <a:pt x="930" y="505"/>
                </a:lnTo>
                <a:lnTo>
                  <a:pt x="941" y="508"/>
                </a:lnTo>
                <a:lnTo>
                  <a:pt x="943" y="505"/>
                </a:lnTo>
                <a:lnTo>
                  <a:pt x="941" y="493"/>
                </a:lnTo>
                <a:lnTo>
                  <a:pt x="936" y="491"/>
                </a:lnTo>
                <a:close/>
                <a:moveTo>
                  <a:pt x="812" y="487"/>
                </a:moveTo>
                <a:lnTo>
                  <a:pt x="806" y="487"/>
                </a:lnTo>
                <a:lnTo>
                  <a:pt x="802" y="489"/>
                </a:lnTo>
                <a:lnTo>
                  <a:pt x="799" y="493"/>
                </a:lnTo>
                <a:lnTo>
                  <a:pt x="801" y="497"/>
                </a:lnTo>
                <a:lnTo>
                  <a:pt x="804" y="498"/>
                </a:lnTo>
                <a:lnTo>
                  <a:pt x="810" y="497"/>
                </a:lnTo>
                <a:lnTo>
                  <a:pt x="814" y="495"/>
                </a:lnTo>
                <a:lnTo>
                  <a:pt x="816" y="494"/>
                </a:lnTo>
                <a:lnTo>
                  <a:pt x="817" y="490"/>
                </a:lnTo>
                <a:lnTo>
                  <a:pt x="812" y="487"/>
                </a:lnTo>
                <a:close/>
                <a:moveTo>
                  <a:pt x="711" y="479"/>
                </a:moveTo>
                <a:lnTo>
                  <a:pt x="700" y="479"/>
                </a:lnTo>
                <a:lnTo>
                  <a:pt x="698" y="479"/>
                </a:lnTo>
                <a:lnTo>
                  <a:pt x="685" y="486"/>
                </a:lnTo>
                <a:lnTo>
                  <a:pt x="686" y="491"/>
                </a:lnTo>
                <a:lnTo>
                  <a:pt x="696" y="490"/>
                </a:lnTo>
                <a:lnTo>
                  <a:pt x="703" y="490"/>
                </a:lnTo>
                <a:lnTo>
                  <a:pt x="703" y="495"/>
                </a:lnTo>
                <a:lnTo>
                  <a:pt x="703" y="499"/>
                </a:lnTo>
                <a:lnTo>
                  <a:pt x="708" y="502"/>
                </a:lnTo>
                <a:lnTo>
                  <a:pt x="718" y="499"/>
                </a:lnTo>
                <a:lnTo>
                  <a:pt x="720" y="499"/>
                </a:lnTo>
                <a:lnTo>
                  <a:pt x="726" y="499"/>
                </a:lnTo>
                <a:lnTo>
                  <a:pt x="728" y="497"/>
                </a:lnTo>
                <a:lnTo>
                  <a:pt x="730" y="497"/>
                </a:lnTo>
                <a:lnTo>
                  <a:pt x="724" y="490"/>
                </a:lnTo>
                <a:lnTo>
                  <a:pt x="724" y="489"/>
                </a:lnTo>
                <a:lnTo>
                  <a:pt x="720" y="487"/>
                </a:lnTo>
                <a:lnTo>
                  <a:pt x="715" y="486"/>
                </a:lnTo>
                <a:lnTo>
                  <a:pt x="713" y="484"/>
                </a:lnTo>
                <a:lnTo>
                  <a:pt x="711" y="479"/>
                </a:lnTo>
                <a:close/>
                <a:moveTo>
                  <a:pt x="735" y="468"/>
                </a:moveTo>
                <a:lnTo>
                  <a:pt x="734" y="468"/>
                </a:lnTo>
                <a:lnTo>
                  <a:pt x="726" y="469"/>
                </a:lnTo>
                <a:lnTo>
                  <a:pt x="724" y="471"/>
                </a:lnTo>
                <a:lnTo>
                  <a:pt x="720" y="475"/>
                </a:lnTo>
                <a:lnTo>
                  <a:pt x="723" y="480"/>
                </a:lnTo>
                <a:lnTo>
                  <a:pt x="724" y="484"/>
                </a:lnTo>
                <a:lnTo>
                  <a:pt x="727" y="486"/>
                </a:lnTo>
                <a:lnTo>
                  <a:pt x="731" y="489"/>
                </a:lnTo>
                <a:lnTo>
                  <a:pt x="738" y="484"/>
                </a:lnTo>
                <a:lnTo>
                  <a:pt x="738" y="475"/>
                </a:lnTo>
                <a:lnTo>
                  <a:pt x="738" y="474"/>
                </a:lnTo>
                <a:lnTo>
                  <a:pt x="735" y="468"/>
                </a:lnTo>
                <a:close/>
                <a:moveTo>
                  <a:pt x="752" y="460"/>
                </a:moveTo>
                <a:lnTo>
                  <a:pt x="746" y="460"/>
                </a:lnTo>
                <a:lnTo>
                  <a:pt x="743" y="460"/>
                </a:lnTo>
                <a:lnTo>
                  <a:pt x="738" y="461"/>
                </a:lnTo>
                <a:lnTo>
                  <a:pt x="742" y="472"/>
                </a:lnTo>
                <a:lnTo>
                  <a:pt x="743" y="472"/>
                </a:lnTo>
                <a:lnTo>
                  <a:pt x="750" y="464"/>
                </a:lnTo>
                <a:lnTo>
                  <a:pt x="752" y="460"/>
                </a:lnTo>
                <a:close/>
                <a:moveTo>
                  <a:pt x="1016" y="435"/>
                </a:moveTo>
                <a:lnTo>
                  <a:pt x="1014" y="435"/>
                </a:lnTo>
                <a:lnTo>
                  <a:pt x="1007" y="439"/>
                </a:lnTo>
                <a:lnTo>
                  <a:pt x="1010" y="450"/>
                </a:lnTo>
                <a:lnTo>
                  <a:pt x="1012" y="452"/>
                </a:lnTo>
                <a:lnTo>
                  <a:pt x="1026" y="448"/>
                </a:lnTo>
                <a:lnTo>
                  <a:pt x="1026" y="439"/>
                </a:lnTo>
                <a:lnTo>
                  <a:pt x="1016" y="435"/>
                </a:lnTo>
                <a:close/>
                <a:moveTo>
                  <a:pt x="742" y="1772"/>
                </a:moveTo>
                <a:lnTo>
                  <a:pt x="741" y="1773"/>
                </a:lnTo>
                <a:lnTo>
                  <a:pt x="738" y="1773"/>
                </a:lnTo>
                <a:lnTo>
                  <a:pt x="738" y="1776"/>
                </a:lnTo>
                <a:lnTo>
                  <a:pt x="737" y="1783"/>
                </a:lnTo>
                <a:lnTo>
                  <a:pt x="737" y="1794"/>
                </a:lnTo>
                <a:lnTo>
                  <a:pt x="737" y="1796"/>
                </a:lnTo>
                <a:lnTo>
                  <a:pt x="737" y="1802"/>
                </a:lnTo>
                <a:lnTo>
                  <a:pt x="737" y="1803"/>
                </a:lnTo>
                <a:lnTo>
                  <a:pt x="735" y="1809"/>
                </a:lnTo>
                <a:lnTo>
                  <a:pt x="733" y="1814"/>
                </a:lnTo>
                <a:lnTo>
                  <a:pt x="731" y="1815"/>
                </a:lnTo>
                <a:lnTo>
                  <a:pt x="733" y="1819"/>
                </a:lnTo>
                <a:lnTo>
                  <a:pt x="735" y="1815"/>
                </a:lnTo>
                <a:lnTo>
                  <a:pt x="735" y="1811"/>
                </a:lnTo>
                <a:lnTo>
                  <a:pt x="737" y="1814"/>
                </a:lnTo>
                <a:lnTo>
                  <a:pt x="737" y="1815"/>
                </a:lnTo>
                <a:lnTo>
                  <a:pt x="739" y="1814"/>
                </a:lnTo>
                <a:lnTo>
                  <a:pt x="741" y="1809"/>
                </a:lnTo>
                <a:lnTo>
                  <a:pt x="741" y="1807"/>
                </a:lnTo>
                <a:lnTo>
                  <a:pt x="745" y="1807"/>
                </a:lnTo>
                <a:lnTo>
                  <a:pt x="741" y="1802"/>
                </a:lnTo>
                <a:lnTo>
                  <a:pt x="739" y="1796"/>
                </a:lnTo>
                <a:lnTo>
                  <a:pt x="739" y="1787"/>
                </a:lnTo>
                <a:lnTo>
                  <a:pt x="739" y="1785"/>
                </a:lnTo>
                <a:lnTo>
                  <a:pt x="741" y="1787"/>
                </a:lnTo>
                <a:lnTo>
                  <a:pt x="742" y="1789"/>
                </a:lnTo>
                <a:lnTo>
                  <a:pt x="746" y="1785"/>
                </a:lnTo>
                <a:lnTo>
                  <a:pt x="748" y="1779"/>
                </a:lnTo>
                <a:lnTo>
                  <a:pt x="742" y="1772"/>
                </a:lnTo>
                <a:close/>
                <a:moveTo>
                  <a:pt x="280" y="1779"/>
                </a:moveTo>
                <a:lnTo>
                  <a:pt x="278" y="1783"/>
                </a:lnTo>
                <a:lnTo>
                  <a:pt x="278" y="1784"/>
                </a:lnTo>
                <a:lnTo>
                  <a:pt x="271" y="1784"/>
                </a:lnTo>
                <a:lnTo>
                  <a:pt x="266" y="1781"/>
                </a:lnTo>
                <a:lnTo>
                  <a:pt x="262" y="1791"/>
                </a:lnTo>
                <a:lnTo>
                  <a:pt x="276" y="1798"/>
                </a:lnTo>
                <a:lnTo>
                  <a:pt x="288" y="1794"/>
                </a:lnTo>
                <a:lnTo>
                  <a:pt x="285" y="1781"/>
                </a:lnTo>
                <a:lnTo>
                  <a:pt x="280" y="1779"/>
                </a:lnTo>
                <a:close/>
                <a:moveTo>
                  <a:pt x="192" y="1764"/>
                </a:moveTo>
                <a:lnTo>
                  <a:pt x="181" y="1764"/>
                </a:lnTo>
                <a:lnTo>
                  <a:pt x="181" y="1766"/>
                </a:lnTo>
                <a:lnTo>
                  <a:pt x="188" y="1770"/>
                </a:lnTo>
                <a:lnTo>
                  <a:pt x="202" y="1774"/>
                </a:lnTo>
                <a:lnTo>
                  <a:pt x="205" y="1788"/>
                </a:lnTo>
                <a:lnTo>
                  <a:pt x="206" y="1788"/>
                </a:lnTo>
                <a:lnTo>
                  <a:pt x="210" y="1787"/>
                </a:lnTo>
                <a:lnTo>
                  <a:pt x="209" y="1777"/>
                </a:lnTo>
                <a:lnTo>
                  <a:pt x="206" y="1768"/>
                </a:lnTo>
                <a:lnTo>
                  <a:pt x="205" y="1766"/>
                </a:lnTo>
                <a:lnTo>
                  <a:pt x="205" y="1765"/>
                </a:lnTo>
                <a:lnTo>
                  <a:pt x="192" y="1764"/>
                </a:lnTo>
                <a:close/>
                <a:moveTo>
                  <a:pt x="958" y="392"/>
                </a:moveTo>
                <a:lnTo>
                  <a:pt x="954" y="393"/>
                </a:lnTo>
                <a:lnTo>
                  <a:pt x="948" y="394"/>
                </a:lnTo>
                <a:lnTo>
                  <a:pt x="950" y="400"/>
                </a:lnTo>
                <a:lnTo>
                  <a:pt x="954" y="401"/>
                </a:lnTo>
                <a:lnTo>
                  <a:pt x="954" y="403"/>
                </a:lnTo>
                <a:lnTo>
                  <a:pt x="963" y="403"/>
                </a:lnTo>
                <a:lnTo>
                  <a:pt x="966" y="407"/>
                </a:lnTo>
                <a:lnTo>
                  <a:pt x="958" y="412"/>
                </a:lnTo>
                <a:lnTo>
                  <a:pt x="954" y="412"/>
                </a:lnTo>
                <a:lnTo>
                  <a:pt x="945" y="414"/>
                </a:lnTo>
                <a:lnTo>
                  <a:pt x="941" y="419"/>
                </a:lnTo>
                <a:lnTo>
                  <a:pt x="932" y="415"/>
                </a:lnTo>
                <a:lnTo>
                  <a:pt x="925" y="416"/>
                </a:lnTo>
                <a:lnTo>
                  <a:pt x="924" y="420"/>
                </a:lnTo>
                <a:lnTo>
                  <a:pt x="932" y="424"/>
                </a:lnTo>
                <a:lnTo>
                  <a:pt x="935" y="426"/>
                </a:lnTo>
                <a:lnTo>
                  <a:pt x="935" y="431"/>
                </a:lnTo>
                <a:lnTo>
                  <a:pt x="935" y="434"/>
                </a:lnTo>
                <a:lnTo>
                  <a:pt x="943" y="429"/>
                </a:lnTo>
                <a:lnTo>
                  <a:pt x="947" y="424"/>
                </a:lnTo>
                <a:lnTo>
                  <a:pt x="950" y="427"/>
                </a:lnTo>
                <a:lnTo>
                  <a:pt x="944" y="439"/>
                </a:lnTo>
                <a:lnTo>
                  <a:pt x="936" y="446"/>
                </a:lnTo>
                <a:lnTo>
                  <a:pt x="939" y="452"/>
                </a:lnTo>
                <a:lnTo>
                  <a:pt x="944" y="453"/>
                </a:lnTo>
                <a:lnTo>
                  <a:pt x="945" y="453"/>
                </a:lnTo>
                <a:lnTo>
                  <a:pt x="954" y="452"/>
                </a:lnTo>
                <a:lnTo>
                  <a:pt x="973" y="446"/>
                </a:lnTo>
                <a:lnTo>
                  <a:pt x="974" y="446"/>
                </a:lnTo>
                <a:lnTo>
                  <a:pt x="981" y="445"/>
                </a:lnTo>
                <a:lnTo>
                  <a:pt x="988" y="445"/>
                </a:lnTo>
                <a:lnTo>
                  <a:pt x="992" y="442"/>
                </a:lnTo>
                <a:lnTo>
                  <a:pt x="996" y="433"/>
                </a:lnTo>
                <a:lnTo>
                  <a:pt x="1014" y="427"/>
                </a:lnTo>
                <a:lnTo>
                  <a:pt x="1015" y="426"/>
                </a:lnTo>
                <a:lnTo>
                  <a:pt x="1018" y="418"/>
                </a:lnTo>
                <a:lnTo>
                  <a:pt x="1007" y="407"/>
                </a:lnTo>
                <a:lnTo>
                  <a:pt x="1003" y="405"/>
                </a:lnTo>
                <a:lnTo>
                  <a:pt x="999" y="404"/>
                </a:lnTo>
                <a:lnTo>
                  <a:pt x="992" y="408"/>
                </a:lnTo>
                <a:lnTo>
                  <a:pt x="989" y="416"/>
                </a:lnTo>
                <a:lnTo>
                  <a:pt x="984" y="420"/>
                </a:lnTo>
                <a:lnTo>
                  <a:pt x="980" y="419"/>
                </a:lnTo>
                <a:lnTo>
                  <a:pt x="977" y="415"/>
                </a:lnTo>
                <a:lnTo>
                  <a:pt x="977" y="414"/>
                </a:lnTo>
                <a:lnTo>
                  <a:pt x="977" y="408"/>
                </a:lnTo>
                <a:lnTo>
                  <a:pt x="977" y="403"/>
                </a:lnTo>
                <a:lnTo>
                  <a:pt x="975" y="401"/>
                </a:lnTo>
                <a:lnTo>
                  <a:pt x="974" y="401"/>
                </a:lnTo>
                <a:lnTo>
                  <a:pt x="965" y="393"/>
                </a:lnTo>
                <a:lnTo>
                  <a:pt x="958" y="392"/>
                </a:lnTo>
                <a:close/>
                <a:moveTo>
                  <a:pt x="270" y="1764"/>
                </a:moveTo>
                <a:lnTo>
                  <a:pt x="269" y="1764"/>
                </a:lnTo>
                <a:lnTo>
                  <a:pt x="269" y="1765"/>
                </a:lnTo>
                <a:lnTo>
                  <a:pt x="267" y="1766"/>
                </a:lnTo>
                <a:lnTo>
                  <a:pt x="266" y="1769"/>
                </a:lnTo>
                <a:lnTo>
                  <a:pt x="270" y="1769"/>
                </a:lnTo>
                <a:lnTo>
                  <a:pt x="278" y="1772"/>
                </a:lnTo>
                <a:lnTo>
                  <a:pt x="286" y="1777"/>
                </a:lnTo>
                <a:lnTo>
                  <a:pt x="292" y="1780"/>
                </a:lnTo>
                <a:lnTo>
                  <a:pt x="297" y="1781"/>
                </a:lnTo>
                <a:lnTo>
                  <a:pt x="301" y="1783"/>
                </a:lnTo>
                <a:lnTo>
                  <a:pt x="306" y="1785"/>
                </a:lnTo>
                <a:lnTo>
                  <a:pt x="307" y="1788"/>
                </a:lnTo>
                <a:lnTo>
                  <a:pt x="308" y="1791"/>
                </a:lnTo>
                <a:lnTo>
                  <a:pt x="307" y="1791"/>
                </a:lnTo>
                <a:lnTo>
                  <a:pt x="306" y="1791"/>
                </a:lnTo>
                <a:lnTo>
                  <a:pt x="304" y="1794"/>
                </a:lnTo>
                <a:lnTo>
                  <a:pt x="304" y="1795"/>
                </a:lnTo>
                <a:lnTo>
                  <a:pt x="306" y="1796"/>
                </a:lnTo>
                <a:lnTo>
                  <a:pt x="303" y="1798"/>
                </a:lnTo>
                <a:lnTo>
                  <a:pt x="303" y="1800"/>
                </a:lnTo>
                <a:lnTo>
                  <a:pt x="301" y="1809"/>
                </a:lnTo>
                <a:lnTo>
                  <a:pt x="301" y="1821"/>
                </a:lnTo>
                <a:lnTo>
                  <a:pt x="301" y="1830"/>
                </a:lnTo>
                <a:lnTo>
                  <a:pt x="303" y="1840"/>
                </a:lnTo>
                <a:lnTo>
                  <a:pt x="300" y="1848"/>
                </a:lnTo>
                <a:lnTo>
                  <a:pt x="300" y="1859"/>
                </a:lnTo>
                <a:lnTo>
                  <a:pt x="306" y="1862"/>
                </a:lnTo>
                <a:lnTo>
                  <a:pt x="307" y="1863"/>
                </a:lnTo>
                <a:lnTo>
                  <a:pt x="306" y="1862"/>
                </a:lnTo>
                <a:lnTo>
                  <a:pt x="306" y="1858"/>
                </a:lnTo>
                <a:lnTo>
                  <a:pt x="306" y="1856"/>
                </a:lnTo>
                <a:lnTo>
                  <a:pt x="306" y="1855"/>
                </a:lnTo>
                <a:lnTo>
                  <a:pt x="307" y="1849"/>
                </a:lnTo>
                <a:lnTo>
                  <a:pt x="310" y="1843"/>
                </a:lnTo>
                <a:lnTo>
                  <a:pt x="308" y="1833"/>
                </a:lnTo>
                <a:lnTo>
                  <a:pt x="308" y="1829"/>
                </a:lnTo>
                <a:lnTo>
                  <a:pt x="308" y="1824"/>
                </a:lnTo>
                <a:lnTo>
                  <a:pt x="310" y="1813"/>
                </a:lnTo>
                <a:lnTo>
                  <a:pt x="308" y="1810"/>
                </a:lnTo>
                <a:lnTo>
                  <a:pt x="308" y="1806"/>
                </a:lnTo>
                <a:lnTo>
                  <a:pt x="310" y="1804"/>
                </a:lnTo>
                <a:lnTo>
                  <a:pt x="311" y="1798"/>
                </a:lnTo>
                <a:lnTo>
                  <a:pt x="312" y="1796"/>
                </a:lnTo>
                <a:lnTo>
                  <a:pt x="314" y="1787"/>
                </a:lnTo>
                <a:lnTo>
                  <a:pt x="312" y="1785"/>
                </a:lnTo>
                <a:lnTo>
                  <a:pt x="312" y="1784"/>
                </a:lnTo>
                <a:lnTo>
                  <a:pt x="312" y="1783"/>
                </a:lnTo>
                <a:lnTo>
                  <a:pt x="312" y="1781"/>
                </a:lnTo>
                <a:lnTo>
                  <a:pt x="310" y="1779"/>
                </a:lnTo>
                <a:lnTo>
                  <a:pt x="296" y="1773"/>
                </a:lnTo>
                <a:lnTo>
                  <a:pt x="286" y="1769"/>
                </a:lnTo>
                <a:lnTo>
                  <a:pt x="281" y="1766"/>
                </a:lnTo>
                <a:lnTo>
                  <a:pt x="277" y="1766"/>
                </a:lnTo>
                <a:lnTo>
                  <a:pt x="270" y="1764"/>
                </a:lnTo>
                <a:close/>
                <a:moveTo>
                  <a:pt x="1029" y="348"/>
                </a:moveTo>
                <a:lnTo>
                  <a:pt x="1019" y="351"/>
                </a:lnTo>
                <a:lnTo>
                  <a:pt x="1011" y="355"/>
                </a:lnTo>
                <a:lnTo>
                  <a:pt x="1008" y="356"/>
                </a:lnTo>
                <a:lnTo>
                  <a:pt x="1015" y="359"/>
                </a:lnTo>
                <a:lnTo>
                  <a:pt x="1018" y="364"/>
                </a:lnTo>
                <a:lnTo>
                  <a:pt x="1014" y="370"/>
                </a:lnTo>
                <a:lnTo>
                  <a:pt x="1010" y="370"/>
                </a:lnTo>
                <a:lnTo>
                  <a:pt x="1010" y="373"/>
                </a:lnTo>
                <a:lnTo>
                  <a:pt x="1005" y="377"/>
                </a:lnTo>
                <a:lnTo>
                  <a:pt x="1003" y="384"/>
                </a:lnTo>
                <a:lnTo>
                  <a:pt x="999" y="388"/>
                </a:lnTo>
                <a:lnTo>
                  <a:pt x="995" y="388"/>
                </a:lnTo>
                <a:lnTo>
                  <a:pt x="990" y="390"/>
                </a:lnTo>
                <a:lnTo>
                  <a:pt x="988" y="396"/>
                </a:lnTo>
                <a:lnTo>
                  <a:pt x="988" y="397"/>
                </a:lnTo>
                <a:lnTo>
                  <a:pt x="989" y="403"/>
                </a:lnTo>
                <a:lnTo>
                  <a:pt x="984" y="405"/>
                </a:lnTo>
                <a:lnTo>
                  <a:pt x="988" y="408"/>
                </a:lnTo>
                <a:lnTo>
                  <a:pt x="995" y="404"/>
                </a:lnTo>
                <a:lnTo>
                  <a:pt x="999" y="401"/>
                </a:lnTo>
                <a:lnTo>
                  <a:pt x="1005" y="397"/>
                </a:lnTo>
                <a:lnTo>
                  <a:pt x="1007" y="397"/>
                </a:lnTo>
                <a:lnTo>
                  <a:pt x="1015" y="400"/>
                </a:lnTo>
                <a:lnTo>
                  <a:pt x="1025" y="403"/>
                </a:lnTo>
                <a:lnTo>
                  <a:pt x="1035" y="401"/>
                </a:lnTo>
                <a:lnTo>
                  <a:pt x="1037" y="397"/>
                </a:lnTo>
                <a:lnTo>
                  <a:pt x="1029" y="393"/>
                </a:lnTo>
                <a:lnTo>
                  <a:pt x="1031" y="388"/>
                </a:lnTo>
                <a:lnTo>
                  <a:pt x="1037" y="389"/>
                </a:lnTo>
                <a:lnTo>
                  <a:pt x="1041" y="396"/>
                </a:lnTo>
                <a:lnTo>
                  <a:pt x="1046" y="397"/>
                </a:lnTo>
                <a:lnTo>
                  <a:pt x="1050" y="399"/>
                </a:lnTo>
                <a:lnTo>
                  <a:pt x="1049" y="394"/>
                </a:lnTo>
                <a:lnTo>
                  <a:pt x="1048" y="388"/>
                </a:lnTo>
                <a:lnTo>
                  <a:pt x="1044" y="381"/>
                </a:lnTo>
                <a:lnTo>
                  <a:pt x="1038" y="375"/>
                </a:lnTo>
                <a:lnTo>
                  <a:pt x="1037" y="373"/>
                </a:lnTo>
                <a:lnTo>
                  <a:pt x="1031" y="366"/>
                </a:lnTo>
                <a:lnTo>
                  <a:pt x="1034" y="364"/>
                </a:lnTo>
                <a:lnTo>
                  <a:pt x="1031" y="359"/>
                </a:lnTo>
                <a:lnTo>
                  <a:pt x="1027" y="358"/>
                </a:lnTo>
                <a:lnTo>
                  <a:pt x="1030" y="352"/>
                </a:lnTo>
                <a:lnTo>
                  <a:pt x="1029" y="348"/>
                </a:lnTo>
                <a:close/>
                <a:moveTo>
                  <a:pt x="1087" y="199"/>
                </a:moveTo>
                <a:lnTo>
                  <a:pt x="1083" y="201"/>
                </a:lnTo>
                <a:lnTo>
                  <a:pt x="1089" y="214"/>
                </a:lnTo>
                <a:lnTo>
                  <a:pt x="1101" y="220"/>
                </a:lnTo>
                <a:lnTo>
                  <a:pt x="1102" y="216"/>
                </a:lnTo>
                <a:lnTo>
                  <a:pt x="1100" y="213"/>
                </a:lnTo>
                <a:lnTo>
                  <a:pt x="1094" y="204"/>
                </a:lnTo>
                <a:lnTo>
                  <a:pt x="1087" y="199"/>
                </a:lnTo>
                <a:close/>
                <a:moveTo>
                  <a:pt x="847" y="317"/>
                </a:moveTo>
                <a:lnTo>
                  <a:pt x="842" y="317"/>
                </a:lnTo>
                <a:lnTo>
                  <a:pt x="831" y="325"/>
                </a:lnTo>
                <a:lnTo>
                  <a:pt x="832" y="330"/>
                </a:lnTo>
                <a:lnTo>
                  <a:pt x="849" y="321"/>
                </a:lnTo>
                <a:lnTo>
                  <a:pt x="847" y="317"/>
                </a:lnTo>
                <a:close/>
                <a:moveTo>
                  <a:pt x="450" y="1749"/>
                </a:moveTo>
                <a:lnTo>
                  <a:pt x="446" y="1750"/>
                </a:lnTo>
                <a:lnTo>
                  <a:pt x="439" y="1751"/>
                </a:lnTo>
                <a:lnTo>
                  <a:pt x="438" y="1755"/>
                </a:lnTo>
                <a:lnTo>
                  <a:pt x="437" y="1755"/>
                </a:lnTo>
                <a:lnTo>
                  <a:pt x="437" y="1757"/>
                </a:lnTo>
                <a:lnTo>
                  <a:pt x="431" y="1765"/>
                </a:lnTo>
                <a:lnTo>
                  <a:pt x="432" y="1766"/>
                </a:lnTo>
                <a:lnTo>
                  <a:pt x="434" y="1766"/>
                </a:lnTo>
                <a:lnTo>
                  <a:pt x="439" y="1770"/>
                </a:lnTo>
                <a:lnTo>
                  <a:pt x="442" y="1766"/>
                </a:lnTo>
                <a:lnTo>
                  <a:pt x="442" y="1765"/>
                </a:lnTo>
                <a:lnTo>
                  <a:pt x="442" y="1761"/>
                </a:lnTo>
                <a:lnTo>
                  <a:pt x="445" y="1758"/>
                </a:lnTo>
                <a:lnTo>
                  <a:pt x="450" y="1754"/>
                </a:lnTo>
                <a:lnTo>
                  <a:pt x="450" y="1750"/>
                </a:lnTo>
                <a:lnTo>
                  <a:pt x="450" y="1749"/>
                </a:lnTo>
                <a:close/>
                <a:moveTo>
                  <a:pt x="256" y="1743"/>
                </a:moveTo>
                <a:lnTo>
                  <a:pt x="250" y="1743"/>
                </a:lnTo>
                <a:lnTo>
                  <a:pt x="247" y="1743"/>
                </a:lnTo>
                <a:lnTo>
                  <a:pt x="250" y="1744"/>
                </a:lnTo>
                <a:lnTo>
                  <a:pt x="261" y="1749"/>
                </a:lnTo>
                <a:lnTo>
                  <a:pt x="271" y="1755"/>
                </a:lnTo>
                <a:lnTo>
                  <a:pt x="278" y="1758"/>
                </a:lnTo>
                <a:lnTo>
                  <a:pt x="281" y="1759"/>
                </a:lnTo>
                <a:lnTo>
                  <a:pt x="292" y="1764"/>
                </a:lnTo>
                <a:lnTo>
                  <a:pt x="304" y="1764"/>
                </a:lnTo>
                <a:lnTo>
                  <a:pt x="306" y="1764"/>
                </a:lnTo>
                <a:lnTo>
                  <a:pt x="306" y="1762"/>
                </a:lnTo>
                <a:lnTo>
                  <a:pt x="297" y="1759"/>
                </a:lnTo>
                <a:lnTo>
                  <a:pt x="288" y="1757"/>
                </a:lnTo>
                <a:lnTo>
                  <a:pt x="284" y="1755"/>
                </a:lnTo>
                <a:lnTo>
                  <a:pt x="277" y="1754"/>
                </a:lnTo>
                <a:lnTo>
                  <a:pt x="271" y="1750"/>
                </a:lnTo>
                <a:lnTo>
                  <a:pt x="267" y="1749"/>
                </a:lnTo>
                <a:lnTo>
                  <a:pt x="256" y="1743"/>
                </a:lnTo>
                <a:close/>
                <a:moveTo>
                  <a:pt x="185" y="1772"/>
                </a:moveTo>
                <a:lnTo>
                  <a:pt x="177" y="1774"/>
                </a:lnTo>
                <a:lnTo>
                  <a:pt x="177" y="1780"/>
                </a:lnTo>
                <a:lnTo>
                  <a:pt x="183" y="1792"/>
                </a:lnTo>
                <a:lnTo>
                  <a:pt x="179" y="1804"/>
                </a:lnTo>
                <a:lnTo>
                  <a:pt x="179" y="1807"/>
                </a:lnTo>
                <a:lnTo>
                  <a:pt x="179" y="1811"/>
                </a:lnTo>
                <a:lnTo>
                  <a:pt x="187" y="1814"/>
                </a:lnTo>
                <a:lnTo>
                  <a:pt x="187" y="1815"/>
                </a:lnTo>
                <a:lnTo>
                  <a:pt x="185" y="1819"/>
                </a:lnTo>
                <a:lnTo>
                  <a:pt x="179" y="1825"/>
                </a:lnTo>
                <a:lnTo>
                  <a:pt x="183" y="1832"/>
                </a:lnTo>
                <a:lnTo>
                  <a:pt x="191" y="1840"/>
                </a:lnTo>
                <a:lnTo>
                  <a:pt x="202" y="1852"/>
                </a:lnTo>
                <a:lnTo>
                  <a:pt x="206" y="1869"/>
                </a:lnTo>
                <a:lnTo>
                  <a:pt x="209" y="1871"/>
                </a:lnTo>
                <a:lnTo>
                  <a:pt x="213" y="1871"/>
                </a:lnTo>
                <a:lnTo>
                  <a:pt x="217" y="1867"/>
                </a:lnTo>
                <a:lnTo>
                  <a:pt x="214" y="1863"/>
                </a:lnTo>
                <a:lnTo>
                  <a:pt x="209" y="1848"/>
                </a:lnTo>
                <a:lnTo>
                  <a:pt x="205" y="1841"/>
                </a:lnTo>
                <a:lnTo>
                  <a:pt x="199" y="1839"/>
                </a:lnTo>
                <a:lnTo>
                  <a:pt x="195" y="1837"/>
                </a:lnTo>
                <a:lnTo>
                  <a:pt x="195" y="1833"/>
                </a:lnTo>
                <a:lnTo>
                  <a:pt x="196" y="1826"/>
                </a:lnTo>
                <a:lnTo>
                  <a:pt x="198" y="1824"/>
                </a:lnTo>
                <a:lnTo>
                  <a:pt x="206" y="1824"/>
                </a:lnTo>
                <a:lnTo>
                  <a:pt x="211" y="1825"/>
                </a:lnTo>
                <a:lnTo>
                  <a:pt x="211" y="1832"/>
                </a:lnTo>
                <a:lnTo>
                  <a:pt x="213" y="1847"/>
                </a:lnTo>
                <a:lnTo>
                  <a:pt x="218" y="1849"/>
                </a:lnTo>
                <a:lnTo>
                  <a:pt x="221" y="1847"/>
                </a:lnTo>
                <a:lnTo>
                  <a:pt x="225" y="1845"/>
                </a:lnTo>
                <a:lnTo>
                  <a:pt x="224" y="1829"/>
                </a:lnTo>
                <a:lnTo>
                  <a:pt x="224" y="1824"/>
                </a:lnTo>
                <a:lnTo>
                  <a:pt x="221" y="1819"/>
                </a:lnTo>
                <a:lnTo>
                  <a:pt x="207" y="1814"/>
                </a:lnTo>
                <a:lnTo>
                  <a:pt x="205" y="1813"/>
                </a:lnTo>
                <a:lnTo>
                  <a:pt x="196" y="1809"/>
                </a:lnTo>
                <a:lnTo>
                  <a:pt x="195" y="1806"/>
                </a:lnTo>
                <a:lnTo>
                  <a:pt x="198" y="1794"/>
                </a:lnTo>
                <a:lnTo>
                  <a:pt x="194" y="1784"/>
                </a:lnTo>
                <a:lnTo>
                  <a:pt x="192" y="1776"/>
                </a:lnTo>
                <a:lnTo>
                  <a:pt x="185" y="1772"/>
                </a:lnTo>
                <a:close/>
                <a:moveTo>
                  <a:pt x="670" y="1529"/>
                </a:moveTo>
                <a:lnTo>
                  <a:pt x="666" y="1533"/>
                </a:lnTo>
                <a:lnTo>
                  <a:pt x="668" y="1536"/>
                </a:lnTo>
                <a:lnTo>
                  <a:pt x="674" y="1547"/>
                </a:lnTo>
                <a:lnTo>
                  <a:pt x="675" y="1556"/>
                </a:lnTo>
                <a:lnTo>
                  <a:pt x="679" y="1556"/>
                </a:lnTo>
                <a:lnTo>
                  <a:pt x="679" y="1552"/>
                </a:lnTo>
                <a:lnTo>
                  <a:pt x="679" y="1549"/>
                </a:lnTo>
                <a:lnTo>
                  <a:pt x="678" y="1540"/>
                </a:lnTo>
                <a:lnTo>
                  <a:pt x="678" y="1539"/>
                </a:lnTo>
                <a:lnTo>
                  <a:pt x="670" y="1529"/>
                </a:lnTo>
                <a:close/>
                <a:moveTo>
                  <a:pt x="349" y="1477"/>
                </a:moveTo>
                <a:lnTo>
                  <a:pt x="348" y="1477"/>
                </a:lnTo>
                <a:lnTo>
                  <a:pt x="346" y="1477"/>
                </a:lnTo>
                <a:lnTo>
                  <a:pt x="349" y="1483"/>
                </a:lnTo>
                <a:lnTo>
                  <a:pt x="355" y="1488"/>
                </a:lnTo>
                <a:lnTo>
                  <a:pt x="360" y="1489"/>
                </a:lnTo>
                <a:lnTo>
                  <a:pt x="368" y="1491"/>
                </a:lnTo>
                <a:lnTo>
                  <a:pt x="370" y="1488"/>
                </a:lnTo>
                <a:lnTo>
                  <a:pt x="366" y="1485"/>
                </a:lnTo>
                <a:lnTo>
                  <a:pt x="359" y="1484"/>
                </a:lnTo>
                <a:lnTo>
                  <a:pt x="353" y="1481"/>
                </a:lnTo>
                <a:lnTo>
                  <a:pt x="349" y="1477"/>
                </a:lnTo>
                <a:close/>
                <a:moveTo>
                  <a:pt x="487" y="1477"/>
                </a:moveTo>
                <a:lnTo>
                  <a:pt x="477" y="1480"/>
                </a:lnTo>
                <a:lnTo>
                  <a:pt x="476" y="1480"/>
                </a:lnTo>
                <a:lnTo>
                  <a:pt x="473" y="1488"/>
                </a:lnTo>
                <a:lnTo>
                  <a:pt x="476" y="1489"/>
                </a:lnTo>
                <a:lnTo>
                  <a:pt x="479" y="1491"/>
                </a:lnTo>
                <a:lnTo>
                  <a:pt x="483" y="1492"/>
                </a:lnTo>
                <a:lnTo>
                  <a:pt x="487" y="1499"/>
                </a:lnTo>
                <a:lnTo>
                  <a:pt x="509" y="1503"/>
                </a:lnTo>
                <a:lnTo>
                  <a:pt x="512" y="1500"/>
                </a:lnTo>
                <a:lnTo>
                  <a:pt x="512" y="1499"/>
                </a:lnTo>
                <a:lnTo>
                  <a:pt x="510" y="1495"/>
                </a:lnTo>
                <a:lnTo>
                  <a:pt x="506" y="1480"/>
                </a:lnTo>
                <a:lnTo>
                  <a:pt x="502" y="1479"/>
                </a:lnTo>
                <a:lnTo>
                  <a:pt x="501" y="1481"/>
                </a:lnTo>
                <a:lnTo>
                  <a:pt x="497" y="1483"/>
                </a:lnTo>
                <a:lnTo>
                  <a:pt x="491" y="1480"/>
                </a:lnTo>
                <a:lnTo>
                  <a:pt x="487" y="1477"/>
                </a:lnTo>
                <a:close/>
                <a:moveTo>
                  <a:pt x="405" y="1474"/>
                </a:moveTo>
                <a:lnTo>
                  <a:pt x="398" y="1477"/>
                </a:lnTo>
                <a:lnTo>
                  <a:pt x="396" y="1487"/>
                </a:lnTo>
                <a:lnTo>
                  <a:pt x="398" y="1498"/>
                </a:lnTo>
                <a:lnTo>
                  <a:pt x="409" y="1510"/>
                </a:lnTo>
                <a:lnTo>
                  <a:pt x="416" y="1510"/>
                </a:lnTo>
                <a:lnTo>
                  <a:pt x="419" y="1511"/>
                </a:lnTo>
                <a:lnTo>
                  <a:pt x="419" y="1517"/>
                </a:lnTo>
                <a:lnTo>
                  <a:pt x="412" y="1519"/>
                </a:lnTo>
                <a:lnTo>
                  <a:pt x="411" y="1525"/>
                </a:lnTo>
                <a:lnTo>
                  <a:pt x="416" y="1528"/>
                </a:lnTo>
                <a:lnTo>
                  <a:pt x="421" y="1528"/>
                </a:lnTo>
                <a:lnTo>
                  <a:pt x="424" y="1528"/>
                </a:lnTo>
                <a:lnTo>
                  <a:pt x="427" y="1514"/>
                </a:lnTo>
                <a:lnTo>
                  <a:pt x="427" y="1513"/>
                </a:lnTo>
                <a:lnTo>
                  <a:pt x="427" y="1500"/>
                </a:lnTo>
                <a:lnTo>
                  <a:pt x="426" y="1496"/>
                </a:lnTo>
                <a:lnTo>
                  <a:pt x="421" y="1491"/>
                </a:lnTo>
                <a:lnTo>
                  <a:pt x="426" y="1485"/>
                </a:lnTo>
                <a:lnTo>
                  <a:pt x="421" y="1480"/>
                </a:lnTo>
                <a:lnTo>
                  <a:pt x="413" y="1481"/>
                </a:lnTo>
                <a:lnTo>
                  <a:pt x="405" y="1474"/>
                </a:lnTo>
                <a:close/>
                <a:moveTo>
                  <a:pt x="539" y="1472"/>
                </a:moveTo>
                <a:lnTo>
                  <a:pt x="539" y="1472"/>
                </a:lnTo>
                <a:lnTo>
                  <a:pt x="537" y="1472"/>
                </a:lnTo>
                <a:lnTo>
                  <a:pt x="536" y="1472"/>
                </a:lnTo>
                <a:lnTo>
                  <a:pt x="536" y="1473"/>
                </a:lnTo>
                <a:lnTo>
                  <a:pt x="539" y="1477"/>
                </a:lnTo>
                <a:lnTo>
                  <a:pt x="544" y="1480"/>
                </a:lnTo>
                <a:lnTo>
                  <a:pt x="540" y="1489"/>
                </a:lnTo>
                <a:lnTo>
                  <a:pt x="539" y="1499"/>
                </a:lnTo>
                <a:lnTo>
                  <a:pt x="543" y="1500"/>
                </a:lnTo>
                <a:lnTo>
                  <a:pt x="544" y="1507"/>
                </a:lnTo>
                <a:lnTo>
                  <a:pt x="542" y="1517"/>
                </a:lnTo>
                <a:lnTo>
                  <a:pt x="543" y="1522"/>
                </a:lnTo>
                <a:lnTo>
                  <a:pt x="543" y="1524"/>
                </a:lnTo>
                <a:lnTo>
                  <a:pt x="544" y="1522"/>
                </a:lnTo>
                <a:lnTo>
                  <a:pt x="546" y="1522"/>
                </a:lnTo>
                <a:lnTo>
                  <a:pt x="546" y="1519"/>
                </a:lnTo>
                <a:lnTo>
                  <a:pt x="544" y="1515"/>
                </a:lnTo>
                <a:lnTo>
                  <a:pt x="547" y="1509"/>
                </a:lnTo>
                <a:lnTo>
                  <a:pt x="548" y="1504"/>
                </a:lnTo>
                <a:lnTo>
                  <a:pt x="548" y="1503"/>
                </a:lnTo>
                <a:lnTo>
                  <a:pt x="546" y="1499"/>
                </a:lnTo>
                <a:lnTo>
                  <a:pt x="544" y="1499"/>
                </a:lnTo>
                <a:lnTo>
                  <a:pt x="547" y="1488"/>
                </a:lnTo>
                <a:lnTo>
                  <a:pt x="550" y="1481"/>
                </a:lnTo>
                <a:lnTo>
                  <a:pt x="548" y="1476"/>
                </a:lnTo>
                <a:lnTo>
                  <a:pt x="543" y="1474"/>
                </a:lnTo>
                <a:lnTo>
                  <a:pt x="539" y="1472"/>
                </a:lnTo>
                <a:close/>
                <a:moveTo>
                  <a:pt x="351" y="1714"/>
                </a:moveTo>
                <a:lnTo>
                  <a:pt x="345" y="1716"/>
                </a:lnTo>
                <a:lnTo>
                  <a:pt x="340" y="1720"/>
                </a:lnTo>
                <a:lnTo>
                  <a:pt x="331" y="1723"/>
                </a:lnTo>
                <a:lnTo>
                  <a:pt x="327" y="1725"/>
                </a:lnTo>
                <a:lnTo>
                  <a:pt x="314" y="1719"/>
                </a:lnTo>
                <a:lnTo>
                  <a:pt x="319" y="1731"/>
                </a:lnTo>
                <a:lnTo>
                  <a:pt x="330" y="1732"/>
                </a:lnTo>
                <a:lnTo>
                  <a:pt x="336" y="1731"/>
                </a:lnTo>
                <a:lnTo>
                  <a:pt x="336" y="1728"/>
                </a:lnTo>
                <a:lnTo>
                  <a:pt x="340" y="1725"/>
                </a:lnTo>
                <a:lnTo>
                  <a:pt x="344" y="1729"/>
                </a:lnTo>
                <a:lnTo>
                  <a:pt x="352" y="1725"/>
                </a:lnTo>
                <a:lnTo>
                  <a:pt x="355" y="1725"/>
                </a:lnTo>
                <a:lnTo>
                  <a:pt x="355" y="1717"/>
                </a:lnTo>
                <a:lnTo>
                  <a:pt x="351" y="1714"/>
                </a:lnTo>
                <a:close/>
                <a:moveTo>
                  <a:pt x="338" y="1455"/>
                </a:moveTo>
                <a:lnTo>
                  <a:pt x="333" y="1455"/>
                </a:lnTo>
                <a:lnTo>
                  <a:pt x="330" y="1457"/>
                </a:lnTo>
                <a:lnTo>
                  <a:pt x="329" y="1458"/>
                </a:lnTo>
                <a:lnTo>
                  <a:pt x="327" y="1459"/>
                </a:lnTo>
                <a:lnTo>
                  <a:pt x="330" y="1464"/>
                </a:lnTo>
                <a:lnTo>
                  <a:pt x="336" y="1465"/>
                </a:lnTo>
                <a:lnTo>
                  <a:pt x="341" y="1461"/>
                </a:lnTo>
                <a:lnTo>
                  <a:pt x="338" y="1455"/>
                </a:lnTo>
                <a:close/>
                <a:moveTo>
                  <a:pt x="473" y="1455"/>
                </a:moveTo>
                <a:lnTo>
                  <a:pt x="471" y="1455"/>
                </a:lnTo>
                <a:lnTo>
                  <a:pt x="471" y="1458"/>
                </a:lnTo>
                <a:lnTo>
                  <a:pt x="468" y="1465"/>
                </a:lnTo>
                <a:lnTo>
                  <a:pt x="471" y="1469"/>
                </a:lnTo>
                <a:lnTo>
                  <a:pt x="476" y="1469"/>
                </a:lnTo>
                <a:lnTo>
                  <a:pt x="479" y="1469"/>
                </a:lnTo>
                <a:lnTo>
                  <a:pt x="492" y="1469"/>
                </a:lnTo>
                <a:lnTo>
                  <a:pt x="498" y="1469"/>
                </a:lnTo>
                <a:lnTo>
                  <a:pt x="501" y="1465"/>
                </a:lnTo>
                <a:lnTo>
                  <a:pt x="499" y="1461"/>
                </a:lnTo>
                <a:lnTo>
                  <a:pt x="494" y="1459"/>
                </a:lnTo>
                <a:lnTo>
                  <a:pt x="484" y="1462"/>
                </a:lnTo>
                <a:lnTo>
                  <a:pt x="480" y="1461"/>
                </a:lnTo>
                <a:lnTo>
                  <a:pt x="476" y="1458"/>
                </a:lnTo>
                <a:lnTo>
                  <a:pt x="473" y="1455"/>
                </a:lnTo>
                <a:close/>
                <a:moveTo>
                  <a:pt x="441" y="1406"/>
                </a:moveTo>
                <a:lnTo>
                  <a:pt x="432" y="1408"/>
                </a:lnTo>
                <a:lnTo>
                  <a:pt x="434" y="1414"/>
                </a:lnTo>
                <a:lnTo>
                  <a:pt x="441" y="1419"/>
                </a:lnTo>
                <a:lnTo>
                  <a:pt x="449" y="1424"/>
                </a:lnTo>
                <a:lnTo>
                  <a:pt x="453" y="1424"/>
                </a:lnTo>
                <a:lnTo>
                  <a:pt x="454" y="1424"/>
                </a:lnTo>
                <a:lnTo>
                  <a:pt x="461" y="1423"/>
                </a:lnTo>
                <a:lnTo>
                  <a:pt x="464" y="1421"/>
                </a:lnTo>
                <a:lnTo>
                  <a:pt x="460" y="1416"/>
                </a:lnTo>
                <a:lnTo>
                  <a:pt x="452" y="1413"/>
                </a:lnTo>
                <a:lnTo>
                  <a:pt x="449" y="1413"/>
                </a:lnTo>
                <a:lnTo>
                  <a:pt x="441" y="1406"/>
                </a:lnTo>
                <a:close/>
                <a:moveTo>
                  <a:pt x="449" y="1397"/>
                </a:moveTo>
                <a:lnTo>
                  <a:pt x="446" y="1401"/>
                </a:lnTo>
                <a:lnTo>
                  <a:pt x="449" y="1405"/>
                </a:lnTo>
                <a:lnTo>
                  <a:pt x="452" y="1406"/>
                </a:lnTo>
                <a:lnTo>
                  <a:pt x="458" y="1409"/>
                </a:lnTo>
                <a:lnTo>
                  <a:pt x="469" y="1410"/>
                </a:lnTo>
                <a:lnTo>
                  <a:pt x="475" y="1406"/>
                </a:lnTo>
                <a:lnTo>
                  <a:pt x="473" y="1402"/>
                </a:lnTo>
                <a:lnTo>
                  <a:pt x="454" y="1398"/>
                </a:lnTo>
                <a:lnTo>
                  <a:pt x="449" y="1397"/>
                </a:lnTo>
                <a:close/>
                <a:moveTo>
                  <a:pt x="746" y="1391"/>
                </a:moveTo>
                <a:lnTo>
                  <a:pt x="743" y="1393"/>
                </a:lnTo>
                <a:lnTo>
                  <a:pt x="743" y="1394"/>
                </a:lnTo>
                <a:lnTo>
                  <a:pt x="741" y="1395"/>
                </a:lnTo>
                <a:lnTo>
                  <a:pt x="742" y="1398"/>
                </a:lnTo>
                <a:lnTo>
                  <a:pt x="742" y="1401"/>
                </a:lnTo>
                <a:lnTo>
                  <a:pt x="745" y="1406"/>
                </a:lnTo>
                <a:lnTo>
                  <a:pt x="746" y="1406"/>
                </a:lnTo>
                <a:lnTo>
                  <a:pt x="749" y="1405"/>
                </a:lnTo>
                <a:lnTo>
                  <a:pt x="752" y="1405"/>
                </a:lnTo>
                <a:lnTo>
                  <a:pt x="750" y="1395"/>
                </a:lnTo>
                <a:lnTo>
                  <a:pt x="750" y="1393"/>
                </a:lnTo>
                <a:lnTo>
                  <a:pt x="746" y="1391"/>
                </a:lnTo>
                <a:close/>
                <a:moveTo>
                  <a:pt x="543" y="1390"/>
                </a:moveTo>
                <a:lnTo>
                  <a:pt x="539" y="1393"/>
                </a:lnTo>
                <a:lnTo>
                  <a:pt x="532" y="1395"/>
                </a:lnTo>
                <a:lnTo>
                  <a:pt x="533" y="1397"/>
                </a:lnTo>
                <a:lnTo>
                  <a:pt x="535" y="1398"/>
                </a:lnTo>
                <a:lnTo>
                  <a:pt x="536" y="1401"/>
                </a:lnTo>
                <a:lnTo>
                  <a:pt x="544" y="1399"/>
                </a:lnTo>
                <a:lnTo>
                  <a:pt x="546" y="1399"/>
                </a:lnTo>
                <a:lnTo>
                  <a:pt x="546" y="1398"/>
                </a:lnTo>
                <a:lnTo>
                  <a:pt x="548" y="1393"/>
                </a:lnTo>
                <a:lnTo>
                  <a:pt x="543" y="1390"/>
                </a:lnTo>
                <a:close/>
                <a:moveTo>
                  <a:pt x="555" y="1390"/>
                </a:moveTo>
                <a:lnTo>
                  <a:pt x="552" y="1390"/>
                </a:lnTo>
                <a:lnTo>
                  <a:pt x="552" y="1399"/>
                </a:lnTo>
                <a:lnTo>
                  <a:pt x="552" y="1401"/>
                </a:lnTo>
                <a:lnTo>
                  <a:pt x="552" y="1402"/>
                </a:lnTo>
                <a:lnTo>
                  <a:pt x="554" y="1402"/>
                </a:lnTo>
                <a:lnTo>
                  <a:pt x="558" y="1408"/>
                </a:lnTo>
                <a:lnTo>
                  <a:pt x="558" y="1409"/>
                </a:lnTo>
                <a:lnTo>
                  <a:pt x="561" y="1410"/>
                </a:lnTo>
                <a:lnTo>
                  <a:pt x="563" y="1414"/>
                </a:lnTo>
                <a:lnTo>
                  <a:pt x="570" y="1419"/>
                </a:lnTo>
                <a:lnTo>
                  <a:pt x="572" y="1425"/>
                </a:lnTo>
                <a:lnTo>
                  <a:pt x="573" y="1431"/>
                </a:lnTo>
                <a:lnTo>
                  <a:pt x="576" y="1435"/>
                </a:lnTo>
                <a:lnTo>
                  <a:pt x="580" y="1443"/>
                </a:lnTo>
                <a:lnTo>
                  <a:pt x="581" y="1444"/>
                </a:lnTo>
                <a:lnTo>
                  <a:pt x="581" y="1447"/>
                </a:lnTo>
                <a:lnTo>
                  <a:pt x="582" y="1455"/>
                </a:lnTo>
                <a:lnTo>
                  <a:pt x="580" y="1464"/>
                </a:lnTo>
                <a:lnTo>
                  <a:pt x="580" y="1465"/>
                </a:lnTo>
                <a:lnTo>
                  <a:pt x="577" y="1468"/>
                </a:lnTo>
                <a:lnTo>
                  <a:pt x="574" y="1474"/>
                </a:lnTo>
                <a:lnTo>
                  <a:pt x="574" y="1481"/>
                </a:lnTo>
                <a:lnTo>
                  <a:pt x="574" y="1487"/>
                </a:lnTo>
                <a:lnTo>
                  <a:pt x="580" y="1489"/>
                </a:lnTo>
                <a:lnTo>
                  <a:pt x="582" y="1489"/>
                </a:lnTo>
                <a:lnTo>
                  <a:pt x="587" y="1495"/>
                </a:lnTo>
                <a:lnTo>
                  <a:pt x="587" y="1503"/>
                </a:lnTo>
                <a:lnTo>
                  <a:pt x="584" y="1515"/>
                </a:lnTo>
                <a:lnTo>
                  <a:pt x="581" y="1525"/>
                </a:lnTo>
                <a:lnTo>
                  <a:pt x="581" y="1528"/>
                </a:lnTo>
                <a:lnTo>
                  <a:pt x="578" y="1534"/>
                </a:lnTo>
                <a:lnTo>
                  <a:pt x="578" y="1547"/>
                </a:lnTo>
                <a:lnTo>
                  <a:pt x="580" y="1551"/>
                </a:lnTo>
                <a:lnTo>
                  <a:pt x="581" y="1556"/>
                </a:lnTo>
                <a:lnTo>
                  <a:pt x="582" y="1559"/>
                </a:lnTo>
                <a:lnTo>
                  <a:pt x="582" y="1562"/>
                </a:lnTo>
                <a:lnTo>
                  <a:pt x="585" y="1560"/>
                </a:lnTo>
                <a:lnTo>
                  <a:pt x="588" y="1559"/>
                </a:lnTo>
                <a:lnTo>
                  <a:pt x="588" y="1558"/>
                </a:lnTo>
                <a:lnTo>
                  <a:pt x="588" y="1551"/>
                </a:lnTo>
                <a:lnTo>
                  <a:pt x="585" y="1540"/>
                </a:lnTo>
                <a:lnTo>
                  <a:pt x="587" y="1537"/>
                </a:lnTo>
                <a:lnTo>
                  <a:pt x="589" y="1532"/>
                </a:lnTo>
                <a:lnTo>
                  <a:pt x="591" y="1528"/>
                </a:lnTo>
                <a:lnTo>
                  <a:pt x="593" y="1528"/>
                </a:lnTo>
                <a:lnTo>
                  <a:pt x="598" y="1528"/>
                </a:lnTo>
                <a:lnTo>
                  <a:pt x="600" y="1537"/>
                </a:lnTo>
                <a:lnTo>
                  <a:pt x="600" y="1539"/>
                </a:lnTo>
                <a:lnTo>
                  <a:pt x="599" y="1544"/>
                </a:lnTo>
                <a:lnTo>
                  <a:pt x="599" y="1545"/>
                </a:lnTo>
                <a:lnTo>
                  <a:pt x="600" y="1548"/>
                </a:lnTo>
                <a:lnTo>
                  <a:pt x="602" y="1549"/>
                </a:lnTo>
                <a:lnTo>
                  <a:pt x="603" y="1549"/>
                </a:lnTo>
                <a:lnTo>
                  <a:pt x="611" y="1551"/>
                </a:lnTo>
                <a:lnTo>
                  <a:pt x="619" y="1555"/>
                </a:lnTo>
                <a:lnTo>
                  <a:pt x="621" y="1555"/>
                </a:lnTo>
                <a:lnTo>
                  <a:pt x="622" y="1555"/>
                </a:lnTo>
                <a:lnTo>
                  <a:pt x="625" y="1554"/>
                </a:lnTo>
                <a:lnTo>
                  <a:pt x="621" y="1540"/>
                </a:lnTo>
                <a:lnTo>
                  <a:pt x="621" y="1537"/>
                </a:lnTo>
                <a:lnTo>
                  <a:pt x="621" y="1534"/>
                </a:lnTo>
                <a:lnTo>
                  <a:pt x="617" y="1525"/>
                </a:lnTo>
                <a:lnTo>
                  <a:pt x="610" y="1517"/>
                </a:lnTo>
                <a:lnTo>
                  <a:pt x="607" y="1514"/>
                </a:lnTo>
                <a:lnTo>
                  <a:pt x="604" y="1510"/>
                </a:lnTo>
                <a:lnTo>
                  <a:pt x="602" y="1506"/>
                </a:lnTo>
                <a:lnTo>
                  <a:pt x="599" y="1504"/>
                </a:lnTo>
                <a:lnTo>
                  <a:pt x="596" y="1504"/>
                </a:lnTo>
                <a:lnTo>
                  <a:pt x="596" y="1503"/>
                </a:lnTo>
                <a:lnTo>
                  <a:pt x="598" y="1499"/>
                </a:lnTo>
                <a:lnTo>
                  <a:pt x="592" y="1488"/>
                </a:lnTo>
                <a:lnTo>
                  <a:pt x="585" y="1483"/>
                </a:lnTo>
                <a:lnTo>
                  <a:pt x="581" y="1483"/>
                </a:lnTo>
                <a:lnTo>
                  <a:pt x="581" y="1477"/>
                </a:lnTo>
                <a:lnTo>
                  <a:pt x="582" y="1472"/>
                </a:lnTo>
                <a:lnTo>
                  <a:pt x="587" y="1461"/>
                </a:lnTo>
                <a:lnTo>
                  <a:pt x="588" y="1461"/>
                </a:lnTo>
                <a:lnTo>
                  <a:pt x="588" y="1453"/>
                </a:lnTo>
                <a:lnTo>
                  <a:pt x="589" y="1451"/>
                </a:lnTo>
                <a:lnTo>
                  <a:pt x="591" y="1451"/>
                </a:lnTo>
                <a:lnTo>
                  <a:pt x="588" y="1435"/>
                </a:lnTo>
                <a:lnTo>
                  <a:pt x="578" y="1424"/>
                </a:lnTo>
                <a:lnTo>
                  <a:pt x="577" y="1421"/>
                </a:lnTo>
                <a:lnTo>
                  <a:pt x="573" y="1408"/>
                </a:lnTo>
                <a:lnTo>
                  <a:pt x="565" y="1406"/>
                </a:lnTo>
                <a:lnTo>
                  <a:pt x="563" y="1404"/>
                </a:lnTo>
                <a:lnTo>
                  <a:pt x="561" y="1402"/>
                </a:lnTo>
                <a:lnTo>
                  <a:pt x="558" y="1398"/>
                </a:lnTo>
                <a:lnTo>
                  <a:pt x="555" y="1390"/>
                </a:lnTo>
                <a:close/>
                <a:moveTo>
                  <a:pt x="389" y="1308"/>
                </a:moveTo>
                <a:lnTo>
                  <a:pt x="385" y="1308"/>
                </a:lnTo>
                <a:lnTo>
                  <a:pt x="383" y="1319"/>
                </a:lnTo>
                <a:lnTo>
                  <a:pt x="379" y="1319"/>
                </a:lnTo>
                <a:lnTo>
                  <a:pt x="376" y="1322"/>
                </a:lnTo>
                <a:lnTo>
                  <a:pt x="382" y="1329"/>
                </a:lnTo>
                <a:lnTo>
                  <a:pt x="391" y="1337"/>
                </a:lnTo>
                <a:lnTo>
                  <a:pt x="404" y="1369"/>
                </a:lnTo>
                <a:lnTo>
                  <a:pt x="408" y="1376"/>
                </a:lnTo>
                <a:lnTo>
                  <a:pt x="412" y="1378"/>
                </a:lnTo>
                <a:lnTo>
                  <a:pt x="416" y="1383"/>
                </a:lnTo>
                <a:lnTo>
                  <a:pt x="415" y="1386"/>
                </a:lnTo>
                <a:lnTo>
                  <a:pt x="413" y="1387"/>
                </a:lnTo>
                <a:lnTo>
                  <a:pt x="409" y="1387"/>
                </a:lnTo>
                <a:lnTo>
                  <a:pt x="398" y="1383"/>
                </a:lnTo>
                <a:lnTo>
                  <a:pt x="396" y="1386"/>
                </a:lnTo>
                <a:lnTo>
                  <a:pt x="400" y="1398"/>
                </a:lnTo>
                <a:lnTo>
                  <a:pt x="409" y="1402"/>
                </a:lnTo>
                <a:lnTo>
                  <a:pt x="413" y="1404"/>
                </a:lnTo>
                <a:lnTo>
                  <a:pt x="415" y="1405"/>
                </a:lnTo>
                <a:lnTo>
                  <a:pt x="428" y="1404"/>
                </a:lnTo>
                <a:lnTo>
                  <a:pt x="435" y="1399"/>
                </a:lnTo>
                <a:lnTo>
                  <a:pt x="441" y="1395"/>
                </a:lnTo>
                <a:lnTo>
                  <a:pt x="443" y="1390"/>
                </a:lnTo>
                <a:lnTo>
                  <a:pt x="438" y="1387"/>
                </a:lnTo>
                <a:lnTo>
                  <a:pt x="434" y="1384"/>
                </a:lnTo>
                <a:lnTo>
                  <a:pt x="439" y="1378"/>
                </a:lnTo>
                <a:lnTo>
                  <a:pt x="441" y="1374"/>
                </a:lnTo>
                <a:lnTo>
                  <a:pt x="441" y="1364"/>
                </a:lnTo>
                <a:lnTo>
                  <a:pt x="420" y="1352"/>
                </a:lnTo>
                <a:lnTo>
                  <a:pt x="417" y="1349"/>
                </a:lnTo>
                <a:lnTo>
                  <a:pt x="416" y="1348"/>
                </a:lnTo>
                <a:lnTo>
                  <a:pt x="404" y="1319"/>
                </a:lnTo>
                <a:lnTo>
                  <a:pt x="391" y="1311"/>
                </a:lnTo>
                <a:lnTo>
                  <a:pt x="389" y="1308"/>
                </a:lnTo>
                <a:close/>
                <a:moveTo>
                  <a:pt x="398" y="1297"/>
                </a:moveTo>
                <a:lnTo>
                  <a:pt x="396" y="1300"/>
                </a:lnTo>
                <a:lnTo>
                  <a:pt x="398" y="1304"/>
                </a:lnTo>
                <a:lnTo>
                  <a:pt x="413" y="1320"/>
                </a:lnTo>
                <a:lnTo>
                  <a:pt x="415" y="1323"/>
                </a:lnTo>
                <a:lnTo>
                  <a:pt x="415" y="1324"/>
                </a:lnTo>
                <a:lnTo>
                  <a:pt x="416" y="1326"/>
                </a:lnTo>
                <a:lnTo>
                  <a:pt x="419" y="1333"/>
                </a:lnTo>
                <a:lnTo>
                  <a:pt x="424" y="1341"/>
                </a:lnTo>
                <a:lnTo>
                  <a:pt x="430" y="1353"/>
                </a:lnTo>
                <a:lnTo>
                  <a:pt x="431" y="1353"/>
                </a:lnTo>
                <a:lnTo>
                  <a:pt x="435" y="1354"/>
                </a:lnTo>
                <a:lnTo>
                  <a:pt x="437" y="1353"/>
                </a:lnTo>
                <a:lnTo>
                  <a:pt x="438" y="1354"/>
                </a:lnTo>
                <a:lnTo>
                  <a:pt x="445" y="1357"/>
                </a:lnTo>
                <a:lnTo>
                  <a:pt x="456" y="1357"/>
                </a:lnTo>
                <a:lnTo>
                  <a:pt x="454" y="1356"/>
                </a:lnTo>
                <a:lnTo>
                  <a:pt x="454" y="1354"/>
                </a:lnTo>
                <a:lnTo>
                  <a:pt x="453" y="1353"/>
                </a:lnTo>
                <a:lnTo>
                  <a:pt x="450" y="1352"/>
                </a:lnTo>
                <a:lnTo>
                  <a:pt x="449" y="1352"/>
                </a:lnTo>
                <a:lnTo>
                  <a:pt x="446" y="1352"/>
                </a:lnTo>
                <a:lnTo>
                  <a:pt x="439" y="1352"/>
                </a:lnTo>
                <a:lnTo>
                  <a:pt x="437" y="1349"/>
                </a:lnTo>
                <a:lnTo>
                  <a:pt x="437" y="1346"/>
                </a:lnTo>
                <a:lnTo>
                  <a:pt x="437" y="1345"/>
                </a:lnTo>
                <a:lnTo>
                  <a:pt x="434" y="1338"/>
                </a:lnTo>
                <a:lnTo>
                  <a:pt x="431" y="1330"/>
                </a:lnTo>
                <a:lnTo>
                  <a:pt x="427" y="1329"/>
                </a:lnTo>
                <a:lnTo>
                  <a:pt x="424" y="1327"/>
                </a:lnTo>
                <a:lnTo>
                  <a:pt x="421" y="1322"/>
                </a:lnTo>
                <a:lnTo>
                  <a:pt x="416" y="1315"/>
                </a:lnTo>
                <a:lnTo>
                  <a:pt x="415" y="1309"/>
                </a:lnTo>
                <a:lnTo>
                  <a:pt x="408" y="1307"/>
                </a:lnTo>
                <a:lnTo>
                  <a:pt x="408" y="1305"/>
                </a:lnTo>
                <a:lnTo>
                  <a:pt x="406" y="1304"/>
                </a:lnTo>
                <a:lnTo>
                  <a:pt x="405" y="1301"/>
                </a:lnTo>
                <a:lnTo>
                  <a:pt x="398" y="1297"/>
                </a:lnTo>
                <a:close/>
                <a:moveTo>
                  <a:pt x="498" y="1297"/>
                </a:moveTo>
                <a:lnTo>
                  <a:pt x="495" y="1299"/>
                </a:lnTo>
                <a:lnTo>
                  <a:pt x="491" y="1299"/>
                </a:lnTo>
                <a:lnTo>
                  <a:pt x="487" y="1304"/>
                </a:lnTo>
                <a:lnTo>
                  <a:pt x="487" y="1308"/>
                </a:lnTo>
                <a:lnTo>
                  <a:pt x="495" y="1311"/>
                </a:lnTo>
                <a:lnTo>
                  <a:pt x="498" y="1316"/>
                </a:lnTo>
                <a:lnTo>
                  <a:pt x="503" y="1315"/>
                </a:lnTo>
                <a:lnTo>
                  <a:pt x="509" y="1318"/>
                </a:lnTo>
                <a:lnTo>
                  <a:pt x="510" y="1316"/>
                </a:lnTo>
                <a:lnTo>
                  <a:pt x="518" y="1312"/>
                </a:lnTo>
                <a:lnTo>
                  <a:pt x="522" y="1312"/>
                </a:lnTo>
                <a:lnTo>
                  <a:pt x="528" y="1304"/>
                </a:lnTo>
                <a:lnTo>
                  <a:pt x="529" y="1303"/>
                </a:lnTo>
                <a:lnTo>
                  <a:pt x="527" y="1300"/>
                </a:lnTo>
                <a:lnTo>
                  <a:pt x="521" y="1301"/>
                </a:lnTo>
                <a:lnTo>
                  <a:pt x="510" y="1304"/>
                </a:lnTo>
                <a:lnTo>
                  <a:pt x="503" y="1304"/>
                </a:lnTo>
                <a:lnTo>
                  <a:pt x="498" y="1297"/>
                </a:lnTo>
                <a:close/>
                <a:moveTo>
                  <a:pt x="827" y="1282"/>
                </a:moveTo>
                <a:lnTo>
                  <a:pt x="819" y="1286"/>
                </a:lnTo>
                <a:lnTo>
                  <a:pt x="817" y="1289"/>
                </a:lnTo>
                <a:lnTo>
                  <a:pt x="819" y="1290"/>
                </a:lnTo>
                <a:lnTo>
                  <a:pt x="821" y="1293"/>
                </a:lnTo>
                <a:lnTo>
                  <a:pt x="835" y="1292"/>
                </a:lnTo>
                <a:lnTo>
                  <a:pt x="835" y="1290"/>
                </a:lnTo>
                <a:lnTo>
                  <a:pt x="838" y="1289"/>
                </a:lnTo>
                <a:lnTo>
                  <a:pt x="835" y="1285"/>
                </a:lnTo>
                <a:lnTo>
                  <a:pt x="827" y="1282"/>
                </a:lnTo>
                <a:close/>
                <a:moveTo>
                  <a:pt x="626" y="1243"/>
                </a:moveTo>
                <a:lnTo>
                  <a:pt x="622" y="1244"/>
                </a:lnTo>
                <a:lnTo>
                  <a:pt x="621" y="1249"/>
                </a:lnTo>
                <a:lnTo>
                  <a:pt x="625" y="1254"/>
                </a:lnTo>
                <a:lnTo>
                  <a:pt x="641" y="1260"/>
                </a:lnTo>
                <a:lnTo>
                  <a:pt x="655" y="1273"/>
                </a:lnTo>
                <a:lnTo>
                  <a:pt x="656" y="1278"/>
                </a:lnTo>
                <a:lnTo>
                  <a:pt x="660" y="1290"/>
                </a:lnTo>
                <a:lnTo>
                  <a:pt x="660" y="1292"/>
                </a:lnTo>
                <a:lnTo>
                  <a:pt x="662" y="1294"/>
                </a:lnTo>
                <a:lnTo>
                  <a:pt x="679" y="1318"/>
                </a:lnTo>
                <a:lnTo>
                  <a:pt x="686" y="1324"/>
                </a:lnTo>
                <a:lnTo>
                  <a:pt x="690" y="1326"/>
                </a:lnTo>
                <a:lnTo>
                  <a:pt x="692" y="1326"/>
                </a:lnTo>
                <a:lnTo>
                  <a:pt x="694" y="1323"/>
                </a:lnTo>
                <a:lnTo>
                  <a:pt x="696" y="1322"/>
                </a:lnTo>
                <a:lnTo>
                  <a:pt x="696" y="1309"/>
                </a:lnTo>
                <a:lnTo>
                  <a:pt x="688" y="1300"/>
                </a:lnTo>
                <a:lnTo>
                  <a:pt x="686" y="1296"/>
                </a:lnTo>
                <a:lnTo>
                  <a:pt x="683" y="1290"/>
                </a:lnTo>
                <a:lnTo>
                  <a:pt x="675" y="1271"/>
                </a:lnTo>
                <a:lnTo>
                  <a:pt x="675" y="1267"/>
                </a:lnTo>
                <a:lnTo>
                  <a:pt x="670" y="1263"/>
                </a:lnTo>
                <a:lnTo>
                  <a:pt x="662" y="1255"/>
                </a:lnTo>
                <a:lnTo>
                  <a:pt x="648" y="1251"/>
                </a:lnTo>
                <a:lnTo>
                  <a:pt x="630" y="1244"/>
                </a:lnTo>
                <a:lnTo>
                  <a:pt x="626" y="1243"/>
                </a:lnTo>
                <a:close/>
                <a:moveTo>
                  <a:pt x="543" y="1218"/>
                </a:moveTo>
                <a:lnTo>
                  <a:pt x="539" y="1222"/>
                </a:lnTo>
                <a:lnTo>
                  <a:pt x="539" y="1229"/>
                </a:lnTo>
                <a:lnTo>
                  <a:pt x="551" y="1237"/>
                </a:lnTo>
                <a:lnTo>
                  <a:pt x="555" y="1232"/>
                </a:lnTo>
                <a:lnTo>
                  <a:pt x="552" y="1224"/>
                </a:lnTo>
                <a:lnTo>
                  <a:pt x="543" y="1218"/>
                </a:lnTo>
                <a:close/>
                <a:moveTo>
                  <a:pt x="502" y="1213"/>
                </a:moveTo>
                <a:lnTo>
                  <a:pt x="498" y="1214"/>
                </a:lnTo>
                <a:lnTo>
                  <a:pt x="495" y="1222"/>
                </a:lnTo>
                <a:lnTo>
                  <a:pt x="495" y="1225"/>
                </a:lnTo>
                <a:lnTo>
                  <a:pt x="501" y="1239"/>
                </a:lnTo>
                <a:lnTo>
                  <a:pt x="512" y="1248"/>
                </a:lnTo>
                <a:lnTo>
                  <a:pt x="516" y="1248"/>
                </a:lnTo>
                <a:lnTo>
                  <a:pt x="518" y="1245"/>
                </a:lnTo>
                <a:lnTo>
                  <a:pt x="512" y="1239"/>
                </a:lnTo>
                <a:lnTo>
                  <a:pt x="520" y="1236"/>
                </a:lnTo>
                <a:lnTo>
                  <a:pt x="517" y="1228"/>
                </a:lnTo>
                <a:lnTo>
                  <a:pt x="516" y="1226"/>
                </a:lnTo>
                <a:lnTo>
                  <a:pt x="502" y="1213"/>
                </a:lnTo>
                <a:close/>
                <a:moveTo>
                  <a:pt x="786" y="1198"/>
                </a:moveTo>
                <a:lnTo>
                  <a:pt x="784" y="1199"/>
                </a:lnTo>
                <a:lnTo>
                  <a:pt x="783" y="1206"/>
                </a:lnTo>
                <a:lnTo>
                  <a:pt x="783" y="1207"/>
                </a:lnTo>
                <a:lnTo>
                  <a:pt x="778" y="1213"/>
                </a:lnTo>
                <a:lnTo>
                  <a:pt x="778" y="1217"/>
                </a:lnTo>
                <a:lnTo>
                  <a:pt x="779" y="1226"/>
                </a:lnTo>
                <a:lnTo>
                  <a:pt x="778" y="1236"/>
                </a:lnTo>
                <a:lnTo>
                  <a:pt x="779" y="1237"/>
                </a:lnTo>
                <a:lnTo>
                  <a:pt x="782" y="1239"/>
                </a:lnTo>
                <a:lnTo>
                  <a:pt x="783" y="1239"/>
                </a:lnTo>
                <a:lnTo>
                  <a:pt x="789" y="1239"/>
                </a:lnTo>
                <a:lnTo>
                  <a:pt x="790" y="1239"/>
                </a:lnTo>
                <a:lnTo>
                  <a:pt x="789" y="1243"/>
                </a:lnTo>
                <a:lnTo>
                  <a:pt x="784" y="1245"/>
                </a:lnTo>
                <a:lnTo>
                  <a:pt x="783" y="1247"/>
                </a:lnTo>
                <a:lnTo>
                  <a:pt x="783" y="1254"/>
                </a:lnTo>
                <a:lnTo>
                  <a:pt x="787" y="1255"/>
                </a:lnTo>
                <a:lnTo>
                  <a:pt x="790" y="1255"/>
                </a:lnTo>
                <a:lnTo>
                  <a:pt x="797" y="1248"/>
                </a:lnTo>
                <a:lnTo>
                  <a:pt x="797" y="1245"/>
                </a:lnTo>
                <a:lnTo>
                  <a:pt x="795" y="1236"/>
                </a:lnTo>
                <a:lnTo>
                  <a:pt x="798" y="1233"/>
                </a:lnTo>
                <a:lnTo>
                  <a:pt x="808" y="1236"/>
                </a:lnTo>
                <a:lnTo>
                  <a:pt x="809" y="1234"/>
                </a:lnTo>
                <a:lnTo>
                  <a:pt x="801" y="1213"/>
                </a:lnTo>
                <a:lnTo>
                  <a:pt x="797" y="1207"/>
                </a:lnTo>
                <a:lnTo>
                  <a:pt x="794" y="1206"/>
                </a:lnTo>
                <a:lnTo>
                  <a:pt x="786" y="1198"/>
                </a:lnTo>
                <a:close/>
                <a:moveTo>
                  <a:pt x="774" y="1187"/>
                </a:moveTo>
                <a:lnTo>
                  <a:pt x="772" y="1188"/>
                </a:lnTo>
                <a:lnTo>
                  <a:pt x="769" y="1189"/>
                </a:lnTo>
                <a:lnTo>
                  <a:pt x="768" y="1194"/>
                </a:lnTo>
                <a:lnTo>
                  <a:pt x="767" y="1206"/>
                </a:lnTo>
                <a:lnTo>
                  <a:pt x="768" y="1210"/>
                </a:lnTo>
                <a:lnTo>
                  <a:pt x="772" y="1210"/>
                </a:lnTo>
                <a:lnTo>
                  <a:pt x="774" y="1203"/>
                </a:lnTo>
                <a:lnTo>
                  <a:pt x="776" y="1196"/>
                </a:lnTo>
                <a:lnTo>
                  <a:pt x="778" y="1192"/>
                </a:lnTo>
                <a:lnTo>
                  <a:pt x="774" y="1187"/>
                </a:lnTo>
                <a:close/>
                <a:moveTo>
                  <a:pt x="713" y="1181"/>
                </a:moveTo>
                <a:lnTo>
                  <a:pt x="709" y="1188"/>
                </a:lnTo>
                <a:lnTo>
                  <a:pt x="709" y="1200"/>
                </a:lnTo>
                <a:lnTo>
                  <a:pt x="709" y="1218"/>
                </a:lnTo>
                <a:lnTo>
                  <a:pt x="709" y="1229"/>
                </a:lnTo>
                <a:lnTo>
                  <a:pt x="716" y="1239"/>
                </a:lnTo>
                <a:lnTo>
                  <a:pt x="722" y="1249"/>
                </a:lnTo>
                <a:lnTo>
                  <a:pt x="724" y="1255"/>
                </a:lnTo>
                <a:lnTo>
                  <a:pt x="727" y="1262"/>
                </a:lnTo>
                <a:lnTo>
                  <a:pt x="728" y="1262"/>
                </a:lnTo>
                <a:lnTo>
                  <a:pt x="730" y="1263"/>
                </a:lnTo>
                <a:lnTo>
                  <a:pt x="730" y="1256"/>
                </a:lnTo>
                <a:lnTo>
                  <a:pt x="728" y="1254"/>
                </a:lnTo>
                <a:lnTo>
                  <a:pt x="727" y="1249"/>
                </a:lnTo>
                <a:lnTo>
                  <a:pt x="724" y="1243"/>
                </a:lnTo>
                <a:lnTo>
                  <a:pt x="722" y="1240"/>
                </a:lnTo>
                <a:lnTo>
                  <a:pt x="719" y="1233"/>
                </a:lnTo>
                <a:lnTo>
                  <a:pt x="715" y="1222"/>
                </a:lnTo>
                <a:lnTo>
                  <a:pt x="716" y="1211"/>
                </a:lnTo>
                <a:lnTo>
                  <a:pt x="716" y="1203"/>
                </a:lnTo>
                <a:lnTo>
                  <a:pt x="715" y="1188"/>
                </a:lnTo>
                <a:lnTo>
                  <a:pt x="713" y="1181"/>
                </a:lnTo>
                <a:close/>
                <a:moveTo>
                  <a:pt x="756" y="1177"/>
                </a:moveTo>
                <a:lnTo>
                  <a:pt x="752" y="1177"/>
                </a:lnTo>
                <a:lnTo>
                  <a:pt x="752" y="1191"/>
                </a:lnTo>
                <a:lnTo>
                  <a:pt x="756" y="1200"/>
                </a:lnTo>
                <a:lnTo>
                  <a:pt x="748" y="1199"/>
                </a:lnTo>
                <a:lnTo>
                  <a:pt x="743" y="1191"/>
                </a:lnTo>
                <a:lnTo>
                  <a:pt x="739" y="1191"/>
                </a:lnTo>
                <a:lnTo>
                  <a:pt x="738" y="1195"/>
                </a:lnTo>
                <a:lnTo>
                  <a:pt x="735" y="1203"/>
                </a:lnTo>
                <a:lnTo>
                  <a:pt x="745" y="1219"/>
                </a:lnTo>
                <a:lnTo>
                  <a:pt x="750" y="1221"/>
                </a:lnTo>
                <a:lnTo>
                  <a:pt x="763" y="1226"/>
                </a:lnTo>
                <a:lnTo>
                  <a:pt x="765" y="1225"/>
                </a:lnTo>
                <a:lnTo>
                  <a:pt x="765" y="1215"/>
                </a:lnTo>
                <a:lnTo>
                  <a:pt x="757" y="1204"/>
                </a:lnTo>
                <a:lnTo>
                  <a:pt x="760" y="1187"/>
                </a:lnTo>
                <a:lnTo>
                  <a:pt x="756" y="1177"/>
                </a:lnTo>
                <a:close/>
                <a:moveTo>
                  <a:pt x="798" y="1174"/>
                </a:moveTo>
                <a:lnTo>
                  <a:pt x="791" y="1184"/>
                </a:lnTo>
                <a:lnTo>
                  <a:pt x="793" y="1192"/>
                </a:lnTo>
                <a:lnTo>
                  <a:pt x="797" y="1196"/>
                </a:lnTo>
                <a:lnTo>
                  <a:pt x="805" y="1207"/>
                </a:lnTo>
                <a:lnTo>
                  <a:pt x="810" y="1221"/>
                </a:lnTo>
                <a:lnTo>
                  <a:pt x="813" y="1222"/>
                </a:lnTo>
                <a:lnTo>
                  <a:pt x="814" y="1218"/>
                </a:lnTo>
                <a:lnTo>
                  <a:pt x="814" y="1209"/>
                </a:lnTo>
                <a:lnTo>
                  <a:pt x="813" y="1204"/>
                </a:lnTo>
                <a:lnTo>
                  <a:pt x="808" y="1185"/>
                </a:lnTo>
                <a:lnTo>
                  <a:pt x="801" y="1176"/>
                </a:lnTo>
                <a:lnTo>
                  <a:pt x="798" y="1174"/>
                </a:lnTo>
                <a:close/>
                <a:moveTo>
                  <a:pt x="468" y="1154"/>
                </a:moveTo>
                <a:lnTo>
                  <a:pt x="465" y="1158"/>
                </a:lnTo>
                <a:lnTo>
                  <a:pt x="465" y="1162"/>
                </a:lnTo>
                <a:lnTo>
                  <a:pt x="468" y="1168"/>
                </a:lnTo>
                <a:lnTo>
                  <a:pt x="469" y="1169"/>
                </a:lnTo>
                <a:lnTo>
                  <a:pt x="471" y="1172"/>
                </a:lnTo>
                <a:lnTo>
                  <a:pt x="473" y="1187"/>
                </a:lnTo>
                <a:lnTo>
                  <a:pt x="476" y="1189"/>
                </a:lnTo>
                <a:lnTo>
                  <a:pt x="479" y="1191"/>
                </a:lnTo>
                <a:lnTo>
                  <a:pt x="491" y="1194"/>
                </a:lnTo>
                <a:lnTo>
                  <a:pt x="506" y="1195"/>
                </a:lnTo>
                <a:lnTo>
                  <a:pt x="517" y="1196"/>
                </a:lnTo>
                <a:lnTo>
                  <a:pt x="518" y="1188"/>
                </a:lnTo>
                <a:lnTo>
                  <a:pt x="499" y="1174"/>
                </a:lnTo>
                <a:lnTo>
                  <a:pt x="476" y="1161"/>
                </a:lnTo>
                <a:lnTo>
                  <a:pt x="468" y="1154"/>
                </a:lnTo>
                <a:close/>
                <a:moveTo>
                  <a:pt x="533" y="1154"/>
                </a:moveTo>
                <a:lnTo>
                  <a:pt x="529" y="1155"/>
                </a:lnTo>
                <a:lnTo>
                  <a:pt x="531" y="1162"/>
                </a:lnTo>
                <a:lnTo>
                  <a:pt x="536" y="1169"/>
                </a:lnTo>
                <a:lnTo>
                  <a:pt x="536" y="1173"/>
                </a:lnTo>
                <a:lnTo>
                  <a:pt x="535" y="1180"/>
                </a:lnTo>
                <a:lnTo>
                  <a:pt x="539" y="1187"/>
                </a:lnTo>
                <a:lnTo>
                  <a:pt x="544" y="1191"/>
                </a:lnTo>
                <a:lnTo>
                  <a:pt x="551" y="1184"/>
                </a:lnTo>
                <a:lnTo>
                  <a:pt x="554" y="1179"/>
                </a:lnTo>
                <a:lnTo>
                  <a:pt x="550" y="1173"/>
                </a:lnTo>
                <a:lnTo>
                  <a:pt x="537" y="1157"/>
                </a:lnTo>
                <a:lnTo>
                  <a:pt x="533" y="1154"/>
                </a:lnTo>
                <a:close/>
                <a:moveTo>
                  <a:pt x="439" y="1134"/>
                </a:moveTo>
                <a:lnTo>
                  <a:pt x="438" y="1134"/>
                </a:lnTo>
                <a:lnTo>
                  <a:pt x="437" y="1135"/>
                </a:lnTo>
                <a:lnTo>
                  <a:pt x="438" y="1136"/>
                </a:lnTo>
                <a:lnTo>
                  <a:pt x="441" y="1140"/>
                </a:lnTo>
                <a:lnTo>
                  <a:pt x="441" y="1149"/>
                </a:lnTo>
                <a:lnTo>
                  <a:pt x="441" y="1150"/>
                </a:lnTo>
                <a:lnTo>
                  <a:pt x="445" y="1149"/>
                </a:lnTo>
                <a:lnTo>
                  <a:pt x="449" y="1144"/>
                </a:lnTo>
                <a:lnTo>
                  <a:pt x="450" y="1143"/>
                </a:lnTo>
                <a:lnTo>
                  <a:pt x="456" y="1144"/>
                </a:lnTo>
                <a:lnTo>
                  <a:pt x="465" y="1146"/>
                </a:lnTo>
                <a:lnTo>
                  <a:pt x="468" y="1142"/>
                </a:lnTo>
                <a:lnTo>
                  <a:pt x="465" y="1140"/>
                </a:lnTo>
                <a:lnTo>
                  <a:pt x="458" y="1138"/>
                </a:lnTo>
                <a:lnTo>
                  <a:pt x="443" y="1135"/>
                </a:lnTo>
                <a:lnTo>
                  <a:pt x="439" y="1134"/>
                </a:lnTo>
                <a:close/>
                <a:moveTo>
                  <a:pt x="701" y="1128"/>
                </a:moveTo>
                <a:lnTo>
                  <a:pt x="700" y="1129"/>
                </a:lnTo>
                <a:lnTo>
                  <a:pt x="701" y="1135"/>
                </a:lnTo>
                <a:lnTo>
                  <a:pt x="703" y="1149"/>
                </a:lnTo>
                <a:lnTo>
                  <a:pt x="708" y="1165"/>
                </a:lnTo>
                <a:lnTo>
                  <a:pt x="712" y="1172"/>
                </a:lnTo>
                <a:lnTo>
                  <a:pt x="713" y="1174"/>
                </a:lnTo>
                <a:lnTo>
                  <a:pt x="716" y="1170"/>
                </a:lnTo>
                <a:lnTo>
                  <a:pt x="713" y="1155"/>
                </a:lnTo>
                <a:lnTo>
                  <a:pt x="709" y="1153"/>
                </a:lnTo>
                <a:lnTo>
                  <a:pt x="709" y="1140"/>
                </a:lnTo>
                <a:lnTo>
                  <a:pt x="703" y="1129"/>
                </a:lnTo>
                <a:lnTo>
                  <a:pt x="701" y="1128"/>
                </a:lnTo>
                <a:close/>
                <a:moveTo>
                  <a:pt x="447" y="1109"/>
                </a:moveTo>
                <a:lnTo>
                  <a:pt x="443" y="1114"/>
                </a:lnTo>
                <a:lnTo>
                  <a:pt x="441" y="1116"/>
                </a:lnTo>
                <a:lnTo>
                  <a:pt x="435" y="1116"/>
                </a:lnTo>
                <a:lnTo>
                  <a:pt x="424" y="1116"/>
                </a:lnTo>
                <a:lnTo>
                  <a:pt x="417" y="1113"/>
                </a:lnTo>
                <a:lnTo>
                  <a:pt x="413" y="1112"/>
                </a:lnTo>
                <a:lnTo>
                  <a:pt x="411" y="1110"/>
                </a:lnTo>
                <a:lnTo>
                  <a:pt x="406" y="1112"/>
                </a:lnTo>
                <a:lnTo>
                  <a:pt x="408" y="1114"/>
                </a:lnTo>
                <a:lnTo>
                  <a:pt x="415" y="1117"/>
                </a:lnTo>
                <a:lnTo>
                  <a:pt x="423" y="1120"/>
                </a:lnTo>
                <a:lnTo>
                  <a:pt x="426" y="1120"/>
                </a:lnTo>
                <a:lnTo>
                  <a:pt x="439" y="1121"/>
                </a:lnTo>
                <a:lnTo>
                  <a:pt x="442" y="1123"/>
                </a:lnTo>
                <a:lnTo>
                  <a:pt x="442" y="1124"/>
                </a:lnTo>
                <a:lnTo>
                  <a:pt x="441" y="1125"/>
                </a:lnTo>
                <a:lnTo>
                  <a:pt x="441" y="1127"/>
                </a:lnTo>
                <a:lnTo>
                  <a:pt x="449" y="1128"/>
                </a:lnTo>
                <a:lnTo>
                  <a:pt x="467" y="1135"/>
                </a:lnTo>
                <a:lnTo>
                  <a:pt x="468" y="1136"/>
                </a:lnTo>
                <a:lnTo>
                  <a:pt x="473" y="1140"/>
                </a:lnTo>
                <a:lnTo>
                  <a:pt x="473" y="1140"/>
                </a:lnTo>
                <a:lnTo>
                  <a:pt x="475" y="1139"/>
                </a:lnTo>
                <a:lnTo>
                  <a:pt x="473" y="1135"/>
                </a:lnTo>
                <a:lnTo>
                  <a:pt x="475" y="1134"/>
                </a:lnTo>
                <a:lnTo>
                  <a:pt x="475" y="1132"/>
                </a:lnTo>
                <a:lnTo>
                  <a:pt x="476" y="1129"/>
                </a:lnTo>
                <a:lnTo>
                  <a:pt x="475" y="1125"/>
                </a:lnTo>
                <a:lnTo>
                  <a:pt x="473" y="1125"/>
                </a:lnTo>
                <a:lnTo>
                  <a:pt x="472" y="1124"/>
                </a:lnTo>
                <a:lnTo>
                  <a:pt x="462" y="1120"/>
                </a:lnTo>
                <a:lnTo>
                  <a:pt x="460" y="1119"/>
                </a:lnTo>
                <a:lnTo>
                  <a:pt x="464" y="1117"/>
                </a:lnTo>
                <a:lnTo>
                  <a:pt x="465" y="1116"/>
                </a:lnTo>
                <a:lnTo>
                  <a:pt x="461" y="1114"/>
                </a:lnTo>
                <a:lnTo>
                  <a:pt x="457" y="1114"/>
                </a:lnTo>
                <a:lnTo>
                  <a:pt x="456" y="1113"/>
                </a:lnTo>
                <a:lnTo>
                  <a:pt x="454" y="1112"/>
                </a:lnTo>
                <a:lnTo>
                  <a:pt x="447" y="1109"/>
                </a:lnTo>
                <a:close/>
                <a:moveTo>
                  <a:pt x="774" y="1105"/>
                </a:moveTo>
                <a:lnTo>
                  <a:pt x="771" y="1106"/>
                </a:lnTo>
                <a:lnTo>
                  <a:pt x="772" y="1110"/>
                </a:lnTo>
                <a:lnTo>
                  <a:pt x="775" y="1129"/>
                </a:lnTo>
                <a:lnTo>
                  <a:pt x="779" y="1135"/>
                </a:lnTo>
                <a:lnTo>
                  <a:pt x="780" y="1129"/>
                </a:lnTo>
                <a:lnTo>
                  <a:pt x="783" y="1120"/>
                </a:lnTo>
                <a:lnTo>
                  <a:pt x="780" y="1108"/>
                </a:lnTo>
                <a:lnTo>
                  <a:pt x="774" y="1105"/>
                </a:lnTo>
                <a:close/>
                <a:moveTo>
                  <a:pt x="689" y="1061"/>
                </a:moveTo>
                <a:lnTo>
                  <a:pt x="685" y="1061"/>
                </a:lnTo>
                <a:lnTo>
                  <a:pt x="685" y="1072"/>
                </a:lnTo>
                <a:lnTo>
                  <a:pt x="690" y="1074"/>
                </a:lnTo>
                <a:lnTo>
                  <a:pt x="689" y="1076"/>
                </a:lnTo>
                <a:lnTo>
                  <a:pt x="688" y="1079"/>
                </a:lnTo>
                <a:lnTo>
                  <a:pt x="689" y="1090"/>
                </a:lnTo>
                <a:lnTo>
                  <a:pt x="689" y="1094"/>
                </a:lnTo>
                <a:lnTo>
                  <a:pt x="689" y="1095"/>
                </a:lnTo>
                <a:lnTo>
                  <a:pt x="693" y="1102"/>
                </a:lnTo>
                <a:lnTo>
                  <a:pt x="696" y="1108"/>
                </a:lnTo>
                <a:lnTo>
                  <a:pt x="701" y="1108"/>
                </a:lnTo>
                <a:lnTo>
                  <a:pt x="697" y="1090"/>
                </a:lnTo>
                <a:lnTo>
                  <a:pt x="696" y="1082"/>
                </a:lnTo>
                <a:lnTo>
                  <a:pt x="694" y="1067"/>
                </a:lnTo>
                <a:lnTo>
                  <a:pt x="693" y="1065"/>
                </a:lnTo>
                <a:lnTo>
                  <a:pt x="689" y="1061"/>
                </a:lnTo>
                <a:close/>
                <a:moveTo>
                  <a:pt x="704" y="1045"/>
                </a:moveTo>
                <a:lnTo>
                  <a:pt x="703" y="1045"/>
                </a:lnTo>
                <a:lnTo>
                  <a:pt x="701" y="1063"/>
                </a:lnTo>
                <a:lnTo>
                  <a:pt x="701" y="1069"/>
                </a:lnTo>
                <a:lnTo>
                  <a:pt x="703" y="1074"/>
                </a:lnTo>
                <a:lnTo>
                  <a:pt x="703" y="1074"/>
                </a:lnTo>
                <a:lnTo>
                  <a:pt x="707" y="1075"/>
                </a:lnTo>
                <a:lnTo>
                  <a:pt x="711" y="1067"/>
                </a:lnTo>
                <a:lnTo>
                  <a:pt x="715" y="1067"/>
                </a:lnTo>
                <a:lnTo>
                  <a:pt x="712" y="1075"/>
                </a:lnTo>
                <a:lnTo>
                  <a:pt x="715" y="1079"/>
                </a:lnTo>
                <a:lnTo>
                  <a:pt x="720" y="1076"/>
                </a:lnTo>
                <a:lnTo>
                  <a:pt x="720" y="1071"/>
                </a:lnTo>
                <a:lnTo>
                  <a:pt x="723" y="1068"/>
                </a:lnTo>
                <a:lnTo>
                  <a:pt x="731" y="1074"/>
                </a:lnTo>
                <a:lnTo>
                  <a:pt x="731" y="1075"/>
                </a:lnTo>
                <a:lnTo>
                  <a:pt x="720" y="1086"/>
                </a:lnTo>
                <a:lnTo>
                  <a:pt x="716" y="1106"/>
                </a:lnTo>
                <a:lnTo>
                  <a:pt x="709" y="1108"/>
                </a:lnTo>
                <a:lnTo>
                  <a:pt x="709" y="1113"/>
                </a:lnTo>
                <a:lnTo>
                  <a:pt x="715" y="1124"/>
                </a:lnTo>
                <a:lnTo>
                  <a:pt x="722" y="1125"/>
                </a:lnTo>
                <a:lnTo>
                  <a:pt x="727" y="1128"/>
                </a:lnTo>
                <a:lnTo>
                  <a:pt x="738" y="1129"/>
                </a:lnTo>
                <a:lnTo>
                  <a:pt x="742" y="1127"/>
                </a:lnTo>
                <a:lnTo>
                  <a:pt x="742" y="1117"/>
                </a:lnTo>
                <a:lnTo>
                  <a:pt x="746" y="1114"/>
                </a:lnTo>
                <a:lnTo>
                  <a:pt x="750" y="1114"/>
                </a:lnTo>
                <a:lnTo>
                  <a:pt x="752" y="1119"/>
                </a:lnTo>
                <a:lnTo>
                  <a:pt x="753" y="1124"/>
                </a:lnTo>
                <a:lnTo>
                  <a:pt x="743" y="1138"/>
                </a:lnTo>
                <a:lnTo>
                  <a:pt x="743" y="1142"/>
                </a:lnTo>
                <a:lnTo>
                  <a:pt x="753" y="1153"/>
                </a:lnTo>
                <a:lnTo>
                  <a:pt x="767" y="1153"/>
                </a:lnTo>
                <a:lnTo>
                  <a:pt x="775" y="1142"/>
                </a:lnTo>
                <a:lnTo>
                  <a:pt x="760" y="1123"/>
                </a:lnTo>
                <a:lnTo>
                  <a:pt x="756" y="1106"/>
                </a:lnTo>
                <a:lnTo>
                  <a:pt x="752" y="1094"/>
                </a:lnTo>
                <a:lnTo>
                  <a:pt x="746" y="1080"/>
                </a:lnTo>
                <a:lnTo>
                  <a:pt x="746" y="1078"/>
                </a:lnTo>
                <a:lnTo>
                  <a:pt x="741" y="1072"/>
                </a:lnTo>
                <a:lnTo>
                  <a:pt x="719" y="1063"/>
                </a:lnTo>
                <a:lnTo>
                  <a:pt x="715" y="1057"/>
                </a:lnTo>
                <a:lnTo>
                  <a:pt x="704" y="1045"/>
                </a:lnTo>
                <a:close/>
                <a:moveTo>
                  <a:pt x="662" y="1044"/>
                </a:moveTo>
                <a:lnTo>
                  <a:pt x="658" y="1044"/>
                </a:lnTo>
                <a:lnTo>
                  <a:pt x="655" y="1048"/>
                </a:lnTo>
                <a:lnTo>
                  <a:pt x="652" y="1054"/>
                </a:lnTo>
                <a:lnTo>
                  <a:pt x="659" y="1061"/>
                </a:lnTo>
                <a:lnTo>
                  <a:pt x="662" y="1060"/>
                </a:lnTo>
                <a:lnTo>
                  <a:pt x="668" y="1056"/>
                </a:lnTo>
                <a:lnTo>
                  <a:pt x="664" y="1048"/>
                </a:lnTo>
                <a:lnTo>
                  <a:pt x="662" y="1044"/>
                </a:lnTo>
                <a:close/>
                <a:moveTo>
                  <a:pt x="682" y="1030"/>
                </a:moveTo>
                <a:lnTo>
                  <a:pt x="674" y="1034"/>
                </a:lnTo>
                <a:lnTo>
                  <a:pt x="689" y="1049"/>
                </a:lnTo>
                <a:lnTo>
                  <a:pt x="692" y="1045"/>
                </a:lnTo>
                <a:lnTo>
                  <a:pt x="685" y="1033"/>
                </a:lnTo>
                <a:lnTo>
                  <a:pt x="682" y="1031"/>
                </a:lnTo>
                <a:lnTo>
                  <a:pt x="682" y="1030"/>
                </a:lnTo>
                <a:close/>
                <a:moveTo>
                  <a:pt x="764" y="1019"/>
                </a:moveTo>
                <a:lnTo>
                  <a:pt x="760" y="1019"/>
                </a:lnTo>
                <a:lnTo>
                  <a:pt x="759" y="1026"/>
                </a:lnTo>
                <a:lnTo>
                  <a:pt x="764" y="1046"/>
                </a:lnTo>
                <a:lnTo>
                  <a:pt x="769" y="1053"/>
                </a:lnTo>
                <a:lnTo>
                  <a:pt x="778" y="1061"/>
                </a:lnTo>
                <a:lnTo>
                  <a:pt x="780" y="1064"/>
                </a:lnTo>
                <a:lnTo>
                  <a:pt x="782" y="1064"/>
                </a:lnTo>
                <a:lnTo>
                  <a:pt x="783" y="1057"/>
                </a:lnTo>
                <a:lnTo>
                  <a:pt x="784" y="1048"/>
                </a:lnTo>
                <a:lnTo>
                  <a:pt x="786" y="1042"/>
                </a:lnTo>
                <a:lnTo>
                  <a:pt x="786" y="1039"/>
                </a:lnTo>
                <a:lnTo>
                  <a:pt x="780" y="1024"/>
                </a:lnTo>
                <a:lnTo>
                  <a:pt x="776" y="1022"/>
                </a:lnTo>
                <a:lnTo>
                  <a:pt x="775" y="1031"/>
                </a:lnTo>
                <a:lnTo>
                  <a:pt x="772" y="1033"/>
                </a:lnTo>
                <a:lnTo>
                  <a:pt x="768" y="1031"/>
                </a:lnTo>
                <a:lnTo>
                  <a:pt x="764" y="1019"/>
                </a:lnTo>
                <a:close/>
                <a:moveTo>
                  <a:pt x="713" y="1004"/>
                </a:moveTo>
                <a:lnTo>
                  <a:pt x="705" y="1004"/>
                </a:lnTo>
                <a:lnTo>
                  <a:pt x="697" y="1009"/>
                </a:lnTo>
                <a:lnTo>
                  <a:pt x="697" y="1014"/>
                </a:lnTo>
                <a:lnTo>
                  <a:pt x="697" y="1015"/>
                </a:lnTo>
                <a:lnTo>
                  <a:pt x="697" y="1016"/>
                </a:lnTo>
                <a:lnTo>
                  <a:pt x="704" y="1016"/>
                </a:lnTo>
                <a:lnTo>
                  <a:pt x="707" y="1018"/>
                </a:lnTo>
                <a:lnTo>
                  <a:pt x="709" y="1035"/>
                </a:lnTo>
                <a:lnTo>
                  <a:pt x="708" y="1039"/>
                </a:lnTo>
                <a:lnTo>
                  <a:pt x="709" y="1042"/>
                </a:lnTo>
                <a:lnTo>
                  <a:pt x="718" y="1045"/>
                </a:lnTo>
                <a:lnTo>
                  <a:pt x="720" y="1049"/>
                </a:lnTo>
                <a:lnTo>
                  <a:pt x="726" y="1056"/>
                </a:lnTo>
                <a:lnTo>
                  <a:pt x="731" y="1059"/>
                </a:lnTo>
                <a:lnTo>
                  <a:pt x="742" y="1064"/>
                </a:lnTo>
                <a:lnTo>
                  <a:pt x="745" y="1064"/>
                </a:lnTo>
                <a:lnTo>
                  <a:pt x="745" y="1059"/>
                </a:lnTo>
                <a:lnTo>
                  <a:pt x="738" y="1029"/>
                </a:lnTo>
                <a:lnTo>
                  <a:pt x="731" y="1027"/>
                </a:lnTo>
                <a:lnTo>
                  <a:pt x="713" y="1004"/>
                </a:lnTo>
                <a:close/>
                <a:moveTo>
                  <a:pt x="645" y="1001"/>
                </a:moveTo>
                <a:lnTo>
                  <a:pt x="637" y="1003"/>
                </a:lnTo>
                <a:lnTo>
                  <a:pt x="636" y="1008"/>
                </a:lnTo>
                <a:lnTo>
                  <a:pt x="640" y="1011"/>
                </a:lnTo>
                <a:lnTo>
                  <a:pt x="645" y="1009"/>
                </a:lnTo>
                <a:lnTo>
                  <a:pt x="649" y="1009"/>
                </a:lnTo>
                <a:lnTo>
                  <a:pt x="651" y="1005"/>
                </a:lnTo>
                <a:lnTo>
                  <a:pt x="645" y="1001"/>
                </a:lnTo>
                <a:close/>
                <a:moveTo>
                  <a:pt x="789" y="986"/>
                </a:moveTo>
                <a:lnTo>
                  <a:pt x="784" y="986"/>
                </a:lnTo>
                <a:lnTo>
                  <a:pt x="784" y="992"/>
                </a:lnTo>
                <a:lnTo>
                  <a:pt x="789" y="1009"/>
                </a:lnTo>
                <a:lnTo>
                  <a:pt x="794" y="1029"/>
                </a:lnTo>
                <a:lnTo>
                  <a:pt x="798" y="1042"/>
                </a:lnTo>
                <a:lnTo>
                  <a:pt x="801" y="1042"/>
                </a:lnTo>
                <a:lnTo>
                  <a:pt x="802" y="1044"/>
                </a:lnTo>
                <a:lnTo>
                  <a:pt x="804" y="1045"/>
                </a:lnTo>
                <a:lnTo>
                  <a:pt x="804" y="1046"/>
                </a:lnTo>
                <a:lnTo>
                  <a:pt x="801" y="1056"/>
                </a:lnTo>
                <a:lnTo>
                  <a:pt x="798" y="1054"/>
                </a:lnTo>
                <a:lnTo>
                  <a:pt x="797" y="1056"/>
                </a:lnTo>
                <a:lnTo>
                  <a:pt x="798" y="1064"/>
                </a:lnTo>
                <a:lnTo>
                  <a:pt x="795" y="1065"/>
                </a:lnTo>
                <a:lnTo>
                  <a:pt x="793" y="1068"/>
                </a:lnTo>
                <a:lnTo>
                  <a:pt x="787" y="1063"/>
                </a:lnTo>
                <a:lnTo>
                  <a:pt x="786" y="1061"/>
                </a:lnTo>
                <a:lnTo>
                  <a:pt x="784" y="1067"/>
                </a:lnTo>
                <a:lnTo>
                  <a:pt x="780" y="1075"/>
                </a:lnTo>
                <a:lnTo>
                  <a:pt x="787" y="1083"/>
                </a:lnTo>
                <a:lnTo>
                  <a:pt x="798" y="1090"/>
                </a:lnTo>
                <a:lnTo>
                  <a:pt x="801" y="1098"/>
                </a:lnTo>
                <a:lnTo>
                  <a:pt x="802" y="1108"/>
                </a:lnTo>
                <a:lnTo>
                  <a:pt x="804" y="1116"/>
                </a:lnTo>
                <a:lnTo>
                  <a:pt x="801" y="1121"/>
                </a:lnTo>
                <a:lnTo>
                  <a:pt x="801" y="1123"/>
                </a:lnTo>
                <a:lnTo>
                  <a:pt x="804" y="1127"/>
                </a:lnTo>
                <a:lnTo>
                  <a:pt x="809" y="1128"/>
                </a:lnTo>
                <a:lnTo>
                  <a:pt x="810" y="1123"/>
                </a:lnTo>
                <a:lnTo>
                  <a:pt x="810" y="1113"/>
                </a:lnTo>
                <a:lnTo>
                  <a:pt x="809" y="1108"/>
                </a:lnTo>
                <a:lnTo>
                  <a:pt x="809" y="1099"/>
                </a:lnTo>
                <a:lnTo>
                  <a:pt x="809" y="1095"/>
                </a:lnTo>
                <a:lnTo>
                  <a:pt x="808" y="1094"/>
                </a:lnTo>
                <a:lnTo>
                  <a:pt x="810" y="1091"/>
                </a:lnTo>
                <a:lnTo>
                  <a:pt x="812" y="1094"/>
                </a:lnTo>
                <a:lnTo>
                  <a:pt x="820" y="1095"/>
                </a:lnTo>
                <a:lnTo>
                  <a:pt x="821" y="1086"/>
                </a:lnTo>
                <a:lnTo>
                  <a:pt x="816" y="1079"/>
                </a:lnTo>
                <a:lnTo>
                  <a:pt x="809" y="1076"/>
                </a:lnTo>
                <a:lnTo>
                  <a:pt x="808" y="1078"/>
                </a:lnTo>
                <a:lnTo>
                  <a:pt x="805" y="1075"/>
                </a:lnTo>
                <a:lnTo>
                  <a:pt x="805" y="1071"/>
                </a:lnTo>
                <a:lnTo>
                  <a:pt x="809" y="1065"/>
                </a:lnTo>
                <a:lnTo>
                  <a:pt x="812" y="1061"/>
                </a:lnTo>
                <a:lnTo>
                  <a:pt x="814" y="1054"/>
                </a:lnTo>
                <a:lnTo>
                  <a:pt x="813" y="1048"/>
                </a:lnTo>
                <a:lnTo>
                  <a:pt x="813" y="1039"/>
                </a:lnTo>
                <a:lnTo>
                  <a:pt x="817" y="1024"/>
                </a:lnTo>
                <a:lnTo>
                  <a:pt x="819" y="1018"/>
                </a:lnTo>
                <a:lnTo>
                  <a:pt x="820" y="1009"/>
                </a:lnTo>
                <a:lnTo>
                  <a:pt x="820" y="1005"/>
                </a:lnTo>
                <a:lnTo>
                  <a:pt x="819" y="999"/>
                </a:lnTo>
                <a:lnTo>
                  <a:pt x="816" y="992"/>
                </a:lnTo>
                <a:lnTo>
                  <a:pt x="813" y="993"/>
                </a:lnTo>
                <a:lnTo>
                  <a:pt x="812" y="999"/>
                </a:lnTo>
                <a:lnTo>
                  <a:pt x="808" y="994"/>
                </a:lnTo>
                <a:lnTo>
                  <a:pt x="806" y="999"/>
                </a:lnTo>
                <a:lnTo>
                  <a:pt x="802" y="1000"/>
                </a:lnTo>
                <a:lnTo>
                  <a:pt x="794" y="992"/>
                </a:lnTo>
                <a:lnTo>
                  <a:pt x="789" y="986"/>
                </a:lnTo>
                <a:close/>
                <a:moveTo>
                  <a:pt x="734" y="977"/>
                </a:moveTo>
                <a:lnTo>
                  <a:pt x="727" y="977"/>
                </a:lnTo>
                <a:lnTo>
                  <a:pt x="722" y="981"/>
                </a:lnTo>
                <a:lnTo>
                  <a:pt x="722" y="986"/>
                </a:lnTo>
                <a:lnTo>
                  <a:pt x="722" y="988"/>
                </a:lnTo>
                <a:lnTo>
                  <a:pt x="723" y="989"/>
                </a:lnTo>
                <a:lnTo>
                  <a:pt x="727" y="997"/>
                </a:lnTo>
                <a:lnTo>
                  <a:pt x="735" y="1011"/>
                </a:lnTo>
                <a:lnTo>
                  <a:pt x="739" y="1009"/>
                </a:lnTo>
                <a:lnTo>
                  <a:pt x="742" y="1009"/>
                </a:lnTo>
                <a:lnTo>
                  <a:pt x="748" y="1018"/>
                </a:lnTo>
                <a:lnTo>
                  <a:pt x="749" y="1020"/>
                </a:lnTo>
                <a:lnTo>
                  <a:pt x="752" y="1020"/>
                </a:lnTo>
                <a:lnTo>
                  <a:pt x="753" y="1020"/>
                </a:lnTo>
                <a:lnTo>
                  <a:pt x="754" y="1011"/>
                </a:lnTo>
                <a:lnTo>
                  <a:pt x="750" y="992"/>
                </a:lnTo>
                <a:lnTo>
                  <a:pt x="735" y="978"/>
                </a:lnTo>
                <a:lnTo>
                  <a:pt x="734" y="977"/>
                </a:lnTo>
                <a:close/>
                <a:moveTo>
                  <a:pt x="791" y="949"/>
                </a:moveTo>
                <a:lnTo>
                  <a:pt x="789" y="951"/>
                </a:lnTo>
                <a:lnTo>
                  <a:pt x="789" y="959"/>
                </a:lnTo>
                <a:lnTo>
                  <a:pt x="798" y="971"/>
                </a:lnTo>
                <a:lnTo>
                  <a:pt x="801" y="975"/>
                </a:lnTo>
                <a:lnTo>
                  <a:pt x="806" y="977"/>
                </a:lnTo>
                <a:lnTo>
                  <a:pt x="809" y="969"/>
                </a:lnTo>
                <a:lnTo>
                  <a:pt x="808" y="964"/>
                </a:lnTo>
                <a:lnTo>
                  <a:pt x="805" y="958"/>
                </a:lnTo>
                <a:lnTo>
                  <a:pt x="801" y="954"/>
                </a:lnTo>
                <a:lnTo>
                  <a:pt x="791" y="949"/>
                </a:lnTo>
                <a:close/>
                <a:moveTo>
                  <a:pt x="366" y="1723"/>
                </a:moveTo>
                <a:lnTo>
                  <a:pt x="364" y="1727"/>
                </a:lnTo>
                <a:lnTo>
                  <a:pt x="364" y="1731"/>
                </a:lnTo>
                <a:lnTo>
                  <a:pt x="361" y="1731"/>
                </a:lnTo>
                <a:lnTo>
                  <a:pt x="355" y="1731"/>
                </a:lnTo>
                <a:lnTo>
                  <a:pt x="355" y="1729"/>
                </a:lnTo>
                <a:lnTo>
                  <a:pt x="353" y="1729"/>
                </a:lnTo>
                <a:lnTo>
                  <a:pt x="342" y="1736"/>
                </a:lnTo>
                <a:lnTo>
                  <a:pt x="342" y="1740"/>
                </a:lnTo>
                <a:lnTo>
                  <a:pt x="344" y="1746"/>
                </a:lnTo>
                <a:lnTo>
                  <a:pt x="356" y="1746"/>
                </a:lnTo>
                <a:lnTo>
                  <a:pt x="372" y="1747"/>
                </a:lnTo>
                <a:lnTo>
                  <a:pt x="376" y="1742"/>
                </a:lnTo>
                <a:lnTo>
                  <a:pt x="378" y="1738"/>
                </a:lnTo>
                <a:lnTo>
                  <a:pt x="379" y="1734"/>
                </a:lnTo>
                <a:lnTo>
                  <a:pt x="383" y="1731"/>
                </a:lnTo>
                <a:lnTo>
                  <a:pt x="382" y="1728"/>
                </a:lnTo>
                <a:lnTo>
                  <a:pt x="371" y="1725"/>
                </a:lnTo>
                <a:lnTo>
                  <a:pt x="366" y="1723"/>
                </a:lnTo>
                <a:close/>
                <a:moveTo>
                  <a:pt x="280" y="840"/>
                </a:moveTo>
                <a:lnTo>
                  <a:pt x="277" y="842"/>
                </a:lnTo>
                <a:lnTo>
                  <a:pt x="271" y="846"/>
                </a:lnTo>
                <a:lnTo>
                  <a:pt x="270" y="846"/>
                </a:lnTo>
                <a:lnTo>
                  <a:pt x="266" y="847"/>
                </a:lnTo>
                <a:lnTo>
                  <a:pt x="266" y="851"/>
                </a:lnTo>
                <a:lnTo>
                  <a:pt x="278" y="850"/>
                </a:lnTo>
                <a:lnTo>
                  <a:pt x="285" y="846"/>
                </a:lnTo>
                <a:lnTo>
                  <a:pt x="284" y="843"/>
                </a:lnTo>
                <a:lnTo>
                  <a:pt x="282" y="842"/>
                </a:lnTo>
                <a:lnTo>
                  <a:pt x="280" y="840"/>
                </a:lnTo>
                <a:close/>
                <a:moveTo>
                  <a:pt x="546" y="813"/>
                </a:moveTo>
                <a:lnTo>
                  <a:pt x="539" y="814"/>
                </a:lnTo>
                <a:lnTo>
                  <a:pt x="536" y="814"/>
                </a:lnTo>
                <a:lnTo>
                  <a:pt x="532" y="817"/>
                </a:lnTo>
                <a:lnTo>
                  <a:pt x="528" y="819"/>
                </a:lnTo>
                <a:lnTo>
                  <a:pt x="529" y="821"/>
                </a:lnTo>
                <a:lnTo>
                  <a:pt x="535" y="828"/>
                </a:lnTo>
                <a:lnTo>
                  <a:pt x="540" y="827"/>
                </a:lnTo>
                <a:lnTo>
                  <a:pt x="550" y="828"/>
                </a:lnTo>
                <a:lnTo>
                  <a:pt x="546" y="814"/>
                </a:lnTo>
                <a:lnTo>
                  <a:pt x="546" y="813"/>
                </a:lnTo>
                <a:close/>
                <a:moveTo>
                  <a:pt x="503" y="748"/>
                </a:moveTo>
                <a:lnTo>
                  <a:pt x="487" y="752"/>
                </a:lnTo>
                <a:lnTo>
                  <a:pt x="484" y="756"/>
                </a:lnTo>
                <a:lnTo>
                  <a:pt x="487" y="759"/>
                </a:lnTo>
                <a:lnTo>
                  <a:pt x="487" y="760"/>
                </a:lnTo>
                <a:lnTo>
                  <a:pt x="490" y="760"/>
                </a:lnTo>
                <a:lnTo>
                  <a:pt x="497" y="760"/>
                </a:lnTo>
                <a:lnTo>
                  <a:pt x="498" y="760"/>
                </a:lnTo>
                <a:lnTo>
                  <a:pt x="503" y="759"/>
                </a:lnTo>
                <a:lnTo>
                  <a:pt x="509" y="756"/>
                </a:lnTo>
                <a:lnTo>
                  <a:pt x="513" y="753"/>
                </a:lnTo>
                <a:lnTo>
                  <a:pt x="512" y="750"/>
                </a:lnTo>
                <a:lnTo>
                  <a:pt x="503" y="748"/>
                </a:lnTo>
                <a:close/>
                <a:moveTo>
                  <a:pt x="771" y="486"/>
                </a:moveTo>
                <a:lnTo>
                  <a:pt x="768" y="489"/>
                </a:lnTo>
                <a:lnTo>
                  <a:pt x="765" y="490"/>
                </a:lnTo>
                <a:lnTo>
                  <a:pt x="764" y="494"/>
                </a:lnTo>
                <a:lnTo>
                  <a:pt x="769" y="494"/>
                </a:lnTo>
                <a:lnTo>
                  <a:pt x="772" y="499"/>
                </a:lnTo>
                <a:lnTo>
                  <a:pt x="776" y="501"/>
                </a:lnTo>
                <a:lnTo>
                  <a:pt x="778" y="497"/>
                </a:lnTo>
                <a:lnTo>
                  <a:pt x="780" y="493"/>
                </a:lnTo>
                <a:lnTo>
                  <a:pt x="778" y="489"/>
                </a:lnTo>
                <a:lnTo>
                  <a:pt x="771" y="486"/>
                </a:lnTo>
                <a:close/>
                <a:moveTo>
                  <a:pt x="1074" y="315"/>
                </a:moveTo>
                <a:lnTo>
                  <a:pt x="1068" y="315"/>
                </a:lnTo>
                <a:lnTo>
                  <a:pt x="1065" y="317"/>
                </a:lnTo>
                <a:lnTo>
                  <a:pt x="1064" y="318"/>
                </a:lnTo>
                <a:lnTo>
                  <a:pt x="1063" y="321"/>
                </a:lnTo>
                <a:lnTo>
                  <a:pt x="1057" y="325"/>
                </a:lnTo>
                <a:lnTo>
                  <a:pt x="1037" y="336"/>
                </a:lnTo>
                <a:lnTo>
                  <a:pt x="1037" y="339"/>
                </a:lnTo>
                <a:lnTo>
                  <a:pt x="1038" y="340"/>
                </a:lnTo>
                <a:lnTo>
                  <a:pt x="1046" y="345"/>
                </a:lnTo>
                <a:lnTo>
                  <a:pt x="1048" y="345"/>
                </a:lnTo>
                <a:lnTo>
                  <a:pt x="1059" y="347"/>
                </a:lnTo>
                <a:lnTo>
                  <a:pt x="1063" y="343"/>
                </a:lnTo>
                <a:lnTo>
                  <a:pt x="1060" y="341"/>
                </a:lnTo>
                <a:lnTo>
                  <a:pt x="1061" y="339"/>
                </a:lnTo>
                <a:lnTo>
                  <a:pt x="1063" y="337"/>
                </a:lnTo>
                <a:lnTo>
                  <a:pt x="1070" y="337"/>
                </a:lnTo>
                <a:lnTo>
                  <a:pt x="1071" y="339"/>
                </a:lnTo>
                <a:lnTo>
                  <a:pt x="1072" y="341"/>
                </a:lnTo>
                <a:lnTo>
                  <a:pt x="1078" y="343"/>
                </a:lnTo>
                <a:lnTo>
                  <a:pt x="1080" y="339"/>
                </a:lnTo>
                <a:lnTo>
                  <a:pt x="1085" y="330"/>
                </a:lnTo>
                <a:lnTo>
                  <a:pt x="1078" y="326"/>
                </a:lnTo>
                <a:lnTo>
                  <a:pt x="1078" y="319"/>
                </a:lnTo>
                <a:lnTo>
                  <a:pt x="1074" y="315"/>
                </a:lnTo>
                <a:close/>
                <a:moveTo>
                  <a:pt x="1048" y="133"/>
                </a:moveTo>
                <a:lnTo>
                  <a:pt x="1045" y="134"/>
                </a:lnTo>
                <a:lnTo>
                  <a:pt x="1044" y="141"/>
                </a:lnTo>
                <a:lnTo>
                  <a:pt x="1042" y="150"/>
                </a:lnTo>
                <a:lnTo>
                  <a:pt x="1044" y="163"/>
                </a:lnTo>
                <a:lnTo>
                  <a:pt x="1045" y="165"/>
                </a:lnTo>
                <a:lnTo>
                  <a:pt x="1050" y="161"/>
                </a:lnTo>
                <a:lnTo>
                  <a:pt x="1052" y="161"/>
                </a:lnTo>
                <a:lnTo>
                  <a:pt x="1061" y="154"/>
                </a:lnTo>
                <a:lnTo>
                  <a:pt x="1064" y="146"/>
                </a:lnTo>
                <a:lnTo>
                  <a:pt x="1064" y="145"/>
                </a:lnTo>
                <a:lnTo>
                  <a:pt x="1057" y="144"/>
                </a:lnTo>
                <a:lnTo>
                  <a:pt x="1052" y="134"/>
                </a:lnTo>
                <a:lnTo>
                  <a:pt x="1048" y="133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99" name="Freeform 260"/>
          <p:cNvSpPr>
            <a:spLocks/>
          </p:cNvSpPr>
          <p:nvPr/>
        </p:nvSpPr>
        <p:spPr bwMode="auto">
          <a:xfrm>
            <a:off x="5757863" y="3108325"/>
            <a:ext cx="17463" cy="77788"/>
          </a:xfrm>
          <a:custGeom>
            <a:avLst/>
            <a:gdLst>
              <a:gd name="T0" fmla="*/ 3 w 11"/>
              <a:gd name="T1" fmla="*/ 28 h 49"/>
              <a:gd name="T2" fmla="*/ 0 w 11"/>
              <a:gd name="T3" fmla="*/ 7 h 49"/>
              <a:gd name="T4" fmla="*/ 3 w 11"/>
              <a:gd name="T5" fmla="*/ 0 h 49"/>
              <a:gd name="T6" fmla="*/ 3 w 11"/>
              <a:gd name="T7" fmla="*/ 0 h 49"/>
              <a:gd name="T8" fmla="*/ 7 w 11"/>
              <a:gd name="T9" fmla="*/ 3 h 49"/>
              <a:gd name="T10" fmla="*/ 4 w 11"/>
              <a:gd name="T11" fmla="*/ 6 h 49"/>
              <a:gd name="T12" fmla="*/ 6 w 11"/>
              <a:gd name="T13" fmla="*/ 26 h 49"/>
              <a:gd name="T14" fmla="*/ 7 w 11"/>
              <a:gd name="T15" fmla="*/ 26 h 49"/>
              <a:gd name="T16" fmla="*/ 10 w 11"/>
              <a:gd name="T17" fmla="*/ 38 h 49"/>
              <a:gd name="T18" fmla="*/ 11 w 11"/>
              <a:gd name="T19" fmla="*/ 41 h 49"/>
              <a:gd name="T20" fmla="*/ 10 w 11"/>
              <a:gd name="T21" fmla="*/ 49 h 49"/>
              <a:gd name="T22" fmla="*/ 3 w 11"/>
              <a:gd name="T23" fmla="*/ 48 h 49"/>
              <a:gd name="T24" fmla="*/ 3 w 11"/>
              <a:gd name="T25" fmla="*/ 45 h 49"/>
              <a:gd name="T26" fmla="*/ 3 w 11"/>
              <a:gd name="T27" fmla="*/ 28 h 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11" h="49">
                <a:moveTo>
                  <a:pt x="3" y="28"/>
                </a:moveTo>
                <a:lnTo>
                  <a:pt x="0" y="7"/>
                </a:lnTo>
                <a:lnTo>
                  <a:pt x="3" y="0"/>
                </a:lnTo>
                <a:lnTo>
                  <a:pt x="3" y="0"/>
                </a:lnTo>
                <a:lnTo>
                  <a:pt x="7" y="3"/>
                </a:lnTo>
                <a:lnTo>
                  <a:pt x="4" y="6"/>
                </a:lnTo>
                <a:lnTo>
                  <a:pt x="6" y="26"/>
                </a:lnTo>
                <a:lnTo>
                  <a:pt x="7" y="26"/>
                </a:lnTo>
                <a:lnTo>
                  <a:pt x="10" y="38"/>
                </a:lnTo>
                <a:lnTo>
                  <a:pt x="11" y="41"/>
                </a:lnTo>
                <a:lnTo>
                  <a:pt x="10" y="49"/>
                </a:lnTo>
                <a:lnTo>
                  <a:pt x="3" y="48"/>
                </a:lnTo>
                <a:lnTo>
                  <a:pt x="3" y="45"/>
                </a:lnTo>
                <a:lnTo>
                  <a:pt x="3" y="28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00" name="Freeform 261"/>
          <p:cNvSpPr>
            <a:spLocks/>
          </p:cNvSpPr>
          <p:nvPr/>
        </p:nvSpPr>
        <p:spPr bwMode="auto">
          <a:xfrm>
            <a:off x="5708650" y="3097213"/>
            <a:ext cx="31750" cy="69850"/>
          </a:xfrm>
          <a:custGeom>
            <a:avLst/>
            <a:gdLst>
              <a:gd name="T0" fmla="*/ 9 w 20"/>
              <a:gd name="T1" fmla="*/ 28 h 44"/>
              <a:gd name="T2" fmla="*/ 4 w 20"/>
              <a:gd name="T3" fmla="*/ 30 h 44"/>
              <a:gd name="T4" fmla="*/ 3 w 20"/>
              <a:gd name="T5" fmla="*/ 30 h 44"/>
              <a:gd name="T6" fmla="*/ 0 w 20"/>
              <a:gd name="T7" fmla="*/ 30 h 44"/>
              <a:gd name="T8" fmla="*/ 3 w 20"/>
              <a:gd name="T9" fmla="*/ 25 h 44"/>
              <a:gd name="T10" fmla="*/ 5 w 20"/>
              <a:gd name="T11" fmla="*/ 17 h 44"/>
              <a:gd name="T12" fmla="*/ 7 w 20"/>
              <a:gd name="T13" fmla="*/ 10 h 44"/>
              <a:gd name="T14" fmla="*/ 8 w 20"/>
              <a:gd name="T15" fmla="*/ 7 h 44"/>
              <a:gd name="T16" fmla="*/ 13 w 20"/>
              <a:gd name="T17" fmla="*/ 0 h 44"/>
              <a:gd name="T18" fmla="*/ 15 w 20"/>
              <a:gd name="T19" fmla="*/ 0 h 44"/>
              <a:gd name="T20" fmla="*/ 20 w 20"/>
              <a:gd name="T21" fmla="*/ 10 h 44"/>
              <a:gd name="T22" fmla="*/ 13 w 20"/>
              <a:gd name="T23" fmla="*/ 41 h 44"/>
              <a:gd name="T24" fmla="*/ 11 w 20"/>
              <a:gd name="T25" fmla="*/ 44 h 44"/>
              <a:gd name="T26" fmla="*/ 9 w 20"/>
              <a:gd name="T27" fmla="*/ 40 h 44"/>
              <a:gd name="T28" fmla="*/ 11 w 20"/>
              <a:gd name="T29" fmla="*/ 32 h 44"/>
              <a:gd name="T30" fmla="*/ 9 w 20"/>
              <a:gd name="T31" fmla="*/ 28 h 4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20" h="44">
                <a:moveTo>
                  <a:pt x="9" y="28"/>
                </a:moveTo>
                <a:lnTo>
                  <a:pt x="4" y="30"/>
                </a:lnTo>
                <a:lnTo>
                  <a:pt x="3" y="30"/>
                </a:lnTo>
                <a:lnTo>
                  <a:pt x="0" y="30"/>
                </a:lnTo>
                <a:lnTo>
                  <a:pt x="3" y="25"/>
                </a:lnTo>
                <a:lnTo>
                  <a:pt x="5" y="17"/>
                </a:lnTo>
                <a:lnTo>
                  <a:pt x="7" y="10"/>
                </a:lnTo>
                <a:lnTo>
                  <a:pt x="8" y="7"/>
                </a:lnTo>
                <a:lnTo>
                  <a:pt x="13" y="0"/>
                </a:lnTo>
                <a:lnTo>
                  <a:pt x="15" y="0"/>
                </a:lnTo>
                <a:lnTo>
                  <a:pt x="20" y="10"/>
                </a:lnTo>
                <a:lnTo>
                  <a:pt x="13" y="41"/>
                </a:lnTo>
                <a:lnTo>
                  <a:pt x="11" y="44"/>
                </a:lnTo>
                <a:lnTo>
                  <a:pt x="9" y="40"/>
                </a:lnTo>
                <a:lnTo>
                  <a:pt x="11" y="32"/>
                </a:lnTo>
                <a:lnTo>
                  <a:pt x="9" y="28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01" name="Freeform 262"/>
          <p:cNvSpPr>
            <a:spLocks/>
          </p:cNvSpPr>
          <p:nvPr/>
        </p:nvSpPr>
        <p:spPr bwMode="auto">
          <a:xfrm>
            <a:off x="5668963" y="3067050"/>
            <a:ext cx="46038" cy="52388"/>
          </a:xfrm>
          <a:custGeom>
            <a:avLst/>
            <a:gdLst>
              <a:gd name="T0" fmla="*/ 18 w 29"/>
              <a:gd name="T1" fmla="*/ 32 h 33"/>
              <a:gd name="T2" fmla="*/ 15 w 29"/>
              <a:gd name="T3" fmla="*/ 32 h 33"/>
              <a:gd name="T4" fmla="*/ 0 w 29"/>
              <a:gd name="T5" fmla="*/ 33 h 33"/>
              <a:gd name="T6" fmla="*/ 0 w 29"/>
              <a:gd name="T7" fmla="*/ 32 h 33"/>
              <a:gd name="T8" fmla="*/ 4 w 29"/>
              <a:gd name="T9" fmla="*/ 22 h 33"/>
              <a:gd name="T10" fmla="*/ 10 w 29"/>
              <a:gd name="T11" fmla="*/ 21 h 33"/>
              <a:gd name="T12" fmla="*/ 10 w 29"/>
              <a:gd name="T13" fmla="*/ 15 h 33"/>
              <a:gd name="T14" fmla="*/ 25 w 29"/>
              <a:gd name="T15" fmla="*/ 0 h 33"/>
              <a:gd name="T16" fmla="*/ 26 w 29"/>
              <a:gd name="T17" fmla="*/ 0 h 33"/>
              <a:gd name="T18" fmla="*/ 29 w 29"/>
              <a:gd name="T19" fmla="*/ 2 h 33"/>
              <a:gd name="T20" fmla="*/ 28 w 29"/>
              <a:gd name="T21" fmla="*/ 9 h 33"/>
              <a:gd name="T22" fmla="*/ 22 w 29"/>
              <a:gd name="T23" fmla="*/ 14 h 33"/>
              <a:gd name="T24" fmla="*/ 14 w 29"/>
              <a:gd name="T25" fmla="*/ 21 h 33"/>
              <a:gd name="T26" fmla="*/ 15 w 29"/>
              <a:gd name="T27" fmla="*/ 24 h 33"/>
              <a:gd name="T28" fmla="*/ 21 w 29"/>
              <a:gd name="T29" fmla="*/ 24 h 33"/>
              <a:gd name="T30" fmla="*/ 25 w 29"/>
              <a:gd name="T31" fmla="*/ 24 h 33"/>
              <a:gd name="T32" fmla="*/ 18 w 29"/>
              <a:gd name="T33" fmla="*/ 32 h 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29" h="33">
                <a:moveTo>
                  <a:pt x="18" y="32"/>
                </a:moveTo>
                <a:lnTo>
                  <a:pt x="15" y="32"/>
                </a:lnTo>
                <a:lnTo>
                  <a:pt x="0" y="33"/>
                </a:lnTo>
                <a:lnTo>
                  <a:pt x="0" y="32"/>
                </a:lnTo>
                <a:lnTo>
                  <a:pt x="4" y="22"/>
                </a:lnTo>
                <a:lnTo>
                  <a:pt x="10" y="21"/>
                </a:lnTo>
                <a:lnTo>
                  <a:pt x="10" y="15"/>
                </a:lnTo>
                <a:lnTo>
                  <a:pt x="25" y="0"/>
                </a:lnTo>
                <a:lnTo>
                  <a:pt x="26" y="0"/>
                </a:lnTo>
                <a:lnTo>
                  <a:pt x="29" y="2"/>
                </a:lnTo>
                <a:lnTo>
                  <a:pt x="28" y="9"/>
                </a:lnTo>
                <a:lnTo>
                  <a:pt x="22" y="14"/>
                </a:lnTo>
                <a:lnTo>
                  <a:pt x="14" y="21"/>
                </a:lnTo>
                <a:lnTo>
                  <a:pt x="15" y="24"/>
                </a:lnTo>
                <a:lnTo>
                  <a:pt x="21" y="24"/>
                </a:lnTo>
                <a:lnTo>
                  <a:pt x="25" y="24"/>
                </a:lnTo>
                <a:lnTo>
                  <a:pt x="18" y="32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02" name="Freeform 263"/>
          <p:cNvSpPr>
            <a:spLocks/>
          </p:cNvSpPr>
          <p:nvPr/>
        </p:nvSpPr>
        <p:spPr bwMode="auto">
          <a:xfrm>
            <a:off x="5721350" y="2982913"/>
            <a:ext cx="153988" cy="84138"/>
          </a:xfrm>
          <a:custGeom>
            <a:avLst/>
            <a:gdLst>
              <a:gd name="T0" fmla="*/ 70 w 97"/>
              <a:gd name="T1" fmla="*/ 14 h 53"/>
              <a:gd name="T2" fmla="*/ 61 w 97"/>
              <a:gd name="T3" fmla="*/ 21 h 53"/>
              <a:gd name="T4" fmla="*/ 59 w 97"/>
              <a:gd name="T5" fmla="*/ 26 h 53"/>
              <a:gd name="T6" fmla="*/ 56 w 97"/>
              <a:gd name="T7" fmla="*/ 32 h 53"/>
              <a:gd name="T8" fmla="*/ 50 w 97"/>
              <a:gd name="T9" fmla="*/ 41 h 53"/>
              <a:gd name="T10" fmla="*/ 45 w 97"/>
              <a:gd name="T11" fmla="*/ 47 h 53"/>
              <a:gd name="T12" fmla="*/ 37 w 97"/>
              <a:gd name="T13" fmla="*/ 49 h 53"/>
              <a:gd name="T14" fmla="*/ 34 w 97"/>
              <a:gd name="T15" fmla="*/ 52 h 53"/>
              <a:gd name="T16" fmla="*/ 31 w 97"/>
              <a:gd name="T17" fmla="*/ 53 h 53"/>
              <a:gd name="T18" fmla="*/ 31 w 97"/>
              <a:gd name="T19" fmla="*/ 49 h 53"/>
              <a:gd name="T20" fmla="*/ 31 w 97"/>
              <a:gd name="T21" fmla="*/ 44 h 53"/>
              <a:gd name="T22" fmla="*/ 41 w 97"/>
              <a:gd name="T23" fmla="*/ 38 h 53"/>
              <a:gd name="T24" fmla="*/ 37 w 97"/>
              <a:gd name="T25" fmla="*/ 38 h 53"/>
              <a:gd name="T26" fmla="*/ 26 w 97"/>
              <a:gd name="T27" fmla="*/ 42 h 53"/>
              <a:gd name="T28" fmla="*/ 19 w 97"/>
              <a:gd name="T29" fmla="*/ 47 h 53"/>
              <a:gd name="T30" fmla="*/ 14 w 97"/>
              <a:gd name="T31" fmla="*/ 47 h 53"/>
              <a:gd name="T32" fmla="*/ 7 w 97"/>
              <a:gd name="T33" fmla="*/ 45 h 53"/>
              <a:gd name="T34" fmla="*/ 4 w 97"/>
              <a:gd name="T35" fmla="*/ 45 h 53"/>
              <a:gd name="T36" fmla="*/ 0 w 97"/>
              <a:gd name="T37" fmla="*/ 47 h 53"/>
              <a:gd name="T38" fmla="*/ 4 w 97"/>
              <a:gd name="T39" fmla="*/ 37 h 53"/>
              <a:gd name="T40" fmla="*/ 14 w 97"/>
              <a:gd name="T41" fmla="*/ 36 h 53"/>
              <a:gd name="T42" fmla="*/ 16 w 97"/>
              <a:gd name="T43" fmla="*/ 36 h 53"/>
              <a:gd name="T44" fmla="*/ 26 w 97"/>
              <a:gd name="T45" fmla="*/ 33 h 53"/>
              <a:gd name="T46" fmla="*/ 29 w 97"/>
              <a:gd name="T47" fmla="*/ 36 h 53"/>
              <a:gd name="T48" fmla="*/ 40 w 97"/>
              <a:gd name="T49" fmla="*/ 33 h 53"/>
              <a:gd name="T50" fmla="*/ 41 w 97"/>
              <a:gd name="T51" fmla="*/ 30 h 53"/>
              <a:gd name="T52" fmla="*/ 40 w 97"/>
              <a:gd name="T53" fmla="*/ 25 h 53"/>
              <a:gd name="T54" fmla="*/ 37 w 97"/>
              <a:gd name="T55" fmla="*/ 22 h 53"/>
              <a:gd name="T56" fmla="*/ 34 w 97"/>
              <a:gd name="T57" fmla="*/ 19 h 53"/>
              <a:gd name="T58" fmla="*/ 45 w 97"/>
              <a:gd name="T59" fmla="*/ 17 h 53"/>
              <a:gd name="T60" fmla="*/ 50 w 97"/>
              <a:gd name="T61" fmla="*/ 15 h 53"/>
              <a:gd name="T62" fmla="*/ 63 w 97"/>
              <a:gd name="T63" fmla="*/ 7 h 53"/>
              <a:gd name="T64" fmla="*/ 75 w 97"/>
              <a:gd name="T65" fmla="*/ 3 h 53"/>
              <a:gd name="T66" fmla="*/ 90 w 97"/>
              <a:gd name="T67" fmla="*/ 0 h 53"/>
              <a:gd name="T68" fmla="*/ 91 w 97"/>
              <a:gd name="T69" fmla="*/ 0 h 53"/>
              <a:gd name="T70" fmla="*/ 95 w 97"/>
              <a:gd name="T71" fmla="*/ 0 h 53"/>
              <a:gd name="T72" fmla="*/ 97 w 97"/>
              <a:gd name="T73" fmla="*/ 3 h 53"/>
              <a:gd name="T74" fmla="*/ 91 w 97"/>
              <a:gd name="T75" fmla="*/ 6 h 53"/>
              <a:gd name="T76" fmla="*/ 91 w 97"/>
              <a:gd name="T77" fmla="*/ 10 h 53"/>
              <a:gd name="T78" fmla="*/ 91 w 97"/>
              <a:gd name="T79" fmla="*/ 12 h 53"/>
              <a:gd name="T80" fmla="*/ 86 w 97"/>
              <a:gd name="T81" fmla="*/ 17 h 53"/>
              <a:gd name="T82" fmla="*/ 79 w 97"/>
              <a:gd name="T83" fmla="*/ 15 h 53"/>
              <a:gd name="T84" fmla="*/ 75 w 97"/>
              <a:gd name="T85" fmla="*/ 15 h 53"/>
              <a:gd name="T86" fmla="*/ 70 w 97"/>
              <a:gd name="T87" fmla="*/ 14 h 5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</a:cxnLst>
            <a:rect l="0" t="0" r="r" b="b"/>
            <a:pathLst>
              <a:path w="97" h="53">
                <a:moveTo>
                  <a:pt x="70" y="14"/>
                </a:moveTo>
                <a:lnTo>
                  <a:pt x="61" y="21"/>
                </a:lnTo>
                <a:lnTo>
                  <a:pt x="59" y="26"/>
                </a:lnTo>
                <a:lnTo>
                  <a:pt x="56" y="32"/>
                </a:lnTo>
                <a:lnTo>
                  <a:pt x="50" y="41"/>
                </a:lnTo>
                <a:lnTo>
                  <a:pt x="45" y="47"/>
                </a:lnTo>
                <a:lnTo>
                  <a:pt x="37" y="49"/>
                </a:lnTo>
                <a:lnTo>
                  <a:pt x="34" y="52"/>
                </a:lnTo>
                <a:lnTo>
                  <a:pt x="31" y="53"/>
                </a:lnTo>
                <a:lnTo>
                  <a:pt x="31" y="49"/>
                </a:lnTo>
                <a:lnTo>
                  <a:pt x="31" y="44"/>
                </a:lnTo>
                <a:lnTo>
                  <a:pt x="41" y="38"/>
                </a:lnTo>
                <a:lnTo>
                  <a:pt x="37" y="38"/>
                </a:lnTo>
                <a:lnTo>
                  <a:pt x="26" y="42"/>
                </a:lnTo>
                <a:lnTo>
                  <a:pt x="19" y="47"/>
                </a:lnTo>
                <a:lnTo>
                  <a:pt x="14" y="47"/>
                </a:lnTo>
                <a:lnTo>
                  <a:pt x="7" y="45"/>
                </a:lnTo>
                <a:lnTo>
                  <a:pt x="4" y="45"/>
                </a:lnTo>
                <a:lnTo>
                  <a:pt x="0" y="47"/>
                </a:lnTo>
                <a:lnTo>
                  <a:pt x="4" y="37"/>
                </a:lnTo>
                <a:lnTo>
                  <a:pt x="14" y="36"/>
                </a:lnTo>
                <a:lnTo>
                  <a:pt x="16" y="36"/>
                </a:lnTo>
                <a:lnTo>
                  <a:pt x="26" y="33"/>
                </a:lnTo>
                <a:lnTo>
                  <a:pt x="29" y="36"/>
                </a:lnTo>
                <a:lnTo>
                  <a:pt x="40" y="33"/>
                </a:lnTo>
                <a:lnTo>
                  <a:pt x="41" y="30"/>
                </a:lnTo>
                <a:lnTo>
                  <a:pt x="40" y="25"/>
                </a:lnTo>
                <a:lnTo>
                  <a:pt x="37" y="22"/>
                </a:lnTo>
                <a:lnTo>
                  <a:pt x="34" y="19"/>
                </a:lnTo>
                <a:lnTo>
                  <a:pt x="45" y="17"/>
                </a:lnTo>
                <a:lnTo>
                  <a:pt x="50" y="15"/>
                </a:lnTo>
                <a:lnTo>
                  <a:pt x="63" y="7"/>
                </a:lnTo>
                <a:lnTo>
                  <a:pt x="75" y="3"/>
                </a:lnTo>
                <a:lnTo>
                  <a:pt x="90" y="0"/>
                </a:lnTo>
                <a:lnTo>
                  <a:pt x="91" y="0"/>
                </a:lnTo>
                <a:lnTo>
                  <a:pt x="95" y="0"/>
                </a:lnTo>
                <a:lnTo>
                  <a:pt x="97" y="3"/>
                </a:lnTo>
                <a:lnTo>
                  <a:pt x="91" y="6"/>
                </a:lnTo>
                <a:lnTo>
                  <a:pt x="91" y="10"/>
                </a:lnTo>
                <a:lnTo>
                  <a:pt x="91" y="12"/>
                </a:lnTo>
                <a:lnTo>
                  <a:pt x="86" y="17"/>
                </a:lnTo>
                <a:lnTo>
                  <a:pt x="79" y="15"/>
                </a:lnTo>
                <a:lnTo>
                  <a:pt x="75" y="15"/>
                </a:lnTo>
                <a:lnTo>
                  <a:pt x="70" y="14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03" name="Freeform 264"/>
          <p:cNvSpPr>
            <a:spLocks/>
          </p:cNvSpPr>
          <p:nvPr/>
        </p:nvSpPr>
        <p:spPr bwMode="auto">
          <a:xfrm>
            <a:off x="5768975" y="2962275"/>
            <a:ext cx="30163" cy="20638"/>
          </a:xfrm>
          <a:custGeom>
            <a:avLst/>
            <a:gdLst>
              <a:gd name="T0" fmla="*/ 5 w 19"/>
              <a:gd name="T1" fmla="*/ 12 h 13"/>
              <a:gd name="T2" fmla="*/ 1 w 19"/>
              <a:gd name="T3" fmla="*/ 13 h 13"/>
              <a:gd name="T4" fmla="*/ 0 w 19"/>
              <a:gd name="T5" fmla="*/ 12 h 13"/>
              <a:gd name="T6" fmla="*/ 8 w 19"/>
              <a:gd name="T7" fmla="*/ 0 h 13"/>
              <a:gd name="T8" fmla="*/ 10 w 19"/>
              <a:gd name="T9" fmla="*/ 2 h 13"/>
              <a:gd name="T10" fmla="*/ 18 w 19"/>
              <a:gd name="T11" fmla="*/ 2 h 13"/>
              <a:gd name="T12" fmla="*/ 19 w 19"/>
              <a:gd name="T13" fmla="*/ 2 h 13"/>
              <a:gd name="T14" fmla="*/ 5 w 19"/>
              <a:gd name="T15" fmla="*/ 12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9" h="13">
                <a:moveTo>
                  <a:pt x="5" y="12"/>
                </a:moveTo>
                <a:lnTo>
                  <a:pt x="1" y="13"/>
                </a:lnTo>
                <a:lnTo>
                  <a:pt x="0" y="12"/>
                </a:lnTo>
                <a:lnTo>
                  <a:pt x="8" y="0"/>
                </a:lnTo>
                <a:lnTo>
                  <a:pt x="10" y="2"/>
                </a:lnTo>
                <a:lnTo>
                  <a:pt x="18" y="2"/>
                </a:lnTo>
                <a:lnTo>
                  <a:pt x="19" y="2"/>
                </a:lnTo>
                <a:lnTo>
                  <a:pt x="5" y="12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04" name="Freeform 265"/>
          <p:cNvSpPr>
            <a:spLocks/>
          </p:cNvSpPr>
          <p:nvPr/>
        </p:nvSpPr>
        <p:spPr bwMode="auto">
          <a:xfrm>
            <a:off x="5832475" y="2832100"/>
            <a:ext cx="346075" cy="311150"/>
          </a:xfrm>
          <a:custGeom>
            <a:avLst/>
            <a:gdLst>
              <a:gd name="T0" fmla="*/ 174 w 218"/>
              <a:gd name="T1" fmla="*/ 8 h 196"/>
              <a:gd name="T2" fmla="*/ 185 w 218"/>
              <a:gd name="T3" fmla="*/ 0 h 196"/>
              <a:gd name="T4" fmla="*/ 185 w 218"/>
              <a:gd name="T5" fmla="*/ 22 h 196"/>
              <a:gd name="T6" fmla="*/ 212 w 218"/>
              <a:gd name="T7" fmla="*/ 23 h 196"/>
              <a:gd name="T8" fmla="*/ 218 w 218"/>
              <a:gd name="T9" fmla="*/ 69 h 196"/>
              <a:gd name="T10" fmla="*/ 189 w 218"/>
              <a:gd name="T11" fmla="*/ 42 h 196"/>
              <a:gd name="T12" fmla="*/ 156 w 218"/>
              <a:gd name="T13" fmla="*/ 64 h 196"/>
              <a:gd name="T14" fmla="*/ 152 w 218"/>
              <a:gd name="T15" fmla="*/ 77 h 196"/>
              <a:gd name="T16" fmla="*/ 182 w 218"/>
              <a:gd name="T17" fmla="*/ 109 h 196"/>
              <a:gd name="T18" fmla="*/ 137 w 218"/>
              <a:gd name="T19" fmla="*/ 77 h 196"/>
              <a:gd name="T20" fmla="*/ 139 w 218"/>
              <a:gd name="T21" fmla="*/ 97 h 196"/>
              <a:gd name="T22" fmla="*/ 114 w 218"/>
              <a:gd name="T23" fmla="*/ 83 h 196"/>
              <a:gd name="T24" fmla="*/ 92 w 218"/>
              <a:gd name="T25" fmla="*/ 79 h 196"/>
              <a:gd name="T26" fmla="*/ 94 w 218"/>
              <a:gd name="T27" fmla="*/ 92 h 196"/>
              <a:gd name="T28" fmla="*/ 73 w 218"/>
              <a:gd name="T29" fmla="*/ 92 h 196"/>
              <a:gd name="T30" fmla="*/ 57 w 218"/>
              <a:gd name="T31" fmla="*/ 103 h 196"/>
              <a:gd name="T32" fmla="*/ 86 w 218"/>
              <a:gd name="T33" fmla="*/ 122 h 196"/>
              <a:gd name="T34" fmla="*/ 66 w 218"/>
              <a:gd name="T35" fmla="*/ 122 h 196"/>
              <a:gd name="T36" fmla="*/ 87 w 218"/>
              <a:gd name="T37" fmla="*/ 148 h 196"/>
              <a:gd name="T38" fmla="*/ 60 w 218"/>
              <a:gd name="T39" fmla="*/ 144 h 196"/>
              <a:gd name="T40" fmla="*/ 68 w 218"/>
              <a:gd name="T41" fmla="*/ 162 h 196"/>
              <a:gd name="T42" fmla="*/ 61 w 218"/>
              <a:gd name="T43" fmla="*/ 178 h 196"/>
              <a:gd name="T44" fmla="*/ 118 w 218"/>
              <a:gd name="T45" fmla="*/ 172 h 196"/>
              <a:gd name="T46" fmla="*/ 124 w 218"/>
              <a:gd name="T47" fmla="*/ 187 h 196"/>
              <a:gd name="T48" fmla="*/ 101 w 218"/>
              <a:gd name="T49" fmla="*/ 182 h 196"/>
              <a:gd name="T50" fmla="*/ 80 w 218"/>
              <a:gd name="T51" fmla="*/ 192 h 196"/>
              <a:gd name="T52" fmla="*/ 55 w 218"/>
              <a:gd name="T53" fmla="*/ 193 h 196"/>
              <a:gd name="T54" fmla="*/ 49 w 218"/>
              <a:gd name="T55" fmla="*/ 182 h 196"/>
              <a:gd name="T56" fmla="*/ 45 w 218"/>
              <a:gd name="T57" fmla="*/ 170 h 196"/>
              <a:gd name="T58" fmla="*/ 45 w 218"/>
              <a:gd name="T59" fmla="*/ 143 h 196"/>
              <a:gd name="T60" fmla="*/ 51 w 218"/>
              <a:gd name="T61" fmla="*/ 114 h 196"/>
              <a:gd name="T62" fmla="*/ 53 w 218"/>
              <a:gd name="T63" fmla="*/ 106 h 196"/>
              <a:gd name="T64" fmla="*/ 39 w 218"/>
              <a:gd name="T65" fmla="*/ 92 h 196"/>
              <a:gd name="T66" fmla="*/ 60 w 218"/>
              <a:gd name="T67" fmla="*/ 98 h 196"/>
              <a:gd name="T68" fmla="*/ 79 w 218"/>
              <a:gd name="T69" fmla="*/ 83 h 196"/>
              <a:gd name="T70" fmla="*/ 101 w 218"/>
              <a:gd name="T71" fmla="*/ 72 h 196"/>
              <a:gd name="T72" fmla="*/ 81 w 218"/>
              <a:gd name="T73" fmla="*/ 71 h 196"/>
              <a:gd name="T74" fmla="*/ 46 w 218"/>
              <a:gd name="T75" fmla="*/ 83 h 196"/>
              <a:gd name="T76" fmla="*/ 27 w 218"/>
              <a:gd name="T77" fmla="*/ 77 h 196"/>
              <a:gd name="T78" fmla="*/ 4 w 218"/>
              <a:gd name="T79" fmla="*/ 80 h 196"/>
              <a:gd name="T80" fmla="*/ 28 w 218"/>
              <a:gd name="T81" fmla="*/ 72 h 196"/>
              <a:gd name="T82" fmla="*/ 12 w 218"/>
              <a:gd name="T83" fmla="*/ 62 h 196"/>
              <a:gd name="T84" fmla="*/ 20 w 218"/>
              <a:gd name="T85" fmla="*/ 41 h 196"/>
              <a:gd name="T86" fmla="*/ 35 w 218"/>
              <a:gd name="T87" fmla="*/ 72 h 196"/>
              <a:gd name="T88" fmla="*/ 55 w 218"/>
              <a:gd name="T89" fmla="*/ 73 h 196"/>
              <a:gd name="T90" fmla="*/ 75 w 218"/>
              <a:gd name="T91" fmla="*/ 56 h 196"/>
              <a:gd name="T92" fmla="*/ 57 w 218"/>
              <a:gd name="T93" fmla="*/ 41 h 196"/>
              <a:gd name="T94" fmla="*/ 68 w 218"/>
              <a:gd name="T95" fmla="*/ 16 h 196"/>
              <a:gd name="T96" fmla="*/ 73 w 218"/>
              <a:gd name="T97" fmla="*/ 41 h 196"/>
              <a:gd name="T98" fmla="*/ 92 w 218"/>
              <a:gd name="T99" fmla="*/ 38 h 196"/>
              <a:gd name="T100" fmla="*/ 95 w 218"/>
              <a:gd name="T101" fmla="*/ 22 h 196"/>
              <a:gd name="T102" fmla="*/ 109 w 218"/>
              <a:gd name="T103" fmla="*/ 9 h 196"/>
              <a:gd name="T104" fmla="*/ 120 w 218"/>
              <a:gd name="T105" fmla="*/ 0 h 196"/>
              <a:gd name="T106" fmla="*/ 120 w 218"/>
              <a:gd name="T107" fmla="*/ 32 h 196"/>
              <a:gd name="T108" fmla="*/ 126 w 218"/>
              <a:gd name="T109" fmla="*/ 42 h 196"/>
              <a:gd name="T110" fmla="*/ 163 w 218"/>
              <a:gd name="T111" fmla="*/ 23 h 196"/>
              <a:gd name="T112" fmla="*/ 141 w 218"/>
              <a:gd name="T113" fmla="*/ 15 h 1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</a:cxnLst>
            <a:rect l="0" t="0" r="r" b="b"/>
            <a:pathLst>
              <a:path w="218" h="196">
                <a:moveTo>
                  <a:pt x="159" y="17"/>
                </a:moveTo>
                <a:lnTo>
                  <a:pt x="165" y="15"/>
                </a:lnTo>
                <a:lnTo>
                  <a:pt x="166" y="15"/>
                </a:lnTo>
                <a:lnTo>
                  <a:pt x="171" y="8"/>
                </a:lnTo>
                <a:lnTo>
                  <a:pt x="174" y="8"/>
                </a:lnTo>
                <a:lnTo>
                  <a:pt x="176" y="17"/>
                </a:lnTo>
                <a:lnTo>
                  <a:pt x="180" y="15"/>
                </a:lnTo>
                <a:lnTo>
                  <a:pt x="182" y="4"/>
                </a:lnTo>
                <a:lnTo>
                  <a:pt x="184" y="2"/>
                </a:lnTo>
                <a:lnTo>
                  <a:pt x="185" y="0"/>
                </a:lnTo>
                <a:lnTo>
                  <a:pt x="185" y="1"/>
                </a:lnTo>
                <a:lnTo>
                  <a:pt x="185" y="2"/>
                </a:lnTo>
                <a:lnTo>
                  <a:pt x="188" y="4"/>
                </a:lnTo>
                <a:lnTo>
                  <a:pt x="184" y="20"/>
                </a:lnTo>
                <a:lnTo>
                  <a:pt x="185" y="22"/>
                </a:lnTo>
                <a:lnTo>
                  <a:pt x="185" y="28"/>
                </a:lnTo>
                <a:lnTo>
                  <a:pt x="196" y="37"/>
                </a:lnTo>
                <a:lnTo>
                  <a:pt x="204" y="34"/>
                </a:lnTo>
                <a:lnTo>
                  <a:pt x="208" y="23"/>
                </a:lnTo>
                <a:lnTo>
                  <a:pt x="212" y="23"/>
                </a:lnTo>
                <a:lnTo>
                  <a:pt x="212" y="24"/>
                </a:lnTo>
                <a:lnTo>
                  <a:pt x="211" y="37"/>
                </a:lnTo>
                <a:lnTo>
                  <a:pt x="201" y="43"/>
                </a:lnTo>
                <a:lnTo>
                  <a:pt x="208" y="65"/>
                </a:lnTo>
                <a:lnTo>
                  <a:pt x="218" y="69"/>
                </a:lnTo>
                <a:lnTo>
                  <a:pt x="218" y="73"/>
                </a:lnTo>
                <a:lnTo>
                  <a:pt x="210" y="77"/>
                </a:lnTo>
                <a:lnTo>
                  <a:pt x="203" y="71"/>
                </a:lnTo>
                <a:lnTo>
                  <a:pt x="195" y="53"/>
                </a:lnTo>
                <a:lnTo>
                  <a:pt x="189" y="42"/>
                </a:lnTo>
                <a:lnTo>
                  <a:pt x="185" y="35"/>
                </a:lnTo>
                <a:lnTo>
                  <a:pt x="171" y="35"/>
                </a:lnTo>
                <a:lnTo>
                  <a:pt x="161" y="47"/>
                </a:lnTo>
                <a:lnTo>
                  <a:pt x="161" y="52"/>
                </a:lnTo>
                <a:lnTo>
                  <a:pt x="156" y="64"/>
                </a:lnTo>
                <a:lnTo>
                  <a:pt x="161" y="67"/>
                </a:lnTo>
                <a:lnTo>
                  <a:pt x="169" y="67"/>
                </a:lnTo>
                <a:lnTo>
                  <a:pt x="163" y="75"/>
                </a:lnTo>
                <a:lnTo>
                  <a:pt x="155" y="75"/>
                </a:lnTo>
                <a:lnTo>
                  <a:pt x="152" y="77"/>
                </a:lnTo>
                <a:lnTo>
                  <a:pt x="159" y="86"/>
                </a:lnTo>
                <a:lnTo>
                  <a:pt x="176" y="98"/>
                </a:lnTo>
                <a:lnTo>
                  <a:pt x="185" y="101"/>
                </a:lnTo>
                <a:lnTo>
                  <a:pt x="186" y="105"/>
                </a:lnTo>
                <a:lnTo>
                  <a:pt x="182" y="109"/>
                </a:lnTo>
                <a:lnTo>
                  <a:pt x="177" y="106"/>
                </a:lnTo>
                <a:lnTo>
                  <a:pt x="169" y="101"/>
                </a:lnTo>
                <a:lnTo>
                  <a:pt x="156" y="98"/>
                </a:lnTo>
                <a:lnTo>
                  <a:pt x="150" y="86"/>
                </a:lnTo>
                <a:lnTo>
                  <a:pt x="137" y="77"/>
                </a:lnTo>
                <a:lnTo>
                  <a:pt x="131" y="77"/>
                </a:lnTo>
                <a:lnTo>
                  <a:pt x="131" y="79"/>
                </a:lnTo>
                <a:lnTo>
                  <a:pt x="132" y="83"/>
                </a:lnTo>
                <a:lnTo>
                  <a:pt x="135" y="86"/>
                </a:lnTo>
                <a:lnTo>
                  <a:pt x="139" y="97"/>
                </a:lnTo>
                <a:lnTo>
                  <a:pt x="137" y="101"/>
                </a:lnTo>
                <a:lnTo>
                  <a:pt x="135" y="101"/>
                </a:lnTo>
                <a:lnTo>
                  <a:pt x="133" y="101"/>
                </a:lnTo>
                <a:lnTo>
                  <a:pt x="125" y="92"/>
                </a:lnTo>
                <a:lnTo>
                  <a:pt x="114" y="83"/>
                </a:lnTo>
                <a:lnTo>
                  <a:pt x="103" y="77"/>
                </a:lnTo>
                <a:lnTo>
                  <a:pt x="94" y="77"/>
                </a:lnTo>
                <a:lnTo>
                  <a:pt x="92" y="77"/>
                </a:lnTo>
                <a:lnTo>
                  <a:pt x="91" y="77"/>
                </a:lnTo>
                <a:lnTo>
                  <a:pt x="92" y="79"/>
                </a:lnTo>
                <a:lnTo>
                  <a:pt x="92" y="82"/>
                </a:lnTo>
                <a:lnTo>
                  <a:pt x="105" y="87"/>
                </a:lnTo>
                <a:lnTo>
                  <a:pt x="106" y="92"/>
                </a:lnTo>
                <a:lnTo>
                  <a:pt x="99" y="91"/>
                </a:lnTo>
                <a:lnTo>
                  <a:pt x="94" y="92"/>
                </a:lnTo>
                <a:lnTo>
                  <a:pt x="98" y="95"/>
                </a:lnTo>
                <a:lnTo>
                  <a:pt x="96" y="98"/>
                </a:lnTo>
                <a:lnTo>
                  <a:pt x="87" y="99"/>
                </a:lnTo>
                <a:lnTo>
                  <a:pt x="76" y="94"/>
                </a:lnTo>
                <a:lnTo>
                  <a:pt x="73" y="92"/>
                </a:lnTo>
                <a:lnTo>
                  <a:pt x="70" y="98"/>
                </a:lnTo>
                <a:lnTo>
                  <a:pt x="64" y="98"/>
                </a:lnTo>
                <a:lnTo>
                  <a:pt x="58" y="98"/>
                </a:lnTo>
                <a:lnTo>
                  <a:pt x="55" y="103"/>
                </a:lnTo>
                <a:lnTo>
                  <a:pt x="57" y="103"/>
                </a:lnTo>
                <a:lnTo>
                  <a:pt x="65" y="105"/>
                </a:lnTo>
                <a:lnTo>
                  <a:pt x="90" y="105"/>
                </a:lnTo>
                <a:lnTo>
                  <a:pt x="91" y="110"/>
                </a:lnTo>
                <a:lnTo>
                  <a:pt x="81" y="116"/>
                </a:lnTo>
                <a:lnTo>
                  <a:pt x="86" y="122"/>
                </a:lnTo>
                <a:lnTo>
                  <a:pt x="94" y="127"/>
                </a:lnTo>
                <a:lnTo>
                  <a:pt x="96" y="132"/>
                </a:lnTo>
                <a:lnTo>
                  <a:pt x="80" y="131"/>
                </a:lnTo>
                <a:lnTo>
                  <a:pt x="75" y="118"/>
                </a:lnTo>
                <a:lnTo>
                  <a:pt x="66" y="122"/>
                </a:lnTo>
                <a:lnTo>
                  <a:pt x="57" y="124"/>
                </a:lnTo>
                <a:lnTo>
                  <a:pt x="60" y="131"/>
                </a:lnTo>
                <a:lnTo>
                  <a:pt x="68" y="131"/>
                </a:lnTo>
                <a:lnTo>
                  <a:pt x="87" y="143"/>
                </a:lnTo>
                <a:lnTo>
                  <a:pt x="87" y="148"/>
                </a:lnTo>
                <a:lnTo>
                  <a:pt x="84" y="150"/>
                </a:lnTo>
                <a:lnTo>
                  <a:pt x="76" y="143"/>
                </a:lnTo>
                <a:lnTo>
                  <a:pt x="64" y="137"/>
                </a:lnTo>
                <a:lnTo>
                  <a:pt x="60" y="142"/>
                </a:lnTo>
                <a:lnTo>
                  <a:pt x="60" y="144"/>
                </a:lnTo>
                <a:lnTo>
                  <a:pt x="69" y="154"/>
                </a:lnTo>
                <a:lnTo>
                  <a:pt x="60" y="158"/>
                </a:lnTo>
                <a:lnTo>
                  <a:pt x="57" y="162"/>
                </a:lnTo>
                <a:lnTo>
                  <a:pt x="61" y="163"/>
                </a:lnTo>
                <a:lnTo>
                  <a:pt x="68" y="162"/>
                </a:lnTo>
                <a:lnTo>
                  <a:pt x="81" y="167"/>
                </a:lnTo>
                <a:lnTo>
                  <a:pt x="79" y="173"/>
                </a:lnTo>
                <a:lnTo>
                  <a:pt x="66" y="173"/>
                </a:lnTo>
                <a:lnTo>
                  <a:pt x="61" y="176"/>
                </a:lnTo>
                <a:lnTo>
                  <a:pt x="61" y="178"/>
                </a:lnTo>
                <a:lnTo>
                  <a:pt x="64" y="181"/>
                </a:lnTo>
                <a:lnTo>
                  <a:pt x="65" y="182"/>
                </a:lnTo>
                <a:lnTo>
                  <a:pt x="81" y="184"/>
                </a:lnTo>
                <a:lnTo>
                  <a:pt x="95" y="178"/>
                </a:lnTo>
                <a:lnTo>
                  <a:pt x="118" y="172"/>
                </a:lnTo>
                <a:lnTo>
                  <a:pt x="125" y="176"/>
                </a:lnTo>
                <a:lnTo>
                  <a:pt x="136" y="178"/>
                </a:lnTo>
                <a:lnTo>
                  <a:pt x="136" y="182"/>
                </a:lnTo>
                <a:lnTo>
                  <a:pt x="129" y="185"/>
                </a:lnTo>
                <a:lnTo>
                  <a:pt x="124" y="187"/>
                </a:lnTo>
                <a:lnTo>
                  <a:pt x="120" y="184"/>
                </a:lnTo>
                <a:lnTo>
                  <a:pt x="121" y="182"/>
                </a:lnTo>
                <a:lnTo>
                  <a:pt x="117" y="180"/>
                </a:lnTo>
                <a:lnTo>
                  <a:pt x="110" y="181"/>
                </a:lnTo>
                <a:lnTo>
                  <a:pt x="101" y="182"/>
                </a:lnTo>
                <a:lnTo>
                  <a:pt x="94" y="184"/>
                </a:lnTo>
                <a:lnTo>
                  <a:pt x="91" y="187"/>
                </a:lnTo>
                <a:lnTo>
                  <a:pt x="87" y="185"/>
                </a:lnTo>
                <a:lnTo>
                  <a:pt x="81" y="189"/>
                </a:lnTo>
                <a:lnTo>
                  <a:pt x="80" y="192"/>
                </a:lnTo>
                <a:lnTo>
                  <a:pt x="70" y="196"/>
                </a:lnTo>
                <a:lnTo>
                  <a:pt x="62" y="193"/>
                </a:lnTo>
                <a:lnTo>
                  <a:pt x="57" y="189"/>
                </a:lnTo>
                <a:lnTo>
                  <a:pt x="54" y="192"/>
                </a:lnTo>
                <a:lnTo>
                  <a:pt x="55" y="193"/>
                </a:lnTo>
                <a:lnTo>
                  <a:pt x="54" y="195"/>
                </a:lnTo>
                <a:lnTo>
                  <a:pt x="51" y="192"/>
                </a:lnTo>
                <a:lnTo>
                  <a:pt x="51" y="188"/>
                </a:lnTo>
                <a:lnTo>
                  <a:pt x="50" y="181"/>
                </a:lnTo>
                <a:lnTo>
                  <a:pt x="49" y="182"/>
                </a:lnTo>
                <a:lnTo>
                  <a:pt x="47" y="189"/>
                </a:lnTo>
                <a:lnTo>
                  <a:pt x="43" y="192"/>
                </a:lnTo>
                <a:lnTo>
                  <a:pt x="40" y="185"/>
                </a:lnTo>
                <a:lnTo>
                  <a:pt x="42" y="176"/>
                </a:lnTo>
                <a:lnTo>
                  <a:pt x="45" y="170"/>
                </a:lnTo>
                <a:lnTo>
                  <a:pt x="46" y="166"/>
                </a:lnTo>
                <a:lnTo>
                  <a:pt x="43" y="159"/>
                </a:lnTo>
                <a:lnTo>
                  <a:pt x="43" y="158"/>
                </a:lnTo>
                <a:lnTo>
                  <a:pt x="45" y="148"/>
                </a:lnTo>
                <a:lnTo>
                  <a:pt x="45" y="143"/>
                </a:lnTo>
                <a:lnTo>
                  <a:pt x="45" y="137"/>
                </a:lnTo>
                <a:lnTo>
                  <a:pt x="43" y="132"/>
                </a:lnTo>
                <a:lnTo>
                  <a:pt x="47" y="117"/>
                </a:lnTo>
                <a:lnTo>
                  <a:pt x="50" y="116"/>
                </a:lnTo>
                <a:lnTo>
                  <a:pt x="51" y="114"/>
                </a:lnTo>
                <a:lnTo>
                  <a:pt x="51" y="116"/>
                </a:lnTo>
                <a:lnTo>
                  <a:pt x="53" y="117"/>
                </a:lnTo>
                <a:lnTo>
                  <a:pt x="54" y="116"/>
                </a:lnTo>
                <a:lnTo>
                  <a:pt x="55" y="113"/>
                </a:lnTo>
                <a:lnTo>
                  <a:pt x="53" y="106"/>
                </a:lnTo>
                <a:lnTo>
                  <a:pt x="45" y="105"/>
                </a:lnTo>
                <a:lnTo>
                  <a:pt x="38" y="106"/>
                </a:lnTo>
                <a:lnTo>
                  <a:pt x="36" y="99"/>
                </a:lnTo>
                <a:lnTo>
                  <a:pt x="32" y="94"/>
                </a:lnTo>
                <a:lnTo>
                  <a:pt x="39" y="92"/>
                </a:lnTo>
                <a:lnTo>
                  <a:pt x="46" y="91"/>
                </a:lnTo>
                <a:lnTo>
                  <a:pt x="47" y="91"/>
                </a:lnTo>
                <a:lnTo>
                  <a:pt x="53" y="92"/>
                </a:lnTo>
                <a:lnTo>
                  <a:pt x="51" y="98"/>
                </a:lnTo>
                <a:lnTo>
                  <a:pt x="60" y="98"/>
                </a:lnTo>
                <a:lnTo>
                  <a:pt x="62" y="97"/>
                </a:lnTo>
                <a:lnTo>
                  <a:pt x="70" y="92"/>
                </a:lnTo>
                <a:lnTo>
                  <a:pt x="73" y="84"/>
                </a:lnTo>
                <a:lnTo>
                  <a:pt x="76" y="84"/>
                </a:lnTo>
                <a:lnTo>
                  <a:pt x="79" y="83"/>
                </a:lnTo>
                <a:lnTo>
                  <a:pt x="81" y="83"/>
                </a:lnTo>
                <a:lnTo>
                  <a:pt x="87" y="77"/>
                </a:lnTo>
                <a:lnTo>
                  <a:pt x="94" y="75"/>
                </a:lnTo>
                <a:lnTo>
                  <a:pt x="98" y="73"/>
                </a:lnTo>
                <a:lnTo>
                  <a:pt x="101" y="72"/>
                </a:lnTo>
                <a:lnTo>
                  <a:pt x="98" y="68"/>
                </a:lnTo>
                <a:lnTo>
                  <a:pt x="92" y="64"/>
                </a:lnTo>
                <a:lnTo>
                  <a:pt x="90" y="65"/>
                </a:lnTo>
                <a:lnTo>
                  <a:pt x="87" y="65"/>
                </a:lnTo>
                <a:lnTo>
                  <a:pt x="81" y="71"/>
                </a:lnTo>
                <a:lnTo>
                  <a:pt x="68" y="75"/>
                </a:lnTo>
                <a:lnTo>
                  <a:pt x="64" y="82"/>
                </a:lnTo>
                <a:lnTo>
                  <a:pt x="54" y="84"/>
                </a:lnTo>
                <a:lnTo>
                  <a:pt x="47" y="82"/>
                </a:lnTo>
                <a:lnTo>
                  <a:pt x="46" y="83"/>
                </a:lnTo>
                <a:lnTo>
                  <a:pt x="45" y="84"/>
                </a:lnTo>
                <a:lnTo>
                  <a:pt x="34" y="90"/>
                </a:lnTo>
                <a:lnTo>
                  <a:pt x="30" y="87"/>
                </a:lnTo>
                <a:lnTo>
                  <a:pt x="36" y="77"/>
                </a:lnTo>
                <a:lnTo>
                  <a:pt x="27" y="77"/>
                </a:lnTo>
                <a:lnTo>
                  <a:pt x="20" y="87"/>
                </a:lnTo>
                <a:lnTo>
                  <a:pt x="16" y="88"/>
                </a:lnTo>
                <a:lnTo>
                  <a:pt x="16" y="87"/>
                </a:lnTo>
                <a:lnTo>
                  <a:pt x="9" y="80"/>
                </a:lnTo>
                <a:lnTo>
                  <a:pt x="4" y="80"/>
                </a:lnTo>
                <a:lnTo>
                  <a:pt x="0" y="79"/>
                </a:lnTo>
                <a:lnTo>
                  <a:pt x="5" y="76"/>
                </a:lnTo>
                <a:lnTo>
                  <a:pt x="20" y="75"/>
                </a:lnTo>
                <a:lnTo>
                  <a:pt x="27" y="75"/>
                </a:lnTo>
                <a:lnTo>
                  <a:pt x="28" y="72"/>
                </a:lnTo>
                <a:lnTo>
                  <a:pt x="20" y="69"/>
                </a:lnTo>
                <a:lnTo>
                  <a:pt x="20" y="65"/>
                </a:lnTo>
                <a:lnTo>
                  <a:pt x="16" y="62"/>
                </a:lnTo>
                <a:lnTo>
                  <a:pt x="9" y="65"/>
                </a:lnTo>
                <a:lnTo>
                  <a:pt x="12" y="62"/>
                </a:lnTo>
                <a:lnTo>
                  <a:pt x="13" y="60"/>
                </a:lnTo>
                <a:lnTo>
                  <a:pt x="10" y="49"/>
                </a:lnTo>
                <a:lnTo>
                  <a:pt x="12" y="42"/>
                </a:lnTo>
                <a:lnTo>
                  <a:pt x="16" y="39"/>
                </a:lnTo>
                <a:lnTo>
                  <a:pt x="20" y="41"/>
                </a:lnTo>
                <a:lnTo>
                  <a:pt x="21" y="43"/>
                </a:lnTo>
                <a:lnTo>
                  <a:pt x="20" y="58"/>
                </a:lnTo>
                <a:lnTo>
                  <a:pt x="21" y="64"/>
                </a:lnTo>
                <a:lnTo>
                  <a:pt x="21" y="67"/>
                </a:lnTo>
                <a:lnTo>
                  <a:pt x="35" y="72"/>
                </a:lnTo>
                <a:lnTo>
                  <a:pt x="38" y="67"/>
                </a:lnTo>
                <a:lnTo>
                  <a:pt x="46" y="67"/>
                </a:lnTo>
                <a:lnTo>
                  <a:pt x="55" y="65"/>
                </a:lnTo>
                <a:lnTo>
                  <a:pt x="60" y="67"/>
                </a:lnTo>
                <a:lnTo>
                  <a:pt x="55" y="73"/>
                </a:lnTo>
                <a:lnTo>
                  <a:pt x="55" y="76"/>
                </a:lnTo>
                <a:lnTo>
                  <a:pt x="57" y="76"/>
                </a:lnTo>
                <a:lnTo>
                  <a:pt x="61" y="76"/>
                </a:lnTo>
                <a:lnTo>
                  <a:pt x="76" y="58"/>
                </a:lnTo>
                <a:lnTo>
                  <a:pt x="75" y="56"/>
                </a:lnTo>
                <a:lnTo>
                  <a:pt x="68" y="50"/>
                </a:lnTo>
                <a:lnTo>
                  <a:pt x="62" y="47"/>
                </a:lnTo>
                <a:lnTo>
                  <a:pt x="53" y="47"/>
                </a:lnTo>
                <a:lnTo>
                  <a:pt x="51" y="45"/>
                </a:lnTo>
                <a:lnTo>
                  <a:pt x="57" y="41"/>
                </a:lnTo>
                <a:lnTo>
                  <a:pt x="60" y="37"/>
                </a:lnTo>
                <a:lnTo>
                  <a:pt x="61" y="22"/>
                </a:lnTo>
                <a:lnTo>
                  <a:pt x="62" y="17"/>
                </a:lnTo>
                <a:lnTo>
                  <a:pt x="64" y="17"/>
                </a:lnTo>
                <a:lnTo>
                  <a:pt x="68" y="16"/>
                </a:lnTo>
                <a:lnTo>
                  <a:pt x="70" y="19"/>
                </a:lnTo>
                <a:lnTo>
                  <a:pt x="68" y="23"/>
                </a:lnTo>
                <a:lnTo>
                  <a:pt x="68" y="24"/>
                </a:lnTo>
                <a:lnTo>
                  <a:pt x="66" y="31"/>
                </a:lnTo>
                <a:lnTo>
                  <a:pt x="73" y="41"/>
                </a:lnTo>
                <a:lnTo>
                  <a:pt x="76" y="42"/>
                </a:lnTo>
                <a:lnTo>
                  <a:pt x="75" y="38"/>
                </a:lnTo>
                <a:lnTo>
                  <a:pt x="76" y="32"/>
                </a:lnTo>
                <a:lnTo>
                  <a:pt x="80" y="32"/>
                </a:lnTo>
                <a:lnTo>
                  <a:pt x="92" y="38"/>
                </a:lnTo>
                <a:lnTo>
                  <a:pt x="95" y="38"/>
                </a:lnTo>
                <a:lnTo>
                  <a:pt x="98" y="35"/>
                </a:lnTo>
                <a:lnTo>
                  <a:pt x="94" y="26"/>
                </a:lnTo>
                <a:lnTo>
                  <a:pt x="92" y="23"/>
                </a:lnTo>
                <a:lnTo>
                  <a:pt x="95" y="22"/>
                </a:lnTo>
                <a:lnTo>
                  <a:pt x="99" y="24"/>
                </a:lnTo>
                <a:lnTo>
                  <a:pt x="105" y="28"/>
                </a:lnTo>
                <a:lnTo>
                  <a:pt x="107" y="27"/>
                </a:lnTo>
                <a:lnTo>
                  <a:pt x="109" y="24"/>
                </a:lnTo>
                <a:lnTo>
                  <a:pt x="109" y="9"/>
                </a:lnTo>
                <a:lnTo>
                  <a:pt x="110" y="8"/>
                </a:lnTo>
                <a:lnTo>
                  <a:pt x="114" y="5"/>
                </a:lnTo>
                <a:lnTo>
                  <a:pt x="117" y="1"/>
                </a:lnTo>
                <a:lnTo>
                  <a:pt x="118" y="0"/>
                </a:lnTo>
                <a:lnTo>
                  <a:pt x="120" y="0"/>
                </a:lnTo>
                <a:lnTo>
                  <a:pt x="120" y="1"/>
                </a:lnTo>
                <a:lnTo>
                  <a:pt x="121" y="4"/>
                </a:lnTo>
                <a:lnTo>
                  <a:pt x="114" y="24"/>
                </a:lnTo>
                <a:lnTo>
                  <a:pt x="114" y="28"/>
                </a:lnTo>
                <a:lnTo>
                  <a:pt x="120" y="32"/>
                </a:lnTo>
                <a:lnTo>
                  <a:pt x="118" y="32"/>
                </a:lnTo>
                <a:lnTo>
                  <a:pt x="107" y="43"/>
                </a:lnTo>
                <a:lnTo>
                  <a:pt x="111" y="46"/>
                </a:lnTo>
                <a:lnTo>
                  <a:pt x="118" y="45"/>
                </a:lnTo>
                <a:lnTo>
                  <a:pt x="126" y="42"/>
                </a:lnTo>
                <a:lnTo>
                  <a:pt x="144" y="45"/>
                </a:lnTo>
                <a:lnTo>
                  <a:pt x="152" y="41"/>
                </a:lnTo>
                <a:lnTo>
                  <a:pt x="161" y="35"/>
                </a:lnTo>
                <a:lnTo>
                  <a:pt x="165" y="27"/>
                </a:lnTo>
                <a:lnTo>
                  <a:pt x="163" y="23"/>
                </a:lnTo>
                <a:lnTo>
                  <a:pt x="159" y="23"/>
                </a:lnTo>
                <a:lnTo>
                  <a:pt x="150" y="26"/>
                </a:lnTo>
                <a:lnTo>
                  <a:pt x="148" y="20"/>
                </a:lnTo>
                <a:lnTo>
                  <a:pt x="141" y="17"/>
                </a:lnTo>
                <a:lnTo>
                  <a:pt x="141" y="15"/>
                </a:lnTo>
                <a:lnTo>
                  <a:pt x="147" y="13"/>
                </a:lnTo>
                <a:lnTo>
                  <a:pt x="156" y="16"/>
                </a:lnTo>
                <a:lnTo>
                  <a:pt x="156" y="17"/>
                </a:lnTo>
                <a:lnTo>
                  <a:pt x="159" y="17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05" name="Freeform 266"/>
          <p:cNvSpPr>
            <a:spLocks/>
          </p:cNvSpPr>
          <p:nvPr/>
        </p:nvSpPr>
        <p:spPr bwMode="auto">
          <a:xfrm>
            <a:off x="5810250" y="2855913"/>
            <a:ext cx="22225" cy="42863"/>
          </a:xfrm>
          <a:custGeom>
            <a:avLst/>
            <a:gdLst>
              <a:gd name="T0" fmla="*/ 14 w 14"/>
              <a:gd name="T1" fmla="*/ 22 h 27"/>
              <a:gd name="T2" fmla="*/ 11 w 14"/>
              <a:gd name="T3" fmla="*/ 27 h 27"/>
              <a:gd name="T4" fmla="*/ 3 w 14"/>
              <a:gd name="T5" fmla="*/ 19 h 27"/>
              <a:gd name="T6" fmla="*/ 3 w 14"/>
              <a:gd name="T7" fmla="*/ 17 h 27"/>
              <a:gd name="T8" fmla="*/ 0 w 14"/>
              <a:gd name="T9" fmla="*/ 1 h 27"/>
              <a:gd name="T10" fmla="*/ 0 w 14"/>
              <a:gd name="T11" fmla="*/ 0 h 27"/>
              <a:gd name="T12" fmla="*/ 3 w 14"/>
              <a:gd name="T13" fmla="*/ 4 h 27"/>
              <a:gd name="T14" fmla="*/ 5 w 14"/>
              <a:gd name="T15" fmla="*/ 9 h 27"/>
              <a:gd name="T16" fmla="*/ 8 w 14"/>
              <a:gd name="T17" fmla="*/ 13 h 27"/>
              <a:gd name="T18" fmla="*/ 5 w 14"/>
              <a:gd name="T19" fmla="*/ 20 h 27"/>
              <a:gd name="T20" fmla="*/ 14 w 14"/>
              <a:gd name="T21" fmla="*/ 20 h 27"/>
              <a:gd name="T22" fmla="*/ 14 w 14"/>
              <a:gd name="T23" fmla="*/ 22 h 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14" h="27">
                <a:moveTo>
                  <a:pt x="14" y="22"/>
                </a:moveTo>
                <a:lnTo>
                  <a:pt x="11" y="27"/>
                </a:lnTo>
                <a:lnTo>
                  <a:pt x="3" y="19"/>
                </a:lnTo>
                <a:lnTo>
                  <a:pt x="3" y="17"/>
                </a:lnTo>
                <a:lnTo>
                  <a:pt x="0" y="1"/>
                </a:lnTo>
                <a:lnTo>
                  <a:pt x="0" y="0"/>
                </a:lnTo>
                <a:lnTo>
                  <a:pt x="3" y="4"/>
                </a:lnTo>
                <a:lnTo>
                  <a:pt x="5" y="9"/>
                </a:lnTo>
                <a:lnTo>
                  <a:pt x="8" y="13"/>
                </a:lnTo>
                <a:lnTo>
                  <a:pt x="5" y="20"/>
                </a:lnTo>
                <a:lnTo>
                  <a:pt x="14" y="20"/>
                </a:lnTo>
                <a:lnTo>
                  <a:pt x="14" y="22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06" name="Freeform 267"/>
          <p:cNvSpPr>
            <a:spLocks/>
          </p:cNvSpPr>
          <p:nvPr/>
        </p:nvSpPr>
        <p:spPr bwMode="auto">
          <a:xfrm>
            <a:off x="5815013" y="2792413"/>
            <a:ext cx="50800" cy="34925"/>
          </a:xfrm>
          <a:custGeom>
            <a:avLst/>
            <a:gdLst>
              <a:gd name="T0" fmla="*/ 17 w 32"/>
              <a:gd name="T1" fmla="*/ 10 h 22"/>
              <a:gd name="T2" fmla="*/ 5 w 32"/>
              <a:gd name="T3" fmla="*/ 10 h 22"/>
              <a:gd name="T4" fmla="*/ 4 w 32"/>
              <a:gd name="T5" fmla="*/ 8 h 22"/>
              <a:gd name="T6" fmla="*/ 0 w 32"/>
              <a:gd name="T7" fmla="*/ 3 h 22"/>
              <a:gd name="T8" fmla="*/ 12 w 32"/>
              <a:gd name="T9" fmla="*/ 0 h 22"/>
              <a:gd name="T10" fmla="*/ 24 w 32"/>
              <a:gd name="T11" fmla="*/ 3 h 22"/>
              <a:gd name="T12" fmla="*/ 30 w 32"/>
              <a:gd name="T13" fmla="*/ 4 h 22"/>
              <a:gd name="T14" fmla="*/ 27 w 32"/>
              <a:gd name="T15" fmla="*/ 7 h 22"/>
              <a:gd name="T16" fmla="*/ 28 w 32"/>
              <a:gd name="T17" fmla="*/ 14 h 22"/>
              <a:gd name="T18" fmla="*/ 32 w 32"/>
              <a:gd name="T19" fmla="*/ 19 h 22"/>
              <a:gd name="T20" fmla="*/ 27 w 32"/>
              <a:gd name="T21" fmla="*/ 21 h 22"/>
              <a:gd name="T22" fmla="*/ 20 w 32"/>
              <a:gd name="T23" fmla="*/ 22 h 22"/>
              <a:gd name="T24" fmla="*/ 15 w 32"/>
              <a:gd name="T25" fmla="*/ 19 h 22"/>
              <a:gd name="T26" fmla="*/ 11 w 32"/>
              <a:gd name="T27" fmla="*/ 21 h 22"/>
              <a:gd name="T28" fmla="*/ 8 w 32"/>
              <a:gd name="T29" fmla="*/ 21 h 22"/>
              <a:gd name="T30" fmla="*/ 8 w 32"/>
              <a:gd name="T31" fmla="*/ 19 h 22"/>
              <a:gd name="T32" fmla="*/ 15 w 32"/>
              <a:gd name="T33" fmla="*/ 17 h 22"/>
              <a:gd name="T34" fmla="*/ 21 w 32"/>
              <a:gd name="T35" fmla="*/ 14 h 22"/>
              <a:gd name="T36" fmla="*/ 17 w 32"/>
              <a:gd name="T37" fmla="*/ 10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32" h="22">
                <a:moveTo>
                  <a:pt x="17" y="10"/>
                </a:moveTo>
                <a:lnTo>
                  <a:pt x="5" y="10"/>
                </a:lnTo>
                <a:lnTo>
                  <a:pt x="4" y="8"/>
                </a:lnTo>
                <a:lnTo>
                  <a:pt x="0" y="3"/>
                </a:lnTo>
                <a:lnTo>
                  <a:pt x="12" y="0"/>
                </a:lnTo>
                <a:lnTo>
                  <a:pt x="24" y="3"/>
                </a:lnTo>
                <a:lnTo>
                  <a:pt x="30" y="4"/>
                </a:lnTo>
                <a:lnTo>
                  <a:pt x="27" y="7"/>
                </a:lnTo>
                <a:lnTo>
                  <a:pt x="28" y="14"/>
                </a:lnTo>
                <a:lnTo>
                  <a:pt x="32" y="19"/>
                </a:lnTo>
                <a:lnTo>
                  <a:pt x="27" y="21"/>
                </a:lnTo>
                <a:lnTo>
                  <a:pt x="20" y="22"/>
                </a:lnTo>
                <a:lnTo>
                  <a:pt x="15" y="19"/>
                </a:lnTo>
                <a:lnTo>
                  <a:pt x="11" y="21"/>
                </a:lnTo>
                <a:lnTo>
                  <a:pt x="8" y="21"/>
                </a:lnTo>
                <a:lnTo>
                  <a:pt x="8" y="19"/>
                </a:lnTo>
                <a:lnTo>
                  <a:pt x="15" y="17"/>
                </a:lnTo>
                <a:lnTo>
                  <a:pt x="21" y="14"/>
                </a:lnTo>
                <a:lnTo>
                  <a:pt x="17" y="10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07" name="Freeform 268"/>
          <p:cNvSpPr>
            <a:spLocks/>
          </p:cNvSpPr>
          <p:nvPr/>
        </p:nvSpPr>
        <p:spPr bwMode="auto">
          <a:xfrm>
            <a:off x="5824538" y="2773363"/>
            <a:ext cx="46038" cy="22225"/>
          </a:xfrm>
          <a:custGeom>
            <a:avLst/>
            <a:gdLst>
              <a:gd name="T0" fmla="*/ 6 w 29"/>
              <a:gd name="T1" fmla="*/ 4 h 14"/>
              <a:gd name="T2" fmla="*/ 5 w 29"/>
              <a:gd name="T3" fmla="*/ 1 h 14"/>
              <a:gd name="T4" fmla="*/ 0 w 29"/>
              <a:gd name="T5" fmla="*/ 0 h 14"/>
              <a:gd name="T6" fmla="*/ 7 w 29"/>
              <a:gd name="T7" fmla="*/ 0 h 14"/>
              <a:gd name="T8" fmla="*/ 15 w 29"/>
              <a:gd name="T9" fmla="*/ 0 h 14"/>
              <a:gd name="T10" fmla="*/ 17 w 29"/>
              <a:gd name="T11" fmla="*/ 1 h 14"/>
              <a:gd name="T12" fmla="*/ 26 w 29"/>
              <a:gd name="T13" fmla="*/ 3 h 14"/>
              <a:gd name="T14" fmla="*/ 26 w 29"/>
              <a:gd name="T15" fmla="*/ 4 h 14"/>
              <a:gd name="T16" fmla="*/ 29 w 29"/>
              <a:gd name="T17" fmla="*/ 4 h 14"/>
              <a:gd name="T18" fmla="*/ 26 w 29"/>
              <a:gd name="T19" fmla="*/ 5 h 14"/>
              <a:gd name="T20" fmla="*/ 26 w 29"/>
              <a:gd name="T21" fmla="*/ 7 h 14"/>
              <a:gd name="T22" fmla="*/ 26 w 29"/>
              <a:gd name="T23" fmla="*/ 9 h 14"/>
              <a:gd name="T24" fmla="*/ 29 w 29"/>
              <a:gd name="T25" fmla="*/ 11 h 14"/>
              <a:gd name="T26" fmla="*/ 29 w 29"/>
              <a:gd name="T27" fmla="*/ 14 h 14"/>
              <a:gd name="T28" fmla="*/ 25 w 29"/>
              <a:gd name="T29" fmla="*/ 12 h 14"/>
              <a:gd name="T30" fmla="*/ 9 w 29"/>
              <a:gd name="T31" fmla="*/ 7 h 14"/>
              <a:gd name="T32" fmla="*/ 7 w 29"/>
              <a:gd name="T33" fmla="*/ 4 h 14"/>
              <a:gd name="T34" fmla="*/ 6 w 29"/>
              <a:gd name="T35" fmla="*/ 4 h 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29" h="14">
                <a:moveTo>
                  <a:pt x="6" y="4"/>
                </a:moveTo>
                <a:lnTo>
                  <a:pt x="5" y="1"/>
                </a:lnTo>
                <a:lnTo>
                  <a:pt x="0" y="0"/>
                </a:lnTo>
                <a:lnTo>
                  <a:pt x="7" y="0"/>
                </a:lnTo>
                <a:lnTo>
                  <a:pt x="15" y="0"/>
                </a:lnTo>
                <a:lnTo>
                  <a:pt x="17" y="1"/>
                </a:lnTo>
                <a:lnTo>
                  <a:pt x="26" y="3"/>
                </a:lnTo>
                <a:lnTo>
                  <a:pt x="26" y="4"/>
                </a:lnTo>
                <a:lnTo>
                  <a:pt x="29" y="4"/>
                </a:lnTo>
                <a:lnTo>
                  <a:pt x="26" y="5"/>
                </a:lnTo>
                <a:lnTo>
                  <a:pt x="26" y="7"/>
                </a:lnTo>
                <a:lnTo>
                  <a:pt x="26" y="9"/>
                </a:lnTo>
                <a:lnTo>
                  <a:pt x="29" y="11"/>
                </a:lnTo>
                <a:lnTo>
                  <a:pt x="29" y="14"/>
                </a:lnTo>
                <a:lnTo>
                  <a:pt x="25" y="12"/>
                </a:lnTo>
                <a:lnTo>
                  <a:pt x="9" y="7"/>
                </a:lnTo>
                <a:lnTo>
                  <a:pt x="7" y="4"/>
                </a:lnTo>
                <a:lnTo>
                  <a:pt x="6" y="4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08" name="Freeform 269"/>
          <p:cNvSpPr>
            <a:spLocks noEditPoints="1"/>
          </p:cNvSpPr>
          <p:nvPr/>
        </p:nvSpPr>
        <p:spPr bwMode="auto">
          <a:xfrm>
            <a:off x="6049963" y="2446338"/>
            <a:ext cx="255588" cy="350838"/>
          </a:xfrm>
          <a:custGeom>
            <a:avLst/>
            <a:gdLst>
              <a:gd name="T0" fmla="*/ 96 w 161"/>
              <a:gd name="T1" fmla="*/ 200 h 221"/>
              <a:gd name="T2" fmla="*/ 94 w 161"/>
              <a:gd name="T3" fmla="*/ 185 h 221"/>
              <a:gd name="T4" fmla="*/ 64 w 161"/>
              <a:gd name="T5" fmla="*/ 22 h 221"/>
              <a:gd name="T6" fmla="*/ 56 w 161"/>
              <a:gd name="T7" fmla="*/ 4 h 221"/>
              <a:gd name="T8" fmla="*/ 92 w 161"/>
              <a:gd name="T9" fmla="*/ 5 h 221"/>
              <a:gd name="T10" fmla="*/ 107 w 161"/>
              <a:gd name="T11" fmla="*/ 40 h 221"/>
              <a:gd name="T12" fmla="*/ 118 w 161"/>
              <a:gd name="T13" fmla="*/ 19 h 221"/>
              <a:gd name="T14" fmla="*/ 130 w 161"/>
              <a:gd name="T15" fmla="*/ 14 h 221"/>
              <a:gd name="T16" fmla="*/ 138 w 161"/>
              <a:gd name="T17" fmla="*/ 16 h 221"/>
              <a:gd name="T18" fmla="*/ 126 w 161"/>
              <a:gd name="T19" fmla="*/ 38 h 221"/>
              <a:gd name="T20" fmla="*/ 114 w 161"/>
              <a:gd name="T21" fmla="*/ 60 h 221"/>
              <a:gd name="T22" fmla="*/ 115 w 161"/>
              <a:gd name="T23" fmla="*/ 34 h 221"/>
              <a:gd name="T24" fmla="*/ 99 w 161"/>
              <a:gd name="T25" fmla="*/ 63 h 221"/>
              <a:gd name="T26" fmla="*/ 138 w 161"/>
              <a:gd name="T27" fmla="*/ 68 h 221"/>
              <a:gd name="T28" fmla="*/ 120 w 161"/>
              <a:gd name="T29" fmla="*/ 80 h 221"/>
              <a:gd name="T30" fmla="*/ 161 w 161"/>
              <a:gd name="T31" fmla="*/ 108 h 221"/>
              <a:gd name="T32" fmla="*/ 155 w 161"/>
              <a:gd name="T33" fmla="*/ 127 h 221"/>
              <a:gd name="T34" fmla="*/ 142 w 161"/>
              <a:gd name="T35" fmla="*/ 134 h 221"/>
              <a:gd name="T36" fmla="*/ 146 w 161"/>
              <a:gd name="T37" fmla="*/ 101 h 221"/>
              <a:gd name="T38" fmla="*/ 100 w 161"/>
              <a:gd name="T39" fmla="*/ 97 h 221"/>
              <a:gd name="T40" fmla="*/ 93 w 161"/>
              <a:gd name="T41" fmla="*/ 112 h 221"/>
              <a:gd name="T42" fmla="*/ 94 w 161"/>
              <a:gd name="T43" fmla="*/ 136 h 221"/>
              <a:gd name="T44" fmla="*/ 105 w 161"/>
              <a:gd name="T45" fmla="*/ 155 h 221"/>
              <a:gd name="T46" fmla="*/ 88 w 161"/>
              <a:gd name="T47" fmla="*/ 175 h 221"/>
              <a:gd name="T48" fmla="*/ 111 w 161"/>
              <a:gd name="T49" fmla="*/ 183 h 221"/>
              <a:gd name="T50" fmla="*/ 125 w 161"/>
              <a:gd name="T51" fmla="*/ 195 h 221"/>
              <a:gd name="T52" fmla="*/ 111 w 161"/>
              <a:gd name="T53" fmla="*/ 203 h 221"/>
              <a:gd name="T54" fmla="*/ 89 w 161"/>
              <a:gd name="T55" fmla="*/ 221 h 221"/>
              <a:gd name="T56" fmla="*/ 84 w 161"/>
              <a:gd name="T57" fmla="*/ 188 h 221"/>
              <a:gd name="T58" fmla="*/ 70 w 161"/>
              <a:gd name="T59" fmla="*/ 173 h 221"/>
              <a:gd name="T60" fmla="*/ 56 w 161"/>
              <a:gd name="T61" fmla="*/ 157 h 221"/>
              <a:gd name="T62" fmla="*/ 48 w 161"/>
              <a:gd name="T63" fmla="*/ 134 h 221"/>
              <a:gd name="T64" fmla="*/ 26 w 161"/>
              <a:gd name="T65" fmla="*/ 101 h 221"/>
              <a:gd name="T66" fmla="*/ 15 w 161"/>
              <a:gd name="T67" fmla="*/ 87 h 221"/>
              <a:gd name="T68" fmla="*/ 4 w 161"/>
              <a:gd name="T69" fmla="*/ 79 h 221"/>
              <a:gd name="T70" fmla="*/ 41 w 161"/>
              <a:gd name="T71" fmla="*/ 72 h 221"/>
              <a:gd name="T72" fmla="*/ 26 w 161"/>
              <a:gd name="T73" fmla="*/ 93 h 221"/>
              <a:gd name="T74" fmla="*/ 41 w 161"/>
              <a:gd name="T75" fmla="*/ 105 h 221"/>
              <a:gd name="T76" fmla="*/ 40 w 161"/>
              <a:gd name="T77" fmla="*/ 89 h 221"/>
              <a:gd name="T78" fmla="*/ 51 w 161"/>
              <a:gd name="T79" fmla="*/ 75 h 221"/>
              <a:gd name="T80" fmla="*/ 64 w 161"/>
              <a:gd name="T81" fmla="*/ 78 h 221"/>
              <a:gd name="T82" fmla="*/ 84 w 161"/>
              <a:gd name="T83" fmla="*/ 100 h 221"/>
              <a:gd name="T84" fmla="*/ 84 w 161"/>
              <a:gd name="T85" fmla="*/ 112 h 221"/>
              <a:gd name="T86" fmla="*/ 93 w 161"/>
              <a:gd name="T87" fmla="*/ 85 h 221"/>
              <a:gd name="T88" fmla="*/ 86 w 161"/>
              <a:gd name="T89" fmla="*/ 70 h 221"/>
              <a:gd name="T90" fmla="*/ 66 w 161"/>
              <a:gd name="T91" fmla="*/ 65 h 221"/>
              <a:gd name="T92" fmla="*/ 64 w 161"/>
              <a:gd name="T93" fmla="*/ 55 h 221"/>
              <a:gd name="T94" fmla="*/ 60 w 161"/>
              <a:gd name="T95" fmla="*/ 49 h 221"/>
              <a:gd name="T96" fmla="*/ 49 w 161"/>
              <a:gd name="T97" fmla="*/ 48 h 221"/>
              <a:gd name="T98" fmla="*/ 81 w 161"/>
              <a:gd name="T99" fmla="*/ 16 h 221"/>
              <a:gd name="T100" fmla="*/ 89 w 161"/>
              <a:gd name="T101" fmla="*/ 30 h 221"/>
              <a:gd name="T102" fmla="*/ 78 w 161"/>
              <a:gd name="T103" fmla="*/ 59 h 221"/>
              <a:gd name="T104" fmla="*/ 97 w 161"/>
              <a:gd name="T105" fmla="*/ 31 h 221"/>
              <a:gd name="T106" fmla="*/ 49 w 161"/>
              <a:gd name="T107" fmla="*/ 110 h 221"/>
              <a:gd name="T108" fmla="*/ 63 w 161"/>
              <a:gd name="T109" fmla="*/ 117 h 221"/>
              <a:gd name="T110" fmla="*/ 58 w 161"/>
              <a:gd name="T111" fmla="*/ 130 h 221"/>
              <a:gd name="T112" fmla="*/ 69 w 161"/>
              <a:gd name="T113" fmla="*/ 145 h 2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</a:cxnLst>
            <a:rect l="0" t="0" r="r" b="b"/>
            <a:pathLst>
              <a:path w="161" h="221">
                <a:moveTo>
                  <a:pt x="94" y="185"/>
                </a:moveTo>
                <a:lnTo>
                  <a:pt x="92" y="188"/>
                </a:lnTo>
                <a:lnTo>
                  <a:pt x="92" y="190"/>
                </a:lnTo>
                <a:lnTo>
                  <a:pt x="93" y="198"/>
                </a:lnTo>
                <a:lnTo>
                  <a:pt x="96" y="200"/>
                </a:lnTo>
                <a:lnTo>
                  <a:pt x="97" y="202"/>
                </a:lnTo>
                <a:lnTo>
                  <a:pt x="103" y="200"/>
                </a:lnTo>
                <a:lnTo>
                  <a:pt x="101" y="192"/>
                </a:lnTo>
                <a:lnTo>
                  <a:pt x="100" y="187"/>
                </a:lnTo>
                <a:lnTo>
                  <a:pt x="94" y="185"/>
                </a:lnTo>
                <a:close/>
                <a:moveTo>
                  <a:pt x="73" y="10"/>
                </a:moveTo>
                <a:lnTo>
                  <a:pt x="69" y="14"/>
                </a:lnTo>
                <a:lnTo>
                  <a:pt x="67" y="16"/>
                </a:lnTo>
                <a:lnTo>
                  <a:pt x="66" y="19"/>
                </a:lnTo>
                <a:lnTo>
                  <a:pt x="64" y="22"/>
                </a:lnTo>
                <a:lnTo>
                  <a:pt x="59" y="23"/>
                </a:lnTo>
                <a:lnTo>
                  <a:pt x="55" y="20"/>
                </a:lnTo>
                <a:lnTo>
                  <a:pt x="54" y="14"/>
                </a:lnTo>
                <a:lnTo>
                  <a:pt x="56" y="5"/>
                </a:lnTo>
                <a:lnTo>
                  <a:pt x="56" y="4"/>
                </a:lnTo>
                <a:lnTo>
                  <a:pt x="60" y="7"/>
                </a:lnTo>
                <a:lnTo>
                  <a:pt x="59" y="14"/>
                </a:lnTo>
                <a:lnTo>
                  <a:pt x="67" y="10"/>
                </a:lnTo>
                <a:lnTo>
                  <a:pt x="75" y="0"/>
                </a:lnTo>
                <a:lnTo>
                  <a:pt x="92" y="5"/>
                </a:lnTo>
                <a:lnTo>
                  <a:pt x="93" y="14"/>
                </a:lnTo>
                <a:lnTo>
                  <a:pt x="94" y="18"/>
                </a:lnTo>
                <a:lnTo>
                  <a:pt x="99" y="23"/>
                </a:lnTo>
                <a:lnTo>
                  <a:pt x="100" y="35"/>
                </a:lnTo>
                <a:lnTo>
                  <a:pt x="107" y="40"/>
                </a:lnTo>
                <a:lnTo>
                  <a:pt x="105" y="31"/>
                </a:lnTo>
                <a:lnTo>
                  <a:pt x="108" y="30"/>
                </a:lnTo>
                <a:lnTo>
                  <a:pt x="111" y="29"/>
                </a:lnTo>
                <a:lnTo>
                  <a:pt x="115" y="27"/>
                </a:lnTo>
                <a:lnTo>
                  <a:pt x="118" y="19"/>
                </a:lnTo>
                <a:lnTo>
                  <a:pt x="116" y="18"/>
                </a:lnTo>
                <a:lnTo>
                  <a:pt x="116" y="15"/>
                </a:lnTo>
                <a:lnTo>
                  <a:pt x="118" y="3"/>
                </a:lnTo>
                <a:lnTo>
                  <a:pt x="130" y="3"/>
                </a:lnTo>
                <a:lnTo>
                  <a:pt x="130" y="14"/>
                </a:lnTo>
                <a:lnTo>
                  <a:pt x="134" y="14"/>
                </a:lnTo>
                <a:lnTo>
                  <a:pt x="146" y="5"/>
                </a:lnTo>
                <a:lnTo>
                  <a:pt x="149" y="5"/>
                </a:lnTo>
                <a:lnTo>
                  <a:pt x="148" y="11"/>
                </a:lnTo>
                <a:lnTo>
                  <a:pt x="138" y="16"/>
                </a:lnTo>
                <a:lnTo>
                  <a:pt x="130" y="19"/>
                </a:lnTo>
                <a:lnTo>
                  <a:pt x="126" y="23"/>
                </a:lnTo>
                <a:lnTo>
                  <a:pt x="125" y="23"/>
                </a:lnTo>
                <a:lnTo>
                  <a:pt x="122" y="29"/>
                </a:lnTo>
                <a:lnTo>
                  <a:pt x="126" y="38"/>
                </a:lnTo>
                <a:lnTo>
                  <a:pt x="122" y="42"/>
                </a:lnTo>
                <a:lnTo>
                  <a:pt x="119" y="50"/>
                </a:lnTo>
                <a:lnTo>
                  <a:pt x="116" y="57"/>
                </a:lnTo>
                <a:lnTo>
                  <a:pt x="115" y="59"/>
                </a:lnTo>
                <a:lnTo>
                  <a:pt x="114" y="60"/>
                </a:lnTo>
                <a:lnTo>
                  <a:pt x="111" y="61"/>
                </a:lnTo>
                <a:lnTo>
                  <a:pt x="108" y="57"/>
                </a:lnTo>
                <a:lnTo>
                  <a:pt x="114" y="44"/>
                </a:lnTo>
                <a:lnTo>
                  <a:pt x="114" y="38"/>
                </a:lnTo>
                <a:lnTo>
                  <a:pt x="115" y="34"/>
                </a:lnTo>
                <a:lnTo>
                  <a:pt x="112" y="34"/>
                </a:lnTo>
                <a:lnTo>
                  <a:pt x="105" y="48"/>
                </a:lnTo>
                <a:lnTo>
                  <a:pt x="104" y="49"/>
                </a:lnTo>
                <a:lnTo>
                  <a:pt x="100" y="55"/>
                </a:lnTo>
                <a:lnTo>
                  <a:pt x="99" y="63"/>
                </a:lnTo>
                <a:lnTo>
                  <a:pt x="105" y="70"/>
                </a:lnTo>
                <a:lnTo>
                  <a:pt x="114" y="67"/>
                </a:lnTo>
                <a:lnTo>
                  <a:pt x="125" y="57"/>
                </a:lnTo>
                <a:lnTo>
                  <a:pt x="134" y="60"/>
                </a:lnTo>
                <a:lnTo>
                  <a:pt x="138" y="68"/>
                </a:lnTo>
                <a:lnTo>
                  <a:pt x="138" y="74"/>
                </a:lnTo>
                <a:lnTo>
                  <a:pt x="129" y="74"/>
                </a:lnTo>
                <a:lnTo>
                  <a:pt x="125" y="71"/>
                </a:lnTo>
                <a:lnTo>
                  <a:pt x="122" y="74"/>
                </a:lnTo>
                <a:lnTo>
                  <a:pt x="120" y="80"/>
                </a:lnTo>
                <a:lnTo>
                  <a:pt x="125" y="86"/>
                </a:lnTo>
                <a:lnTo>
                  <a:pt x="133" y="86"/>
                </a:lnTo>
                <a:lnTo>
                  <a:pt x="144" y="87"/>
                </a:lnTo>
                <a:lnTo>
                  <a:pt x="156" y="95"/>
                </a:lnTo>
                <a:lnTo>
                  <a:pt x="161" y="108"/>
                </a:lnTo>
                <a:lnTo>
                  <a:pt x="160" y="109"/>
                </a:lnTo>
                <a:lnTo>
                  <a:pt x="157" y="117"/>
                </a:lnTo>
                <a:lnTo>
                  <a:pt x="157" y="119"/>
                </a:lnTo>
                <a:lnTo>
                  <a:pt x="156" y="124"/>
                </a:lnTo>
                <a:lnTo>
                  <a:pt x="155" y="127"/>
                </a:lnTo>
                <a:lnTo>
                  <a:pt x="153" y="132"/>
                </a:lnTo>
                <a:lnTo>
                  <a:pt x="152" y="132"/>
                </a:lnTo>
                <a:lnTo>
                  <a:pt x="146" y="136"/>
                </a:lnTo>
                <a:lnTo>
                  <a:pt x="145" y="135"/>
                </a:lnTo>
                <a:lnTo>
                  <a:pt x="142" y="134"/>
                </a:lnTo>
                <a:lnTo>
                  <a:pt x="144" y="132"/>
                </a:lnTo>
                <a:lnTo>
                  <a:pt x="146" y="119"/>
                </a:lnTo>
                <a:lnTo>
                  <a:pt x="149" y="106"/>
                </a:lnTo>
                <a:lnTo>
                  <a:pt x="148" y="101"/>
                </a:lnTo>
                <a:lnTo>
                  <a:pt x="146" y="101"/>
                </a:lnTo>
                <a:lnTo>
                  <a:pt x="119" y="94"/>
                </a:lnTo>
                <a:lnTo>
                  <a:pt x="114" y="83"/>
                </a:lnTo>
                <a:lnTo>
                  <a:pt x="108" y="82"/>
                </a:lnTo>
                <a:lnTo>
                  <a:pt x="107" y="83"/>
                </a:lnTo>
                <a:lnTo>
                  <a:pt x="100" y="97"/>
                </a:lnTo>
                <a:lnTo>
                  <a:pt x="105" y="101"/>
                </a:lnTo>
                <a:lnTo>
                  <a:pt x="108" y="109"/>
                </a:lnTo>
                <a:lnTo>
                  <a:pt x="101" y="115"/>
                </a:lnTo>
                <a:lnTo>
                  <a:pt x="93" y="112"/>
                </a:lnTo>
                <a:lnTo>
                  <a:pt x="93" y="112"/>
                </a:lnTo>
                <a:lnTo>
                  <a:pt x="90" y="115"/>
                </a:lnTo>
                <a:lnTo>
                  <a:pt x="92" y="124"/>
                </a:lnTo>
                <a:lnTo>
                  <a:pt x="88" y="134"/>
                </a:lnTo>
                <a:lnTo>
                  <a:pt x="90" y="135"/>
                </a:lnTo>
                <a:lnTo>
                  <a:pt x="94" y="136"/>
                </a:lnTo>
                <a:lnTo>
                  <a:pt x="99" y="136"/>
                </a:lnTo>
                <a:lnTo>
                  <a:pt x="104" y="143"/>
                </a:lnTo>
                <a:lnTo>
                  <a:pt x="101" y="149"/>
                </a:lnTo>
                <a:lnTo>
                  <a:pt x="105" y="153"/>
                </a:lnTo>
                <a:lnTo>
                  <a:pt x="105" y="155"/>
                </a:lnTo>
                <a:lnTo>
                  <a:pt x="101" y="157"/>
                </a:lnTo>
                <a:lnTo>
                  <a:pt x="96" y="160"/>
                </a:lnTo>
                <a:lnTo>
                  <a:pt x="89" y="161"/>
                </a:lnTo>
                <a:lnTo>
                  <a:pt x="86" y="173"/>
                </a:lnTo>
                <a:lnTo>
                  <a:pt x="88" y="175"/>
                </a:lnTo>
                <a:lnTo>
                  <a:pt x="90" y="177"/>
                </a:lnTo>
                <a:lnTo>
                  <a:pt x="92" y="179"/>
                </a:lnTo>
                <a:lnTo>
                  <a:pt x="97" y="177"/>
                </a:lnTo>
                <a:lnTo>
                  <a:pt x="103" y="179"/>
                </a:lnTo>
                <a:lnTo>
                  <a:pt x="111" y="183"/>
                </a:lnTo>
                <a:lnTo>
                  <a:pt x="125" y="176"/>
                </a:lnTo>
                <a:lnTo>
                  <a:pt x="125" y="179"/>
                </a:lnTo>
                <a:lnTo>
                  <a:pt x="123" y="187"/>
                </a:lnTo>
                <a:lnTo>
                  <a:pt x="123" y="194"/>
                </a:lnTo>
                <a:lnTo>
                  <a:pt x="125" y="195"/>
                </a:lnTo>
                <a:lnTo>
                  <a:pt x="127" y="200"/>
                </a:lnTo>
                <a:lnTo>
                  <a:pt x="125" y="207"/>
                </a:lnTo>
                <a:lnTo>
                  <a:pt x="118" y="206"/>
                </a:lnTo>
                <a:lnTo>
                  <a:pt x="114" y="199"/>
                </a:lnTo>
                <a:lnTo>
                  <a:pt x="111" y="203"/>
                </a:lnTo>
                <a:lnTo>
                  <a:pt x="112" y="206"/>
                </a:lnTo>
                <a:lnTo>
                  <a:pt x="112" y="209"/>
                </a:lnTo>
                <a:lnTo>
                  <a:pt x="109" y="210"/>
                </a:lnTo>
                <a:lnTo>
                  <a:pt x="96" y="215"/>
                </a:lnTo>
                <a:lnTo>
                  <a:pt x="89" y="221"/>
                </a:lnTo>
                <a:lnTo>
                  <a:pt x="88" y="221"/>
                </a:lnTo>
                <a:lnTo>
                  <a:pt x="86" y="218"/>
                </a:lnTo>
                <a:lnTo>
                  <a:pt x="86" y="210"/>
                </a:lnTo>
                <a:lnTo>
                  <a:pt x="86" y="192"/>
                </a:lnTo>
                <a:lnTo>
                  <a:pt x="84" y="188"/>
                </a:lnTo>
                <a:lnTo>
                  <a:pt x="84" y="185"/>
                </a:lnTo>
                <a:lnTo>
                  <a:pt x="82" y="184"/>
                </a:lnTo>
                <a:lnTo>
                  <a:pt x="77" y="179"/>
                </a:lnTo>
                <a:lnTo>
                  <a:pt x="75" y="177"/>
                </a:lnTo>
                <a:lnTo>
                  <a:pt x="70" y="173"/>
                </a:lnTo>
                <a:lnTo>
                  <a:pt x="69" y="172"/>
                </a:lnTo>
                <a:lnTo>
                  <a:pt x="69" y="162"/>
                </a:lnTo>
                <a:lnTo>
                  <a:pt x="69" y="160"/>
                </a:lnTo>
                <a:lnTo>
                  <a:pt x="69" y="158"/>
                </a:lnTo>
                <a:lnTo>
                  <a:pt x="56" y="157"/>
                </a:lnTo>
                <a:lnTo>
                  <a:pt x="54" y="165"/>
                </a:lnTo>
                <a:lnTo>
                  <a:pt x="48" y="165"/>
                </a:lnTo>
                <a:lnTo>
                  <a:pt x="49" y="150"/>
                </a:lnTo>
                <a:lnTo>
                  <a:pt x="51" y="140"/>
                </a:lnTo>
                <a:lnTo>
                  <a:pt x="48" y="134"/>
                </a:lnTo>
                <a:lnTo>
                  <a:pt x="36" y="125"/>
                </a:lnTo>
                <a:lnTo>
                  <a:pt x="33" y="123"/>
                </a:lnTo>
                <a:lnTo>
                  <a:pt x="30" y="119"/>
                </a:lnTo>
                <a:lnTo>
                  <a:pt x="28" y="104"/>
                </a:lnTo>
                <a:lnTo>
                  <a:pt x="26" y="101"/>
                </a:lnTo>
                <a:lnTo>
                  <a:pt x="21" y="102"/>
                </a:lnTo>
                <a:lnTo>
                  <a:pt x="18" y="101"/>
                </a:lnTo>
                <a:lnTo>
                  <a:pt x="15" y="93"/>
                </a:lnTo>
                <a:lnTo>
                  <a:pt x="15" y="89"/>
                </a:lnTo>
                <a:lnTo>
                  <a:pt x="15" y="87"/>
                </a:lnTo>
                <a:lnTo>
                  <a:pt x="17" y="86"/>
                </a:lnTo>
                <a:lnTo>
                  <a:pt x="6" y="82"/>
                </a:lnTo>
                <a:lnTo>
                  <a:pt x="0" y="80"/>
                </a:lnTo>
                <a:lnTo>
                  <a:pt x="3" y="78"/>
                </a:lnTo>
                <a:lnTo>
                  <a:pt x="4" y="79"/>
                </a:lnTo>
                <a:lnTo>
                  <a:pt x="6" y="79"/>
                </a:lnTo>
                <a:lnTo>
                  <a:pt x="13" y="79"/>
                </a:lnTo>
                <a:lnTo>
                  <a:pt x="24" y="75"/>
                </a:lnTo>
                <a:lnTo>
                  <a:pt x="36" y="74"/>
                </a:lnTo>
                <a:lnTo>
                  <a:pt x="41" y="72"/>
                </a:lnTo>
                <a:lnTo>
                  <a:pt x="37" y="79"/>
                </a:lnTo>
                <a:lnTo>
                  <a:pt x="36" y="79"/>
                </a:lnTo>
                <a:lnTo>
                  <a:pt x="29" y="76"/>
                </a:lnTo>
                <a:lnTo>
                  <a:pt x="18" y="87"/>
                </a:lnTo>
                <a:lnTo>
                  <a:pt x="26" y="93"/>
                </a:lnTo>
                <a:lnTo>
                  <a:pt x="28" y="93"/>
                </a:lnTo>
                <a:lnTo>
                  <a:pt x="32" y="90"/>
                </a:lnTo>
                <a:lnTo>
                  <a:pt x="32" y="94"/>
                </a:lnTo>
                <a:lnTo>
                  <a:pt x="36" y="95"/>
                </a:lnTo>
                <a:lnTo>
                  <a:pt x="41" y="105"/>
                </a:lnTo>
                <a:lnTo>
                  <a:pt x="45" y="100"/>
                </a:lnTo>
                <a:lnTo>
                  <a:pt x="40" y="94"/>
                </a:lnTo>
                <a:lnTo>
                  <a:pt x="37" y="90"/>
                </a:lnTo>
                <a:lnTo>
                  <a:pt x="39" y="87"/>
                </a:lnTo>
                <a:lnTo>
                  <a:pt x="40" y="89"/>
                </a:lnTo>
                <a:lnTo>
                  <a:pt x="41" y="93"/>
                </a:lnTo>
                <a:lnTo>
                  <a:pt x="49" y="97"/>
                </a:lnTo>
                <a:lnTo>
                  <a:pt x="56" y="93"/>
                </a:lnTo>
                <a:lnTo>
                  <a:pt x="49" y="79"/>
                </a:lnTo>
                <a:lnTo>
                  <a:pt x="51" y="75"/>
                </a:lnTo>
                <a:lnTo>
                  <a:pt x="55" y="76"/>
                </a:lnTo>
                <a:lnTo>
                  <a:pt x="56" y="76"/>
                </a:lnTo>
                <a:lnTo>
                  <a:pt x="58" y="79"/>
                </a:lnTo>
                <a:lnTo>
                  <a:pt x="63" y="79"/>
                </a:lnTo>
                <a:lnTo>
                  <a:pt x="64" y="78"/>
                </a:lnTo>
                <a:lnTo>
                  <a:pt x="66" y="79"/>
                </a:lnTo>
                <a:lnTo>
                  <a:pt x="74" y="82"/>
                </a:lnTo>
                <a:lnTo>
                  <a:pt x="81" y="85"/>
                </a:lnTo>
                <a:lnTo>
                  <a:pt x="84" y="86"/>
                </a:lnTo>
                <a:lnTo>
                  <a:pt x="84" y="100"/>
                </a:lnTo>
                <a:lnTo>
                  <a:pt x="84" y="101"/>
                </a:lnTo>
                <a:lnTo>
                  <a:pt x="81" y="104"/>
                </a:lnTo>
                <a:lnTo>
                  <a:pt x="81" y="108"/>
                </a:lnTo>
                <a:lnTo>
                  <a:pt x="81" y="115"/>
                </a:lnTo>
                <a:lnTo>
                  <a:pt x="84" y="112"/>
                </a:lnTo>
                <a:lnTo>
                  <a:pt x="85" y="110"/>
                </a:lnTo>
                <a:lnTo>
                  <a:pt x="88" y="108"/>
                </a:lnTo>
                <a:lnTo>
                  <a:pt x="92" y="110"/>
                </a:lnTo>
                <a:lnTo>
                  <a:pt x="92" y="100"/>
                </a:lnTo>
                <a:lnTo>
                  <a:pt x="93" y="85"/>
                </a:lnTo>
                <a:lnTo>
                  <a:pt x="90" y="83"/>
                </a:lnTo>
                <a:lnTo>
                  <a:pt x="86" y="79"/>
                </a:lnTo>
                <a:lnTo>
                  <a:pt x="84" y="76"/>
                </a:lnTo>
                <a:lnTo>
                  <a:pt x="85" y="72"/>
                </a:lnTo>
                <a:lnTo>
                  <a:pt x="86" y="70"/>
                </a:lnTo>
                <a:lnTo>
                  <a:pt x="88" y="67"/>
                </a:lnTo>
                <a:lnTo>
                  <a:pt x="85" y="68"/>
                </a:lnTo>
                <a:lnTo>
                  <a:pt x="75" y="72"/>
                </a:lnTo>
                <a:lnTo>
                  <a:pt x="78" y="65"/>
                </a:lnTo>
                <a:lnTo>
                  <a:pt x="66" y="65"/>
                </a:lnTo>
                <a:lnTo>
                  <a:pt x="62" y="65"/>
                </a:lnTo>
                <a:lnTo>
                  <a:pt x="51" y="63"/>
                </a:lnTo>
                <a:lnTo>
                  <a:pt x="62" y="59"/>
                </a:lnTo>
                <a:lnTo>
                  <a:pt x="63" y="56"/>
                </a:lnTo>
                <a:lnTo>
                  <a:pt x="64" y="55"/>
                </a:lnTo>
                <a:lnTo>
                  <a:pt x="66" y="53"/>
                </a:lnTo>
                <a:lnTo>
                  <a:pt x="70" y="49"/>
                </a:lnTo>
                <a:lnTo>
                  <a:pt x="66" y="49"/>
                </a:lnTo>
                <a:lnTo>
                  <a:pt x="62" y="49"/>
                </a:lnTo>
                <a:lnTo>
                  <a:pt x="60" y="49"/>
                </a:lnTo>
                <a:lnTo>
                  <a:pt x="51" y="50"/>
                </a:lnTo>
                <a:lnTo>
                  <a:pt x="44" y="53"/>
                </a:lnTo>
                <a:lnTo>
                  <a:pt x="44" y="52"/>
                </a:lnTo>
                <a:lnTo>
                  <a:pt x="44" y="50"/>
                </a:lnTo>
                <a:lnTo>
                  <a:pt x="49" y="48"/>
                </a:lnTo>
                <a:lnTo>
                  <a:pt x="59" y="45"/>
                </a:lnTo>
                <a:lnTo>
                  <a:pt x="63" y="42"/>
                </a:lnTo>
                <a:lnTo>
                  <a:pt x="70" y="34"/>
                </a:lnTo>
                <a:lnTo>
                  <a:pt x="81" y="19"/>
                </a:lnTo>
                <a:lnTo>
                  <a:pt x="81" y="16"/>
                </a:lnTo>
                <a:lnTo>
                  <a:pt x="81" y="11"/>
                </a:lnTo>
                <a:lnTo>
                  <a:pt x="77" y="12"/>
                </a:lnTo>
                <a:lnTo>
                  <a:pt x="73" y="10"/>
                </a:lnTo>
                <a:close/>
                <a:moveTo>
                  <a:pt x="88" y="18"/>
                </a:moveTo>
                <a:lnTo>
                  <a:pt x="89" y="30"/>
                </a:lnTo>
                <a:lnTo>
                  <a:pt x="84" y="34"/>
                </a:lnTo>
                <a:lnTo>
                  <a:pt x="79" y="40"/>
                </a:lnTo>
                <a:lnTo>
                  <a:pt x="81" y="46"/>
                </a:lnTo>
                <a:lnTo>
                  <a:pt x="75" y="53"/>
                </a:lnTo>
                <a:lnTo>
                  <a:pt x="78" y="59"/>
                </a:lnTo>
                <a:lnTo>
                  <a:pt x="82" y="57"/>
                </a:lnTo>
                <a:lnTo>
                  <a:pt x="86" y="49"/>
                </a:lnTo>
                <a:lnTo>
                  <a:pt x="94" y="40"/>
                </a:lnTo>
                <a:lnTo>
                  <a:pt x="94" y="38"/>
                </a:lnTo>
                <a:lnTo>
                  <a:pt x="97" y="31"/>
                </a:lnTo>
                <a:lnTo>
                  <a:pt x="90" y="19"/>
                </a:lnTo>
                <a:lnTo>
                  <a:pt x="89" y="19"/>
                </a:lnTo>
                <a:lnTo>
                  <a:pt x="88" y="18"/>
                </a:lnTo>
                <a:close/>
                <a:moveTo>
                  <a:pt x="59" y="105"/>
                </a:moveTo>
                <a:lnTo>
                  <a:pt x="49" y="110"/>
                </a:lnTo>
                <a:lnTo>
                  <a:pt x="49" y="113"/>
                </a:lnTo>
                <a:lnTo>
                  <a:pt x="49" y="117"/>
                </a:lnTo>
                <a:lnTo>
                  <a:pt x="55" y="123"/>
                </a:lnTo>
                <a:lnTo>
                  <a:pt x="59" y="123"/>
                </a:lnTo>
                <a:lnTo>
                  <a:pt x="63" y="117"/>
                </a:lnTo>
                <a:lnTo>
                  <a:pt x="64" y="112"/>
                </a:lnTo>
                <a:lnTo>
                  <a:pt x="66" y="108"/>
                </a:lnTo>
                <a:lnTo>
                  <a:pt x="59" y="105"/>
                </a:lnTo>
                <a:close/>
                <a:moveTo>
                  <a:pt x="60" y="130"/>
                </a:moveTo>
                <a:lnTo>
                  <a:pt x="58" y="130"/>
                </a:lnTo>
                <a:lnTo>
                  <a:pt x="55" y="138"/>
                </a:lnTo>
                <a:lnTo>
                  <a:pt x="56" y="145"/>
                </a:lnTo>
                <a:lnTo>
                  <a:pt x="56" y="146"/>
                </a:lnTo>
                <a:lnTo>
                  <a:pt x="63" y="147"/>
                </a:lnTo>
                <a:lnTo>
                  <a:pt x="69" y="145"/>
                </a:lnTo>
                <a:lnTo>
                  <a:pt x="67" y="139"/>
                </a:lnTo>
                <a:lnTo>
                  <a:pt x="62" y="132"/>
                </a:lnTo>
                <a:lnTo>
                  <a:pt x="60" y="130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09" name="Freeform 270"/>
          <p:cNvSpPr>
            <a:spLocks/>
          </p:cNvSpPr>
          <p:nvPr/>
        </p:nvSpPr>
        <p:spPr bwMode="auto">
          <a:xfrm>
            <a:off x="5848350" y="2747963"/>
            <a:ext cx="22225" cy="12700"/>
          </a:xfrm>
          <a:custGeom>
            <a:avLst/>
            <a:gdLst>
              <a:gd name="T0" fmla="*/ 0 w 14"/>
              <a:gd name="T1" fmla="*/ 4 h 8"/>
              <a:gd name="T2" fmla="*/ 3 w 14"/>
              <a:gd name="T3" fmla="*/ 0 h 8"/>
              <a:gd name="T4" fmla="*/ 5 w 14"/>
              <a:gd name="T5" fmla="*/ 0 h 8"/>
              <a:gd name="T6" fmla="*/ 7 w 14"/>
              <a:gd name="T7" fmla="*/ 2 h 8"/>
              <a:gd name="T8" fmla="*/ 11 w 14"/>
              <a:gd name="T9" fmla="*/ 2 h 8"/>
              <a:gd name="T10" fmla="*/ 14 w 14"/>
              <a:gd name="T11" fmla="*/ 2 h 8"/>
              <a:gd name="T12" fmla="*/ 11 w 14"/>
              <a:gd name="T13" fmla="*/ 5 h 8"/>
              <a:gd name="T14" fmla="*/ 11 w 14"/>
              <a:gd name="T15" fmla="*/ 8 h 8"/>
              <a:gd name="T16" fmla="*/ 5 w 14"/>
              <a:gd name="T17" fmla="*/ 8 h 8"/>
              <a:gd name="T18" fmla="*/ 0 w 14"/>
              <a:gd name="T19" fmla="*/ 4 h 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4" h="8">
                <a:moveTo>
                  <a:pt x="0" y="4"/>
                </a:moveTo>
                <a:lnTo>
                  <a:pt x="3" y="0"/>
                </a:lnTo>
                <a:lnTo>
                  <a:pt x="5" y="0"/>
                </a:lnTo>
                <a:lnTo>
                  <a:pt x="7" y="2"/>
                </a:lnTo>
                <a:lnTo>
                  <a:pt x="11" y="2"/>
                </a:lnTo>
                <a:lnTo>
                  <a:pt x="14" y="2"/>
                </a:lnTo>
                <a:lnTo>
                  <a:pt x="11" y="5"/>
                </a:lnTo>
                <a:lnTo>
                  <a:pt x="11" y="8"/>
                </a:lnTo>
                <a:lnTo>
                  <a:pt x="5" y="8"/>
                </a:lnTo>
                <a:lnTo>
                  <a:pt x="0" y="4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10" name="Freeform 271"/>
          <p:cNvSpPr>
            <a:spLocks/>
          </p:cNvSpPr>
          <p:nvPr/>
        </p:nvSpPr>
        <p:spPr bwMode="auto">
          <a:xfrm>
            <a:off x="6000750" y="2630488"/>
            <a:ext cx="114300" cy="149225"/>
          </a:xfrm>
          <a:custGeom>
            <a:avLst/>
            <a:gdLst>
              <a:gd name="T0" fmla="*/ 3 w 72"/>
              <a:gd name="T1" fmla="*/ 11 h 94"/>
              <a:gd name="T2" fmla="*/ 0 w 72"/>
              <a:gd name="T3" fmla="*/ 1 h 94"/>
              <a:gd name="T4" fmla="*/ 7 w 72"/>
              <a:gd name="T5" fmla="*/ 0 h 94"/>
              <a:gd name="T6" fmla="*/ 18 w 72"/>
              <a:gd name="T7" fmla="*/ 0 h 94"/>
              <a:gd name="T8" fmla="*/ 26 w 72"/>
              <a:gd name="T9" fmla="*/ 12 h 94"/>
              <a:gd name="T10" fmla="*/ 37 w 72"/>
              <a:gd name="T11" fmla="*/ 11 h 94"/>
              <a:gd name="T12" fmla="*/ 44 w 72"/>
              <a:gd name="T13" fmla="*/ 9 h 94"/>
              <a:gd name="T14" fmla="*/ 57 w 72"/>
              <a:gd name="T15" fmla="*/ 15 h 94"/>
              <a:gd name="T16" fmla="*/ 68 w 72"/>
              <a:gd name="T17" fmla="*/ 37 h 94"/>
              <a:gd name="T18" fmla="*/ 61 w 72"/>
              <a:gd name="T19" fmla="*/ 41 h 94"/>
              <a:gd name="T20" fmla="*/ 71 w 72"/>
              <a:gd name="T21" fmla="*/ 53 h 94"/>
              <a:gd name="T22" fmla="*/ 67 w 72"/>
              <a:gd name="T23" fmla="*/ 68 h 94"/>
              <a:gd name="T24" fmla="*/ 61 w 72"/>
              <a:gd name="T25" fmla="*/ 59 h 94"/>
              <a:gd name="T26" fmla="*/ 59 w 72"/>
              <a:gd name="T27" fmla="*/ 49 h 94"/>
              <a:gd name="T28" fmla="*/ 56 w 72"/>
              <a:gd name="T29" fmla="*/ 49 h 94"/>
              <a:gd name="T30" fmla="*/ 52 w 72"/>
              <a:gd name="T31" fmla="*/ 53 h 94"/>
              <a:gd name="T32" fmla="*/ 52 w 72"/>
              <a:gd name="T33" fmla="*/ 64 h 94"/>
              <a:gd name="T34" fmla="*/ 46 w 72"/>
              <a:gd name="T35" fmla="*/ 65 h 94"/>
              <a:gd name="T36" fmla="*/ 42 w 72"/>
              <a:gd name="T37" fmla="*/ 71 h 94"/>
              <a:gd name="T38" fmla="*/ 29 w 72"/>
              <a:gd name="T39" fmla="*/ 94 h 94"/>
              <a:gd name="T40" fmla="*/ 25 w 72"/>
              <a:gd name="T41" fmla="*/ 94 h 94"/>
              <a:gd name="T42" fmla="*/ 23 w 72"/>
              <a:gd name="T43" fmla="*/ 93 h 94"/>
              <a:gd name="T44" fmla="*/ 31 w 72"/>
              <a:gd name="T45" fmla="*/ 61 h 94"/>
              <a:gd name="T46" fmla="*/ 29 w 72"/>
              <a:gd name="T47" fmla="*/ 59 h 94"/>
              <a:gd name="T48" fmla="*/ 42 w 72"/>
              <a:gd name="T49" fmla="*/ 44 h 94"/>
              <a:gd name="T50" fmla="*/ 49 w 72"/>
              <a:gd name="T51" fmla="*/ 29 h 94"/>
              <a:gd name="T52" fmla="*/ 42 w 72"/>
              <a:gd name="T53" fmla="*/ 27 h 94"/>
              <a:gd name="T54" fmla="*/ 33 w 72"/>
              <a:gd name="T55" fmla="*/ 24 h 94"/>
              <a:gd name="T56" fmla="*/ 25 w 72"/>
              <a:gd name="T57" fmla="*/ 23 h 94"/>
              <a:gd name="T58" fmla="*/ 14 w 72"/>
              <a:gd name="T59" fmla="*/ 41 h 94"/>
              <a:gd name="T60" fmla="*/ 14 w 72"/>
              <a:gd name="T61" fmla="*/ 27 h 94"/>
              <a:gd name="T62" fmla="*/ 11 w 72"/>
              <a:gd name="T63" fmla="*/ 7 h 9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72" h="94">
                <a:moveTo>
                  <a:pt x="11" y="7"/>
                </a:moveTo>
                <a:lnTo>
                  <a:pt x="3" y="11"/>
                </a:lnTo>
                <a:lnTo>
                  <a:pt x="1" y="9"/>
                </a:lnTo>
                <a:lnTo>
                  <a:pt x="0" y="1"/>
                </a:lnTo>
                <a:lnTo>
                  <a:pt x="1" y="1"/>
                </a:lnTo>
                <a:lnTo>
                  <a:pt x="7" y="0"/>
                </a:lnTo>
                <a:lnTo>
                  <a:pt x="14" y="0"/>
                </a:lnTo>
                <a:lnTo>
                  <a:pt x="18" y="0"/>
                </a:lnTo>
                <a:lnTo>
                  <a:pt x="23" y="5"/>
                </a:lnTo>
                <a:lnTo>
                  <a:pt x="26" y="12"/>
                </a:lnTo>
                <a:lnTo>
                  <a:pt x="33" y="12"/>
                </a:lnTo>
                <a:lnTo>
                  <a:pt x="37" y="11"/>
                </a:lnTo>
                <a:lnTo>
                  <a:pt x="41" y="11"/>
                </a:lnTo>
                <a:lnTo>
                  <a:pt x="44" y="9"/>
                </a:lnTo>
                <a:lnTo>
                  <a:pt x="48" y="12"/>
                </a:lnTo>
                <a:lnTo>
                  <a:pt x="57" y="15"/>
                </a:lnTo>
                <a:lnTo>
                  <a:pt x="64" y="22"/>
                </a:lnTo>
                <a:lnTo>
                  <a:pt x="68" y="37"/>
                </a:lnTo>
                <a:lnTo>
                  <a:pt x="61" y="38"/>
                </a:lnTo>
                <a:lnTo>
                  <a:pt x="61" y="41"/>
                </a:lnTo>
                <a:lnTo>
                  <a:pt x="71" y="52"/>
                </a:lnTo>
                <a:lnTo>
                  <a:pt x="71" y="53"/>
                </a:lnTo>
                <a:lnTo>
                  <a:pt x="72" y="59"/>
                </a:lnTo>
                <a:lnTo>
                  <a:pt x="67" y="68"/>
                </a:lnTo>
                <a:lnTo>
                  <a:pt x="61" y="72"/>
                </a:lnTo>
                <a:lnTo>
                  <a:pt x="61" y="59"/>
                </a:lnTo>
                <a:lnTo>
                  <a:pt x="59" y="52"/>
                </a:lnTo>
                <a:lnTo>
                  <a:pt x="59" y="49"/>
                </a:lnTo>
                <a:lnTo>
                  <a:pt x="57" y="49"/>
                </a:lnTo>
                <a:lnTo>
                  <a:pt x="56" y="49"/>
                </a:lnTo>
                <a:lnTo>
                  <a:pt x="55" y="48"/>
                </a:lnTo>
                <a:lnTo>
                  <a:pt x="52" y="53"/>
                </a:lnTo>
                <a:lnTo>
                  <a:pt x="52" y="57"/>
                </a:lnTo>
                <a:lnTo>
                  <a:pt x="52" y="64"/>
                </a:lnTo>
                <a:lnTo>
                  <a:pt x="49" y="65"/>
                </a:lnTo>
                <a:lnTo>
                  <a:pt x="46" y="65"/>
                </a:lnTo>
                <a:lnTo>
                  <a:pt x="44" y="65"/>
                </a:lnTo>
                <a:lnTo>
                  <a:pt x="42" y="71"/>
                </a:lnTo>
                <a:lnTo>
                  <a:pt x="38" y="84"/>
                </a:lnTo>
                <a:lnTo>
                  <a:pt x="29" y="94"/>
                </a:lnTo>
                <a:lnTo>
                  <a:pt x="26" y="94"/>
                </a:lnTo>
                <a:lnTo>
                  <a:pt x="25" y="94"/>
                </a:lnTo>
                <a:lnTo>
                  <a:pt x="25" y="94"/>
                </a:lnTo>
                <a:lnTo>
                  <a:pt x="23" y="93"/>
                </a:lnTo>
                <a:lnTo>
                  <a:pt x="35" y="63"/>
                </a:lnTo>
                <a:lnTo>
                  <a:pt x="31" y="61"/>
                </a:lnTo>
                <a:lnTo>
                  <a:pt x="25" y="67"/>
                </a:lnTo>
                <a:lnTo>
                  <a:pt x="29" y="59"/>
                </a:lnTo>
                <a:lnTo>
                  <a:pt x="35" y="49"/>
                </a:lnTo>
                <a:lnTo>
                  <a:pt x="42" y="44"/>
                </a:lnTo>
                <a:lnTo>
                  <a:pt x="49" y="35"/>
                </a:lnTo>
                <a:lnTo>
                  <a:pt x="49" y="29"/>
                </a:lnTo>
                <a:lnTo>
                  <a:pt x="45" y="27"/>
                </a:lnTo>
                <a:lnTo>
                  <a:pt x="42" y="27"/>
                </a:lnTo>
                <a:lnTo>
                  <a:pt x="37" y="29"/>
                </a:lnTo>
                <a:lnTo>
                  <a:pt x="33" y="24"/>
                </a:lnTo>
                <a:lnTo>
                  <a:pt x="27" y="22"/>
                </a:lnTo>
                <a:lnTo>
                  <a:pt x="25" y="23"/>
                </a:lnTo>
                <a:lnTo>
                  <a:pt x="22" y="26"/>
                </a:lnTo>
                <a:lnTo>
                  <a:pt x="14" y="41"/>
                </a:lnTo>
                <a:lnTo>
                  <a:pt x="10" y="35"/>
                </a:lnTo>
                <a:lnTo>
                  <a:pt x="14" y="27"/>
                </a:lnTo>
                <a:lnTo>
                  <a:pt x="18" y="11"/>
                </a:lnTo>
                <a:lnTo>
                  <a:pt x="11" y="7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11" name="Freeform 272"/>
          <p:cNvSpPr>
            <a:spLocks/>
          </p:cNvSpPr>
          <p:nvPr/>
        </p:nvSpPr>
        <p:spPr bwMode="auto">
          <a:xfrm>
            <a:off x="5927725" y="2628900"/>
            <a:ext cx="66675" cy="57150"/>
          </a:xfrm>
          <a:custGeom>
            <a:avLst/>
            <a:gdLst>
              <a:gd name="T0" fmla="*/ 21 w 42"/>
              <a:gd name="T1" fmla="*/ 25 h 36"/>
              <a:gd name="T2" fmla="*/ 23 w 42"/>
              <a:gd name="T3" fmla="*/ 20 h 36"/>
              <a:gd name="T4" fmla="*/ 20 w 42"/>
              <a:gd name="T5" fmla="*/ 8 h 36"/>
              <a:gd name="T6" fmla="*/ 21 w 42"/>
              <a:gd name="T7" fmla="*/ 0 h 36"/>
              <a:gd name="T8" fmla="*/ 27 w 42"/>
              <a:gd name="T9" fmla="*/ 15 h 36"/>
              <a:gd name="T10" fmla="*/ 30 w 42"/>
              <a:gd name="T11" fmla="*/ 17 h 36"/>
              <a:gd name="T12" fmla="*/ 34 w 42"/>
              <a:gd name="T13" fmla="*/ 24 h 36"/>
              <a:gd name="T14" fmla="*/ 35 w 42"/>
              <a:gd name="T15" fmla="*/ 23 h 36"/>
              <a:gd name="T16" fmla="*/ 42 w 42"/>
              <a:gd name="T17" fmla="*/ 21 h 36"/>
              <a:gd name="T18" fmla="*/ 42 w 42"/>
              <a:gd name="T19" fmla="*/ 23 h 36"/>
              <a:gd name="T20" fmla="*/ 41 w 42"/>
              <a:gd name="T21" fmla="*/ 30 h 36"/>
              <a:gd name="T22" fmla="*/ 21 w 42"/>
              <a:gd name="T23" fmla="*/ 32 h 36"/>
              <a:gd name="T24" fmla="*/ 19 w 42"/>
              <a:gd name="T25" fmla="*/ 36 h 36"/>
              <a:gd name="T26" fmla="*/ 8 w 42"/>
              <a:gd name="T27" fmla="*/ 36 h 36"/>
              <a:gd name="T28" fmla="*/ 0 w 42"/>
              <a:gd name="T29" fmla="*/ 31 h 36"/>
              <a:gd name="T30" fmla="*/ 0 w 42"/>
              <a:gd name="T31" fmla="*/ 30 h 36"/>
              <a:gd name="T32" fmla="*/ 1 w 42"/>
              <a:gd name="T33" fmla="*/ 23 h 36"/>
              <a:gd name="T34" fmla="*/ 10 w 42"/>
              <a:gd name="T35" fmla="*/ 17 h 36"/>
              <a:gd name="T36" fmla="*/ 16 w 42"/>
              <a:gd name="T37" fmla="*/ 19 h 36"/>
              <a:gd name="T38" fmla="*/ 10 w 42"/>
              <a:gd name="T39" fmla="*/ 28 h 36"/>
              <a:gd name="T40" fmla="*/ 8 w 42"/>
              <a:gd name="T41" fmla="*/ 30 h 36"/>
              <a:gd name="T42" fmla="*/ 6 w 42"/>
              <a:gd name="T43" fmla="*/ 31 h 36"/>
              <a:gd name="T44" fmla="*/ 13 w 42"/>
              <a:gd name="T45" fmla="*/ 30 h 36"/>
              <a:gd name="T46" fmla="*/ 21 w 42"/>
              <a:gd name="T47" fmla="*/ 27 h 36"/>
              <a:gd name="T48" fmla="*/ 21 w 42"/>
              <a:gd name="T49" fmla="*/ 25 h 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</a:cxnLst>
            <a:rect l="0" t="0" r="r" b="b"/>
            <a:pathLst>
              <a:path w="42" h="36">
                <a:moveTo>
                  <a:pt x="21" y="25"/>
                </a:moveTo>
                <a:lnTo>
                  <a:pt x="23" y="20"/>
                </a:lnTo>
                <a:lnTo>
                  <a:pt x="20" y="8"/>
                </a:lnTo>
                <a:lnTo>
                  <a:pt x="21" y="0"/>
                </a:lnTo>
                <a:lnTo>
                  <a:pt x="27" y="15"/>
                </a:lnTo>
                <a:lnTo>
                  <a:pt x="30" y="17"/>
                </a:lnTo>
                <a:lnTo>
                  <a:pt x="34" y="24"/>
                </a:lnTo>
                <a:lnTo>
                  <a:pt x="35" y="23"/>
                </a:lnTo>
                <a:lnTo>
                  <a:pt x="42" y="21"/>
                </a:lnTo>
                <a:lnTo>
                  <a:pt x="42" y="23"/>
                </a:lnTo>
                <a:lnTo>
                  <a:pt x="41" y="30"/>
                </a:lnTo>
                <a:lnTo>
                  <a:pt x="21" y="32"/>
                </a:lnTo>
                <a:lnTo>
                  <a:pt x="19" y="36"/>
                </a:lnTo>
                <a:lnTo>
                  <a:pt x="8" y="36"/>
                </a:lnTo>
                <a:lnTo>
                  <a:pt x="0" y="31"/>
                </a:lnTo>
                <a:lnTo>
                  <a:pt x="0" y="30"/>
                </a:lnTo>
                <a:lnTo>
                  <a:pt x="1" y="23"/>
                </a:lnTo>
                <a:lnTo>
                  <a:pt x="10" y="17"/>
                </a:lnTo>
                <a:lnTo>
                  <a:pt x="16" y="19"/>
                </a:lnTo>
                <a:lnTo>
                  <a:pt x="10" y="28"/>
                </a:lnTo>
                <a:lnTo>
                  <a:pt x="8" y="30"/>
                </a:lnTo>
                <a:lnTo>
                  <a:pt x="6" y="31"/>
                </a:lnTo>
                <a:lnTo>
                  <a:pt x="13" y="30"/>
                </a:lnTo>
                <a:lnTo>
                  <a:pt x="21" y="27"/>
                </a:lnTo>
                <a:lnTo>
                  <a:pt x="21" y="25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12" name="Freeform 273"/>
          <p:cNvSpPr>
            <a:spLocks/>
          </p:cNvSpPr>
          <p:nvPr/>
        </p:nvSpPr>
        <p:spPr bwMode="auto">
          <a:xfrm>
            <a:off x="6000750" y="2578100"/>
            <a:ext cx="58738" cy="53975"/>
          </a:xfrm>
          <a:custGeom>
            <a:avLst/>
            <a:gdLst>
              <a:gd name="T0" fmla="*/ 16 w 37"/>
              <a:gd name="T1" fmla="*/ 26 h 34"/>
              <a:gd name="T2" fmla="*/ 10 w 37"/>
              <a:gd name="T3" fmla="*/ 26 h 34"/>
              <a:gd name="T4" fmla="*/ 8 w 37"/>
              <a:gd name="T5" fmla="*/ 26 h 34"/>
              <a:gd name="T6" fmla="*/ 4 w 37"/>
              <a:gd name="T7" fmla="*/ 26 h 34"/>
              <a:gd name="T8" fmla="*/ 0 w 37"/>
              <a:gd name="T9" fmla="*/ 27 h 34"/>
              <a:gd name="T10" fmla="*/ 5 w 37"/>
              <a:gd name="T11" fmla="*/ 19 h 34"/>
              <a:gd name="T12" fmla="*/ 11 w 37"/>
              <a:gd name="T13" fmla="*/ 11 h 34"/>
              <a:gd name="T14" fmla="*/ 11 w 37"/>
              <a:gd name="T15" fmla="*/ 10 h 34"/>
              <a:gd name="T16" fmla="*/ 16 w 37"/>
              <a:gd name="T17" fmla="*/ 4 h 34"/>
              <a:gd name="T18" fmla="*/ 19 w 37"/>
              <a:gd name="T19" fmla="*/ 0 h 34"/>
              <a:gd name="T20" fmla="*/ 25 w 37"/>
              <a:gd name="T21" fmla="*/ 3 h 34"/>
              <a:gd name="T22" fmla="*/ 30 w 37"/>
              <a:gd name="T23" fmla="*/ 4 h 34"/>
              <a:gd name="T24" fmla="*/ 29 w 37"/>
              <a:gd name="T25" fmla="*/ 6 h 34"/>
              <a:gd name="T26" fmla="*/ 26 w 37"/>
              <a:gd name="T27" fmla="*/ 8 h 34"/>
              <a:gd name="T28" fmla="*/ 29 w 37"/>
              <a:gd name="T29" fmla="*/ 14 h 34"/>
              <a:gd name="T30" fmla="*/ 23 w 37"/>
              <a:gd name="T31" fmla="*/ 22 h 34"/>
              <a:gd name="T32" fmla="*/ 22 w 37"/>
              <a:gd name="T33" fmla="*/ 23 h 34"/>
              <a:gd name="T34" fmla="*/ 22 w 37"/>
              <a:gd name="T35" fmla="*/ 27 h 34"/>
              <a:gd name="T36" fmla="*/ 34 w 37"/>
              <a:gd name="T37" fmla="*/ 26 h 34"/>
              <a:gd name="T38" fmla="*/ 37 w 37"/>
              <a:gd name="T39" fmla="*/ 29 h 34"/>
              <a:gd name="T40" fmla="*/ 37 w 37"/>
              <a:gd name="T41" fmla="*/ 30 h 34"/>
              <a:gd name="T42" fmla="*/ 33 w 37"/>
              <a:gd name="T43" fmla="*/ 34 h 34"/>
              <a:gd name="T44" fmla="*/ 26 w 37"/>
              <a:gd name="T45" fmla="*/ 32 h 34"/>
              <a:gd name="T46" fmla="*/ 19 w 37"/>
              <a:gd name="T47" fmla="*/ 29 h 34"/>
              <a:gd name="T48" fmla="*/ 16 w 37"/>
              <a:gd name="T49" fmla="*/ 26 h 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</a:cxnLst>
            <a:rect l="0" t="0" r="r" b="b"/>
            <a:pathLst>
              <a:path w="37" h="34">
                <a:moveTo>
                  <a:pt x="16" y="26"/>
                </a:moveTo>
                <a:lnTo>
                  <a:pt x="10" y="26"/>
                </a:lnTo>
                <a:lnTo>
                  <a:pt x="8" y="26"/>
                </a:lnTo>
                <a:lnTo>
                  <a:pt x="4" y="26"/>
                </a:lnTo>
                <a:lnTo>
                  <a:pt x="0" y="27"/>
                </a:lnTo>
                <a:lnTo>
                  <a:pt x="5" y="19"/>
                </a:lnTo>
                <a:lnTo>
                  <a:pt x="11" y="11"/>
                </a:lnTo>
                <a:lnTo>
                  <a:pt x="11" y="10"/>
                </a:lnTo>
                <a:lnTo>
                  <a:pt x="16" y="4"/>
                </a:lnTo>
                <a:lnTo>
                  <a:pt x="19" y="0"/>
                </a:lnTo>
                <a:lnTo>
                  <a:pt x="25" y="3"/>
                </a:lnTo>
                <a:lnTo>
                  <a:pt x="30" y="4"/>
                </a:lnTo>
                <a:lnTo>
                  <a:pt x="29" y="6"/>
                </a:lnTo>
                <a:lnTo>
                  <a:pt x="26" y="8"/>
                </a:lnTo>
                <a:lnTo>
                  <a:pt x="29" y="14"/>
                </a:lnTo>
                <a:lnTo>
                  <a:pt x="23" y="22"/>
                </a:lnTo>
                <a:lnTo>
                  <a:pt x="22" y="23"/>
                </a:lnTo>
                <a:lnTo>
                  <a:pt x="22" y="27"/>
                </a:lnTo>
                <a:lnTo>
                  <a:pt x="34" y="26"/>
                </a:lnTo>
                <a:lnTo>
                  <a:pt x="37" y="29"/>
                </a:lnTo>
                <a:lnTo>
                  <a:pt x="37" y="30"/>
                </a:lnTo>
                <a:lnTo>
                  <a:pt x="33" y="34"/>
                </a:lnTo>
                <a:lnTo>
                  <a:pt x="26" y="32"/>
                </a:lnTo>
                <a:lnTo>
                  <a:pt x="19" y="29"/>
                </a:lnTo>
                <a:lnTo>
                  <a:pt x="16" y="26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13" name="Freeform 274"/>
          <p:cNvSpPr>
            <a:spLocks/>
          </p:cNvSpPr>
          <p:nvPr/>
        </p:nvSpPr>
        <p:spPr bwMode="auto">
          <a:xfrm>
            <a:off x="5957888" y="2584450"/>
            <a:ext cx="38100" cy="44450"/>
          </a:xfrm>
          <a:custGeom>
            <a:avLst/>
            <a:gdLst>
              <a:gd name="T0" fmla="*/ 20 w 24"/>
              <a:gd name="T1" fmla="*/ 15 h 28"/>
              <a:gd name="T2" fmla="*/ 20 w 24"/>
              <a:gd name="T3" fmla="*/ 22 h 28"/>
              <a:gd name="T4" fmla="*/ 19 w 24"/>
              <a:gd name="T5" fmla="*/ 19 h 28"/>
              <a:gd name="T6" fmla="*/ 9 w 24"/>
              <a:gd name="T7" fmla="*/ 17 h 28"/>
              <a:gd name="T8" fmla="*/ 7 w 24"/>
              <a:gd name="T9" fmla="*/ 23 h 28"/>
              <a:gd name="T10" fmla="*/ 8 w 24"/>
              <a:gd name="T11" fmla="*/ 28 h 28"/>
              <a:gd name="T12" fmla="*/ 1 w 24"/>
              <a:gd name="T13" fmla="*/ 23 h 28"/>
              <a:gd name="T14" fmla="*/ 0 w 24"/>
              <a:gd name="T15" fmla="*/ 23 h 28"/>
              <a:gd name="T16" fmla="*/ 1 w 24"/>
              <a:gd name="T17" fmla="*/ 22 h 28"/>
              <a:gd name="T18" fmla="*/ 1 w 24"/>
              <a:gd name="T19" fmla="*/ 21 h 28"/>
              <a:gd name="T20" fmla="*/ 2 w 24"/>
              <a:gd name="T21" fmla="*/ 19 h 28"/>
              <a:gd name="T22" fmla="*/ 8 w 24"/>
              <a:gd name="T23" fmla="*/ 8 h 28"/>
              <a:gd name="T24" fmla="*/ 9 w 24"/>
              <a:gd name="T25" fmla="*/ 10 h 28"/>
              <a:gd name="T26" fmla="*/ 15 w 24"/>
              <a:gd name="T27" fmla="*/ 11 h 28"/>
              <a:gd name="T28" fmla="*/ 24 w 24"/>
              <a:gd name="T29" fmla="*/ 0 h 28"/>
              <a:gd name="T30" fmla="*/ 24 w 24"/>
              <a:gd name="T31" fmla="*/ 7 h 28"/>
              <a:gd name="T32" fmla="*/ 20 w 24"/>
              <a:gd name="T33" fmla="*/ 15 h 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24" h="28">
                <a:moveTo>
                  <a:pt x="20" y="15"/>
                </a:moveTo>
                <a:lnTo>
                  <a:pt x="20" y="22"/>
                </a:lnTo>
                <a:lnTo>
                  <a:pt x="19" y="19"/>
                </a:lnTo>
                <a:lnTo>
                  <a:pt x="9" y="17"/>
                </a:lnTo>
                <a:lnTo>
                  <a:pt x="7" y="23"/>
                </a:lnTo>
                <a:lnTo>
                  <a:pt x="8" y="28"/>
                </a:lnTo>
                <a:lnTo>
                  <a:pt x="1" y="23"/>
                </a:lnTo>
                <a:lnTo>
                  <a:pt x="0" y="23"/>
                </a:lnTo>
                <a:lnTo>
                  <a:pt x="1" y="22"/>
                </a:lnTo>
                <a:lnTo>
                  <a:pt x="1" y="21"/>
                </a:lnTo>
                <a:lnTo>
                  <a:pt x="2" y="19"/>
                </a:lnTo>
                <a:lnTo>
                  <a:pt x="8" y="8"/>
                </a:lnTo>
                <a:lnTo>
                  <a:pt x="9" y="10"/>
                </a:lnTo>
                <a:lnTo>
                  <a:pt x="15" y="11"/>
                </a:lnTo>
                <a:lnTo>
                  <a:pt x="24" y="0"/>
                </a:lnTo>
                <a:lnTo>
                  <a:pt x="24" y="7"/>
                </a:lnTo>
                <a:lnTo>
                  <a:pt x="20" y="15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14" name="Freeform 275"/>
          <p:cNvSpPr>
            <a:spLocks/>
          </p:cNvSpPr>
          <p:nvPr/>
        </p:nvSpPr>
        <p:spPr bwMode="auto">
          <a:xfrm>
            <a:off x="6019800" y="2474913"/>
            <a:ext cx="122238" cy="84138"/>
          </a:xfrm>
          <a:custGeom>
            <a:avLst/>
            <a:gdLst>
              <a:gd name="T0" fmla="*/ 44 w 77"/>
              <a:gd name="T1" fmla="*/ 28 h 53"/>
              <a:gd name="T2" fmla="*/ 44 w 77"/>
              <a:gd name="T3" fmla="*/ 32 h 53"/>
              <a:gd name="T4" fmla="*/ 44 w 77"/>
              <a:gd name="T5" fmla="*/ 34 h 53"/>
              <a:gd name="T6" fmla="*/ 47 w 77"/>
              <a:gd name="T7" fmla="*/ 37 h 53"/>
              <a:gd name="T8" fmla="*/ 48 w 77"/>
              <a:gd name="T9" fmla="*/ 37 h 53"/>
              <a:gd name="T10" fmla="*/ 55 w 77"/>
              <a:gd name="T11" fmla="*/ 38 h 53"/>
              <a:gd name="T12" fmla="*/ 53 w 77"/>
              <a:gd name="T13" fmla="*/ 38 h 53"/>
              <a:gd name="T14" fmla="*/ 44 w 77"/>
              <a:gd name="T15" fmla="*/ 39 h 53"/>
              <a:gd name="T16" fmla="*/ 49 w 77"/>
              <a:gd name="T17" fmla="*/ 42 h 53"/>
              <a:gd name="T18" fmla="*/ 37 w 77"/>
              <a:gd name="T19" fmla="*/ 50 h 53"/>
              <a:gd name="T20" fmla="*/ 34 w 77"/>
              <a:gd name="T21" fmla="*/ 52 h 53"/>
              <a:gd name="T22" fmla="*/ 34 w 77"/>
              <a:gd name="T23" fmla="*/ 53 h 53"/>
              <a:gd name="T24" fmla="*/ 34 w 77"/>
              <a:gd name="T25" fmla="*/ 52 h 53"/>
              <a:gd name="T26" fmla="*/ 34 w 77"/>
              <a:gd name="T27" fmla="*/ 42 h 53"/>
              <a:gd name="T28" fmla="*/ 37 w 77"/>
              <a:gd name="T29" fmla="*/ 34 h 53"/>
              <a:gd name="T30" fmla="*/ 21 w 77"/>
              <a:gd name="T31" fmla="*/ 43 h 53"/>
              <a:gd name="T32" fmla="*/ 4 w 77"/>
              <a:gd name="T33" fmla="*/ 46 h 53"/>
              <a:gd name="T34" fmla="*/ 2 w 77"/>
              <a:gd name="T35" fmla="*/ 47 h 53"/>
              <a:gd name="T36" fmla="*/ 0 w 77"/>
              <a:gd name="T37" fmla="*/ 43 h 53"/>
              <a:gd name="T38" fmla="*/ 0 w 77"/>
              <a:gd name="T39" fmla="*/ 42 h 53"/>
              <a:gd name="T40" fmla="*/ 2 w 77"/>
              <a:gd name="T41" fmla="*/ 42 h 53"/>
              <a:gd name="T42" fmla="*/ 2 w 77"/>
              <a:gd name="T43" fmla="*/ 41 h 53"/>
              <a:gd name="T44" fmla="*/ 10 w 77"/>
              <a:gd name="T45" fmla="*/ 31 h 53"/>
              <a:gd name="T46" fmla="*/ 19 w 77"/>
              <a:gd name="T47" fmla="*/ 23 h 53"/>
              <a:gd name="T48" fmla="*/ 28 w 77"/>
              <a:gd name="T49" fmla="*/ 13 h 53"/>
              <a:gd name="T50" fmla="*/ 26 w 77"/>
              <a:gd name="T51" fmla="*/ 12 h 53"/>
              <a:gd name="T52" fmla="*/ 29 w 77"/>
              <a:gd name="T53" fmla="*/ 11 h 53"/>
              <a:gd name="T54" fmla="*/ 33 w 77"/>
              <a:gd name="T55" fmla="*/ 7 h 53"/>
              <a:gd name="T56" fmla="*/ 33 w 77"/>
              <a:gd name="T57" fmla="*/ 1 h 53"/>
              <a:gd name="T58" fmla="*/ 44 w 77"/>
              <a:gd name="T59" fmla="*/ 0 h 53"/>
              <a:gd name="T60" fmla="*/ 45 w 77"/>
              <a:gd name="T61" fmla="*/ 5 h 53"/>
              <a:gd name="T62" fmla="*/ 45 w 77"/>
              <a:gd name="T63" fmla="*/ 9 h 53"/>
              <a:gd name="T64" fmla="*/ 36 w 77"/>
              <a:gd name="T65" fmla="*/ 12 h 53"/>
              <a:gd name="T66" fmla="*/ 25 w 77"/>
              <a:gd name="T67" fmla="*/ 19 h 53"/>
              <a:gd name="T68" fmla="*/ 25 w 77"/>
              <a:gd name="T69" fmla="*/ 26 h 53"/>
              <a:gd name="T70" fmla="*/ 37 w 77"/>
              <a:gd name="T71" fmla="*/ 19 h 53"/>
              <a:gd name="T72" fmla="*/ 48 w 77"/>
              <a:gd name="T73" fmla="*/ 19 h 53"/>
              <a:gd name="T74" fmla="*/ 59 w 77"/>
              <a:gd name="T75" fmla="*/ 16 h 53"/>
              <a:gd name="T76" fmla="*/ 68 w 77"/>
              <a:gd name="T77" fmla="*/ 5 h 53"/>
              <a:gd name="T78" fmla="*/ 77 w 77"/>
              <a:gd name="T79" fmla="*/ 15 h 53"/>
              <a:gd name="T80" fmla="*/ 53 w 77"/>
              <a:gd name="T81" fmla="*/ 24 h 53"/>
              <a:gd name="T82" fmla="*/ 44 w 77"/>
              <a:gd name="T83" fmla="*/ 28 h 5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</a:cxnLst>
            <a:rect l="0" t="0" r="r" b="b"/>
            <a:pathLst>
              <a:path w="77" h="53">
                <a:moveTo>
                  <a:pt x="44" y="28"/>
                </a:moveTo>
                <a:lnTo>
                  <a:pt x="44" y="32"/>
                </a:lnTo>
                <a:lnTo>
                  <a:pt x="44" y="34"/>
                </a:lnTo>
                <a:lnTo>
                  <a:pt x="47" y="37"/>
                </a:lnTo>
                <a:lnTo>
                  <a:pt x="48" y="37"/>
                </a:lnTo>
                <a:lnTo>
                  <a:pt x="55" y="38"/>
                </a:lnTo>
                <a:lnTo>
                  <a:pt x="53" y="38"/>
                </a:lnTo>
                <a:lnTo>
                  <a:pt x="44" y="39"/>
                </a:lnTo>
                <a:lnTo>
                  <a:pt x="49" y="42"/>
                </a:lnTo>
                <a:lnTo>
                  <a:pt x="37" y="50"/>
                </a:lnTo>
                <a:lnTo>
                  <a:pt x="34" y="52"/>
                </a:lnTo>
                <a:lnTo>
                  <a:pt x="34" y="53"/>
                </a:lnTo>
                <a:lnTo>
                  <a:pt x="34" y="52"/>
                </a:lnTo>
                <a:lnTo>
                  <a:pt x="34" y="42"/>
                </a:lnTo>
                <a:lnTo>
                  <a:pt x="37" y="34"/>
                </a:lnTo>
                <a:lnTo>
                  <a:pt x="21" y="43"/>
                </a:lnTo>
                <a:lnTo>
                  <a:pt x="4" y="46"/>
                </a:lnTo>
                <a:lnTo>
                  <a:pt x="2" y="47"/>
                </a:lnTo>
                <a:lnTo>
                  <a:pt x="0" y="43"/>
                </a:lnTo>
                <a:lnTo>
                  <a:pt x="0" y="42"/>
                </a:lnTo>
                <a:lnTo>
                  <a:pt x="2" y="42"/>
                </a:lnTo>
                <a:lnTo>
                  <a:pt x="2" y="41"/>
                </a:lnTo>
                <a:lnTo>
                  <a:pt x="10" y="31"/>
                </a:lnTo>
                <a:lnTo>
                  <a:pt x="19" y="23"/>
                </a:lnTo>
                <a:lnTo>
                  <a:pt x="28" y="13"/>
                </a:lnTo>
                <a:lnTo>
                  <a:pt x="26" y="12"/>
                </a:lnTo>
                <a:lnTo>
                  <a:pt x="29" y="11"/>
                </a:lnTo>
                <a:lnTo>
                  <a:pt x="33" y="7"/>
                </a:lnTo>
                <a:lnTo>
                  <a:pt x="33" y="1"/>
                </a:lnTo>
                <a:lnTo>
                  <a:pt x="44" y="0"/>
                </a:lnTo>
                <a:lnTo>
                  <a:pt x="45" y="5"/>
                </a:lnTo>
                <a:lnTo>
                  <a:pt x="45" y="9"/>
                </a:lnTo>
                <a:lnTo>
                  <a:pt x="36" y="12"/>
                </a:lnTo>
                <a:lnTo>
                  <a:pt x="25" y="19"/>
                </a:lnTo>
                <a:lnTo>
                  <a:pt x="25" y="26"/>
                </a:lnTo>
                <a:lnTo>
                  <a:pt x="37" y="19"/>
                </a:lnTo>
                <a:lnTo>
                  <a:pt x="48" y="19"/>
                </a:lnTo>
                <a:lnTo>
                  <a:pt x="59" y="16"/>
                </a:lnTo>
                <a:lnTo>
                  <a:pt x="68" y="5"/>
                </a:lnTo>
                <a:lnTo>
                  <a:pt x="77" y="15"/>
                </a:lnTo>
                <a:lnTo>
                  <a:pt x="53" y="24"/>
                </a:lnTo>
                <a:lnTo>
                  <a:pt x="44" y="28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15" name="Freeform 276"/>
          <p:cNvSpPr>
            <a:spLocks/>
          </p:cNvSpPr>
          <p:nvPr/>
        </p:nvSpPr>
        <p:spPr bwMode="auto">
          <a:xfrm>
            <a:off x="6203950" y="2441575"/>
            <a:ext cx="23813" cy="41275"/>
          </a:xfrm>
          <a:custGeom>
            <a:avLst/>
            <a:gdLst>
              <a:gd name="T0" fmla="*/ 4 w 15"/>
              <a:gd name="T1" fmla="*/ 22 h 26"/>
              <a:gd name="T2" fmla="*/ 3 w 15"/>
              <a:gd name="T3" fmla="*/ 22 h 26"/>
              <a:gd name="T4" fmla="*/ 0 w 15"/>
              <a:gd name="T5" fmla="*/ 15 h 26"/>
              <a:gd name="T6" fmla="*/ 2 w 15"/>
              <a:gd name="T7" fmla="*/ 14 h 26"/>
              <a:gd name="T8" fmla="*/ 6 w 15"/>
              <a:gd name="T9" fmla="*/ 11 h 26"/>
              <a:gd name="T10" fmla="*/ 4 w 15"/>
              <a:gd name="T11" fmla="*/ 6 h 26"/>
              <a:gd name="T12" fmla="*/ 7 w 15"/>
              <a:gd name="T13" fmla="*/ 0 h 26"/>
              <a:gd name="T14" fmla="*/ 11 w 15"/>
              <a:gd name="T15" fmla="*/ 3 h 26"/>
              <a:gd name="T16" fmla="*/ 15 w 15"/>
              <a:gd name="T17" fmla="*/ 4 h 26"/>
              <a:gd name="T18" fmla="*/ 10 w 15"/>
              <a:gd name="T19" fmla="*/ 17 h 26"/>
              <a:gd name="T20" fmla="*/ 14 w 15"/>
              <a:gd name="T21" fmla="*/ 18 h 26"/>
              <a:gd name="T22" fmla="*/ 14 w 15"/>
              <a:gd name="T23" fmla="*/ 23 h 26"/>
              <a:gd name="T24" fmla="*/ 12 w 15"/>
              <a:gd name="T25" fmla="*/ 25 h 26"/>
              <a:gd name="T26" fmla="*/ 11 w 15"/>
              <a:gd name="T27" fmla="*/ 26 h 26"/>
              <a:gd name="T28" fmla="*/ 4 w 15"/>
              <a:gd name="T29" fmla="*/ 22 h 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15" h="26">
                <a:moveTo>
                  <a:pt x="4" y="22"/>
                </a:moveTo>
                <a:lnTo>
                  <a:pt x="3" y="22"/>
                </a:lnTo>
                <a:lnTo>
                  <a:pt x="0" y="15"/>
                </a:lnTo>
                <a:lnTo>
                  <a:pt x="2" y="14"/>
                </a:lnTo>
                <a:lnTo>
                  <a:pt x="6" y="11"/>
                </a:lnTo>
                <a:lnTo>
                  <a:pt x="4" y="6"/>
                </a:lnTo>
                <a:lnTo>
                  <a:pt x="7" y="0"/>
                </a:lnTo>
                <a:lnTo>
                  <a:pt x="11" y="3"/>
                </a:lnTo>
                <a:lnTo>
                  <a:pt x="15" y="4"/>
                </a:lnTo>
                <a:lnTo>
                  <a:pt x="10" y="17"/>
                </a:lnTo>
                <a:lnTo>
                  <a:pt x="14" y="18"/>
                </a:lnTo>
                <a:lnTo>
                  <a:pt x="14" y="23"/>
                </a:lnTo>
                <a:lnTo>
                  <a:pt x="12" y="25"/>
                </a:lnTo>
                <a:lnTo>
                  <a:pt x="11" y="26"/>
                </a:lnTo>
                <a:lnTo>
                  <a:pt x="4" y="22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16" name="Freeform 277"/>
          <p:cNvSpPr>
            <a:spLocks/>
          </p:cNvSpPr>
          <p:nvPr/>
        </p:nvSpPr>
        <p:spPr bwMode="auto">
          <a:xfrm>
            <a:off x="6067425" y="2428875"/>
            <a:ext cx="63500" cy="39688"/>
          </a:xfrm>
          <a:custGeom>
            <a:avLst/>
            <a:gdLst>
              <a:gd name="T0" fmla="*/ 6 w 40"/>
              <a:gd name="T1" fmla="*/ 14 h 25"/>
              <a:gd name="T2" fmla="*/ 10 w 40"/>
              <a:gd name="T3" fmla="*/ 8 h 25"/>
              <a:gd name="T4" fmla="*/ 15 w 40"/>
              <a:gd name="T5" fmla="*/ 3 h 25"/>
              <a:gd name="T6" fmla="*/ 18 w 40"/>
              <a:gd name="T7" fmla="*/ 3 h 25"/>
              <a:gd name="T8" fmla="*/ 21 w 40"/>
              <a:gd name="T9" fmla="*/ 1 h 25"/>
              <a:gd name="T10" fmla="*/ 26 w 40"/>
              <a:gd name="T11" fmla="*/ 0 h 25"/>
              <a:gd name="T12" fmla="*/ 33 w 40"/>
              <a:gd name="T13" fmla="*/ 0 h 25"/>
              <a:gd name="T14" fmla="*/ 40 w 40"/>
              <a:gd name="T15" fmla="*/ 6 h 25"/>
              <a:gd name="T16" fmla="*/ 32 w 40"/>
              <a:gd name="T17" fmla="*/ 14 h 25"/>
              <a:gd name="T18" fmla="*/ 34 w 40"/>
              <a:gd name="T19" fmla="*/ 14 h 25"/>
              <a:gd name="T20" fmla="*/ 36 w 40"/>
              <a:gd name="T21" fmla="*/ 18 h 25"/>
              <a:gd name="T22" fmla="*/ 34 w 40"/>
              <a:gd name="T23" fmla="*/ 19 h 25"/>
              <a:gd name="T24" fmla="*/ 28 w 40"/>
              <a:gd name="T25" fmla="*/ 18 h 25"/>
              <a:gd name="T26" fmla="*/ 23 w 40"/>
              <a:gd name="T27" fmla="*/ 21 h 25"/>
              <a:gd name="T28" fmla="*/ 22 w 40"/>
              <a:gd name="T29" fmla="*/ 22 h 25"/>
              <a:gd name="T30" fmla="*/ 21 w 40"/>
              <a:gd name="T31" fmla="*/ 23 h 25"/>
              <a:gd name="T32" fmla="*/ 21 w 40"/>
              <a:gd name="T33" fmla="*/ 25 h 25"/>
              <a:gd name="T34" fmla="*/ 11 w 40"/>
              <a:gd name="T35" fmla="*/ 23 h 25"/>
              <a:gd name="T36" fmla="*/ 0 w 40"/>
              <a:gd name="T37" fmla="*/ 21 h 25"/>
              <a:gd name="T38" fmla="*/ 6 w 40"/>
              <a:gd name="T39" fmla="*/ 14 h 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40" h="25">
                <a:moveTo>
                  <a:pt x="6" y="14"/>
                </a:moveTo>
                <a:lnTo>
                  <a:pt x="10" y="8"/>
                </a:lnTo>
                <a:lnTo>
                  <a:pt x="15" y="3"/>
                </a:lnTo>
                <a:lnTo>
                  <a:pt x="18" y="3"/>
                </a:lnTo>
                <a:lnTo>
                  <a:pt x="21" y="1"/>
                </a:lnTo>
                <a:lnTo>
                  <a:pt x="26" y="0"/>
                </a:lnTo>
                <a:lnTo>
                  <a:pt x="33" y="0"/>
                </a:lnTo>
                <a:lnTo>
                  <a:pt x="40" y="6"/>
                </a:lnTo>
                <a:lnTo>
                  <a:pt x="32" y="14"/>
                </a:lnTo>
                <a:lnTo>
                  <a:pt x="34" y="14"/>
                </a:lnTo>
                <a:lnTo>
                  <a:pt x="36" y="18"/>
                </a:lnTo>
                <a:lnTo>
                  <a:pt x="34" y="19"/>
                </a:lnTo>
                <a:lnTo>
                  <a:pt x="28" y="18"/>
                </a:lnTo>
                <a:lnTo>
                  <a:pt x="23" y="21"/>
                </a:lnTo>
                <a:lnTo>
                  <a:pt x="22" y="22"/>
                </a:lnTo>
                <a:lnTo>
                  <a:pt x="21" y="23"/>
                </a:lnTo>
                <a:lnTo>
                  <a:pt x="21" y="25"/>
                </a:lnTo>
                <a:lnTo>
                  <a:pt x="11" y="23"/>
                </a:lnTo>
                <a:lnTo>
                  <a:pt x="0" y="21"/>
                </a:lnTo>
                <a:lnTo>
                  <a:pt x="6" y="14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17" name="Freeform 278"/>
          <p:cNvSpPr>
            <a:spLocks/>
          </p:cNvSpPr>
          <p:nvPr/>
        </p:nvSpPr>
        <p:spPr bwMode="auto">
          <a:xfrm>
            <a:off x="6256338" y="2359025"/>
            <a:ext cx="65088" cy="76200"/>
          </a:xfrm>
          <a:custGeom>
            <a:avLst/>
            <a:gdLst>
              <a:gd name="T0" fmla="*/ 3 w 41"/>
              <a:gd name="T1" fmla="*/ 40 h 48"/>
              <a:gd name="T2" fmla="*/ 1 w 41"/>
              <a:gd name="T3" fmla="*/ 40 h 48"/>
              <a:gd name="T4" fmla="*/ 0 w 41"/>
              <a:gd name="T5" fmla="*/ 41 h 48"/>
              <a:gd name="T6" fmla="*/ 0 w 41"/>
              <a:gd name="T7" fmla="*/ 37 h 48"/>
              <a:gd name="T8" fmla="*/ 4 w 41"/>
              <a:gd name="T9" fmla="*/ 36 h 48"/>
              <a:gd name="T10" fmla="*/ 7 w 41"/>
              <a:gd name="T11" fmla="*/ 33 h 48"/>
              <a:gd name="T12" fmla="*/ 4 w 41"/>
              <a:gd name="T13" fmla="*/ 32 h 48"/>
              <a:gd name="T14" fmla="*/ 4 w 41"/>
              <a:gd name="T15" fmla="*/ 29 h 48"/>
              <a:gd name="T16" fmla="*/ 7 w 41"/>
              <a:gd name="T17" fmla="*/ 28 h 48"/>
              <a:gd name="T18" fmla="*/ 3 w 41"/>
              <a:gd name="T19" fmla="*/ 24 h 48"/>
              <a:gd name="T20" fmla="*/ 4 w 41"/>
              <a:gd name="T21" fmla="*/ 14 h 48"/>
              <a:gd name="T22" fmla="*/ 5 w 41"/>
              <a:gd name="T23" fmla="*/ 14 h 48"/>
              <a:gd name="T24" fmla="*/ 18 w 41"/>
              <a:gd name="T25" fmla="*/ 7 h 48"/>
              <a:gd name="T26" fmla="*/ 27 w 41"/>
              <a:gd name="T27" fmla="*/ 3 h 48"/>
              <a:gd name="T28" fmla="*/ 35 w 41"/>
              <a:gd name="T29" fmla="*/ 0 h 48"/>
              <a:gd name="T30" fmla="*/ 41 w 41"/>
              <a:gd name="T31" fmla="*/ 3 h 48"/>
              <a:gd name="T32" fmla="*/ 31 w 41"/>
              <a:gd name="T33" fmla="*/ 10 h 48"/>
              <a:gd name="T34" fmla="*/ 22 w 41"/>
              <a:gd name="T35" fmla="*/ 17 h 48"/>
              <a:gd name="T36" fmla="*/ 19 w 41"/>
              <a:gd name="T37" fmla="*/ 25 h 48"/>
              <a:gd name="T38" fmla="*/ 30 w 41"/>
              <a:gd name="T39" fmla="*/ 29 h 48"/>
              <a:gd name="T40" fmla="*/ 29 w 41"/>
              <a:gd name="T41" fmla="*/ 33 h 48"/>
              <a:gd name="T42" fmla="*/ 15 w 41"/>
              <a:gd name="T43" fmla="*/ 36 h 48"/>
              <a:gd name="T44" fmla="*/ 16 w 41"/>
              <a:gd name="T45" fmla="*/ 44 h 48"/>
              <a:gd name="T46" fmla="*/ 16 w 41"/>
              <a:gd name="T47" fmla="*/ 48 h 48"/>
              <a:gd name="T48" fmla="*/ 7 w 41"/>
              <a:gd name="T49" fmla="*/ 41 h 48"/>
              <a:gd name="T50" fmla="*/ 3 w 41"/>
              <a:gd name="T51" fmla="*/ 40 h 4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</a:cxnLst>
            <a:rect l="0" t="0" r="r" b="b"/>
            <a:pathLst>
              <a:path w="41" h="48">
                <a:moveTo>
                  <a:pt x="3" y="40"/>
                </a:moveTo>
                <a:lnTo>
                  <a:pt x="1" y="40"/>
                </a:lnTo>
                <a:lnTo>
                  <a:pt x="0" y="41"/>
                </a:lnTo>
                <a:lnTo>
                  <a:pt x="0" y="37"/>
                </a:lnTo>
                <a:lnTo>
                  <a:pt x="4" y="36"/>
                </a:lnTo>
                <a:lnTo>
                  <a:pt x="7" y="33"/>
                </a:lnTo>
                <a:lnTo>
                  <a:pt x="4" y="32"/>
                </a:lnTo>
                <a:lnTo>
                  <a:pt x="4" y="29"/>
                </a:lnTo>
                <a:lnTo>
                  <a:pt x="7" y="28"/>
                </a:lnTo>
                <a:lnTo>
                  <a:pt x="3" y="24"/>
                </a:lnTo>
                <a:lnTo>
                  <a:pt x="4" y="14"/>
                </a:lnTo>
                <a:lnTo>
                  <a:pt x="5" y="14"/>
                </a:lnTo>
                <a:lnTo>
                  <a:pt x="18" y="7"/>
                </a:lnTo>
                <a:lnTo>
                  <a:pt x="27" y="3"/>
                </a:lnTo>
                <a:lnTo>
                  <a:pt x="35" y="0"/>
                </a:lnTo>
                <a:lnTo>
                  <a:pt x="41" y="3"/>
                </a:lnTo>
                <a:lnTo>
                  <a:pt x="31" y="10"/>
                </a:lnTo>
                <a:lnTo>
                  <a:pt x="22" y="17"/>
                </a:lnTo>
                <a:lnTo>
                  <a:pt x="19" y="25"/>
                </a:lnTo>
                <a:lnTo>
                  <a:pt x="30" y="29"/>
                </a:lnTo>
                <a:lnTo>
                  <a:pt x="29" y="33"/>
                </a:lnTo>
                <a:lnTo>
                  <a:pt x="15" y="36"/>
                </a:lnTo>
                <a:lnTo>
                  <a:pt x="16" y="44"/>
                </a:lnTo>
                <a:lnTo>
                  <a:pt x="16" y="48"/>
                </a:lnTo>
                <a:lnTo>
                  <a:pt x="7" y="41"/>
                </a:lnTo>
                <a:lnTo>
                  <a:pt x="3" y="40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18" name="Freeform 279"/>
          <p:cNvSpPr>
            <a:spLocks noEditPoints="1"/>
          </p:cNvSpPr>
          <p:nvPr/>
        </p:nvSpPr>
        <p:spPr bwMode="auto">
          <a:xfrm>
            <a:off x="6192838" y="2125663"/>
            <a:ext cx="109538" cy="292100"/>
          </a:xfrm>
          <a:custGeom>
            <a:avLst/>
            <a:gdLst>
              <a:gd name="T0" fmla="*/ 41 w 69"/>
              <a:gd name="T1" fmla="*/ 117 h 184"/>
              <a:gd name="T2" fmla="*/ 37 w 69"/>
              <a:gd name="T3" fmla="*/ 130 h 184"/>
              <a:gd name="T4" fmla="*/ 35 w 69"/>
              <a:gd name="T5" fmla="*/ 142 h 184"/>
              <a:gd name="T6" fmla="*/ 47 w 69"/>
              <a:gd name="T7" fmla="*/ 137 h 184"/>
              <a:gd name="T8" fmla="*/ 48 w 69"/>
              <a:gd name="T9" fmla="*/ 132 h 184"/>
              <a:gd name="T10" fmla="*/ 48 w 69"/>
              <a:gd name="T11" fmla="*/ 126 h 184"/>
              <a:gd name="T12" fmla="*/ 47 w 69"/>
              <a:gd name="T13" fmla="*/ 112 h 184"/>
              <a:gd name="T14" fmla="*/ 43 w 69"/>
              <a:gd name="T15" fmla="*/ 111 h 184"/>
              <a:gd name="T16" fmla="*/ 39 w 69"/>
              <a:gd name="T17" fmla="*/ 21 h 184"/>
              <a:gd name="T18" fmla="*/ 40 w 69"/>
              <a:gd name="T19" fmla="*/ 18 h 184"/>
              <a:gd name="T20" fmla="*/ 48 w 69"/>
              <a:gd name="T21" fmla="*/ 12 h 184"/>
              <a:gd name="T22" fmla="*/ 47 w 69"/>
              <a:gd name="T23" fmla="*/ 0 h 184"/>
              <a:gd name="T24" fmla="*/ 56 w 69"/>
              <a:gd name="T25" fmla="*/ 3 h 184"/>
              <a:gd name="T26" fmla="*/ 59 w 69"/>
              <a:gd name="T27" fmla="*/ 10 h 184"/>
              <a:gd name="T28" fmla="*/ 59 w 69"/>
              <a:gd name="T29" fmla="*/ 18 h 184"/>
              <a:gd name="T30" fmla="*/ 65 w 69"/>
              <a:gd name="T31" fmla="*/ 19 h 184"/>
              <a:gd name="T32" fmla="*/ 63 w 69"/>
              <a:gd name="T33" fmla="*/ 38 h 184"/>
              <a:gd name="T34" fmla="*/ 58 w 69"/>
              <a:gd name="T35" fmla="*/ 42 h 184"/>
              <a:gd name="T36" fmla="*/ 56 w 69"/>
              <a:gd name="T37" fmla="*/ 40 h 184"/>
              <a:gd name="T38" fmla="*/ 51 w 69"/>
              <a:gd name="T39" fmla="*/ 47 h 184"/>
              <a:gd name="T40" fmla="*/ 56 w 69"/>
              <a:gd name="T41" fmla="*/ 53 h 184"/>
              <a:gd name="T42" fmla="*/ 60 w 69"/>
              <a:gd name="T43" fmla="*/ 52 h 184"/>
              <a:gd name="T44" fmla="*/ 66 w 69"/>
              <a:gd name="T45" fmla="*/ 60 h 184"/>
              <a:gd name="T46" fmla="*/ 69 w 69"/>
              <a:gd name="T47" fmla="*/ 67 h 184"/>
              <a:gd name="T48" fmla="*/ 59 w 69"/>
              <a:gd name="T49" fmla="*/ 71 h 184"/>
              <a:gd name="T50" fmla="*/ 56 w 69"/>
              <a:gd name="T51" fmla="*/ 93 h 184"/>
              <a:gd name="T52" fmla="*/ 54 w 69"/>
              <a:gd name="T53" fmla="*/ 98 h 184"/>
              <a:gd name="T54" fmla="*/ 45 w 69"/>
              <a:gd name="T55" fmla="*/ 101 h 184"/>
              <a:gd name="T56" fmla="*/ 55 w 69"/>
              <a:gd name="T57" fmla="*/ 116 h 184"/>
              <a:gd name="T58" fmla="*/ 63 w 69"/>
              <a:gd name="T59" fmla="*/ 123 h 184"/>
              <a:gd name="T60" fmla="*/ 54 w 69"/>
              <a:gd name="T61" fmla="*/ 142 h 184"/>
              <a:gd name="T62" fmla="*/ 43 w 69"/>
              <a:gd name="T63" fmla="*/ 157 h 184"/>
              <a:gd name="T64" fmla="*/ 30 w 69"/>
              <a:gd name="T65" fmla="*/ 175 h 184"/>
              <a:gd name="T66" fmla="*/ 35 w 69"/>
              <a:gd name="T67" fmla="*/ 182 h 184"/>
              <a:gd name="T68" fmla="*/ 24 w 69"/>
              <a:gd name="T69" fmla="*/ 183 h 184"/>
              <a:gd name="T70" fmla="*/ 24 w 69"/>
              <a:gd name="T71" fmla="*/ 172 h 184"/>
              <a:gd name="T72" fmla="*/ 10 w 69"/>
              <a:gd name="T73" fmla="*/ 183 h 184"/>
              <a:gd name="T74" fmla="*/ 2 w 69"/>
              <a:gd name="T75" fmla="*/ 177 h 184"/>
              <a:gd name="T76" fmla="*/ 9 w 69"/>
              <a:gd name="T77" fmla="*/ 167 h 184"/>
              <a:gd name="T78" fmla="*/ 19 w 69"/>
              <a:gd name="T79" fmla="*/ 164 h 184"/>
              <a:gd name="T80" fmla="*/ 29 w 69"/>
              <a:gd name="T81" fmla="*/ 162 h 184"/>
              <a:gd name="T82" fmla="*/ 35 w 69"/>
              <a:gd name="T83" fmla="*/ 153 h 184"/>
              <a:gd name="T84" fmla="*/ 40 w 69"/>
              <a:gd name="T85" fmla="*/ 150 h 184"/>
              <a:gd name="T86" fmla="*/ 33 w 69"/>
              <a:gd name="T87" fmla="*/ 142 h 184"/>
              <a:gd name="T88" fmla="*/ 25 w 69"/>
              <a:gd name="T89" fmla="*/ 135 h 184"/>
              <a:gd name="T90" fmla="*/ 30 w 69"/>
              <a:gd name="T91" fmla="*/ 134 h 184"/>
              <a:gd name="T92" fmla="*/ 32 w 69"/>
              <a:gd name="T93" fmla="*/ 126 h 184"/>
              <a:gd name="T94" fmla="*/ 24 w 69"/>
              <a:gd name="T95" fmla="*/ 120 h 184"/>
              <a:gd name="T96" fmla="*/ 35 w 69"/>
              <a:gd name="T97" fmla="*/ 113 h 184"/>
              <a:gd name="T98" fmla="*/ 36 w 69"/>
              <a:gd name="T99" fmla="*/ 86 h 184"/>
              <a:gd name="T100" fmla="*/ 45 w 69"/>
              <a:gd name="T101" fmla="*/ 89 h 184"/>
              <a:gd name="T102" fmla="*/ 50 w 69"/>
              <a:gd name="T103" fmla="*/ 78 h 184"/>
              <a:gd name="T104" fmla="*/ 52 w 69"/>
              <a:gd name="T105" fmla="*/ 67 h 184"/>
              <a:gd name="T106" fmla="*/ 35 w 69"/>
              <a:gd name="T107" fmla="*/ 56 h 184"/>
              <a:gd name="T108" fmla="*/ 29 w 69"/>
              <a:gd name="T109" fmla="*/ 52 h 184"/>
              <a:gd name="T110" fmla="*/ 28 w 69"/>
              <a:gd name="T111" fmla="*/ 47 h 184"/>
              <a:gd name="T112" fmla="*/ 37 w 69"/>
              <a:gd name="T113" fmla="*/ 40 h 184"/>
              <a:gd name="T114" fmla="*/ 43 w 69"/>
              <a:gd name="T115" fmla="*/ 36 h 184"/>
              <a:gd name="T116" fmla="*/ 43 w 69"/>
              <a:gd name="T117" fmla="*/ 26 h 1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69" h="184">
                <a:moveTo>
                  <a:pt x="43" y="111"/>
                </a:moveTo>
                <a:lnTo>
                  <a:pt x="41" y="117"/>
                </a:lnTo>
                <a:lnTo>
                  <a:pt x="40" y="120"/>
                </a:lnTo>
                <a:lnTo>
                  <a:pt x="37" y="130"/>
                </a:lnTo>
                <a:lnTo>
                  <a:pt x="36" y="134"/>
                </a:lnTo>
                <a:lnTo>
                  <a:pt x="35" y="142"/>
                </a:lnTo>
                <a:lnTo>
                  <a:pt x="39" y="145"/>
                </a:lnTo>
                <a:lnTo>
                  <a:pt x="47" y="137"/>
                </a:lnTo>
                <a:lnTo>
                  <a:pt x="48" y="137"/>
                </a:lnTo>
                <a:lnTo>
                  <a:pt x="48" y="132"/>
                </a:lnTo>
                <a:lnTo>
                  <a:pt x="48" y="131"/>
                </a:lnTo>
                <a:lnTo>
                  <a:pt x="48" y="126"/>
                </a:lnTo>
                <a:lnTo>
                  <a:pt x="50" y="116"/>
                </a:lnTo>
                <a:lnTo>
                  <a:pt x="47" y="112"/>
                </a:lnTo>
                <a:lnTo>
                  <a:pt x="44" y="112"/>
                </a:lnTo>
                <a:lnTo>
                  <a:pt x="43" y="111"/>
                </a:lnTo>
                <a:close/>
                <a:moveTo>
                  <a:pt x="43" y="26"/>
                </a:moveTo>
                <a:lnTo>
                  <a:pt x="39" y="21"/>
                </a:lnTo>
                <a:lnTo>
                  <a:pt x="39" y="19"/>
                </a:lnTo>
                <a:lnTo>
                  <a:pt x="40" y="18"/>
                </a:lnTo>
                <a:lnTo>
                  <a:pt x="48" y="18"/>
                </a:lnTo>
                <a:lnTo>
                  <a:pt x="48" y="12"/>
                </a:lnTo>
                <a:lnTo>
                  <a:pt x="47" y="8"/>
                </a:lnTo>
                <a:lnTo>
                  <a:pt x="47" y="0"/>
                </a:lnTo>
                <a:lnTo>
                  <a:pt x="51" y="2"/>
                </a:lnTo>
                <a:lnTo>
                  <a:pt x="56" y="3"/>
                </a:lnTo>
                <a:lnTo>
                  <a:pt x="56" y="4"/>
                </a:lnTo>
                <a:lnTo>
                  <a:pt x="59" y="10"/>
                </a:lnTo>
                <a:lnTo>
                  <a:pt x="60" y="11"/>
                </a:lnTo>
                <a:lnTo>
                  <a:pt x="59" y="18"/>
                </a:lnTo>
                <a:lnTo>
                  <a:pt x="56" y="23"/>
                </a:lnTo>
                <a:lnTo>
                  <a:pt x="65" y="19"/>
                </a:lnTo>
                <a:lnTo>
                  <a:pt x="66" y="27"/>
                </a:lnTo>
                <a:lnTo>
                  <a:pt x="63" y="38"/>
                </a:lnTo>
                <a:lnTo>
                  <a:pt x="62" y="45"/>
                </a:lnTo>
                <a:lnTo>
                  <a:pt x="58" y="42"/>
                </a:lnTo>
                <a:lnTo>
                  <a:pt x="56" y="40"/>
                </a:lnTo>
                <a:lnTo>
                  <a:pt x="56" y="40"/>
                </a:lnTo>
                <a:lnTo>
                  <a:pt x="54" y="42"/>
                </a:lnTo>
                <a:lnTo>
                  <a:pt x="51" y="47"/>
                </a:lnTo>
                <a:lnTo>
                  <a:pt x="56" y="49"/>
                </a:lnTo>
                <a:lnTo>
                  <a:pt x="56" y="53"/>
                </a:lnTo>
                <a:lnTo>
                  <a:pt x="59" y="52"/>
                </a:lnTo>
                <a:lnTo>
                  <a:pt x="60" y="52"/>
                </a:lnTo>
                <a:lnTo>
                  <a:pt x="62" y="57"/>
                </a:lnTo>
                <a:lnTo>
                  <a:pt x="66" y="60"/>
                </a:lnTo>
                <a:lnTo>
                  <a:pt x="69" y="66"/>
                </a:lnTo>
                <a:lnTo>
                  <a:pt x="69" y="67"/>
                </a:lnTo>
                <a:lnTo>
                  <a:pt x="66" y="68"/>
                </a:lnTo>
                <a:lnTo>
                  <a:pt x="59" y="71"/>
                </a:lnTo>
                <a:lnTo>
                  <a:pt x="60" y="81"/>
                </a:lnTo>
                <a:lnTo>
                  <a:pt x="56" y="93"/>
                </a:lnTo>
                <a:lnTo>
                  <a:pt x="56" y="97"/>
                </a:lnTo>
                <a:lnTo>
                  <a:pt x="54" y="98"/>
                </a:lnTo>
                <a:lnTo>
                  <a:pt x="45" y="94"/>
                </a:lnTo>
                <a:lnTo>
                  <a:pt x="45" y="101"/>
                </a:lnTo>
                <a:lnTo>
                  <a:pt x="55" y="108"/>
                </a:lnTo>
                <a:lnTo>
                  <a:pt x="55" y="116"/>
                </a:lnTo>
                <a:lnTo>
                  <a:pt x="56" y="116"/>
                </a:lnTo>
                <a:lnTo>
                  <a:pt x="63" y="123"/>
                </a:lnTo>
                <a:lnTo>
                  <a:pt x="60" y="138"/>
                </a:lnTo>
                <a:lnTo>
                  <a:pt x="54" y="142"/>
                </a:lnTo>
                <a:lnTo>
                  <a:pt x="55" y="150"/>
                </a:lnTo>
                <a:lnTo>
                  <a:pt x="43" y="157"/>
                </a:lnTo>
                <a:lnTo>
                  <a:pt x="39" y="160"/>
                </a:lnTo>
                <a:lnTo>
                  <a:pt x="30" y="175"/>
                </a:lnTo>
                <a:lnTo>
                  <a:pt x="35" y="179"/>
                </a:lnTo>
                <a:lnTo>
                  <a:pt x="35" y="182"/>
                </a:lnTo>
                <a:lnTo>
                  <a:pt x="25" y="184"/>
                </a:lnTo>
                <a:lnTo>
                  <a:pt x="24" y="183"/>
                </a:lnTo>
                <a:lnTo>
                  <a:pt x="24" y="183"/>
                </a:lnTo>
                <a:lnTo>
                  <a:pt x="24" y="172"/>
                </a:lnTo>
                <a:lnTo>
                  <a:pt x="18" y="172"/>
                </a:lnTo>
                <a:lnTo>
                  <a:pt x="10" y="183"/>
                </a:lnTo>
                <a:lnTo>
                  <a:pt x="3" y="183"/>
                </a:lnTo>
                <a:lnTo>
                  <a:pt x="2" y="177"/>
                </a:lnTo>
                <a:lnTo>
                  <a:pt x="0" y="175"/>
                </a:lnTo>
                <a:lnTo>
                  <a:pt x="9" y="167"/>
                </a:lnTo>
                <a:lnTo>
                  <a:pt x="13" y="165"/>
                </a:lnTo>
                <a:lnTo>
                  <a:pt x="19" y="164"/>
                </a:lnTo>
                <a:lnTo>
                  <a:pt x="26" y="165"/>
                </a:lnTo>
                <a:lnTo>
                  <a:pt x="29" y="162"/>
                </a:lnTo>
                <a:lnTo>
                  <a:pt x="28" y="156"/>
                </a:lnTo>
                <a:lnTo>
                  <a:pt x="35" y="153"/>
                </a:lnTo>
                <a:lnTo>
                  <a:pt x="40" y="154"/>
                </a:lnTo>
                <a:lnTo>
                  <a:pt x="40" y="150"/>
                </a:lnTo>
                <a:lnTo>
                  <a:pt x="40" y="149"/>
                </a:lnTo>
                <a:lnTo>
                  <a:pt x="33" y="142"/>
                </a:lnTo>
                <a:lnTo>
                  <a:pt x="25" y="137"/>
                </a:lnTo>
                <a:lnTo>
                  <a:pt x="25" y="135"/>
                </a:lnTo>
                <a:lnTo>
                  <a:pt x="26" y="134"/>
                </a:lnTo>
                <a:lnTo>
                  <a:pt x="30" y="134"/>
                </a:lnTo>
                <a:lnTo>
                  <a:pt x="32" y="130"/>
                </a:lnTo>
                <a:lnTo>
                  <a:pt x="32" y="126"/>
                </a:lnTo>
                <a:lnTo>
                  <a:pt x="24" y="124"/>
                </a:lnTo>
                <a:lnTo>
                  <a:pt x="24" y="120"/>
                </a:lnTo>
                <a:lnTo>
                  <a:pt x="33" y="120"/>
                </a:lnTo>
                <a:lnTo>
                  <a:pt x="35" y="113"/>
                </a:lnTo>
                <a:lnTo>
                  <a:pt x="36" y="97"/>
                </a:lnTo>
                <a:lnTo>
                  <a:pt x="36" y="86"/>
                </a:lnTo>
                <a:lnTo>
                  <a:pt x="40" y="94"/>
                </a:lnTo>
                <a:lnTo>
                  <a:pt x="45" y="89"/>
                </a:lnTo>
                <a:lnTo>
                  <a:pt x="44" y="83"/>
                </a:lnTo>
                <a:lnTo>
                  <a:pt x="50" y="78"/>
                </a:lnTo>
                <a:lnTo>
                  <a:pt x="54" y="72"/>
                </a:lnTo>
                <a:lnTo>
                  <a:pt x="52" y="67"/>
                </a:lnTo>
                <a:lnTo>
                  <a:pt x="45" y="60"/>
                </a:lnTo>
                <a:lnTo>
                  <a:pt x="35" y="56"/>
                </a:lnTo>
                <a:lnTo>
                  <a:pt x="25" y="55"/>
                </a:lnTo>
                <a:lnTo>
                  <a:pt x="29" y="52"/>
                </a:lnTo>
                <a:lnTo>
                  <a:pt x="29" y="48"/>
                </a:lnTo>
                <a:lnTo>
                  <a:pt x="28" y="47"/>
                </a:lnTo>
                <a:lnTo>
                  <a:pt x="32" y="44"/>
                </a:lnTo>
                <a:lnTo>
                  <a:pt x="37" y="40"/>
                </a:lnTo>
                <a:lnTo>
                  <a:pt x="40" y="38"/>
                </a:lnTo>
                <a:lnTo>
                  <a:pt x="43" y="36"/>
                </a:lnTo>
                <a:lnTo>
                  <a:pt x="45" y="32"/>
                </a:lnTo>
                <a:lnTo>
                  <a:pt x="43" y="26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19" name="Freeform 280"/>
          <p:cNvSpPr>
            <a:spLocks/>
          </p:cNvSpPr>
          <p:nvPr/>
        </p:nvSpPr>
        <p:spPr bwMode="auto">
          <a:xfrm>
            <a:off x="6161088" y="2357438"/>
            <a:ext cx="49213" cy="33338"/>
          </a:xfrm>
          <a:custGeom>
            <a:avLst/>
            <a:gdLst>
              <a:gd name="T0" fmla="*/ 18 w 31"/>
              <a:gd name="T1" fmla="*/ 6 h 21"/>
              <a:gd name="T2" fmla="*/ 11 w 31"/>
              <a:gd name="T3" fmla="*/ 7 h 21"/>
              <a:gd name="T4" fmla="*/ 8 w 31"/>
              <a:gd name="T5" fmla="*/ 16 h 21"/>
              <a:gd name="T6" fmla="*/ 0 w 31"/>
              <a:gd name="T7" fmla="*/ 12 h 21"/>
              <a:gd name="T8" fmla="*/ 0 w 31"/>
              <a:gd name="T9" fmla="*/ 11 h 21"/>
              <a:gd name="T10" fmla="*/ 8 w 31"/>
              <a:gd name="T11" fmla="*/ 10 h 21"/>
              <a:gd name="T12" fmla="*/ 5 w 31"/>
              <a:gd name="T13" fmla="*/ 7 h 21"/>
              <a:gd name="T14" fmla="*/ 3 w 31"/>
              <a:gd name="T15" fmla="*/ 7 h 21"/>
              <a:gd name="T16" fmla="*/ 1 w 31"/>
              <a:gd name="T17" fmla="*/ 7 h 21"/>
              <a:gd name="T18" fmla="*/ 1 w 31"/>
              <a:gd name="T19" fmla="*/ 6 h 21"/>
              <a:gd name="T20" fmla="*/ 4 w 31"/>
              <a:gd name="T21" fmla="*/ 0 h 21"/>
              <a:gd name="T22" fmla="*/ 11 w 31"/>
              <a:gd name="T23" fmla="*/ 1 h 21"/>
              <a:gd name="T24" fmla="*/ 20 w 31"/>
              <a:gd name="T25" fmla="*/ 7 h 21"/>
              <a:gd name="T26" fmla="*/ 26 w 31"/>
              <a:gd name="T27" fmla="*/ 6 h 21"/>
              <a:gd name="T28" fmla="*/ 27 w 31"/>
              <a:gd name="T29" fmla="*/ 6 h 21"/>
              <a:gd name="T30" fmla="*/ 31 w 31"/>
              <a:gd name="T31" fmla="*/ 12 h 21"/>
              <a:gd name="T32" fmla="*/ 30 w 31"/>
              <a:gd name="T33" fmla="*/ 14 h 21"/>
              <a:gd name="T34" fmla="*/ 26 w 31"/>
              <a:gd name="T35" fmla="*/ 11 h 21"/>
              <a:gd name="T36" fmla="*/ 24 w 31"/>
              <a:gd name="T37" fmla="*/ 14 h 21"/>
              <a:gd name="T38" fmla="*/ 24 w 31"/>
              <a:gd name="T39" fmla="*/ 19 h 21"/>
              <a:gd name="T40" fmla="*/ 24 w 31"/>
              <a:gd name="T41" fmla="*/ 21 h 21"/>
              <a:gd name="T42" fmla="*/ 23 w 31"/>
              <a:gd name="T43" fmla="*/ 21 h 21"/>
              <a:gd name="T44" fmla="*/ 20 w 31"/>
              <a:gd name="T45" fmla="*/ 21 h 21"/>
              <a:gd name="T46" fmla="*/ 18 w 31"/>
              <a:gd name="T47" fmla="*/ 6 h 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31" h="21">
                <a:moveTo>
                  <a:pt x="18" y="6"/>
                </a:moveTo>
                <a:lnTo>
                  <a:pt x="11" y="7"/>
                </a:lnTo>
                <a:lnTo>
                  <a:pt x="8" y="16"/>
                </a:lnTo>
                <a:lnTo>
                  <a:pt x="0" y="12"/>
                </a:lnTo>
                <a:lnTo>
                  <a:pt x="0" y="11"/>
                </a:lnTo>
                <a:lnTo>
                  <a:pt x="8" y="10"/>
                </a:lnTo>
                <a:lnTo>
                  <a:pt x="5" y="7"/>
                </a:lnTo>
                <a:lnTo>
                  <a:pt x="3" y="7"/>
                </a:lnTo>
                <a:lnTo>
                  <a:pt x="1" y="7"/>
                </a:lnTo>
                <a:lnTo>
                  <a:pt x="1" y="6"/>
                </a:lnTo>
                <a:lnTo>
                  <a:pt x="4" y="0"/>
                </a:lnTo>
                <a:lnTo>
                  <a:pt x="11" y="1"/>
                </a:lnTo>
                <a:lnTo>
                  <a:pt x="20" y="7"/>
                </a:lnTo>
                <a:lnTo>
                  <a:pt x="26" y="6"/>
                </a:lnTo>
                <a:lnTo>
                  <a:pt x="27" y="6"/>
                </a:lnTo>
                <a:lnTo>
                  <a:pt x="31" y="12"/>
                </a:lnTo>
                <a:lnTo>
                  <a:pt x="30" y="14"/>
                </a:lnTo>
                <a:lnTo>
                  <a:pt x="26" y="11"/>
                </a:lnTo>
                <a:lnTo>
                  <a:pt x="24" y="14"/>
                </a:lnTo>
                <a:lnTo>
                  <a:pt x="24" y="19"/>
                </a:lnTo>
                <a:lnTo>
                  <a:pt x="24" y="21"/>
                </a:lnTo>
                <a:lnTo>
                  <a:pt x="23" y="21"/>
                </a:lnTo>
                <a:lnTo>
                  <a:pt x="20" y="21"/>
                </a:lnTo>
                <a:lnTo>
                  <a:pt x="18" y="6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20" name="Freeform 281"/>
          <p:cNvSpPr>
            <a:spLocks/>
          </p:cNvSpPr>
          <p:nvPr/>
        </p:nvSpPr>
        <p:spPr bwMode="auto">
          <a:xfrm>
            <a:off x="6080125" y="2278063"/>
            <a:ext cx="98425" cy="104775"/>
          </a:xfrm>
          <a:custGeom>
            <a:avLst/>
            <a:gdLst>
              <a:gd name="T0" fmla="*/ 40 w 62"/>
              <a:gd name="T1" fmla="*/ 9 h 66"/>
              <a:gd name="T2" fmla="*/ 39 w 62"/>
              <a:gd name="T3" fmla="*/ 9 h 66"/>
              <a:gd name="T4" fmla="*/ 24 w 62"/>
              <a:gd name="T5" fmla="*/ 11 h 66"/>
              <a:gd name="T6" fmla="*/ 22 w 62"/>
              <a:gd name="T7" fmla="*/ 11 h 66"/>
              <a:gd name="T8" fmla="*/ 15 w 62"/>
              <a:gd name="T9" fmla="*/ 9 h 66"/>
              <a:gd name="T10" fmla="*/ 14 w 62"/>
              <a:gd name="T11" fmla="*/ 6 h 66"/>
              <a:gd name="T12" fmla="*/ 15 w 62"/>
              <a:gd name="T13" fmla="*/ 4 h 66"/>
              <a:gd name="T14" fmla="*/ 24 w 62"/>
              <a:gd name="T15" fmla="*/ 1 h 66"/>
              <a:gd name="T16" fmla="*/ 26 w 62"/>
              <a:gd name="T17" fmla="*/ 1 h 66"/>
              <a:gd name="T18" fmla="*/ 35 w 62"/>
              <a:gd name="T19" fmla="*/ 0 h 66"/>
              <a:gd name="T20" fmla="*/ 41 w 62"/>
              <a:gd name="T21" fmla="*/ 2 h 66"/>
              <a:gd name="T22" fmla="*/ 45 w 62"/>
              <a:gd name="T23" fmla="*/ 5 h 66"/>
              <a:gd name="T24" fmla="*/ 47 w 62"/>
              <a:gd name="T25" fmla="*/ 8 h 66"/>
              <a:gd name="T26" fmla="*/ 54 w 62"/>
              <a:gd name="T27" fmla="*/ 6 h 66"/>
              <a:gd name="T28" fmla="*/ 51 w 62"/>
              <a:gd name="T29" fmla="*/ 16 h 66"/>
              <a:gd name="T30" fmla="*/ 52 w 62"/>
              <a:gd name="T31" fmla="*/ 21 h 66"/>
              <a:gd name="T32" fmla="*/ 59 w 62"/>
              <a:gd name="T33" fmla="*/ 27 h 66"/>
              <a:gd name="T34" fmla="*/ 62 w 62"/>
              <a:gd name="T35" fmla="*/ 28 h 66"/>
              <a:gd name="T36" fmla="*/ 59 w 62"/>
              <a:gd name="T37" fmla="*/ 32 h 66"/>
              <a:gd name="T38" fmla="*/ 50 w 62"/>
              <a:gd name="T39" fmla="*/ 41 h 66"/>
              <a:gd name="T40" fmla="*/ 44 w 62"/>
              <a:gd name="T41" fmla="*/ 47 h 66"/>
              <a:gd name="T42" fmla="*/ 43 w 62"/>
              <a:gd name="T43" fmla="*/ 49 h 66"/>
              <a:gd name="T44" fmla="*/ 35 w 62"/>
              <a:gd name="T45" fmla="*/ 54 h 66"/>
              <a:gd name="T46" fmla="*/ 30 w 62"/>
              <a:gd name="T47" fmla="*/ 58 h 66"/>
              <a:gd name="T48" fmla="*/ 24 w 62"/>
              <a:gd name="T49" fmla="*/ 60 h 66"/>
              <a:gd name="T50" fmla="*/ 29 w 62"/>
              <a:gd name="T51" fmla="*/ 53 h 66"/>
              <a:gd name="T52" fmla="*/ 26 w 62"/>
              <a:gd name="T53" fmla="*/ 47 h 66"/>
              <a:gd name="T54" fmla="*/ 21 w 62"/>
              <a:gd name="T55" fmla="*/ 46 h 66"/>
              <a:gd name="T56" fmla="*/ 15 w 62"/>
              <a:gd name="T57" fmla="*/ 54 h 66"/>
              <a:gd name="T58" fmla="*/ 7 w 62"/>
              <a:gd name="T59" fmla="*/ 58 h 66"/>
              <a:gd name="T60" fmla="*/ 7 w 62"/>
              <a:gd name="T61" fmla="*/ 61 h 66"/>
              <a:gd name="T62" fmla="*/ 18 w 62"/>
              <a:gd name="T63" fmla="*/ 64 h 66"/>
              <a:gd name="T64" fmla="*/ 7 w 62"/>
              <a:gd name="T65" fmla="*/ 66 h 66"/>
              <a:gd name="T66" fmla="*/ 0 w 62"/>
              <a:gd name="T67" fmla="*/ 64 h 66"/>
              <a:gd name="T68" fmla="*/ 3 w 62"/>
              <a:gd name="T69" fmla="*/ 58 h 66"/>
              <a:gd name="T70" fmla="*/ 9 w 62"/>
              <a:gd name="T71" fmla="*/ 53 h 66"/>
              <a:gd name="T72" fmla="*/ 9 w 62"/>
              <a:gd name="T73" fmla="*/ 46 h 66"/>
              <a:gd name="T74" fmla="*/ 15 w 62"/>
              <a:gd name="T75" fmla="*/ 43 h 66"/>
              <a:gd name="T76" fmla="*/ 26 w 62"/>
              <a:gd name="T77" fmla="*/ 43 h 66"/>
              <a:gd name="T78" fmla="*/ 28 w 62"/>
              <a:gd name="T79" fmla="*/ 43 h 66"/>
              <a:gd name="T80" fmla="*/ 30 w 62"/>
              <a:gd name="T81" fmla="*/ 43 h 66"/>
              <a:gd name="T82" fmla="*/ 35 w 62"/>
              <a:gd name="T83" fmla="*/ 42 h 66"/>
              <a:gd name="T84" fmla="*/ 39 w 62"/>
              <a:gd name="T85" fmla="*/ 38 h 66"/>
              <a:gd name="T86" fmla="*/ 30 w 62"/>
              <a:gd name="T87" fmla="*/ 36 h 66"/>
              <a:gd name="T88" fmla="*/ 29 w 62"/>
              <a:gd name="T89" fmla="*/ 35 h 66"/>
              <a:gd name="T90" fmla="*/ 29 w 62"/>
              <a:gd name="T91" fmla="*/ 32 h 66"/>
              <a:gd name="T92" fmla="*/ 29 w 62"/>
              <a:gd name="T93" fmla="*/ 21 h 66"/>
              <a:gd name="T94" fmla="*/ 29 w 62"/>
              <a:gd name="T95" fmla="*/ 15 h 66"/>
              <a:gd name="T96" fmla="*/ 33 w 62"/>
              <a:gd name="T97" fmla="*/ 15 h 66"/>
              <a:gd name="T98" fmla="*/ 35 w 62"/>
              <a:gd name="T99" fmla="*/ 15 h 66"/>
              <a:gd name="T100" fmla="*/ 39 w 62"/>
              <a:gd name="T101" fmla="*/ 15 h 66"/>
              <a:gd name="T102" fmla="*/ 39 w 62"/>
              <a:gd name="T103" fmla="*/ 12 h 66"/>
              <a:gd name="T104" fmla="*/ 40 w 62"/>
              <a:gd name="T105" fmla="*/ 9 h 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</a:cxnLst>
            <a:rect l="0" t="0" r="r" b="b"/>
            <a:pathLst>
              <a:path w="62" h="66">
                <a:moveTo>
                  <a:pt x="40" y="9"/>
                </a:moveTo>
                <a:lnTo>
                  <a:pt x="39" y="9"/>
                </a:lnTo>
                <a:lnTo>
                  <a:pt x="24" y="11"/>
                </a:lnTo>
                <a:lnTo>
                  <a:pt x="22" y="11"/>
                </a:lnTo>
                <a:lnTo>
                  <a:pt x="15" y="9"/>
                </a:lnTo>
                <a:lnTo>
                  <a:pt x="14" y="6"/>
                </a:lnTo>
                <a:lnTo>
                  <a:pt x="15" y="4"/>
                </a:lnTo>
                <a:lnTo>
                  <a:pt x="24" y="1"/>
                </a:lnTo>
                <a:lnTo>
                  <a:pt x="26" y="1"/>
                </a:lnTo>
                <a:lnTo>
                  <a:pt x="35" y="0"/>
                </a:lnTo>
                <a:lnTo>
                  <a:pt x="41" y="2"/>
                </a:lnTo>
                <a:lnTo>
                  <a:pt x="45" y="5"/>
                </a:lnTo>
                <a:lnTo>
                  <a:pt x="47" y="8"/>
                </a:lnTo>
                <a:lnTo>
                  <a:pt x="54" y="6"/>
                </a:lnTo>
                <a:lnTo>
                  <a:pt x="51" y="16"/>
                </a:lnTo>
                <a:lnTo>
                  <a:pt x="52" y="21"/>
                </a:lnTo>
                <a:lnTo>
                  <a:pt x="59" y="27"/>
                </a:lnTo>
                <a:lnTo>
                  <a:pt x="62" y="28"/>
                </a:lnTo>
                <a:lnTo>
                  <a:pt x="59" y="32"/>
                </a:lnTo>
                <a:lnTo>
                  <a:pt x="50" y="41"/>
                </a:lnTo>
                <a:lnTo>
                  <a:pt x="44" y="47"/>
                </a:lnTo>
                <a:lnTo>
                  <a:pt x="43" y="49"/>
                </a:lnTo>
                <a:lnTo>
                  <a:pt x="35" y="54"/>
                </a:lnTo>
                <a:lnTo>
                  <a:pt x="30" y="58"/>
                </a:lnTo>
                <a:lnTo>
                  <a:pt x="24" y="60"/>
                </a:lnTo>
                <a:lnTo>
                  <a:pt x="29" y="53"/>
                </a:lnTo>
                <a:lnTo>
                  <a:pt x="26" y="47"/>
                </a:lnTo>
                <a:lnTo>
                  <a:pt x="21" y="46"/>
                </a:lnTo>
                <a:lnTo>
                  <a:pt x="15" y="54"/>
                </a:lnTo>
                <a:lnTo>
                  <a:pt x="7" y="58"/>
                </a:lnTo>
                <a:lnTo>
                  <a:pt x="7" y="61"/>
                </a:lnTo>
                <a:lnTo>
                  <a:pt x="18" y="64"/>
                </a:lnTo>
                <a:lnTo>
                  <a:pt x="7" y="66"/>
                </a:lnTo>
                <a:lnTo>
                  <a:pt x="0" y="64"/>
                </a:lnTo>
                <a:lnTo>
                  <a:pt x="3" y="58"/>
                </a:lnTo>
                <a:lnTo>
                  <a:pt x="9" y="53"/>
                </a:lnTo>
                <a:lnTo>
                  <a:pt x="9" y="46"/>
                </a:lnTo>
                <a:lnTo>
                  <a:pt x="15" y="43"/>
                </a:lnTo>
                <a:lnTo>
                  <a:pt x="26" y="43"/>
                </a:lnTo>
                <a:lnTo>
                  <a:pt x="28" y="43"/>
                </a:lnTo>
                <a:lnTo>
                  <a:pt x="30" y="43"/>
                </a:lnTo>
                <a:lnTo>
                  <a:pt x="35" y="42"/>
                </a:lnTo>
                <a:lnTo>
                  <a:pt x="39" y="38"/>
                </a:lnTo>
                <a:lnTo>
                  <a:pt x="30" y="36"/>
                </a:lnTo>
                <a:lnTo>
                  <a:pt x="29" y="35"/>
                </a:lnTo>
                <a:lnTo>
                  <a:pt x="29" y="32"/>
                </a:lnTo>
                <a:lnTo>
                  <a:pt x="29" y="21"/>
                </a:lnTo>
                <a:lnTo>
                  <a:pt x="29" y="15"/>
                </a:lnTo>
                <a:lnTo>
                  <a:pt x="33" y="15"/>
                </a:lnTo>
                <a:lnTo>
                  <a:pt x="35" y="15"/>
                </a:lnTo>
                <a:lnTo>
                  <a:pt x="39" y="15"/>
                </a:lnTo>
                <a:lnTo>
                  <a:pt x="39" y="12"/>
                </a:lnTo>
                <a:lnTo>
                  <a:pt x="40" y="9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21" name="Freeform 282"/>
          <p:cNvSpPr>
            <a:spLocks/>
          </p:cNvSpPr>
          <p:nvPr/>
        </p:nvSpPr>
        <p:spPr bwMode="auto">
          <a:xfrm>
            <a:off x="6184900" y="2339975"/>
            <a:ext cx="34925" cy="11113"/>
          </a:xfrm>
          <a:custGeom>
            <a:avLst/>
            <a:gdLst>
              <a:gd name="T0" fmla="*/ 9 w 22"/>
              <a:gd name="T1" fmla="*/ 4 h 7"/>
              <a:gd name="T2" fmla="*/ 7 w 22"/>
              <a:gd name="T3" fmla="*/ 6 h 7"/>
              <a:gd name="T4" fmla="*/ 5 w 22"/>
              <a:gd name="T5" fmla="*/ 7 h 7"/>
              <a:gd name="T6" fmla="*/ 0 w 22"/>
              <a:gd name="T7" fmla="*/ 2 h 7"/>
              <a:gd name="T8" fmla="*/ 8 w 22"/>
              <a:gd name="T9" fmla="*/ 0 h 7"/>
              <a:gd name="T10" fmla="*/ 20 w 22"/>
              <a:gd name="T11" fmla="*/ 2 h 7"/>
              <a:gd name="T12" fmla="*/ 22 w 22"/>
              <a:gd name="T13" fmla="*/ 3 h 7"/>
              <a:gd name="T14" fmla="*/ 22 w 22"/>
              <a:gd name="T15" fmla="*/ 4 h 7"/>
              <a:gd name="T16" fmla="*/ 20 w 22"/>
              <a:gd name="T17" fmla="*/ 6 h 7"/>
              <a:gd name="T18" fmla="*/ 19 w 22"/>
              <a:gd name="T19" fmla="*/ 6 h 7"/>
              <a:gd name="T20" fmla="*/ 9 w 22"/>
              <a:gd name="T21" fmla="*/ 4 h 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22" h="7">
                <a:moveTo>
                  <a:pt x="9" y="4"/>
                </a:moveTo>
                <a:lnTo>
                  <a:pt x="7" y="6"/>
                </a:lnTo>
                <a:lnTo>
                  <a:pt x="5" y="7"/>
                </a:lnTo>
                <a:lnTo>
                  <a:pt x="0" y="2"/>
                </a:lnTo>
                <a:lnTo>
                  <a:pt x="8" y="0"/>
                </a:lnTo>
                <a:lnTo>
                  <a:pt x="20" y="2"/>
                </a:lnTo>
                <a:lnTo>
                  <a:pt x="22" y="3"/>
                </a:lnTo>
                <a:lnTo>
                  <a:pt x="22" y="4"/>
                </a:lnTo>
                <a:lnTo>
                  <a:pt x="20" y="6"/>
                </a:lnTo>
                <a:lnTo>
                  <a:pt x="19" y="6"/>
                </a:lnTo>
                <a:lnTo>
                  <a:pt x="9" y="4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22" name="Freeform 283"/>
          <p:cNvSpPr>
            <a:spLocks/>
          </p:cNvSpPr>
          <p:nvPr/>
        </p:nvSpPr>
        <p:spPr bwMode="auto">
          <a:xfrm>
            <a:off x="6305550" y="2279650"/>
            <a:ext cx="68263" cy="46038"/>
          </a:xfrm>
          <a:custGeom>
            <a:avLst/>
            <a:gdLst>
              <a:gd name="T0" fmla="*/ 43 w 43"/>
              <a:gd name="T1" fmla="*/ 25 h 29"/>
              <a:gd name="T2" fmla="*/ 40 w 43"/>
              <a:gd name="T3" fmla="*/ 29 h 29"/>
              <a:gd name="T4" fmla="*/ 33 w 43"/>
              <a:gd name="T5" fmla="*/ 29 h 29"/>
              <a:gd name="T6" fmla="*/ 11 w 43"/>
              <a:gd name="T7" fmla="*/ 10 h 29"/>
              <a:gd name="T8" fmla="*/ 0 w 43"/>
              <a:gd name="T9" fmla="*/ 5 h 29"/>
              <a:gd name="T10" fmla="*/ 7 w 43"/>
              <a:gd name="T11" fmla="*/ 0 h 29"/>
              <a:gd name="T12" fmla="*/ 13 w 43"/>
              <a:gd name="T13" fmla="*/ 4 h 29"/>
              <a:gd name="T14" fmla="*/ 18 w 43"/>
              <a:gd name="T15" fmla="*/ 11 h 29"/>
              <a:gd name="T16" fmla="*/ 24 w 43"/>
              <a:gd name="T17" fmla="*/ 16 h 29"/>
              <a:gd name="T18" fmla="*/ 30 w 43"/>
              <a:gd name="T19" fmla="*/ 20 h 29"/>
              <a:gd name="T20" fmla="*/ 34 w 43"/>
              <a:gd name="T21" fmla="*/ 22 h 29"/>
              <a:gd name="T22" fmla="*/ 34 w 43"/>
              <a:gd name="T23" fmla="*/ 20 h 29"/>
              <a:gd name="T24" fmla="*/ 37 w 43"/>
              <a:gd name="T25" fmla="*/ 20 h 29"/>
              <a:gd name="T26" fmla="*/ 43 w 43"/>
              <a:gd name="T27" fmla="*/ 25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43" h="29">
                <a:moveTo>
                  <a:pt x="43" y="25"/>
                </a:moveTo>
                <a:lnTo>
                  <a:pt x="40" y="29"/>
                </a:lnTo>
                <a:lnTo>
                  <a:pt x="33" y="29"/>
                </a:lnTo>
                <a:lnTo>
                  <a:pt x="11" y="10"/>
                </a:lnTo>
                <a:lnTo>
                  <a:pt x="0" y="5"/>
                </a:lnTo>
                <a:lnTo>
                  <a:pt x="7" y="0"/>
                </a:lnTo>
                <a:lnTo>
                  <a:pt x="13" y="4"/>
                </a:lnTo>
                <a:lnTo>
                  <a:pt x="18" y="11"/>
                </a:lnTo>
                <a:lnTo>
                  <a:pt x="24" y="16"/>
                </a:lnTo>
                <a:lnTo>
                  <a:pt x="30" y="20"/>
                </a:lnTo>
                <a:lnTo>
                  <a:pt x="34" y="22"/>
                </a:lnTo>
                <a:lnTo>
                  <a:pt x="34" y="20"/>
                </a:lnTo>
                <a:lnTo>
                  <a:pt x="37" y="20"/>
                </a:lnTo>
                <a:lnTo>
                  <a:pt x="43" y="25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23" name="Freeform 284"/>
          <p:cNvSpPr>
            <a:spLocks/>
          </p:cNvSpPr>
          <p:nvPr/>
        </p:nvSpPr>
        <p:spPr bwMode="auto">
          <a:xfrm>
            <a:off x="6080125" y="2305050"/>
            <a:ext cx="38100" cy="28575"/>
          </a:xfrm>
          <a:custGeom>
            <a:avLst/>
            <a:gdLst>
              <a:gd name="T0" fmla="*/ 3 w 24"/>
              <a:gd name="T1" fmla="*/ 4 h 18"/>
              <a:gd name="T2" fmla="*/ 9 w 24"/>
              <a:gd name="T3" fmla="*/ 0 h 18"/>
              <a:gd name="T4" fmla="*/ 14 w 24"/>
              <a:gd name="T5" fmla="*/ 4 h 18"/>
              <a:gd name="T6" fmla="*/ 21 w 24"/>
              <a:gd name="T7" fmla="*/ 0 h 18"/>
              <a:gd name="T8" fmla="*/ 21 w 24"/>
              <a:gd name="T9" fmla="*/ 2 h 18"/>
              <a:gd name="T10" fmla="*/ 22 w 24"/>
              <a:gd name="T11" fmla="*/ 7 h 18"/>
              <a:gd name="T12" fmla="*/ 24 w 24"/>
              <a:gd name="T13" fmla="*/ 14 h 18"/>
              <a:gd name="T14" fmla="*/ 24 w 24"/>
              <a:gd name="T15" fmla="*/ 17 h 18"/>
              <a:gd name="T16" fmla="*/ 21 w 24"/>
              <a:gd name="T17" fmla="*/ 17 h 18"/>
              <a:gd name="T18" fmla="*/ 7 w 24"/>
              <a:gd name="T19" fmla="*/ 18 h 18"/>
              <a:gd name="T20" fmla="*/ 9 w 24"/>
              <a:gd name="T21" fmla="*/ 14 h 18"/>
              <a:gd name="T22" fmla="*/ 0 w 24"/>
              <a:gd name="T23" fmla="*/ 13 h 18"/>
              <a:gd name="T24" fmla="*/ 3 w 24"/>
              <a:gd name="T25" fmla="*/ 4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24" h="18">
                <a:moveTo>
                  <a:pt x="3" y="4"/>
                </a:moveTo>
                <a:lnTo>
                  <a:pt x="9" y="0"/>
                </a:lnTo>
                <a:lnTo>
                  <a:pt x="14" y="4"/>
                </a:lnTo>
                <a:lnTo>
                  <a:pt x="21" y="0"/>
                </a:lnTo>
                <a:lnTo>
                  <a:pt x="21" y="2"/>
                </a:lnTo>
                <a:lnTo>
                  <a:pt x="22" y="7"/>
                </a:lnTo>
                <a:lnTo>
                  <a:pt x="24" y="14"/>
                </a:lnTo>
                <a:lnTo>
                  <a:pt x="24" y="17"/>
                </a:lnTo>
                <a:lnTo>
                  <a:pt x="21" y="17"/>
                </a:lnTo>
                <a:lnTo>
                  <a:pt x="7" y="18"/>
                </a:lnTo>
                <a:lnTo>
                  <a:pt x="9" y="14"/>
                </a:lnTo>
                <a:lnTo>
                  <a:pt x="0" y="13"/>
                </a:lnTo>
                <a:lnTo>
                  <a:pt x="3" y="4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24" name="Freeform 285"/>
          <p:cNvSpPr>
            <a:spLocks/>
          </p:cNvSpPr>
          <p:nvPr/>
        </p:nvSpPr>
        <p:spPr bwMode="auto">
          <a:xfrm>
            <a:off x="6172200" y="2263775"/>
            <a:ext cx="60325" cy="58738"/>
          </a:xfrm>
          <a:custGeom>
            <a:avLst/>
            <a:gdLst>
              <a:gd name="T0" fmla="*/ 28 w 38"/>
              <a:gd name="T1" fmla="*/ 5 h 37"/>
              <a:gd name="T2" fmla="*/ 23 w 38"/>
              <a:gd name="T3" fmla="*/ 9 h 37"/>
              <a:gd name="T4" fmla="*/ 23 w 38"/>
              <a:gd name="T5" fmla="*/ 21 h 37"/>
              <a:gd name="T6" fmla="*/ 26 w 38"/>
              <a:gd name="T7" fmla="*/ 24 h 37"/>
              <a:gd name="T8" fmla="*/ 34 w 38"/>
              <a:gd name="T9" fmla="*/ 14 h 37"/>
              <a:gd name="T10" fmla="*/ 38 w 38"/>
              <a:gd name="T11" fmla="*/ 18 h 37"/>
              <a:gd name="T12" fmla="*/ 34 w 38"/>
              <a:gd name="T13" fmla="*/ 28 h 37"/>
              <a:gd name="T14" fmla="*/ 30 w 38"/>
              <a:gd name="T15" fmla="*/ 30 h 37"/>
              <a:gd name="T16" fmla="*/ 15 w 38"/>
              <a:gd name="T17" fmla="*/ 26 h 37"/>
              <a:gd name="T18" fmla="*/ 16 w 38"/>
              <a:gd name="T19" fmla="*/ 37 h 37"/>
              <a:gd name="T20" fmla="*/ 12 w 38"/>
              <a:gd name="T21" fmla="*/ 35 h 37"/>
              <a:gd name="T22" fmla="*/ 11 w 38"/>
              <a:gd name="T23" fmla="*/ 30 h 37"/>
              <a:gd name="T24" fmla="*/ 12 w 38"/>
              <a:gd name="T25" fmla="*/ 24 h 37"/>
              <a:gd name="T26" fmla="*/ 11 w 38"/>
              <a:gd name="T27" fmla="*/ 24 h 37"/>
              <a:gd name="T28" fmla="*/ 9 w 38"/>
              <a:gd name="T29" fmla="*/ 20 h 37"/>
              <a:gd name="T30" fmla="*/ 8 w 38"/>
              <a:gd name="T31" fmla="*/ 21 h 37"/>
              <a:gd name="T32" fmla="*/ 5 w 38"/>
              <a:gd name="T33" fmla="*/ 21 h 37"/>
              <a:gd name="T34" fmla="*/ 4 w 38"/>
              <a:gd name="T35" fmla="*/ 18 h 37"/>
              <a:gd name="T36" fmla="*/ 1 w 38"/>
              <a:gd name="T37" fmla="*/ 13 h 37"/>
              <a:gd name="T38" fmla="*/ 0 w 38"/>
              <a:gd name="T39" fmla="*/ 11 h 37"/>
              <a:gd name="T40" fmla="*/ 7 w 38"/>
              <a:gd name="T41" fmla="*/ 5 h 37"/>
              <a:gd name="T42" fmla="*/ 19 w 38"/>
              <a:gd name="T43" fmla="*/ 0 h 37"/>
              <a:gd name="T44" fmla="*/ 20 w 38"/>
              <a:gd name="T45" fmla="*/ 2 h 37"/>
              <a:gd name="T46" fmla="*/ 23 w 38"/>
              <a:gd name="T47" fmla="*/ 3 h 37"/>
              <a:gd name="T48" fmla="*/ 26 w 38"/>
              <a:gd name="T49" fmla="*/ 2 h 37"/>
              <a:gd name="T50" fmla="*/ 28 w 38"/>
              <a:gd name="T51" fmla="*/ 5 h 3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</a:cxnLst>
            <a:rect l="0" t="0" r="r" b="b"/>
            <a:pathLst>
              <a:path w="38" h="37">
                <a:moveTo>
                  <a:pt x="28" y="5"/>
                </a:moveTo>
                <a:lnTo>
                  <a:pt x="23" y="9"/>
                </a:lnTo>
                <a:lnTo>
                  <a:pt x="23" y="21"/>
                </a:lnTo>
                <a:lnTo>
                  <a:pt x="26" y="24"/>
                </a:lnTo>
                <a:lnTo>
                  <a:pt x="34" y="14"/>
                </a:lnTo>
                <a:lnTo>
                  <a:pt x="38" y="18"/>
                </a:lnTo>
                <a:lnTo>
                  <a:pt x="34" y="28"/>
                </a:lnTo>
                <a:lnTo>
                  <a:pt x="30" y="30"/>
                </a:lnTo>
                <a:lnTo>
                  <a:pt x="15" y="26"/>
                </a:lnTo>
                <a:lnTo>
                  <a:pt x="16" y="37"/>
                </a:lnTo>
                <a:lnTo>
                  <a:pt x="12" y="35"/>
                </a:lnTo>
                <a:lnTo>
                  <a:pt x="11" y="30"/>
                </a:lnTo>
                <a:lnTo>
                  <a:pt x="12" y="24"/>
                </a:lnTo>
                <a:lnTo>
                  <a:pt x="11" y="24"/>
                </a:lnTo>
                <a:lnTo>
                  <a:pt x="9" y="20"/>
                </a:lnTo>
                <a:lnTo>
                  <a:pt x="8" y="21"/>
                </a:lnTo>
                <a:lnTo>
                  <a:pt x="5" y="21"/>
                </a:lnTo>
                <a:lnTo>
                  <a:pt x="4" y="18"/>
                </a:lnTo>
                <a:lnTo>
                  <a:pt x="1" y="13"/>
                </a:lnTo>
                <a:lnTo>
                  <a:pt x="0" y="11"/>
                </a:lnTo>
                <a:lnTo>
                  <a:pt x="7" y="5"/>
                </a:lnTo>
                <a:lnTo>
                  <a:pt x="19" y="0"/>
                </a:lnTo>
                <a:lnTo>
                  <a:pt x="20" y="2"/>
                </a:lnTo>
                <a:lnTo>
                  <a:pt x="23" y="3"/>
                </a:lnTo>
                <a:lnTo>
                  <a:pt x="26" y="2"/>
                </a:lnTo>
                <a:lnTo>
                  <a:pt x="28" y="5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25" name="Freeform 286"/>
          <p:cNvSpPr>
            <a:spLocks/>
          </p:cNvSpPr>
          <p:nvPr/>
        </p:nvSpPr>
        <p:spPr bwMode="auto">
          <a:xfrm>
            <a:off x="6119813" y="2260600"/>
            <a:ext cx="39688" cy="12700"/>
          </a:xfrm>
          <a:custGeom>
            <a:avLst/>
            <a:gdLst>
              <a:gd name="T0" fmla="*/ 0 w 25"/>
              <a:gd name="T1" fmla="*/ 1 h 8"/>
              <a:gd name="T2" fmla="*/ 4 w 25"/>
              <a:gd name="T3" fmla="*/ 0 h 8"/>
              <a:gd name="T4" fmla="*/ 10 w 25"/>
              <a:gd name="T5" fmla="*/ 0 h 8"/>
              <a:gd name="T6" fmla="*/ 12 w 25"/>
              <a:gd name="T7" fmla="*/ 0 h 8"/>
              <a:gd name="T8" fmla="*/ 25 w 25"/>
              <a:gd name="T9" fmla="*/ 0 h 8"/>
              <a:gd name="T10" fmla="*/ 18 w 25"/>
              <a:gd name="T11" fmla="*/ 8 h 8"/>
              <a:gd name="T12" fmla="*/ 12 w 25"/>
              <a:gd name="T13" fmla="*/ 8 h 8"/>
              <a:gd name="T14" fmla="*/ 7 w 25"/>
              <a:gd name="T15" fmla="*/ 7 h 8"/>
              <a:gd name="T16" fmla="*/ 0 w 25"/>
              <a:gd name="T17" fmla="*/ 1 h 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25" h="8">
                <a:moveTo>
                  <a:pt x="0" y="1"/>
                </a:moveTo>
                <a:lnTo>
                  <a:pt x="4" y="0"/>
                </a:lnTo>
                <a:lnTo>
                  <a:pt x="10" y="0"/>
                </a:lnTo>
                <a:lnTo>
                  <a:pt x="12" y="0"/>
                </a:lnTo>
                <a:lnTo>
                  <a:pt x="25" y="0"/>
                </a:lnTo>
                <a:lnTo>
                  <a:pt x="18" y="8"/>
                </a:lnTo>
                <a:lnTo>
                  <a:pt x="12" y="8"/>
                </a:lnTo>
                <a:lnTo>
                  <a:pt x="7" y="7"/>
                </a:lnTo>
                <a:lnTo>
                  <a:pt x="0" y="1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26" name="Freeform 287"/>
          <p:cNvSpPr>
            <a:spLocks/>
          </p:cNvSpPr>
          <p:nvPr/>
        </p:nvSpPr>
        <p:spPr bwMode="auto">
          <a:xfrm>
            <a:off x="6345238" y="2238375"/>
            <a:ext cx="30163" cy="34925"/>
          </a:xfrm>
          <a:custGeom>
            <a:avLst/>
            <a:gdLst>
              <a:gd name="T0" fmla="*/ 0 w 19"/>
              <a:gd name="T1" fmla="*/ 7 h 22"/>
              <a:gd name="T2" fmla="*/ 4 w 19"/>
              <a:gd name="T3" fmla="*/ 4 h 22"/>
              <a:gd name="T4" fmla="*/ 5 w 19"/>
              <a:gd name="T5" fmla="*/ 4 h 22"/>
              <a:gd name="T6" fmla="*/ 7 w 19"/>
              <a:gd name="T7" fmla="*/ 7 h 22"/>
              <a:gd name="T8" fmla="*/ 11 w 19"/>
              <a:gd name="T9" fmla="*/ 6 h 22"/>
              <a:gd name="T10" fmla="*/ 9 w 19"/>
              <a:gd name="T11" fmla="*/ 1 h 22"/>
              <a:gd name="T12" fmla="*/ 8 w 19"/>
              <a:gd name="T13" fmla="*/ 0 h 22"/>
              <a:gd name="T14" fmla="*/ 11 w 19"/>
              <a:gd name="T15" fmla="*/ 1 h 22"/>
              <a:gd name="T16" fmla="*/ 16 w 19"/>
              <a:gd name="T17" fmla="*/ 6 h 22"/>
              <a:gd name="T18" fmla="*/ 19 w 19"/>
              <a:gd name="T19" fmla="*/ 10 h 22"/>
              <a:gd name="T20" fmla="*/ 19 w 19"/>
              <a:gd name="T21" fmla="*/ 14 h 22"/>
              <a:gd name="T22" fmla="*/ 9 w 19"/>
              <a:gd name="T23" fmla="*/ 8 h 22"/>
              <a:gd name="T24" fmla="*/ 8 w 19"/>
              <a:gd name="T25" fmla="*/ 22 h 22"/>
              <a:gd name="T26" fmla="*/ 1 w 19"/>
              <a:gd name="T27" fmla="*/ 21 h 22"/>
              <a:gd name="T28" fmla="*/ 1 w 19"/>
              <a:gd name="T29" fmla="*/ 18 h 22"/>
              <a:gd name="T30" fmla="*/ 4 w 19"/>
              <a:gd name="T31" fmla="*/ 15 h 22"/>
              <a:gd name="T32" fmla="*/ 4 w 19"/>
              <a:gd name="T33" fmla="*/ 12 h 22"/>
              <a:gd name="T34" fmla="*/ 0 w 19"/>
              <a:gd name="T35" fmla="*/ 7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19" h="22">
                <a:moveTo>
                  <a:pt x="0" y="7"/>
                </a:moveTo>
                <a:lnTo>
                  <a:pt x="4" y="4"/>
                </a:lnTo>
                <a:lnTo>
                  <a:pt x="5" y="4"/>
                </a:lnTo>
                <a:lnTo>
                  <a:pt x="7" y="7"/>
                </a:lnTo>
                <a:lnTo>
                  <a:pt x="11" y="6"/>
                </a:lnTo>
                <a:lnTo>
                  <a:pt x="9" y="1"/>
                </a:lnTo>
                <a:lnTo>
                  <a:pt x="8" y="0"/>
                </a:lnTo>
                <a:lnTo>
                  <a:pt x="11" y="1"/>
                </a:lnTo>
                <a:lnTo>
                  <a:pt x="16" y="6"/>
                </a:lnTo>
                <a:lnTo>
                  <a:pt x="19" y="10"/>
                </a:lnTo>
                <a:lnTo>
                  <a:pt x="19" y="14"/>
                </a:lnTo>
                <a:lnTo>
                  <a:pt x="9" y="8"/>
                </a:lnTo>
                <a:lnTo>
                  <a:pt x="8" y="22"/>
                </a:lnTo>
                <a:lnTo>
                  <a:pt x="1" y="21"/>
                </a:lnTo>
                <a:lnTo>
                  <a:pt x="1" y="18"/>
                </a:lnTo>
                <a:lnTo>
                  <a:pt x="4" y="15"/>
                </a:lnTo>
                <a:lnTo>
                  <a:pt x="4" y="12"/>
                </a:lnTo>
                <a:lnTo>
                  <a:pt x="0" y="7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27" name="Freeform 288"/>
          <p:cNvSpPr>
            <a:spLocks/>
          </p:cNvSpPr>
          <p:nvPr/>
        </p:nvSpPr>
        <p:spPr bwMode="auto">
          <a:xfrm>
            <a:off x="6208713" y="2225675"/>
            <a:ext cx="49213" cy="23813"/>
          </a:xfrm>
          <a:custGeom>
            <a:avLst/>
            <a:gdLst>
              <a:gd name="T0" fmla="*/ 7 w 31"/>
              <a:gd name="T1" fmla="*/ 3 h 15"/>
              <a:gd name="T2" fmla="*/ 9 w 31"/>
              <a:gd name="T3" fmla="*/ 1 h 15"/>
              <a:gd name="T4" fmla="*/ 12 w 31"/>
              <a:gd name="T5" fmla="*/ 0 h 15"/>
              <a:gd name="T6" fmla="*/ 16 w 31"/>
              <a:gd name="T7" fmla="*/ 3 h 15"/>
              <a:gd name="T8" fmla="*/ 26 w 31"/>
              <a:gd name="T9" fmla="*/ 3 h 15"/>
              <a:gd name="T10" fmla="*/ 31 w 31"/>
              <a:gd name="T11" fmla="*/ 11 h 15"/>
              <a:gd name="T12" fmla="*/ 26 w 31"/>
              <a:gd name="T13" fmla="*/ 14 h 15"/>
              <a:gd name="T14" fmla="*/ 14 w 31"/>
              <a:gd name="T15" fmla="*/ 5 h 15"/>
              <a:gd name="T16" fmla="*/ 8 w 31"/>
              <a:gd name="T17" fmla="*/ 15 h 15"/>
              <a:gd name="T18" fmla="*/ 7 w 31"/>
              <a:gd name="T19" fmla="*/ 14 h 15"/>
              <a:gd name="T20" fmla="*/ 4 w 31"/>
              <a:gd name="T21" fmla="*/ 14 h 15"/>
              <a:gd name="T22" fmla="*/ 1 w 31"/>
              <a:gd name="T23" fmla="*/ 11 h 15"/>
              <a:gd name="T24" fmla="*/ 0 w 31"/>
              <a:gd name="T25" fmla="*/ 5 h 15"/>
              <a:gd name="T26" fmla="*/ 7 w 31"/>
              <a:gd name="T27" fmla="*/ 3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31" h="15">
                <a:moveTo>
                  <a:pt x="7" y="3"/>
                </a:moveTo>
                <a:lnTo>
                  <a:pt x="9" y="1"/>
                </a:lnTo>
                <a:lnTo>
                  <a:pt x="12" y="0"/>
                </a:lnTo>
                <a:lnTo>
                  <a:pt x="16" y="3"/>
                </a:lnTo>
                <a:lnTo>
                  <a:pt x="26" y="3"/>
                </a:lnTo>
                <a:lnTo>
                  <a:pt x="31" y="11"/>
                </a:lnTo>
                <a:lnTo>
                  <a:pt x="26" y="14"/>
                </a:lnTo>
                <a:lnTo>
                  <a:pt x="14" y="5"/>
                </a:lnTo>
                <a:lnTo>
                  <a:pt x="8" y="15"/>
                </a:lnTo>
                <a:lnTo>
                  <a:pt x="7" y="14"/>
                </a:lnTo>
                <a:lnTo>
                  <a:pt x="4" y="14"/>
                </a:lnTo>
                <a:lnTo>
                  <a:pt x="1" y="11"/>
                </a:lnTo>
                <a:lnTo>
                  <a:pt x="0" y="5"/>
                </a:lnTo>
                <a:lnTo>
                  <a:pt x="7" y="3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28" name="Freeform 289"/>
          <p:cNvSpPr>
            <a:spLocks/>
          </p:cNvSpPr>
          <p:nvPr/>
        </p:nvSpPr>
        <p:spPr bwMode="auto">
          <a:xfrm>
            <a:off x="6165850" y="2165350"/>
            <a:ext cx="68263" cy="66675"/>
          </a:xfrm>
          <a:custGeom>
            <a:avLst/>
            <a:gdLst>
              <a:gd name="T0" fmla="*/ 27 w 43"/>
              <a:gd name="T1" fmla="*/ 23 h 42"/>
              <a:gd name="T2" fmla="*/ 21 w 43"/>
              <a:gd name="T3" fmla="*/ 28 h 42"/>
              <a:gd name="T4" fmla="*/ 16 w 43"/>
              <a:gd name="T5" fmla="*/ 32 h 42"/>
              <a:gd name="T6" fmla="*/ 15 w 43"/>
              <a:gd name="T7" fmla="*/ 32 h 42"/>
              <a:gd name="T8" fmla="*/ 12 w 43"/>
              <a:gd name="T9" fmla="*/ 38 h 42"/>
              <a:gd name="T10" fmla="*/ 12 w 43"/>
              <a:gd name="T11" fmla="*/ 39 h 42"/>
              <a:gd name="T12" fmla="*/ 13 w 43"/>
              <a:gd name="T13" fmla="*/ 42 h 42"/>
              <a:gd name="T14" fmla="*/ 8 w 43"/>
              <a:gd name="T15" fmla="*/ 38 h 42"/>
              <a:gd name="T16" fmla="*/ 6 w 43"/>
              <a:gd name="T17" fmla="*/ 38 h 42"/>
              <a:gd name="T18" fmla="*/ 4 w 43"/>
              <a:gd name="T19" fmla="*/ 41 h 42"/>
              <a:gd name="T20" fmla="*/ 1 w 43"/>
              <a:gd name="T21" fmla="*/ 39 h 42"/>
              <a:gd name="T22" fmla="*/ 0 w 43"/>
              <a:gd name="T23" fmla="*/ 35 h 42"/>
              <a:gd name="T24" fmla="*/ 0 w 43"/>
              <a:gd name="T25" fmla="*/ 32 h 42"/>
              <a:gd name="T26" fmla="*/ 5 w 43"/>
              <a:gd name="T27" fmla="*/ 35 h 42"/>
              <a:gd name="T28" fmla="*/ 8 w 43"/>
              <a:gd name="T29" fmla="*/ 32 h 42"/>
              <a:gd name="T30" fmla="*/ 6 w 43"/>
              <a:gd name="T31" fmla="*/ 30 h 42"/>
              <a:gd name="T32" fmla="*/ 0 w 43"/>
              <a:gd name="T33" fmla="*/ 30 h 42"/>
              <a:gd name="T34" fmla="*/ 5 w 43"/>
              <a:gd name="T35" fmla="*/ 27 h 42"/>
              <a:gd name="T36" fmla="*/ 6 w 43"/>
              <a:gd name="T37" fmla="*/ 19 h 42"/>
              <a:gd name="T38" fmla="*/ 11 w 43"/>
              <a:gd name="T39" fmla="*/ 13 h 42"/>
              <a:gd name="T40" fmla="*/ 13 w 43"/>
              <a:gd name="T41" fmla="*/ 11 h 42"/>
              <a:gd name="T42" fmla="*/ 19 w 43"/>
              <a:gd name="T43" fmla="*/ 9 h 42"/>
              <a:gd name="T44" fmla="*/ 20 w 43"/>
              <a:gd name="T45" fmla="*/ 13 h 42"/>
              <a:gd name="T46" fmla="*/ 16 w 43"/>
              <a:gd name="T47" fmla="*/ 13 h 42"/>
              <a:gd name="T48" fmla="*/ 13 w 43"/>
              <a:gd name="T49" fmla="*/ 16 h 42"/>
              <a:gd name="T50" fmla="*/ 13 w 43"/>
              <a:gd name="T51" fmla="*/ 23 h 42"/>
              <a:gd name="T52" fmla="*/ 15 w 43"/>
              <a:gd name="T53" fmla="*/ 26 h 42"/>
              <a:gd name="T54" fmla="*/ 19 w 43"/>
              <a:gd name="T55" fmla="*/ 20 h 42"/>
              <a:gd name="T56" fmla="*/ 23 w 43"/>
              <a:gd name="T57" fmla="*/ 16 h 42"/>
              <a:gd name="T58" fmla="*/ 21 w 43"/>
              <a:gd name="T59" fmla="*/ 15 h 42"/>
              <a:gd name="T60" fmla="*/ 26 w 43"/>
              <a:gd name="T61" fmla="*/ 13 h 42"/>
              <a:gd name="T62" fmla="*/ 28 w 43"/>
              <a:gd name="T63" fmla="*/ 8 h 42"/>
              <a:gd name="T64" fmla="*/ 30 w 43"/>
              <a:gd name="T65" fmla="*/ 5 h 42"/>
              <a:gd name="T66" fmla="*/ 32 w 43"/>
              <a:gd name="T67" fmla="*/ 4 h 42"/>
              <a:gd name="T68" fmla="*/ 34 w 43"/>
              <a:gd name="T69" fmla="*/ 1 h 42"/>
              <a:gd name="T70" fmla="*/ 36 w 43"/>
              <a:gd name="T71" fmla="*/ 0 h 42"/>
              <a:gd name="T72" fmla="*/ 41 w 43"/>
              <a:gd name="T73" fmla="*/ 2 h 42"/>
              <a:gd name="T74" fmla="*/ 41 w 43"/>
              <a:gd name="T75" fmla="*/ 11 h 42"/>
              <a:gd name="T76" fmla="*/ 35 w 43"/>
              <a:gd name="T77" fmla="*/ 16 h 42"/>
              <a:gd name="T78" fmla="*/ 35 w 43"/>
              <a:gd name="T79" fmla="*/ 22 h 42"/>
              <a:gd name="T80" fmla="*/ 41 w 43"/>
              <a:gd name="T81" fmla="*/ 23 h 42"/>
              <a:gd name="T82" fmla="*/ 43 w 43"/>
              <a:gd name="T83" fmla="*/ 22 h 42"/>
              <a:gd name="T84" fmla="*/ 41 w 43"/>
              <a:gd name="T85" fmla="*/ 26 h 42"/>
              <a:gd name="T86" fmla="*/ 38 w 43"/>
              <a:gd name="T87" fmla="*/ 27 h 42"/>
              <a:gd name="T88" fmla="*/ 39 w 43"/>
              <a:gd name="T89" fmla="*/ 30 h 42"/>
              <a:gd name="T90" fmla="*/ 36 w 43"/>
              <a:gd name="T91" fmla="*/ 30 h 42"/>
              <a:gd name="T92" fmla="*/ 34 w 43"/>
              <a:gd name="T93" fmla="*/ 30 h 42"/>
              <a:gd name="T94" fmla="*/ 30 w 43"/>
              <a:gd name="T95" fmla="*/ 30 h 42"/>
              <a:gd name="T96" fmla="*/ 27 w 43"/>
              <a:gd name="T97" fmla="*/ 23 h 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</a:cxnLst>
            <a:rect l="0" t="0" r="r" b="b"/>
            <a:pathLst>
              <a:path w="43" h="42">
                <a:moveTo>
                  <a:pt x="27" y="23"/>
                </a:moveTo>
                <a:lnTo>
                  <a:pt x="21" y="28"/>
                </a:lnTo>
                <a:lnTo>
                  <a:pt x="16" y="32"/>
                </a:lnTo>
                <a:lnTo>
                  <a:pt x="15" y="32"/>
                </a:lnTo>
                <a:lnTo>
                  <a:pt x="12" y="38"/>
                </a:lnTo>
                <a:lnTo>
                  <a:pt x="12" y="39"/>
                </a:lnTo>
                <a:lnTo>
                  <a:pt x="13" y="42"/>
                </a:lnTo>
                <a:lnTo>
                  <a:pt x="8" y="38"/>
                </a:lnTo>
                <a:lnTo>
                  <a:pt x="6" y="38"/>
                </a:lnTo>
                <a:lnTo>
                  <a:pt x="4" y="41"/>
                </a:lnTo>
                <a:lnTo>
                  <a:pt x="1" y="39"/>
                </a:lnTo>
                <a:lnTo>
                  <a:pt x="0" y="35"/>
                </a:lnTo>
                <a:lnTo>
                  <a:pt x="0" y="32"/>
                </a:lnTo>
                <a:lnTo>
                  <a:pt x="5" y="35"/>
                </a:lnTo>
                <a:lnTo>
                  <a:pt x="8" y="32"/>
                </a:lnTo>
                <a:lnTo>
                  <a:pt x="6" y="30"/>
                </a:lnTo>
                <a:lnTo>
                  <a:pt x="0" y="30"/>
                </a:lnTo>
                <a:lnTo>
                  <a:pt x="5" y="27"/>
                </a:lnTo>
                <a:lnTo>
                  <a:pt x="6" y="19"/>
                </a:lnTo>
                <a:lnTo>
                  <a:pt x="11" y="13"/>
                </a:lnTo>
                <a:lnTo>
                  <a:pt x="13" y="11"/>
                </a:lnTo>
                <a:lnTo>
                  <a:pt x="19" y="9"/>
                </a:lnTo>
                <a:lnTo>
                  <a:pt x="20" y="13"/>
                </a:lnTo>
                <a:lnTo>
                  <a:pt x="16" y="13"/>
                </a:lnTo>
                <a:lnTo>
                  <a:pt x="13" y="16"/>
                </a:lnTo>
                <a:lnTo>
                  <a:pt x="13" y="23"/>
                </a:lnTo>
                <a:lnTo>
                  <a:pt x="15" y="26"/>
                </a:lnTo>
                <a:lnTo>
                  <a:pt x="19" y="20"/>
                </a:lnTo>
                <a:lnTo>
                  <a:pt x="23" y="16"/>
                </a:lnTo>
                <a:lnTo>
                  <a:pt x="21" y="15"/>
                </a:lnTo>
                <a:lnTo>
                  <a:pt x="26" y="13"/>
                </a:lnTo>
                <a:lnTo>
                  <a:pt x="28" y="8"/>
                </a:lnTo>
                <a:lnTo>
                  <a:pt x="30" y="5"/>
                </a:lnTo>
                <a:lnTo>
                  <a:pt x="32" y="4"/>
                </a:lnTo>
                <a:lnTo>
                  <a:pt x="34" y="1"/>
                </a:lnTo>
                <a:lnTo>
                  <a:pt x="36" y="0"/>
                </a:lnTo>
                <a:lnTo>
                  <a:pt x="41" y="2"/>
                </a:lnTo>
                <a:lnTo>
                  <a:pt x="41" y="11"/>
                </a:lnTo>
                <a:lnTo>
                  <a:pt x="35" y="16"/>
                </a:lnTo>
                <a:lnTo>
                  <a:pt x="35" y="22"/>
                </a:lnTo>
                <a:lnTo>
                  <a:pt x="41" y="23"/>
                </a:lnTo>
                <a:lnTo>
                  <a:pt x="43" y="22"/>
                </a:lnTo>
                <a:lnTo>
                  <a:pt x="41" y="26"/>
                </a:lnTo>
                <a:lnTo>
                  <a:pt x="38" y="27"/>
                </a:lnTo>
                <a:lnTo>
                  <a:pt x="39" y="30"/>
                </a:lnTo>
                <a:lnTo>
                  <a:pt x="36" y="30"/>
                </a:lnTo>
                <a:lnTo>
                  <a:pt x="34" y="30"/>
                </a:lnTo>
                <a:lnTo>
                  <a:pt x="30" y="30"/>
                </a:lnTo>
                <a:lnTo>
                  <a:pt x="27" y="23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29" name="Freeform 290"/>
          <p:cNvSpPr>
            <a:spLocks/>
          </p:cNvSpPr>
          <p:nvPr/>
        </p:nvSpPr>
        <p:spPr bwMode="auto">
          <a:xfrm>
            <a:off x="6373813" y="2185988"/>
            <a:ext cx="31750" cy="33338"/>
          </a:xfrm>
          <a:custGeom>
            <a:avLst/>
            <a:gdLst>
              <a:gd name="T0" fmla="*/ 0 w 20"/>
              <a:gd name="T1" fmla="*/ 14 h 21"/>
              <a:gd name="T2" fmla="*/ 0 w 20"/>
              <a:gd name="T3" fmla="*/ 13 h 21"/>
              <a:gd name="T4" fmla="*/ 2 w 20"/>
              <a:gd name="T5" fmla="*/ 14 h 21"/>
              <a:gd name="T6" fmla="*/ 8 w 20"/>
              <a:gd name="T7" fmla="*/ 13 h 21"/>
              <a:gd name="T8" fmla="*/ 12 w 20"/>
              <a:gd name="T9" fmla="*/ 7 h 21"/>
              <a:gd name="T10" fmla="*/ 12 w 20"/>
              <a:gd name="T11" fmla="*/ 0 h 21"/>
              <a:gd name="T12" fmla="*/ 16 w 20"/>
              <a:gd name="T13" fmla="*/ 2 h 21"/>
              <a:gd name="T14" fmla="*/ 20 w 20"/>
              <a:gd name="T15" fmla="*/ 7 h 21"/>
              <a:gd name="T16" fmla="*/ 11 w 20"/>
              <a:gd name="T17" fmla="*/ 15 h 21"/>
              <a:gd name="T18" fmla="*/ 2 w 20"/>
              <a:gd name="T19" fmla="*/ 21 h 21"/>
              <a:gd name="T20" fmla="*/ 0 w 20"/>
              <a:gd name="T21" fmla="*/ 14 h 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20" h="21">
                <a:moveTo>
                  <a:pt x="0" y="14"/>
                </a:moveTo>
                <a:lnTo>
                  <a:pt x="0" y="13"/>
                </a:lnTo>
                <a:lnTo>
                  <a:pt x="2" y="14"/>
                </a:lnTo>
                <a:lnTo>
                  <a:pt x="8" y="13"/>
                </a:lnTo>
                <a:lnTo>
                  <a:pt x="12" y="7"/>
                </a:lnTo>
                <a:lnTo>
                  <a:pt x="12" y="0"/>
                </a:lnTo>
                <a:lnTo>
                  <a:pt x="16" y="2"/>
                </a:lnTo>
                <a:lnTo>
                  <a:pt x="20" y="7"/>
                </a:lnTo>
                <a:lnTo>
                  <a:pt x="11" y="15"/>
                </a:lnTo>
                <a:lnTo>
                  <a:pt x="2" y="21"/>
                </a:lnTo>
                <a:lnTo>
                  <a:pt x="0" y="14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30" name="Freeform 291"/>
          <p:cNvSpPr>
            <a:spLocks/>
          </p:cNvSpPr>
          <p:nvPr/>
        </p:nvSpPr>
        <p:spPr bwMode="auto">
          <a:xfrm>
            <a:off x="6323013" y="2155825"/>
            <a:ext cx="46038" cy="44450"/>
          </a:xfrm>
          <a:custGeom>
            <a:avLst/>
            <a:gdLst>
              <a:gd name="T0" fmla="*/ 28 w 29"/>
              <a:gd name="T1" fmla="*/ 8 h 28"/>
              <a:gd name="T2" fmla="*/ 23 w 29"/>
              <a:gd name="T3" fmla="*/ 13 h 28"/>
              <a:gd name="T4" fmla="*/ 25 w 29"/>
              <a:gd name="T5" fmla="*/ 15 h 28"/>
              <a:gd name="T6" fmla="*/ 28 w 29"/>
              <a:gd name="T7" fmla="*/ 18 h 28"/>
              <a:gd name="T8" fmla="*/ 25 w 29"/>
              <a:gd name="T9" fmla="*/ 19 h 28"/>
              <a:gd name="T10" fmla="*/ 22 w 29"/>
              <a:gd name="T11" fmla="*/ 18 h 28"/>
              <a:gd name="T12" fmla="*/ 19 w 29"/>
              <a:gd name="T13" fmla="*/ 13 h 28"/>
              <a:gd name="T14" fmla="*/ 14 w 29"/>
              <a:gd name="T15" fmla="*/ 15 h 28"/>
              <a:gd name="T16" fmla="*/ 8 w 29"/>
              <a:gd name="T17" fmla="*/ 28 h 28"/>
              <a:gd name="T18" fmla="*/ 6 w 29"/>
              <a:gd name="T19" fmla="*/ 28 h 28"/>
              <a:gd name="T20" fmla="*/ 0 w 29"/>
              <a:gd name="T21" fmla="*/ 19 h 28"/>
              <a:gd name="T22" fmla="*/ 2 w 29"/>
              <a:gd name="T23" fmla="*/ 14 h 28"/>
              <a:gd name="T24" fmla="*/ 6 w 29"/>
              <a:gd name="T25" fmla="*/ 13 h 28"/>
              <a:gd name="T26" fmla="*/ 4 w 29"/>
              <a:gd name="T27" fmla="*/ 6 h 28"/>
              <a:gd name="T28" fmla="*/ 10 w 29"/>
              <a:gd name="T29" fmla="*/ 7 h 28"/>
              <a:gd name="T30" fmla="*/ 17 w 29"/>
              <a:gd name="T31" fmla="*/ 6 h 28"/>
              <a:gd name="T32" fmla="*/ 14 w 29"/>
              <a:gd name="T33" fmla="*/ 0 h 28"/>
              <a:gd name="T34" fmla="*/ 22 w 29"/>
              <a:gd name="T35" fmla="*/ 3 h 28"/>
              <a:gd name="T36" fmla="*/ 29 w 29"/>
              <a:gd name="T37" fmla="*/ 4 h 28"/>
              <a:gd name="T38" fmla="*/ 28 w 29"/>
              <a:gd name="T39" fmla="*/ 8 h 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29" h="28">
                <a:moveTo>
                  <a:pt x="28" y="8"/>
                </a:moveTo>
                <a:lnTo>
                  <a:pt x="23" y="13"/>
                </a:lnTo>
                <a:lnTo>
                  <a:pt x="25" y="15"/>
                </a:lnTo>
                <a:lnTo>
                  <a:pt x="28" y="18"/>
                </a:lnTo>
                <a:lnTo>
                  <a:pt x="25" y="19"/>
                </a:lnTo>
                <a:lnTo>
                  <a:pt x="22" y="18"/>
                </a:lnTo>
                <a:lnTo>
                  <a:pt x="19" y="13"/>
                </a:lnTo>
                <a:lnTo>
                  <a:pt x="14" y="15"/>
                </a:lnTo>
                <a:lnTo>
                  <a:pt x="8" y="28"/>
                </a:lnTo>
                <a:lnTo>
                  <a:pt x="6" y="28"/>
                </a:lnTo>
                <a:lnTo>
                  <a:pt x="0" y="19"/>
                </a:lnTo>
                <a:lnTo>
                  <a:pt x="2" y="14"/>
                </a:lnTo>
                <a:lnTo>
                  <a:pt x="6" y="13"/>
                </a:lnTo>
                <a:lnTo>
                  <a:pt x="4" y="6"/>
                </a:lnTo>
                <a:lnTo>
                  <a:pt x="10" y="7"/>
                </a:lnTo>
                <a:lnTo>
                  <a:pt x="17" y="6"/>
                </a:lnTo>
                <a:lnTo>
                  <a:pt x="14" y="0"/>
                </a:lnTo>
                <a:lnTo>
                  <a:pt x="22" y="3"/>
                </a:lnTo>
                <a:lnTo>
                  <a:pt x="29" y="4"/>
                </a:lnTo>
                <a:lnTo>
                  <a:pt x="28" y="8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31" name="Freeform 292"/>
          <p:cNvSpPr>
            <a:spLocks/>
          </p:cNvSpPr>
          <p:nvPr/>
        </p:nvSpPr>
        <p:spPr bwMode="auto">
          <a:xfrm>
            <a:off x="5905500" y="2152650"/>
            <a:ext cx="17463" cy="25400"/>
          </a:xfrm>
          <a:custGeom>
            <a:avLst/>
            <a:gdLst>
              <a:gd name="T0" fmla="*/ 0 w 11"/>
              <a:gd name="T1" fmla="*/ 4 h 16"/>
              <a:gd name="T2" fmla="*/ 3 w 11"/>
              <a:gd name="T3" fmla="*/ 0 h 16"/>
              <a:gd name="T4" fmla="*/ 4 w 11"/>
              <a:gd name="T5" fmla="*/ 1 h 16"/>
              <a:gd name="T6" fmla="*/ 5 w 11"/>
              <a:gd name="T7" fmla="*/ 1 h 16"/>
              <a:gd name="T8" fmla="*/ 7 w 11"/>
              <a:gd name="T9" fmla="*/ 9 h 16"/>
              <a:gd name="T10" fmla="*/ 11 w 11"/>
              <a:gd name="T11" fmla="*/ 12 h 16"/>
              <a:gd name="T12" fmla="*/ 8 w 11"/>
              <a:gd name="T13" fmla="*/ 16 h 16"/>
              <a:gd name="T14" fmla="*/ 1 w 11"/>
              <a:gd name="T15" fmla="*/ 15 h 16"/>
              <a:gd name="T16" fmla="*/ 0 w 11"/>
              <a:gd name="T17" fmla="*/ 10 h 16"/>
              <a:gd name="T18" fmla="*/ 0 w 11"/>
              <a:gd name="T19" fmla="*/ 4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1" h="16">
                <a:moveTo>
                  <a:pt x="0" y="4"/>
                </a:moveTo>
                <a:lnTo>
                  <a:pt x="3" y="0"/>
                </a:lnTo>
                <a:lnTo>
                  <a:pt x="4" y="1"/>
                </a:lnTo>
                <a:lnTo>
                  <a:pt x="5" y="1"/>
                </a:lnTo>
                <a:lnTo>
                  <a:pt x="7" y="9"/>
                </a:lnTo>
                <a:lnTo>
                  <a:pt x="11" y="12"/>
                </a:lnTo>
                <a:lnTo>
                  <a:pt x="8" y="16"/>
                </a:lnTo>
                <a:lnTo>
                  <a:pt x="1" y="15"/>
                </a:lnTo>
                <a:lnTo>
                  <a:pt x="0" y="10"/>
                </a:lnTo>
                <a:lnTo>
                  <a:pt x="0" y="4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32" name="Freeform 293"/>
          <p:cNvSpPr>
            <a:spLocks noEditPoints="1"/>
          </p:cNvSpPr>
          <p:nvPr/>
        </p:nvSpPr>
        <p:spPr bwMode="auto">
          <a:xfrm>
            <a:off x="6345238" y="2057400"/>
            <a:ext cx="144463" cy="101600"/>
          </a:xfrm>
          <a:custGeom>
            <a:avLst/>
            <a:gdLst>
              <a:gd name="T0" fmla="*/ 14 w 91"/>
              <a:gd name="T1" fmla="*/ 20 h 64"/>
              <a:gd name="T2" fmla="*/ 26 w 91"/>
              <a:gd name="T3" fmla="*/ 25 h 64"/>
              <a:gd name="T4" fmla="*/ 30 w 91"/>
              <a:gd name="T5" fmla="*/ 13 h 64"/>
              <a:gd name="T6" fmla="*/ 5 w 91"/>
              <a:gd name="T7" fmla="*/ 10 h 64"/>
              <a:gd name="T8" fmla="*/ 9 w 91"/>
              <a:gd name="T9" fmla="*/ 2 h 64"/>
              <a:gd name="T10" fmla="*/ 31 w 91"/>
              <a:gd name="T11" fmla="*/ 1 h 64"/>
              <a:gd name="T12" fmla="*/ 41 w 91"/>
              <a:gd name="T13" fmla="*/ 17 h 64"/>
              <a:gd name="T14" fmla="*/ 57 w 91"/>
              <a:gd name="T15" fmla="*/ 16 h 64"/>
              <a:gd name="T16" fmla="*/ 59 w 91"/>
              <a:gd name="T17" fmla="*/ 8 h 64"/>
              <a:gd name="T18" fmla="*/ 63 w 91"/>
              <a:gd name="T19" fmla="*/ 8 h 64"/>
              <a:gd name="T20" fmla="*/ 74 w 91"/>
              <a:gd name="T21" fmla="*/ 17 h 64"/>
              <a:gd name="T22" fmla="*/ 84 w 91"/>
              <a:gd name="T23" fmla="*/ 38 h 64"/>
              <a:gd name="T24" fmla="*/ 87 w 91"/>
              <a:gd name="T25" fmla="*/ 58 h 64"/>
              <a:gd name="T26" fmla="*/ 91 w 91"/>
              <a:gd name="T27" fmla="*/ 62 h 64"/>
              <a:gd name="T28" fmla="*/ 84 w 91"/>
              <a:gd name="T29" fmla="*/ 61 h 64"/>
              <a:gd name="T30" fmla="*/ 78 w 91"/>
              <a:gd name="T31" fmla="*/ 34 h 64"/>
              <a:gd name="T32" fmla="*/ 72 w 91"/>
              <a:gd name="T33" fmla="*/ 17 h 64"/>
              <a:gd name="T34" fmla="*/ 61 w 91"/>
              <a:gd name="T35" fmla="*/ 21 h 64"/>
              <a:gd name="T36" fmla="*/ 72 w 91"/>
              <a:gd name="T37" fmla="*/ 34 h 64"/>
              <a:gd name="T38" fmla="*/ 64 w 91"/>
              <a:gd name="T39" fmla="*/ 31 h 64"/>
              <a:gd name="T40" fmla="*/ 60 w 91"/>
              <a:gd name="T41" fmla="*/ 40 h 64"/>
              <a:gd name="T42" fmla="*/ 52 w 91"/>
              <a:gd name="T43" fmla="*/ 28 h 64"/>
              <a:gd name="T44" fmla="*/ 44 w 91"/>
              <a:gd name="T45" fmla="*/ 24 h 64"/>
              <a:gd name="T46" fmla="*/ 50 w 91"/>
              <a:gd name="T47" fmla="*/ 43 h 64"/>
              <a:gd name="T48" fmla="*/ 34 w 91"/>
              <a:gd name="T49" fmla="*/ 40 h 64"/>
              <a:gd name="T50" fmla="*/ 41 w 91"/>
              <a:gd name="T51" fmla="*/ 58 h 64"/>
              <a:gd name="T52" fmla="*/ 27 w 91"/>
              <a:gd name="T53" fmla="*/ 60 h 64"/>
              <a:gd name="T54" fmla="*/ 20 w 91"/>
              <a:gd name="T55" fmla="*/ 50 h 64"/>
              <a:gd name="T56" fmla="*/ 20 w 91"/>
              <a:gd name="T57" fmla="*/ 35 h 64"/>
              <a:gd name="T58" fmla="*/ 12 w 91"/>
              <a:gd name="T59" fmla="*/ 31 h 64"/>
              <a:gd name="T60" fmla="*/ 8 w 91"/>
              <a:gd name="T61" fmla="*/ 25 h 64"/>
              <a:gd name="T62" fmla="*/ 5 w 91"/>
              <a:gd name="T63" fmla="*/ 10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91" h="64">
                <a:moveTo>
                  <a:pt x="22" y="12"/>
                </a:moveTo>
                <a:lnTo>
                  <a:pt x="14" y="20"/>
                </a:lnTo>
                <a:lnTo>
                  <a:pt x="16" y="24"/>
                </a:lnTo>
                <a:lnTo>
                  <a:pt x="26" y="25"/>
                </a:lnTo>
                <a:lnTo>
                  <a:pt x="31" y="19"/>
                </a:lnTo>
                <a:lnTo>
                  <a:pt x="30" y="13"/>
                </a:lnTo>
                <a:lnTo>
                  <a:pt x="22" y="12"/>
                </a:lnTo>
                <a:close/>
                <a:moveTo>
                  <a:pt x="5" y="10"/>
                </a:moveTo>
                <a:lnTo>
                  <a:pt x="0" y="8"/>
                </a:lnTo>
                <a:lnTo>
                  <a:pt x="9" y="2"/>
                </a:lnTo>
                <a:lnTo>
                  <a:pt x="19" y="0"/>
                </a:lnTo>
                <a:lnTo>
                  <a:pt x="31" y="1"/>
                </a:lnTo>
                <a:lnTo>
                  <a:pt x="39" y="5"/>
                </a:lnTo>
                <a:lnTo>
                  <a:pt x="41" y="17"/>
                </a:lnTo>
                <a:lnTo>
                  <a:pt x="44" y="19"/>
                </a:lnTo>
                <a:lnTo>
                  <a:pt x="57" y="16"/>
                </a:lnTo>
                <a:lnTo>
                  <a:pt x="59" y="10"/>
                </a:lnTo>
                <a:lnTo>
                  <a:pt x="59" y="8"/>
                </a:lnTo>
                <a:lnTo>
                  <a:pt x="60" y="8"/>
                </a:lnTo>
                <a:lnTo>
                  <a:pt x="63" y="8"/>
                </a:lnTo>
                <a:lnTo>
                  <a:pt x="68" y="8"/>
                </a:lnTo>
                <a:lnTo>
                  <a:pt x="74" y="17"/>
                </a:lnTo>
                <a:lnTo>
                  <a:pt x="79" y="31"/>
                </a:lnTo>
                <a:lnTo>
                  <a:pt x="84" y="38"/>
                </a:lnTo>
                <a:lnTo>
                  <a:pt x="87" y="49"/>
                </a:lnTo>
                <a:lnTo>
                  <a:pt x="87" y="58"/>
                </a:lnTo>
                <a:lnTo>
                  <a:pt x="91" y="57"/>
                </a:lnTo>
                <a:lnTo>
                  <a:pt x="91" y="62"/>
                </a:lnTo>
                <a:lnTo>
                  <a:pt x="87" y="64"/>
                </a:lnTo>
                <a:lnTo>
                  <a:pt x="84" y="61"/>
                </a:lnTo>
                <a:lnTo>
                  <a:pt x="84" y="47"/>
                </a:lnTo>
                <a:lnTo>
                  <a:pt x="78" y="34"/>
                </a:lnTo>
                <a:lnTo>
                  <a:pt x="75" y="23"/>
                </a:lnTo>
                <a:lnTo>
                  <a:pt x="72" y="17"/>
                </a:lnTo>
                <a:lnTo>
                  <a:pt x="61" y="15"/>
                </a:lnTo>
                <a:lnTo>
                  <a:pt x="61" y="21"/>
                </a:lnTo>
                <a:lnTo>
                  <a:pt x="68" y="28"/>
                </a:lnTo>
                <a:lnTo>
                  <a:pt x="72" y="34"/>
                </a:lnTo>
                <a:lnTo>
                  <a:pt x="71" y="38"/>
                </a:lnTo>
                <a:lnTo>
                  <a:pt x="64" y="31"/>
                </a:lnTo>
                <a:lnTo>
                  <a:pt x="59" y="34"/>
                </a:lnTo>
                <a:lnTo>
                  <a:pt x="60" y="40"/>
                </a:lnTo>
                <a:lnTo>
                  <a:pt x="56" y="43"/>
                </a:lnTo>
                <a:lnTo>
                  <a:pt x="52" y="28"/>
                </a:lnTo>
                <a:lnTo>
                  <a:pt x="49" y="24"/>
                </a:lnTo>
                <a:lnTo>
                  <a:pt x="44" y="24"/>
                </a:lnTo>
                <a:lnTo>
                  <a:pt x="38" y="31"/>
                </a:lnTo>
                <a:lnTo>
                  <a:pt x="50" y="43"/>
                </a:lnTo>
                <a:lnTo>
                  <a:pt x="44" y="50"/>
                </a:lnTo>
                <a:lnTo>
                  <a:pt x="34" y="40"/>
                </a:lnTo>
                <a:lnTo>
                  <a:pt x="30" y="45"/>
                </a:lnTo>
                <a:lnTo>
                  <a:pt x="41" y="58"/>
                </a:lnTo>
                <a:lnTo>
                  <a:pt x="35" y="62"/>
                </a:lnTo>
                <a:lnTo>
                  <a:pt x="27" y="60"/>
                </a:lnTo>
                <a:lnTo>
                  <a:pt x="24" y="57"/>
                </a:lnTo>
                <a:lnTo>
                  <a:pt x="20" y="50"/>
                </a:lnTo>
                <a:lnTo>
                  <a:pt x="22" y="43"/>
                </a:lnTo>
                <a:lnTo>
                  <a:pt x="20" y="35"/>
                </a:lnTo>
                <a:lnTo>
                  <a:pt x="9" y="32"/>
                </a:lnTo>
                <a:lnTo>
                  <a:pt x="12" y="31"/>
                </a:lnTo>
                <a:lnTo>
                  <a:pt x="11" y="31"/>
                </a:lnTo>
                <a:lnTo>
                  <a:pt x="8" y="25"/>
                </a:lnTo>
                <a:lnTo>
                  <a:pt x="8" y="15"/>
                </a:lnTo>
                <a:lnTo>
                  <a:pt x="5" y="10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33" name="Freeform 294"/>
          <p:cNvSpPr>
            <a:spLocks/>
          </p:cNvSpPr>
          <p:nvPr/>
        </p:nvSpPr>
        <p:spPr bwMode="auto">
          <a:xfrm>
            <a:off x="6469063" y="2052638"/>
            <a:ext cx="66675" cy="120650"/>
          </a:xfrm>
          <a:custGeom>
            <a:avLst/>
            <a:gdLst>
              <a:gd name="T0" fmla="*/ 11 w 42"/>
              <a:gd name="T1" fmla="*/ 13 h 76"/>
              <a:gd name="T2" fmla="*/ 5 w 42"/>
              <a:gd name="T3" fmla="*/ 16 h 76"/>
              <a:gd name="T4" fmla="*/ 17 w 42"/>
              <a:gd name="T5" fmla="*/ 38 h 76"/>
              <a:gd name="T6" fmla="*/ 23 w 42"/>
              <a:gd name="T7" fmla="*/ 45 h 76"/>
              <a:gd name="T8" fmla="*/ 23 w 42"/>
              <a:gd name="T9" fmla="*/ 46 h 76"/>
              <a:gd name="T10" fmla="*/ 39 w 42"/>
              <a:gd name="T11" fmla="*/ 65 h 76"/>
              <a:gd name="T12" fmla="*/ 42 w 42"/>
              <a:gd name="T13" fmla="*/ 71 h 76"/>
              <a:gd name="T14" fmla="*/ 37 w 42"/>
              <a:gd name="T15" fmla="*/ 76 h 76"/>
              <a:gd name="T16" fmla="*/ 31 w 42"/>
              <a:gd name="T17" fmla="*/ 76 h 76"/>
              <a:gd name="T18" fmla="*/ 22 w 42"/>
              <a:gd name="T19" fmla="*/ 58 h 76"/>
              <a:gd name="T20" fmla="*/ 17 w 42"/>
              <a:gd name="T21" fmla="*/ 57 h 76"/>
              <a:gd name="T22" fmla="*/ 13 w 42"/>
              <a:gd name="T23" fmla="*/ 56 h 76"/>
              <a:gd name="T24" fmla="*/ 13 w 42"/>
              <a:gd name="T25" fmla="*/ 57 h 76"/>
              <a:gd name="T26" fmla="*/ 12 w 42"/>
              <a:gd name="T27" fmla="*/ 52 h 76"/>
              <a:gd name="T28" fmla="*/ 12 w 42"/>
              <a:gd name="T29" fmla="*/ 42 h 76"/>
              <a:gd name="T30" fmla="*/ 16 w 42"/>
              <a:gd name="T31" fmla="*/ 45 h 76"/>
              <a:gd name="T32" fmla="*/ 13 w 42"/>
              <a:gd name="T33" fmla="*/ 33 h 76"/>
              <a:gd name="T34" fmla="*/ 4 w 42"/>
              <a:gd name="T35" fmla="*/ 26 h 76"/>
              <a:gd name="T36" fmla="*/ 1 w 42"/>
              <a:gd name="T37" fmla="*/ 15 h 76"/>
              <a:gd name="T38" fmla="*/ 0 w 42"/>
              <a:gd name="T39" fmla="*/ 12 h 76"/>
              <a:gd name="T40" fmla="*/ 1 w 42"/>
              <a:gd name="T41" fmla="*/ 5 h 76"/>
              <a:gd name="T42" fmla="*/ 6 w 42"/>
              <a:gd name="T43" fmla="*/ 0 h 76"/>
              <a:gd name="T44" fmla="*/ 11 w 42"/>
              <a:gd name="T45" fmla="*/ 1 h 76"/>
              <a:gd name="T46" fmla="*/ 13 w 42"/>
              <a:gd name="T47" fmla="*/ 5 h 76"/>
              <a:gd name="T48" fmla="*/ 17 w 42"/>
              <a:gd name="T49" fmla="*/ 9 h 76"/>
              <a:gd name="T50" fmla="*/ 15 w 42"/>
              <a:gd name="T51" fmla="*/ 11 h 76"/>
              <a:gd name="T52" fmla="*/ 17 w 42"/>
              <a:gd name="T53" fmla="*/ 13 h 76"/>
              <a:gd name="T54" fmla="*/ 26 w 42"/>
              <a:gd name="T55" fmla="*/ 18 h 76"/>
              <a:gd name="T56" fmla="*/ 30 w 42"/>
              <a:gd name="T57" fmla="*/ 26 h 76"/>
              <a:gd name="T58" fmla="*/ 20 w 42"/>
              <a:gd name="T59" fmla="*/ 24 h 76"/>
              <a:gd name="T60" fmla="*/ 17 w 42"/>
              <a:gd name="T61" fmla="*/ 22 h 76"/>
              <a:gd name="T62" fmla="*/ 11 w 42"/>
              <a:gd name="T63" fmla="*/ 13 h 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42" h="76">
                <a:moveTo>
                  <a:pt x="11" y="13"/>
                </a:moveTo>
                <a:lnTo>
                  <a:pt x="5" y="16"/>
                </a:lnTo>
                <a:lnTo>
                  <a:pt x="17" y="38"/>
                </a:lnTo>
                <a:lnTo>
                  <a:pt x="23" y="45"/>
                </a:lnTo>
                <a:lnTo>
                  <a:pt x="23" y="46"/>
                </a:lnTo>
                <a:lnTo>
                  <a:pt x="39" y="65"/>
                </a:lnTo>
                <a:lnTo>
                  <a:pt x="42" y="71"/>
                </a:lnTo>
                <a:lnTo>
                  <a:pt x="37" y="76"/>
                </a:lnTo>
                <a:lnTo>
                  <a:pt x="31" y="76"/>
                </a:lnTo>
                <a:lnTo>
                  <a:pt x="22" y="58"/>
                </a:lnTo>
                <a:lnTo>
                  <a:pt x="17" y="57"/>
                </a:lnTo>
                <a:lnTo>
                  <a:pt x="13" y="56"/>
                </a:lnTo>
                <a:lnTo>
                  <a:pt x="13" y="57"/>
                </a:lnTo>
                <a:lnTo>
                  <a:pt x="12" y="52"/>
                </a:lnTo>
                <a:lnTo>
                  <a:pt x="12" y="42"/>
                </a:lnTo>
                <a:lnTo>
                  <a:pt x="16" y="45"/>
                </a:lnTo>
                <a:lnTo>
                  <a:pt x="13" y="33"/>
                </a:lnTo>
                <a:lnTo>
                  <a:pt x="4" y="26"/>
                </a:lnTo>
                <a:lnTo>
                  <a:pt x="1" y="15"/>
                </a:lnTo>
                <a:lnTo>
                  <a:pt x="0" y="12"/>
                </a:lnTo>
                <a:lnTo>
                  <a:pt x="1" y="5"/>
                </a:lnTo>
                <a:lnTo>
                  <a:pt x="6" y="0"/>
                </a:lnTo>
                <a:lnTo>
                  <a:pt x="11" y="1"/>
                </a:lnTo>
                <a:lnTo>
                  <a:pt x="13" y="5"/>
                </a:lnTo>
                <a:lnTo>
                  <a:pt x="17" y="9"/>
                </a:lnTo>
                <a:lnTo>
                  <a:pt x="15" y="11"/>
                </a:lnTo>
                <a:lnTo>
                  <a:pt x="17" y="13"/>
                </a:lnTo>
                <a:lnTo>
                  <a:pt x="26" y="18"/>
                </a:lnTo>
                <a:lnTo>
                  <a:pt x="30" y="26"/>
                </a:lnTo>
                <a:lnTo>
                  <a:pt x="20" y="24"/>
                </a:lnTo>
                <a:lnTo>
                  <a:pt x="17" y="22"/>
                </a:lnTo>
                <a:lnTo>
                  <a:pt x="11" y="13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34" name="Freeform 295"/>
          <p:cNvSpPr>
            <a:spLocks/>
          </p:cNvSpPr>
          <p:nvPr/>
        </p:nvSpPr>
        <p:spPr bwMode="auto">
          <a:xfrm>
            <a:off x="6303963" y="2112963"/>
            <a:ext cx="46038" cy="34925"/>
          </a:xfrm>
          <a:custGeom>
            <a:avLst/>
            <a:gdLst>
              <a:gd name="T0" fmla="*/ 18 w 29"/>
              <a:gd name="T1" fmla="*/ 5 h 22"/>
              <a:gd name="T2" fmla="*/ 16 w 29"/>
              <a:gd name="T3" fmla="*/ 5 h 22"/>
              <a:gd name="T4" fmla="*/ 16 w 29"/>
              <a:gd name="T5" fmla="*/ 4 h 22"/>
              <a:gd name="T6" fmla="*/ 19 w 29"/>
              <a:gd name="T7" fmla="*/ 0 h 22"/>
              <a:gd name="T8" fmla="*/ 26 w 29"/>
              <a:gd name="T9" fmla="*/ 4 h 22"/>
              <a:gd name="T10" fmla="*/ 27 w 29"/>
              <a:gd name="T11" fmla="*/ 12 h 22"/>
              <a:gd name="T12" fmla="*/ 29 w 29"/>
              <a:gd name="T13" fmla="*/ 14 h 22"/>
              <a:gd name="T14" fmla="*/ 27 w 29"/>
              <a:gd name="T15" fmla="*/ 15 h 22"/>
              <a:gd name="T16" fmla="*/ 19 w 29"/>
              <a:gd name="T17" fmla="*/ 18 h 22"/>
              <a:gd name="T18" fmla="*/ 7 w 29"/>
              <a:gd name="T19" fmla="*/ 22 h 22"/>
              <a:gd name="T20" fmla="*/ 0 w 29"/>
              <a:gd name="T21" fmla="*/ 18 h 22"/>
              <a:gd name="T22" fmla="*/ 5 w 29"/>
              <a:gd name="T23" fmla="*/ 15 h 22"/>
              <a:gd name="T24" fmla="*/ 8 w 29"/>
              <a:gd name="T25" fmla="*/ 12 h 22"/>
              <a:gd name="T26" fmla="*/ 15 w 29"/>
              <a:gd name="T27" fmla="*/ 10 h 22"/>
              <a:gd name="T28" fmla="*/ 16 w 29"/>
              <a:gd name="T29" fmla="*/ 10 h 22"/>
              <a:gd name="T30" fmla="*/ 18 w 29"/>
              <a:gd name="T31" fmla="*/ 10 h 22"/>
              <a:gd name="T32" fmla="*/ 18 w 29"/>
              <a:gd name="T33" fmla="*/ 5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29" h="22">
                <a:moveTo>
                  <a:pt x="18" y="5"/>
                </a:moveTo>
                <a:lnTo>
                  <a:pt x="16" y="5"/>
                </a:lnTo>
                <a:lnTo>
                  <a:pt x="16" y="4"/>
                </a:lnTo>
                <a:lnTo>
                  <a:pt x="19" y="0"/>
                </a:lnTo>
                <a:lnTo>
                  <a:pt x="26" y="4"/>
                </a:lnTo>
                <a:lnTo>
                  <a:pt x="27" y="12"/>
                </a:lnTo>
                <a:lnTo>
                  <a:pt x="29" y="14"/>
                </a:lnTo>
                <a:lnTo>
                  <a:pt x="27" y="15"/>
                </a:lnTo>
                <a:lnTo>
                  <a:pt x="19" y="18"/>
                </a:lnTo>
                <a:lnTo>
                  <a:pt x="7" y="22"/>
                </a:lnTo>
                <a:lnTo>
                  <a:pt x="0" y="18"/>
                </a:lnTo>
                <a:lnTo>
                  <a:pt x="5" y="15"/>
                </a:lnTo>
                <a:lnTo>
                  <a:pt x="8" y="12"/>
                </a:lnTo>
                <a:lnTo>
                  <a:pt x="15" y="10"/>
                </a:lnTo>
                <a:lnTo>
                  <a:pt x="16" y="10"/>
                </a:lnTo>
                <a:lnTo>
                  <a:pt x="18" y="10"/>
                </a:lnTo>
                <a:lnTo>
                  <a:pt x="18" y="5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35" name="Freeform 296"/>
          <p:cNvSpPr>
            <a:spLocks/>
          </p:cNvSpPr>
          <p:nvPr/>
        </p:nvSpPr>
        <p:spPr bwMode="auto">
          <a:xfrm>
            <a:off x="6026150" y="2076450"/>
            <a:ext cx="47625" cy="38100"/>
          </a:xfrm>
          <a:custGeom>
            <a:avLst/>
            <a:gdLst>
              <a:gd name="T0" fmla="*/ 0 w 30"/>
              <a:gd name="T1" fmla="*/ 15 h 24"/>
              <a:gd name="T2" fmla="*/ 6 w 30"/>
              <a:gd name="T3" fmla="*/ 11 h 24"/>
              <a:gd name="T4" fmla="*/ 6 w 30"/>
              <a:gd name="T5" fmla="*/ 3 h 24"/>
              <a:gd name="T6" fmla="*/ 10 w 30"/>
              <a:gd name="T7" fmla="*/ 0 h 24"/>
              <a:gd name="T8" fmla="*/ 15 w 30"/>
              <a:gd name="T9" fmla="*/ 15 h 24"/>
              <a:gd name="T10" fmla="*/ 29 w 30"/>
              <a:gd name="T11" fmla="*/ 13 h 24"/>
              <a:gd name="T12" fmla="*/ 30 w 30"/>
              <a:gd name="T13" fmla="*/ 16 h 24"/>
              <a:gd name="T14" fmla="*/ 30 w 30"/>
              <a:gd name="T15" fmla="*/ 18 h 24"/>
              <a:gd name="T16" fmla="*/ 26 w 30"/>
              <a:gd name="T17" fmla="*/ 18 h 24"/>
              <a:gd name="T18" fmla="*/ 2 w 30"/>
              <a:gd name="T19" fmla="*/ 24 h 24"/>
              <a:gd name="T20" fmla="*/ 0 w 30"/>
              <a:gd name="T21" fmla="*/ 15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30" h="24">
                <a:moveTo>
                  <a:pt x="0" y="15"/>
                </a:moveTo>
                <a:lnTo>
                  <a:pt x="6" y="11"/>
                </a:lnTo>
                <a:lnTo>
                  <a:pt x="6" y="3"/>
                </a:lnTo>
                <a:lnTo>
                  <a:pt x="10" y="0"/>
                </a:lnTo>
                <a:lnTo>
                  <a:pt x="15" y="15"/>
                </a:lnTo>
                <a:lnTo>
                  <a:pt x="29" y="13"/>
                </a:lnTo>
                <a:lnTo>
                  <a:pt x="30" y="16"/>
                </a:lnTo>
                <a:lnTo>
                  <a:pt x="30" y="18"/>
                </a:lnTo>
                <a:lnTo>
                  <a:pt x="26" y="18"/>
                </a:lnTo>
                <a:lnTo>
                  <a:pt x="2" y="24"/>
                </a:lnTo>
                <a:lnTo>
                  <a:pt x="0" y="15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36" name="Freeform 297"/>
          <p:cNvSpPr>
            <a:spLocks/>
          </p:cNvSpPr>
          <p:nvPr/>
        </p:nvSpPr>
        <p:spPr bwMode="auto">
          <a:xfrm>
            <a:off x="6175375" y="2052638"/>
            <a:ext cx="69850" cy="53975"/>
          </a:xfrm>
          <a:custGeom>
            <a:avLst/>
            <a:gdLst>
              <a:gd name="T0" fmla="*/ 21 w 44"/>
              <a:gd name="T1" fmla="*/ 19 h 34"/>
              <a:gd name="T2" fmla="*/ 22 w 44"/>
              <a:gd name="T3" fmla="*/ 15 h 34"/>
              <a:gd name="T4" fmla="*/ 29 w 44"/>
              <a:gd name="T5" fmla="*/ 5 h 34"/>
              <a:gd name="T6" fmla="*/ 37 w 44"/>
              <a:gd name="T7" fmla="*/ 0 h 34"/>
              <a:gd name="T8" fmla="*/ 44 w 44"/>
              <a:gd name="T9" fmla="*/ 0 h 34"/>
              <a:gd name="T10" fmla="*/ 43 w 44"/>
              <a:gd name="T11" fmla="*/ 5 h 34"/>
              <a:gd name="T12" fmla="*/ 36 w 44"/>
              <a:gd name="T13" fmla="*/ 8 h 34"/>
              <a:gd name="T14" fmla="*/ 37 w 44"/>
              <a:gd name="T15" fmla="*/ 19 h 34"/>
              <a:gd name="T16" fmla="*/ 28 w 44"/>
              <a:gd name="T17" fmla="*/ 31 h 34"/>
              <a:gd name="T18" fmla="*/ 25 w 44"/>
              <a:gd name="T19" fmla="*/ 33 h 34"/>
              <a:gd name="T20" fmla="*/ 22 w 44"/>
              <a:gd name="T21" fmla="*/ 34 h 34"/>
              <a:gd name="T22" fmla="*/ 17 w 44"/>
              <a:gd name="T23" fmla="*/ 31 h 34"/>
              <a:gd name="T24" fmla="*/ 14 w 44"/>
              <a:gd name="T25" fmla="*/ 28 h 34"/>
              <a:gd name="T26" fmla="*/ 3 w 44"/>
              <a:gd name="T27" fmla="*/ 24 h 34"/>
              <a:gd name="T28" fmla="*/ 0 w 44"/>
              <a:gd name="T29" fmla="*/ 23 h 34"/>
              <a:gd name="T30" fmla="*/ 7 w 44"/>
              <a:gd name="T31" fmla="*/ 9 h 34"/>
              <a:gd name="T32" fmla="*/ 10 w 44"/>
              <a:gd name="T33" fmla="*/ 12 h 34"/>
              <a:gd name="T34" fmla="*/ 17 w 44"/>
              <a:gd name="T35" fmla="*/ 8 h 34"/>
              <a:gd name="T36" fmla="*/ 18 w 44"/>
              <a:gd name="T37" fmla="*/ 8 h 34"/>
              <a:gd name="T38" fmla="*/ 21 w 44"/>
              <a:gd name="T39" fmla="*/ 19 h 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44" h="34">
                <a:moveTo>
                  <a:pt x="21" y="19"/>
                </a:moveTo>
                <a:lnTo>
                  <a:pt x="22" y="15"/>
                </a:lnTo>
                <a:lnTo>
                  <a:pt x="29" y="5"/>
                </a:lnTo>
                <a:lnTo>
                  <a:pt x="37" y="0"/>
                </a:lnTo>
                <a:lnTo>
                  <a:pt x="44" y="0"/>
                </a:lnTo>
                <a:lnTo>
                  <a:pt x="43" y="5"/>
                </a:lnTo>
                <a:lnTo>
                  <a:pt x="36" y="8"/>
                </a:lnTo>
                <a:lnTo>
                  <a:pt x="37" y="19"/>
                </a:lnTo>
                <a:lnTo>
                  <a:pt x="28" y="31"/>
                </a:lnTo>
                <a:lnTo>
                  <a:pt x="25" y="33"/>
                </a:lnTo>
                <a:lnTo>
                  <a:pt x="22" y="34"/>
                </a:lnTo>
                <a:lnTo>
                  <a:pt x="17" y="31"/>
                </a:lnTo>
                <a:lnTo>
                  <a:pt x="14" y="28"/>
                </a:lnTo>
                <a:lnTo>
                  <a:pt x="3" y="24"/>
                </a:lnTo>
                <a:lnTo>
                  <a:pt x="0" y="23"/>
                </a:lnTo>
                <a:lnTo>
                  <a:pt x="7" y="9"/>
                </a:lnTo>
                <a:lnTo>
                  <a:pt x="10" y="12"/>
                </a:lnTo>
                <a:lnTo>
                  <a:pt x="17" y="8"/>
                </a:lnTo>
                <a:lnTo>
                  <a:pt x="18" y="8"/>
                </a:lnTo>
                <a:lnTo>
                  <a:pt x="21" y="19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37" name="Freeform 298"/>
          <p:cNvSpPr>
            <a:spLocks/>
          </p:cNvSpPr>
          <p:nvPr/>
        </p:nvSpPr>
        <p:spPr bwMode="auto">
          <a:xfrm>
            <a:off x="6048375" y="2052638"/>
            <a:ext cx="47625" cy="41275"/>
          </a:xfrm>
          <a:custGeom>
            <a:avLst/>
            <a:gdLst>
              <a:gd name="T0" fmla="*/ 20 w 30"/>
              <a:gd name="T1" fmla="*/ 5 h 26"/>
              <a:gd name="T2" fmla="*/ 16 w 30"/>
              <a:gd name="T3" fmla="*/ 8 h 26"/>
              <a:gd name="T4" fmla="*/ 18 w 30"/>
              <a:gd name="T5" fmla="*/ 13 h 26"/>
              <a:gd name="T6" fmla="*/ 11 w 30"/>
              <a:gd name="T7" fmla="*/ 15 h 26"/>
              <a:gd name="T8" fmla="*/ 10 w 30"/>
              <a:gd name="T9" fmla="*/ 18 h 26"/>
              <a:gd name="T10" fmla="*/ 8 w 30"/>
              <a:gd name="T11" fmla="*/ 20 h 26"/>
              <a:gd name="T12" fmla="*/ 7 w 30"/>
              <a:gd name="T13" fmla="*/ 23 h 26"/>
              <a:gd name="T14" fmla="*/ 5 w 30"/>
              <a:gd name="T15" fmla="*/ 26 h 26"/>
              <a:gd name="T16" fmla="*/ 0 w 30"/>
              <a:gd name="T17" fmla="*/ 18 h 26"/>
              <a:gd name="T18" fmla="*/ 3 w 30"/>
              <a:gd name="T19" fmla="*/ 15 h 26"/>
              <a:gd name="T20" fmla="*/ 1 w 30"/>
              <a:gd name="T21" fmla="*/ 9 h 26"/>
              <a:gd name="T22" fmla="*/ 0 w 30"/>
              <a:gd name="T23" fmla="*/ 7 h 26"/>
              <a:gd name="T24" fmla="*/ 5 w 30"/>
              <a:gd name="T25" fmla="*/ 4 h 26"/>
              <a:gd name="T26" fmla="*/ 7 w 30"/>
              <a:gd name="T27" fmla="*/ 4 h 26"/>
              <a:gd name="T28" fmla="*/ 8 w 30"/>
              <a:gd name="T29" fmla="*/ 3 h 26"/>
              <a:gd name="T30" fmla="*/ 10 w 30"/>
              <a:gd name="T31" fmla="*/ 4 h 26"/>
              <a:gd name="T32" fmla="*/ 15 w 30"/>
              <a:gd name="T33" fmla="*/ 9 h 26"/>
              <a:gd name="T34" fmla="*/ 16 w 30"/>
              <a:gd name="T35" fmla="*/ 3 h 26"/>
              <a:gd name="T36" fmla="*/ 16 w 30"/>
              <a:gd name="T37" fmla="*/ 1 h 26"/>
              <a:gd name="T38" fmla="*/ 23 w 30"/>
              <a:gd name="T39" fmla="*/ 0 h 26"/>
              <a:gd name="T40" fmla="*/ 29 w 30"/>
              <a:gd name="T41" fmla="*/ 5 h 26"/>
              <a:gd name="T42" fmla="*/ 30 w 30"/>
              <a:gd name="T43" fmla="*/ 7 h 26"/>
              <a:gd name="T44" fmla="*/ 29 w 30"/>
              <a:gd name="T45" fmla="*/ 12 h 26"/>
              <a:gd name="T46" fmla="*/ 22 w 30"/>
              <a:gd name="T47" fmla="*/ 20 h 26"/>
              <a:gd name="T48" fmla="*/ 19 w 30"/>
              <a:gd name="T49" fmla="*/ 24 h 26"/>
              <a:gd name="T50" fmla="*/ 18 w 30"/>
              <a:gd name="T51" fmla="*/ 23 h 26"/>
              <a:gd name="T52" fmla="*/ 16 w 30"/>
              <a:gd name="T53" fmla="*/ 22 h 26"/>
              <a:gd name="T54" fmla="*/ 18 w 30"/>
              <a:gd name="T55" fmla="*/ 19 h 26"/>
              <a:gd name="T56" fmla="*/ 23 w 30"/>
              <a:gd name="T57" fmla="*/ 12 h 26"/>
              <a:gd name="T58" fmla="*/ 25 w 30"/>
              <a:gd name="T59" fmla="*/ 7 h 26"/>
              <a:gd name="T60" fmla="*/ 20 w 30"/>
              <a:gd name="T61" fmla="*/ 5 h 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</a:cxnLst>
            <a:rect l="0" t="0" r="r" b="b"/>
            <a:pathLst>
              <a:path w="30" h="26">
                <a:moveTo>
                  <a:pt x="20" y="5"/>
                </a:moveTo>
                <a:lnTo>
                  <a:pt x="16" y="8"/>
                </a:lnTo>
                <a:lnTo>
                  <a:pt x="18" y="13"/>
                </a:lnTo>
                <a:lnTo>
                  <a:pt x="11" y="15"/>
                </a:lnTo>
                <a:lnTo>
                  <a:pt x="10" y="18"/>
                </a:lnTo>
                <a:lnTo>
                  <a:pt x="8" y="20"/>
                </a:lnTo>
                <a:lnTo>
                  <a:pt x="7" y="23"/>
                </a:lnTo>
                <a:lnTo>
                  <a:pt x="5" y="26"/>
                </a:lnTo>
                <a:lnTo>
                  <a:pt x="0" y="18"/>
                </a:lnTo>
                <a:lnTo>
                  <a:pt x="3" y="15"/>
                </a:lnTo>
                <a:lnTo>
                  <a:pt x="1" y="9"/>
                </a:lnTo>
                <a:lnTo>
                  <a:pt x="0" y="7"/>
                </a:lnTo>
                <a:lnTo>
                  <a:pt x="5" y="4"/>
                </a:lnTo>
                <a:lnTo>
                  <a:pt x="7" y="4"/>
                </a:lnTo>
                <a:lnTo>
                  <a:pt x="8" y="3"/>
                </a:lnTo>
                <a:lnTo>
                  <a:pt x="10" y="4"/>
                </a:lnTo>
                <a:lnTo>
                  <a:pt x="15" y="9"/>
                </a:lnTo>
                <a:lnTo>
                  <a:pt x="16" y="3"/>
                </a:lnTo>
                <a:lnTo>
                  <a:pt x="16" y="1"/>
                </a:lnTo>
                <a:lnTo>
                  <a:pt x="23" y="0"/>
                </a:lnTo>
                <a:lnTo>
                  <a:pt x="29" y="5"/>
                </a:lnTo>
                <a:lnTo>
                  <a:pt x="30" y="7"/>
                </a:lnTo>
                <a:lnTo>
                  <a:pt x="29" y="12"/>
                </a:lnTo>
                <a:lnTo>
                  <a:pt x="22" y="20"/>
                </a:lnTo>
                <a:lnTo>
                  <a:pt x="19" y="24"/>
                </a:lnTo>
                <a:lnTo>
                  <a:pt x="18" y="23"/>
                </a:lnTo>
                <a:lnTo>
                  <a:pt x="16" y="22"/>
                </a:lnTo>
                <a:lnTo>
                  <a:pt x="18" y="19"/>
                </a:lnTo>
                <a:lnTo>
                  <a:pt x="23" y="12"/>
                </a:lnTo>
                <a:lnTo>
                  <a:pt x="25" y="7"/>
                </a:lnTo>
                <a:lnTo>
                  <a:pt x="20" y="5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38" name="Freeform 299"/>
          <p:cNvSpPr>
            <a:spLocks/>
          </p:cNvSpPr>
          <p:nvPr/>
        </p:nvSpPr>
        <p:spPr bwMode="auto">
          <a:xfrm>
            <a:off x="6196013" y="2012950"/>
            <a:ext cx="19050" cy="20638"/>
          </a:xfrm>
          <a:custGeom>
            <a:avLst/>
            <a:gdLst>
              <a:gd name="T0" fmla="*/ 4 w 12"/>
              <a:gd name="T1" fmla="*/ 10 h 13"/>
              <a:gd name="T2" fmla="*/ 1 w 12"/>
              <a:gd name="T3" fmla="*/ 13 h 13"/>
              <a:gd name="T4" fmla="*/ 1 w 12"/>
              <a:gd name="T5" fmla="*/ 11 h 13"/>
              <a:gd name="T6" fmla="*/ 1 w 12"/>
              <a:gd name="T7" fmla="*/ 6 h 13"/>
              <a:gd name="T8" fmla="*/ 0 w 12"/>
              <a:gd name="T9" fmla="*/ 4 h 13"/>
              <a:gd name="T10" fmla="*/ 2 w 12"/>
              <a:gd name="T11" fmla="*/ 0 h 13"/>
              <a:gd name="T12" fmla="*/ 9 w 12"/>
              <a:gd name="T13" fmla="*/ 3 h 13"/>
              <a:gd name="T14" fmla="*/ 11 w 12"/>
              <a:gd name="T15" fmla="*/ 6 h 13"/>
              <a:gd name="T16" fmla="*/ 12 w 12"/>
              <a:gd name="T17" fmla="*/ 8 h 13"/>
              <a:gd name="T18" fmla="*/ 12 w 12"/>
              <a:gd name="T19" fmla="*/ 10 h 13"/>
              <a:gd name="T20" fmla="*/ 11 w 12"/>
              <a:gd name="T21" fmla="*/ 11 h 13"/>
              <a:gd name="T22" fmla="*/ 4 w 12"/>
              <a:gd name="T23" fmla="*/ 10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12" h="13">
                <a:moveTo>
                  <a:pt x="4" y="10"/>
                </a:moveTo>
                <a:lnTo>
                  <a:pt x="1" y="13"/>
                </a:lnTo>
                <a:lnTo>
                  <a:pt x="1" y="11"/>
                </a:lnTo>
                <a:lnTo>
                  <a:pt x="1" y="6"/>
                </a:lnTo>
                <a:lnTo>
                  <a:pt x="0" y="4"/>
                </a:lnTo>
                <a:lnTo>
                  <a:pt x="2" y="0"/>
                </a:lnTo>
                <a:lnTo>
                  <a:pt x="9" y="3"/>
                </a:lnTo>
                <a:lnTo>
                  <a:pt x="11" y="6"/>
                </a:lnTo>
                <a:lnTo>
                  <a:pt x="12" y="8"/>
                </a:lnTo>
                <a:lnTo>
                  <a:pt x="12" y="10"/>
                </a:lnTo>
                <a:lnTo>
                  <a:pt x="11" y="11"/>
                </a:lnTo>
                <a:lnTo>
                  <a:pt x="4" y="10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39" name="Freeform 300"/>
          <p:cNvSpPr>
            <a:spLocks/>
          </p:cNvSpPr>
          <p:nvPr/>
        </p:nvSpPr>
        <p:spPr bwMode="auto">
          <a:xfrm>
            <a:off x="6226175" y="1995488"/>
            <a:ext cx="42863" cy="57150"/>
          </a:xfrm>
          <a:custGeom>
            <a:avLst/>
            <a:gdLst>
              <a:gd name="T0" fmla="*/ 3 w 27"/>
              <a:gd name="T1" fmla="*/ 13 h 36"/>
              <a:gd name="T2" fmla="*/ 4 w 27"/>
              <a:gd name="T3" fmla="*/ 9 h 36"/>
              <a:gd name="T4" fmla="*/ 8 w 27"/>
              <a:gd name="T5" fmla="*/ 13 h 36"/>
              <a:gd name="T6" fmla="*/ 12 w 27"/>
              <a:gd name="T7" fmla="*/ 6 h 36"/>
              <a:gd name="T8" fmla="*/ 15 w 27"/>
              <a:gd name="T9" fmla="*/ 4 h 36"/>
              <a:gd name="T10" fmla="*/ 16 w 27"/>
              <a:gd name="T11" fmla="*/ 4 h 36"/>
              <a:gd name="T12" fmla="*/ 23 w 27"/>
              <a:gd name="T13" fmla="*/ 0 h 36"/>
              <a:gd name="T14" fmla="*/ 27 w 27"/>
              <a:gd name="T15" fmla="*/ 0 h 36"/>
              <a:gd name="T16" fmla="*/ 23 w 27"/>
              <a:gd name="T17" fmla="*/ 17 h 36"/>
              <a:gd name="T18" fmla="*/ 23 w 27"/>
              <a:gd name="T19" fmla="*/ 22 h 36"/>
              <a:gd name="T20" fmla="*/ 26 w 27"/>
              <a:gd name="T21" fmla="*/ 33 h 36"/>
              <a:gd name="T22" fmla="*/ 24 w 27"/>
              <a:gd name="T23" fmla="*/ 34 h 36"/>
              <a:gd name="T24" fmla="*/ 20 w 27"/>
              <a:gd name="T25" fmla="*/ 36 h 36"/>
              <a:gd name="T26" fmla="*/ 20 w 27"/>
              <a:gd name="T27" fmla="*/ 26 h 36"/>
              <a:gd name="T28" fmla="*/ 14 w 27"/>
              <a:gd name="T29" fmla="*/ 25 h 36"/>
              <a:gd name="T30" fmla="*/ 14 w 27"/>
              <a:gd name="T31" fmla="*/ 19 h 36"/>
              <a:gd name="T32" fmla="*/ 9 w 27"/>
              <a:gd name="T33" fmla="*/ 19 h 36"/>
              <a:gd name="T34" fmla="*/ 3 w 27"/>
              <a:gd name="T35" fmla="*/ 26 h 36"/>
              <a:gd name="T36" fmla="*/ 3 w 27"/>
              <a:gd name="T37" fmla="*/ 28 h 36"/>
              <a:gd name="T38" fmla="*/ 0 w 27"/>
              <a:gd name="T39" fmla="*/ 25 h 36"/>
              <a:gd name="T40" fmla="*/ 0 w 27"/>
              <a:gd name="T41" fmla="*/ 24 h 36"/>
              <a:gd name="T42" fmla="*/ 3 w 27"/>
              <a:gd name="T43" fmla="*/ 17 h 36"/>
              <a:gd name="T44" fmla="*/ 3 w 27"/>
              <a:gd name="T45" fmla="*/ 13 h 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27" h="36">
                <a:moveTo>
                  <a:pt x="3" y="13"/>
                </a:moveTo>
                <a:lnTo>
                  <a:pt x="4" y="9"/>
                </a:lnTo>
                <a:lnTo>
                  <a:pt x="8" y="13"/>
                </a:lnTo>
                <a:lnTo>
                  <a:pt x="12" y="6"/>
                </a:lnTo>
                <a:lnTo>
                  <a:pt x="15" y="4"/>
                </a:lnTo>
                <a:lnTo>
                  <a:pt x="16" y="4"/>
                </a:lnTo>
                <a:lnTo>
                  <a:pt x="23" y="0"/>
                </a:lnTo>
                <a:lnTo>
                  <a:pt x="27" y="0"/>
                </a:lnTo>
                <a:lnTo>
                  <a:pt x="23" y="17"/>
                </a:lnTo>
                <a:lnTo>
                  <a:pt x="23" y="22"/>
                </a:lnTo>
                <a:lnTo>
                  <a:pt x="26" y="33"/>
                </a:lnTo>
                <a:lnTo>
                  <a:pt x="24" y="34"/>
                </a:lnTo>
                <a:lnTo>
                  <a:pt x="20" y="36"/>
                </a:lnTo>
                <a:lnTo>
                  <a:pt x="20" y="26"/>
                </a:lnTo>
                <a:lnTo>
                  <a:pt x="14" y="25"/>
                </a:lnTo>
                <a:lnTo>
                  <a:pt x="14" y="19"/>
                </a:lnTo>
                <a:lnTo>
                  <a:pt x="9" y="19"/>
                </a:lnTo>
                <a:lnTo>
                  <a:pt x="3" y="26"/>
                </a:lnTo>
                <a:lnTo>
                  <a:pt x="3" y="28"/>
                </a:lnTo>
                <a:lnTo>
                  <a:pt x="0" y="25"/>
                </a:lnTo>
                <a:lnTo>
                  <a:pt x="0" y="24"/>
                </a:lnTo>
                <a:lnTo>
                  <a:pt x="3" y="17"/>
                </a:lnTo>
                <a:lnTo>
                  <a:pt x="3" y="13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40" name="Freeform 301"/>
          <p:cNvSpPr>
            <a:spLocks/>
          </p:cNvSpPr>
          <p:nvPr/>
        </p:nvSpPr>
        <p:spPr bwMode="auto">
          <a:xfrm>
            <a:off x="6151563" y="1976438"/>
            <a:ext cx="50800" cy="47625"/>
          </a:xfrm>
          <a:custGeom>
            <a:avLst/>
            <a:gdLst>
              <a:gd name="T0" fmla="*/ 17 w 32"/>
              <a:gd name="T1" fmla="*/ 10 h 30"/>
              <a:gd name="T2" fmla="*/ 14 w 32"/>
              <a:gd name="T3" fmla="*/ 12 h 30"/>
              <a:gd name="T4" fmla="*/ 17 w 32"/>
              <a:gd name="T5" fmla="*/ 15 h 30"/>
              <a:gd name="T6" fmla="*/ 17 w 32"/>
              <a:gd name="T7" fmla="*/ 16 h 30"/>
              <a:gd name="T8" fmla="*/ 15 w 32"/>
              <a:gd name="T9" fmla="*/ 19 h 30"/>
              <a:gd name="T10" fmla="*/ 7 w 32"/>
              <a:gd name="T11" fmla="*/ 16 h 30"/>
              <a:gd name="T12" fmla="*/ 3 w 32"/>
              <a:gd name="T13" fmla="*/ 18 h 30"/>
              <a:gd name="T14" fmla="*/ 9 w 32"/>
              <a:gd name="T15" fmla="*/ 22 h 30"/>
              <a:gd name="T16" fmla="*/ 15 w 32"/>
              <a:gd name="T17" fmla="*/ 27 h 30"/>
              <a:gd name="T18" fmla="*/ 14 w 32"/>
              <a:gd name="T19" fmla="*/ 29 h 30"/>
              <a:gd name="T20" fmla="*/ 13 w 32"/>
              <a:gd name="T21" fmla="*/ 30 h 30"/>
              <a:gd name="T22" fmla="*/ 11 w 32"/>
              <a:gd name="T23" fmla="*/ 29 h 30"/>
              <a:gd name="T24" fmla="*/ 0 w 32"/>
              <a:gd name="T25" fmla="*/ 22 h 30"/>
              <a:gd name="T26" fmla="*/ 2 w 32"/>
              <a:gd name="T27" fmla="*/ 15 h 30"/>
              <a:gd name="T28" fmla="*/ 10 w 32"/>
              <a:gd name="T29" fmla="*/ 11 h 30"/>
              <a:gd name="T30" fmla="*/ 24 w 32"/>
              <a:gd name="T31" fmla="*/ 0 h 30"/>
              <a:gd name="T32" fmla="*/ 32 w 32"/>
              <a:gd name="T33" fmla="*/ 3 h 30"/>
              <a:gd name="T34" fmla="*/ 29 w 32"/>
              <a:gd name="T35" fmla="*/ 6 h 30"/>
              <a:gd name="T36" fmla="*/ 29 w 32"/>
              <a:gd name="T37" fmla="*/ 10 h 30"/>
              <a:gd name="T38" fmla="*/ 24 w 32"/>
              <a:gd name="T39" fmla="*/ 18 h 30"/>
              <a:gd name="T40" fmla="*/ 22 w 32"/>
              <a:gd name="T41" fmla="*/ 12 h 30"/>
              <a:gd name="T42" fmla="*/ 17 w 32"/>
              <a:gd name="T43" fmla="*/ 10 h 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32" h="30">
                <a:moveTo>
                  <a:pt x="17" y="10"/>
                </a:moveTo>
                <a:lnTo>
                  <a:pt x="14" y="12"/>
                </a:lnTo>
                <a:lnTo>
                  <a:pt x="17" y="15"/>
                </a:lnTo>
                <a:lnTo>
                  <a:pt x="17" y="16"/>
                </a:lnTo>
                <a:lnTo>
                  <a:pt x="15" y="19"/>
                </a:lnTo>
                <a:lnTo>
                  <a:pt x="7" y="16"/>
                </a:lnTo>
                <a:lnTo>
                  <a:pt x="3" y="18"/>
                </a:lnTo>
                <a:lnTo>
                  <a:pt x="9" y="22"/>
                </a:lnTo>
                <a:lnTo>
                  <a:pt x="15" y="27"/>
                </a:lnTo>
                <a:lnTo>
                  <a:pt x="14" y="29"/>
                </a:lnTo>
                <a:lnTo>
                  <a:pt x="13" y="30"/>
                </a:lnTo>
                <a:lnTo>
                  <a:pt x="11" y="29"/>
                </a:lnTo>
                <a:lnTo>
                  <a:pt x="0" y="22"/>
                </a:lnTo>
                <a:lnTo>
                  <a:pt x="2" y="15"/>
                </a:lnTo>
                <a:lnTo>
                  <a:pt x="10" y="11"/>
                </a:lnTo>
                <a:lnTo>
                  <a:pt x="24" y="0"/>
                </a:lnTo>
                <a:lnTo>
                  <a:pt x="32" y="3"/>
                </a:lnTo>
                <a:lnTo>
                  <a:pt x="29" y="6"/>
                </a:lnTo>
                <a:lnTo>
                  <a:pt x="29" y="10"/>
                </a:lnTo>
                <a:lnTo>
                  <a:pt x="24" y="18"/>
                </a:lnTo>
                <a:lnTo>
                  <a:pt x="22" y="12"/>
                </a:lnTo>
                <a:lnTo>
                  <a:pt x="17" y="10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41" name="Freeform 302"/>
          <p:cNvSpPr>
            <a:spLocks noEditPoints="1"/>
          </p:cNvSpPr>
          <p:nvPr/>
        </p:nvSpPr>
        <p:spPr bwMode="auto">
          <a:xfrm>
            <a:off x="6280150" y="1849438"/>
            <a:ext cx="84138" cy="166688"/>
          </a:xfrm>
          <a:custGeom>
            <a:avLst/>
            <a:gdLst>
              <a:gd name="T0" fmla="*/ 11 w 53"/>
              <a:gd name="T1" fmla="*/ 30 h 105"/>
              <a:gd name="T2" fmla="*/ 29 w 53"/>
              <a:gd name="T3" fmla="*/ 34 h 105"/>
              <a:gd name="T4" fmla="*/ 31 w 53"/>
              <a:gd name="T5" fmla="*/ 28 h 105"/>
              <a:gd name="T6" fmla="*/ 14 w 53"/>
              <a:gd name="T7" fmla="*/ 23 h 105"/>
              <a:gd name="T8" fmla="*/ 42 w 53"/>
              <a:gd name="T9" fmla="*/ 26 h 105"/>
              <a:gd name="T10" fmla="*/ 46 w 53"/>
              <a:gd name="T11" fmla="*/ 24 h 105"/>
              <a:gd name="T12" fmla="*/ 52 w 53"/>
              <a:gd name="T13" fmla="*/ 24 h 105"/>
              <a:gd name="T14" fmla="*/ 49 w 53"/>
              <a:gd name="T15" fmla="*/ 32 h 105"/>
              <a:gd name="T16" fmla="*/ 53 w 53"/>
              <a:gd name="T17" fmla="*/ 50 h 105"/>
              <a:gd name="T18" fmla="*/ 53 w 53"/>
              <a:gd name="T19" fmla="*/ 69 h 105"/>
              <a:gd name="T20" fmla="*/ 48 w 53"/>
              <a:gd name="T21" fmla="*/ 81 h 105"/>
              <a:gd name="T22" fmla="*/ 42 w 53"/>
              <a:gd name="T23" fmla="*/ 81 h 105"/>
              <a:gd name="T24" fmla="*/ 20 w 53"/>
              <a:gd name="T25" fmla="*/ 83 h 105"/>
              <a:gd name="T26" fmla="*/ 23 w 53"/>
              <a:gd name="T27" fmla="*/ 92 h 105"/>
              <a:gd name="T28" fmla="*/ 10 w 53"/>
              <a:gd name="T29" fmla="*/ 102 h 105"/>
              <a:gd name="T30" fmla="*/ 4 w 53"/>
              <a:gd name="T31" fmla="*/ 103 h 105"/>
              <a:gd name="T32" fmla="*/ 1 w 53"/>
              <a:gd name="T33" fmla="*/ 105 h 105"/>
              <a:gd name="T34" fmla="*/ 0 w 53"/>
              <a:gd name="T35" fmla="*/ 101 h 105"/>
              <a:gd name="T36" fmla="*/ 1 w 53"/>
              <a:gd name="T37" fmla="*/ 95 h 105"/>
              <a:gd name="T38" fmla="*/ 7 w 53"/>
              <a:gd name="T39" fmla="*/ 95 h 105"/>
              <a:gd name="T40" fmla="*/ 10 w 53"/>
              <a:gd name="T41" fmla="*/ 96 h 105"/>
              <a:gd name="T42" fmla="*/ 10 w 53"/>
              <a:gd name="T43" fmla="*/ 90 h 105"/>
              <a:gd name="T44" fmla="*/ 20 w 53"/>
              <a:gd name="T45" fmla="*/ 79 h 105"/>
              <a:gd name="T46" fmla="*/ 26 w 53"/>
              <a:gd name="T47" fmla="*/ 73 h 105"/>
              <a:gd name="T48" fmla="*/ 16 w 53"/>
              <a:gd name="T49" fmla="*/ 65 h 105"/>
              <a:gd name="T50" fmla="*/ 3 w 53"/>
              <a:gd name="T51" fmla="*/ 68 h 105"/>
              <a:gd name="T52" fmla="*/ 1 w 53"/>
              <a:gd name="T53" fmla="*/ 62 h 105"/>
              <a:gd name="T54" fmla="*/ 8 w 53"/>
              <a:gd name="T55" fmla="*/ 62 h 105"/>
              <a:gd name="T56" fmla="*/ 11 w 53"/>
              <a:gd name="T57" fmla="*/ 54 h 105"/>
              <a:gd name="T58" fmla="*/ 8 w 53"/>
              <a:gd name="T59" fmla="*/ 47 h 105"/>
              <a:gd name="T60" fmla="*/ 23 w 53"/>
              <a:gd name="T61" fmla="*/ 54 h 105"/>
              <a:gd name="T62" fmla="*/ 25 w 53"/>
              <a:gd name="T63" fmla="*/ 51 h 105"/>
              <a:gd name="T64" fmla="*/ 20 w 53"/>
              <a:gd name="T65" fmla="*/ 43 h 105"/>
              <a:gd name="T66" fmla="*/ 11 w 53"/>
              <a:gd name="T67" fmla="*/ 39 h 105"/>
              <a:gd name="T68" fmla="*/ 5 w 53"/>
              <a:gd name="T69" fmla="*/ 31 h 105"/>
              <a:gd name="T70" fmla="*/ 3 w 53"/>
              <a:gd name="T71" fmla="*/ 27 h 105"/>
              <a:gd name="T72" fmla="*/ 18 w 53"/>
              <a:gd name="T73" fmla="*/ 16 h 105"/>
              <a:gd name="T74" fmla="*/ 26 w 53"/>
              <a:gd name="T75" fmla="*/ 26 h 105"/>
              <a:gd name="T76" fmla="*/ 25 w 53"/>
              <a:gd name="T77" fmla="*/ 12 h 105"/>
              <a:gd name="T78" fmla="*/ 18 w 53"/>
              <a:gd name="T79" fmla="*/ 1 h 105"/>
              <a:gd name="T80" fmla="*/ 20 w 53"/>
              <a:gd name="T81" fmla="*/ 0 h 105"/>
              <a:gd name="T82" fmla="*/ 30 w 53"/>
              <a:gd name="T83" fmla="*/ 12 h 105"/>
              <a:gd name="T84" fmla="*/ 35 w 53"/>
              <a:gd name="T85" fmla="*/ 17 h 105"/>
              <a:gd name="T86" fmla="*/ 42 w 53"/>
              <a:gd name="T87" fmla="*/ 17 h 105"/>
              <a:gd name="T88" fmla="*/ 41 w 53"/>
              <a:gd name="T89" fmla="*/ 53 h 105"/>
              <a:gd name="T90" fmla="*/ 34 w 53"/>
              <a:gd name="T91" fmla="*/ 58 h 105"/>
              <a:gd name="T92" fmla="*/ 34 w 53"/>
              <a:gd name="T93" fmla="*/ 66 h 105"/>
              <a:gd name="T94" fmla="*/ 42 w 53"/>
              <a:gd name="T95" fmla="*/ 61 h 10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</a:cxnLst>
            <a:rect l="0" t="0" r="r" b="b"/>
            <a:pathLst>
              <a:path w="53" h="105">
                <a:moveTo>
                  <a:pt x="14" y="23"/>
                </a:moveTo>
                <a:lnTo>
                  <a:pt x="11" y="30"/>
                </a:lnTo>
                <a:lnTo>
                  <a:pt x="26" y="35"/>
                </a:lnTo>
                <a:lnTo>
                  <a:pt x="29" y="34"/>
                </a:lnTo>
                <a:lnTo>
                  <a:pt x="34" y="31"/>
                </a:lnTo>
                <a:lnTo>
                  <a:pt x="31" y="28"/>
                </a:lnTo>
                <a:lnTo>
                  <a:pt x="18" y="24"/>
                </a:lnTo>
                <a:lnTo>
                  <a:pt x="14" y="23"/>
                </a:lnTo>
                <a:close/>
                <a:moveTo>
                  <a:pt x="42" y="23"/>
                </a:moveTo>
                <a:lnTo>
                  <a:pt x="42" y="26"/>
                </a:lnTo>
                <a:lnTo>
                  <a:pt x="45" y="26"/>
                </a:lnTo>
                <a:lnTo>
                  <a:pt x="46" y="24"/>
                </a:lnTo>
                <a:lnTo>
                  <a:pt x="49" y="21"/>
                </a:lnTo>
                <a:lnTo>
                  <a:pt x="52" y="24"/>
                </a:lnTo>
                <a:lnTo>
                  <a:pt x="48" y="30"/>
                </a:lnTo>
                <a:lnTo>
                  <a:pt x="49" y="32"/>
                </a:lnTo>
                <a:lnTo>
                  <a:pt x="52" y="46"/>
                </a:lnTo>
                <a:lnTo>
                  <a:pt x="53" y="50"/>
                </a:lnTo>
                <a:lnTo>
                  <a:pt x="53" y="65"/>
                </a:lnTo>
                <a:lnTo>
                  <a:pt x="53" y="69"/>
                </a:lnTo>
                <a:lnTo>
                  <a:pt x="50" y="75"/>
                </a:lnTo>
                <a:lnTo>
                  <a:pt x="48" y="81"/>
                </a:lnTo>
                <a:lnTo>
                  <a:pt x="44" y="81"/>
                </a:lnTo>
                <a:lnTo>
                  <a:pt x="42" y="81"/>
                </a:lnTo>
                <a:lnTo>
                  <a:pt x="26" y="83"/>
                </a:lnTo>
                <a:lnTo>
                  <a:pt x="20" y="83"/>
                </a:lnTo>
                <a:lnTo>
                  <a:pt x="19" y="90"/>
                </a:lnTo>
                <a:lnTo>
                  <a:pt x="23" y="92"/>
                </a:lnTo>
                <a:lnTo>
                  <a:pt x="25" y="94"/>
                </a:lnTo>
                <a:lnTo>
                  <a:pt x="10" y="102"/>
                </a:lnTo>
                <a:lnTo>
                  <a:pt x="8" y="102"/>
                </a:lnTo>
                <a:lnTo>
                  <a:pt x="4" y="103"/>
                </a:lnTo>
                <a:lnTo>
                  <a:pt x="1" y="105"/>
                </a:lnTo>
                <a:lnTo>
                  <a:pt x="1" y="105"/>
                </a:lnTo>
                <a:lnTo>
                  <a:pt x="0" y="102"/>
                </a:lnTo>
                <a:lnTo>
                  <a:pt x="0" y="101"/>
                </a:lnTo>
                <a:lnTo>
                  <a:pt x="1" y="96"/>
                </a:lnTo>
                <a:lnTo>
                  <a:pt x="1" y="95"/>
                </a:lnTo>
                <a:lnTo>
                  <a:pt x="4" y="92"/>
                </a:lnTo>
                <a:lnTo>
                  <a:pt x="7" y="95"/>
                </a:lnTo>
                <a:lnTo>
                  <a:pt x="8" y="96"/>
                </a:lnTo>
                <a:lnTo>
                  <a:pt x="10" y="96"/>
                </a:lnTo>
                <a:lnTo>
                  <a:pt x="15" y="92"/>
                </a:lnTo>
                <a:lnTo>
                  <a:pt x="10" y="90"/>
                </a:lnTo>
                <a:lnTo>
                  <a:pt x="10" y="84"/>
                </a:lnTo>
                <a:lnTo>
                  <a:pt x="20" y="79"/>
                </a:lnTo>
                <a:lnTo>
                  <a:pt x="22" y="76"/>
                </a:lnTo>
                <a:lnTo>
                  <a:pt x="26" y="73"/>
                </a:lnTo>
                <a:lnTo>
                  <a:pt x="23" y="66"/>
                </a:lnTo>
                <a:lnTo>
                  <a:pt x="16" y="65"/>
                </a:lnTo>
                <a:lnTo>
                  <a:pt x="7" y="69"/>
                </a:lnTo>
                <a:lnTo>
                  <a:pt x="3" y="68"/>
                </a:lnTo>
                <a:lnTo>
                  <a:pt x="1" y="62"/>
                </a:lnTo>
                <a:lnTo>
                  <a:pt x="1" y="62"/>
                </a:lnTo>
                <a:lnTo>
                  <a:pt x="1" y="62"/>
                </a:lnTo>
                <a:lnTo>
                  <a:pt x="8" y="62"/>
                </a:lnTo>
                <a:lnTo>
                  <a:pt x="15" y="61"/>
                </a:lnTo>
                <a:lnTo>
                  <a:pt x="11" y="54"/>
                </a:lnTo>
                <a:lnTo>
                  <a:pt x="10" y="51"/>
                </a:lnTo>
                <a:lnTo>
                  <a:pt x="8" y="47"/>
                </a:lnTo>
                <a:lnTo>
                  <a:pt x="19" y="50"/>
                </a:lnTo>
                <a:lnTo>
                  <a:pt x="23" y="54"/>
                </a:lnTo>
                <a:lnTo>
                  <a:pt x="25" y="57"/>
                </a:lnTo>
                <a:lnTo>
                  <a:pt x="25" y="51"/>
                </a:lnTo>
                <a:lnTo>
                  <a:pt x="23" y="47"/>
                </a:lnTo>
                <a:lnTo>
                  <a:pt x="20" y="43"/>
                </a:lnTo>
                <a:lnTo>
                  <a:pt x="20" y="42"/>
                </a:lnTo>
                <a:lnTo>
                  <a:pt x="11" y="39"/>
                </a:lnTo>
                <a:lnTo>
                  <a:pt x="7" y="35"/>
                </a:lnTo>
                <a:lnTo>
                  <a:pt x="5" y="31"/>
                </a:lnTo>
                <a:lnTo>
                  <a:pt x="4" y="30"/>
                </a:lnTo>
                <a:lnTo>
                  <a:pt x="3" y="27"/>
                </a:lnTo>
                <a:lnTo>
                  <a:pt x="14" y="15"/>
                </a:lnTo>
                <a:lnTo>
                  <a:pt x="18" y="16"/>
                </a:lnTo>
                <a:lnTo>
                  <a:pt x="19" y="16"/>
                </a:lnTo>
                <a:lnTo>
                  <a:pt x="26" y="26"/>
                </a:lnTo>
                <a:lnTo>
                  <a:pt x="29" y="23"/>
                </a:lnTo>
                <a:lnTo>
                  <a:pt x="25" y="12"/>
                </a:lnTo>
                <a:lnTo>
                  <a:pt x="19" y="8"/>
                </a:lnTo>
                <a:lnTo>
                  <a:pt x="18" y="1"/>
                </a:lnTo>
                <a:lnTo>
                  <a:pt x="18" y="0"/>
                </a:lnTo>
                <a:lnTo>
                  <a:pt x="20" y="0"/>
                </a:lnTo>
                <a:lnTo>
                  <a:pt x="25" y="8"/>
                </a:lnTo>
                <a:lnTo>
                  <a:pt x="30" y="12"/>
                </a:lnTo>
                <a:lnTo>
                  <a:pt x="34" y="15"/>
                </a:lnTo>
                <a:lnTo>
                  <a:pt x="35" y="17"/>
                </a:lnTo>
                <a:lnTo>
                  <a:pt x="38" y="16"/>
                </a:lnTo>
                <a:lnTo>
                  <a:pt x="42" y="17"/>
                </a:lnTo>
                <a:lnTo>
                  <a:pt x="42" y="23"/>
                </a:lnTo>
                <a:close/>
                <a:moveTo>
                  <a:pt x="41" y="53"/>
                </a:moveTo>
                <a:lnTo>
                  <a:pt x="35" y="54"/>
                </a:lnTo>
                <a:lnTo>
                  <a:pt x="34" y="58"/>
                </a:lnTo>
                <a:lnTo>
                  <a:pt x="31" y="62"/>
                </a:lnTo>
                <a:lnTo>
                  <a:pt x="34" y="66"/>
                </a:lnTo>
                <a:lnTo>
                  <a:pt x="35" y="68"/>
                </a:lnTo>
                <a:lnTo>
                  <a:pt x="42" y="61"/>
                </a:lnTo>
                <a:lnTo>
                  <a:pt x="41" y="53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42" name="Freeform 303"/>
          <p:cNvSpPr>
            <a:spLocks/>
          </p:cNvSpPr>
          <p:nvPr/>
        </p:nvSpPr>
        <p:spPr bwMode="auto">
          <a:xfrm>
            <a:off x="6208713" y="1974850"/>
            <a:ext cx="25400" cy="14288"/>
          </a:xfrm>
          <a:custGeom>
            <a:avLst/>
            <a:gdLst>
              <a:gd name="T0" fmla="*/ 15 w 16"/>
              <a:gd name="T1" fmla="*/ 4 h 9"/>
              <a:gd name="T2" fmla="*/ 16 w 16"/>
              <a:gd name="T3" fmla="*/ 9 h 9"/>
              <a:gd name="T4" fmla="*/ 9 w 16"/>
              <a:gd name="T5" fmla="*/ 8 h 9"/>
              <a:gd name="T6" fmla="*/ 5 w 16"/>
              <a:gd name="T7" fmla="*/ 8 h 9"/>
              <a:gd name="T8" fmla="*/ 0 w 16"/>
              <a:gd name="T9" fmla="*/ 5 h 9"/>
              <a:gd name="T10" fmla="*/ 0 w 16"/>
              <a:gd name="T11" fmla="*/ 4 h 9"/>
              <a:gd name="T12" fmla="*/ 3 w 16"/>
              <a:gd name="T13" fmla="*/ 0 h 9"/>
              <a:gd name="T14" fmla="*/ 8 w 16"/>
              <a:gd name="T15" fmla="*/ 0 h 9"/>
              <a:gd name="T16" fmla="*/ 12 w 16"/>
              <a:gd name="T17" fmla="*/ 1 h 9"/>
              <a:gd name="T18" fmla="*/ 14 w 16"/>
              <a:gd name="T19" fmla="*/ 1 h 9"/>
              <a:gd name="T20" fmla="*/ 15 w 16"/>
              <a:gd name="T21" fmla="*/ 4 h 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6" h="9">
                <a:moveTo>
                  <a:pt x="15" y="4"/>
                </a:moveTo>
                <a:lnTo>
                  <a:pt x="16" y="9"/>
                </a:lnTo>
                <a:lnTo>
                  <a:pt x="9" y="8"/>
                </a:lnTo>
                <a:lnTo>
                  <a:pt x="5" y="8"/>
                </a:lnTo>
                <a:lnTo>
                  <a:pt x="0" y="5"/>
                </a:lnTo>
                <a:lnTo>
                  <a:pt x="0" y="4"/>
                </a:lnTo>
                <a:lnTo>
                  <a:pt x="3" y="0"/>
                </a:lnTo>
                <a:lnTo>
                  <a:pt x="8" y="0"/>
                </a:lnTo>
                <a:lnTo>
                  <a:pt x="12" y="1"/>
                </a:lnTo>
                <a:lnTo>
                  <a:pt x="14" y="1"/>
                </a:lnTo>
                <a:lnTo>
                  <a:pt x="15" y="4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43" name="Freeform 304"/>
          <p:cNvSpPr>
            <a:spLocks/>
          </p:cNvSpPr>
          <p:nvPr/>
        </p:nvSpPr>
        <p:spPr bwMode="auto">
          <a:xfrm>
            <a:off x="6278563" y="1965325"/>
            <a:ext cx="7938" cy="17463"/>
          </a:xfrm>
          <a:custGeom>
            <a:avLst/>
            <a:gdLst>
              <a:gd name="T0" fmla="*/ 5 w 5"/>
              <a:gd name="T1" fmla="*/ 10 h 11"/>
              <a:gd name="T2" fmla="*/ 0 w 5"/>
              <a:gd name="T3" fmla="*/ 11 h 11"/>
              <a:gd name="T4" fmla="*/ 0 w 5"/>
              <a:gd name="T5" fmla="*/ 3 h 11"/>
              <a:gd name="T6" fmla="*/ 2 w 5"/>
              <a:gd name="T7" fmla="*/ 4 h 11"/>
              <a:gd name="T8" fmla="*/ 4 w 5"/>
              <a:gd name="T9" fmla="*/ 2 h 11"/>
              <a:gd name="T10" fmla="*/ 4 w 5"/>
              <a:gd name="T11" fmla="*/ 0 h 11"/>
              <a:gd name="T12" fmla="*/ 5 w 5"/>
              <a:gd name="T13" fmla="*/ 2 h 11"/>
              <a:gd name="T14" fmla="*/ 5 w 5"/>
              <a:gd name="T15" fmla="*/ 3 h 11"/>
              <a:gd name="T16" fmla="*/ 5 w 5"/>
              <a:gd name="T17" fmla="*/ 10 h 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5" h="11">
                <a:moveTo>
                  <a:pt x="5" y="10"/>
                </a:moveTo>
                <a:lnTo>
                  <a:pt x="0" y="11"/>
                </a:lnTo>
                <a:lnTo>
                  <a:pt x="0" y="3"/>
                </a:lnTo>
                <a:lnTo>
                  <a:pt x="2" y="4"/>
                </a:lnTo>
                <a:lnTo>
                  <a:pt x="4" y="2"/>
                </a:lnTo>
                <a:lnTo>
                  <a:pt x="4" y="0"/>
                </a:lnTo>
                <a:lnTo>
                  <a:pt x="5" y="2"/>
                </a:lnTo>
                <a:lnTo>
                  <a:pt x="5" y="3"/>
                </a:lnTo>
                <a:lnTo>
                  <a:pt x="5" y="10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44" name="Freeform 305"/>
          <p:cNvSpPr>
            <a:spLocks/>
          </p:cNvSpPr>
          <p:nvPr/>
        </p:nvSpPr>
        <p:spPr bwMode="auto">
          <a:xfrm>
            <a:off x="6186488" y="1862138"/>
            <a:ext cx="80963" cy="101600"/>
          </a:xfrm>
          <a:custGeom>
            <a:avLst/>
            <a:gdLst>
              <a:gd name="T0" fmla="*/ 37 w 51"/>
              <a:gd name="T1" fmla="*/ 4 h 64"/>
              <a:gd name="T2" fmla="*/ 34 w 51"/>
              <a:gd name="T3" fmla="*/ 13 h 64"/>
              <a:gd name="T4" fmla="*/ 34 w 51"/>
              <a:gd name="T5" fmla="*/ 19 h 64"/>
              <a:gd name="T6" fmla="*/ 33 w 51"/>
              <a:gd name="T7" fmla="*/ 26 h 64"/>
              <a:gd name="T8" fmla="*/ 30 w 51"/>
              <a:gd name="T9" fmla="*/ 31 h 64"/>
              <a:gd name="T10" fmla="*/ 30 w 51"/>
              <a:gd name="T11" fmla="*/ 34 h 64"/>
              <a:gd name="T12" fmla="*/ 30 w 51"/>
              <a:gd name="T13" fmla="*/ 37 h 64"/>
              <a:gd name="T14" fmla="*/ 37 w 51"/>
              <a:gd name="T15" fmla="*/ 37 h 64"/>
              <a:gd name="T16" fmla="*/ 34 w 51"/>
              <a:gd name="T17" fmla="*/ 41 h 64"/>
              <a:gd name="T18" fmla="*/ 37 w 51"/>
              <a:gd name="T19" fmla="*/ 38 h 64"/>
              <a:gd name="T20" fmla="*/ 40 w 51"/>
              <a:gd name="T21" fmla="*/ 37 h 64"/>
              <a:gd name="T22" fmla="*/ 45 w 51"/>
              <a:gd name="T23" fmla="*/ 33 h 64"/>
              <a:gd name="T24" fmla="*/ 47 w 51"/>
              <a:gd name="T25" fmla="*/ 33 h 64"/>
              <a:gd name="T26" fmla="*/ 47 w 51"/>
              <a:gd name="T27" fmla="*/ 31 h 64"/>
              <a:gd name="T28" fmla="*/ 49 w 51"/>
              <a:gd name="T29" fmla="*/ 28 h 64"/>
              <a:gd name="T30" fmla="*/ 51 w 51"/>
              <a:gd name="T31" fmla="*/ 34 h 64"/>
              <a:gd name="T32" fmla="*/ 48 w 51"/>
              <a:gd name="T33" fmla="*/ 37 h 64"/>
              <a:gd name="T34" fmla="*/ 44 w 51"/>
              <a:gd name="T35" fmla="*/ 37 h 64"/>
              <a:gd name="T36" fmla="*/ 32 w 51"/>
              <a:gd name="T37" fmla="*/ 49 h 64"/>
              <a:gd name="T38" fmla="*/ 34 w 51"/>
              <a:gd name="T39" fmla="*/ 60 h 64"/>
              <a:gd name="T40" fmla="*/ 36 w 51"/>
              <a:gd name="T41" fmla="*/ 60 h 64"/>
              <a:gd name="T42" fmla="*/ 40 w 51"/>
              <a:gd name="T43" fmla="*/ 61 h 64"/>
              <a:gd name="T44" fmla="*/ 40 w 51"/>
              <a:gd name="T45" fmla="*/ 63 h 64"/>
              <a:gd name="T46" fmla="*/ 34 w 51"/>
              <a:gd name="T47" fmla="*/ 64 h 64"/>
              <a:gd name="T48" fmla="*/ 33 w 51"/>
              <a:gd name="T49" fmla="*/ 64 h 64"/>
              <a:gd name="T50" fmla="*/ 32 w 51"/>
              <a:gd name="T51" fmla="*/ 63 h 64"/>
              <a:gd name="T52" fmla="*/ 26 w 51"/>
              <a:gd name="T53" fmla="*/ 57 h 64"/>
              <a:gd name="T54" fmla="*/ 21 w 51"/>
              <a:gd name="T55" fmla="*/ 54 h 64"/>
              <a:gd name="T56" fmla="*/ 25 w 51"/>
              <a:gd name="T57" fmla="*/ 50 h 64"/>
              <a:gd name="T58" fmla="*/ 19 w 51"/>
              <a:gd name="T59" fmla="*/ 37 h 64"/>
              <a:gd name="T60" fmla="*/ 8 w 51"/>
              <a:gd name="T61" fmla="*/ 41 h 64"/>
              <a:gd name="T62" fmla="*/ 6 w 51"/>
              <a:gd name="T63" fmla="*/ 41 h 64"/>
              <a:gd name="T64" fmla="*/ 0 w 51"/>
              <a:gd name="T65" fmla="*/ 34 h 64"/>
              <a:gd name="T66" fmla="*/ 3 w 51"/>
              <a:gd name="T67" fmla="*/ 22 h 64"/>
              <a:gd name="T68" fmla="*/ 10 w 51"/>
              <a:gd name="T69" fmla="*/ 23 h 64"/>
              <a:gd name="T70" fmla="*/ 11 w 51"/>
              <a:gd name="T71" fmla="*/ 22 h 64"/>
              <a:gd name="T72" fmla="*/ 13 w 51"/>
              <a:gd name="T73" fmla="*/ 20 h 64"/>
              <a:gd name="T74" fmla="*/ 17 w 51"/>
              <a:gd name="T75" fmla="*/ 22 h 64"/>
              <a:gd name="T76" fmla="*/ 23 w 51"/>
              <a:gd name="T77" fmla="*/ 31 h 64"/>
              <a:gd name="T78" fmla="*/ 25 w 51"/>
              <a:gd name="T79" fmla="*/ 22 h 64"/>
              <a:gd name="T80" fmla="*/ 25 w 51"/>
              <a:gd name="T81" fmla="*/ 20 h 64"/>
              <a:gd name="T82" fmla="*/ 25 w 51"/>
              <a:gd name="T83" fmla="*/ 13 h 64"/>
              <a:gd name="T84" fmla="*/ 21 w 51"/>
              <a:gd name="T85" fmla="*/ 15 h 64"/>
              <a:gd name="T86" fmla="*/ 18 w 51"/>
              <a:gd name="T87" fmla="*/ 16 h 64"/>
              <a:gd name="T88" fmla="*/ 11 w 51"/>
              <a:gd name="T89" fmla="*/ 11 h 64"/>
              <a:gd name="T90" fmla="*/ 14 w 51"/>
              <a:gd name="T91" fmla="*/ 0 h 64"/>
              <a:gd name="T92" fmla="*/ 15 w 51"/>
              <a:gd name="T93" fmla="*/ 0 h 64"/>
              <a:gd name="T94" fmla="*/ 17 w 51"/>
              <a:gd name="T95" fmla="*/ 3 h 64"/>
              <a:gd name="T96" fmla="*/ 18 w 51"/>
              <a:gd name="T97" fmla="*/ 3 h 64"/>
              <a:gd name="T98" fmla="*/ 25 w 51"/>
              <a:gd name="T99" fmla="*/ 1 h 64"/>
              <a:gd name="T100" fmla="*/ 33 w 51"/>
              <a:gd name="T101" fmla="*/ 1 h 64"/>
              <a:gd name="T102" fmla="*/ 37 w 51"/>
              <a:gd name="T103" fmla="*/ 4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51" h="64">
                <a:moveTo>
                  <a:pt x="37" y="4"/>
                </a:moveTo>
                <a:lnTo>
                  <a:pt x="34" y="13"/>
                </a:lnTo>
                <a:lnTo>
                  <a:pt x="34" y="19"/>
                </a:lnTo>
                <a:lnTo>
                  <a:pt x="33" y="26"/>
                </a:lnTo>
                <a:lnTo>
                  <a:pt x="30" y="31"/>
                </a:lnTo>
                <a:lnTo>
                  <a:pt x="30" y="34"/>
                </a:lnTo>
                <a:lnTo>
                  <a:pt x="30" y="37"/>
                </a:lnTo>
                <a:lnTo>
                  <a:pt x="37" y="37"/>
                </a:lnTo>
                <a:lnTo>
                  <a:pt x="34" y="41"/>
                </a:lnTo>
                <a:lnTo>
                  <a:pt x="37" y="38"/>
                </a:lnTo>
                <a:lnTo>
                  <a:pt x="40" y="37"/>
                </a:lnTo>
                <a:lnTo>
                  <a:pt x="45" y="33"/>
                </a:lnTo>
                <a:lnTo>
                  <a:pt x="47" y="33"/>
                </a:lnTo>
                <a:lnTo>
                  <a:pt x="47" y="31"/>
                </a:lnTo>
                <a:lnTo>
                  <a:pt x="49" y="28"/>
                </a:lnTo>
                <a:lnTo>
                  <a:pt x="51" y="34"/>
                </a:lnTo>
                <a:lnTo>
                  <a:pt x="48" y="37"/>
                </a:lnTo>
                <a:lnTo>
                  <a:pt x="44" y="37"/>
                </a:lnTo>
                <a:lnTo>
                  <a:pt x="32" y="49"/>
                </a:lnTo>
                <a:lnTo>
                  <a:pt x="34" y="60"/>
                </a:lnTo>
                <a:lnTo>
                  <a:pt x="36" y="60"/>
                </a:lnTo>
                <a:lnTo>
                  <a:pt x="40" y="61"/>
                </a:lnTo>
                <a:lnTo>
                  <a:pt x="40" y="63"/>
                </a:lnTo>
                <a:lnTo>
                  <a:pt x="34" y="64"/>
                </a:lnTo>
                <a:lnTo>
                  <a:pt x="33" y="64"/>
                </a:lnTo>
                <a:lnTo>
                  <a:pt x="32" y="63"/>
                </a:lnTo>
                <a:lnTo>
                  <a:pt x="26" y="57"/>
                </a:lnTo>
                <a:lnTo>
                  <a:pt x="21" y="54"/>
                </a:lnTo>
                <a:lnTo>
                  <a:pt x="25" y="50"/>
                </a:lnTo>
                <a:lnTo>
                  <a:pt x="19" y="37"/>
                </a:lnTo>
                <a:lnTo>
                  <a:pt x="8" y="41"/>
                </a:lnTo>
                <a:lnTo>
                  <a:pt x="6" y="41"/>
                </a:lnTo>
                <a:lnTo>
                  <a:pt x="0" y="34"/>
                </a:lnTo>
                <a:lnTo>
                  <a:pt x="3" y="22"/>
                </a:lnTo>
                <a:lnTo>
                  <a:pt x="10" y="23"/>
                </a:lnTo>
                <a:lnTo>
                  <a:pt x="11" y="22"/>
                </a:lnTo>
                <a:lnTo>
                  <a:pt x="13" y="20"/>
                </a:lnTo>
                <a:lnTo>
                  <a:pt x="17" y="22"/>
                </a:lnTo>
                <a:lnTo>
                  <a:pt x="23" y="31"/>
                </a:lnTo>
                <a:lnTo>
                  <a:pt x="25" y="22"/>
                </a:lnTo>
                <a:lnTo>
                  <a:pt x="25" y="20"/>
                </a:lnTo>
                <a:lnTo>
                  <a:pt x="25" y="13"/>
                </a:lnTo>
                <a:lnTo>
                  <a:pt x="21" y="15"/>
                </a:lnTo>
                <a:lnTo>
                  <a:pt x="18" y="16"/>
                </a:lnTo>
                <a:lnTo>
                  <a:pt x="11" y="11"/>
                </a:lnTo>
                <a:lnTo>
                  <a:pt x="14" y="0"/>
                </a:lnTo>
                <a:lnTo>
                  <a:pt x="15" y="0"/>
                </a:lnTo>
                <a:lnTo>
                  <a:pt x="17" y="3"/>
                </a:lnTo>
                <a:lnTo>
                  <a:pt x="18" y="3"/>
                </a:lnTo>
                <a:lnTo>
                  <a:pt x="25" y="1"/>
                </a:lnTo>
                <a:lnTo>
                  <a:pt x="33" y="1"/>
                </a:lnTo>
                <a:lnTo>
                  <a:pt x="37" y="4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45" name="Freeform 306"/>
          <p:cNvSpPr>
            <a:spLocks/>
          </p:cNvSpPr>
          <p:nvPr/>
        </p:nvSpPr>
        <p:spPr bwMode="auto">
          <a:xfrm>
            <a:off x="6040438" y="1855788"/>
            <a:ext cx="134938" cy="133350"/>
          </a:xfrm>
          <a:custGeom>
            <a:avLst/>
            <a:gdLst>
              <a:gd name="T0" fmla="*/ 76 w 85"/>
              <a:gd name="T1" fmla="*/ 23 h 84"/>
              <a:gd name="T2" fmla="*/ 85 w 85"/>
              <a:gd name="T3" fmla="*/ 19 h 84"/>
              <a:gd name="T4" fmla="*/ 77 w 85"/>
              <a:gd name="T5" fmla="*/ 30 h 84"/>
              <a:gd name="T6" fmla="*/ 77 w 85"/>
              <a:gd name="T7" fmla="*/ 38 h 84"/>
              <a:gd name="T8" fmla="*/ 77 w 85"/>
              <a:gd name="T9" fmla="*/ 41 h 84"/>
              <a:gd name="T10" fmla="*/ 85 w 85"/>
              <a:gd name="T11" fmla="*/ 47 h 84"/>
              <a:gd name="T12" fmla="*/ 85 w 85"/>
              <a:gd name="T13" fmla="*/ 56 h 84"/>
              <a:gd name="T14" fmla="*/ 85 w 85"/>
              <a:gd name="T15" fmla="*/ 62 h 84"/>
              <a:gd name="T16" fmla="*/ 57 w 85"/>
              <a:gd name="T17" fmla="*/ 83 h 84"/>
              <a:gd name="T18" fmla="*/ 53 w 85"/>
              <a:gd name="T19" fmla="*/ 83 h 84"/>
              <a:gd name="T20" fmla="*/ 36 w 85"/>
              <a:gd name="T21" fmla="*/ 77 h 84"/>
              <a:gd name="T22" fmla="*/ 54 w 85"/>
              <a:gd name="T23" fmla="*/ 61 h 84"/>
              <a:gd name="T24" fmla="*/ 62 w 85"/>
              <a:gd name="T25" fmla="*/ 49 h 84"/>
              <a:gd name="T26" fmla="*/ 50 w 85"/>
              <a:gd name="T27" fmla="*/ 57 h 84"/>
              <a:gd name="T28" fmla="*/ 31 w 85"/>
              <a:gd name="T29" fmla="*/ 62 h 84"/>
              <a:gd name="T30" fmla="*/ 17 w 85"/>
              <a:gd name="T31" fmla="*/ 65 h 84"/>
              <a:gd name="T32" fmla="*/ 15 w 85"/>
              <a:gd name="T33" fmla="*/ 75 h 84"/>
              <a:gd name="T34" fmla="*/ 1 w 85"/>
              <a:gd name="T35" fmla="*/ 76 h 84"/>
              <a:gd name="T36" fmla="*/ 2 w 85"/>
              <a:gd name="T37" fmla="*/ 57 h 84"/>
              <a:gd name="T38" fmla="*/ 23 w 85"/>
              <a:gd name="T39" fmla="*/ 39 h 84"/>
              <a:gd name="T40" fmla="*/ 28 w 85"/>
              <a:gd name="T41" fmla="*/ 37 h 84"/>
              <a:gd name="T42" fmla="*/ 34 w 85"/>
              <a:gd name="T43" fmla="*/ 41 h 84"/>
              <a:gd name="T44" fmla="*/ 25 w 85"/>
              <a:gd name="T45" fmla="*/ 53 h 84"/>
              <a:gd name="T46" fmla="*/ 32 w 85"/>
              <a:gd name="T47" fmla="*/ 53 h 84"/>
              <a:gd name="T48" fmla="*/ 38 w 85"/>
              <a:gd name="T49" fmla="*/ 49 h 84"/>
              <a:gd name="T50" fmla="*/ 38 w 85"/>
              <a:gd name="T51" fmla="*/ 34 h 84"/>
              <a:gd name="T52" fmla="*/ 45 w 85"/>
              <a:gd name="T53" fmla="*/ 31 h 84"/>
              <a:gd name="T54" fmla="*/ 36 w 85"/>
              <a:gd name="T55" fmla="*/ 23 h 84"/>
              <a:gd name="T56" fmla="*/ 49 w 85"/>
              <a:gd name="T57" fmla="*/ 28 h 84"/>
              <a:gd name="T58" fmla="*/ 54 w 85"/>
              <a:gd name="T59" fmla="*/ 28 h 84"/>
              <a:gd name="T60" fmla="*/ 58 w 85"/>
              <a:gd name="T61" fmla="*/ 16 h 84"/>
              <a:gd name="T62" fmla="*/ 54 w 85"/>
              <a:gd name="T63" fmla="*/ 7 h 84"/>
              <a:gd name="T64" fmla="*/ 68 w 85"/>
              <a:gd name="T65" fmla="*/ 0 h 84"/>
              <a:gd name="T66" fmla="*/ 75 w 85"/>
              <a:gd name="T67" fmla="*/ 2 h 84"/>
              <a:gd name="T68" fmla="*/ 73 w 85"/>
              <a:gd name="T69" fmla="*/ 20 h 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</a:cxnLst>
            <a:rect l="0" t="0" r="r" b="b"/>
            <a:pathLst>
              <a:path w="85" h="84">
                <a:moveTo>
                  <a:pt x="75" y="22"/>
                </a:moveTo>
                <a:lnTo>
                  <a:pt x="76" y="23"/>
                </a:lnTo>
                <a:lnTo>
                  <a:pt x="81" y="15"/>
                </a:lnTo>
                <a:lnTo>
                  <a:pt x="85" y="19"/>
                </a:lnTo>
                <a:lnTo>
                  <a:pt x="84" y="26"/>
                </a:lnTo>
                <a:lnTo>
                  <a:pt x="77" y="30"/>
                </a:lnTo>
                <a:lnTo>
                  <a:pt x="76" y="32"/>
                </a:lnTo>
                <a:lnTo>
                  <a:pt x="77" y="38"/>
                </a:lnTo>
                <a:lnTo>
                  <a:pt x="76" y="39"/>
                </a:lnTo>
                <a:lnTo>
                  <a:pt x="77" y="41"/>
                </a:lnTo>
                <a:lnTo>
                  <a:pt x="79" y="43"/>
                </a:lnTo>
                <a:lnTo>
                  <a:pt x="85" y="47"/>
                </a:lnTo>
                <a:lnTo>
                  <a:pt x="85" y="52"/>
                </a:lnTo>
                <a:lnTo>
                  <a:pt x="85" y="56"/>
                </a:lnTo>
                <a:lnTo>
                  <a:pt x="85" y="58"/>
                </a:lnTo>
                <a:lnTo>
                  <a:pt x="85" y="62"/>
                </a:lnTo>
                <a:lnTo>
                  <a:pt x="69" y="75"/>
                </a:lnTo>
                <a:lnTo>
                  <a:pt x="57" y="83"/>
                </a:lnTo>
                <a:lnTo>
                  <a:pt x="54" y="83"/>
                </a:lnTo>
                <a:lnTo>
                  <a:pt x="53" y="83"/>
                </a:lnTo>
                <a:lnTo>
                  <a:pt x="40" y="84"/>
                </a:lnTo>
                <a:lnTo>
                  <a:pt x="36" y="77"/>
                </a:lnTo>
                <a:lnTo>
                  <a:pt x="36" y="69"/>
                </a:lnTo>
                <a:lnTo>
                  <a:pt x="54" y="61"/>
                </a:lnTo>
                <a:lnTo>
                  <a:pt x="54" y="61"/>
                </a:lnTo>
                <a:lnTo>
                  <a:pt x="62" y="49"/>
                </a:lnTo>
                <a:lnTo>
                  <a:pt x="60" y="42"/>
                </a:lnTo>
                <a:lnTo>
                  <a:pt x="50" y="57"/>
                </a:lnTo>
                <a:lnTo>
                  <a:pt x="42" y="57"/>
                </a:lnTo>
                <a:lnTo>
                  <a:pt x="31" y="62"/>
                </a:lnTo>
                <a:lnTo>
                  <a:pt x="28" y="64"/>
                </a:lnTo>
                <a:lnTo>
                  <a:pt x="17" y="65"/>
                </a:lnTo>
                <a:lnTo>
                  <a:pt x="16" y="69"/>
                </a:lnTo>
                <a:lnTo>
                  <a:pt x="15" y="75"/>
                </a:lnTo>
                <a:lnTo>
                  <a:pt x="5" y="79"/>
                </a:lnTo>
                <a:lnTo>
                  <a:pt x="1" y="76"/>
                </a:lnTo>
                <a:lnTo>
                  <a:pt x="0" y="73"/>
                </a:lnTo>
                <a:lnTo>
                  <a:pt x="2" y="57"/>
                </a:lnTo>
                <a:lnTo>
                  <a:pt x="13" y="57"/>
                </a:lnTo>
                <a:lnTo>
                  <a:pt x="23" y="39"/>
                </a:lnTo>
                <a:lnTo>
                  <a:pt x="27" y="38"/>
                </a:lnTo>
                <a:lnTo>
                  <a:pt x="28" y="37"/>
                </a:lnTo>
                <a:lnTo>
                  <a:pt x="31" y="38"/>
                </a:lnTo>
                <a:lnTo>
                  <a:pt x="34" y="41"/>
                </a:lnTo>
                <a:lnTo>
                  <a:pt x="28" y="47"/>
                </a:lnTo>
                <a:lnTo>
                  <a:pt x="25" y="53"/>
                </a:lnTo>
                <a:lnTo>
                  <a:pt x="25" y="57"/>
                </a:lnTo>
                <a:lnTo>
                  <a:pt x="32" y="53"/>
                </a:lnTo>
                <a:lnTo>
                  <a:pt x="39" y="52"/>
                </a:lnTo>
                <a:lnTo>
                  <a:pt x="38" y="49"/>
                </a:lnTo>
                <a:lnTo>
                  <a:pt x="36" y="45"/>
                </a:lnTo>
                <a:lnTo>
                  <a:pt x="38" y="34"/>
                </a:lnTo>
                <a:lnTo>
                  <a:pt x="40" y="37"/>
                </a:lnTo>
                <a:lnTo>
                  <a:pt x="45" y="31"/>
                </a:lnTo>
                <a:lnTo>
                  <a:pt x="39" y="26"/>
                </a:lnTo>
                <a:lnTo>
                  <a:pt x="36" y="23"/>
                </a:lnTo>
                <a:lnTo>
                  <a:pt x="46" y="16"/>
                </a:lnTo>
                <a:lnTo>
                  <a:pt x="49" y="28"/>
                </a:lnTo>
                <a:lnTo>
                  <a:pt x="50" y="28"/>
                </a:lnTo>
                <a:lnTo>
                  <a:pt x="54" y="28"/>
                </a:lnTo>
                <a:lnTo>
                  <a:pt x="54" y="17"/>
                </a:lnTo>
                <a:lnTo>
                  <a:pt x="58" y="16"/>
                </a:lnTo>
                <a:lnTo>
                  <a:pt x="54" y="8"/>
                </a:lnTo>
                <a:lnTo>
                  <a:pt x="54" y="7"/>
                </a:lnTo>
                <a:lnTo>
                  <a:pt x="55" y="4"/>
                </a:lnTo>
                <a:lnTo>
                  <a:pt x="68" y="0"/>
                </a:lnTo>
                <a:lnTo>
                  <a:pt x="72" y="1"/>
                </a:lnTo>
                <a:lnTo>
                  <a:pt x="75" y="2"/>
                </a:lnTo>
                <a:lnTo>
                  <a:pt x="72" y="20"/>
                </a:lnTo>
                <a:lnTo>
                  <a:pt x="73" y="20"/>
                </a:lnTo>
                <a:lnTo>
                  <a:pt x="75" y="22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46" name="Freeform 307"/>
          <p:cNvSpPr>
            <a:spLocks noEditPoints="1"/>
          </p:cNvSpPr>
          <p:nvPr/>
        </p:nvSpPr>
        <p:spPr bwMode="auto">
          <a:xfrm>
            <a:off x="6400800" y="1873250"/>
            <a:ext cx="52388" cy="53975"/>
          </a:xfrm>
          <a:custGeom>
            <a:avLst/>
            <a:gdLst>
              <a:gd name="T0" fmla="*/ 17 w 33"/>
              <a:gd name="T1" fmla="*/ 0 h 34"/>
              <a:gd name="T2" fmla="*/ 32 w 33"/>
              <a:gd name="T3" fmla="*/ 17 h 34"/>
              <a:gd name="T4" fmla="*/ 33 w 33"/>
              <a:gd name="T5" fmla="*/ 19 h 34"/>
              <a:gd name="T6" fmla="*/ 28 w 33"/>
              <a:gd name="T7" fmla="*/ 27 h 34"/>
              <a:gd name="T8" fmla="*/ 24 w 33"/>
              <a:gd name="T9" fmla="*/ 30 h 34"/>
              <a:gd name="T10" fmla="*/ 11 w 33"/>
              <a:gd name="T11" fmla="*/ 34 h 34"/>
              <a:gd name="T12" fmla="*/ 0 w 33"/>
              <a:gd name="T13" fmla="*/ 34 h 34"/>
              <a:gd name="T14" fmla="*/ 0 w 33"/>
              <a:gd name="T15" fmla="*/ 32 h 34"/>
              <a:gd name="T16" fmla="*/ 6 w 33"/>
              <a:gd name="T17" fmla="*/ 21 h 34"/>
              <a:gd name="T18" fmla="*/ 17 w 33"/>
              <a:gd name="T19" fmla="*/ 0 h 34"/>
              <a:gd name="T20" fmla="*/ 21 w 33"/>
              <a:gd name="T21" fmla="*/ 15 h 34"/>
              <a:gd name="T22" fmla="*/ 17 w 33"/>
              <a:gd name="T23" fmla="*/ 15 h 34"/>
              <a:gd name="T24" fmla="*/ 15 w 33"/>
              <a:gd name="T25" fmla="*/ 20 h 34"/>
              <a:gd name="T26" fmla="*/ 18 w 33"/>
              <a:gd name="T27" fmla="*/ 28 h 34"/>
              <a:gd name="T28" fmla="*/ 19 w 33"/>
              <a:gd name="T29" fmla="*/ 27 h 34"/>
              <a:gd name="T30" fmla="*/ 25 w 33"/>
              <a:gd name="T31" fmla="*/ 24 h 34"/>
              <a:gd name="T32" fmla="*/ 21 w 33"/>
              <a:gd name="T33" fmla="*/ 15 h 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33" h="34">
                <a:moveTo>
                  <a:pt x="17" y="0"/>
                </a:moveTo>
                <a:lnTo>
                  <a:pt x="32" y="17"/>
                </a:lnTo>
                <a:lnTo>
                  <a:pt x="33" y="19"/>
                </a:lnTo>
                <a:lnTo>
                  <a:pt x="28" y="27"/>
                </a:lnTo>
                <a:lnTo>
                  <a:pt x="24" y="30"/>
                </a:lnTo>
                <a:lnTo>
                  <a:pt x="11" y="34"/>
                </a:lnTo>
                <a:lnTo>
                  <a:pt x="0" y="34"/>
                </a:lnTo>
                <a:lnTo>
                  <a:pt x="0" y="32"/>
                </a:lnTo>
                <a:lnTo>
                  <a:pt x="6" y="21"/>
                </a:lnTo>
                <a:lnTo>
                  <a:pt x="17" y="0"/>
                </a:lnTo>
                <a:close/>
                <a:moveTo>
                  <a:pt x="21" y="15"/>
                </a:moveTo>
                <a:lnTo>
                  <a:pt x="17" y="15"/>
                </a:lnTo>
                <a:lnTo>
                  <a:pt x="15" y="20"/>
                </a:lnTo>
                <a:lnTo>
                  <a:pt x="18" y="28"/>
                </a:lnTo>
                <a:lnTo>
                  <a:pt x="19" y="27"/>
                </a:lnTo>
                <a:lnTo>
                  <a:pt x="25" y="24"/>
                </a:lnTo>
                <a:lnTo>
                  <a:pt x="21" y="15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47" name="Freeform 308"/>
          <p:cNvSpPr>
            <a:spLocks/>
          </p:cNvSpPr>
          <p:nvPr/>
        </p:nvSpPr>
        <p:spPr bwMode="auto">
          <a:xfrm>
            <a:off x="6438900" y="1851025"/>
            <a:ext cx="31750" cy="49213"/>
          </a:xfrm>
          <a:custGeom>
            <a:avLst/>
            <a:gdLst>
              <a:gd name="T0" fmla="*/ 20 w 20"/>
              <a:gd name="T1" fmla="*/ 25 h 31"/>
              <a:gd name="T2" fmla="*/ 13 w 20"/>
              <a:gd name="T3" fmla="*/ 30 h 31"/>
              <a:gd name="T4" fmla="*/ 12 w 20"/>
              <a:gd name="T5" fmla="*/ 31 h 31"/>
              <a:gd name="T6" fmla="*/ 12 w 20"/>
              <a:gd name="T7" fmla="*/ 29 h 31"/>
              <a:gd name="T8" fmla="*/ 10 w 20"/>
              <a:gd name="T9" fmla="*/ 29 h 31"/>
              <a:gd name="T10" fmla="*/ 10 w 20"/>
              <a:gd name="T11" fmla="*/ 27 h 31"/>
              <a:gd name="T12" fmla="*/ 5 w 20"/>
              <a:gd name="T13" fmla="*/ 15 h 31"/>
              <a:gd name="T14" fmla="*/ 0 w 20"/>
              <a:gd name="T15" fmla="*/ 1 h 31"/>
              <a:gd name="T16" fmla="*/ 1 w 20"/>
              <a:gd name="T17" fmla="*/ 0 h 31"/>
              <a:gd name="T18" fmla="*/ 2 w 20"/>
              <a:gd name="T19" fmla="*/ 0 h 31"/>
              <a:gd name="T20" fmla="*/ 6 w 20"/>
              <a:gd name="T21" fmla="*/ 5 h 31"/>
              <a:gd name="T22" fmla="*/ 8 w 20"/>
              <a:gd name="T23" fmla="*/ 8 h 31"/>
              <a:gd name="T24" fmla="*/ 9 w 20"/>
              <a:gd name="T25" fmla="*/ 18 h 31"/>
              <a:gd name="T26" fmla="*/ 17 w 20"/>
              <a:gd name="T27" fmla="*/ 23 h 31"/>
              <a:gd name="T28" fmla="*/ 19 w 20"/>
              <a:gd name="T29" fmla="*/ 20 h 31"/>
              <a:gd name="T30" fmla="*/ 20 w 20"/>
              <a:gd name="T31" fmla="*/ 25 h 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20" h="31">
                <a:moveTo>
                  <a:pt x="20" y="25"/>
                </a:moveTo>
                <a:lnTo>
                  <a:pt x="13" y="30"/>
                </a:lnTo>
                <a:lnTo>
                  <a:pt x="12" y="31"/>
                </a:lnTo>
                <a:lnTo>
                  <a:pt x="12" y="29"/>
                </a:lnTo>
                <a:lnTo>
                  <a:pt x="10" y="29"/>
                </a:lnTo>
                <a:lnTo>
                  <a:pt x="10" y="27"/>
                </a:lnTo>
                <a:lnTo>
                  <a:pt x="5" y="15"/>
                </a:lnTo>
                <a:lnTo>
                  <a:pt x="0" y="1"/>
                </a:lnTo>
                <a:lnTo>
                  <a:pt x="1" y="0"/>
                </a:lnTo>
                <a:lnTo>
                  <a:pt x="2" y="0"/>
                </a:lnTo>
                <a:lnTo>
                  <a:pt x="6" y="5"/>
                </a:lnTo>
                <a:lnTo>
                  <a:pt x="8" y="8"/>
                </a:lnTo>
                <a:lnTo>
                  <a:pt x="9" y="18"/>
                </a:lnTo>
                <a:lnTo>
                  <a:pt x="17" y="23"/>
                </a:lnTo>
                <a:lnTo>
                  <a:pt x="19" y="20"/>
                </a:lnTo>
                <a:lnTo>
                  <a:pt x="20" y="25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48" name="Freeform 309"/>
          <p:cNvSpPr>
            <a:spLocks noEditPoints="1"/>
          </p:cNvSpPr>
          <p:nvPr/>
        </p:nvSpPr>
        <p:spPr bwMode="auto">
          <a:xfrm>
            <a:off x="6988175" y="1220788"/>
            <a:ext cx="760413" cy="671513"/>
          </a:xfrm>
          <a:custGeom>
            <a:avLst/>
            <a:gdLst>
              <a:gd name="T0" fmla="*/ 377 w 479"/>
              <a:gd name="T1" fmla="*/ 59 h 423"/>
              <a:gd name="T2" fmla="*/ 465 w 479"/>
              <a:gd name="T3" fmla="*/ 74 h 423"/>
              <a:gd name="T4" fmla="*/ 471 w 479"/>
              <a:gd name="T5" fmla="*/ 90 h 423"/>
              <a:gd name="T6" fmla="*/ 454 w 479"/>
              <a:gd name="T7" fmla="*/ 141 h 423"/>
              <a:gd name="T8" fmla="*/ 457 w 479"/>
              <a:gd name="T9" fmla="*/ 173 h 423"/>
              <a:gd name="T10" fmla="*/ 459 w 479"/>
              <a:gd name="T11" fmla="*/ 194 h 423"/>
              <a:gd name="T12" fmla="*/ 463 w 479"/>
              <a:gd name="T13" fmla="*/ 244 h 423"/>
              <a:gd name="T14" fmla="*/ 474 w 479"/>
              <a:gd name="T15" fmla="*/ 285 h 423"/>
              <a:gd name="T16" fmla="*/ 445 w 479"/>
              <a:gd name="T17" fmla="*/ 321 h 423"/>
              <a:gd name="T18" fmla="*/ 426 w 479"/>
              <a:gd name="T19" fmla="*/ 371 h 423"/>
              <a:gd name="T20" fmla="*/ 419 w 479"/>
              <a:gd name="T21" fmla="*/ 400 h 423"/>
              <a:gd name="T22" fmla="*/ 408 w 479"/>
              <a:gd name="T23" fmla="*/ 416 h 423"/>
              <a:gd name="T24" fmla="*/ 369 w 479"/>
              <a:gd name="T25" fmla="*/ 330 h 423"/>
              <a:gd name="T26" fmla="*/ 345 w 479"/>
              <a:gd name="T27" fmla="*/ 327 h 423"/>
              <a:gd name="T28" fmla="*/ 325 w 479"/>
              <a:gd name="T29" fmla="*/ 341 h 423"/>
              <a:gd name="T30" fmla="*/ 261 w 479"/>
              <a:gd name="T31" fmla="*/ 323 h 423"/>
              <a:gd name="T32" fmla="*/ 284 w 479"/>
              <a:gd name="T33" fmla="*/ 396 h 423"/>
              <a:gd name="T34" fmla="*/ 244 w 479"/>
              <a:gd name="T35" fmla="*/ 412 h 423"/>
              <a:gd name="T36" fmla="*/ 175 w 479"/>
              <a:gd name="T37" fmla="*/ 387 h 423"/>
              <a:gd name="T38" fmla="*/ 138 w 479"/>
              <a:gd name="T39" fmla="*/ 353 h 423"/>
              <a:gd name="T40" fmla="*/ 179 w 479"/>
              <a:gd name="T41" fmla="*/ 348 h 423"/>
              <a:gd name="T42" fmla="*/ 152 w 479"/>
              <a:gd name="T43" fmla="*/ 300 h 423"/>
              <a:gd name="T44" fmla="*/ 90 w 479"/>
              <a:gd name="T45" fmla="*/ 266 h 423"/>
              <a:gd name="T46" fmla="*/ 33 w 479"/>
              <a:gd name="T47" fmla="*/ 201 h 423"/>
              <a:gd name="T48" fmla="*/ 6 w 479"/>
              <a:gd name="T49" fmla="*/ 119 h 423"/>
              <a:gd name="T50" fmla="*/ 37 w 479"/>
              <a:gd name="T51" fmla="*/ 186 h 423"/>
              <a:gd name="T52" fmla="*/ 154 w 479"/>
              <a:gd name="T53" fmla="*/ 277 h 423"/>
              <a:gd name="T54" fmla="*/ 168 w 479"/>
              <a:gd name="T55" fmla="*/ 239 h 423"/>
              <a:gd name="T56" fmla="*/ 225 w 479"/>
              <a:gd name="T57" fmla="*/ 254 h 423"/>
              <a:gd name="T58" fmla="*/ 236 w 479"/>
              <a:gd name="T59" fmla="*/ 209 h 423"/>
              <a:gd name="T60" fmla="*/ 236 w 479"/>
              <a:gd name="T61" fmla="*/ 184 h 423"/>
              <a:gd name="T62" fmla="*/ 201 w 479"/>
              <a:gd name="T63" fmla="*/ 113 h 423"/>
              <a:gd name="T64" fmla="*/ 165 w 479"/>
              <a:gd name="T65" fmla="*/ 122 h 423"/>
              <a:gd name="T66" fmla="*/ 180 w 479"/>
              <a:gd name="T67" fmla="*/ 72 h 423"/>
              <a:gd name="T68" fmla="*/ 168 w 479"/>
              <a:gd name="T69" fmla="*/ 33 h 423"/>
              <a:gd name="T70" fmla="*/ 198 w 479"/>
              <a:gd name="T71" fmla="*/ 70 h 423"/>
              <a:gd name="T72" fmla="*/ 208 w 479"/>
              <a:gd name="T73" fmla="*/ 52 h 423"/>
              <a:gd name="T74" fmla="*/ 235 w 479"/>
              <a:gd name="T75" fmla="*/ 17 h 423"/>
              <a:gd name="T76" fmla="*/ 247 w 479"/>
              <a:gd name="T77" fmla="*/ 105 h 423"/>
              <a:gd name="T78" fmla="*/ 287 w 479"/>
              <a:gd name="T79" fmla="*/ 199 h 423"/>
              <a:gd name="T80" fmla="*/ 311 w 479"/>
              <a:gd name="T81" fmla="*/ 142 h 423"/>
              <a:gd name="T82" fmla="*/ 371 w 479"/>
              <a:gd name="T83" fmla="*/ 179 h 423"/>
              <a:gd name="T84" fmla="*/ 352 w 479"/>
              <a:gd name="T85" fmla="*/ 59 h 423"/>
              <a:gd name="T86" fmla="*/ 434 w 479"/>
              <a:gd name="T87" fmla="*/ 167 h 423"/>
              <a:gd name="T88" fmla="*/ 235 w 479"/>
              <a:gd name="T89" fmla="*/ 98 h 423"/>
              <a:gd name="T90" fmla="*/ 292 w 479"/>
              <a:gd name="T91" fmla="*/ 280 h 423"/>
              <a:gd name="T92" fmla="*/ 315 w 479"/>
              <a:gd name="T93" fmla="*/ 337 h 423"/>
              <a:gd name="T94" fmla="*/ 310 w 479"/>
              <a:gd name="T95" fmla="*/ 257 h 423"/>
              <a:gd name="T96" fmla="*/ 214 w 479"/>
              <a:gd name="T97" fmla="*/ 92 h 423"/>
              <a:gd name="T98" fmla="*/ 244 w 479"/>
              <a:gd name="T99" fmla="*/ 164 h 423"/>
              <a:gd name="T100" fmla="*/ 243 w 479"/>
              <a:gd name="T101" fmla="*/ 315 h 423"/>
              <a:gd name="T102" fmla="*/ 430 w 479"/>
              <a:gd name="T103" fmla="*/ 184 h 423"/>
              <a:gd name="T104" fmla="*/ 223 w 479"/>
              <a:gd name="T105" fmla="*/ 134 h 423"/>
              <a:gd name="T106" fmla="*/ 195 w 479"/>
              <a:gd name="T107" fmla="*/ 295 h 423"/>
              <a:gd name="T108" fmla="*/ 261 w 479"/>
              <a:gd name="T109" fmla="*/ 302 h 423"/>
              <a:gd name="T110" fmla="*/ 385 w 479"/>
              <a:gd name="T111" fmla="*/ 280 h 423"/>
              <a:gd name="T112" fmla="*/ 397 w 479"/>
              <a:gd name="T113" fmla="*/ 299 h 423"/>
              <a:gd name="T114" fmla="*/ 359 w 479"/>
              <a:gd name="T115" fmla="*/ 195 h 423"/>
              <a:gd name="T116" fmla="*/ 403 w 479"/>
              <a:gd name="T117" fmla="*/ 341 h 423"/>
              <a:gd name="T118" fmla="*/ 348 w 479"/>
              <a:gd name="T119" fmla="*/ 217 h 423"/>
              <a:gd name="T120" fmla="*/ 269 w 479"/>
              <a:gd name="T121" fmla="*/ 218 h 423"/>
              <a:gd name="T122" fmla="*/ 415 w 479"/>
              <a:gd name="T123" fmla="*/ 87 h 4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</a:cxnLst>
            <a:rect l="0" t="0" r="r" b="b"/>
            <a:pathLst>
              <a:path w="479" h="423">
                <a:moveTo>
                  <a:pt x="358" y="14"/>
                </a:moveTo>
                <a:lnTo>
                  <a:pt x="353" y="8"/>
                </a:lnTo>
                <a:lnTo>
                  <a:pt x="355" y="6"/>
                </a:lnTo>
                <a:lnTo>
                  <a:pt x="359" y="10"/>
                </a:lnTo>
                <a:lnTo>
                  <a:pt x="358" y="11"/>
                </a:lnTo>
                <a:lnTo>
                  <a:pt x="367" y="12"/>
                </a:lnTo>
                <a:lnTo>
                  <a:pt x="370" y="12"/>
                </a:lnTo>
                <a:lnTo>
                  <a:pt x="374" y="0"/>
                </a:lnTo>
                <a:lnTo>
                  <a:pt x="375" y="0"/>
                </a:lnTo>
                <a:lnTo>
                  <a:pt x="375" y="0"/>
                </a:lnTo>
                <a:lnTo>
                  <a:pt x="375" y="15"/>
                </a:lnTo>
                <a:lnTo>
                  <a:pt x="375" y="22"/>
                </a:lnTo>
                <a:lnTo>
                  <a:pt x="379" y="30"/>
                </a:lnTo>
                <a:lnTo>
                  <a:pt x="381" y="33"/>
                </a:lnTo>
                <a:lnTo>
                  <a:pt x="385" y="48"/>
                </a:lnTo>
                <a:lnTo>
                  <a:pt x="377" y="59"/>
                </a:lnTo>
                <a:lnTo>
                  <a:pt x="382" y="70"/>
                </a:lnTo>
                <a:lnTo>
                  <a:pt x="392" y="72"/>
                </a:lnTo>
                <a:lnTo>
                  <a:pt x="397" y="81"/>
                </a:lnTo>
                <a:lnTo>
                  <a:pt x="401" y="79"/>
                </a:lnTo>
                <a:lnTo>
                  <a:pt x="400" y="75"/>
                </a:lnTo>
                <a:lnTo>
                  <a:pt x="409" y="53"/>
                </a:lnTo>
                <a:lnTo>
                  <a:pt x="416" y="56"/>
                </a:lnTo>
                <a:lnTo>
                  <a:pt x="418" y="62"/>
                </a:lnTo>
                <a:lnTo>
                  <a:pt x="419" y="71"/>
                </a:lnTo>
                <a:lnTo>
                  <a:pt x="422" y="77"/>
                </a:lnTo>
                <a:lnTo>
                  <a:pt x="427" y="90"/>
                </a:lnTo>
                <a:lnTo>
                  <a:pt x="429" y="92"/>
                </a:lnTo>
                <a:lnTo>
                  <a:pt x="431" y="86"/>
                </a:lnTo>
                <a:lnTo>
                  <a:pt x="439" y="81"/>
                </a:lnTo>
                <a:lnTo>
                  <a:pt x="456" y="72"/>
                </a:lnTo>
                <a:lnTo>
                  <a:pt x="465" y="74"/>
                </a:lnTo>
                <a:lnTo>
                  <a:pt x="469" y="74"/>
                </a:lnTo>
                <a:lnTo>
                  <a:pt x="474" y="72"/>
                </a:lnTo>
                <a:lnTo>
                  <a:pt x="474" y="66"/>
                </a:lnTo>
                <a:lnTo>
                  <a:pt x="476" y="68"/>
                </a:lnTo>
                <a:lnTo>
                  <a:pt x="478" y="70"/>
                </a:lnTo>
                <a:lnTo>
                  <a:pt x="479" y="71"/>
                </a:lnTo>
                <a:lnTo>
                  <a:pt x="478" y="71"/>
                </a:lnTo>
                <a:lnTo>
                  <a:pt x="478" y="74"/>
                </a:lnTo>
                <a:lnTo>
                  <a:pt x="475" y="75"/>
                </a:lnTo>
                <a:lnTo>
                  <a:pt x="475" y="81"/>
                </a:lnTo>
                <a:lnTo>
                  <a:pt x="474" y="82"/>
                </a:lnTo>
                <a:lnTo>
                  <a:pt x="474" y="82"/>
                </a:lnTo>
                <a:lnTo>
                  <a:pt x="474" y="85"/>
                </a:lnTo>
                <a:lnTo>
                  <a:pt x="474" y="87"/>
                </a:lnTo>
                <a:lnTo>
                  <a:pt x="472" y="87"/>
                </a:lnTo>
                <a:lnTo>
                  <a:pt x="471" y="90"/>
                </a:lnTo>
                <a:lnTo>
                  <a:pt x="467" y="93"/>
                </a:lnTo>
                <a:lnTo>
                  <a:pt x="463" y="93"/>
                </a:lnTo>
                <a:lnTo>
                  <a:pt x="461" y="94"/>
                </a:lnTo>
                <a:lnTo>
                  <a:pt x="459" y="100"/>
                </a:lnTo>
                <a:lnTo>
                  <a:pt x="457" y="104"/>
                </a:lnTo>
                <a:lnTo>
                  <a:pt x="454" y="109"/>
                </a:lnTo>
                <a:lnTo>
                  <a:pt x="456" y="112"/>
                </a:lnTo>
                <a:lnTo>
                  <a:pt x="459" y="112"/>
                </a:lnTo>
                <a:lnTo>
                  <a:pt x="461" y="113"/>
                </a:lnTo>
                <a:lnTo>
                  <a:pt x="463" y="120"/>
                </a:lnTo>
                <a:lnTo>
                  <a:pt x="464" y="123"/>
                </a:lnTo>
                <a:lnTo>
                  <a:pt x="465" y="123"/>
                </a:lnTo>
                <a:lnTo>
                  <a:pt x="463" y="132"/>
                </a:lnTo>
                <a:lnTo>
                  <a:pt x="457" y="139"/>
                </a:lnTo>
                <a:lnTo>
                  <a:pt x="456" y="141"/>
                </a:lnTo>
                <a:lnTo>
                  <a:pt x="454" y="141"/>
                </a:lnTo>
                <a:lnTo>
                  <a:pt x="454" y="143"/>
                </a:lnTo>
                <a:lnTo>
                  <a:pt x="457" y="145"/>
                </a:lnTo>
                <a:lnTo>
                  <a:pt x="459" y="145"/>
                </a:lnTo>
                <a:lnTo>
                  <a:pt x="460" y="147"/>
                </a:lnTo>
                <a:lnTo>
                  <a:pt x="460" y="149"/>
                </a:lnTo>
                <a:lnTo>
                  <a:pt x="460" y="150"/>
                </a:lnTo>
                <a:lnTo>
                  <a:pt x="459" y="157"/>
                </a:lnTo>
                <a:lnTo>
                  <a:pt x="459" y="158"/>
                </a:lnTo>
                <a:lnTo>
                  <a:pt x="461" y="161"/>
                </a:lnTo>
                <a:lnTo>
                  <a:pt x="459" y="162"/>
                </a:lnTo>
                <a:lnTo>
                  <a:pt x="459" y="164"/>
                </a:lnTo>
                <a:lnTo>
                  <a:pt x="459" y="165"/>
                </a:lnTo>
                <a:lnTo>
                  <a:pt x="459" y="168"/>
                </a:lnTo>
                <a:lnTo>
                  <a:pt x="459" y="169"/>
                </a:lnTo>
                <a:lnTo>
                  <a:pt x="457" y="172"/>
                </a:lnTo>
                <a:lnTo>
                  <a:pt x="457" y="173"/>
                </a:lnTo>
                <a:lnTo>
                  <a:pt x="457" y="175"/>
                </a:lnTo>
                <a:lnTo>
                  <a:pt x="457" y="176"/>
                </a:lnTo>
                <a:lnTo>
                  <a:pt x="460" y="176"/>
                </a:lnTo>
                <a:lnTo>
                  <a:pt x="459" y="177"/>
                </a:lnTo>
                <a:lnTo>
                  <a:pt x="459" y="179"/>
                </a:lnTo>
                <a:lnTo>
                  <a:pt x="460" y="179"/>
                </a:lnTo>
                <a:lnTo>
                  <a:pt x="461" y="179"/>
                </a:lnTo>
                <a:lnTo>
                  <a:pt x="463" y="180"/>
                </a:lnTo>
                <a:lnTo>
                  <a:pt x="463" y="182"/>
                </a:lnTo>
                <a:lnTo>
                  <a:pt x="463" y="183"/>
                </a:lnTo>
                <a:lnTo>
                  <a:pt x="461" y="183"/>
                </a:lnTo>
                <a:lnTo>
                  <a:pt x="460" y="187"/>
                </a:lnTo>
                <a:lnTo>
                  <a:pt x="461" y="188"/>
                </a:lnTo>
                <a:lnTo>
                  <a:pt x="461" y="191"/>
                </a:lnTo>
                <a:lnTo>
                  <a:pt x="460" y="192"/>
                </a:lnTo>
                <a:lnTo>
                  <a:pt x="459" y="194"/>
                </a:lnTo>
                <a:lnTo>
                  <a:pt x="459" y="197"/>
                </a:lnTo>
                <a:lnTo>
                  <a:pt x="457" y="197"/>
                </a:lnTo>
                <a:lnTo>
                  <a:pt x="457" y="201"/>
                </a:lnTo>
                <a:lnTo>
                  <a:pt x="457" y="203"/>
                </a:lnTo>
                <a:lnTo>
                  <a:pt x="457" y="205"/>
                </a:lnTo>
                <a:lnTo>
                  <a:pt x="457" y="206"/>
                </a:lnTo>
                <a:lnTo>
                  <a:pt x="457" y="209"/>
                </a:lnTo>
                <a:lnTo>
                  <a:pt x="459" y="212"/>
                </a:lnTo>
                <a:lnTo>
                  <a:pt x="459" y="214"/>
                </a:lnTo>
                <a:lnTo>
                  <a:pt x="457" y="216"/>
                </a:lnTo>
                <a:lnTo>
                  <a:pt x="457" y="220"/>
                </a:lnTo>
                <a:lnTo>
                  <a:pt x="456" y="221"/>
                </a:lnTo>
                <a:lnTo>
                  <a:pt x="459" y="231"/>
                </a:lnTo>
                <a:lnTo>
                  <a:pt x="457" y="233"/>
                </a:lnTo>
                <a:lnTo>
                  <a:pt x="457" y="236"/>
                </a:lnTo>
                <a:lnTo>
                  <a:pt x="463" y="244"/>
                </a:lnTo>
                <a:lnTo>
                  <a:pt x="463" y="246"/>
                </a:lnTo>
                <a:lnTo>
                  <a:pt x="465" y="251"/>
                </a:lnTo>
                <a:lnTo>
                  <a:pt x="465" y="257"/>
                </a:lnTo>
                <a:lnTo>
                  <a:pt x="464" y="259"/>
                </a:lnTo>
                <a:lnTo>
                  <a:pt x="465" y="259"/>
                </a:lnTo>
                <a:lnTo>
                  <a:pt x="465" y="261"/>
                </a:lnTo>
                <a:lnTo>
                  <a:pt x="467" y="265"/>
                </a:lnTo>
                <a:lnTo>
                  <a:pt x="467" y="266"/>
                </a:lnTo>
                <a:lnTo>
                  <a:pt x="471" y="272"/>
                </a:lnTo>
                <a:lnTo>
                  <a:pt x="471" y="273"/>
                </a:lnTo>
                <a:lnTo>
                  <a:pt x="471" y="278"/>
                </a:lnTo>
                <a:lnTo>
                  <a:pt x="474" y="278"/>
                </a:lnTo>
                <a:lnTo>
                  <a:pt x="474" y="280"/>
                </a:lnTo>
                <a:lnTo>
                  <a:pt x="474" y="281"/>
                </a:lnTo>
                <a:lnTo>
                  <a:pt x="474" y="284"/>
                </a:lnTo>
                <a:lnTo>
                  <a:pt x="474" y="285"/>
                </a:lnTo>
                <a:lnTo>
                  <a:pt x="472" y="287"/>
                </a:lnTo>
                <a:lnTo>
                  <a:pt x="469" y="293"/>
                </a:lnTo>
                <a:lnTo>
                  <a:pt x="471" y="295"/>
                </a:lnTo>
                <a:lnTo>
                  <a:pt x="469" y="299"/>
                </a:lnTo>
                <a:lnTo>
                  <a:pt x="468" y="311"/>
                </a:lnTo>
                <a:lnTo>
                  <a:pt x="468" y="312"/>
                </a:lnTo>
                <a:lnTo>
                  <a:pt x="467" y="314"/>
                </a:lnTo>
                <a:lnTo>
                  <a:pt x="467" y="315"/>
                </a:lnTo>
                <a:lnTo>
                  <a:pt x="465" y="317"/>
                </a:lnTo>
                <a:lnTo>
                  <a:pt x="464" y="319"/>
                </a:lnTo>
                <a:lnTo>
                  <a:pt x="463" y="319"/>
                </a:lnTo>
                <a:lnTo>
                  <a:pt x="461" y="319"/>
                </a:lnTo>
                <a:lnTo>
                  <a:pt x="457" y="319"/>
                </a:lnTo>
                <a:lnTo>
                  <a:pt x="452" y="317"/>
                </a:lnTo>
                <a:lnTo>
                  <a:pt x="450" y="317"/>
                </a:lnTo>
                <a:lnTo>
                  <a:pt x="445" y="321"/>
                </a:lnTo>
                <a:lnTo>
                  <a:pt x="444" y="322"/>
                </a:lnTo>
                <a:lnTo>
                  <a:pt x="444" y="323"/>
                </a:lnTo>
                <a:lnTo>
                  <a:pt x="441" y="326"/>
                </a:lnTo>
                <a:lnTo>
                  <a:pt x="435" y="332"/>
                </a:lnTo>
                <a:lnTo>
                  <a:pt x="434" y="333"/>
                </a:lnTo>
                <a:lnTo>
                  <a:pt x="431" y="337"/>
                </a:lnTo>
                <a:lnTo>
                  <a:pt x="431" y="338"/>
                </a:lnTo>
                <a:lnTo>
                  <a:pt x="430" y="341"/>
                </a:lnTo>
                <a:lnTo>
                  <a:pt x="430" y="342"/>
                </a:lnTo>
                <a:lnTo>
                  <a:pt x="429" y="345"/>
                </a:lnTo>
                <a:lnTo>
                  <a:pt x="426" y="348"/>
                </a:lnTo>
                <a:lnTo>
                  <a:pt x="426" y="349"/>
                </a:lnTo>
                <a:lnTo>
                  <a:pt x="424" y="362"/>
                </a:lnTo>
                <a:lnTo>
                  <a:pt x="424" y="367"/>
                </a:lnTo>
                <a:lnTo>
                  <a:pt x="426" y="368"/>
                </a:lnTo>
                <a:lnTo>
                  <a:pt x="426" y="371"/>
                </a:lnTo>
                <a:lnTo>
                  <a:pt x="426" y="374"/>
                </a:lnTo>
                <a:lnTo>
                  <a:pt x="424" y="375"/>
                </a:lnTo>
                <a:lnTo>
                  <a:pt x="426" y="378"/>
                </a:lnTo>
                <a:lnTo>
                  <a:pt x="426" y="382"/>
                </a:lnTo>
                <a:lnTo>
                  <a:pt x="427" y="383"/>
                </a:lnTo>
                <a:lnTo>
                  <a:pt x="427" y="385"/>
                </a:lnTo>
                <a:lnTo>
                  <a:pt x="429" y="392"/>
                </a:lnTo>
                <a:lnTo>
                  <a:pt x="426" y="393"/>
                </a:lnTo>
                <a:lnTo>
                  <a:pt x="426" y="394"/>
                </a:lnTo>
                <a:lnTo>
                  <a:pt x="426" y="396"/>
                </a:lnTo>
                <a:lnTo>
                  <a:pt x="424" y="396"/>
                </a:lnTo>
                <a:lnTo>
                  <a:pt x="424" y="397"/>
                </a:lnTo>
                <a:lnTo>
                  <a:pt x="423" y="396"/>
                </a:lnTo>
                <a:lnTo>
                  <a:pt x="420" y="397"/>
                </a:lnTo>
                <a:lnTo>
                  <a:pt x="419" y="398"/>
                </a:lnTo>
                <a:lnTo>
                  <a:pt x="419" y="400"/>
                </a:lnTo>
                <a:lnTo>
                  <a:pt x="418" y="400"/>
                </a:lnTo>
                <a:lnTo>
                  <a:pt x="416" y="400"/>
                </a:lnTo>
                <a:lnTo>
                  <a:pt x="416" y="398"/>
                </a:lnTo>
                <a:lnTo>
                  <a:pt x="415" y="400"/>
                </a:lnTo>
                <a:lnTo>
                  <a:pt x="414" y="400"/>
                </a:lnTo>
                <a:lnTo>
                  <a:pt x="412" y="400"/>
                </a:lnTo>
                <a:lnTo>
                  <a:pt x="412" y="401"/>
                </a:lnTo>
                <a:lnTo>
                  <a:pt x="411" y="401"/>
                </a:lnTo>
                <a:lnTo>
                  <a:pt x="411" y="402"/>
                </a:lnTo>
                <a:lnTo>
                  <a:pt x="409" y="402"/>
                </a:lnTo>
                <a:lnTo>
                  <a:pt x="409" y="404"/>
                </a:lnTo>
                <a:lnTo>
                  <a:pt x="409" y="409"/>
                </a:lnTo>
                <a:lnTo>
                  <a:pt x="411" y="411"/>
                </a:lnTo>
                <a:lnTo>
                  <a:pt x="411" y="413"/>
                </a:lnTo>
                <a:lnTo>
                  <a:pt x="411" y="417"/>
                </a:lnTo>
                <a:lnTo>
                  <a:pt x="408" y="416"/>
                </a:lnTo>
                <a:lnTo>
                  <a:pt x="403" y="408"/>
                </a:lnTo>
                <a:lnTo>
                  <a:pt x="401" y="404"/>
                </a:lnTo>
                <a:lnTo>
                  <a:pt x="400" y="401"/>
                </a:lnTo>
                <a:lnTo>
                  <a:pt x="399" y="401"/>
                </a:lnTo>
                <a:lnTo>
                  <a:pt x="399" y="400"/>
                </a:lnTo>
                <a:lnTo>
                  <a:pt x="397" y="398"/>
                </a:lnTo>
                <a:lnTo>
                  <a:pt x="403" y="393"/>
                </a:lnTo>
                <a:lnTo>
                  <a:pt x="399" y="385"/>
                </a:lnTo>
                <a:lnTo>
                  <a:pt x="396" y="383"/>
                </a:lnTo>
                <a:lnTo>
                  <a:pt x="389" y="393"/>
                </a:lnTo>
                <a:lnTo>
                  <a:pt x="388" y="393"/>
                </a:lnTo>
                <a:lnTo>
                  <a:pt x="385" y="392"/>
                </a:lnTo>
                <a:lnTo>
                  <a:pt x="379" y="389"/>
                </a:lnTo>
                <a:lnTo>
                  <a:pt x="377" y="381"/>
                </a:lnTo>
                <a:lnTo>
                  <a:pt x="366" y="366"/>
                </a:lnTo>
                <a:lnTo>
                  <a:pt x="369" y="330"/>
                </a:lnTo>
                <a:lnTo>
                  <a:pt x="369" y="326"/>
                </a:lnTo>
                <a:lnTo>
                  <a:pt x="366" y="314"/>
                </a:lnTo>
                <a:lnTo>
                  <a:pt x="369" y="299"/>
                </a:lnTo>
                <a:lnTo>
                  <a:pt x="370" y="285"/>
                </a:lnTo>
                <a:lnTo>
                  <a:pt x="371" y="274"/>
                </a:lnTo>
                <a:lnTo>
                  <a:pt x="369" y="263"/>
                </a:lnTo>
                <a:lnTo>
                  <a:pt x="362" y="266"/>
                </a:lnTo>
                <a:lnTo>
                  <a:pt x="360" y="266"/>
                </a:lnTo>
                <a:lnTo>
                  <a:pt x="356" y="269"/>
                </a:lnTo>
                <a:lnTo>
                  <a:pt x="351" y="269"/>
                </a:lnTo>
                <a:lnTo>
                  <a:pt x="349" y="285"/>
                </a:lnTo>
                <a:lnTo>
                  <a:pt x="347" y="289"/>
                </a:lnTo>
                <a:lnTo>
                  <a:pt x="347" y="300"/>
                </a:lnTo>
                <a:lnTo>
                  <a:pt x="352" y="310"/>
                </a:lnTo>
                <a:lnTo>
                  <a:pt x="349" y="323"/>
                </a:lnTo>
                <a:lnTo>
                  <a:pt x="345" y="327"/>
                </a:lnTo>
                <a:lnTo>
                  <a:pt x="347" y="333"/>
                </a:lnTo>
                <a:lnTo>
                  <a:pt x="348" y="338"/>
                </a:lnTo>
                <a:lnTo>
                  <a:pt x="347" y="357"/>
                </a:lnTo>
                <a:lnTo>
                  <a:pt x="349" y="367"/>
                </a:lnTo>
                <a:lnTo>
                  <a:pt x="348" y="371"/>
                </a:lnTo>
                <a:lnTo>
                  <a:pt x="343" y="372"/>
                </a:lnTo>
                <a:lnTo>
                  <a:pt x="338" y="368"/>
                </a:lnTo>
                <a:lnTo>
                  <a:pt x="332" y="359"/>
                </a:lnTo>
                <a:lnTo>
                  <a:pt x="332" y="347"/>
                </a:lnTo>
                <a:lnTo>
                  <a:pt x="336" y="342"/>
                </a:lnTo>
                <a:lnTo>
                  <a:pt x="337" y="340"/>
                </a:lnTo>
                <a:lnTo>
                  <a:pt x="338" y="327"/>
                </a:lnTo>
                <a:lnTo>
                  <a:pt x="334" y="326"/>
                </a:lnTo>
                <a:lnTo>
                  <a:pt x="329" y="326"/>
                </a:lnTo>
                <a:lnTo>
                  <a:pt x="323" y="334"/>
                </a:lnTo>
                <a:lnTo>
                  <a:pt x="325" y="341"/>
                </a:lnTo>
                <a:lnTo>
                  <a:pt x="325" y="344"/>
                </a:lnTo>
                <a:lnTo>
                  <a:pt x="325" y="355"/>
                </a:lnTo>
                <a:lnTo>
                  <a:pt x="321" y="355"/>
                </a:lnTo>
                <a:lnTo>
                  <a:pt x="317" y="351"/>
                </a:lnTo>
                <a:lnTo>
                  <a:pt x="310" y="351"/>
                </a:lnTo>
                <a:lnTo>
                  <a:pt x="308" y="349"/>
                </a:lnTo>
                <a:lnTo>
                  <a:pt x="299" y="345"/>
                </a:lnTo>
                <a:lnTo>
                  <a:pt x="298" y="340"/>
                </a:lnTo>
                <a:lnTo>
                  <a:pt x="296" y="327"/>
                </a:lnTo>
                <a:lnTo>
                  <a:pt x="285" y="312"/>
                </a:lnTo>
                <a:lnTo>
                  <a:pt x="284" y="291"/>
                </a:lnTo>
                <a:lnTo>
                  <a:pt x="280" y="291"/>
                </a:lnTo>
                <a:lnTo>
                  <a:pt x="277" y="307"/>
                </a:lnTo>
                <a:lnTo>
                  <a:pt x="270" y="311"/>
                </a:lnTo>
                <a:lnTo>
                  <a:pt x="265" y="318"/>
                </a:lnTo>
                <a:lnTo>
                  <a:pt x="261" y="323"/>
                </a:lnTo>
                <a:lnTo>
                  <a:pt x="261" y="330"/>
                </a:lnTo>
                <a:lnTo>
                  <a:pt x="257" y="333"/>
                </a:lnTo>
                <a:lnTo>
                  <a:pt x="251" y="330"/>
                </a:lnTo>
                <a:lnTo>
                  <a:pt x="250" y="333"/>
                </a:lnTo>
                <a:lnTo>
                  <a:pt x="251" y="338"/>
                </a:lnTo>
                <a:lnTo>
                  <a:pt x="254" y="347"/>
                </a:lnTo>
                <a:lnTo>
                  <a:pt x="261" y="347"/>
                </a:lnTo>
                <a:lnTo>
                  <a:pt x="265" y="341"/>
                </a:lnTo>
                <a:lnTo>
                  <a:pt x="269" y="341"/>
                </a:lnTo>
                <a:lnTo>
                  <a:pt x="272" y="364"/>
                </a:lnTo>
                <a:lnTo>
                  <a:pt x="276" y="366"/>
                </a:lnTo>
                <a:lnTo>
                  <a:pt x="284" y="366"/>
                </a:lnTo>
                <a:lnTo>
                  <a:pt x="288" y="374"/>
                </a:lnTo>
                <a:lnTo>
                  <a:pt x="285" y="379"/>
                </a:lnTo>
                <a:lnTo>
                  <a:pt x="283" y="390"/>
                </a:lnTo>
                <a:lnTo>
                  <a:pt x="284" y="396"/>
                </a:lnTo>
                <a:lnTo>
                  <a:pt x="280" y="397"/>
                </a:lnTo>
                <a:lnTo>
                  <a:pt x="276" y="398"/>
                </a:lnTo>
                <a:lnTo>
                  <a:pt x="273" y="400"/>
                </a:lnTo>
                <a:lnTo>
                  <a:pt x="266" y="401"/>
                </a:lnTo>
                <a:lnTo>
                  <a:pt x="261" y="405"/>
                </a:lnTo>
                <a:lnTo>
                  <a:pt x="259" y="407"/>
                </a:lnTo>
                <a:lnTo>
                  <a:pt x="257" y="409"/>
                </a:lnTo>
                <a:lnTo>
                  <a:pt x="255" y="411"/>
                </a:lnTo>
                <a:lnTo>
                  <a:pt x="254" y="411"/>
                </a:lnTo>
                <a:lnTo>
                  <a:pt x="247" y="417"/>
                </a:lnTo>
                <a:lnTo>
                  <a:pt x="246" y="419"/>
                </a:lnTo>
                <a:lnTo>
                  <a:pt x="244" y="419"/>
                </a:lnTo>
                <a:lnTo>
                  <a:pt x="243" y="423"/>
                </a:lnTo>
                <a:lnTo>
                  <a:pt x="239" y="419"/>
                </a:lnTo>
                <a:lnTo>
                  <a:pt x="243" y="417"/>
                </a:lnTo>
                <a:lnTo>
                  <a:pt x="244" y="412"/>
                </a:lnTo>
                <a:lnTo>
                  <a:pt x="242" y="408"/>
                </a:lnTo>
                <a:lnTo>
                  <a:pt x="238" y="407"/>
                </a:lnTo>
                <a:lnTo>
                  <a:pt x="233" y="411"/>
                </a:lnTo>
                <a:lnTo>
                  <a:pt x="229" y="409"/>
                </a:lnTo>
                <a:lnTo>
                  <a:pt x="228" y="408"/>
                </a:lnTo>
                <a:lnTo>
                  <a:pt x="223" y="402"/>
                </a:lnTo>
                <a:lnTo>
                  <a:pt x="216" y="400"/>
                </a:lnTo>
                <a:lnTo>
                  <a:pt x="202" y="397"/>
                </a:lnTo>
                <a:lnTo>
                  <a:pt x="201" y="407"/>
                </a:lnTo>
                <a:lnTo>
                  <a:pt x="198" y="408"/>
                </a:lnTo>
                <a:lnTo>
                  <a:pt x="197" y="408"/>
                </a:lnTo>
                <a:lnTo>
                  <a:pt x="194" y="407"/>
                </a:lnTo>
                <a:lnTo>
                  <a:pt x="193" y="407"/>
                </a:lnTo>
                <a:lnTo>
                  <a:pt x="190" y="405"/>
                </a:lnTo>
                <a:lnTo>
                  <a:pt x="177" y="389"/>
                </a:lnTo>
                <a:lnTo>
                  <a:pt x="175" y="387"/>
                </a:lnTo>
                <a:lnTo>
                  <a:pt x="171" y="393"/>
                </a:lnTo>
                <a:lnTo>
                  <a:pt x="173" y="401"/>
                </a:lnTo>
                <a:lnTo>
                  <a:pt x="168" y="405"/>
                </a:lnTo>
                <a:lnTo>
                  <a:pt x="165" y="407"/>
                </a:lnTo>
                <a:lnTo>
                  <a:pt x="162" y="408"/>
                </a:lnTo>
                <a:lnTo>
                  <a:pt x="161" y="402"/>
                </a:lnTo>
                <a:lnTo>
                  <a:pt x="161" y="400"/>
                </a:lnTo>
                <a:lnTo>
                  <a:pt x="158" y="390"/>
                </a:lnTo>
                <a:lnTo>
                  <a:pt x="157" y="386"/>
                </a:lnTo>
                <a:lnTo>
                  <a:pt x="156" y="381"/>
                </a:lnTo>
                <a:lnTo>
                  <a:pt x="156" y="379"/>
                </a:lnTo>
                <a:lnTo>
                  <a:pt x="147" y="368"/>
                </a:lnTo>
                <a:lnTo>
                  <a:pt x="146" y="367"/>
                </a:lnTo>
                <a:lnTo>
                  <a:pt x="139" y="357"/>
                </a:lnTo>
                <a:lnTo>
                  <a:pt x="139" y="355"/>
                </a:lnTo>
                <a:lnTo>
                  <a:pt x="138" y="353"/>
                </a:lnTo>
                <a:lnTo>
                  <a:pt x="137" y="348"/>
                </a:lnTo>
                <a:lnTo>
                  <a:pt x="135" y="345"/>
                </a:lnTo>
                <a:lnTo>
                  <a:pt x="127" y="334"/>
                </a:lnTo>
                <a:lnTo>
                  <a:pt x="126" y="333"/>
                </a:lnTo>
                <a:lnTo>
                  <a:pt x="128" y="332"/>
                </a:lnTo>
                <a:lnTo>
                  <a:pt x="138" y="329"/>
                </a:lnTo>
                <a:lnTo>
                  <a:pt x="153" y="338"/>
                </a:lnTo>
                <a:lnTo>
                  <a:pt x="154" y="345"/>
                </a:lnTo>
                <a:lnTo>
                  <a:pt x="154" y="348"/>
                </a:lnTo>
                <a:lnTo>
                  <a:pt x="162" y="352"/>
                </a:lnTo>
                <a:lnTo>
                  <a:pt x="162" y="348"/>
                </a:lnTo>
                <a:lnTo>
                  <a:pt x="165" y="348"/>
                </a:lnTo>
                <a:lnTo>
                  <a:pt x="168" y="349"/>
                </a:lnTo>
                <a:lnTo>
                  <a:pt x="176" y="353"/>
                </a:lnTo>
                <a:lnTo>
                  <a:pt x="179" y="353"/>
                </a:lnTo>
                <a:lnTo>
                  <a:pt x="179" y="348"/>
                </a:lnTo>
                <a:lnTo>
                  <a:pt x="180" y="344"/>
                </a:lnTo>
                <a:lnTo>
                  <a:pt x="183" y="344"/>
                </a:lnTo>
                <a:lnTo>
                  <a:pt x="184" y="347"/>
                </a:lnTo>
                <a:lnTo>
                  <a:pt x="187" y="348"/>
                </a:lnTo>
                <a:lnTo>
                  <a:pt x="191" y="345"/>
                </a:lnTo>
                <a:lnTo>
                  <a:pt x="191" y="333"/>
                </a:lnTo>
                <a:lnTo>
                  <a:pt x="190" y="325"/>
                </a:lnTo>
                <a:lnTo>
                  <a:pt x="190" y="322"/>
                </a:lnTo>
                <a:lnTo>
                  <a:pt x="183" y="308"/>
                </a:lnTo>
                <a:lnTo>
                  <a:pt x="172" y="300"/>
                </a:lnTo>
                <a:lnTo>
                  <a:pt x="168" y="296"/>
                </a:lnTo>
                <a:lnTo>
                  <a:pt x="162" y="292"/>
                </a:lnTo>
                <a:lnTo>
                  <a:pt x="158" y="288"/>
                </a:lnTo>
                <a:lnTo>
                  <a:pt x="153" y="289"/>
                </a:lnTo>
                <a:lnTo>
                  <a:pt x="152" y="293"/>
                </a:lnTo>
                <a:lnTo>
                  <a:pt x="152" y="300"/>
                </a:lnTo>
                <a:lnTo>
                  <a:pt x="150" y="300"/>
                </a:lnTo>
                <a:lnTo>
                  <a:pt x="146" y="304"/>
                </a:lnTo>
                <a:lnTo>
                  <a:pt x="142" y="295"/>
                </a:lnTo>
                <a:lnTo>
                  <a:pt x="135" y="282"/>
                </a:lnTo>
                <a:lnTo>
                  <a:pt x="123" y="284"/>
                </a:lnTo>
                <a:lnTo>
                  <a:pt x="126" y="295"/>
                </a:lnTo>
                <a:lnTo>
                  <a:pt x="126" y="303"/>
                </a:lnTo>
                <a:lnTo>
                  <a:pt x="116" y="307"/>
                </a:lnTo>
                <a:lnTo>
                  <a:pt x="115" y="314"/>
                </a:lnTo>
                <a:lnTo>
                  <a:pt x="112" y="318"/>
                </a:lnTo>
                <a:lnTo>
                  <a:pt x="111" y="314"/>
                </a:lnTo>
                <a:lnTo>
                  <a:pt x="108" y="311"/>
                </a:lnTo>
                <a:lnTo>
                  <a:pt x="109" y="311"/>
                </a:lnTo>
                <a:lnTo>
                  <a:pt x="119" y="292"/>
                </a:lnTo>
                <a:lnTo>
                  <a:pt x="117" y="288"/>
                </a:lnTo>
                <a:lnTo>
                  <a:pt x="90" y="266"/>
                </a:lnTo>
                <a:lnTo>
                  <a:pt x="89" y="262"/>
                </a:lnTo>
                <a:lnTo>
                  <a:pt x="94" y="261"/>
                </a:lnTo>
                <a:lnTo>
                  <a:pt x="107" y="270"/>
                </a:lnTo>
                <a:lnTo>
                  <a:pt x="111" y="269"/>
                </a:lnTo>
                <a:lnTo>
                  <a:pt x="112" y="265"/>
                </a:lnTo>
                <a:lnTo>
                  <a:pt x="101" y="258"/>
                </a:lnTo>
                <a:lnTo>
                  <a:pt x="98" y="257"/>
                </a:lnTo>
                <a:lnTo>
                  <a:pt x="72" y="239"/>
                </a:lnTo>
                <a:lnTo>
                  <a:pt x="59" y="229"/>
                </a:lnTo>
                <a:lnTo>
                  <a:pt x="49" y="228"/>
                </a:lnTo>
                <a:lnTo>
                  <a:pt x="38" y="235"/>
                </a:lnTo>
                <a:lnTo>
                  <a:pt x="37" y="232"/>
                </a:lnTo>
                <a:lnTo>
                  <a:pt x="44" y="225"/>
                </a:lnTo>
                <a:lnTo>
                  <a:pt x="47" y="221"/>
                </a:lnTo>
                <a:lnTo>
                  <a:pt x="41" y="206"/>
                </a:lnTo>
                <a:lnTo>
                  <a:pt x="33" y="201"/>
                </a:lnTo>
                <a:lnTo>
                  <a:pt x="30" y="199"/>
                </a:lnTo>
                <a:lnTo>
                  <a:pt x="27" y="195"/>
                </a:lnTo>
                <a:lnTo>
                  <a:pt x="26" y="175"/>
                </a:lnTo>
                <a:lnTo>
                  <a:pt x="15" y="156"/>
                </a:lnTo>
                <a:lnTo>
                  <a:pt x="14" y="157"/>
                </a:lnTo>
                <a:lnTo>
                  <a:pt x="16" y="180"/>
                </a:lnTo>
                <a:lnTo>
                  <a:pt x="14" y="182"/>
                </a:lnTo>
                <a:lnTo>
                  <a:pt x="8" y="160"/>
                </a:lnTo>
                <a:lnTo>
                  <a:pt x="0" y="146"/>
                </a:lnTo>
                <a:lnTo>
                  <a:pt x="0" y="145"/>
                </a:lnTo>
                <a:lnTo>
                  <a:pt x="1" y="143"/>
                </a:lnTo>
                <a:lnTo>
                  <a:pt x="3" y="141"/>
                </a:lnTo>
                <a:lnTo>
                  <a:pt x="7" y="137"/>
                </a:lnTo>
                <a:lnTo>
                  <a:pt x="1" y="132"/>
                </a:lnTo>
                <a:lnTo>
                  <a:pt x="7" y="127"/>
                </a:lnTo>
                <a:lnTo>
                  <a:pt x="6" y="119"/>
                </a:lnTo>
                <a:lnTo>
                  <a:pt x="10" y="115"/>
                </a:lnTo>
                <a:lnTo>
                  <a:pt x="16" y="117"/>
                </a:lnTo>
                <a:lnTo>
                  <a:pt x="14" y="127"/>
                </a:lnTo>
                <a:lnTo>
                  <a:pt x="14" y="132"/>
                </a:lnTo>
                <a:lnTo>
                  <a:pt x="18" y="131"/>
                </a:lnTo>
                <a:lnTo>
                  <a:pt x="16" y="134"/>
                </a:lnTo>
                <a:lnTo>
                  <a:pt x="22" y="137"/>
                </a:lnTo>
                <a:lnTo>
                  <a:pt x="14" y="141"/>
                </a:lnTo>
                <a:lnTo>
                  <a:pt x="15" y="146"/>
                </a:lnTo>
                <a:lnTo>
                  <a:pt x="32" y="143"/>
                </a:lnTo>
                <a:lnTo>
                  <a:pt x="29" y="156"/>
                </a:lnTo>
                <a:lnTo>
                  <a:pt x="33" y="160"/>
                </a:lnTo>
                <a:lnTo>
                  <a:pt x="33" y="164"/>
                </a:lnTo>
                <a:lnTo>
                  <a:pt x="36" y="169"/>
                </a:lnTo>
                <a:lnTo>
                  <a:pt x="37" y="176"/>
                </a:lnTo>
                <a:lnTo>
                  <a:pt x="37" y="186"/>
                </a:lnTo>
                <a:lnTo>
                  <a:pt x="38" y="190"/>
                </a:lnTo>
                <a:lnTo>
                  <a:pt x="40" y="194"/>
                </a:lnTo>
                <a:lnTo>
                  <a:pt x="45" y="197"/>
                </a:lnTo>
                <a:lnTo>
                  <a:pt x="62" y="216"/>
                </a:lnTo>
                <a:lnTo>
                  <a:pt x="75" y="225"/>
                </a:lnTo>
                <a:lnTo>
                  <a:pt x="86" y="229"/>
                </a:lnTo>
                <a:lnTo>
                  <a:pt x="105" y="240"/>
                </a:lnTo>
                <a:lnTo>
                  <a:pt x="107" y="246"/>
                </a:lnTo>
                <a:lnTo>
                  <a:pt x="109" y="252"/>
                </a:lnTo>
                <a:lnTo>
                  <a:pt x="122" y="262"/>
                </a:lnTo>
                <a:lnTo>
                  <a:pt x="126" y="270"/>
                </a:lnTo>
                <a:lnTo>
                  <a:pt x="130" y="273"/>
                </a:lnTo>
                <a:lnTo>
                  <a:pt x="137" y="273"/>
                </a:lnTo>
                <a:lnTo>
                  <a:pt x="146" y="278"/>
                </a:lnTo>
                <a:lnTo>
                  <a:pt x="147" y="280"/>
                </a:lnTo>
                <a:lnTo>
                  <a:pt x="154" y="277"/>
                </a:lnTo>
                <a:lnTo>
                  <a:pt x="154" y="278"/>
                </a:lnTo>
                <a:lnTo>
                  <a:pt x="158" y="281"/>
                </a:lnTo>
                <a:lnTo>
                  <a:pt x="162" y="282"/>
                </a:lnTo>
                <a:lnTo>
                  <a:pt x="167" y="281"/>
                </a:lnTo>
                <a:lnTo>
                  <a:pt x="168" y="277"/>
                </a:lnTo>
                <a:lnTo>
                  <a:pt x="168" y="273"/>
                </a:lnTo>
                <a:lnTo>
                  <a:pt x="168" y="272"/>
                </a:lnTo>
                <a:lnTo>
                  <a:pt x="165" y="270"/>
                </a:lnTo>
                <a:lnTo>
                  <a:pt x="168" y="265"/>
                </a:lnTo>
                <a:lnTo>
                  <a:pt x="172" y="262"/>
                </a:lnTo>
                <a:lnTo>
                  <a:pt x="172" y="258"/>
                </a:lnTo>
                <a:lnTo>
                  <a:pt x="168" y="257"/>
                </a:lnTo>
                <a:lnTo>
                  <a:pt x="168" y="255"/>
                </a:lnTo>
                <a:lnTo>
                  <a:pt x="165" y="248"/>
                </a:lnTo>
                <a:lnTo>
                  <a:pt x="168" y="240"/>
                </a:lnTo>
                <a:lnTo>
                  <a:pt x="168" y="239"/>
                </a:lnTo>
                <a:lnTo>
                  <a:pt x="179" y="252"/>
                </a:lnTo>
                <a:lnTo>
                  <a:pt x="180" y="259"/>
                </a:lnTo>
                <a:lnTo>
                  <a:pt x="186" y="250"/>
                </a:lnTo>
                <a:lnTo>
                  <a:pt x="190" y="251"/>
                </a:lnTo>
                <a:lnTo>
                  <a:pt x="191" y="254"/>
                </a:lnTo>
                <a:lnTo>
                  <a:pt x="191" y="259"/>
                </a:lnTo>
                <a:lnTo>
                  <a:pt x="194" y="263"/>
                </a:lnTo>
                <a:lnTo>
                  <a:pt x="202" y="273"/>
                </a:lnTo>
                <a:lnTo>
                  <a:pt x="208" y="276"/>
                </a:lnTo>
                <a:lnTo>
                  <a:pt x="213" y="272"/>
                </a:lnTo>
                <a:lnTo>
                  <a:pt x="216" y="277"/>
                </a:lnTo>
                <a:lnTo>
                  <a:pt x="217" y="277"/>
                </a:lnTo>
                <a:lnTo>
                  <a:pt x="221" y="277"/>
                </a:lnTo>
                <a:lnTo>
                  <a:pt x="220" y="270"/>
                </a:lnTo>
                <a:lnTo>
                  <a:pt x="227" y="267"/>
                </a:lnTo>
                <a:lnTo>
                  <a:pt x="225" y="254"/>
                </a:lnTo>
                <a:lnTo>
                  <a:pt x="229" y="254"/>
                </a:lnTo>
                <a:lnTo>
                  <a:pt x="232" y="259"/>
                </a:lnTo>
                <a:lnTo>
                  <a:pt x="232" y="263"/>
                </a:lnTo>
                <a:lnTo>
                  <a:pt x="231" y="270"/>
                </a:lnTo>
                <a:lnTo>
                  <a:pt x="232" y="273"/>
                </a:lnTo>
                <a:lnTo>
                  <a:pt x="239" y="269"/>
                </a:lnTo>
                <a:lnTo>
                  <a:pt x="244" y="269"/>
                </a:lnTo>
                <a:lnTo>
                  <a:pt x="246" y="266"/>
                </a:lnTo>
                <a:lnTo>
                  <a:pt x="244" y="262"/>
                </a:lnTo>
                <a:lnTo>
                  <a:pt x="244" y="259"/>
                </a:lnTo>
                <a:lnTo>
                  <a:pt x="240" y="254"/>
                </a:lnTo>
                <a:lnTo>
                  <a:pt x="238" y="246"/>
                </a:lnTo>
                <a:lnTo>
                  <a:pt x="239" y="236"/>
                </a:lnTo>
                <a:lnTo>
                  <a:pt x="240" y="229"/>
                </a:lnTo>
                <a:lnTo>
                  <a:pt x="239" y="214"/>
                </a:lnTo>
                <a:lnTo>
                  <a:pt x="236" y="209"/>
                </a:lnTo>
                <a:lnTo>
                  <a:pt x="233" y="210"/>
                </a:lnTo>
                <a:lnTo>
                  <a:pt x="231" y="222"/>
                </a:lnTo>
                <a:lnTo>
                  <a:pt x="228" y="235"/>
                </a:lnTo>
                <a:lnTo>
                  <a:pt x="224" y="244"/>
                </a:lnTo>
                <a:lnTo>
                  <a:pt x="218" y="244"/>
                </a:lnTo>
                <a:lnTo>
                  <a:pt x="216" y="243"/>
                </a:lnTo>
                <a:lnTo>
                  <a:pt x="216" y="239"/>
                </a:lnTo>
                <a:lnTo>
                  <a:pt x="220" y="221"/>
                </a:lnTo>
                <a:lnTo>
                  <a:pt x="225" y="214"/>
                </a:lnTo>
                <a:lnTo>
                  <a:pt x="232" y="198"/>
                </a:lnTo>
                <a:lnTo>
                  <a:pt x="238" y="198"/>
                </a:lnTo>
                <a:lnTo>
                  <a:pt x="244" y="212"/>
                </a:lnTo>
                <a:lnTo>
                  <a:pt x="246" y="209"/>
                </a:lnTo>
                <a:lnTo>
                  <a:pt x="247" y="195"/>
                </a:lnTo>
                <a:lnTo>
                  <a:pt x="239" y="190"/>
                </a:lnTo>
                <a:lnTo>
                  <a:pt x="236" y="184"/>
                </a:lnTo>
                <a:lnTo>
                  <a:pt x="232" y="176"/>
                </a:lnTo>
                <a:lnTo>
                  <a:pt x="233" y="167"/>
                </a:lnTo>
                <a:lnTo>
                  <a:pt x="235" y="164"/>
                </a:lnTo>
                <a:lnTo>
                  <a:pt x="231" y="161"/>
                </a:lnTo>
                <a:lnTo>
                  <a:pt x="227" y="162"/>
                </a:lnTo>
                <a:lnTo>
                  <a:pt x="223" y="172"/>
                </a:lnTo>
                <a:lnTo>
                  <a:pt x="217" y="177"/>
                </a:lnTo>
                <a:lnTo>
                  <a:pt x="214" y="177"/>
                </a:lnTo>
                <a:lnTo>
                  <a:pt x="218" y="167"/>
                </a:lnTo>
                <a:lnTo>
                  <a:pt x="223" y="160"/>
                </a:lnTo>
                <a:lnTo>
                  <a:pt x="212" y="152"/>
                </a:lnTo>
                <a:lnTo>
                  <a:pt x="209" y="141"/>
                </a:lnTo>
                <a:lnTo>
                  <a:pt x="208" y="134"/>
                </a:lnTo>
                <a:lnTo>
                  <a:pt x="201" y="128"/>
                </a:lnTo>
                <a:lnTo>
                  <a:pt x="202" y="120"/>
                </a:lnTo>
                <a:lnTo>
                  <a:pt x="201" y="113"/>
                </a:lnTo>
                <a:lnTo>
                  <a:pt x="197" y="113"/>
                </a:lnTo>
                <a:lnTo>
                  <a:pt x="194" y="128"/>
                </a:lnTo>
                <a:lnTo>
                  <a:pt x="195" y="135"/>
                </a:lnTo>
                <a:lnTo>
                  <a:pt x="191" y="142"/>
                </a:lnTo>
                <a:lnTo>
                  <a:pt x="188" y="139"/>
                </a:lnTo>
                <a:lnTo>
                  <a:pt x="188" y="130"/>
                </a:lnTo>
                <a:lnTo>
                  <a:pt x="187" y="126"/>
                </a:lnTo>
                <a:lnTo>
                  <a:pt x="183" y="124"/>
                </a:lnTo>
                <a:lnTo>
                  <a:pt x="183" y="122"/>
                </a:lnTo>
                <a:lnTo>
                  <a:pt x="188" y="117"/>
                </a:lnTo>
                <a:lnTo>
                  <a:pt x="191" y="112"/>
                </a:lnTo>
                <a:lnTo>
                  <a:pt x="188" y="109"/>
                </a:lnTo>
                <a:lnTo>
                  <a:pt x="179" y="116"/>
                </a:lnTo>
                <a:lnTo>
                  <a:pt x="171" y="116"/>
                </a:lnTo>
                <a:lnTo>
                  <a:pt x="168" y="119"/>
                </a:lnTo>
                <a:lnTo>
                  <a:pt x="165" y="122"/>
                </a:lnTo>
                <a:lnTo>
                  <a:pt x="162" y="120"/>
                </a:lnTo>
                <a:lnTo>
                  <a:pt x="164" y="113"/>
                </a:lnTo>
                <a:lnTo>
                  <a:pt x="165" y="105"/>
                </a:lnTo>
                <a:lnTo>
                  <a:pt x="168" y="104"/>
                </a:lnTo>
                <a:lnTo>
                  <a:pt x="176" y="101"/>
                </a:lnTo>
                <a:lnTo>
                  <a:pt x="176" y="98"/>
                </a:lnTo>
                <a:lnTo>
                  <a:pt x="173" y="98"/>
                </a:lnTo>
                <a:lnTo>
                  <a:pt x="168" y="97"/>
                </a:lnTo>
                <a:lnTo>
                  <a:pt x="167" y="97"/>
                </a:lnTo>
                <a:lnTo>
                  <a:pt x="160" y="94"/>
                </a:lnTo>
                <a:lnTo>
                  <a:pt x="162" y="92"/>
                </a:lnTo>
                <a:lnTo>
                  <a:pt x="168" y="90"/>
                </a:lnTo>
                <a:lnTo>
                  <a:pt x="172" y="90"/>
                </a:lnTo>
                <a:lnTo>
                  <a:pt x="179" y="86"/>
                </a:lnTo>
                <a:lnTo>
                  <a:pt x="179" y="85"/>
                </a:lnTo>
                <a:lnTo>
                  <a:pt x="180" y="72"/>
                </a:lnTo>
                <a:lnTo>
                  <a:pt x="182" y="70"/>
                </a:lnTo>
                <a:lnTo>
                  <a:pt x="179" y="63"/>
                </a:lnTo>
                <a:lnTo>
                  <a:pt x="177" y="60"/>
                </a:lnTo>
                <a:lnTo>
                  <a:pt x="175" y="60"/>
                </a:lnTo>
                <a:lnTo>
                  <a:pt x="168" y="66"/>
                </a:lnTo>
                <a:lnTo>
                  <a:pt x="158" y="77"/>
                </a:lnTo>
                <a:lnTo>
                  <a:pt x="152" y="77"/>
                </a:lnTo>
                <a:lnTo>
                  <a:pt x="152" y="74"/>
                </a:lnTo>
                <a:lnTo>
                  <a:pt x="165" y="60"/>
                </a:lnTo>
                <a:lnTo>
                  <a:pt x="168" y="56"/>
                </a:lnTo>
                <a:lnTo>
                  <a:pt x="171" y="51"/>
                </a:lnTo>
                <a:lnTo>
                  <a:pt x="171" y="47"/>
                </a:lnTo>
                <a:lnTo>
                  <a:pt x="171" y="37"/>
                </a:lnTo>
                <a:lnTo>
                  <a:pt x="171" y="36"/>
                </a:lnTo>
                <a:lnTo>
                  <a:pt x="169" y="33"/>
                </a:lnTo>
                <a:lnTo>
                  <a:pt x="168" y="33"/>
                </a:lnTo>
                <a:lnTo>
                  <a:pt x="169" y="30"/>
                </a:lnTo>
                <a:lnTo>
                  <a:pt x="171" y="29"/>
                </a:lnTo>
                <a:lnTo>
                  <a:pt x="172" y="30"/>
                </a:lnTo>
                <a:lnTo>
                  <a:pt x="176" y="32"/>
                </a:lnTo>
                <a:lnTo>
                  <a:pt x="176" y="38"/>
                </a:lnTo>
                <a:lnTo>
                  <a:pt x="175" y="47"/>
                </a:lnTo>
                <a:lnTo>
                  <a:pt x="175" y="53"/>
                </a:lnTo>
                <a:lnTo>
                  <a:pt x="180" y="59"/>
                </a:lnTo>
                <a:lnTo>
                  <a:pt x="184" y="53"/>
                </a:lnTo>
                <a:lnTo>
                  <a:pt x="188" y="63"/>
                </a:lnTo>
                <a:lnTo>
                  <a:pt x="187" y="68"/>
                </a:lnTo>
                <a:lnTo>
                  <a:pt x="184" y="74"/>
                </a:lnTo>
                <a:lnTo>
                  <a:pt x="183" y="75"/>
                </a:lnTo>
                <a:lnTo>
                  <a:pt x="180" y="83"/>
                </a:lnTo>
                <a:lnTo>
                  <a:pt x="188" y="78"/>
                </a:lnTo>
                <a:lnTo>
                  <a:pt x="198" y="70"/>
                </a:lnTo>
                <a:lnTo>
                  <a:pt x="205" y="63"/>
                </a:lnTo>
                <a:lnTo>
                  <a:pt x="206" y="63"/>
                </a:lnTo>
                <a:lnTo>
                  <a:pt x="203" y="68"/>
                </a:lnTo>
                <a:lnTo>
                  <a:pt x="201" y="72"/>
                </a:lnTo>
                <a:lnTo>
                  <a:pt x="201" y="74"/>
                </a:lnTo>
                <a:lnTo>
                  <a:pt x="202" y="74"/>
                </a:lnTo>
                <a:lnTo>
                  <a:pt x="205" y="75"/>
                </a:lnTo>
                <a:lnTo>
                  <a:pt x="206" y="75"/>
                </a:lnTo>
                <a:lnTo>
                  <a:pt x="213" y="66"/>
                </a:lnTo>
                <a:lnTo>
                  <a:pt x="214" y="66"/>
                </a:lnTo>
                <a:lnTo>
                  <a:pt x="214" y="64"/>
                </a:lnTo>
                <a:lnTo>
                  <a:pt x="218" y="64"/>
                </a:lnTo>
                <a:lnTo>
                  <a:pt x="224" y="55"/>
                </a:lnTo>
                <a:lnTo>
                  <a:pt x="223" y="49"/>
                </a:lnTo>
                <a:lnTo>
                  <a:pt x="210" y="53"/>
                </a:lnTo>
                <a:lnTo>
                  <a:pt x="208" y="52"/>
                </a:lnTo>
                <a:lnTo>
                  <a:pt x="195" y="47"/>
                </a:lnTo>
                <a:lnTo>
                  <a:pt x="191" y="42"/>
                </a:lnTo>
                <a:lnTo>
                  <a:pt x="194" y="41"/>
                </a:lnTo>
                <a:lnTo>
                  <a:pt x="195" y="41"/>
                </a:lnTo>
                <a:lnTo>
                  <a:pt x="209" y="40"/>
                </a:lnTo>
                <a:lnTo>
                  <a:pt x="217" y="42"/>
                </a:lnTo>
                <a:lnTo>
                  <a:pt x="220" y="33"/>
                </a:lnTo>
                <a:lnTo>
                  <a:pt x="218" y="32"/>
                </a:lnTo>
                <a:lnTo>
                  <a:pt x="210" y="32"/>
                </a:lnTo>
                <a:lnTo>
                  <a:pt x="206" y="33"/>
                </a:lnTo>
                <a:lnTo>
                  <a:pt x="208" y="30"/>
                </a:lnTo>
                <a:lnTo>
                  <a:pt x="209" y="27"/>
                </a:lnTo>
                <a:lnTo>
                  <a:pt x="199" y="21"/>
                </a:lnTo>
                <a:lnTo>
                  <a:pt x="201" y="19"/>
                </a:lnTo>
                <a:lnTo>
                  <a:pt x="224" y="25"/>
                </a:lnTo>
                <a:lnTo>
                  <a:pt x="235" y="17"/>
                </a:lnTo>
                <a:lnTo>
                  <a:pt x="235" y="18"/>
                </a:lnTo>
                <a:lnTo>
                  <a:pt x="235" y="22"/>
                </a:lnTo>
                <a:lnTo>
                  <a:pt x="231" y="30"/>
                </a:lnTo>
                <a:lnTo>
                  <a:pt x="235" y="57"/>
                </a:lnTo>
                <a:lnTo>
                  <a:pt x="253" y="60"/>
                </a:lnTo>
                <a:lnTo>
                  <a:pt x="250" y="64"/>
                </a:lnTo>
                <a:lnTo>
                  <a:pt x="224" y="68"/>
                </a:lnTo>
                <a:lnTo>
                  <a:pt x="223" y="71"/>
                </a:lnTo>
                <a:lnTo>
                  <a:pt x="224" y="74"/>
                </a:lnTo>
                <a:lnTo>
                  <a:pt x="239" y="78"/>
                </a:lnTo>
                <a:lnTo>
                  <a:pt x="243" y="81"/>
                </a:lnTo>
                <a:lnTo>
                  <a:pt x="248" y="92"/>
                </a:lnTo>
                <a:lnTo>
                  <a:pt x="258" y="101"/>
                </a:lnTo>
                <a:lnTo>
                  <a:pt x="255" y="105"/>
                </a:lnTo>
                <a:lnTo>
                  <a:pt x="250" y="104"/>
                </a:lnTo>
                <a:lnTo>
                  <a:pt x="247" y="105"/>
                </a:lnTo>
                <a:lnTo>
                  <a:pt x="250" y="111"/>
                </a:lnTo>
                <a:lnTo>
                  <a:pt x="255" y="117"/>
                </a:lnTo>
                <a:lnTo>
                  <a:pt x="259" y="123"/>
                </a:lnTo>
                <a:lnTo>
                  <a:pt x="261" y="115"/>
                </a:lnTo>
                <a:lnTo>
                  <a:pt x="266" y="115"/>
                </a:lnTo>
                <a:lnTo>
                  <a:pt x="272" y="116"/>
                </a:lnTo>
                <a:lnTo>
                  <a:pt x="265" y="132"/>
                </a:lnTo>
                <a:lnTo>
                  <a:pt x="263" y="153"/>
                </a:lnTo>
                <a:lnTo>
                  <a:pt x="262" y="158"/>
                </a:lnTo>
                <a:lnTo>
                  <a:pt x="261" y="165"/>
                </a:lnTo>
                <a:lnTo>
                  <a:pt x="259" y="173"/>
                </a:lnTo>
                <a:lnTo>
                  <a:pt x="266" y="192"/>
                </a:lnTo>
                <a:lnTo>
                  <a:pt x="269" y="207"/>
                </a:lnTo>
                <a:lnTo>
                  <a:pt x="281" y="210"/>
                </a:lnTo>
                <a:lnTo>
                  <a:pt x="285" y="210"/>
                </a:lnTo>
                <a:lnTo>
                  <a:pt x="287" y="199"/>
                </a:lnTo>
                <a:lnTo>
                  <a:pt x="291" y="198"/>
                </a:lnTo>
                <a:lnTo>
                  <a:pt x="293" y="203"/>
                </a:lnTo>
                <a:lnTo>
                  <a:pt x="296" y="202"/>
                </a:lnTo>
                <a:lnTo>
                  <a:pt x="293" y="184"/>
                </a:lnTo>
                <a:lnTo>
                  <a:pt x="299" y="168"/>
                </a:lnTo>
                <a:lnTo>
                  <a:pt x="302" y="167"/>
                </a:lnTo>
                <a:lnTo>
                  <a:pt x="308" y="168"/>
                </a:lnTo>
                <a:lnTo>
                  <a:pt x="306" y="177"/>
                </a:lnTo>
                <a:lnTo>
                  <a:pt x="308" y="183"/>
                </a:lnTo>
                <a:lnTo>
                  <a:pt x="311" y="184"/>
                </a:lnTo>
                <a:lnTo>
                  <a:pt x="318" y="175"/>
                </a:lnTo>
                <a:lnTo>
                  <a:pt x="318" y="161"/>
                </a:lnTo>
                <a:lnTo>
                  <a:pt x="313" y="152"/>
                </a:lnTo>
                <a:lnTo>
                  <a:pt x="311" y="150"/>
                </a:lnTo>
                <a:lnTo>
                  <a:pt x="311" y="149"/>
                </a:lnTo>
                <a:lnTo>
                  <a:pt x="311" y="142"/>
                </a:lnTo>
                <a:lnTo>
                  <a:pt x="310" y="132"/>
                </a:lnTo>
                <a:lnTo>
                  <a:pt x="310" y="132"/>
                </a:lnTo>
                <a:lnTo>
                  <a:pt x="310" y="126"/>
                </a:lnTo>
                <a:lnTo>
                  <a:pt x="310" y="124"/>
                </a:lnTo>
                <a:lnTo>
                  <a:pt x="318" y="153"/>
                </a:lnTo>
                <a:lnTo>
                  <a:pt x="326" y="161"/>
                </a:lnTo>
                <a:lnTo>
                  <a:pt x="329" y="168"/>
                </a:lnTo>
                <a:lnTo>
                  <a:pt x="325" y="175"/>
                </a:lnTo>
                <a:lnTo>
                  <a:pt x="325" y="186"/>
                </a:lnTo>
                <a:lnTo>
                  <a:pt x="334" y="191"/>
                </a:lnTo>
                <a:lnTo>
                  <a:pt x="343" y="188"/>
                </a:lnTo>
                <a:lnTo>
                  <a:pt x="344" y="182"/>
                </a:lnTo>
                <a:lnTo>
                  <a:pt x="347" y="179"/>
                </a:lnTo>
                <a:lnTo>
                  <a:pt x="352" y="179"/>
                </a:lnTo>
                <a:lnTo>
                  <a:pt x="369" y="180"/>
                </a:lnTo>
                <a:lnTo>
                  <a:pt x="371" y="179"/>
                </a:lnTo>
                <a:lnTo>
                  <a:pt x="373" y="175"/>
                </a:lnTo>
                <a:lnTo>
                  <a:pt x="370" y="165"/>
                </a:lnTo>
                <a:lnTo>
                  <a:pt x="375" y="143"/>
                </a:lnTo>
                <a:lnTo>
                  <a:pt x="371" y="131"/>
                </a:lnTo>
                <a:lnTo>
                  <a:pt x="369" y="113"/>
                </a:lnTo>
                <a:lnTo>
                  <a:pt x="366" y="112"/>
                </a:lnTo>
                <a:lnTo>
                  <a:pt x="358" y="128"/>
                </a:lnTo>
                <a:lnTo>
                  <a:pt x="356" y="127"/>
                </a:lnTo>
                <a:lnTo>
                  <a:pt x="356" y="117"/>
                </a:lnTo>
                <a:lnTo>
                  <a:pt x="359" y="107"/>
                </a:lnTo>
                <a:lnTo>
                  <a:pt x="358" y="100"/>
                </a:lnTo>
                <a:lnTo>
                  <a:pt x="353" y="98"/>
                </a:lnTo>
                <a:lnTo>
                  <a:pt x="352" y="92"/>
                </a:lnTo>
                <a:lnTo>
                  <a:pt x="352" y="83"/>
                </a:lnTo>
                <a:lnTo>
                  <a:pt x="352" y="72"/>
                </a:lnTo>
                <a:lnTo>
                  <a:pt x="352" y="59"/>
                </a:lnTo>
                <a:lnTo>
                  <a:pt x="347" y="47"/>
                </a:lnTo>
                <a:lnTo>
                  <a:pt x="349" y="33"/>
                </a:lnTo>
                <a:lnTo>
                  <a:pt x="351" y="30"/>
                </a:lnTo>
                <a:lnTo>
                  <a:pt x="355" y="27"/>
                </a:lnTo>
                <a:lnTo>
                  <a:pt x="355" y="26"/>
                </a:lnTo>
                <a:lnTo>
                  <a:pt x="366" y="26"/>
                </a:lnTo>
                <a:lnTo>
                  <a:pt x="369" y="30"/>
                </a:lnTo>
                <a:lnTo>
                  <a:pt x="373" y="33"/>
                </a:lnTo>
                <a:lnTo>
                  <a:pt x="375" y="33"/>
                </a:lnTo>
                <a:lnTo>
                  <a:pt x="374" y="30"/>
                </a:lnTo>
                <a:lnTo>
                  <a:pt x="374" y="29"/>
                </a:lnTo>
                <a:lnTo>
                  <a:pt x="369" y="19"/>
                </a:lnTo>
                <a:lnTo>
                  <a:pt x="369" y="18"/>
                </a:lnTo>
                <a:lnTo>
                  <a:pt x="360" y="17"/>
                </a:lnTo>
                <a:lnTo>
                  <a:pt x="358" y="14"/>
                </a:lnTo>
                <a:close/>
                <a:moveTo>
                  <a:pt x="434" y="167"/>
                </a:moveTo>
                <a:lnTo>
                  <a:pt x="429" y="169"/>
                </a:lnTo>
                <a:lnTo>
                  <a:pt x="427" y="169"/>
                </a:lnTo>
                <a:lnTo>
                  <a:pt x="424" y="169"/>
                </a:lnTo>
                <a:lnTo>
                  <a:pt x="414" y="173"/>
                </a:lnTo>
                <a:lnTo>
                  <a:pt x="414" y="176"/>
                </a:lnTo>
                <a:lnTo>
                  <a:pt x="414" y="177"/>
                </a:lnTo>
                <a:lnTo>
                  <a:pt x="416" y="179"/>
                </a:lnTo>
                <a:lnTo>
                  <a:pt x="424" y="175"/>
                </a:lnTo>
                <a:lnTo>
                  <a:pt x="431" y="172"/>
                </a:lnTo>
                <a:lnTo>
                  <a:pt x="435" y="171"/>
                </a:lnTo>
                <a:lnTo>
                  <a:pt x="435" y="169"/>
                </a:lnTo>
                <a:lnTo>
                  <a:pt x="434" y="167"/>
                </a:lnTo>
                <a:close/>
                <a:moveTo>
                  <a:pt x="233" y="79"/>
                </a:moveTo>
                <a:lnTo>
                  <a:pt x="225" y="83"/>
                </a:lnTo>
                <a:lnTo>
                  <a:pt x="227" y="89"/>
                </a:lnTo>
                <a:lnTo>
                  <a:pt x="235" y="98"/>
                </a:lnTo>
                <a:lnTo>
                  <a:pt x="244" y="100"/>
                </a:lnTo>
                <a:lnTo>
                  <a:pt x="244" y="97"/>
                </a:lnTo>
                <a:lnTo>
                  <a:pt x="242" y="90"/>
                </a:lnTo>
                <a:lnTo>
                  <a:pt x="233" y="79"/>
                </a:lnTo>
                <a:close/>
                <a:moveTo>
                  <a:pt x="314" y="220"/>
                </a:moveTo>
                <a:lnTo>
                  <a:pt x="308" y="222"/>
                </a:lnTo>
                <a:lnTo>
                  <a:pt x="304" y="229"/>
                </a:lnTo>
                <a:lnTo>
                  <a:pt x="302" y="243"/>
                </a:lnTo>
                <a:lnTo>
                  <a:pt x="299" y="247"/>
                </a:lnTo>
                <a:lnTo>
                  <a:pt x="298" y="252"/>
                </a:lnTo>
                <a:lnTo>
                  <a:pt x="299" y="258"/>
                </a:lnTo>
                <a:lnTo>
                  <a:pt x="302" y="262"/>
                </a:lnTo>
                <a:lnTo>
                  <a:pt x="302" y="267"/>
                </a:lnTo>
                <a:lnTo>
                  <a:pt x="292" y="274"/>
                </a:lnTo>
                <a:lnTo>
                  <a:pt x="292" y="277"/>
                </a:lnTo>
                <a:lnTo>
                  <a:pt x="292" y="280"/>
                </a:lnTo>
                <a:lnTo>
                  <a:pt x="296" y="285"/>
                </a:lnTo>
                <a:lnTo>
                  <a:pt x="299" y="287"/>
                </a:lnTo>
                <a:lnTo>
                  <a:pt x="296" y="291"/>
                </a:lnTo>
                <a:lnTo>
                  <a:pt x="300" y="295"/>
                </a:lnTo>
                <a:lnTo>
                  <a:pt x="300" y="299"/>
                </a:lnTo>
                <a:lnTo>
                  <a:pt x="298" y="304"/>
                </a:lnTo>
                <a:lnTo>
                  <a:pt x="298" y="308"/>
                </a:lnTo>
                <a:lnTo>
                  <a:pt x="299" y="315"/>
                </a:lnTo>
                <a:lnTo>
                  <a:pt x="303" y="317"/>
                </a:lnTo>
                <a:lnTo>
                  <a:pt x="306" y="311"/>
                </a:lnTo>
                <a:lnTo>
                  <a:pt x="310" y="311"/>
                </a:lnTo>
                <a:lnTo>
                  <a:pt x="311" y="315"/>
                </a:lnTo>
                <a:lnTo>
                  <a:pt x="310" y="327"/>
                </a:lnTo>
                <a:lnTo>
                  <a:pt x="310" y="334"/>
                </a:lnTo>
                <a:lnTo>
                  <a:pt x="311" y="337"/>
                </a:lnTo>
                <a:lnTo>
                  <a:pt x="315" y="337"/>
                </a:lnTo>
                <a:lnTo>
                  <a:pt x="318" y="332"/>
                </a:lnTo>
                <a:lnTo>
                  <a:pt x="315" y="327"/>
                </a:lnTo>
                <a:lnTo>
                  <a:pt x="317" y="322"/>
                </a:lnTo>
                <a:lnTo>
                  <a:pt x="319" y="321"/>
                </a:lnTo>
                <a:lnTo>
                  <a:pt x="319" y="317"/>
                </a:lnTo>
                <a:lnTo>
                  <a:pt x="319" y="310"/>
                </a:lnTo>
                <a:lnTo>
                  <a:pt x="315" y="306"/>
                </a:lnTo>
                <a:lnTo>
                  <a:pt x="310" y="307"/>
                </a:lnTo>
                <a:lnTo>
                  <a:pt x="306" y="302"/>
                </a:lnTo>
                <a:lnTo>
                  <a:pt x="310" y="295"/>
                </a:lnTo>
                <a:lnTo>
                  <a:pt x="308" y="291"/>
                </a:lnTo>
                <a:lnTo>
                  <a:pt x="310" y="284"/>
                </a:lnTo>
                <a:lnTo>
                  <a:pt x="319" y="267"/>
                </a:lnTo>
                <a:lnTo>
                  <a:pt x="323" y="254"/>
                </a:lnTo>
                <a:lnTo>
                  <a:pt x="322" y="251"/>
                </a:lnTo>
                <a:lnTo>
                  <a:pt x="310" y="257"/>
                </a:lnTo>
                <a:lnTo>
                  <a:pt x="310" y="252"/>
                </a:lnTo>
                <a:lnTo>
                  <a:pt x="319" y="240"/>
                </a:lnTo>
                <a:lnTo>
                  <a:pt x="321" y="236"/>
                </a:lnTo>
                <a:lnTo>
                  <a:pt x="318" y="221"/>
                </a:lnTo>
                <a:lnTo>
                  <a:pt x="314" y="220"/>
                </a:lnTo>
                <a:close/>
                <a:moveTo>
                  <a:pt x="401" y="363"/>
                </a:moveTo>
                <a:lnTo>
                  <a:pt x="397" y="363"/>
                </a:lnTo>
                <a:lnTo>
                  <a:pt x="393" y="370"/>
                </a:lnTo>
                <a:lnTo>
                  <a:pt x="396" y="378"/>
                </a:lnTo>
                <a:lnTo>
                  <a:pt x="401" y="378"/>
                </a:lnTo>
                <a:lnTo>
                  <a:pt x="403" y="367"/>
                </a:lnTo>
                <a:lnTo>
                  <a:pt x="401" y="363"/>
                </a:lnTo>
                <a:close/>
                <a:moveTo>
                  <a:pt x="209" y="82"/>
                </a:moveTo>
                <a:lnTo>
                  <a:pt x="206" y="86"/>
                </a:lnTo>
                <a:lnTo>
                  <a:pt x="206" y="87"/>
                </a:lnTo>
                <a:lnTo>
                  <a:pt x="214" y="92"/>
                </a:lnTo>
                <a:lnTo>
                  <a:pt x="217" y="86"/>
                </a:lnTo>
                <a:lnTo>
                  <a:pt x="209" y="82"/>
                </a:lnTo>
                <a:close/>
                <a:moveTo>
                  <a:pt x="240" y="105"/>
                </a:moveTo>
                <a:lnTo>
                  <a:pt x="235" y="105"/>
                </a:lnTo>
                <a:lnTo>
                  <a:pt x="233" y="116"/>
                </a:lnTo>
                <a:lnTo>
                  <a:pt x="229" y="116"/>
                </a:lnTo>
                <a:lnTo>
                  <a:pt x="223" y="105"/>
                </a:lnTo>
                <a:lnTo>
                  <a:pt x="209" y="109"/>
                </a:lnTo>
                <a:lnTo>
                  <a:pt x="209" y="112"/>
                </a:lnTo>
                <a:lnTo>
                  <a:pt x="213" y="117"/>
                </a:lnTo>
                <a:lnTo>
                  <a:pt x="221" y="120"/>
                </a:lnTo>
                <a:lnTo>
                  <a:pt x="223" y="127"/>
                </a:lnTo>
                <a:lnTo>
                  <a:pt x="224" y="131"/>
                </a:lnTo>
                <a:lnTo>
                  <a:pt x="227" y="134"/>
                </a:lnTo>
                <a:lnTo>
                  <a:pt x="238" y="149"/>
                </a:lnTo>
                <a:lnTo>
                  <a:pt x="244" y="164"/>
                </a:lnTo>
                <a:lnTo>
                  <a:pt x="248" y="171"/>
                </a:lnTo>
                <a:lnTo>
                  <a:pt x="253" y="171"/>
                </a:lnTo>
                <a:lnTo>
                  <a:pt x="255" y="146"/>
                </a:lnTo>
                <a:lnTo>
                  <a:pt x="254" y="132"/>
                </a:lnTo>
                <a:lnTo>
                  <a:pt x="254" y="127"/>
                </a:lnTo>
                <a:lnTo>
                  <a:pt x="244" y="116"/>
                </a:lnTo>
                <a:lnTo>
                  <a:pt x="243" y="109"/>
                </a:lnTo>
                <a:lnTo>
                  <a:pt x="240" y="105"/>
                </a:lnTo>
                <a:close/>
                <a:moveTo>
                  <a:pt x="194" y="82"/>
                </a:moveTo>
                <a:lnTo>
                  <a:pt x="180" y="98"/>
                </a:lnTo>
                <a:lnTo>
                  <a:pt x="188" y="98"/>
                </a:lnTo>
                <a:lnTo>
                  <a:pt x="199" y="85"/>
                </a:lnTo>
                <a:lnTo>
                  <a:pt x="194" y="82"/>
                </a:lnTo>
                <a:close/>
                <a:moveTo>
                  <a:pt x="243" y="303"/>
                </a:moveTo>
                <a:lnTo>
                  <a:pt x="243" y="311"/>
                </a:lnTo>
                <a:lnTo>
                  <a:pt x="243" y="315"/>
                </a:lnTo>
                <a:lnTo>
                  <a:pt x="240" y="315"/>
                </a:lnTo>
                <a:lnTo>
                  <a:pt x="235" y="311"/>
                </a:lnTo>
                <a:lnTo>
                  <a:pt x="233" y="315"/>
                </a:lnTo>
                <a:lnTo>
                  <a:pt x="247" y="327"/>
                </a:lnTo>
                <a:lnTo>
                  <a:pt x="248" y="326"/>
                </a:lnTo>
                <a:lnTo>
                  <a:pt x="248" y="310"/>
                </a:lnTo>
                <a:lnTo>
                  <a:pt x="243" y="303"/>
                </a:lnTo>
                <a:close/>
                <a:moveTo>
                  <a:pt x="280" y="265"/>
                </a:moveTo>
                <a:lnTo>
                  <a:pt x="274" y="269"/>
                </a:lnTo>
                <a:lnTo>
                  <a:pt x="272" y="280"/>
                </a:lnTo>
                <a:lnTo>
                  <a:pt x="274" y="285"/>
                </a:lnTo>
                <a:lnTo>
                  <a:pt x="277" y="288"/>
                </a:lnTo>
                <a:lnTo>
                  <a:pt x="280" y="285"/>
                </a:lnTo>
                <a:lnTo>
                  <a:pt x="283" y="276"/>
                </a:lnTo>
                <a:lnTo>
                  <a:pt x="280" y="265"/>
                </a:lnTo>
                <a:close/>
                <a:moveTo>
                  <a:pt x="430" y="184"/>
                </a:moveTo>
                <a:lnTo>
                  <a:pt x="424" y="192"/>
                </a:lnTo>
                <a:lnTo>
                  <a:pt x="429" y="195"/>
                </a:lnTo>
                <a:lnTo>
                  <a:pt x="430" y="199"/>
                </a:lnTo>
                <a:lnTo>
                  <a:pt x="434" y="199"/>
                </a:lnTo>
                <a:lnTo>
                  <a:pt x="441" y="190"/>
                </a:lnTo>
                <a:lnTo>
                  <a:pt x="439" y="186"/>
                </a:lnTo>
                <a:lnTo>
                  <a:pt x="433" y="187"/>
                </a:lnTo>
                <a:lnTo>
                  <a:pt x="430" y="184"/>
                </a:lnTo>
                <a:close/>
                <a:moveTo>
                  <a:pt x="212" y="119"/>
                </a:moveTo>
                <a:lnTo>
                  <a:pt x="208" y="120"/>
                </a:lnTo>
                <a:lnTo>
                  <a:pt x="209" y="127"/>
                </a:lnTo>
                <a:lnTo>
                  <a:pt x="213" y="138"/>
                </a:lnTo>
                <a:lnTo>
                  <a:pt x="214" y="141"/>
                </a:lnTo>
                <a:lnTo>
                  <a:pt x="218" y="150"/>
                </a:lnTo>
                <a:lnTo>
                  <a:pt x="227" y="152"/>
                </a:lnTo>
                <a:lnTo>
                  <a:pt x="223" y="134"/>
                </a:lnTo>
                <a:lnTo>
                  <a:pt x="221" y="132"/>
                </a:lnTo>
                <a:lnTo>
                  <a:pt x="212" y="119"/>
                </a:lnTo>
                <a:close/>
                <a:moveTo>
                  <a:pt x="180" y="280"/>
                </a:moveTo>
                <a:lnTo>
                  <a:pt x="179" y="280"/>
                </a:lnTo>
                <a:lnTo>
                  <a:pt x="179" y="282"/>
                </a:lnTo>
                <a:lnTo>
                  <a:pt x="180" y="288"/>
                </a:lnTo>
                <a:lnTo>
                  <a:pt x="183" y="292"/>
                </a:lnTo>
                <a:lnTo>
                  <a:pt x="186" y="293"/>
                </a:lnTo>
                <a:lnTo>
                  <a:pt x="187" y="296"/>
                </a:lnTo>
                <a:lnTo>
                  <a:pt x="188" y="297"/>
                </a:lnTo>
                <a:lnTo>
                  <a:pt x="191" y="300"/>
                </a:lnTo>
                <a:lnTo>
                  <a:pt x="194" y="307"/>
                </a:lnTo>
                <a:lnTo>
                  <a:pt x="198" y="308"/>
                </a:lnTo>
                <a:lnTo>
                  <a:pt x="201" y="308"/>
                </a:lnTo>
                <a:lnTo>
                  <a:pt x="199" y="303"/>
                </a:lnTo>
                <a:lnTo>
                  <a:pt x="195" y="295"/>
                </a:lnTo>
                <a:lnTo>
                  <a:pt x="193" y="292"/>
                </a:lnTo>
                <a:lnTo>
                  <a:pt x="188" y="289"/>
                </a:lnTo>
                <a:lnTo>
                  <a:pt x="186" y="284"/>
                </a:lnTo>
                <a:lnTo>
                  <a:pt x="180" y="280"/>
                </a:lnTo>
                <a:close/>
                <a:moveTo>
                  <a:pt x="117" y="267"/>
                </a:moveTo>
                <a:lnTo>
                  <a:pt x="113" y="272"/>
                </a:lnTo>
                <a:lnTo>
                  <a:pt x="115" y="278"/>
                </a:lnTo>
                <a:lnTo>
                  <a:pt x="122" y="278"/>
                </a:lnTo>
                <a:lnTo>
                  <a:pt x="124" y="276"/>
                </a:lnTo>
                <a:lnTo>
                  <a:pt x="123" y="270"/>
                </a:lnTo>
                <a:lnTo>
                  <a:pt x="117" y="267"/>
                </a:lnTo>
                <a:close/>
                <a:moveTo>
                  <a:pt x="250" y="278"/>
                </a:moveTo>
                <a:lnTo>
                  <a:pt x="248" y="295"/>
                </a:lnTo>
                <a:lnTo>
                  <a:pt x="251" y="303"/>
                </a:lnTo>
                <a:lnTo>
                  <a:pt x="258" y="302"/>
                </a:lnTo>
                <a:lnTo>
                  <a:pt x="261" y="302"/>
                </a:lnTo>
                <a:lnTo>
                  <a:pt x="261" y="308"/>
                </a:lnTo>
                <a:lnTo>
                  <a:pt x="265" y="310"/>
                </a:lnTo>
                <a:lnTo>
                  <a:pt x="268" y="307"/>
                </a:lnTo>
                <a:lnTo>
                  <a:pt x="266" y="297"/>
                </a:lnTo>
                <a:lnTo>
                  <a:pt x="258" y="295"/>
                </a:lnTo>
                <a:lnTo>
                  <a:pt x="258" y="293"/>
                </a:lnTo>
                <a:lnTo>
                  <a:pt x="265" y="288"/>
                </a:lnTo>
                <a:lnTo>
                  <a:pt x="263" y="282"/>
                </a:lnTo>
                <a:lnTo>
                  <a:pt x="255" y="282"/>
                </a:lnTo>
                <a:lnTo>
                  <a:pt x="250" y="278"/>
                </a:lnTo>
                <a:close/>
                <a:moveTo>
                  <a:pt x="397" y="248"/>
                </a:moveTo>
                <a:lnTo>
                  <a:pt x="394" y="248"/>
                </a:lnTo>
                <a:lnTo>
                  <a:pt x="386" y="257"/>
                </a:lnTo>
                <a:lnTo>
                  <a:pt x="385" y="265"/>
                </a:lnTo>
                <a:lnTo>
                  <a:pt x="381" y="278"/>
                </a:lnTo>
                <a:lnTo>
                  <a:pt x="385" y="280"/>
                </a:lnTo>
                <a:lnTo>
                  <a:pt x="388" y="282"/>
                </a:lnTo>
                <a:lnTo>
                  <a:pt x="384" y="285"/>
                </a:lnTo>
                <a:lnTo>
                  <a:pt x="377" y="282"/>
                </a:lnTo>
                <a:lnTo>
                  <a:pt x="375" y="287"/>
                </a:lnTo>
                <a:lnTo>
                  <a:pt x="378" y="291"/>
                </a:lnTo>
                <a:lnTo>
                  <a:pt x="379" y="295"/>
                </a:lnTo>
                <a:lnTo>
                  <a:pt x="378" y="299"/>
                </a:lnTo>
                <a:lnTo>
                  <a:pt x="377" y="303"/>
                </a:lnTo>
                <a:lnTo>
                  <a:pt x="378" y="311"/>
                </a:lnTo>
                <a:lnTo>
                  <a:pt x="385" y="317"/>
                </a:lnTo>
                <a:lnTo>
                  <a:pt x="393" y="318"/>
                </a:lnTo>
                <a:lnTo>
                  <a:pt x="394" y="318"/>
                </a:lnTo>
                <a:lnTo>
                  <a:pt x="396" y="318"/>
                </a:lnTo>
                <a:lnTo>
                  <a:pt x="397" y="315"/>
                </a:lnTo>
                <a:lnTo>
                  <a:pt x="396" y="307"/>
                </a:lnTo>
                <a:lnTo>
                  <a:pt x="397" y="299"/>
                </a:lnTo>
                <a:lnTo>
                  <a:pt x="403" y="295"/>
                </a:lnTo>
                <a:lnTo>
                  <a:pt x="401" y="292"/>
                </a:lnTo>
                <a:lnTo>
                  <a:pt x="396" y="291"/>
                </a:lnTo>
                <a:lnTo>
                  <a:pt x="389" y="292"/>
                </a:lnTo>
                <a:lnTo>
                  <a:pt x="389" y="289"/>
                </a:lnTo>
                <a:lnTo>
                  <a:pt x="393" y="287"/>
                </a:lnTo>
                <a:lnTo>
                  <a:pt x="396" y="280"/>
                </a:lnTo>
                <a:lnTo>
                  <a:pt x="396" y="273"/>
                </a:lnTo>
                <a:lnTo>
                  <a:pt x="397" y="269"/>
                </a:lnTo>
                <a:lnTo>
                  <a:pt x="409" y="267"/>
                </a:lnTo>
                <a:lnTo>
                  <a:pt x="411" y="263"/>
                </a:lnTo>
                <a:lnTo>
                  <a:pt x="404" y="259"/>
                </a:lnTo>
                <a:lnTo>
                  <a:pt x="400" y="250"/>
                </a:lnTo>
                <a:lnTo>
                  <a:pt x="397" y="248"/>
                </a:lnTo>
                <a:close/>
                <a:moveTo>
                  <a:pt x="363" y="194"/>
                </a:moveTo>
                <a:lnTo>
                  <a:pt x="359" y="195"/>
                </a:lnTo>
                <a:lnTo>
                  <a:pt x="352" y="203"/>
                </a:lnTo>
                <a:lnTo>
                  <a:pt x="355" y="209"/>
                </a:lnTo>
                <a:lnTo>
                  <a:pt x="362" y="210"/>
                </a:lnTo>
                <a:lnTo>
                  <a:pt x="363" y="205"/>
                </a:lnTo>
                <a:lnTo>
                  <a:pt x="370" y="199"/>
                </a:lnTo>
                <a:lnTo>
                  <a:pt x="369" y="199"/>
                </a:lnTo>
                <a:lnTo>
                  <a:pt x="363" y="194"/>
                </a:lnTo>
                <a:close/>
                <a:moveTo>
                  <a:pt x="362" y="214"/>
                </a:moveTo>
                <a:lnTo>
                  <a:pt x="360" y="214"/>
                </a:lnTo>
                <a:lnTo>
                  <a:pt x="355" y="218"/>
                </a:lnTo>
                <a:lnTo>
                  <a:pt x="356" y="227"/>
                </a:lnTo>
                <a:lnTo>
                  <a:pt x="362" y="229"/>
                </a:lnTo>
                <a:lnTo>
                  <a:pt x="367" y="227"/>
                </a:lnTo>
                <a:lnTo>
                  <a:pt x="364" y="222"/>
                </a:lnTo>
                <a:lnTo>
                  <a:pt x="362" y="214"/>
                </a:lnTo>
                <a:close/>
                <a:moveTo>
                  <a:pt x="403" y="341"/>
                </a:moveTo>
                <a:lnTo>
                  <a:pt x="400" y="342"/>
                </a:lnTo>
                <a:lnTo>
                  <a:pt x="396" y="355"/>
                </a:lnTo>
                <a:lnTo>
                  <a:pt x="397" y="360"/>
                </a:lnTo>
                <a:lnTo>
                  <a:pt x="401" y="359"/>
                </a:lnTo>
                <a:lnTo>
                  <a:pt x="407" y="349"/>
                </a:lnTo>
                <a:lnTo>
                  <a:pt x="405" y="345"/>
                </a:lnTo>
                <a:lnTo>
                  <a:pt x="403" y="341"/>
                </a:lnTo>
                <a:close/>
                <a:moveTo>
                  <a:pt x="238" y="325"/>
                </a:moveTo>
                <a:lnTo>
                  <a:pt x="235" y="333"/>
                </a:lnTo>
                <a:lnTo>
                  <a:pt x="238" y="340"/>
                </a:lnTo>
                <a:lnTo>
                  <a:pt x="244" y="347"/>
                </a:lnTo>
                <a:lnTo>
                  <a:pt x="247" y="347"/>
                </a:lnTo>
                <a:lnTo>
                  <a:pt x="244" y="336"/>
                </a:lnTo>
                <a:lnTo>
                  <a:pt x="242" y="327"/>
                </a:lnTo>
                <a:lnTo>
                  <a:pt x="238" y="325"/>
                </a:lnTo>
                <a:close/>
                <a:moveTo>
                  <a:pt x="348" y="217"/>
                </a:moveTo>
                <a:lnTo>
                  <a:pt x="343" y="221"/>
                </a:lnTo>
                <a:lnTo>
                  <a:pt x="343" y="229"/>
                </a:lnTo>
                <a:lnTo>
                  <a:pt x="345" y="233"/>
                </a:lnTo>
                <a:lnTo>
                  <a:pt x="348" y="229"/>
                </a:lnTo>
                <a:lnTo>
                  <a:pt x="349" y="222"/>
                </a:lnTo>
                <a:lnTo>
                  <a:pt x="352" y="218"/>
                </a:lnTo>
                <a:lnTo>
                  <a:pt x="348" y="217"/>
                </a:lnTo>
                <a:close/>
                <a:moveTo>
                  <a:pt x="412" y="206"/>
                </a:moveTo>
                <a:lnTo>
                  <a:pt x="408" y="207"/>
                </a:lnTo>
                <a:lnTo>
                  <a:pt x="408" y="216"/>
                </a:lnTo>
                <a:lnTo>
                  <a:pt x="419" y="220"/>
                </a:lnTo>
                <a:lnTo>
                  <a:pt x="429" y="210"/>
                </a:lnTo>
                <a:lnTo>
                  <a:pt x="424" y="207"/>
                </a:lnTo>
                <a:lnTo>
                  <a:pt x="415" y="209"/>
                </a:lnTo>
                <a:lnTo>
                  <a:pt x="412" y="206"/>
                </a:lnTo>
                <a:close/>
                <a:moveTo>
                  <a:pt x="269" y="218"/>
                </a:moveTo>
                <a:lnTo>
                  <a:pt x="263" y="218"/>
                </a:lnTo>
                <a:lnTo>
                  <a:pt x="262" y="242"/>
                </a:lnTo>
                <a:lnTo>
                  <a:pt x="265" y="250"/>
                </a:lnTo>
                <a:lnTo>
                  <a:pt x="274" y="254"/>
                </a:lnTo>
                <a:lnTo>
                  <a:pt x="274" y="240"/>
                </a:lnTo>
                <a:lnTo>
                  <a:pt x="273" y="231"/>
                </a:lnTo>
                <a:lnTo>
                  <a:pt x="270" y="222"/>
                </a:lnTo>
                <a:lnTo>
                  <a:pt x="269" y="218"/>
                </a:lnTo>
                <a:close/>
                <a:moveTo>
                  <a:pt x="411" y="86"/>
                </a:moveTo>
                <a:lnTo>
                  <a:pt x="409" y="93"/>
                </a:lnTo>
                <a:lnTo>
                  <a:pt x="411" y="97"/>
                </a:lnTo>
                <a:lnTo>
                  <a:pt x="418" y="108"/>
                </a:lnTo>
                <a:lnTo>
                  <a:pt x="419" y="108"/>
                </a:lnTo>
                <a:lnTo>
                  <a:pt x="422" y="107"/>
                </a:lnTo>
                <a:lnTo>
                  <a:pt x="415" y="90"/>
                </a:lnTo>
                <a:lnTo>
                  <a:pt x="415" y="87"/>
                </a:lnTo>
                <a:lnTo>
                  <a:pt x="411" y="86"/>
                </a:lnTo>
                <a:close/>
                <a:moveTo>
                  <a:pt x="366" y="33"/>
                </a:moveTo>
                <a:lnTo>
                  <a:pt x="360" y="33"/>
                </a:lnTo>
                <a:lnTo>
                  <a:pt x="356" y="44"/>
                </a:lnTo>
                <a:lnTo>
                  <a:pt x="353" y="48"/>
                </a:lnTo>
                <a:lnTo>
                  <a:pt x="355" y="53"/>
                </a:lnTo>
                <a:lnTo>
                  <a:pt x="359" y="53"/>
                </a:lnTo>
                <a:lnTo>
                  <a:pt x="360" y="55"/>
                </a:lnTo>
                <a:lnTo>
                  <a:pt x="366" y="49"/>
                </a:lnTo>
                <a:lnTo>
                  <a:pt x="371" y="47"/>
                </a:lnTo>
                <a:lnTo>
                  <a:pt x="374" y="45"/>
                </a:lnTo>
                <a:lnTo>
                  <a:pt x="366" y="33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49" name="Freeform 310"/>
          <p:cNvSpPr>
            <a:spLocks/>
          </p:cNvSpPr>
          <p:nvPr/>
        </p:nvSpPr>
        <p:spPr bwMode="auto">
          <a:xfrm>
            <a:off x="6334125" y="1843088"/>
            <a:ext cx="34925" cy="23813"/>
          </a:xfrm>
          <a:custGeom>
            <a:avLst/>
            <a:gdLst>
              <a:gd name="T0" fmla="*/ 22 w 22"/>
              <a:gd name="T1" fmla="*/ 5 h 15"/>
              <a:gd name="T2" fmla="*/ 22 w 22"/>
              <a:gd name="T3" fmla="*/ 9 h 15"/>
              <a:gd name="T4" fmla="*/ 15 w 22"/>
              <a:gd name="T5" fmla="*/ 15 h 15"/>
              <a:gd name="T6" fmla="*/ 6 w 22"/>
              <a:gd name="T7" fmla="*/ 13 h 15"/>
              <a:gd name="T8" fmla="*/ 4 w 22"/>
              <a:gd name="T9" fmla="*/ 13 h 15"/>
              <a:gd name="T10" fmla="*/ 4 w 22"/>
              <a:gd name="T11" fmla="*/ 12 h 15"/>
              <a:gd name="T12" fmla="*/ 0 w 22"/>
              <a:gd name="T13" fmla="*/ 8 h 15"/>
              <a:gd name="T14" fmla="*/ 1 w 22"/>
              <a:gd name="T15" fmla="*/ 6 h 15"/>
              <a:gd name="T16" fmla="*/ 11 w 22"/>
              <a:gd name="T17" fmla="*/ 5 h 15"/>
              <a:gd name="T18" fmla="*/ 12 w 22"/>
              <a:gd name="T19" fmla="*/ 5 h 15"/>
              <a:gd name="T20" fmla="*/ 16 w 22"/>
              <a:gd name="T21" fmla="*/ 0 h 15"/>
              <a:gd name="T22" fmla="*/ 19 w 22"/>
              <a:gd name="T23" fmla="*/ 1 h 15"/>
              <a:gd name="T24" fmla="*/ 22 w 22"/>
              <a:gd name="T25" fmla="*/ 1 h 15"/>
              <a:gd name="T26" fmla="*/ 22 w 22"/>
              <a:gd name="T27" fmla="*/ 5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22" h="15">
                <a:moveTo>
                  <a:pt x="22" y="5"/>
                </a:moveTo>
                <a:lnTo>
                  <a:pt x="22" y="9"/>
                </a:lnTo>
                <a:lnTo>
                  <a:pt x="15" y="15"/>
                </a:lnTo>
                <a:lnTo>
                  <a:pt x="6" y="13"/>
                </a:lnTo>
                <a:lnTo>
                  <a:pt x="4" y="13"/>
                </a:lnTo>
                <a:lnTo>
                  <a:pt x="4" y="12"/>
                </a:lnTo>
                <a:lnTo>
                  <a:pt x="0" y="8"/>
                </a:lnTo>
                <a:lnTo>
                  <a:pt x="1" y="6"/>
                </a:lnTo>
                <a:lnTo>
                  <a:pt x="11" y="5"/>
                </a:lnTo>
                <a:lnTo>
                  <a:pt x="12" y="5"/>
                </a:lnTo>
                <a:lnTo>
                  <a:pt x="16" y="0"/>
                </a:lnTo>
                <a:lnTo>
                  <a:pt x="19" y="1"/>
                </a:lnTo>
                <a:lnTo>
                  <a:pt x="22" y="1"/>
                </a:lnTo>
                <a:lnTo>
                  <a:pt x="22" y="5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50" name="Freeform 311"/>
          <p:cNvSpPr>
            <a:spLocks/>
          </p:cNvSpPr>
          <p:nvPr/>
        </p:nvSpPr>
        <p:spPr bwMode="auto">
          <a:xfrm>
            <a:off x="6197600" y="1763713"/>
            <a:ext cx="58738" cy="57150"/>
          </a:xfrm>
          <a:custGeom>
            <a:avLst/>
            <a:gdLst>
              <a:gd name="T0" fmla="*/ 25 w 37"/>
              <a:gd name="T1" fmla="*/ 9 h 36"/>
              <a:gd name="T2" fmla="*/ 21 w 37"/>
              <a:gd name="T3" fmla="*/ 13 h 36"/>
              <a:gd name="T4" fmla="*/ 18 w 37"/>
              <a:gd name="T5" fmla="*/ 18 h 36"/>
              <a:gd name="T6" fmla="*/ 29 w 37"/>
              <a:gd name="T7" fmla="*/ 26 h 36"/>
              <a:gd name="T8" fmla="*/ 12 w 37"/>
              <a:gd name="T9" fmla="*/ 36 h 36"/>
              <a:gd name="T10" fmla="*/ 10 w 37"/>
              <a:gd name="T11" fmla="*/ 33 h 36"/>
              <a:gd name="T12" fmla="*/ 12 w 37"/>
              <a:gd name="T13" fmla="*/ 22 h 36"/>
              <a:gd name="T14" fmla="*/ 1 w 37"/>
              <a:gd name="T15" fmla="*/ 22 h 36"/>
              <a:gd name="T16" fmla="*/ 0 w 37"/>
              <a:gd name="T17" fmla="*/ 18 h 36"/>
              <a:gd name="T18" fmla="*/ 1 w 37"/>
              <a:gd name="T19" fmla="*/ 15 h 36"/>
              <a:gd name="T20" fmla="*/ 4 w 37"/>
              <a:gd name="T21" fmla="*/ 11 h 36"/>
              <a:gd name="T22" fmla="*/ 8 w 37"/>
              <a:gd name="T23" fmla="*/ 15 h 36"/>
              <a:gd name="T24" fmla="*/ 8 w 37"/>
              <a:gd name="T25" fmla="*/ 11 h 36"/>
              <a:gd name="T26" fmla="*/ 7 w 37"/>
              <a:gd name="T27" fmla="*/ 5 h 36"/>
              <a:gd name="T28" fmla="*/ 8 w 37"/>
              <a:gd name="T29" fmla="*/ 3 h 36"/>
              <a:gd name="T30" fmla="*/ 10 w 37"/>
              <a:gd name="T31" fmla="*/ 3 h 36"/>
              <a:gd name="T32" fmla="*/ 12 w 37"/>
              <a:gd name="T33" fmla="*/ 10 h 36"/>
              <a:gd name="T34" fmla="*/ 21 w 37"/>
              <a:gd name="T35" fmla="*/ 5 h 36"/>
              <a:gd name="T36" fmla="*/ 25 w 37"/>
              <a:gd name="T37" fmla="*/ 0 h 36"/>
              <a:gd name="T38" fmla="*/ 33 w 37"/>
              <a:gd name="T39" fmla="*/ 0 h 36"/>
              <a:gd name="T40" fmla="*/ 37 w 37"/>
              <a:gd name="T41" fmla="*/ 9 h 36"/>
              <a:gd name="T42" fmla="*/ 36 w 37"/>
              <a:gd name="T43" fmla="*/ 10 h 36"/>
              <a:gd name="T44" fmla="*/ 27 w 37"/>
              <a:gd name="T45" fmla="*/ 20 h 36"/>
              <a:gd name="T46" fmla="*/ 25 w 37"/>
              <a:gd name="T47" fmla="*/ 18 h 36"/>
              <a:gd name="T48" fmla="*/ 25 w 37"/>
              <a:gd name="T49" fmla="*/ 9 h 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</a:cxnLst>
            <a:rect l="0" t="0" r="r" b="b"/>
            <a:pathLst>
              <a:path w="37" h="36">
                <a:moveTo>
                  <a:pt x="25" y="9"/>
                </a:moveTo>
                <a:lnTo>
                  <a:pt x="21" y="13"/>
                </a:lnTo>
                <a:lnTo>
                  <a:pt x="18" y="18"/>
                </a:lnTo>
                <a:lnTo>
                  <a:pt x="29" y="26"/>
                </a:lnTo>
                <a:lnTo>
                  <a:pt x="12" y="36"/>
                </a:lnTo>
                <a:lnTo>
                  <a:pt x="10" y="33"/>
                </a:lnTo>
                <a:lnTo>
                  <a:pt x="12" y="22"/>
                </a:lnTo>
                <a:lnTo>
                  <a:pt x="1" y="22"/>
                </a:lnTo>
                <a:lnTo>
                  <a:pt x="0" y="18"/>
                </a:lnTo>
                <a:lnTo>
                  <a:pt x="1" y="15"/>
                </a:lnTo>
                <a:lnTo>
                  <a:pt x="4" y="11"/>
                </a:lnTo>
                <a:lnTo>
                  <a:pt x="8" y="15"/>
                </a:lnTo>
                <a:lnTo>
                  <a:pt x="8" y="11"/>
                </a:lnTo>
                <a:lnTo>
                  <a:pt x="7" y="5"/>
                </a:lnTo>
                <a:lnTo>
                  <a:pt x="8" y="3"/>
                </a:lnTo>
                <a:lnTo>
                  <a:pt x="10" y="3"/>
                </a:lnTo>
                <a:lnTo>
                  <a:pt x="12" y="10"/>
                </a:lnTo>
                <a:lnTo>
                  <a:pt x="21" y="5"/>
                </a:lnTo>
                <a:lnTo>
                  <a:pt x="25" y="0"/>
                </a:lnTo>
                <a:lnTo>
                  <a:pt x="33" y="0"/>
                </a:lnTo>
                <a:lnTo>
                  <a:pt x="37" y="9"/>
                </a:lnTo>
                <a:lnTo>
                  <a:pt x="36" y="10"/>
                </a:lnTo>
                <a:lnTo>
                  <a:pt x="27" y="20"/>
                </a:lnTo>
                <a:lnTo>
                  <a:pt x="25" y="18"/>
                </a:lnTo>
                <a:lnTo>
                  <a:pt x="25" y="9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51" name="Freeform 312"/>
          <p:cNvSpPr>
            <a:spLocks/>
          </p:cNvSpPr>
          <p:nvPr/>
        </p:nvSpPr>
        <p:spPr bwMode="auto">
          <a:xfrm>
            <a:off x="6388100" y="1576388"/>
            <a:ext cx="190500" cy="233363"/>
          </a:xfrm>
          <a:custGeom>
            <a:avLst/>
            <a:gdLst>
              <a:gd name="T0" fmla="*/ 83 w 120"/>
              <a:gd name="T1" fmla="*/ 23 h 147"/>
              <a:gd name="T2" fmla="*/ 90 w 120"/>
              <a:gd name="T3" fmla="*/ 13 h 147"/>
              <a:gd name="T4" fmla="*/ 100 w 120"/>
              <a:gd name="T5" fmla="*/ 1 h 147"/>
              <a:gd name="T6" fmla="*/ 93 w 120"/>
              <a:gd name="T7" fmla="*/ 24 h 147"/>
              <a:gd name="T8" fmla="*/ 113 w 120"/>
              <a:gd name="T9" fmla="*/ 18 h 147"/>
              <a:gd name="T10" fmla="*/ 104 w 120"/>
              <a:gd name="T11" fmla="*/ 34 h 147"/>
              <a:gd name="T12" fmla="*/ 116 w 120"/>
              <a:gd name="T13" fmla="*/ 33 h 147"/>
              <a:gd name="T14" fmla="*/ 120 w 120"/>
              <a:gd name="T15" fmla="*/ 49 h 147"/>
              <a:gd name="T16" fmla="*/ 107 w 120"/>
              <a:gd name="T17" fmla="*/ 56 h 147"/>
              <a:gd name="T18" fmla="*/ 107 w 120"/>
              <a:gd name="T19" fmla="*/ 73 h 147"/>
              <a:gd name="T20" fmla="*/ 101 w 120"/>
              <a:gd name="T21" fmla="*/ 87 h 147"/>
              <a:gd name="T22" fmla="*/ 97 w 120"/>
              <a:gd name="T23" fmla="*/ 105 h 147"/>
              <a:gd name="T24" fmla="*/ 66 w 120"/>
              <a:gd name="T25" fmla="*/ 108 h 147"/>
              <a:gd name="T26" fmla="*/ 68 w 120"/>
              <a:gd name="T27" fmla="*/ 93 h 147"/>
              <a:gd name="T28" fmla="*/ 59 w 120"/>
              <a:gd name="T29" fmla="*/ 101 h 147"/>
              <a:gd name="T30" fmla="*/ 38 w 120"/>
              <a:gd name="T31" fmla="*/ 127 h 147"/>
              <a:gd name="T32" fmla="*/ 26 w 120"/>
              <a:gd name="T33" fmla="*/ 147 h 147"/>
              <a:gd name="T34" fmla="*/ 2 w 120"/>
              <a:gd name="T35" fmla="*/ 133 h 147"/>
              <a:gd name="T36" fmla="*/ 8 w 120"/>
              <a:gd name="T37" fmla="*/ 127 h 147"/>
              <a:gd name="T38" fmla="*/ 25 w 120"/>
              <a:gd name="T39" fmla="*/ 109 h 147"/>
              <a:gd name="T40" fmla="*/ 15 w 120"/>
              <a:gd name="T41" fmla="*/ 97 h 147"/>
              <a:gd name="T42" fmla="*/ 10 w 120"/>
              <a:gd name="T43" fmla="*/ 88 h 147"/>
              <a:gd name="T44" fmla="*/ 30 w 120"/>
              <a:gd name="T45" fmla="*/ 88 h 147"/>
              <a:gd name="T46" fmla="*/ 30 w 120"/>
              <a:gd name="T47" fmla="*/ 90 h 147"/>
              <a:gd name="T48" fmla="*/ 27 w 120"/>
              <a:gd name="T49" fmla="*/ 98 h 147"/>
              <a:gd name="T50" fmla="*/ 40 w 120"/>
              <a:gd name="T51" fmla="*/ 97 h 147"/>
              <a:gd name="T52" fmla="*/ 30 w 120"/>
              <a:gd name="T53" fmla="*/ 106 h 147"/>
              <a:gd name="T54" fmla="*/ 44 w 120"/>
              <a:gd name="T55" fmla="*/ 108 h 147"/>
              <a:gd name="T56" fmla="*/ 52 w 120"/>
              <a:gd name="T57" fmla="*/ 103 h 147"/>
              <a:gd name="T58" fmla="*/ 45 w 120"/>
              <a:gd name="T59" fmla="*/ 82 h 147"/>
              <a:gd name="T60" fmla="*/ 55 w 120"/>
              <a:gd name="T61" fmla="*/ 84 h 147"/>
              <a:gd name="T62" fmla="*/ 60 w 120"/>
              <a:gd name="T63" fmla="*/ 68 h 147"/>
              <a:gd name="T64" fmla="*/ 51 w 120"/>
              <a:gd name="T65" fmla="*/ 53 h 147"/>
              <a:gd name="T66" fmla="*/ 47 w 120"/>
              <a:gd name="T67" fmla="*/ 45 h 147"/>
              <a:gd name="T68" fmla="*/ 56 w 120"/>
              <a:gd name="T69" fmla="*/ 50 h 147"/>
              <a:gd name="T70" fmla="*/ 47 w 120"/>
              <a:gd name="T71" fmla="*/ 39 h 147"/>
              <a:gd name="T72" fmla="*/ 63 w 120"/>
              <a:gd name="T73" fmla="*/ 35 h 147"/>
              <a:gd name="T74" fmla="*/ 60 w 120"/>
              <a:gd name="T75" fmla="*/ 43 h 147"/>
              <a:gd name="T76" fmla="*/ 64 w 120"/>
              <a:gd name="T77" fmla="*/ 57 h 147"/>
              <a:gd name="T78" fmla="*/ 71 w 120"/>
              <a:gd name="T79" fmla="*/ 63 h 147"/>
              <a:gd name="T80" fmla="*/ 68 w 120"/>
              <a:gd name="T81" fmla="*/ 72 h 147"/>
              <a:gd name="T82" fmla="*/ 78 w 120"/>
              <a:gd name="T83" fmla="*/ 72 h 147"/>
              <a:gd name="T84" fmla="*/ 86 w 120"/>
              <a:gd name="T85" fmla="*/ 63 h 147"/>
              <a:gd name="T86" fmla="*/ 82 w 120"/>
              <a:gd name="T87" fmla="*/ 52 h 147"/>
              <a:gd name="T88" fmla="*/ 81 w 120"/>
              <a:gd name="T89" fmla="*/ 41 h 147"/>
              <a:gd name="T90" fmla="*/ 92 w 120"/>
              <a:gd name="T91" fmla="*/ 37 h 14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</a:cxnLst>
            <a:rect l="0" t="0" r="r" b="b"/>
            <a:pathLst>
              <a:path w="120" h="147">
                <a:moveTo>
                  <a:pt x="83" y="28"/>
                </a:moveTo>
                <a:lnTo>
                  <a:pt x="83" y="24"/>
                </a:lnTo>
                <a:lnTo>
                  <a:pt x="83" y="23"/>
                </a:lnTo>
                <a:lnTo>
                  <a:pt x="86" y="20"/>
                </a:lnTo>
                <a:lnTo>
                  <a:pt x="89" y="19"/>
                </a:lnTo>
                <a:lnTo>
                  <a:pt x="90" y="13"/>
                </a:lnTo>
                <a:lnTo>
                  <a:pt x="96" y="8"/>
                </a:lnTo>
                <a:lnTo>
                  <a:pt x="97" y="0"/>
                </a:lnTo>
                <a:lnTo>
                  <a:pt x="100" y="1"/>
                </a:lnTo>
                <a:lnTo>
                  <a:pt x="97" y="11"/>
                </a:lnTo>
                <a:lnTo>
                  <a:pt x="97" y="12"/>
                </a:lnTo>
                <a:lnTo>
                  <a:pt x="93" y="24"/>
                </a:lnTo>
                <a:lnTo>
                  <a:pt x="97" y="26"/>
                </a:lnTo>
                <a:lnTo>
                  <a:pt x="107" y="12"/>
                </a:lnTo>
                <a:lnTo>
                  <a:pt x="113" y="18"/>
                </a:lnTo>
                <a:lnTo>
                  <a:pt x="111" y="22"/>
                </a:lnTo>
                <a:lnTo>
                  <a:pt x="109" y="24"/>
                </a:lnTo>
                <a:lnTo>
                  <a:pt x="104" y="34"/>
                </a:lnTo>
                <a:lnTo>
                  <a:pt x="108" y="37"/>
                </a:lnTo>
                <a:lnTo>
                  <a:pt x="113" y="28"/>
                </a:lnTo>
                <a:lnTo>
                  <a:pt x="116" y="33"/>
                </a:lnTo>
                <a:lnTo>
                  <a:pt x="118" y="45"/>
                </a:lnTo>
                <a:lnTo>
                  <a:pt x="119" y="46"/>
                </a:lnTo>
                <a:lnTo>
                  <a:pt x="120" y="49"/>
                </a:lnTo>
                <a:lnTo>
                  <a:pt x="119" y="50"/>
                </a:lnTo>
                <a:lnTo>
                  <a:pt x="115" y="53"/>
                </a:lnTo>
                <a:lnTo>
                  <a:pt x="107" y="56"/>
                </a:lnTo>
                <a:lnTo>
                  <a:pt x="100" y="61"/>
                </a:lnTo>
                <a:lnTo>
                  <a:pt x="101" y="64"/>
                </a:lnTo>
                <a:lnTo>
                  <a:pt x="107" y="73"/>
                </a:lnTo>
                <a:lnTo>
                  <a:pt x="107" y="80"/>
                </a:lnTo>
                <a:lnTo>
                  <a:pt x="108" y="80"/>
                </a:lnTo>
                <a:lnTo>
                  <a:pt x="101" y="87"/>
                </a:lnTo>
                <a:lnTo>
                  <a:pt x="113" y="95"/>
                </a:lnTo>
                <a:lnTo>
                  <a:pt x="98" y="103"/>
                </a:lnTo>
                <a:lnTo>
                  <a:pt x="97" y="105"/>
                </a:lnTo>
                <a:lnTo>
                  <a:pt x="89" y="103"/>
                </a:lnTo>
                <a:lnTo>
                  <a:pt x="68" y="106"/>
                </a:lnTo>
                <a:lnTo>
                  <a:pt x="66" y="108"/>
                </a:lnTo>
                <a:lnTo>
                  <a:pt x="68" y="97"/>
                </a:lnTo>
                <a:lnTo>
                  <a:pt x="70" y="93"/>
                </a:lnTo>
                <a:lnTo>
                  <a:pt x="68" y="93"/>
                </a:lnTo>
                <a:lnTo>
                  <a:pt x="60" y="95"/>
                </a:lnTo>
                <a:lnTo>
                  <a:pt x="59" y="97"/>
                </a:lnTo>
                <a:lnTo>
                  <a:pt x="59" y="101"/>
                </a:lnTo>
                <a:lnTo>
                  <a:pt x="59" y="105"/>
                </a:lnTo>
                <a:lnTo>
                  <a:pt x="38" y="125"/>
                </a:lnTo>
                <a:lnTo>
                  <a:pt x="38" y="127"/>
                </a:lnTo>
                <a:lnTo>
                  <a:pt x="41" y="140"/>
                </a:lnTo>
                <a:lnTo>
                  <a:pt x="34" y="143"/>
                </a:lnTo>
                <a:lnTo>
                  <a:pt x="26" y="147"/>
                </a:lnTo>
                <a:lnTo>
                  <a:pt x="25" y="128"/>
                </a:lnTo>
                <a:lnTo>
                  <a:pt x="15" y="131"/>
                </a:lnTo>
                <a:lnTo>
                  <a:pt x="2" y="133"/>
                </a:lnTo>
                <a:lnTo>
                  <a:pt x="0" y="117"/>
                </a:lnTo>
                <a:lnTo>
                  <a:pt x="4" y="124"/>
                </a:lnTo>
                <a:lnTo>
                  <a:pt x="8" y="127"/>
                </a:lnTo>
                <a:lnTo>
                  <a:pt x="19" y="121"/>
                </a:lnTo>
                <a:lnTo>
                  <a:pt x="19" y="110"/>
                </a:lnTo>
                <a:lnTo>
                  <a:pt x="25" y="109"/>
                </a:lnTo>
                <a:lnTo>
                  <a:pt x="25" y="103"/>
                </a:lnTo>
                <a:lnTo>
                  <a:pt x="25" y="99"/>
                </a:lnTo>
                <a:lnTo>
                  <a:pt x="15" y="97"/>
                </a:lnTo>
                <a:lnTo>
                  <a:pt x="10" y="94"/>
                </a:lnTo>
                <a:lnTo>
                  <a:pt x="10" y="93"/>
                </a:lnTo>
                <a:lnTo>
                  <a:pt x="10" y="88"/>
                </a:lnTo>
                <a:lnTo>
                  <a:pt x="19" y="86"/>
                </a:lnTo>
                <a:lnTo>
                  <a:pt x="29" y="90"/>
                </a:lnTo>
                <a:lnTo>
                  <a:pt x="30" y="88"/>
                </a:lnTo>
                <a:lnTo>
                  <a:pt x="32" y="87"/>
                </a:lnTo>
                <a:lnTo>
                  <a:pt x="32" y="90"/>
                </a:lnTo>
                <a:lnTo>
                  <a:pt x="30" y="90"/>
                </a:lnTo>
                <a:lnTo>
                  <a:pt x="29" y="91"/>
                </a:lnTo>
                <a:lnTo>
                  <a:pt x="29" y="95"/>
                </a:lnTo>
                <a:lnTo>
                  <a:pt x="27" y="98"/>
                </a:lnTo>
                <a:lnTo>
                  <a:pt x="33" y="95"/>
                </a:lnTo>
                <a:lnTo>
                  <a:pt x="37" y="93"/>
                </a:lnTo>
                <a:lnTo>
                  <a:pt x="40" y="97"/>
                </a:lnTo>
                <a:lnTo>
                  <a:pt x="42" y="99"/>
                </a:lnTo>
                <a:lnTo>
                  <a:pt x="34" y="103"/>
                </a:lnTo>
                <a:lnTo>
                  <a:pt x="30" y="106"/>
                </a:lnTo>
                <a:lnTo>
                  <a:pt x="32" y="116"/>
                </a:lnTo>
                <a:lnTo>
                  <a:pt x="34" y="116"/>
                </a:lnTo>
                <a:lnTo>
                  <a:pt x="44" y="108"/>
                </a:lnTo>
                <a:lnTo>
                  <a:pt x="51" y="108"/>
                </a:lnTo>
                <a:lnTo>
                  <a:pt x="52" y="106"/>
                </a:lnTo>
                <a:lnTo>
                  <a:pt x="52" y="103"/>
                </a:lnTo>
                <a:lnTo>
                  <a:pt x="51" y="99"/>
                </a:lnTo>
                <a:lnTo>
                  <a:pt x="44" y="88"/>
                </a:lnTo>
                <a:lnTo>
                  <a:pt x="45" y="82"/>
                </a:lnTo>
                <a:lnTo>
                  <a:pt x="48" y="82"/>
                </a:lnTo>
                <a:lnTo>
                  <a:pt x="52" y="86"/>
                </a:lnTo>
                <a:lnTo>
                  <a:pt x="55" y="84"/>
                </a:lnTo>
                <a:lnTo>
                  <a:pt x="60" y="80"/>
                </a:lnTo>
                <a:lnTo>
                  <a:pt x="63" y="75"/>
                </a:lnTo>
                <a:lnTo>
                  <a:pt x="60" y="68"/>
                </a:lnTo>
                <a:lnTo>
                  <a:pt x="59" y="65"/>
                </a:lnTo>
                <a:lnTo>
                  <a:pt x="52" y="60"/>
                </a:lnTo>
                <a:lnTo>
                  <a:pt x="51" y="53"/>
                </a:lnTo>
                <a:lnTo>
                  <a:pt x="45" y="48"/>
                </a:lnTo>
                <a:lnTo>
                  <a:pt x="44" y="48"/>
                </a:lnTo>
                <a:lnTo>
                  <a:pt x="47" y="45"/>
                </a:lnTo>
                <a:lnTo>
                  <a:pt x="47" y="43"/>
                </a:lnTo>
                <a:lnTo>
                  <a:pt x="48" y="43"/>
                </a:lnTo>
                <a:lnTo>
                  <a:pt x="56" y="50"/>
                </a:lnTo>
                <a:lnTo>
                  <a:pt x="57" y="43"/>
                </a:lnTo>
                <a:lnTo>
                  <a:pt x="47" y="41"/>
                </a:lnTo>
                <a:lnTo>
                  <a:pt x="47" y="39"/>
                </a:lnTo>
                <a:lnTo>
                  <a:pt x="51" y="38"/>
                </a:lnTo>
                <a:lnTo>
                  <a:pt x="62" y="35"/>
                </a:lnTo>
                <a:lnTo>
                  <a:pt x="63" y="35"/>
                </a:lnTo>
                <a:lnTo>
                  <a:pt x="56" y="38"/>
                </a:lnTo>
                <a:lnTo>
                  <a:pt x="60" y="42"/>
                </a:lnTo>
                <a:lnTo>
                  <a:pt x="60" y="43"/>
                </a:lnTo>
                <a:lnTo>
                  <a:pt x="62" y="49"/>
                </a:lnTo>
                <a:lnTo>
                  <a:pt x="67" y="52"/>
                </a:lnTo>
                <a:lnTo>
                  <a:pt x="64" y="57"/>
                </a:lnTo>
                <a:lnTo>
                  <a:pt x="68" y="61"/>
                </a:lnTo>
                <a:lnTo>
                  <a:pt x="70" y="61"/>
                </a:lnTo>
                <a:lnTo>
                  <a:pt x="71" y="63"/>
                </a:lnTo>
                <a:lnTo>
                  <a:pt x="71" y="64"/>
                </a:lnTo>
                <a:lnTo>
                  <a:pt x="68" y="71"/>
                </a:lnTo>
                <a:lnTo>
                  <a:pt x="68" y="72"/>
                </a:lnTo>
                <a:lnTo>
                  <a:pt x="68" y="73"/>
                </a:lnTo>
                <a:lnTo>
                  <a:pt x="70" y="76"/>
                </a:lnTo>
                <a:lnTo>
                  <a:pt x="78" y="72"/>
                </a:lnTo>
                <a:lnTo>
                  <a:pt x="79" y="68"/>
                </a:lnTo>
                <a:lnTo>
                  <a:pt x="81" y="65"/>
                </a:lnTo>
                <a:lnTo>
                  <a:pt x="86" y="63"/>
                </a:lnTo>
                <a:lnTo>
                  <a:pt x="88" y="58"/>
                </a:lnTo>
                <a:lnTo>
                  <a:pt x="83" y="56"/>
                </a:lnTo>
                <a:lnTo>
                  <a:pt x="82" y="52"/>
                </a:lnTo>
                <a:lnTo>
                  <a:pt x="85" y="49"/>
                </a:lnTo>
                <a:lnTo>
                  <a:pt x="85" y="45"/>
                </a:lnTo>
                <a:lnTo>
                  <a:pt x="81" y="41"/>
                </a:lnTo>
                <a:lnTo>
                  <a:pt x="82" y="38"/>
                </a:lnTo>
                <a:lnTo>
                  <a:pt x="88" y="38"/>
                </a:lnTo>
                <a:lnTo>
                  <a:pt x="92" y="37"/>
                </a:lnTo>
                <a:lnTo>
                  <a:pt x="90" y="33"/>
                </a:lnTo>
                <a:lnTo>
                  <a:pt x="83" y="28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52" name="Freeform 313"/>
          <p:cNvSpPr>
            <a:spLocks/>
          </p:cNvSpPr>
          <p:nvPr/>
        </p:nvSpPr>
        <p:spPr bwMode="auto">
          <a:xfrm>
            <a:off x="6886575" y="1614488"/>
            <a:ext cx="101600" cy="119063"/>
          </a:xfrm>
          <a:custGeom>
            <a:avLst/>
            <a:gdLst>
              <a:gd name="T0" fmla="*/ 57 w 64"/>
              <a:gd name="T1" fmla="*/ 71 h 75"/>
              <a:gd name="T2" fmla="*/ 57 w 64"/>
              <a:gd name="T3" fmla="*/ 73 h 75"/>
              <a:gd name="T4" fmla="*/ 52 w 64"/>
              <a:gd name="T5" fmla="*/ 60 h 75"/>
              <a:gd name="T6" fmla="*/ 38 w 64"/>
              <a:gd name="T7" fmla="*/ 39 h 75"/>
              <a:gd name="T8" fmla="*/ 16 w 64"/>
              <a:gd name="T9" fmla="*/ 25 h 75"/>
              <a:gd name="T10" fmla="*/ 7 w 64"/>
              <a:gd name="T11" fmla="*/ 15 h 75"/>
              <a:gd name="T12" fmla="*/ 0 w 64"/>
              <a:gd name="T13" fmla="*/ 11 h 75"/>
              <a:gd name="T14" fmla="*/ 0 w 64"/>
              <a:gd name="T15" fmla="*/ 10 h 75"/>
              <a:gd name="T16" fmla="*/ 0 w 64"/>
              <a:gd name="T17" fmla="*/ 9 h 75"/>
              <a:gd name="T18" fmla="*/ 5 w 64"/>
              <a:gd name="T19" fmla="*/ 4 h 75"/>
              <a:gd name="T20" fmla="*/ 5 w 64"/>
              <a:gd name="T21" fmla="*/ 3 h 75"/>
              <a:gd name="T22" fmla="*/ 10 w 64"/>
              <a:gd name="T23" fmla="*/ 2 h 75"/>
              <a:gd name="T24" fmla="*/ 10 w 64"/>
              <a:gd name="T25" fmla="*/ 0 h 75"/>
              <a:gd name="T26" fmla="*/ 12 w 64"/>
              <a:gd name="T27" fmla="*/ 2 h 75"/>
              <a:gd name="T28" fmla="*/ 19 w 64"/>
              <a:gd name="T29" fmla="*/ 4 h 75"/>
              <a:gd name="T30" fmla="*/ 35 w 64"/>
              <a:gd name="T31" fmla="*/ 22 h 75"/>
              <a:gd name="T32" fmla="*/ 46 w 64"/>
              <a:gd name="T33" fmla="*/ 34 h 75"/>
              <a:gd name="T34" fmla="*/ 61 w 64"/>
              <a:gd name="T35" fmla="*/ 56 h 75"/>
              <a:gd name="T36" fmla="*/ 64 w 64"/>
              <a:gd name="T37" fmla="*/ 75 h 75"/>
              <a:gd name="T38" fmla="*/ 61 w 64"/>
              <a:gd name="T39" fmla="*/ 73 h 75"/>
              <a:gd name="T40" fmla="*/ 57 w 64"/>
              <a:gd name="T41" fmla="*/ 71 h 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64" h="75">
                <a:moveTo>
                  <a:pt x="57" y="71"/>
                </a:moveTo>
                <a:lnTo>
                  <a:pt x="57" y="73"/>
                </a:lnTo>
                <a:lnTo>
                  <a:pt x="52" y="60"/>
                </a:lnTo>
                <a:lnTo>
                  <a:pt x="38" y="39"/>
                </a:lnTo>
                <a:lnTo>
                  <a:pt x="16" y="25"/>
                </a:lnTo>
                <a:lnTo>
                  <a:pt x="7" y="15"/>
                </a:lnTo>
                <a:lnTo>
                  <a:pt x="0" y="11"/>
                </a:lnTo>
                <a:lnTo>
                  <a:pt x="0" y="10"/>
                </a:lnTo>
                <a:lnTo>
                  <a:pt x="0" y="9"/>
                </a:lnTo>
                <a:lnTo>
                  <a:pt x="5" y="4"/>
                </a:lnTo>
                <a:lnTo>
                  <a:pt x="5" y="3"/>
                </a:lnTo>
                <a:lnTo>
                  <a:pt x="10" y="2"/>
                </a:lnTo>
                <a:lnTo>
                  <a:pt x="10" y="0"/>
                </a:lnTo>
                <a:lnTo>
                  <a:pt x="12" y="2"/>
                </a:lnTo>
                <a:lnTo>
                  <a:pt x="19" y="4"/>
                </a:lnTo>
                <a:lnTo>
                  <a:pt x="35" y="22"/>
                </a:lnTo>
                <a:lnTo>
                  <a:pt x="46" y="34"/>
                </a:lnTo>
                <a:lnTo>
                  <a:pt x="61" y="56"/>
                </a:lnTo>
                <a:lnTo>
                  <a:pt x="64" y="75"/>
                </a:lnTo>
                <a:lnTo>
                  <a:pt x="61" y="73"/>
                </a:lnTo>
                <a:lnTo>
                  <a:pt x="57" y="71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53" name="Freeform 314"/>
          <p:cNvSpPr>
            <a:spLocks/>
          </p:cNvSpPr>
          <p:nvPr/>
        </p:nvSpPr>
        <p:spPr bwMode="auto">
          <a:xfrm>
            <a:off x="6407150" y="1643063"/>
            <a:ext cx="50800" cy="71438"/>
          </a:xfrm>
          <a:custGeom>
            <a:avLst/>
            <a:gdLst>
              <a:gd name="T0" fmla="*/ 0 w 32"/>
              <a:gd name="T1" fmla="*/ 3 h 45"/>
              <a:gd name="T2" fmla="*/ 6 w 32"/>
              <a:gd name="T3" fmla="*/ 1 h 45"/>
              <a:gd name="T4" fmla="*/ 15 w 32"/>
              <a:gd name="T5" fmla="*/ 3 h 45"/>
              <a:gd name="T6" fmla="*/ 18 w 32"/>
              <a:gd name="T7" fmla="*/ 0 h 45"/>
              <a:gd name="T8" fmla="*/ 20 w 32"/>
              <a:gd name="T9" fmla="*/ 3 h 45"/>
              <a:gd name="T10" fmla="*/ 21 w 32"/>
              <a:gd name="T11" fmla="*/ 4 h 45"/>
              <a:gd name="T12" fmla="*/ 21 w 32"/>
              <a:gd name="T13" fmla="*/ 11 h 45"/>
              <a:gd name="T14" fmla="*/ 22 w 32"/>
              <a:gd name="T15" fmla="*/ 15 h 45"/>
              <a:gd name="T16" fmla="*/ 22 w 32"/>
              <a:gd name="T17" fmla="*/ 18 h 45"/>
              <a:gd name="T18" fmla="*/ 32 w 32"/>
              <a:gd name="T19" fmla="*/ 18 h 45"/>
              <a:gd name="T20" fmla="*/ 32 w 32"/>
              <a:gd name="T21" fmla="*/ 22 h 45"/>
              <a:gd name="T22" fmla="*/ 28 w 32"/>
              <a:gd name="T23" fmla="*/ 29 h 45"/>
              <a:gd name="T24" fmla="*/ 25 w 32"/>
              <a:gd name="T25" fmla="*/ 31 h 45"/>
              <a:gd name="T26" fmla="*/ 24 w 32"/>
              <a:gd name="T27" fmla="*/ 40 h 45"/>
              <a:gd name="T28" fmla="*/ 20 w 32"/>
              <a:gd name="T29" fmla="*/ 45 h 45"/>
              <a:gd name="T30" fmla="*/ 20 w 32"/>
              <a:gd name="T31" fmla="*/ 44 h 45"/>
              <a:gd name="T32" fmla="*/ 18 w 32"/>
              <a:gd name="T33" fmla="*/ 38 h 45"/>
              <a:gd name="T34" fmla="*/ 25 w 32"/>
              <a:gd name="T35" fmla="*/ 31 h 45"/>
              <a:gd name="T36" fmla="*/ 22 w 32"/>
              <a:gd name="T37" fmla="*/ 29 h 45"/>
              <a:gd name="T38" fmla="*/ 17 w 32"/>
              <a:gd name="T39" fmla="*/ 30 h 45"/>
              <a:gd name="T40" fmla="*/ 17 w 32"/>
              <a:gd name="T41" fmla="*/ 31 h 45"/>
              <a:gd name="T42" fmla="*/ 14 w 32"/>
              <a:gd name="T43" fmla="*/ 37 h 45"/>
              <a:gd name="T44" fmla="*/ 10 w 32"/>
              <a:gd name="T45" fmla="*/ 36 h 45"/>
              <a:gd name="T46" fmla="*/ 7 w 32"/>
              <a:gd name="T47" fmla="*/ 34 h 45"/>
              <a:gd name="T48" fmla="*/ 6 w 32"/>
              <a:gd name="T49" fmla="*/ 29 h 45"/>
              <a:gd name="T50" fmla="*/ 5 w 32"/>
              <a:gd name="T51" fmla="*/ 22 h 45"/>
              <a:gd name="T52" fmla="*/ 9 w 32"/>
              <a:gd name="T53" fmla="*/ 21 h 45"/>
              <a:gd name="T54" fmla="*/ 13 w 32"/>
              <a:gd name="T55" fmla="*/ 21 h 45"/>
              <a:gd name="T56" fmla="*/ 18 w 32"/>
              <a:gd name="T57" fmla="*/ 25 h 45"/>
              <a:gd name="T58" fmla="*/ 18 w 32"/>
              <a:gd name="T59" fmla="*/ 21 h 45"/>
              <a:gd name="T60" fmla="*/ 17 w 32"/>
              <a:gd name="T61" fmla="*/ 18 h 45"/>
              <a:gd name="T62" fmla="*/ 14 w 32"/>
              <a:gd name="T63" fmla="*/ 16 h 45"/>
              <a:gd name="T64" fmla="*/ 11 w 32"/>
              <a:gd name="T65" fmla="*/ 14 h 45"/>
              <a:gd name="T66" fmla="*/ 10 w 32"/>
              <a:gd name="T67" fmla="*/ 14 h 45"/>
              <a:gd name="T68" fmla="*/ 11 w 32"/>
              <a:gd name="T69" fmla="*/ 11 h 45"/>
              <a:gd name="T70" fmla="*/ 15 w 32"/>
              <a:gd name="T71" fmla="*/ 12 h 45"/>
              <a:gd name="T72" fmla="*/ 18 w 32"/>
              <a:gd name="T73" fmla="*/ 12 h 45"/>
              <a:gd name="T74" fmla="*/ 20 w 32"/>
              <a:gd name="T75" fmla="*/ 10 h 45"/>
              <a:gd name="T76" fmla="*/ 15 w 32"/>
              <a:gd name="T77" fmla="*/ 8 h 45"/>
              <a:gd name="T78" fmla="*/ 9 w 32"/>
              <a:gd name="T79" fmla="*/ 7 h 45"/>
              <a:gd name="T80" fmla="*/ 6 w 32"/>
              <a:gd name="T81" fmla="*/ 11 h 45"/>
              <a:gd name="T82" fmla="*/ 3 w 32"/>
              <a:gd name="T83" fmla="*/ 11 h 45"/>
              <a:gd name="T84" fmla="*/ 0 w 32"/>
              <a:gd name="T85" fmla="*/ 3 h 4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</a:cxnLst>
            <a:rect l="0" t="0" r="r" b="b"/>
            <a:pathLst>
              <a:path w="32" h="45">
                <a:moveTo>
                  <a:pt x="0" y="3"/>
                </a:moveTo>
                <a:lnTo>
                  <a:pt x="6" y="1"/>
                </a:lnTo>
                <a:lnTo>
                  <a:pt x="15" y="3"/>
                </a:lnTo>
                <a:lnTo>
                  <a:pt x="18" y="0"/>
                </a:lnTo>
                <a:lnTo>
                  <a:pt x="20" y="3"/>
                </a:lnTo>
                <a:lnTo>
                  <a:pt x="21" y="4"/>
                </a:lnTo>
                <a:lnTo>
                  <a:pt x="21" y="11"/>
                </a:lnTo>
                <a:lnTo>
                  <a:pt x="22" y="15"/>
                </a:lnTo>
                <a:lnTo>
                  <a:pt x="22" y="18"/>
                </a:lnTo>
                <a:lnTo>
                  <a:pt x="32" y="18"/>
                </a:lnTo>
                <a:lnTo>
                  <a:pt x="32" y="22"/>
                </a:lnTo>
                <a:lnTo>
                  <a:pt x="28" y="29"/>
                </a:lnTo>
                <a:lnTo>
                  <a:pt x="25" y="31"/>
                </a:lnTo>
                <a:lnTo>
                  <a:pt x="24" y="40"/>
                </a:lnTo>
                <a:lnTo>
                  <a:pt x="20" y="45"/>
                </a:lnTo>
                <a:lnTo>
                  <a:pt x="20" y="44"/>
                </a:lnTo>
                <a:lnTo>
                  <a:pt x="18" y="38"/>
                </a:lnTo>
                <a:lnTo>
                  <a:pt x="25" y="31"/>
                </a:lnTo>
                <a:lnTo>
                  <a:pt x="22" y="29"/>
                </a:lnTo>
                <a:lnTo>
                  <a:pt x="17" y="30"/>
                </a:lnTo>
                <a:lnTo>
                  <a:pt x="17" y="31"/>
                </a:lnTo>
                <a:lnTo>
                  <a:pt x="14" y="37"/>
                </a:lnTo>
                <a:lnTo>
                  <a:pt x="10" y="36"/>
                </a:lnTo>
                <a:lnTo>
                  <a:pt x="7" y="34"/>
                </a:lnTo>
                <a:lnTo>
                  <a:pt x="6" y="29"/>
                </a:lnTo>
                <a:lnTo>
                  <a:pt x="5" y="22"/>
                </a:lnTo>
                <a:lnTo>
                  <a:pt x="9" y="21"/>
                </a:lnTo>
                <a:lnTo>
                  <a:pt x="13" y="21"/>
                </a:lnTo>
                <a:lnTo>
                  <a:pt x="18" y="25"/>
                </a:lnTo>
                <a:lnTo>
                  <a:pt x="18" y="21"/>
                </a:lnTo>
                <a:lnTo>
                  <a:pt x="17" y="18"/>
                </a:lnTo>
                <a:lnTo>
                  <a:pt x="14" y="16"/>
                </a:lnTo>
                <a:lnTo>
                  <a:pt x="11" y="14"/>
                </a:lnTo>
                <a:lnTo>
                  <a:pt x="10" y="14"/>
                </a:lnTo>
                <a:lnTo>
                  <a:pt x="11" y="11"/>
                </a:lnTo>
                <a:lnTo>
                  <a:pt x="15" y="12"/>
                </a:lnTo>
                <a:lnTo>
                  <a:pt x="18" y="12"/>
                </a:lnTo>
                <a:lnTo>
                  <a:pt x="20" y="10"/>
                </a:lnTo>
                <a:lnTo>
                  <a:pt x="15" y="8"/>
                </a:lnTo>
                <a:lnTo>
                  <a:pt x="9" y="7"/>
                </a:lnTo>
                <a:lnTo>
                  <a:pt x="6" y="11"/>
                </a:lnTo>
                <a:lnTo>
                  <a:pt x="3" y="11"/>
                </a:lnTo>
                <a:lnTo>
                  <a:pt x="0" y="3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54" name="Freeform 315"/>
          <p:cNvSpPr>
            <a:spLocks noEditPoints="1"/>
          </p:cNvSpPr>
          <p:nvPr/>
        </p:nvSpPr>
        <p:spPr bwMode="auto">
          <a:xfrm>
            <a:off x="6345238" y="1500188"/>
            <a:ext cx="612775" cy="557213"/>
          </a:xfrm>
          <a:custGeom>
            <a:avLst/>
            <a:gdLst>
              <a:gd name="T0" fmla="*/ 39 w 386"/>
              <a:gd name="T1" fmla="*/ 323 h 351"/>
              <a:gd name="T2" fmla="*/ 134 w 386"/>
              <a:gd name="T3" fmla="*/ 270 h 351"/>
              <a:gd name="T4" fmla="*/ 224 w 386"/>
              <a:gd name="T5" fmla="*/ 87 h 351"/>
              <a:gd name="T6" fmla="*/ 225 w 386"/>
              <a:gd name="T7" fmla="*/ 164 h 351"/>
              <a:gd name="T8" fmla="*/ 187 w 386"/>
              <a:gd name="T9" fmla="*/ 164 h 351"/>
              <a:gd name="T10" fmla="*/ 342 w 386"/>
              <a:gd name="T11" fmla="*/ 34 h 351"/>
              <a:gd name="T12" fmla="*/ 323 w 386"/>
              <a:gd name="T13" fmla="*/ 104 h 351"/>
              <a:gd name="T14" fmla="*/ 364 w 386"/>
              <a:gd name="T15" fmla="*/ 151 h 351"/>
              <a:gd name="T16" fmla="*/ 318 w 386"/>
              <a:gd name="T17" fmla="*/ 120 h 351"/>
              <a:gd name="T18" fmla="*/ 307 w 386"/>
              <a:gd name="T19" fmla="*/ 183 h 351"/>
              <a:gd name="T20" fmla="*/ 322 w 386"/>
              <a:gd name="T21" fmla="*/ 252 h 351"/>
              <a:gd name="T22" fmla="*/ 340 w 386"/>
              <a:gd name="T23" fmla="*/ 336 h 351"/>
              <a:gd name="T24" fmla="*/ 259 w 386"/>
              <a:gd name="T25" fmla="*/ 291 h 351"/>
              <a:gd name="T26" fmla="*/ 311 w 386"/>
              <a:gd name="T27" fmla="*/ 316 h 351"/>
              <a:gd name="T28" fmla="*/ 301 w 386"/>
              <a:gd name="T29" fmla="*/ 271 h 351"/>
              <a:gd name="T30" fmla="*/ 282 w 386"/>
              <a:gd name="T31" fmla="*/ 202 h 351"/>
              <a:gd name="T32" fmla="*/ 236 w 386"/>
              <a:gd name="T33" fmla="*/ 213 h 351"/>
              <a:gd name="T34" fmla="*/ 205 w 386"/>
              <a:gd name="T35" fmla="*/ 248 h 351"/>
              <a:gd name="T36" fmla="*/ 244 w 386"/>
              <a:gd name="T37" fmla="*/ 282 h 351"/>
              <a:gd name="T38" fmla="*/ 184 w 386"/>
              <a:gd name="T39" fmla="*/ 247 h 351"/>
              <a:gd name="T40" fmla="*/ 138 w 386"/>
              <a:gd name="T41" fmla="*/ 286 h 351"/>
              <a:gd name="T42" fmla="*/ 151 w 386"/>
              <a:gd name="T43" fmla="*/ 331 h 351"/>
              <a:gd name="T44" fmla="*/ 101 w 386"/>
              <a:gd name="T45" fmla="*/ 315 h 351"/>
              <a:gd name="T46" fmla="*/ 11 w 386"/>
              <a:gd name="T47" fmla="*/ 344 h 351"/>
              <a:gd name="T48" fmla="*/ 15 w 386"/>
              <a:gd name="T49" fmla="*/ 312 h 351"/>
              <a:gd name="T50" fmla="*/ 69 w 386"/>
              <a:gd name="T51" fmla="*/ 289 h 351"/>
              <a:gd name="T52" fmla="*/ 80 w 386"/>
              <a:gd name="T53" fmla="*/ 274 h 351"/>
              <a:gd name="T54" fmla="*/ 120 w 386"/>
              <a:gd name="T55" fmla="*/ 276 h 351"/>
              <a:gd name="T56" fmla="*/ 87 w 386"/>
              <a:gd name="T57" fmla="*/ 248 h 351"/>
              <a:gd name="T58" fmla="*/ 127 w 386"/>
              <a:gd name="T59" fmla="*/ 241 h 351"/>
              <a:gd name="T60" fmla="*/ 127 w 386"/>
              <a:gd name="T61" fmla="*/ 217 h 351"/>
              <a:gd name="T62" fmla="*/ 176 w 386"/>
              <a:gd name="T63" fmla="*/ 206 h 351"/>
              <a:gd name="T64" fmla="*/ 142 w 386"/>
              <a:gd name="T65" fmla="*/ 188 h 351"/>
              <a:gd name="T66" fmla="*/ 112 w 386"/>
              <a:gd name="T67" fmla="*/ 194 h 351"/>
              <a:gd name="T68" fmla="*/ 93 w 386"/>
              <a:gd name="T69" fmla="*/ 218 h 351"/>
              <a:gd name="T70" fmla="*/ 105 w 386"/>
              <a:gd name="T71" fmla="*/ 183 h 351"/>
              <a:gd name="T72" fmla="*/ 139 w 386"/>
              <a:gd name="T73" fmla="*/ 153 h 351"/>
              <a:gd name="T74" fmla="*/ 142 w 386"/>
              <a:gd name="T75" fmla="*/ 131 h 351"/>
              <a:gd name="T76" fmla="*/ 166 w 386"/>
              <a:gd name="T77" fmla="*/ 87 h 351"/>
              <a:gd name="T78" fmla="*/ 180 w 386"/>
              <a:gd name="T79" fmla="*/ 96 h 351"/>
              <a:gd name="T80" fmla="*/ 190 w 386"/>
              <a:gd name="T81" fmla="*/ 108 h 351"/>
              <a:gd name="T82" fmla="*/ 209 w 386"/>
              <a:gd name="T83" fmla="*/ 120 h 351"/>
              <a:gd name="T84" fmla="*/ 233 w 386"/>
              <a:gd name="T85" fmla="*/ 105 h 351"/>
              <a:gd name="T86" fmla="*/ 198 w 386"/>
              <a:gd name="T87" fmla="*/ 91 h 351"/>
              <a:gd name="T88" fmla="*/ 217 w 386"/>
              <a:gd name="T89" fmla="*/ 52 h 351"/>
              <a:gd name="T90" fmla="*/ 261 w 386"/>
              <a:gd name="T91" fmla="*/ 109 h 351"/>
              <a:gd name="T92" fmla="*/ 301 w 386"/>
              <a:gd name="T93" fmla="*/ 127 h 351"/>
              <a:gd name="T94" fmla="*/ 322 w 386"/>
              <a:gd name="T95" fmla="*/ 33 h 351"/>
              <a:gd name="T96" fmla="*/ 273 w 386"/>
              <a:gd name="T97" fmla="*/ 111 h 351"/>
              <a:gd name="T98" fmla="*/ 261 w 386"/>
              <a:gd name="T99" fmla="*/ 86 h 351"/>
              <a:gd name="T100" fmla="*/ 243 w 386"/>
              <a:gd name="T101" fmla="*/ 46 h 351"/>
              <a:gd name="T102" fmla="*/ 255 w 386"/>
              <a:gd name="T103" fmla="*/ 55 h 351"/>
              <a:gd name="T104" fmla="*/ 274 w 386"/>
              <a:gd name="T105" fmla="*/ 82 h 351"/>
              <a:gd name="T106" fmla="*/ 321 w 386"/>
              <a:gd name="T107" fmla="*/ 27 h 351"/>
              <a:gd name="T108" fmla="*/ 175 w 386"/>
              <a:gd name="T109" fmla="*/ 150 h 351"/>
              <a:gd name="T110" fmla="*/ 112 w 386"/>
              <a:gd name="T111" fmla="*/ 319 h 351"/>
              <a:gd name="T112" fmla="*/ 289 w 386"/>
              <a:gd name="T113" fmla="*/ 158 h 351"/>
              <a:gd name="T114" fmla="*/ 230 w 386"/>
              <a:gd name="T115" fmla="*/ 141 h 351"/>
              <a:gd name="T116" fmla="*/ 168 w 386"/>
              <a:gd name="T117" fmla="*/ 115 h 351"/>
              <a:gd name="T118" fmla="*/ 153 w 386"/>
              <a:gd name="T119" fmla="*/ 241 h 35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386" h="351">
                <a:moveTo>
                  <a:pt x="291" y="187"/>
                </a:moveTo>
                <a:lnTo>
                  <a:pt x="286" y="187"/>
                </a:lnTo>
                <a:lnTo>
                  <a:pt x="286" y="191"/>
                </a:lnTo>
                <a:lnTo>
                  <a:pt x="288" y="198"/>
                </a:lnTo>
                <a:lnTo>
                  <a:pt x="296" y="217"/>
                </a:lnTo>
                <a:lnTo>
                  <a:pt x="300" y="217"/>
                </a:lnTo>
                <a:lnTo>
                  <a:pt x="299" y="202"/>
                </a:lnTo>
                <a:lnTo>
                  <a:pt x="291" y="187"/>
                </a:lnTo>
                <a:close/>
                <a:moveTo>
                  <a:pt x="41" y="289"/>
                </a:moveTo>
                <a:lnTo>
                  <a:pt x="34" y="293"/>
                </a:lnTo>
                <a:lnTo>
                  <a:pt x="33" y="299"/>
                </a:lnTo>
                <a:lnTo>
                  <a:pt x="31" y="316"/>
                </a:lnTo>
                <a:lnTo>
                  <a:pt x="33" y="318"/>
                </a:lnTo>
                <a:lnTo>
                  <a:pt x="39" y="323"/>
                </a:lnTo>
                <a:lnTo>
                  <a:pt x="45" y="323"/>
                </a:lnTo>
                <a:lnTo>
                  <a:pt x="52" y="316"/>
                </a:lnTo>
                <a:lnTo>
                  <a:pt x="57" y="316"/>
                </a:lnTo>
                <a:lnTo>
                  <a:pt x="65" y="322"/>
                </a:lnTo>
                <a:lnTo>
                  <a:pt x="68" y="319"/>
                </a:lnTo>
                <a:lnTo>
                  <a:pt x="71" y="315"/>
                </a:lnTo>
                <a:lnTo>
                  <a:pt x="71" y="314"/>
                </a:lnTo>
                <a:lnTo>
                  <a:pt x="68" y="299"/>
                </a:lnTo>
                <a:lnTo>
                  <a:pt x="63" y="292"/>
                </a:lnTo>
                <a:lnTo>
                  <a:pt x="59" y="292"/>
                </a:lnTo>
                <a:lnTo>
                  <a:pt x="54" y="299"/>
                </a:lnTo>
                <a:lnTo>
                  <a:pt x="50" y="297"/>
                </a:lnTo>
                <a:lnTo>
                  <a:pt x="41" y="289"/>
                </a:lnTo>
                <a:close/>
                <a:moveTo>
                  <a:pt x="134" y="270"/>
                </a:moveTo>
                <a:lnTo>
                  <a:pt x="127" y="271"/>
                </a:lnTo>
                <a:lnTo>
                  <a:pt x="124" y="274"/>
                </a:lnTo>
                <a:lnTo>
                  <a:pt x="124" y="278"/>
                </a:lnTo>
                <a:lnTo>
                  <a:pt x="130" y="280"/>
                </a:lnTo>
                <a:lnTo>
                  <a:pt x="132" y="280"/>
                </a:lnTo>
                <a:lnTo>
                  <a:pt x="138" y="278"/>
                </a:lnTo>
                <a:lnTo>
                  <a:pt x="140" y="274"/>
                </a:lnTo>
                <a:lnTo>
                  <a:pt x="134" y="270"/>
                </a:lnTo>
                <a:close/>
                <a:moveTo>
                  <a:pt x="213" y="68"/>
                </a:moveTo>
                <a:lnTo>
                  <a:pt x="209" y="78"/>
                </a:lnTo>
                <a:lnTo>
                  <a:pt x="209" y="86"/>
                </a:lnTo>
                <a:lnTo>
                  <a:pt x="217" y="93"/>
                </a:lnTo>
                <a:lnTo>
                  <a:pt x="222" y="90"/>
                </a:lnTo>
                <a:lnTo>
                  <a:pt x="224" y="87"/>
                </a:lnTo>
                <a:lnTo>
                  <a:pt x="222" y="74"/>
                </a:lnTo>
                <a:lnTo>
                  <a:pt x="221" y="72"/>
                </a:lnTo>
                <a:lnTo>
                  <a:pt x="217" y="70"/>
                </a:lnTo>
                <a:lnTo>
                  <a:pt x="213" y="68"/>
                </a:lnTo>
                <a:close/>
                <a:moveTo>
                  <a:pt x="149" y="111"/>
                </a:moveTo>
                <a:lnTo>
                  <a:pt x="145" y="116"/>
                </a:lnTo>
                <a:lnTo>
                  <a:pt x="142" y="121"/>
                </a:lnTo>
                <a:lnTo>
                  <a:pt x="143" y="127"/>
                </a:lnTo>
                <a:lnTo>
                  <a:pt x="150" y="128"/>
                </a:lnTo>
                <a:lnTo>
                  <a:pt x="154" y="120"/>
                </a:lnTo>
                <a:lnTo>
                  <a:pt x="153" y="113"/>
                </a:lnTo>
                <a:lnTo>
                  <a:pt x="149" y="111"/>
                </a:lnTo>
                <a:close/>
                <a:moveTo>
                  <a:pt x="233" y="161"/>
                </a:moveTo>
                <a:lnTo>
                  <a:pt x="225" y="164"/>
                </a:lnTo>
                <a:lnTo>
                  <a:pt x="215" y="165"/>
                </a:lnTo>
                <a:lnTo>
                  <a:pt x="213" y="169"/>
                </a:lnTo>
                <a:lnTo>
                  <a:pt x="248" y="183"/>
                </a:lnTo>
                <a:lnTo>
                  <a:pt x="250" y="179"/>
                </a:lnTo>
                <a:lnTo>
                  <a:pt x="256" y="180"/>
                </a:lnTo>
                <a:lnTo>
                  <a:pt x="256" y="176"/>
                </a:lnTo>
                <a:lnTo>
                  <a:pt x="255" y="175"/>
                </a:lnTo>
                <a:lnTo>
                  <a:pt x="243" y="162"/>
                </a:lnTo>
                <a:lnTo>
                  <a:pt x="233" y="161"/>
                </a:lnTo>
                <a:close/>
                <a:moveTo>
                  <a:pt x="188" y="151"/>
                </a:moveTo>
                <a:lnTo>
                  <a:pt x="183" y="151"/>
                </a:lnTo>
                <a:lnTo>
                  <a:pt x="184" y="156"/>
                </a:lnTo>
                <a:lnTo>
                  <a:pt x="184" y="157"/>
                </a:lnTo>
                <a:lnTo>
                  <a:pt x="187" y="164"/>
                </a:lnTo>
                <a:lnTo>
                  <a:pt x="191" y="162"/>
                </a:lnTo>
                <a:lnTo>
                  <a:pt x="195" y="161"/>
                </a:lnTo>
                <a:lnTo>
                  <a:pt x="194" y="157"/>
                </a:lnTo>
                <a:lnTo>
                  <a:pt x="188" y="151"/>
                </a:lnTo>
                <a:close/>
                <a:moveTo>
                  <a:pt x="330" y="23"/>
                </a:moveTo>
                <a:lnTo>
                  <a:pt x="331" y="22"/>
                </a:lnTo>
                <a:lnTo>
                  <a:pt x="340" y="23"/>
                </a:lnTo>
                <a:lnTo>
                  <a:pt x="340" y="4"/>
                </a:lnTo>
                <a:lnTo>
                  <a:pt x="344" y="0"/>
                </a:lnTo>
                <a:lnTo>
                  <a:pt x="349" y="7"/>
                </a:lnTo>
                <a:lnTo>
                  <a:pt x="352" y="16"/>
                </a:lnTo>
                <a:lnTo>
                  <a:pt x="348" y="23"/>
                </a:lnTo>
                <a:lnTo>
                  <a:pt x="344" y="26"/>
                </a:lnTo>
                <a:lnTo>
                  <a:pt x="342" y="34"/>
                </a:lnTo>
                <a:lnTo>
                  <a:pt x="345" y="44"/>
                </a:lnTo>
                <a:lnTo>
                  <a:pt x="346" y="52"/>
                </a:lnTo>
                <a:lnTo>
                  <a:pt x="341" y="56"/>
                </a:lnTo>
                <a:lnTo>
                  <a:pt x="338" y="67"/>
                </a:lnTo>
                <a:lnTo>
                  <a:pt x="337" y="71"/>
                </a:lnTo>
                <a:lnTo>
                  <a:pt x="334" y="78"/>
                </a:lnTo>
                <a:lnTo>
                  <a:pt x="325" y="86"/>
                </a:lnTo>
                <a:lnTo>
                  <a:pt x="323" y="91"/>
                </a:lnTo>
                <a:lnTo>
                  <a:pt x="318" y="109"/>
                </a:lnTo>
                <a:lnTo>
                  <a:pt x="318" y="112"/>
                </a:lnTo>
                <a:lnTo>
                  <a:pt x="321" y="113"/>
                </a:lnTo>
                <a:lnTo>
                  <a:pt x="321" y="113"/>
                </a:lnTo>
                <a:lnTo>
                  <a:pt x="321" y="112"/>
                </a:lnTo>
                <a:lnTo>
                  <a:pt x="323" y="104"/>
                </a:lnTo>
                <a:lnTo>
                  <a:pt x="326" y="102"/>
                </a:lnTo>
                <a:lnTo>
                  <a:pt x="326" y="100"/>
                </a:lnTo>
                <a:lnTo>
                  <a:pt x="327" y="101"/>
                </a:lnTo>
                <a:lnTo>
                  <a:pt x="327" y="105"/>
                </a:lnTo>
                <a:lnTo>
                  <a:pt x="326" y="108"/>
                </a:lnTo>
                <a:lnTo>
                  <a:pt x="331" y="113"/>
                </a:lnTo>
                <a:lnTo>
                  <a:pt x="345" y="117"/>
                </a:lnTo>
                <a:lnTo>
                  <a:pt x="340" y="120"/>
                </a:lnTo>
                <a:lnTo>
                  <a:pt x="338" y="124"/>
                </a:lnTo>
                <a:lnTo>
                  <a:pt x="330" y="120"/>
                </a:lnTo>
                <a:lnTo>
                  <a:pt x="326" y="119"/>
                </a:lnTo>
                <a:lnTo>
                  <a:pt x="329" y="127"/>
                </a:lnTo>
                <a:lnTo>
                  <a:pt x="342" y="142"/>
                </a:lnTo>
                <a:lnTo>
                  <a:pt x="364" y="151"/>
                </a:lnTo>
                <a:lnTo>
                  <a:pt x="383" y="153"/>
                </a:lnTo>
                <a:lnTo>
                  <a:pt x="386" y="158"/>
                </a:lnTo>
                <a:lnTo>
                  <a:pt x="386" y="160"/>
                </a:lnTo>
                <a:lnTo>
                  <a:pt x="385" y="160"/>
                </a:lnTo>
                <a:lnTo>
                  <a:pt x="378" y="161"/>
                </a:lnTo>
                <a:lnTo>
                  <a:pt x="374" y="162"/>
                </a:lnTo>
                <a:lnTo>
                  <a:pt x="371" y="162"/>
                </a:lnTo>
                <a:lnTo>
                  <a:pt x="368" y="160"/>
                </a:lnTo>
                <a:lnTo>
                  <a:pt x="346" y="156"/>
                </a:lnTo>
                <a:lnTo>
                  <a:pt x="341" y="158"/>
                </a:lnTo>
                <a:lnTo>
                  <a:pt x="338" y="157"/>
                </a:lnTo>
                <a:lnTo>
                  <a:pt x="327" y="136"/>
                </a:lnTo>
                <a:lnTo>
                  <a:pt x="321" y="120"/>
                </a:lnTo>
                <a:lnTo>
                  <a:pt x="318" y="120"/>
                </a:lnTo>
                <a:lnTo>
                  <a:pt x="315" y="124"/>
                </a:lnTo>
                <a:lnTo>
                  <a:pt x="314" y="126"/>
                </a:lnTo>
                <a:lnTo>
                  <a:pt x="315" y="146"/>
                </a:lnTo>
                <a:lnTo>
                  <a:pt x="308" y="151"/>
                </a:lnTo>
                <a:lnTo>
                  <a:pt x="308" y="156"/>
                </a:lnTo>
                <a:lnTo>
                  <a:pt x="315" y="156"/>
                </a:lnTo>
                <a:lnTo>
                  <a:pt x="318" y="160"/>
                </a:lnTo>
                <a:lnTo>
                  <a:pt x="316" y="165"/>
                </a:lnTo>
                <a:lnTo>
                  <a:pt x="300" y="162"/>
                </a:lnTo>
                <a:lnTo>
                  <a:pt x="293" y="166"/>
                </a:lnTo>
                <a:lnTo>
                  <a:pt x="288" y="171"/>
                </a:lnTo>
                <a:lnTo>
                  <a:pt x="288" y="173"/>
                </a:lnTo>
                <a:lnTo>
                  <a:pt x="288" y="175"/>
                </a:lnTo>
                <a:lnTo>
                  <a:pt x="307" y="183"/>
                </a:lnTo>
                <a:lnTo>
                  <a:pt x="310" y="184"/>
                </a:lnTo>
                <a:lnTo>
                  <a:pt x="323" y="186"/>
                </a:lnTo>
                <a:lnTo>
                  <a:pt x="323" y="191"/>
                </a:lnTo>
                <a:lnTo>
                  <a:pt x="331" y="195"/>
                </a:lnTo>
                <a:lnTo>
                  <a:pt x="329" y="199"/>
                </a:lnTo>
                <a:lnTo>
                  <a:pt x="311" y="198"/>
                </a:lnTo>
                <a:lnTo>
                  <a:pt x="310" y="203"/>
                </a:lnTo>
                <a:lnTo>
                  <a:pt x="318" y="217"/>
                </a:lnTo>
                <a:lnTo>
                  <a:pt x="319" y="220"/>
                </a:lnTo>
                <a:lnTo>
                  <a:pt x="311" y="225"/>
                </a:lnTo>
                <a:lnTo>
                  <a:pt x="310" y="225"/>
                </a:lnTo>
                <a:lnTo>
                  <a:pt x="314" y="240"/>
                </a:lnTo>
                <a:lnTo>
                  <a:pt x="319" y="248"/>
                </a:lnTo>
                <a:lnTo>
                  <a:pt x="322" y="252"/>
                </a:lnTo>
                <a:lnTo>
                  <a:pt x="323" y="256"/>
                </a:lnTo>
                <a:lnTo>
                  <a:pt x="333" y="281"/>
                </a:lnTo>
                <a:lnTo>
                  <a:pt x="333" y="288"/>
                </a:lnTo>
                <a:lnTo>
                  <a:pt x="334" y="291"/>
                </a:lnTo>
                <a:lnTo>
                  <a:pt x="337" y="297"/>
                </a:lnTo>
                <a:lnTo>
                  <a:pt x="340" y="304"/>
                </a:lnTo>
                <a:lnTo>
                  <a:pt x="342" y="308"/>
                </a:lnTo>
                <a:lnTo>
                  <a:pt x="345" y="311"/>
                </a:lnTo>
                <a:lnTo>
                  <a:pt x="340" y="315"/>
                </a:lnTo>
                <a:lnTo>
                  <a:pt x="331" y="316"/>
                </a:lnTo>
                <a:lnTo>
                  <a:pt x="329" y="322"/>
                </a:lnTo>
                <a:lnTo>
                  <a:pt x="329" y="326"/>
                </a:lnTo>
                <a:lnTo>
                  <a:pt x="333" y="329"/>
                </a:lnTo>
                <a:lnTo>
                  <a:pt x="340" y="336"/>
                </a:lnTo>
                <a:lnTo>
                  <a:pt x="348" y="340"/>
                </a:lnTo>
                <a:lnTo>
                  <a:pt x="345" y="344"/>
                </a:lnTo>
                <a:lnTo>
                  <a:pt x="344" y="346"/>
                </a:lnTo>
                <a:lnTo>
                  <a:pt x="340" y="351"/>
                </a:lnTo>
                <a:lnTo>
                  <a:pt x="330" y="348"/>
                </a:lnTo>
                <a:lnTo>
                  <a:pt x="325" y="346"/>
                </a:lnTo>
                <a:lnTo>
                  <a:pt x="323" y="346"/>
                </a:lnTo>
                <a:lnTo>
                  <a:pt x="321" y="341"/>
                </a:lnTo>
                <a:lnTo>
                  <a:pt x="295" y="329"/>
                </a:lnTo>
                <a:lnTo>
                  <a:pt x="286" y="326"/>
                </a:lnTo>
                <a:lnTo>
                  <a:pt x="278" y="321"/>
                </a:lnTo>
                <a:lnTo>
                  <a:pt x="259" y="296"/>
                </a:lnTo>
                <a:lnTo>
                  <a:pt x="258" y="293"/>
                </a:lnTo>
                <a:lnTo>
                  <a:pt x="259" y="291"/>
                </a:lnTo>
                <a:lnTo>
                  <a:pt x="266" y="295"/>
                </a:lnTo>
                <a:lnTo>
                  <a:pt x="271" y="296"/>
                </a:lnTo>
                <a:lnTo>
                  <a:pt x="271" y="299"/>
                </a:lnTo>
                <a:lnTo>
                  <a:pt x="271" y="303"/>
                </a:lnTo>
                <a:lnTo>
                  <a:pt x="278" y="311"/>
                </a:lnTo>
                <a:lnTo>
                  <a:pt x="289" y="319"/>
                </a:lnTo>
                <a:lnTo>
                  <a:pt x="304" y="322"/>
                </a:lnTo>
                <a:lnTo>
                  <a:pt x="315" y="329"/>
                </a:lnTo>
                <a:lnTo>
                  <a:pt x="318" y="331"/>
                </a:lnTo>
                <a:lnTo>
                  <a:pt x="318" y="329"/>
                </a:lnTo>
                <a:lnTo>
                  <a:pt x="318" y="326"/>
                </a:lnTo>
                <a:lnTo>
                  <a:pt x="311" y="319"/>
                </a:lnTo>
                <a:lnTo>
                  <a:pt x="306" y="315"/>
                </a:lnTo>
                <a:lnTo>
                  <a:pt x="311" y="316"/>
                </a:lnTo>
                <a:lnTo>
                  <a:pt x="314" y="316"/>
                </a:lnTo>
                <a:lnTo>
                  <a:pt x="321" y="315"/>
                </a:lnTo>
                <a:lnTo>
                  <a:pt x="323" y="311"/>
                </a:lnTo>
                <a:lnTo>
                  <a:pt x="310" y="311"/>
                </a:lnTo>
                <a:lnTo>
                  <a:pt x="304" y="308"/>
                </a:lnTo>
                <a:lnTo>
                  <a:pt x="304" y="306"/>
                </a:lnTo>
                <a:lnTo>
                  <a:pt x="308" y="307"/>
                </a:lnTo>
                <a:lnTo>
                  <a:pt x="322" y="306"/>
                </a:lnTo>
                <a:lnTo>
                  <a:pt x="325" y="301"/>
                </a:lnTo>
                <a:lnTo>
                  <a:pt x="323" y="299"/>
                </a:lnTo>
                <a:lnTo>
                  <a:pt x="322" y="292"/>
                </a:lnTo>
                <a:lnTo>
                  <a:pt x="318" y="276"/>
                </a:lnTo>
                <a:lnTo>
                  <a:pt x="303" y="273"/>
                </a:lnTo>
                <a:lnTo>
                  <a:pt x="301" y="271"/>
                </a:lnTo>
                <a:lnTo>
                  <a:pt x="304" y="267"/>
                </a:lnTo>
                <a:lnTo>
                  <a:pt x="312" y="266"/>
                </a:lnTo>
                <a:lnTo>
                  <a:pt x="312" y="263"/>
                </a:lnTo>
                <a:lnTo>
                  <a:pt x="310" y="255"/>
                </a:lnTo>
                <a:lnTo>
                  <a:pt x="307" y="250"/>
                </a:lnTo>
                <a:lnTo>
                  <a:pt x="303" y="248"/>
                </a:lnTo>
                <a:lnTo>
                  <a:pt x="292" y="247"/>
                </a:lnTo>
                <a:lnTo>
                  <a:pt x="289" y="244"/>
                </a:lnTo>
                <a:lnTo>
                  <a:pt x="289" y="241"/>
                </a:lnTo>
                <a:lnTo>
                  <a:pt x="297" y="241"/>
                </a:lnTo>
                <a:lnTo>
                  <a:pt x="300" y="239"/>
                </a:lnTo>
                <a:lnTo>
                  <a:pt x="295" y="231"/>
                </a:lnTo>
                <a:lnTo>
                  <a:pt x="291" y="225"/>
                </a:lnTo>
                <a:lnTo>
                  <a:pt x="282" y="202"/>
                </a:lnTo>
                <a:lnTo>
                  <a:pt x="276" y="198"/>
                </a:lnTo>
                <a:lnTo>
                  <a:pt x="266" y="198"/>
                </a:lnTo>
                <a:lnTo>
                  <a:pt x="250" y="192"/>
                </a:lnTo>
                <a:lnTo>
                  <a:pt x="237" y="194"/>
                </a:lnTo>
                <a:lnTo>
                  <a:pt x="236" y="196"/>
                </a:lnTo>
                <a:lnTo>
                  <a:pt x="236" y="198"/>
                </a:lnTo>
                <a:lnTo>
                  <a:pt x="237" y="205"/>
                </a:lnTo>
                <a:lnTo>
                  <a:pt x="255" y="221"/>
                </a:lnTo>
                <a:lnTo>
                  <a:pt x="259" y="226"/>
                </a:lnTo>
                <a:lnTo>
                  <a:pt x="255" y="233"/>
                </a:lnTo>
                <a:lnTo>
                  <a:pt x="251" y="235"/>
                </a:lnTo>
                <a:lnTo>
                  <a:pt x="247" y="232"/>
                </a:lnTo>
                <a:lnTo>
                  <a:pt x="243" y="221"/>
                </a:lnTo>
                <a:lnTo>
                  <a:pt x="236" y="213"/>
                </a:lnTo>
                <a:lnTo>
                  <a:pt x="232" y="213"/>
                </a:lnTo>
                <a:lnTo>
                  <a:pt x="232" y="226"/>
                </a:lnTo>
                <a:lnTo>
                  <a:pt x="225" y="225"/>
                </a:lnTo>
                <a:lnTo>
                  <a:pt x="225" y="205"/>
                </a:lnTo>
                <a:lnTo>
                  <a:pt x="222" y="201"/>
                </a:lnTo>
                <a:lnTo>
                  <a:pt x="210" y="205"/>
                </a:lnTo>
                <a:lnTo>
                  <a:pt x="206" y="203"/>
                </a:lnTo>
                <a:lnTo>
                  <a:pt x="203" y="196"/>
                </a:lnTo>
                <a:lnTo>
                  <a:pt x="198" y="196"/>
                </a:lnTo>
                <a:lnTo>
                  <a:pt x="190" y="217"/>
                </a:lnTo>
                <a:lnTo>
                  <a:pt x="194" y="226"/>
                </a:lnTo>
                <a:lnTo>
                  <a:pt x="203" y="233"/>
                </a:lnTo>
                <a:lnTo>
                  <a:pt x="203" y="246"/>
                </a:lnTo>
                <a:lnTo>
                  <a:pt x="205" y="248"/>
                </a:lnTo>
                <a:lnTo>
                  <a:pt x="215" y="250"/>
                </a:lnTo>
                <a:lnTo>
                  <a:pt x="221" y="255"/>
                </a:lnTo>
                <a:lnTo>
                  <a:pt x="221" y="259"/>
                </a:lnTo>
                <a:lnTo>
                  <a:pt x="214" y="262"/>
                </a:lnTo>
                <a:lnTo>
                  <a:pt x="214" y="263"/>
                </a:lnTo>
                <a:lnTo>
                  <a:pt x="215" y="267"/>
                </a:lnTo>
                <a:lnTo>
                  <a:pt x="226" y="277"/>
                </a:lnTo>
                <a:lnTo>
                  <a:pt x="235" y="277"/>
                </a:lnTo>
                <a:lnTo>
                  <a:pt x="240" y="274"/>
                </a:lnTo>
                <a:lnTo>
                  <a:pt x="241" y="276"/>
                </a:lnTo>
                <a:lnTo>
                  <a:pt x="240" y="277"/>
                </a:lnTo>
                <a:lnTo>
                  <a:pt x="240" y="278"/>
                </a:lnTo>
                <a:lnTo>
                  <a:pt x="240" y="280"/>
                </a:lnTo>
                <a:lnTo>
                  <a:pt x="244" y="282"/>
                </a:lnTo>
                <a:lnTo>
                  <a:pt x="247" y="284"/>
                </a:lnTo>
                <a:lnTo>
                  <a:pt x="245" y="285"/>
                </a:lnTo>
                <a:lnTo>
                  <a:pt x="228" y="285"/>
                </a:lnTo>
                <a:lnTo>
                  <a:pt x="215" y="271"/>
                </a:lnTo>
                <a:lnTo>
                  <a:pt x="213" y="269"/>
                </a:lnTo>
                <a:lnTo>
                  <a:pt x="207" y="263"/>
                </a:lnTo>
                <a:lnTo>
                  <a:pt x="203" y="267"/>
                </a:lnTo>
                <a:lnTo>
                  <a:pt x="209" y="304"/>
                </a:lnTo>
                <a:lnTo>
                  <a:pt x="205" y="304"/>
                </a:lnTo>
                <a:lnTo>
                  <a:pt x="199" y="288"/>
                </a:lnTo>
                <a:lnTo>
                  <a:pt x="198" y="266"/>
                </a:lnTo>
                <a:lnTo>
                  <a:pt x="198" y="263"/>
                </a:lnTo>
                <a:lnTo>
                  <a:pt x="194" y="258"/>
                </a:lnTo>
                <a:lnTo>
                  <a:pt x="184" y="247"/>
                </a:lnTo>
                <a:lnTo>
                  <a:pt x="170" y="247"/>
                </a:lnTo>
                <a:lnTo>
                  <a:pt x="170" y="248"/>
                </a:lnTo>
                <a:lnTo>
                  <a:pt x="161" y="261"/>
                </a:lnTo>
                <a:lnTo>
                  <a:pt x="165" y="278"/>
                </a:lnTo>
                <a:lnTo>
                  <a:pt x="175" y="291"/>
                </a:lnTo>
                <a:lnTo>
                  <a:pt x="175" y="296"/>
                </a:lnTo>
                <a:lnTo>
                  <a:pt x="168" y="299"/>
                </a:lnTo>
                <a:lnTo>
                  <a:pt x="162" y="295"/>
                </a:lnTo>
                <a:lnTo>
                  <a:pt x="160" y="282"/>
                </a:lnTo>
                <a:lnTo>
                  <a:pt x="154" y="281"/>
                </a:lnTo>
                <a:lnTo>
                  <a:pt x="153" y="281"/>
                </a:lnTo>
                <a:lnTo>
                  <a:pt x="147" y="285"/>
                </a:lnTo>
                <a:lnTo>
                  <a:pt x="143" y="295"/>
                </a:lnTo>
                <a:lnTo>
                  <a:pt x="138" y="286"/>
                </a:lnTo>
                <a:lnTo>
                  <a:pt x="132" y="282"/>
                </a:lnTo>
                <a:lnTo>
                  <a:pt x="131" y="284"/>
                </a:lnTo>
                <a:lnTo>
                  <a:pt x="127" y="285"/>
                </a:lnTo>
                <a:lnTo>
                  <a:pt x="125" y="295"/>
                </a:lnTo>
                <a:lnTo>
                  <a:pt x="121" y="296"/>
                </a:lnTo>
                <a:lnTo>
                  <a:pt x="119" y="301"/>
                </a:lnTo>
                <a:lnTo>
                  <a:pt x="117" y="304"/>
                </a:lnTo>
                <a:lnTo>
                  <a:pt x="120" y="308"/>
                </a:lnTo>
                <a:lnTo>
                  <a:pt x="128" y="310"/>
                </a:lnTo>
                <a:lnTo>
                  <a:pt x="127" y="315"/>
                </a:lnTo>
                <a:lnTo>
                  <a:pt x="132" y="316"/>
                </a:lnTo>
                <a:lnTo>
                  <a:pt x="151" y="323"/>
                </a:lnTo>
                <a:lnTo>
                  <a:pt x="154" y="329"/>
                </a:lnTo>
                <a:lnTo>
                  <a:pt x="151" y="331"/>
                </a:lnTo>
                <a:lnTo>
                  <a:pt x="150" y="331"/>
                </a:lnTo>
                <a:lnTo>
                  <a:pt x="142" y="329"/>
                </a:lnTo>
                <a:lnTo>
                  <a:pt x="135" y="327"/>
                </a:lnTo>
                <a:lnTo>
                  <a:pt x="130" y="329"/>
                </a:lnTo>
                <a:lnTo>
                  <a:pt x="130" y="330"/>
                </a:lnTo>
                <a:lnTo>
                  <a:pt x="125" y="337"/>
                </a:lnTo>
                <a:lnTo>
                  <a:pt x="123" y="340"/>
                </a:lnTo>
                <a:lnTo>
                  <a:pt x="119" y="337"/>
                </a:lnTo>
                <a:lnTo>
                  <a:pt x="109" y="333"/>
                </a:lnTo>
                <a:lnTo>
                  <a:pt x="100" y="336"/>
                </a:lnTo>
                <a:lnTo>
                  <a:pt x="102" y="329"/>
                </a:lnTo>
                <a:lnTo>
                  <a:pt x="104" y="326"/>
                </a:lnTo>
                <a:lnTo>
                  <a:pt x="106" y="315"/>
                </a:lnTo>
                <a:lnTo>
                  <a:pt x="101" y="315"/>
                </a:lnTo>
                <a:lnTo>
                  <a:pt x="95" y="319"/>
                </a:lnTo>
                <a:lnTo>
                  <a:pt x="87" y="329"/>
                </a:lnTo>
                <a:lnTo>
                  <a:pt x="84" y="333"/>
                </a:lnTo>
                <a:lnTo>
                  <a:pt x="82" y="336"/>
                </a:lnTo>
                <a:lnTo>
                  <a:pt x="72" y="340"/>
                </a:lnTo>
                <a:lnTo>
                  <a:pt x="56" y="341"/>
                </a:lnTo>
                <a:lnTo>
                  <a:pt x="61" y="330"/>
                </a:lnTo>
                <a:lnTo>
                  <a:pt x="61" y="329"/>
                </a:lnTo>
                <a:lnTo>
                  <a:pt x="57" y="326"/>
                </a:lnTo>
                <a:lnTo>
                  <a:pt x="50" y="323"/>
                </a:lnTo>
                <a:lnTo>
                  <a:pt x="46" y="329"/>
                </a:lnTo>
                <a:lnTo>
                  <a:pt x="41" y="337"/>
                </a:lnTo>
                <a:lnTo>
                  <a:pt x="20" y="342"/>
                </a:lnTo>
                <a:lnTo>
                  <a:pt x="11" y="344"/>
                </a:lnTo>
                <a:lnTo>
                  <a:pt x="9" y="344"/>
                </a:lnTo>
                <a:lnTo>
                  <a:pt x="7" y="344"/>
                </a:lnTo>
                <a:lnTo>
                  <a:pt x="7" y="334"/>
                </a:lnTo>
                <a:lnTo>
                  <a:pt x="3" y="329"/>
                </a:lnTo>
                <a:lnTo>
                  <a:pt x="1" y="327"/>
                </a:lnTo>
                <a:lnTo>
                  <a:pt x="0" y="321"/>
                </a:lnTo>
                <a:lnTo>
                  <a:pt x="8" y="315"/>
                </a:lnTo>
                <a:lnTo>
                  <a:pt x="14" y="319"/>
                </a:lnTo>
                <a:lnTo>
                  <a:pt x="14" y="321"/>
                </a:lnTo>
                <a:lnTo>
                  <a:pt x="15" y="319"/>
                </a:lnTo>
                <a:lnTo>
                  <a:pt x="19" y="314"/>
                </a:lnTo>
                <a:lnTo>
                  <a:pt x="18" y="314"/>
                </a:lnTo>
                <a:lnTo>
                  <a:pt x="16" y="312"/>
                </a:lnTo>
                <a:lnTo>
                  <a:pt x="15" y="312"/>
                </a:lnTo>
                <a:lnTo>
                  <a:pt x="11" y="310"/>
                </a:lnTo>
                <a:lnTo>
                  <a:pt x="9" y="303"/>
                </a:lnTo>
                <a:lnTo>
                  <a:pt x="14" y="297"/>
                </a:lnTo>
                <a:lnTo>
                  <a:pt x="15" y="293"/>
                </a:lnTo>
                <a:lnTo>
                  <a:pt x="27" y="282"/>
                </a:lnTo>
                <a:lnTo>
                  <a:pt x="37" y="281"/>
                </a:lnTo>
                <a:lnTo>
                  <a:pt x="41" y="282"/>
                </a:lnTo>
                <a:lnTo>
                  <a:pt x="44" y="278"/>
                </a:lnTo>
                <a:lnTo>
                  <a:pt x="49" y="273"/>
                </a:lnTo>
                <a:lnTo>
                  <a:pt x="50" y="274"/>
                </a:lnTo>
                <a:lnTo>
                  <a:pt x="57" y="278"/>
                </a:lnTo>
                <a:lnTo>
                  <a:pt x="60" y="285"/>
                </a:lnTo>
                <a:lnTo>
                  <a:pt x="65" y="291"/>
                </a:lnTo>
                <a:lnTo>
                  <a:pt x="69" y="289"/>
                </a:lnTo>
                <a:lnTo>
                  <a:pt x="74" y="291"/>
                </a:lnTo>
                <a:lnTo>
                  <a:pt x="76" y="291"/>
                </a:lnTo>
                <a:lnTo>
                  <a:pt x="78" y="293"/>
                </a:lnTo>
                <a:lnTo>
                  <a:pt x="80" y="296"/>
                </a:lnTo>
                <a:lnTo>
                  <a:pt x="93" y="304"/>
                </a:lnTo>
                <a:lnTo>
                  <a:pt x="94" y="307"/>
                </a:lnTo>
                <a:lnTo>
                  <a:pt x="95" y="312"/>
                </a:lnTo>
                <a:lnTo>
                  <a:pt x="95" y="314"/>
                </a:lnTo>
                <a:lnTo>
                  <a:pt x="100" y="315"/>
                </a:lnTo>
                <a:lnTo>
                  <a:pt x="108" y="306"/>
                </a:lnTo>
                <a:lnTo>
                  <a:pt x="108" y="301"/>
                </a:lnTo>
                <a:lnTo>
                  <a:pt x="106" y="297"/>
                </a:lnTo>
                <a:lnTo>
                  <a:pt x="95" y="288"/>
                </a:lnTo>
                <a:lnTo>
                  <a:pt x="80" y="274"/>
                </a:lnTo>
                <a:lnTo>
                  <a:pt x="75" y="271"/>
                </a:lnTo>
                <a:lnTo>
                  <a:pt x="74" y="269"/>
                </a:lnTo>
                <a:lnTo>
                  <a:pt x="78" y="267"/>
                </a:lnTo>
                <a:lnTo>
                  <a:pt x="84" y="269"/>
                </a:lnTo>
                <a:lnTo>
                  <a:pt x="90" y="274"/>
                </a:lnTo>
                <a:lnTo>
                  <a:pt x="93" y="280"/>
                </a:lnTo>
                <a:lnTo>
                  <a:pt x="95" y="280"/>
                </a:lnTo>
                <a:lnTo>
                  <a:pt x="101" y="281"/>
                </a:lnTo>
                <a:lnTo>
                  <a:pt x="110" y="282"/>
                </a:lnTo>
                <a:lnTo>
                  <a:pt x="117" y="282"/>
                </a:lnTo>
                <a:lnTo>
                  <a:pt x="119" y="281"/>
                </a:lnTo>
                <a:lnTo>
                  <a:pt x="116" y="277"/>
                </a:lnTo>
                <a:lnTo>
                  <a:pt x="116" y="276"/>
                </a:lnTo>
                <a:lnTo>
                  <a:pt x="120" y="276"/>
                </a:lnTo>
                <a:lnTo>
                  <a:pt x="120" y="273"/>
                </a:lnTo>
                <a:lnTo>
                  <a:pt x="120" y="267"/>
                </a:lnTo>
                <a:lnTo>
                  <a:pt x="115" y="267"/>
                </a:lnTo>
                <a:lnTo>
                  <a:pt x="112" y="266"/>
                </a:lnTo>
                <a:lnTo>
                  <a:pt x="109" y="263"/>
                </a:lnTo>
                <a:lnTo>
                  <a:pt x="105" y="258"/>
                </a:lnTo>
                <a:lnTo>
                  <a:pt x="104" y="255"/>
                </a:lnTo>
                <a:lnTo>
                  <a:pt x="95" y="251"/>
                </a:lnTo>
                <a:lnTo>
                  <a:pt x="91" y="250"/>
                </a:lnTo>
                <a:lnTo>
                  <a:pt x="83" y="254"/>
                </a:lnTo>
                <a:lnTo>
                  <a:pt x="79" y="261"/>
                </a:lnTo>
                <a:lnTo>
                  <a:pt x="75" y="258"/>
                </a:lnTo>
                <a:lnTo>
                  <a:pt x="78" y="252"/>
                </a:lnTo>
                <a:lnTo>
                  <a:pt x="87" y="248"/>
                </a:lnTo>
                <a:lnTo>
                  <a:pt x="91" y="244"/>
                </a:lnTo>
                <a:lnTo>
                  <a:pt x="93" y="246"/>
                </a:lnTo>
                <a:lnTo>
                  <a:pt x="95" y="248"/>
                </a:lnTo>
                <a:lnTo>
                  <a:pt x="100" y="250"/>
                </a:lnTo>
                <a:lnTo>
                  <a:pt x="112" y="254"/>
                </a:lnTo>
                <a:lnTo>
                  <a:pt x="119" y="256"/>
                </a:lnTo>
                <a:lnTo>
                  <a:pt x="125" y="259"/>
                </a:lnTo>
                <a:lnTo>
                  <a:pt x="127" y="255"/>
                </a:lnTo>
                <a:lnTo>
                  <a:pt x="125" y="251"/>
                </a:lnTo>
                <a:lnTo>
                  <a:pt x="120" y="248"/>
                </a:lnTo>
                <a:lnTo>
                  <a:pt x="113" y="247"/>
                </a:lnTo>
                <a:lnTo>
                  <a:pt x="117" y="247"/>
                </a:lnTo>
                <a:lnTo>
                  <a:pt x="127" y="244"/>
                </a:lnTo>
                <a:lnTo>
                  <a:pt x="127" y="241"/>
                </a:lnTo>
                <a:lnTo>
                  <a:pt x="127" y="240"/>
                </a:lnTo>
                <a:lnTo>
                  <a:pt x="121" y="233"/>
                </a:lnTo>
                <a:lnTo>
                  <a:pt x="105" y="232"/>
                </a:lnTo>
                <a:lnTo>
                  <a:pt x="104" y="229"/>
                </a:lnTo>
                <a:lnTo>
                  <a:pt x="108" y="224"/>
                </a:lnTo>
                <a:lnTo>
                  <a:pt x="113" y="221"/>
                </a:lnTo>
                <a:lnTo>
                  <a:pt x="117" y="221"/>
                </a:lnTo>
                <a:lnTo>
                  <a:pt x="121" y="226"/>
                </a:lnTo>
                <a:lnTo>
                  <a:pt x="125" y="229"/>
                </a:lnTo>
                <a:lnTo>
                  <a:pt x="127" y="229"/>
                </a:lnTo>
                <a:lnTo>
                  <a:pt x="131" y="229"/>
                </a:lnTo>
                <a:lnTo>
                  <a:pt x="132" y="225"/>
                </a:lnTo>
                <a:lnTo>
                  <a:pt x="127" y="220"/>
                </a:lnTo>
                <a:lnTo>
                  <a:pt x="127" y="217"/>
                </a:lnTo>
                <a:lnTo>
                  <a:pt x="128" y="217"/>
                </a:lnTo>
                <a:lnTo>
                  <a:pt x="145" y="207"/>
                </a:lnTo>
                <a:lnTo>
                  <a:pt x="149" y="206"/>
                </a:lnTo>
                <a:lnTo>
                  <a:pt x="154" y="209"/>
                </a:lnTo>
                <a:lnTo>
                  <a:pt x="154" y="221"/>
                </a:lnTo>
                <a:lnTo>
                  <a:pt x="157" y="221"/>
                </a:lnTo>
                <a:lnTo>
                  <a:pt x="160" y="218"/>
                </a:lnTo>
                <a:lnTo>
                  <a:pt x="164" y="214"/>
                </a:lnTo>
                <a:lnTo>
                  <a:pt x="177" y="220"/>
                </a:lnTo>
                <a:lnTo>
                  <a:pt x="181" y="218"/>
                </a:lnTo>
                <a:lnTo>
                  <a:pt x="188" y="209"/>
                </a:lnTo>
                <a:lnTo>
                  <a:pt x="188" y="203"/>
                </a:lnTo>
                <a:lnTo>
                  <a:pt x="185" y="201"/>
                </a:lnTo>
                <a:lnTo>
                  <a:pt x="176" y="206"/>
                </a:lnTo>
                <a:lnTo>
                  <a:pt x="172" y="206"/>
                </a:lnTo>
                <a:lnTo>
                  <a:pt x="170" y="203"/>
                </a:lnTo>
                <a:lnTo>
                  <a:pt x="175" y="191"/>
                </a:lnTo>
                <a:lnTo>
                  <a:pt x="172" y="186"/>
                </a:lnTo>
                <a:lnTo>
                  <a:pt x="169" y="183"/>
                </a:lnTo>
                <a:lnTo>
                  <a:pt x="158" y="184"/>
                </a:lnTo>
                <a:lnTo>
                  <a:pt x="157" y="175"/>
                </a:lnTo>
                <a:lnTo>
                  <a:pt x="150" y="172"/>
                </a:lnTo>
                <a:lnTo>
                  <a:pt x="146" y="173"/>
                </a:lnTo>
                <a:lnTo>
                  <a:pt x="143" y="177"/>
                </a:lnTo>
                <a:lnTo>
                  <a:pt x="151" y="186"/>
                </a:lnTo>
                <a:lnTo>
                  <a:pt x="153" y="190"/>
                </a:lnTo>
                <a:lnTo>
                  <a:pt x="150" y="191"/>
                </a:lnTo>
                <a:lnTo>
                  <a:pt x="142" y="188"/>
                </a:lnTo>
                <a:lnTo>
                  <a:pt x="140" y="188"/>
                </a:lnTo>
                <a:lnTo>
                  <a:pt x="131" y="194"/>
                </a:lnTo>
                <a:lnTo>
                  <a:pt x="130" y="195"/>
                </a:lnTo>
                <a:lnTo>
                  <a:pt x="127" y="198"/>
                </a:lnTo>
                <a:lnTo>
                  <a:pt x="132" y="202"/>
                </a:lnTo>
                <a:lnTo>
                  <a:pt x="135" y="206"/>
                </a:lnTo>
                <a:lnTo>
                  <a:pt x="124" y="209"/>
                </a:lnTo>
                <a:lnTo>
                  <a:pt x="123" y="216"/>
                </a:lnTo>
                <a:lnTo>
                  <a:pt x="123" y="217"/>
                </a:lnTo>
                <a:lnTo>
                  <a:pt x="117" y="214"/>
                </a:lnTo>
                <a:lnTo>
                  <a:pt x="116" y="214"/>
                </a:lnTo>
                <a:lnTo>
                  <a:pt x="116" y="210"/>
                </a:lnTo>
                <a:lnTo>
                  <a:pt x="116" y="207"/>
                </a:lnTo>
                <a:lnTo>
                  <a:pt x="112" y="194"/>
                </a:lnTo>
                <a:lnTo>
                  <a:pt x="112" y="192"/>
                </a:lnTo>
                <a:lnTo>
                  <a:pt x="112" y="184"/>
                </a:lnTo>
                <a:lnTo>
                  <a:pt x="104" y="186"/>
                </a:lnTo>
                <a:lnTo>
                  <a:pt x="104" y="191"/>
                </a:lnTo>
                <a:lnTo>
                  <a:pt x="108" y="205"/>
                </a:lnTo>
                <a:lnTo>
                  <a:pt x="106" y="209"/>
                </a:lnTo>
                <a:lnTo>
                  <a:pt x="98" y="211"/>
                </a:lnTo>
                <a:lnTo>
                  <a:pt x="98" y="216"/>
                </a:lnTo>
                <a:lnTo>
                  <a:pt x="100" y="218"/>
                </a:lnTo>
                <a:lnTo>
                  <a:pt x="97" y="220"/>
                </a:lnTo>
                <a:lnTo>
                  <a:pt x="95" y="220"/>
                </a:lnTo>
                <a:lnTo>
                  <a:pt x="94" y="221"/>
                </a:lnTo>
                <a:lnTo>
                  <a:pt x="93" y="220"/>
                </a:lnTo>
                <a:lnTo>
                  <a:pt x="93" y="218"/>
                </a:lnTo>
                <a:lnTo>
                  <a:pt x="93" y="216"/>
                </a:lnTo>
                <a:lnTo>
                  <a:pt x="93" y="213"/>
                </a:lnTo>
                <a:lnTo>
                  <a:pt x="94" y="207"/>
                </a:lnTo>
                <a:lnTo>
                  <a:pt x="95" y="207"/>
                </a:lnTo>
                <a:lnTo>
                  <a:pt x="98" y="206"/>
                </a:lnTo>
                <a:lnTo>
                  <a:pt x="102" y="205"/>
                </a:lnTo>
                <a:lnTo>
                  <a:pt x="100" y="199"/>
                </a:lnTo>
                <a:lnTo>
                  <a:pt x="95" y="199"/>
                </a:lnTo>
                <a:lnTo>
                  <a:pt x="94" y="201"/>
                </a:lnTo>
                <a:lnTo>
                  <a:pt x="94" y="195"/>
                </a:lnTo>
                <a:lnTo>
                  <a:pt x="95" y="194"/>
                </a:lnTo>
                <a:lnTo>
                  <a:pt x="95" y="192"/>
                </a:lnTo>
                <a:lnTo>
                  <a:pt x="100" y="187"/>
                </a:lnTo>
                <a:lnTo>
                  <a:pt x="105" y="183"/>
                </a:lnTo>
                <a:lnTo>
                  <a:pt x="106" y="183"/>
                </a:lnTo>
                <a:lnTo>
                  <a:pt x="108" y="177"/>
                </a:lnTo>
                <a:lnTo>
                  <a:pt x="113" y="171"/>
                </a:lnTo>
                <a:lnTo>
                  <a:pt x="109" y="171"/>
                </a:lnTo>
                <a:lnTo>
                  <a:pt x="106" y="171"/>
                </a:lnTo>
                <a:lnTo>
                  <a:pt x="108" y="169"/>
                </a:lnTo>
                <a:lnTo>
                  <a:pt x="113" y="164"/>
                </a:lnTo>
                <a:lnTo>
                  <a:pt x="115" y="164"/>
                </a:lnTo>
                <a:lnTo>
                  <a:pt x="121" y="162"/>
                </a:lnTo>
                <a:lnTo>
                  <a:pt x="124" y="161"/>
                </a:lnTo>
                <a:lnTo>
                  <a:pt x="131" y="157"/>
                </a:lnTo>
                <a:lnTo>
                  <a:pt x="132" y="157"/>
                </a:lnTo>
                <a:lnTo>
                  <a:pt x="138" y="153"/>
                </a:lnTo>
                <a:lnTo>
                  <a:pt x="139" y="153"/>
                </a:lnTo>
                <a:lnTo>
                  <a:pt x="147" y="153"/>
                </a:lnTo>
                <a:lnTo>
                  <a:pt x="154" y="153"/>
                </a:lnTo>
                <a:lnTo>
                  <a:pt x="155" y="154"/>
                </a:lnTo>
                <a:lnTo>
                  <a:pt x="158" y="160"/>
                </a:lnTo>
                <a:lnTo>
                  <a:pt x="160" y="158"/>
                </a:lnTo>
                <a:lnTo>
                  <a:pt x="161" y="157"/>
                </a:lnTo>
                <a:lnTo>
                  <a:pt x="160" y="157"/>
                </a:lnTo>
                <a:lnTo>
                  <a:pt x="157" y="153"/>
                </a:lnTo>
                <a:lnTo>
                  <a:pt x="157" y="151"/>
                </a:lnTo>
                <a:lnTo>
                  <a:pt x="157" y="151"/>
                </a:lnTo>
                <a:lnTo>
                  <a:pt x="146" y="146"/>
                </a:lnTo>
                <a:lnTo>
                  <a:pt x="149" y="138"/>
                </a:lnTo>
                <a:lnTo>
                  <a:pt x="150" y="131"/>
                </a:lnTo>
                <a:lnTo>
                  <a:pt x="142" y="131"/>
                </a:lnTo>
                <a:lnTo>
                  <a:pt x="139" y="132"/>
                </a:lnTo>
                <a:lnTo>
                  <a:pt x="138" y="131"/>
                </a:lnTo>
                <a:lnTo>
                  <a:pt x="138" y="128"/>
                </a:lnTo>
                <a:lnTo>
                  <a:pt x="140" y="115"/>
                </a:lnTo>
                <a:lnTo>
                  <a:pt x="149" y="100"/>
                </a:lnTo>
                <a:lnTo>
                  <a:pt x="151" y="90"/>
                </a:lnTo>
                <a:lnTo>
                  <a:pt x="157" y="89"/>
                </a:lnTo>
                <a:lnTo>
                  <a:pt x="153" y="82"/>
                </a:lnTo>
                <a:lnTo>
                  <a:pt x="151" y="71"/>
                </a:lnTo>
                <a:lnTo>
                  <a:pt x="157" y="70"/>
                </a:lnTo>
                <a:lnTo>
                  <a:pt x="165" y="64"/>
                </a:lnTo>
                <a:lnTo>
                  <a:pt x="172" y="70"/>
                </a:lnTo>
                <a:lnTo>
                  <a:pt x="170" y="81"/>
                </a:lnTo>
                <a:lnTo>
                  <a:pt x="166" y="87"/>
                </a:lnTo>
                <a:lnTo>
                  <a:pt x="164" y="96"/>
                </a:lnTo>
                <a:lnTo>
                  <a:pt x="161" y="101"/>
                </a:lnTo>
                <a:lnTo>
                  <a:pt x="160" y="102"/>
                </a:lnTo>
                <a:lnTo>
                  <a:pt x="157" y="119"/>
                </a:lnTo>
                <a:lnTo>
                  <a:pt x="158" y="121"/>
                </a:lnTo>
                <a:lnTo>
                  <a:pt x="162" y="115"/>
                </a:lnTo>
                <a:lnTo>
                  <a:pt x="164" y="116"/>
                </a:lnTo>
                <a:lnTo>
                  <a:pt x="168" y="106"/>
                </a:lnTo>
                <a:lnTo>
                  <a:pt x="169" y="98"/>
                </a:lnTo>
                <a:lnTo>
                  <a:pt x="175" y="89"/>
                </a:lnTo>
                <a:lnTo>
                  <a:pt x="179" y="90"/>
                </a:lnTo>
                <a:lnTo>
                  <a:pt x="180" y="90"/>
                </a:lnTo>
                <a:lnTo>
                  <a:pt x="180" y="93"/>
                </a:lnTo>
                <a:lnTo>
                  <a:pt x="180" y="96"/>
                </a:lnTo>
                <a:lnTo>
                  <a:pt x="173" y="96"/>
                </a:lnTo>
                <a:lnTo>
                  <a:pt x="177" y="111"/>
                </a:lnTo>
                <a:lnTo>
                  <a:pt x="179" y="116"/>
                </a:lnTo>
                <a:lnTo>
                  <a:pt x="180" y="120"/>
                </a:lnTo>
                <a:lnTo>
                  <a:pt x="183" y="120"/>
                </a:lnTo>
                <a:lnTo>
                  <a:pt x="184" y="119"/>
                </a:lnTo>
                <a:lnTo>
                  <a:pt x="184" y="121"/>
                </a:lnTo>
                <a:lnTo>
                  <a:pt x="185" y="131"/>
                </a:lnTo>
                <a:lnTo>
                  <a:pt x="184" y="135"/>
                </a:lnTo>
                <a:lnTo>
                  <a:pt x="185" y="139"/>
                </a:lnTo>
                <a:lnTo>
                  <a:pt x="188" y="136"/>
                </a:lnTo>
                <a:lnTo>
                  <a:pt x="188" y="126"/>
                </a:lnTo>
                <a:lnTo>
                  <a:pt x="190" y="117"/>
                </a:lnTo>
                <a:lnTo>
                  <a:pt x="190" y="108"/>
                </a:lnTo>
                <a:lnTo>
                  <a:pt x="190" y="106"/>
                </a:lnTo>
                <a:lnTo>
                  <a:pt x="191" y="105"/>
                </a:lnTo>
                <a:lnTo>
                  <a:pt x="191" y="100"/>
                </a:lnTo>
                <a:lnTo>
                  <a:pt x="195" y="108"/>
                </a:lnTo>
                <a:lnTo>
                  <a:pt x="195" y="109"/>
                </a:lnTo>
                <a:lnTo>
                  <a:pt x="199" y="116"/>
                </a:lnTo>
                <a:lnTo>
                  <a:pt x="196" y="115"/>
                </a:lnTo>
                <a:lnTo>
                  <a:pt x="192" y="113"/>
                </a:lnTo>
                <a:lnTo>
                  <a:pt x="192" y="117"/>
                </a:lnTo>
                <a:lnTo>
                  <a:pt x="194" y="119"/>
                </a:lnTo>
                <a:lnTo>
                  <a:pt x="199" y="121"/>
                </a:lnTo>
                <a:lnTo>
                  <a:pt x="203" y="123"/>
                </a:lnTo>
                <a:lnTo>
                  <a:pt x="206" y="123"/>
                </a:lnTo>
                <a:lnTo>
                  <a:pt x="209" y="120"/>
                </a:lnTo>
                <a:lnTo>
                  <a:pt x="209" y="119"/>
                </a:lnTo>
                <a:lnTo>
                  <a:pt x="209" y="116"/>
                </a:lnTo>
                <a:lnTo>
                  <a:pt x="205" y="111"/>
                </a:lnTo>
                <a:lnTo>
                  <a:pt x="200" y="106"/>
                </a:lnTo>
                <a:lnTo>
                  <a:pt x="203" y="104"/>
                </a:lnTo>
                <a:lnTo>
                  <a:pt x="209" y="104"/>
                </a:lnTo>
                <a:lnTo>
                  <a:pt x="220" y="104"/>
                </a:lnTo>
                <a:lnTo>
                  <a:pt x="222" y="105"/>
                </a:lnTo>
                <a:lnTo>
                  <a:pt x="222" y="108"/>
                </a:lnTo>
                <a:lnTo>
                  <a:pt x="224" y="112"/>
                </a:lnTo>
                <a:lnTo>
                  <a:pt x="229" y="113"/>
                </a:lnTo>
                <a:lnTo>
                  <a:pt x="235" y="112"/>
                </a:lnTo>
                <a:lnTo>
                  <a:pt x="232" y="108"/>
                </a:lnTo>
                <a:lnTo>
                  <a:pt x="233" y="105"/>
                </a:lnTo>
                <a:lnTo>
                  <a:pt x="235" y="105"/>
                </a:lnTo>
                <a:lnTo>
                  <a:pt x="235" y="106"/>
                </a:lnTo>
                <a:lnTo>
                  <a:pt x="251" y="112"/>
                </a:lnTo>
                <a:lnTo>
                  <a:pt x="256" y="108"/>
                </a:lnTo>
                <a:lnTo>
                  <a:pt x="256" y="105"/>
                </a:lnTo>
                <a:lnTo>
                  <a:pt x="255" y="100"/>
                </a:lnTo>
                <a:lnTo>
                  <a:pt x="226" y="94"/>
                </a:lnTo>
                <a:lnTo>
                  <a:pt x="225" y="94"/>
                </a:lnTo>
                <a:lnTo>
                  <a:pt x="226" y="96"/>
                </a:lnTo>
                <a:lnTo>
                  <a:pt x="226" y="97"/>
                </a:lnTo>
                <a:lnTo>
                  <a:pt x="224" y="100"/>
                </a:lnTo>
                <a:lnTo>
                  <a:pt x="222" y="98"/>
                </a:lnTo>
                <a:lnTo>
                  <a:pt x="214" y="98"/>
                </a:lnTo>
                <a:lnTo>
                  <a:pt x="198" y="91"/>
                </a:lnTo>
                <a:lnTo>
                  <a:pt x="192" y="83"/>
                </a:lnTo>
                <a:lnTo>
                  <a:pt x="185" y="74"/>
                </a:lnTo>
                <a:lnTo>
                  <a:pt x="183" y="74"/>
                </a:lnTo>
                <a:lnTo>
                  <a:pt x="181" y="70"/>
                </a:lnTo>
                <a:lnTo>
                  <a:pt x="183" y="63"/>
                </a:lnTo>
                <a:lnTo>
                  <a:pt x="180" y="57"/>
                </a:lnTo>
                <a:lnTo>
                  <a:pt x="180" y="55"/>
                </a:lnTo>
                <a:lnTo>
                  <a:pt x="184" y="53"/>
                </a:lnTo>
                <a:lnTo>
                  <a:pt x="190" y="52"/>
                </a:lnTo>
                <a:lnTo>
                  <a:pt x="200" y="48"/>
                </a:lnTo>
                <a:lnTo>
                  <a:pt x="207" y="45"/>
                </a:lnTo>
                <a:lnTo>
                  <a:pt x="211" y="44"/>
                </a:lnTo>
                <a:lnTo>
                  <a:pt x="214" y="41"/>
                </a:lnTo>
                <a:lnTo>
                  <a:pt x="217" y="52"/>
                </a:lnTo>
                <a:lnTo>
                  <a:pt x="217" y="53"/>
                </a:lnTo>
                <a:lnTo>
                  <a:pt x="215" y="57"/>
                </a:lnTo>
                <a:lnTo>
                  <a:pt x="220" y="59"/>
                </a:lnTo>
                <a:lnTo>
                  <a:pt x="221" y="59"/>
                </a:lnTo>
                <a:lnTo>
                  <a:pt x="222" y="66"/>
                </a:lnTo>
                <a:lnTo>
                  <a:pt x="222" y="70"/>
                </a:lnTo>
                <a:lnTo>
                  <a:pt x="228" y="76"/>
                </a:lnTo>
                <a:lnTo>
                  <a:pt x="229" y="86"/>
                </a:lnTo>
                <a:lnTo>
                  <a:pt x="236" y="93"/>
                </a:lnTo>
                <a:lnTo>
                  <a:pt x="248" y="97"/>
                </a:lnTo>
                <a:lnTo>
                  <a:pt x="256" y="93"/>
                </a:lnTo>
                <a:lnTo>
                  <a:pt x="263" y="97"/>
                </a:lnTo>
                <a:lnTo>
                  <a:pt x="265" y="102"/>
                </a:lnTo>
                <a:lnTo>
                  <a:pt x="261" y="109"/>
                </a:lnTo>
                <a:lnTo>
                  <a:pt x="258" y="119"/>
                </a:lnTo>
                <a:lnTo>
                  <a:pt x="258" y="124"/>
                </a:lnTo>
                <a:lnTo>
                  <a:pt x="265" y="124"/>
                </a:lnTo>
                <a:lnTo>
                  <a:pt x="267" y="121"/>
                </a:lnTo>
                <a:lnTo>
                  <a:pt x="271" y="124"/>
                </a:lnTo>
                <a:lnTo>
                  <a:pt x="280" y="127"/>
                </a:lnTo>
                <a:lnTo>
                  <a:pt x="281" y="128"/>
                </a:lnTo>
                <a:lnTo>
                  <a:pt x="288" y="130"/>
                </a:lnTo>
                <a:lnTo>
                  <a:pt x="289" y="128"/>
                </a:lnTo>
                <a:lnTo>
                  <a:pt x="291" y="130"/>
                </a:lnTo>
                <a:lnTo>
                  <a:pt x="292" y="126"/>
                </a:lnTo>
                <a:lnTo>
                  <a:pt x="292" y="124"/>
                </a:lnTo>
                <a:lnTo>
                  <a:pt x="299" y="128"/>
                </a:lnTo>
                <a:lnTo>
                  <a:pt x="301" y="127"/>
                </a:lnTo>
                <a:lnTo>
                  <a:pt x="307" y="120"/>
                </a:lnTo>
                <a:lnTo>
                  <a:pt x="312" y="113"/>
                </a:lnTo>
                <a:lnTo>
                  <a:pt x="314" y="101"/>
                </a:lnTo>
                <a:lnTo>
                  <a:pt x="316" y="93"/>
                </a:lnTo>
                <a:lnTo>
                  <a:pt x="331" y="75"/>
                </a:lnTo>
                <a:lnTo>
                  <a:pt x="331" y="72"/>
                </a:lnTo>
                <a:lnTo>
                  <a:pt x="333" y="71"/>
                </a:lnTo>
                <a:lnTo>
                  <a:pt x="330" y="64"/>
                </a:lnTo>
                <a:lnTo>
                  <a:pt x="334" y="59"/>
                </a:lnTo>
                <a:lnTo>
                  <a:pt x="337" y="38"/>
                </a:lnTo>
                <a:lnTo>
                  <a:pt x="336" y="33"/>
                </a:lnTo>
                <a:lnTo>
                  <a:pt x="331" y="29"/>
                </a:lnTo>
                <a:lnTo>
                  <a:pt x="325" y="31"/>
                </a:lnTo>
                <a:lnTo>
                  <a:pt x="322" y="33"/>
                </a:lnTo>
                <a:lnTo>
                  <a:pt x="311" y="27"/>
                </a:lnTo>
                <a:lnTo>
                  <a:pt x="303" y="30"/>
                </a:lnTo>
                <a:lnTo>
                  <a:pt x="300" y="40"/>
                </a:lnTo>
                <a:lnTo>
                  <a:pt x="299" y="56"/>
                </a:lnTo>
                <a:lnTo>
                  <a:pt x="293" y="82"/>
                </a:lnTo>
                <a:lnTo>
                  <a:pt x="293" y="90"/>
                </a:lnTo>
                <a:lnTo>
                  <a:pt x="289" y="94"/>
                </a:lnTo>
                <a:lnTo>
                  <a:pt x="288" y="97"/>
                </a:lnTo>
                <a:lnTo>
                  <a:pt x="284" y="116"/>
                </a:lnTo>
                <a:lnTo>
                  <a:pt x="281" y="119"/>
                </a:lnTo>
                <a:lnTo>
                  <a:pt x="280" y="119"/>
                </a:lnTo>
                <a:lnTo>
                  <a:pt x="278" y="119"/>
                </a:lnTo>
                <a:lnTo>
                  <a:pt x="273" y="112"/>
                </a:lnTo>
                <a:lnTo>
                  <a:pt x="273" y="111"/>
                </a:lnTo>
                <a:lnTo>
                  <a:pt x="274" y="109"/>
                </a:lnTo>
                <a:lnTo>
                  <a:pt x="276" y="108"/>
                </a:lnTo>
                <a:lnTo>
                  <a:pt x="284" y="93"/>
                </a:lnTo>
                <a:lnTo>
                  <a:pt x="285" y="89"/>
                </a:lnTo>
                <a:lnTo>
                  <a:pt x="286" y="81"/>
                </a:lnTo>
                <a:lnTo>
                  <a:pt x="285" y="78"/>
                </a:lnTo>
                <a:lnTo>
                  <a:pt x="271" y="86"/>
                </a:lnTo>
                <a:lnTo>
                  <a:pt x="270" y="86"/>
                </a:lnTo>
                <a:lnTo>
                  <a:pt x="270" y="89"/>
                </a:lnTo>
                <a:lnTo>
                  <a:pt x="269" y="89"/>
                </a:lnTo>
                <a:lnTo>
                  <a:pt x="267" y="90"/>
                </a:lnTo>
                <a:lnTo>
                  <a:pt x="266" y="87"/>
                </a:lnTo>
                <a:lnTo>
                  <a:pt x="265" y="87"/>
                </a:lnTo>
                <a:lnTo>
                  <a:pt x="261" y="86"/>
                </a:lnTo>
                <a:lnTo>
                  <a:pt x="252" y="85"/>
                </a:lnTo>
                <a:lnTo>
                  <a:pt x="243" y="86"/>
                </a:lnTo>
                <a:lnTo>
                  <a:pt x="237" y="81"/>
                </a:lnTo>
                <a:lnTo>
                  <a:pt x="236" y="72"/>
                </a:lnTo>
                <a:lnTo>
                  <a:pt x="228" y="67"/>
                </a:lnTo>
                <a:lnTo>
                  <a:pt x="229" y="59"/>
                </a:lnTo>
                <a:lnTo>
                  <a:pt x="229" y="56"/>
                </a:lnTo>
                <a:lnTo>
                  <a:pt x="229" y="52"/>
                </a:lnTo>
                <a:lnTo>
                  <a:pt x="233" y="51"/>
                </a:lnTo>
                <a:lnTo>
                  <a:pt x="236" y="45"/>
                </a:lnTo>
                <a:lnTo>
                  <a:pt x="237" y="44"/>
                </a:lnTo>
                <a:lnTo>
                  <a:pt x="244" y="42"/>
                </a:lnTo>
                <a:lnTo>
                  <a:pt x="247" y="46"/>
                </a:lnTo>
                <a:lnTo>
                  <a:pt x="243" y="46"/>
                </a:lnTo>
                <a:lnTo>
                  <a:pt x="236" y="48"/>
                </a:lnTo>
                <a:lnTo>
                  <a:pt x="236" y="53"/>
                </a:lnTo>
                <a:lnTo>
                  <a:pt x="239" y="59"/>
                </a:lnTo>
                <a:lnTo>
                  <a:pt x="241" y="66"/>
                </a:lnTo>
                <a:lnTo>
                  <a:pt x="235" y="63"/>
                </a:lnTo>
                <a:lnTo>
                  <a:pt x="235" y="66"/>
                </a:lnTo>
                <a:lnTo>
                  <a:pt x="240" y="75"/>
                </a:lnTo>
                <a:lnTo>
                  <a:pt x="244" y="82"/>
                </a:lnTo>
                <a:lnTo>
                  <a:pt x="251" y="83"/>
                </a:lnTo>
                <a:lnTo>
                  <a:pt x="252" y="71"/>
                </a:lnTo>
                <a:lnTo>
                  <a:pt x="251" y="52"/>
                </a:lnTo>
                <a:lnTo>
                  <a:pt x="255" y="49"/>
                </a:lnTo>
                <a:lnTo>
                  <a:pt x="255" y="53"/>
                </a:lnTo>
                <a:lnTo>
                  <a:pt x="255" y="55"/>
                </a:lnTo>
                <a:lnTo>
                  <a:pt x="256" y="68"/>
                </a:lnTo>
                <a:lnTo>
                  <a:pt x="256" y="74"/>
                </a:lnTo>
                <a:lnTo>
                  <a:pt x="256" y="76"/>
                </a:lnTo>
                <a:lnTo>
                  <a:pt x="262" y="82"/>
                </a:lnTo>
                <a:lnTo>
                  <a:pt x="265" y="81"/>
                </a:lnTo>
                <a:lnTo>
                  <a:pt x="273" y="76"/>
                </a:lnTo>
                <a:lnTo>
                  <a:pt x="280" y="63"/>
                </a:lnTo>
                <a:lnTo>
                  <a:pt x="288" y="51"/>
                </a:lnTo>
                <a:lnTo>
                  <a:pt x="289" y="52"/>
                </a:lnTo>
                <a:lnTo>
                  <a:pt x="291" y="53"/>
                </a:lnTo>
                <a:lnTo>
                  <a:pt x="288" y="60"/>
                </a:lnTo>
                <a:lnTo>
                  <a:pt x="284" y="67"/>
                </a:lnTo>
                <a:lnTo>
                  <a:pt x="278" y="75"/>
                </a:lnTo>
                <a:lnTo>
                  <a:pt x="274" y="82"/>
                </a:lnTo>
                <a:lnTo>
                  <a:pt x="282" y="78"/>
                </a:lnTo>
                <a:lnTo>
                  <a:pt x="288" y="71"/>
                </a:lnTo>
                <a:lnTo>
                  <a:pt x="292" y="72"/>
                </a:lnTo>
                <a:lnTo>
                  <a:pt x="293" y="67"/>
                </a:lnTo>
                <a:lnTo>
                  <a:pt x="292" y="63"/>
                </a:lnTo>
                <a:lnTo>
                  <a:pt x="297" y="53"/>
                </a:lnTo>
                <a:lnTo>
                  <a:pt x="296" y="48"/>
                </a:lnTo>
                <a:lnTo>
                  <a:pt x="297" y="41"/>
                </a:lnTo>
                <a:lnTo>
                  <a:pt x="296" y="31"/>
                </a:lnTo>
                <a:lnTo>
                  <a:pt x="297" y="22"/>
                </a:lnTo>
                <a:lnTo>
                  <a:pt x="297" y="21"/>
                </a:lnTo>
                <a:lnTo>
                  <a:pt x="301" y="22"/>
                </a:lnTo>
                <a:lnTo>
                  <a:pt x="307" y="23"/>
                </a:lnTo>
                <a:lnTo>
                  <a:pt x="321" y="27"/>
                </a:lnTo>
                <a:lnTo>
                  <a:pt x="325" y="27"/>
                </a:lnTo>
                <a:lnTo>
                  <a:pt x="333" y="26"/>
                </a:lnTo>
                <a:lnTo>
                  <a:pt x="330" y="23"/>
                </a:lnTo>
                <a:close/>
                <a:moveTo>
                  <a:pt x="162" y="147"/>
                </a:moveTo>
                <a:lnTo>
                  <a:pt x="162" y="149"/>
                </a:lnTo>
                <a:lnTo>
                  <a:pt x="160" y="151"/>
                </a:lnTo>
                <a:lnTo>
                  <a:pt x="160" y="153"/>
                </a:lnTo>
                <a:lnTo>
                  <a:pt x="162" y="156"/>
                </a:lnTo>
                <a:lnTo>
                  <a:pt x="162" y="157"/>
                </a:lnTo>
                <a:lnTo>
                  <a:pt x="164" y="158"/>
                </a:lnTo>
                <a:lnTo>
                  <a:pt x="169" y="158"/>
                </a:lnTo>
                <a:lnTo>
                  <a:pt x="173" y="154"/>
                </a:lnTo>
                <a:lnTo>
                  <a:pt x="176" y="153"/>
                </a:lnTo>
                <a:lnTo>
                  <a:pt x="175" y="150"/>
                </a:lnTo>
                <a:lnTo>
                  <a:pt x="162" y="147"/>
                </a:lnTo>
                <a:close/>
                <a:moveTo>
                  <a:pt x="134" y="158"/>
                </a:moveTo>
                <a:lnTo>
                  <a:pt x="134" y="160"/>
                </a:lnTo>
                <a:lnTo>
                  <a:pt x="128" y="164"/>
                </a:lnTo>
                <a:lnTo>
                  <a:pt x="124" y="168"/>
                </a:lnTo>
                <a:lnTo>
                  <a:pt x="123" y="173"/>
                </a:lnTo>
                <a:lnTo>
                  <a:pt x="131" y="177"/>
                </a:lnTo>
                <a:lnTo>
                  <a:pt x="134" y="177"/>
                </a:lnTo>
                <a:lnTo>
                  <a:pt x="136" y="176"/>
                </a:lnTo>
                <a:lnTo>
                  <a:pt x="136" y="172"/>
                </a:lnTo>
                <a:lnTo>
                  <a:pt x="139" y="164"/>
                </a:lnTo>
                <a:lnTo>
                  <a:pt x="134" y="158"/>
                </a:lnTo>
                <a:close/>
                <a:moveTo>
                  <a:pt x="115" y="316"/>
                </a:moveTo>
                <a:lnTo>
                  <a:pt x="112" y="319"/>
                </a:lnTo>
                <a:lnTo>
                  <a:pt x="110" y="329"/>
                </a:lnTo>
                <a:lnTo>
                  <a:pt x="110" y="330"/>
                </a:lnTo>
                <a:lnTo>
                  <a:pt x="115" y="331"/>
                </a:lnTo>
                <a:lnTo>
                  <a:pt x="117" y="329"/>
                </a:lnTo>
                <a:lnTo>
                  <a:pt x="121" y="325"/>
                </a:lnTo>
                <a:lnTo>
                  <a:pt x="119" y="318"/>
                </a:lnTo>
                <a:lnTo>
                  <a:pt x="115" y="316"/>
                </a:lnTo>
                <a:close/>
                <a:moveTo>
                  <a:pt x="269" y="128"/>
                </a:moveTo>
                <a:lnTo>
                  <a:pt x="265" y="130"/>
                </a:lnTo>
                <a:lnTo>
                  <a:pt x="263" y="145"/>
                </a:lnTo>
                <a:lnTo>
                  <a:pt x="273" y="161"/>
                </a:lnTo>
                <a:lnTo>
                  <a:pt x="278" y="162"/>
                </a:lnTo>
                <a:lnTo>
                  <a:pt x="285" y="161"/>
                </a:lnTo>
                <a:lnTo>
                  <a:pt x="289" y="158"/>
                </a:lnTo>
                <a:lnTo>
                  <a:pt x="303" y="151"/>
                </a:lnTo>
                <a:lnTo>
                  <a:pt x="308" y="139"/>
                </a:lnTo>
                <a:lnTo>
                  <a:pt x="304" y="135"/>
                </a:lnTo>
                <a:lnTo>
                  <a:pt x="291" y="138"/>
                </a:lnTo>
                <a:lnTo>
                  <a:pt x="288" y="132"/>
                </a:lnTo>
                <a:lnTo>
                  <a:pt x="269" y="128"/>
                </a:lnTo>
                <a:close/>
                <a:moveTo>
                  <a:pt x="210" y="121"/>
                </a:moveTo>
                <a:lnTo>
                  <a:pt x="206" y="126"/>
                </a:lnTo>
                <a:lnTo>
                  <a:pt x="205" y="128"/>
                </a:lnTo>
                <a:lnTo>
                  <a:pt x="209" y="146"/>
                </a:lnTo>
                <a:lnTo>
                  <a:pt x="213" y="150"/>
                </a:lnTo>
                <a:lnTo>
                  <a:pt x="217" y="150"/>
                </a:lnTo>
                <a:lnTo>
                  <a:pt x="229" y="142"/>
                </a:lnTo>
                <a:lnTo>
                  <a:pt x="230" y="141"/>
                </a:lnTo>
                <a:lnTo>
                  <a:pt x="236" y="130"/>
                </a:lnTo>
                <a:lnTo>
                  <a:pt x="235" y="127"/>
                </a:lnTo>
                <a:lnTo>
                  <a:pt x="222" y="127"/>
                </a:lnTo>
                <a:lnTo>
                  <a:pt x="210" y="121"/>
                </a:lnTo>
                <a:close/>
                <a:moveTo>
                  <a:pt x="168" y="115"/>
                </a:moveTo>
                <a:lnTo>
                  <a:pt x="162" y="117"/>
                </a:lnTo>
                <a:lnTo>
                  <a:pt x="160" y="124"/>
                </a:lnTo>
                <a:lnTo>
                  <a:pt x="161" y="130"/>
                </a:lnTo>
                <a:lnTo>
                  <a:pt x="165" y="130"/>
                </a:lnTo>
                <a:lnTo>
                  <a:pt x="170" y="130"/>
                </a:lnTo>
                <a:lnTo>
                  <a:pt x="172" y="124"/>
                </a:lnTo>
                <a:lnTo>
                  <a:pt x="170" y="121"/>
                </a:lnTo>
                <a:lnTo>
                  <a:pt x="169" y="116"/>
                </a:lnTo>
                <a:lnTo>
                  <a:pt x="168" y="115"/>
                </a:lnTo>
                <a:close/>
                <a:moveTo>
                  <a:pt x="143" y="240"/>
                </a:moveTo>
                <a:lnTo>
                  <a:pt x="136" y="244"/>
                </a:lnTo>
                <a:lnTo>
                  <a:pt x="136" y="246"/>
                </a:lnTo>
                <a:lnTo>
                  <a:pt x="131" y="261"/>
                </a:lnTo>
                <a:lnTo>
                  <a:pt x="135" y="266"/>
                </a:lnTo>
                <a:lnTo>
                  <a:pt x="142" y="269"/>
                </a:lnTo>
                <a:lnTo>
                  <a:pt x="143" y="270"/>
                </a:lnTo>
                <a:lnTo>
                  <a:pt x="147" y="271"/>
                </a:lnTo>
                <a:lnTo>
                  <a:pt x="150" y="270"/>
                </a:lnTo>
                <a:lnTo>
                  <a:pt x="153" y="269"/>
                </a:lnTo>
                <a:lnTo>
                  <a:pt x="158" y="250"/>
                </a:lnTo>
                <a:lnTo>
                  <a:pt x="157" y="247"/>
                </a:lnTo>
                <a:lnTo>
                  <a:pt x="157" y="246"/>
                </a:lnTo>
                <a:lnTo>
                  <a:pt x="153" y="241"/>
                </a:lnTo>
                <a:lnTo>
                  <a:pt x="147" y="241"/>
                </a:lnTo>
                <a:lnTo>
                  <a:pt x="143" y="240"/>
                </a:lnTo>
                <a:close/>
                <a:moveTo>
                  <a:pt x="202" y="53"/>
                </a:moveTo>
                <a:lnTo>
                  <a:pt x="187" y="57"/>
                </a:lnTo>
                <a:lnTo>
                  <a:pt x="185" y="59"/>
                </a:lnTo>
                <a:lnTo>
                  <a:pt x="185" y="64"/>
                </a:lnTo>
                <a:lnTo>
                  <a:pt x="192" y="78"/>
                </a:lnTo>
                <a:lnTo>
                  <a:pt x="199" y="78"/>
                </a:lnTo>
                <a:lnTo>
                  <a:pt x="207" y="71"/>
                </a:lnTo>
                <a:lnTo>
                  <a:pt x="209" y="70"/>
                </a:lnTo>
                <a:lnTo>
                  <a:pt x="211" y="61"/>
                </a:lnTo>
                <a:lnTo>
                  <a:pt x="210" y="57"/>
                </a:lnTo>
                <a:lnTo>
                  <a:pt x="202" y="53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55" name="Freeform 316"/>
          <p:cNvSpPr>
            <a:spLocks/>
          </p:cNvSpPr>
          <p:nvPr/>
        </p:nvSpPr>
        <p:spPr bwMode="auto">
          <a:xfrm>
            <a:off x="6445250" y="1600200"/>
            <a:ext cx="36513" cy="28575"/>
          </a:xfrm>
          <a:custGeom>
            <a:avLst/>
            <a:gdLst>
              <a:gd name="T0" fmla="*/ 2 w 23"/>
              <a:gd name="T1" fmla="*/ 7 h 18"/>
              <a:gd name="T2" fmla="*/ 0 w 23"/>
              <a:gd name="T3" fmla="*/ 0 h 18"/>
              <a:gd name="T4" fmla="*/ 2 w 23"/>
              <a:gd name="T5" fmla="*/ 3 h 18"/>
              <a:gd name="T6" fmla="*/ 4 w 23"/>
              <a:gd name="T7" fmla="*/ 3 h 18"/>
              <a:gd name="T8" fmla="*/ 11 w 23"/>
              <a:gd name="T9" fmla="*/ 13 h 18"/>
              <a:gd name="T10" fmla="*/ 16 w 23"/>
              <a:gd name="T11" fmla="*/ 12 h 18"/>
              <a:gd name="T12" fmla="*/ 20 w 23"/>
              <a:gd name="T13" fmla="*/ 12 h 18"/>
              <a:gd name="T14" fmla="*/ 21 w 23"/>
              <a:gd name="T15" fmla="*/ 12 h 18"/>
              <a:gd name="T16" fmla="*/ 23 w 23"/>
              <a:gd name="T17" fmla="*/ 15 h 18"/>
              <a:gd name="T18" fmla="*/ 19 w 23"/>
              <a:gd name="T19" fmla="*/ 18 h 18"/>
              <a:gd name="T20" fmla="*/ 15 w 23"/>
              <a:gd name="T21" fmla="*/ 18 h 18"/>
              <a:gd name="T22" fmla="*/ 8 w 23"/>
              <a:gd name="T23" fmla="*/ 16 h 18"/>
              <a:gd name="T24" fmla="*/ 4 w 23"/>
              <a:gd name="T25" fmla="*/ 13 h 18"/>
              <a:gd name="T26" fmla="*/ 2 w 23"/>
              <a:gd name="T27" fmla="*/ 7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23" h="18">
                <a:moveTo>
                  <a:pt x="2" y="7"/>
                </a:moveTo>
                <a:lnTo>
                  <a:pt x="0" y="0"/>
                </a:lnTo>
                <a:lnTo>
                  <a:pt x="2" y="3"/>
                </a:lnTo>
                <a:lnTo>
                  <a:pt x="4" y="3"/>
                </a:lnTo>
                <a:lnTo>
                  <a:pt x="11" y="13"/>
                </a:lnTo>
                <a:lnTo>
                  <a:pt x="16" y="12"/>
                </a:lnTo>
                <a:lnTo>
                  <a:pt x="20" y="12"/>
                </a:lnTo>
                <a:lnTo>
                  <a:pt x="21" y="12"/>
                </a:lnTo>
                <a:lnTo>
                  <a:pt x="23" y="15"/>
                </a:lnTo>
                <a:lnTo>
                  <a:pt x="19" y="18"/>
                </a:lnTo>
                <a:lnTo>
                  <a:pt x="15" y="18"/>
                </a:lnTo>
                <a:lnTo>
                  <a:pt x="8" y="16"/>
                </a:lnTo>
                <a:lnTo>
                  <a:pt x="4" y="13"/>
                </a:lnTo>
                <a:lnTo>
                  <a:pt x="2" y="7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56" name="Freeform 317"/>
          <p:cNvSpPr>
            <a:spLocks/>
          </p:cNvSpPr>
          <p:nvPr/>
        </p:nvSpPr>
        <p:spPr bwMode="auto">
          <a:xfrm>
            <a:off x="6561138" y="1541463"/>
            <a:ext cx="53975" cy="46038"/>
          </a:xfrm>
          <a:custGeom>
            <a:avLst/>
            <a:gdLst>
              <a:gd name="T0" fmla="*/ 10 w 34"/>
              <a:gd name="T1" fmla="*/ 20 h 29"/>
              <a:gd name="T2" fmla="*/ 7 w 34"/>
              <a:gd name="T3" fmla="*/ 19 h 29"/>
              <a:gd name="T4" fmla="*/ 0 w 34"/>
              <a:gd name="T5" fmla="*/ 16 h 29"/>
              <a:gd name="T6" fmla="*/ 0 w 34"/>
              <a:gd name="T7" fmla="*/ 5 h 29"/>
              <a:gd name="T8" fmla="*/ 2 w 34"/>
              <a:gd name="T9" fmla="*/ 4 h 29"/>
              <a:gd name="T10" fmla="*/ 4 w 34"/>
              <a:gd name="T11" fmla="*/ 1 h 29"/>
              <a:gd name="T12" fmla="*/ 10 w 34"/>
              <a:gd name="T13" fmla="*/ 0 h 29"/>
              <a:gd name="T14" fmla="*/ 10 w 34"/>
              <a:gd name="T15" fmla="*/ 3 h 29"/>
              <a:gd name="T16" fmla="*/ 10 w 34"/>
              <a:gd name="T17" fmla="*/ 4 h 29"/>
              <a:gd name="T18" fmla="*/ 9 w 34"/>
              <a:gd name="T19" fmla="*/ 10 h 29"/>
              <a:gd name="T20" fmla="*/ 10 w 34"/>
              <a:gd name="T21" fmla="*/ 15 h 29"/>
              <a:gd name="T22" fmla="*/ 19 w 34"/>
              <a:gd name="T23" fmla="*/ 16 h 29"/>
              <a:gd name="T24" fmla="*/ 22 w 34"/>
              <a:gd name="T25" fmla="*/ 20 h 29"/>
              <a:gd name="T26" fmla="*/ 30 w 34"/>
              <a:gd name="T27" fmla="*/ 20 h 29"/>
              <a:gd name="T28" fmla="*/ 32 w 34"/>
              <a:gd name="T29" fmla="*/ 22 h 29"/>
              <a:gd name="T30" fmla="*/ 34 w 34"/>
              <a:gd name="T31" fmla="*/ 23 h 29"/>
              <a:gd name="T32" fmla="*/ 25 w 34"/>
              <a:gd name="T33" fmla="*/ 26 h 29"/>
              <a:gd name="T34" fmla="*/ 14 w 34"/>
              <a:gd name="T35" fmla="*/ 29 h 29"/>
              <a:gd name="T36" fmla="*/ 10 w 34"/>
              <a:gd name="T37" fmla="*/ 20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34" h="29">
                <a:moveTo>
                  <a:pt x="10" y="20"/>
                </a:moveTo>
                <a:lnTo>
                  <a:pt x="7" y="19"/>
                </a:lnTo>
                <a:lnTo>
                  <a:pt x="0" y="16"/>
                </a:lnTo>
                <a:lnTo>
                  <a:pt x="0" y="5"/>
                </a:lnTo>
                <a:lnTo>
                  <a:pt x="2" y="4"/>
                </a:lnTo>
                <a:lnTo>
                  <a:pt x="4" y="1"/>
                </a:lnTo>
                <a:lnTo>
                  <a:pt x="10" y="0"/>
                </a:lnTo>
                <a:lnTo>
                  <a:pt x="10" y="3"/>
                </a:lnTo>
                <a:lnTo>
                  <a:pt x="10" y="4"/>
                </a:lnTo>
                <a:lnTo>
                  <a:pt x="9" y="10"/>
                </a:lnTo>
                <a:lnTo>
                  <a:pt x="10" y="15"/>
                </a:lnTo>
                <a:lnTo>
                  <a:pt x="19" y="16"/>
                </a:lnTo>
                <a:lnTo>
                  <a:pt x="22" y="20"/>
                </a:lnTo>
                <a:lnTo>
                  <a:pt x="30" y="20"/>
                </a:lnTo>
                <a:lnTo>
                  <a:pt x="32" y="22"/>
                </a:lnTo>
                <a:lnTo>
                  <a:pt x="34" y="23"/>
                </a:lnTo>
                <a:lnTo>
                  <a:pt x="25" y="26"/>
                </a:lnTo>
                <a:lnTo>
                  <a:pt x="14" y="29"/>
                </a:lnTo>
                <a:lnTo>
                  <a:pt x="10" y="20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57" name="Freeform 318"/>
          <p:cNvSpPr>
            <a:spLocks/>
          </p:cNvSpPr>
          <p:nvPr/>
        </p:nvSpPr>
        <p:spPr bwMode="auto">
          <a:xfrm>
            <a:off x="6697663" y="1452563"/>
            <a:ext cx="111125" cy="125413"/>
          </a:xfrm>
          <a:custGeom>
            <a:avLst/>
            <a:gdLst>
              <a:gd name="T0" fmla="*/ 37 w 70"/>
              <a:gd name="T1" fmla="*/ 18 h 79"/>
              <a:gd name="T2" fmla="*/ 25 w 70"/>
              <a:gd name="T3" fmla="*/ 26 h 79"/>
              <a:gd name="T4" fmla="*/ 17 w 70"/>
              <a:gd name="T5" fmla="*/ 34 h 79"/>
              <a:gd name="T6" fmla="*/ 13 w 70"/>
              <a:gd name="T7" fmla="*/ 45 h 79"/>
              <a:gd name="T8" fmla="*/ 11 w 70"/>
              <a:gd name="T9" fmla="*/ 55 h 79"/>
              <a:gd name="T10" fmla="*/ 3 w 70"/>
              <a:gd name="T11" fmla="*/ 63 h 79"/>
              <a:gd name="T12" fmla="*/ 7 w 70"/>
              <a:gd name="T13" fmla="*/ 71 h 79"/>
              <a:gd name="T14" fmla="*/ 22 w 70"/>
              <a:gd name="T15" fmla="*/ 61 h 79"/>
              <a:gd name="T16" fmla="*/ 62 w 70"/>
              <a:gd name="T17" fmla="*/ 36 h 79"/>
              <a:gd name="T18" fmla="*/ 64 w 70"/>
              <a:gd name="T19" fmla="*/ 37 h 79"/>
              <a:gd name="T20" fmla="*/ 69 w 70"/>
              <a:gd name="T21" fmla="*/ 40 h 79"/>
              <a:gd name="T22" fmla="*/ 69 w 70"/>
              <a:gd name="T23" fmla="*/ 56 h 79"/>
              <a:gd name="T24" fmla="*/ 66 w 70"/>
              <a:gd name="T25" fmla="*/ 63 h 79"/>
              <a:gd name="T26" fmla="*/ 63 w 70"/>
              <a:gd name="T27" fmla="*/ 48 h 79"/>
              <a:gd name="T28" fmla="*/ 36 w 70"/>
              <a:gd name="T29" fmla="*/ 63 h 79"/>
              <a:gd name="T30" fmla="*/ 32 w 70"/>
              <a:gd name="T31" fmla="*/ 75 h 79"/>
              <a:gd name="T32" fmla="*/ 28 w 70"/>
              <a:gd name="T33" fmla="*/ 72 h 79"/>
              <a:gd name="T34" fmla="*/ 22 w 70"/>
              <a:gd name="T35" fmla="*/ 64 h 79"/>
              <a:gd name="T36" fmla="*/ 15 w 70"/>
              <a:gd name="T37" fmla="*/ 68 h 79"/>
              <a:gd name="T38" fmla="*/ 10 w 70"/>
              <a:gd name="T39" fmla="*/ 74 h 79"/>
              <a:gd name="T40" fmla="*/ 10 w 70"/>
              <a:gd name="T41" fmla="*/ 78 h 79"/>
              <a:gd name="T42" fmla="*/ 7 w 70"/>
              <a:gd name="T43" fmla="*/ 78 h 79"/>
              <a:gd name="T44" fmla="*/ 2 w 70"/>
              <a:gd name="T45" fmla="*/ 71 h 79"/>
              <a:gd name="T46" fmla="*/ 0 w 70"/>
              <a:gd name="T47" fmla="*/ 59 h 79"/>
              <a:gd name="T48" fmla="*/ 4 w 70"/>
              <a:gd name="T49" fmla="*/ 49 h 79"/>
              <a:gd name="T50" fmla="*/ 8 w 70"/>
              <a:gd name="T51" fmla="*/ 41 h 79"/>
              <a:gd name="T52" fmla="*/ 14 w 70"/>
              <a:gd name="T53" fmla="*/ 21 h 79"/>
              <a:gd name="T54" fmla="*/ 19 w 70"/>
              <a:gd name="T55" fmla="*/ 18 h 79"/>
              <a:gd name="T56" fmla="*/ 41 w 70"/>
              <a:gd name="T57" fmla="*/ 8 h 79"/>
              <a:gd name="T58" fmla="*/ 62 w 70"/>
              <a:gd name="T59" fmla="*/ 0 h 79"/>
              <a:gd name="T60" fmla="*/ 60 w 70"/>
              <a:gd name="T61" fmla="*/ 12 h 79"/>
              <a:gd name="T62" fmla="*/ 67 w 70"/>
              <a:gd name="T63" fmla="*/ 15 h 79"/>
              <a:gd name="T64" fmla="*/ 66 w 70"/>
              <a:gd name="T65" fmla="*/ 23 h 79"/>
              <a:gd name="T66" fmla="*/ 60 w 70"/>
              <a:gd name="T67" fmla="*/ 16 h 79"/>
              <a:gd name="T68" fmla="*/ 55 w 70"/>
              <a:gd name="T69" fmla="*/ 14 h 7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</a:cxnLst>
            <a:rect l="0" t="0" r="r" b="b"/>
            <a:pathLst>
              <a:path w="70" h="79">
                <a:moveTo>
                  <a:pt x="51" y="8"/>
                </a:moveTo>
                <a:lnTo>
                  <a:pt x="37" y="18"/>
                </a:lnTo>
                <a:lnTo>
                  <a:pt x="29" y="21"/>
                </a:lnTo>
                <a:lnTo>
                  <a:pt x="25" y="26"/>
                </a:lnTo>
                <a:lnTo>
                  <a:pt x="23" y="34"/>
                </a:lnTo>
                <a:lnTo>
                  <a:pt x="17" y="34"/>
                </a:lnTo>
                <a:lnTo>
                  <a:pt x="15" y="41"/>
                </a:lnTo>
                <a:lnTo>
                  <a:pt x="13" y="45"/>
                </a:lnTo>
                <a:lnTo>
                  <a:pt x="14" y="52"/>
                </a:lnTo>
                <a:lnTo>
                  <a:pt x="11" y="55"/>
                </a:lnTo>
                <a:lnTo>
                  <a:pt x="7" y="51"/>
                </a:lnTo>
                <a:lnTo>
                  <a:pt x="3" y="63"/>
                </a:lnTo>
                <a:lnTo>
                  <a:pt x="7" y="70"/>
                </a:lnTo>
                <a:lnTo>
                  <a:pt x="7" y="71"/>
                </a:lnTo>
                <a:lnTo>
                  <a:pt x="15" y="67"/>
                </a:lnTo>
                <a:lnTo>
                  <a:pt x="22" y="61"/>
                </a:lnTo>
                <a:lnTo>
                  <a:pt x="41" y="48"/>
                </a:lnTo>
                <a:lnTo>
                  <a:pt x="62" y="36"/>
                </a:lnTo>
                <a:lnTo>
                  <a:pt x="64" y="36"/>
                </a:lnTo>
                <a:lnTo>
                  <a:pt x="64" y="37"/>
                </a:lnTo>
                <a:lnTo>
                  <a:pt x="63" y="38"/>
                </a:lnTo>
                <a:lnTo>
                  <a:pt x="69" y="40"/>
                </a:lnTo>
                <a:lnTo>
                  <a:pt x="70" y="49"/>
                </a:lnTo>
                <a:lnTo>
                  <a:pt x="69" y="56"/>
                </a:lnTo>
                <a:lnTo>
                  <a:pt x="67" y="61"/>
                </a:lnTo>
                <a:lnTo>
                  <a:pt x="66" y="63"/>
                </a:lnTo>
                <a:lnTo>
                  <a:pt x="67" y="49"/>
                </a:lnTo>
                <a:lnTo>
                  <a:pt x="63" y="48"/>
                </a:lnTo>
                <a:lnTo>
                  <a:pt x="47" y="51"/>
                </a:lnTo>
                <a:lnTo>
                  <a:pt x="36" y="63"/>
                </a:lnTo>
                <a:lnTo>
                  <a:pt x="32" y="70"/>
                </a:lnTo>
                <a:lnTo>
                  <a:pt x="32" y="75"/>
                </a:lnTo>
                <a:lnTo>
                  <a:pt x="33" y="79"/>
                </a:lnTo>
                <a:lnTo>
                  <a:pt x="28" y="72"/>
                </a:lnTo>
                <a:lnTo>
                  <a:pt x="23" y="67"/>
                </a:lnTo>
                <a:lnTo>
                  <a:pt x="22" y="64"/>
                </a:lnTo>
                <a:lnTo>
                  <a:pt x="18" y="67"/>
                </a:lnTo>
                <a:lnTo>
                  <a:pt x="15" y="68"/>
                </a:lnTo>
                <a:lnTo>
                  <a:pt x="10" y="72"/>
                </a:lnTo>
                <a:lnTo>
                  <a:pt x="10" y="74"/>
                </a:lnTo>
                <a:lnTo>
                  <a:pt x="10" y="76"/>
                </a:lnTo>
                <a:lnTo>
                  <a:pt x="10" y="78"/>
                </a:lnTo>
                <a:lnTo>
                  <a:pt x="8" y="78"/>
                </a:lnTo>
                <a:lnTo>
                  <a:pt x="7" y="78"/>
                </a:lnTo>
                <a:lnTo>
                  <a:pt x="4" y="75"/>
                </a:lnTo>
                <a:lnTo>
                  <a:pt x="2" y="71"/>
                </a:lnTo>
                <a:lnTo>
                  <a:pt x="0" y="64"/>
                </a:lnTo>
                <a:lnTo>
                  <a:pt x="0" y="59"/>
                </a:lnTo>
                <a:lnTo>
                  <a:pt x="0" y="55"/>
                </a:lnTo>
                <a:lnTo>
                  <a:pt x="4" y="49"/>
                </a:lnTo>
                <a:lnTo>
                  <a:pt x="7" y="44"/>
                </a:lnTo>
                <a:lnTo>
                  <a:pt x="8" y="41"/>
                </a:lnTo>
                <a:lnTo>
                  <a:pt x="13" y="33"/>
                </a:lnTo>
                <a:lnTo>
                  <a:pt x="14" y="21"/>
                </a:lnTo>
                <a:lnTo>
                  <a:pt x="15" y="19"/>
                </a:lnTo>
                <a:lnTo>
                  <a:pt x="19" y="18"/>
                </a:lnTo>
                <a:lnTo>
                  <a:pt x="28" y="12"/>
                </a:lnTo>
                <a:lnTo>
                  <a:pt x="41" y="8"/>
                </a:lnTo>
                <a:lnTo>
                  <a:pt x="55" y="3"/>
                </a:lnTo>
                <a:lnTo>
                  <a:pt x="62" y="0"/>
                </a:lnTo>
                <a:lnTo>
                  <a:pt x="56" y="10"/>
                </a:lnTo>
                <a:lnTo>
                  <a:pt x="60" y="12"/>
                </a:lnTo>
                <a:lnTo>
                  <a:pt x="66" y="11"/>
                </a:lnTo>
                <a:lnTo>
                  <a:pt x="67" y="15"/>
                </a:lnTo>
                <a:lnTo>
                  <a:pt x="67" y="18"/>
                </a:lnTo>
                <a:lnTo>
                  <a:pt x="66" y="23"/>
                </a:lnTo>
                <a:lnTo>
                  <a:pt x="66" y="18"/>
                </a:lnTo>
                <a:lnTo>
                  <a:pt x="60" y="16"/>
                </a:lnTo>
                <a:lnTo>
                  <a:pt x="54" y="21"/>
                </a:lnTo>
                <a:lnTo>
                  <a:pt x="55" y="14"/>
                </a:lnTo>
                <a:lnTo>
                  <a:pt x="51" y="8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58" name="Freeform 319"/>
          <p:cNvSpPr>
            <a:spLocks/>
          </p:cNvSpPr>
          <p:nvPr/>
        </p:nvSpPr>
        <p:spPr bwMode="auto">
          <a:xfrm>
            <a:off x="6927850" y="1547813"/>
            <a:ext cx="28575" cy="77788"/>
          </a:xfrm>
          <a:custGeom>
            <a:avLst/>
            <a:gdLst>
              <a:gd name="T0" fmla="*/ 0 w 18"/>
              <a:gd name="T1" fmla="*/ 3 h 49"/>
              <a:gd name="T2" fmla="*/ 1 w 18"/>
              <a:gd name="T3" fmla="*/ 0 h 49"/>
              <a:gd name="T4" fmla="*/ 3 w 18"/>
              <a:gd name="T5" fmla="*/ 3 h 49"/>
              <a:gd name="T6" fmla="*/ 4 w 18"/>
              <a:gd name="T7" fmla="*/ 3 h 49"/>
              <a:gd name="T8" fmla="*/ 8 w 18"/>
              <a:gd name="T9" fmla="*/ 1 h 49"/>
              <a:gd name="T10" fmla="*/ 12 w 18"/>
              <a:gd name="T11" fmla="*/ 8 h 49"/>
              <a:gd name="T12" fmla="*/ 18 w 18"/>
              <a:gd name="T13" fmla="*/ 10 h 49"/>
              <a:gd name="T14" fmla="*/ 18 w 18"/>
              <a:gd name="T15" fmla="*/ 12 h 49"/>
              <a:gd name="T16" fmla="*/ 14 w 18"/>
              <a:gd name="T17" fmla="*/ 12 h 49"/>
              <a:gd name="T18" fmla="*/ 9 w 18"/>
              <a:gd name="T19" fmla="*/ 11 h 49"/>
              <a:gd name="T20" fmla="*/ 7 w 18"/>
              <a:gd name="T21" fmla="*/ 18 h 49"/>
              <a:gd name="T22" fmla="*/ 15 w 18"/>
              <a:gd name="T23" fmla="*/ 45 h 49"/>
              <a:gd name="T24" fmla="*/ 14 w 18"/>
              <a:gd name="T25" fmla="*/ 49 h 49"/>
              <a:gd name="T26" fmla="*/ 8 w 18"/>
              <a:gd name="T27" fmla="*/ 46 h 49"/>
              <a:gd name="T28" fmla="*/ 3 w 18"/>
              <a:gd name="T29" fmla="*/ 26 h 49"/>
              <a:gd name="T30" fmla="*/ 0 w 18"/>
              <a:gd name="T31" fmla="*/ 19 h 49"/>
              <a:gd name="T32" fmla="*/ 1 w 18"/>
              <a:gd name="T33" fmla="*/ 7 h 49"/>
              <a:gd name="T34" fmla="*/ 0 w 18"/>
              <a:gd name="T35" fmla="*/ 3 h 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18" h="49">
                <a:moveTo>
                  <a:pt x="0" y="3"/>
                </a:moveTo>
                <a:lnTo>
                  <a:pt x="1" y="0"/>
                </a:lnTo>
                <a:lnTo>
                  <a:pt x="3" y="3"/>
                </a:lnTo>
                <a:lnTo>
                  <a:pt x="4" y="3"/>
                </a:lnTo>
                <a:lnTo>
                  <a:pt x="8" y="1"/>
                </a:lnTo>
                <a:lnTo>
                  <a:pt x="12" y="8"/>
                </a:lnTo>
                <a:lnTo>
                  <a:pt x="18" y="10"/>
                </a:lnTo>
                <a:lnTo>
                  <a:pt x="18" y="12"/>
                </a:lnTo>
                <a:lnTo>
                  <a:pt x="14" y="12"/>
                </a:lnTo>
                <a:lnTo>
                  <a:pt x="9" y="11"/>
                </a:lnTo>
                <a:lnTo>
                  <a:pt x="7" y="18"/>
                </a:lnTo>
                <a:lnTo>
                  <a:pt x="15" y="45"/>
                </a:lnTo>
                <a:lnTo>
                  <a:pt x="14" y="49"/>
                </a:lnTo>
                <a:lnTo>
                  <a:pt x="8" y="46"/>
                </a:lnTo>
                <a:lnTo>
                  <a:pt x="3" y="26"/>
                </a:lnTo>
                <a:lnTo>
                  <a:pt x="0" y="19"/>
                </a:lnTo>
                <a:lnTo>
                  <a:pt x="1" y="7"/>
                </a:lnTo>
                <a:lnTo>
                  <a:pt x="0" y="3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59" name="Freeform 320"/>
          <p:cNvSpPr>
            <a:spLocks/>
          </p:cNvSpPr>
          <p:nvPr/>
        </p:nvSpPr>
        <p:spPr bwMode="auto">
          <a:xfrm>
            <a:off x="6599238" y="1530350"/>
            <a:ext cx="31750" cy="36513"/>
          </a:xfrm>
          <a:custGeom>
            <a:avLst/>
            <a:gdLst>
              <a:gd name="T0" fmla="*/ 0 w 20"/>
              <a:gd name="T1" fmla="*/ 18 h 23"/>
              <a:gd name="T2" fmla="*/ 0 w 20"/>
              <a:gd name="T3" fmla="*/ 14 h 23"/>
              <a:gd name="T4" fmla="*/ 1 w 20"/>
              <a:gd name="T5" fmla="*/ 15 h 23"/>
              <a:gd name="T6" fmla="*/ 6 w 20"/>
              <a:gd name="T7" fmla="*/ 6 h 23"/>
              <a:gd name="T8" fmla="*/ 5 w 20"/>
              <a:gd name="T9" fmla="*/ 4 h 23"/>
              <a:gd name="T10" fmla="*/ 12 w 20"/>
              <a:gd name="T11" fmla="*/ 0 h 23"/>
              <a:gd name="T12" fmla="*/ 16 w 20"/>
              <a:gd name="T13" fmla="*/ 2 h 23"/>
              <a:gd name="T14" fmla="*/ 20 w 20"/>
              <a:gd name="T15" fmla="*/ 4 h 23"/>
              <a:gd name="T16" fmla="*/ 8 w 20"/>
              <a:gd name="T17" fmla="*/ 11 h 23"/>
              <a:gd name="T18" fmla="*/ 5 w 20"/>
              <a:gd name="T19" fmla="*/ 12 h 23"/>
              <a:gd name="T20" fmla="*/ 5 w 20"/>
              <a:gd name="T21" fmla="*/ 15 h 23"/>
              <a:gd name="T22" fmla="*/ 4 w 20"/>
              <a:gd name="T23" fmla="*/ 23 h 23"/>
              <a:gd name="T24" fmla="*/ 0 w 20"/>
              <a:gd name="T25" fmla="*/ 22 h 23"/>
              <a:gd name="T26" fmla="*/ 0 w 20"/>
              <a:gd name="T27" fmla="*/ 18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20" h="23">
                <a:moveTo>
                  <a:pt x="0" y="18"/>
                </a:moveTo>
                <a:lnTo>
                  <a:pt x="0" y="14"/>
                </a:lnTo>
                <a:lnTo>
                  <a:pt x="1" y="15"/>
                </a:lnTo>
                <a:lnTo>
                  <a:pt x="6" y="6"/>
                </a:lnTo>
                <a:lnTo>
                  <a:pt x="5" y="4"/>
                </a:lnTo>
                <a:lnTo>
                  <a:pt x="12" y="0"/>
                </a:lnTo>
                <a:lnTo>
                  <a:pt x="16" y="2"/>
                </a:lnTo>
                <a:lnTo>
                  <a:pt x="20" y="4"/>
                </a:lnTo>
                <a:lnTo>
                  <a:pt x="8" y="11"/>
                </a:lnTo>
                <a:lnTo>
                  <a:pt x="5" y="12"/>
                </a:lnTo>
                <a:lnTo>
                  <a:pt x="5" y="15"/>
                </a:lnTo>
                <a:lnTo>
                  <a:pt x="4" y="23"/>
                </a:lnTo>
                <a:lnTo>
                  <a:pt x="0" y="22"/>
                </a:lnTo>
                <a:lnTo>
                  <a:pt x="0" y="18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60" name="Freeform 321"/>
          <p:cNvSpPr>
            <a:spLocks/>
          </p:cNvSpPr>
          <p:nvPr/>
        </p:nvSpPr>
        <p:spPr bwMode="auto">
          <a:xfrm>
            <a:off x="6632575" y="1471613"/>
            <a:ext cx="74613" cy="100013"/>
          </a:xfrm>
          <a:custGeom>
            <a:avLst/>
            <a:gdLst>
              <a:gd name="T0" fmla="*/ 14 w 47"/>
              <a:gd name="T1" fmla="*/ 24 h 63"/>
              <a:gd name="T2" fmla="*/ 17 w 47"/>
              <a:gd name="T3" fmla="*/ 4 h 63"/>
              <a:gd name="T4" fmla="*/ 21 w 47"/>
              <a:gd name="T5" fmla="*/ 6 h 63"/>
              <a:gd name="T6" fmla="*/ 21 w 47"/>
              <a:gd name="T7" fmla="*/ 17 h 63"/>
              <a:gd name="T8" fmla="*/ 25 w 47"/>
              <a:gd name="T9" fmla="*/ 22 h 63"/>
              <a:gd name="T10" fmla="*/ 37 w 47"/>
              <a:gd name="T11" fmla="*/ 10 h 63"/>
              <a:gd name="T12" fmla="*/ 40 w 47"/>
              <a:gd name="T13" fmla="*/ 4 h 63"/>
              <a:gd name="T14" fmla="*/ 47 w 47"/>
              <a:gd name="T15" fmla="*/ 4 h 63"/>
              <a:gd name="T16" fmla="*/ 33 w 47"/>
              <a:gd name="T17" fmla="*/ 19 h 63"/>
              <a:gd name="T18" fmla="*/ 24 w 47"/>
              <a:gd name="T19" fmla="*/ 29 h 63"/>
              <a:gd name="T20" fmla="*/ 21 w 47"/>
              <a:gd name="T21" fmla="*/ 39 h 63"/>
              <a:gd name="T22" fmla="*/ 26 w 47"/>
              <a:gd name="T23" fmla="*/ 44 h 63"/>
              <a:gd name="T24" fmla="*/ 28 w 47"/>
              <a:gd name="T25" fmla="*/ 45 h 63"/>
              <a:gd name="T26" fmla="*/ 24 w 47"/>
              <a:gd name="T27" fmla="*/ 52 h 63"/>
              <a:gd name="T28" fmla="*/ 24 w 47"/>
              <a:gd name="T29" fmla="*/ 54 h 63"/>
              <a:gd name="T30" fmla="*/ 22 w 47"/>
              <a:gd name="T31" fmla="*/ 56 h 63"/>
              <a:gd name="T32" fmla="*/ 0 w 47"/>
              <a:gd name="T33" fmla="*/ 63 h 63"/>
              <a:gd name="T34" fmla="*/ 7 w 47"/>
              <a:gd name="T35" fmla="*/ 58 h 63"/>
              <a:gd name="T36" fmla="*/ 10 w 47"/>
              <a:gd name="T37" fmla="*/ 44 h 63"/>
              <a:gd name="T38" fmla="*/ 15 w 47"/>
              <a:gd name="T39" fmla="*/ 39 h 63"/>
              <a:gd name="T40" fmla="*/ 17 w 47"/>
              <a:gd name="T41" fmla="*/ 36 h 63"/>
              <a:gd name="T42" fmla="*/ 14 w 47"/>
              <a:gd name="T43" fmla="*/ 34 h 63"/>
              <a:gd name="T44" fmla="*/ 7 w 47"/>
              <a:gd name="T45" fmla="*/ 34 h 63"/>
              <a:gd name="T46" fmla="*/ 7 w 47"/>
              <a:gd name="T47" fmla="*/ 33 h 63"/>
              <a:gd name="T48" fmla="*/ 7 w 47"/>
              <a:gd name="T49" fmla="*/ 32 h 63"/>
              <a:gd name="T50" fmla="*/ 11 w 47"/>
              <a:gd name="T51" fmla="*/ 25 h 63"/>
              <a:gd name="T52" fmla="*/ 3 w 47"/>
              <a:gd name="T53" fmla="*/ 25 h 63"/>
              <a:gd name="T54" fmla="*/ 3 w 47"/>
              <a:gd name="T55" fmla="*/ 18 h 63"/>
              <a:gd name="T56" fmla="*/ 9 w 47"/>
              <a:gd name="T57" fmla="*/ 15 h 63"/>
              <a:gd name="T58" fmla="*/ 7 w 47"/>
              <a:gd name="T59" fmla="*/ 4 h 63"/>
              <a:gd name="T60" fmla="*/ 9 w 47"/>
              <a:gd name="T61" fmla="*/ 0 h 63"/>
              <a:gd name="T62" fmla="*/ 14 w 47"/>
              <a:gd name="T63" fmla="*/ 24 h 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47" h="63">
                <a:moveTo>
                  <a:pt x="14" y="24"/>
                </a:moveTo>
                <a:lnTo>
                  <a:pt x="17" y="4"/>
                </a:lnTo>
                <a:lnTo>
                  <a:pt x="21" y="6"/>
                </a:lnTo>
                <a:lnTo>
                  <a:pt x="21" y="17"/>
                </a:lnTo>
                <a:lnTo>
                  <a:pt x="25" y="22"/>
                </a:lnTo>
                <a:lnTo>
                  <a:pt x="37" y="10"/>
                </a:lnTo>
                <a:lnTo>
                  <a:pt x="40" y="4"/>
                </a:lnTo>
                <a:lnTo>
                  <a:pt x="47" y="4"/>
                </a:lnTo>
                <a:lnTo>
                  <a:pt x="33" y="19"/>
                </a:lnTo>
                <a:lnTo>
                  <a:pt x="24" y="29"/>
                </a:lnTo>
                <a:lnTo>
                  <a:pt x="21" y="39"/>
                </a:lnTo>
                <a:lnTo>
                  <a:pt x="26" y="44"/>
                </a:lnTo>
                <a:lnTo>
                  <a:pt x="28" y="45"/>
                </a:lnTo>
                <a:lnTo>
                  <a:pt x="24" y="52"/>
                </a:lnTo>
                <a:lnTo>
                  <a:pt x="24" y="54"/>
                </a:lnTo>
                <a:lnTo>
                  <a:pt x="22" y="56"/>
                </a:lnTo>
                <a:lnTo>
                  <a:pt x="0" y="63"/>
                </a:lnTo>
                <a:lnTo>
                  <a:pt x="7" y="58"/>
                </a:lnTo>
                <a:lnTo>
                  <a:pt x="10" y="44"/>
                </a:lnTo>
                <a:lnTo>
                  <a:pt x="15" y="39"/>
                </a:lnTo>
                <a:lnTo>
                  <a:pt x="17" y="36"/>
                </a:lnTo>
                <a:lnTo>
                  <a:pt x="14" y="34"/>
                </a:lnTo>
                <a:lnTo>
                  <a:pt x="7" y="34"/>
                </a:lnTo>
                <a:lnTo>
                  <a:pt x="7" y="33"/>
                </a:lnTo>
                <a:lnTo>
                  <a:pt x="7" y="32"/>
                </a:lnTo>
                <a:lnTo>
                  <a:pt x="11" y="25"/>
                </a:lnTo>
                <a:lnTo>
                  <a:pt x="3" y="25"/>
                </a:lnTo>
                <a:lnTo>
                  <a:pt x="3" y="18"/>
                </a:lnTo>
                <a:lnTo>
                  <a:pt x="9" y="15"/>
                </a:lnTo>
                <a:lnTo>
                  <a:pt x="7" y="4"/>
                </a:lnTo>
                <a:lnTo>
                  <a:pt x="9" y="0"/>
                </a:lnTo>
                <a:lnTo>
                  <a:pt x="14" y="24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61" name="Freeform 322"/>
          <p:cNvSpPr>
            <a:spLocks/>
          </p:cNvSpPr>
          <p:nvPr/>
        </p:nvSpPr>
        <p:spPr bwMode="auto">
          <a:xfrm>
            <a:off x="8172450" y="1220788"/>
            <a:ext cx="271463" cy="338138"/>
          </a:xfrm>
          <a:custGeom>
            <a:avLst/>
            <a:gdLst>
              <a:gd name="T0" fmla="*/ 166 w 171"/>
              <a:gd name="T1" fmla="*/ 12 h 213"/>
              <a:gd name="T2" fmla="*/ 168 w 171"/>
              <a:gd name="T3" fmla="*/ 26 h 213"/>
              <a:gd name="T4" fmla="*/ 171 w 171"/>
              <a:gd name="T5" fmla="*/ 34 h 213"/>
              <a:gd name="T6" fmla="*/ 153 w 171"/>
              <a:gd name="T7" fmla="*/ 47 h 213"/>
              <a:gd name="T8" fmla="*/ 159 w 171"/>
              <a:gd name="T9" fmla="*/ 32 h 213"/>
              <a:gd name="T10" fmla="*/ 159 w 171"/>
              <a:gd name="T11" fmla="*/ 23 h 213"/>
              <a:gd name="T12" fmla="*/ 149 w 171"/>
              <a:gd name="T13" fmla="*/ 29 h 213"/>
              <a:gd name="T14" fmla="*/ 138 w 171"/>
              <a:gd name="T15" fmla="*/ 36 h 213"/>
              <a:gd name="T16" fmla="*/ 134 w 171"/>
              <a:gd name="T17" fmla="*/ 51 h 213"/>
              <a:gd name="T18" fmla="*/ 116 w 171"/>
              <a:gd name="T19" fmla="*/ 30 h 213"/>
              <a:gd name="T20" fmla="*/ 108 w 171"/>
              <a:gd name="T21" fmla="*/ 26 h 213"/>
              <a:gd name="T22" fmla="*/ 104 w 171"/>
              <a:gd name="T23" fmla="*/ 30 h 213"/>
              <a:gd name="T24" fmla="*/ 90 w 171"/>
              <a:gd name="T25" fmla="*/ 29 h 213"/>
              <a:gd name="T26" fmla="*/ 93 w 171"/>
              <a:gd name="T27" fmla="*/ 33 h 213"/>
              <a:gd name="T28" fmla="*/ 101 w 171"/>
              <a:gd name="T29" fmla="*/ 48 h 213"/>
              <a:gd name="T30" fmla="*/ 100 w 171"/>
              <a:gd name="T31" fmla="*/ 59 h 213"/>
              <a:gd name="T32" fmla="*/ 100 w 171"/>
              <a:gd name="T33" fmla="*/ 83 h 213"/>
              <a:gd name="T34" fmla="*/ 90 w 171"/>
              <a:gd name="T35" fmla="*/ 98 h 213"/>
              <a:gd name="T36" fmla="*/ 84 w 171"/>
              <a:gd name="T37" fmla="*/ 96 h 213"/>
              <a:gd name="T38" fmla="*/ 78 w 171"/>
              <a:gd name="T39" fmla="*/ 104 h 213"/>
              <a:gd name="T40" fmla="*/ 71 w 171"/>
              <a:gd name="T41" fmla="*/ 112 h 213"/>
              <a:gd name="T42" fmla="*/ 63 w 171"/>
              <a:gd name="T43" fmla="*/ 122 h 213"/>
              <a:gd name="T44" fmla="*/ 58 w 171"/>
              <a:gd name="T45" fmla="*/ 128 h 213"/>
              <a:gd name="T46" fmla="*/ 47 w 171"/>
              <a:gd name="T47" fmla="*/ 131 h 213"/>
              <a:gd name="T48" fmla="*/ 37 w 171"/>
              <a:gd name="T49" fmla="*/ 135 h 213"/>
              <a:gd name="T50" fmla="*/ 35 w 171"/>
              <a:gd name="T51" fmla="*/ 153 h 213"/>
              <a:gd name="T52" fmla="*/ 33 w 171"/>
              <a:gd name="T53" fmla="*/ 169 h 213"/>
              <a:gd name="T54" fmla="*/ 39 w 171"/>
              <a:gd name="T55" fmla="*/ 169 h 213"/>
              <a:gd name="T56" fmla="*/ 45 w 171"/>
              <a:gd name="T57" fmla="*/ 168 h 213"/>
              <a:gd name="T58" fmla="*/ 45 w 171"/>
              <a:gd name="T59" fmla="*/ 173 h 213"/>
              <a:gd name="T60" fmla="*/ 39 w 171"/>
              <a:gd name="T61" fmla="*/ 177 h 213"/>
              <a:gd name="T62" fmla="*/ 40 w 171"/>
              <a:gd name="T63" fmla="*/ 192 h 213"/>
              <a:gd name="T64" fmla="*/ 36 w 171"/>
              <a:gd name="T65" fmla="*/ 203 h 213"/>
              <a:gd name="T66" fmla="*/ 29 w 171"/>
              <a:gd name="T67" fmla="*/ 209 h 213"/>
              <a:gd name="T68" fmla="*/ 21 w 171"/>
              <a:gd name="T69" fmla="*/ 213 h 213"/>
              <a:gd name="T70" fmla="*/ 10 w 171"/>
              <a:gd name="T71" fmla="*/ 205 h 213"/>
              <a:gd name="T72" fmla="*/ 5 w 171"/>
              <a:gd name="T73" fmla="*/ 187 h 213"/>
              <a:gd name="T74" fmla="*/ 2 w 171"/>
              <a:gd name="T75" fmla="*/ 173 h 213"/>
              <a:gd name="T76" fmla="*/ 7 w 171"/>
              <a:gd name="T77" fmla="*/ 157 h 213"/>
              <a:gd name="T78" fmla="*/ 20 w 171"/>
              <a:gd name="T79" fmla="*/ 131 h 213"/>
              <a:gd name="T80" fmla="*/ 26 w 171"/>
              <a:gd name="T81" fmla="*/ 123 h 213"/>
              <a:gd name="T82" fmla="*/ 41 w 171"/>
              <a:gd name="T83" fmla="*/ 101 h 213"/>
              <a:gd name="T84" fmla="*/ 54 w 171"/>
              <a:gd name="T85" fmla="*/ 78 h 213"/>
              <a:gd name="T86" fmla="*/ 73 w 171"/>
              <a:gd name="T87" fmla="*/ 70 h 213"/>
              <a:gd name="T88" fmla="*/ 81 w 171"/>
              <a:gd name="T89" fmla="*/ 55 h 213"/>
              <a:gd name="T90" fmla="*/ 92 w 171"/>
              <a:gd name="T91" fmla="*/ 44 h 213"/>
              <a:gd name="T92" fmla="*/ 84 w 171"/>
              <a:gd name="T93" fmla="*/ 33 h 213"/>
              <a:gd name="T94" fmla="*/ 88 w 171"/>
              <a:gd name="T95" fmla="*/ 22 h 213"/>
              <a:gd name="T96" fmla="*/ 89 w 171"/>
              <a:gd name="T97" fmla="*/ 17 h 213"/>
              <a:gd name="T98" fmla="*/ 92 w 171"/>
              <a:gd name="T99" fmla="*/ 11 h 213"/>
              <a:gd name="T100" fmla="*/ 110 w 171"/>
              <a:gd name="T101" fmla="*/ 17 h 213"/>
              <a:gd name="T102" fmla="*/ 121 w 171"/>
              <a:gd name="T103" fmla="*/ 15 h 213"/>
              <a:gd name="T104" fmla="*/ 119 w 171"/>
              <a:gd name="T105" fmla="*/ 0 h 213"/>
              <a:gd name="T106" fmla="*/ 126 w 171"/>
              <a:gd name="T107" fmla="*/ 6 h 213"/>
              <a:gd name="T108" fmla="*/ 133 w 171"/>
              <a:gd name="T109" fmla="*/ 11 h 213"/>
              <a:gd name="T110" fmla="*/ 141 w 171"/>
              <a:gd name="T111" fmla="*/ 18 h 213"/>
              <a:gd name="T112" fmla="*/ 155 w 171"/>
              <a:gd name="T113" fmla="*/ 11 h 213"/>
              <a:gd name="T114" fmla="*/ 161 w 171"/>
              <a:gd name="T115" fmla="*/ 2 h 213"/>
              <a:gd name="T116" fmla="*/ 163 w 171"/>
              <a:gd name="T117" fmla="*/ 4 h 2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171" h="213">
                <a:moveTo>
                  <a:pt x="163" y="4"/>
                </a:moveTo>
                <a:lnTo>
                  <a:pt x="163" y="7"/>
                </a:lnTo>
                <a:lnTo>
                  <a:pt x="166" y="12"/>
                </a:lnTo>
                <a:lnTo>
                  <a:pt x="168" y="17"/>
                </a:lnTo>
                <a:lnTo>
                  <a:pt x="170" y="25"/>
                </a:lnTo>
                <a:lnTo>
                  <a:pt x="168" y="26"/>
                </a:lnTo>
                <a:lnTo>
                  <a:pt x="171" y="30"/>
                </a:lnTo>
                <a:lnTo>
                  <a:pt x="171" y="32"/>
                </a:lnTo>
                <a:lnTo>
                  <a:pt x="171" y="34"/>
                </a:lnTo>
                <a:lnTo>
                  <a:pt x="163" y="47"/>
                </a:lnTo>
                <a:lnTo>
                  <a:pt x="155" y="47"/>
                </a:lnTo>
                <a:lnTo>
                  <a:pt x="153" y="47"/>
                </a:lnTo>
                <a:lnTo>
                  <a:pt x="155" y="45"/>
                </a:lnTo>
                <a:lnTo>
                  <a:pt x="167" y="34"/>
                </a:lnTo>
                <a:lnTo>
                  <a:pt x="159" y="32"/>
                </a:lnTo>
                <a:lnTo>
                  <a:pt x="157" y="30"/>
                </a:lnTo>
                <a:lnTo>
                  <a:pt x="157" y="29"/>
                </a:lnTo>
                <a:lnTo>
                  <a:pt x="159" y="23"/>
                </a:lnTo>
                <a:lnTo>
                  <a:pt x="155" y="21"/>
                </a:lnTo>
                <a:lnTo>
                  <a:pt x="151" y="23"/>
                </a:lnTo>
                <a:lnTo>
                  <a:pt x="149" y="29"/>
                </a:lnTo>
                <a:lnTo>
                  <a:pt x="146" y="30"/>
                </a:lnTo>
                <a:lnTo>
                  <a:pt x="140" y="33"/>
                </a:lnTo>
                <a:lnTo>
                  <a:pt x="138" y="36"/>
                </a:lnTo>
                <a:lnTo>
                  <a:pt x="144" y="38"/>
                </a:lnTo>
                <a:lnTo>
                  <a:pt x="144" y="48"/>
                </a:lnTo>
                <a:lnTo>
                  <a:pt x="134" y="51"/>
                </a:lnTo>
                <a:lnTo>
                  <a:pt x="122" y="40"/>
                </a:lnTo>
                <a:lnTo>
                  <a:pt x="116" y="36"/>
                </a:lnTo>
                <a:lnTo>
                  <a:pt x="116" y="30"/>
                </a:lnTo>
                <a:lnTo>
                  <a:pt x="116" y="27"/>
                </a:lnTo>
                <a:lnTo>
                  <a:pt x="114" y="25"/>
                </a:lnTo>
                <a:lnTo>
                  <a:pt x="108" y="26"/>
                </a:lnTo>
                <a:lnTo>
                  <a:pt x="110" y="30"/>
                </a:lnTo>
                <a:lnTo>
                  <a:pt x="110" y="33"/>
                </a:lnTo>
                <a:lnTo>
                  <a:pt x="104" y="30"/>
                </a:lnTo>
                <a:lnTo>
                  <a:pt x="101" y="29"/>
                </a:lnTo>
                <a:lnTo>
                  <a:pt x="93" y="26"/>
                </a:lnTo>
                <a:lnTo>
                  <a:pt x="90" y="29"/>
                </a:lnTo>
                <a:lnTo>
                  <a:pt x="88" y="30"/>
                </a:lnTo>
                <a:lnTo>
                  <a:pt x="89" y="33"/>
                </a:lnTo>
                <a:lnTo>
                  <a:pt x="93" y="33"/>
                </a:lnTo>
                <a:lnTo>
                  <a:pt x="97" y="41"/>
                </a:lnTo>
                <a:lnTo>
                  <a:pt x="99" y="42"/>
                </a:lnTo>
                <a:lnTo>
                  <a:pt x="101" y="48"/>
                </a:lnTo>
                <a:lnTo>
                  <a:pt x="99" y="52"/>
                </a:lnTo>
                <a:lnTo>
                  <a:pt x="95" y="57"/>
                </a:lnTo>
                <a:lnTo>
                  <a:pt x="100" y="59"/>
                </a:lnTo>
                <a:lnTo>
                  <a:pt x="100" y="66"/>
                </a:lnTo>
                <a:lnTo>
                  <a:pt x="101" y="77"/>
                </a:lnTo>
                <a:lnTo>
                  <a:pt x="100" y="83"/>
                </a:lnTo>
                <a:lnTo>
                  <a:pt x="97" y="85"/>
                </a:lnTo>
                <a:lnTo>
                  <a:pt x="93" y="96"/>
                </a:lnTo>
                <a:lnTo>
                  <a:pt x="90" y="98"/>
                </a:lnTo>
                <a:lnTo>
                  <a:pt x="89" y="98"/>
                </a:lnTo>
                <a:lnTo>
                  <a:pt x="88" y="96"/>
                </a:lnTo>
                <a:lnTo>
                  <a:pt x="84" y="96"/>
                </a:lnTo>
                <a:lnTo>
                  <a:pt x="82" y="97"/>
                </a:lnTo>
                <a:lnTo>
                  <a:pt x="78" y="101"/>
                </a:lnTo>
                <a:lnTo>
                  <a:pt x="78" y="104"/>
                </a:lnTo>
                <a:lnTo>
                  <a:pt x="73" y="107"/>
                </a:lnTo>
                <a:lnTo>
                  <a:pt x="73" y="109"/>
                </a:lnTo>
                <a:lnTo>
                  <a:pt x="71" y="112"/>
                </a:lnTo>
                <a:lnTo>
                  <a:pt x="70" y="111"/>
                </a:lnTo>
                <a:lnTo>
                  <a:pt x="66" y="116"/>
                </a:lnTo>
                <a:lnTo>
                  <a:pt x="63" y="122"/>
                </a:lnTo>
                <a:lnTo>
                  <a:pt x="60" y="127"/>
                </a:lnTo>
                <a:lnTo>
                  <a:pt x="59" y="128"/>
                </a:lnTo>
                <a:lnTo>
                  <a:pt x="58" y="128"/>
                </a:lnTo>
                <a:lnTo>
                  <a:pt x="55" y="131"/>
                </a:lnTo>
                <a:lnTo>
                  <a:pt x="50" y="132"/>
                </a:lnTo>
                <a:lnTo>
                  <a:pt x="47" y="131"/>
                </a:lnTo>
                <a:lnTo>
                  <a:pt x="43" y="137"/>
                </a:lnTo>
                <a:lnTo>
                  <a:pt x="40" y="134"/>
                </a:lnTo>
                <a:lnTo>
                  <a:pt x="37" y="135"/>
                </a:lnTo>
                <a:lnTo>
                  <a:pt x="35" y="142"/>
                </a:lnTo>
                <a:lnTo>
                  <a:pt x="35" y="152"/>
                </a:lnTo>
                <a:lnTo>
                  <a:pt x="35" y="153"/>
                </a:lnTo>
                <a:lnTo>
                  <a:pt x="30" y="158"/>
                </a:lnTo>
                <a:lnTo>
                  <a:pt x="30" y="165"/>
                </a:lnTo>
                <a:lnTo>
                  <a:pt x="33" y="169"/>
                </a:lnTo>
                <a:lnTo>
                  <a:pt x="35" y="164"/>
                </a:lnTo>
                <a:lnTo>
                  <a:pt x="37" y="167"/>
                </a:lnTo>
                <a:lnTo>
                  <a:pt x="39" y="169"/>
                </a:lnTo>
                <a:lnTo>
                  <a:pt x="45" y="164"/>
                </a:lnTo>
                <a:lnTo>
                  <a:pt x="45" y="167"/>
                </a:lnTo>
                <a:lnTo>
                  <a:pt x="45" y="168"/>
                </a:lnTo>
                <a:lnTo>
                  <a:pt x="47" y="172"/>
                </a:lnTo>
                <a:lnTo>
                  <a:pt x="45" y="172"/>
                </a:lnTo>
                <a:lnTo>
                  <a:pt x="45" y="173"/>
                </a:lnTo>
                <a:lnTo>
                  <a:pt x="43" y="173"/>
                </a:lnTo>
                <a:lnTo>
                  <a:pt x="39" y="176"/>
                </a:lnTo>
                <a:lnTo>
                  <a:pt x="39" y="177"/>
                </a:lnTo>
                <a:lnTo>
                  <a:pt x="39" y="183"/>
                </a:lnTo>
                <a:lnTo>
                  <a:pt x="41" y="190"/>
                </a:lnTo>
                <a:lnTo>
                  <a:pt x="40" y="192"/>
                </a:lnTo>
                <a:lnTo>
                  <a:pt x="36" y="192"/>
                </a:lnTo>
                <a:lnTo>
                  <a:pt x="35" y="194"/>
                </a:lnTo>
                <a:lnTo>
                  <a:pt x="36" y="203"/>
                </a:lnTo>
                <a:lnTo>
                  <a:pt x="33" y="207"/>
                </a:lnTo>
                <a:lnTo>
                  <a:pt x="33" y="209"/>
                </a:lnTo>
                <a:lnTo>
                  <a:pt x="29" y="209"/>
                </a:lnTo>
                <a:lnTo>
                  <a:pt x="22" y="213"/>
                </a:lnTo>
                <a:lnTo>
                  <a:pt x="22" y="213"/>
                </a:lnTo>
                <a:lnTo>
                  <a:pt x="21" y="213"/>
                </a:lnTo>
                <a:lnTo>
                  <a:pt x="15" y="209"/>
                </a:lnTo>
                <a:lnTo>
                  <a:pt x="13" y="207"/>
                </a:lnTo>
                <a:lnTo>
                  <a:pt x="10" y="205"/>
                </a:lnTo>
                <a:lnTo>
                  <a:pt x="6" y="199"/>
                </a:lnTo>
                <a:lnTo>
                  <a:pt x="5" y="197"/>
                </a:lnTo>
                <a:lnTo>
                  <a:pt x="5" y="187"/>
                </a:lnTo>
                <a:lnTo>
                  <a:pt x="5" y="183"/>
                </a:lnTo>
                <a:lnTo>
                  <a:pt x="3" y="179"/>
                </a:lnTo>
                <a:lnTo>
                  <a:pt x="2" y="173"/>
                </a:lnTo>
                <a:lnTo>
                  <a:pt x="0" y="169"/>
                </a:lnTo>
                <a:lnTo>
                  <a:pt x="5" y="162"/>
                </a:lnTo>
                <a:lnTo>
                  <a:pt x="7" y="157"/>
                </a:lnTo>
                <a:lnTo>
                  <a:pt x="11" y="147"/>
                </a:lnTo>
                <a:lnTo>
                  <a:pt x="15" y="138"/>
                </a:lnTo>
                <a:lnTo>
                  <a:pt x="20" y="131"/>
                </a:lnTo>
                <a:lnTo>
                  <a:pt x="20" y="131"/>
                </a:lnTo>
                <a:lnTo>
                  <a:pt x="22" y="131"/>
                </a:lnTo>
                <a:lnTo>
                  <a:pt x="26" y="123"/>
                </a:lnTo>
                <a:lnTo>
                  <a:pt x="30" y="109"/>
                </a:lnTo>
                <a:lnTo>
                  <a:pt x="35" y="102"/>
                </a:lnTo>
                <a:lnTo>
                  <a:pt x="41" y="101"/>
                </a:lnTo>
                <a:lnTo>
                  <a:pt x="45" y="98"/>
                </a:lnTo>
                <a:lnTo>
                  <a:pt x="44" y="93"/>
                </a:lnTo>
                <a:lnTo>
                  <a:pt x="54" y="78"/>
                </a:lnTo>
                <a:lnTo>
                  <a:pt x="59" y="71"/>
                </a:lnTo>
                <a:lnTo>
                  <a:pt x="66" y="70"/>
                </a:lnTo>
                <a:lnTo>
                  <a:pt x="73" y="70"/>
                </a:lnTo>
                <a:lnTo>
                  <a:pt x="78" y="66"/>
                </a:lnTo>
                <a:lnTo>
                  <a:pt x="80" y="60"/>
                </a:lnTo>
                <a:lnTo>
                  <a:pt x="81" y="55"/>
                </a:lnTo>
                <a:lnTo>
                  <a:pt x="85" y="51"/>
                </a:lnTo>
                <a:lnTo>
                  <a:pt x="89" y="49"/>
                </a:lnTo>
                <a:lnTo>
                  <a:pt x="92" y="44"/>
                </a:lnTo>
                <a:lnTo>
                  <a:pt x="89" y="40"/>
                </a:lnTo>
                <a:lnTo>
                  <a:pt x="88" y="34"/>
                </a:lnTo>
                <a:lnTo>
                  <a:pt x="84" y="33"/>
                </a:lnTo>
                <a:lnTo>
                  <a:pt x="84" y="30"/>
                </a:lnTo>
                <a:lnTo>
                  <a:pt x="84" y="25"/>
                </a:lnTo>
                <a:lnTo>
                  <a:pt x="88" y="22"/>
                </a:lnTo>
                <a:lnTo>
                  <a:pt x="89" y="26"/>
                </a:lnTo>
                <a:lnTo>
                  <a:pt x="89" y="23"/>
                </a:lnTo>
                <a:lnTo>
                  <a:pt x="89" y="17"/>
                </a:lnTo>
                <a:lnTo>
                  <a:pt x="89" y="15"/>
                </a:lnTo>
                <a:lnTo>
                  <a:pt x="88" y="10"/>
                </a:lnTo>
                <a:lnTo>
                  <a:pt x="92" y="11"/>
                </a:lnTo>
                <a:lnTo>
                  <a:pt x="97" y="19"/>
                </a:lnTo>
                <a:lnTo>
                  <a:pt x="100" y="19"/>
                </a:lnTo>
                <a:lnTo>
                  <a:pt x="110" y="17"/>
                </a:lnTo>
                <a:lnTo>
                  <a:pt x="107" y="21"/>
                </a:lnTo>
                <a:lnTo>
                  <a:pt x="112" y="22"/>
                </a:lnTo>
                <a:lnTo>
                  <a:pt x="121" y="15"/>
                </a:lnTo>
                <a:lnTo>
                  <a:pt x="116" y="8"/>
                </a:lnTo>
                <a:lnTo>
                  <a:pt x="116" y="2"/>
                </a:lnTo>
                <a:lnTo>
                  <a:pt x="119" y="0"/>
                </a:lnTo>
                <a:lnTo>
                  <a:pt x="127" y="0"/>
                </a:lnTo>
                <a:lnTo>
                  <a:pt x="130" y="0"/>
                </a:lnTo>
                <a:lnTo>
                  <a:pt x="126" y="6"/>
                </a:lnTo>
                <a:lnTo>
                  <a:pt x="127" y="8"/>
                </a:lnTo>
                <a:lnTo>
                  <a:pt x="130" y="10"/>
                </a:lnTo>
                <a:lnTo>
                  <a:pt x="133" y="11"/>
                </a:lnTo>
                <a:lnTo>
                  <a:pt x="136" y="11"/>
                </a:lnTo>
                <a:lnTo>
                  <a:pt x="138" y="15"/>
                </a:lnTo>
                <a:lnTo>
                  <a:pt x="141" y="18"/>
                </a:lnTo>
                <a:lnTo>
                  <a:pt x="144" y="19"/>
                </a:lnTo>
                <a:lnTo>
                  <a:pt x="149" y="17"/>
                </a:lnTo>
                <a:lnTo>
                  <a:pt x="155" y="11"/>
                </a:lnTo>
                <a:lnTo>
                  <a:pt x="159" y="0"/>
                </a:lnTo>
                <a:lnTo>
                  <a:pt x="161" y="3"/>
                </a:lnTo>
                <a:lnTo>
                  <a:pt x="161" y="2"/>
                </a:lnTo>
                <a:lnTo>
                  <a:pt x="163" y="3"/>
                </a:lnTo>
                <a:lnTo>
                  <a:pt x="164" y="6"/>
                </a:lnTo>
                <a:lnTo>
                  <a:pt x="163" y="4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62" name="Freeform 323"/>
          <p:cNvSpPr>
            <a:spLocks/>
          </p:cNvSpPr>
          <p:nvPr/>
        </p:nvSpPr>
        <p:spPr bwMode="auto">
          <a:xfrm>
            <a:off x="6819900" y="1435100"/>
            <a:ext cx="26988" cy="98425"/>
          </a:xfrm>
          <a:custGeom>
            <a:avLst/>
            <a:gdLst>
              <a:gd name="T0" fmla="*/ 5 w 17"/>
              <a:gd name="T1" fmla="*/ 19 h 62"/>
              <a:gd name="T2" fmla="*/ 13 w 17"/>
              <a:gd name="T3" fmla="*/ 0 h 62"/>
              <a:gd name="T4" fmla="*/ 16 w 17"/>
              <a:gd name="T5" fmla="*/ 4 h 62"/>
              <a:gd name="T6" fmla="*/ 15 w 17"/>
              <a:gd name="T7" fmla="*/ 17 h 62"/>
              <a:gd name="T8" fmla="*/ 17 w 17"/>
              <a:gd name="T9" fmla="*/ 15 h 62"/>
              <a:gd name="T10" fmla="*/ 16 w 17"/>
              <a:gd name="T11" fmla="*/ 33 h 62"/>
              <a:gd name="T12" fmla="*/ 15 w 17"/>
              <a:gd name="T13" fmla="*/ 45 h 62"/>
              <a:gd name="T14" fmla="*/ 16 w 17"/>
              <a:gd name="T15" fmla="*/ 57 h 62"/>
              <a:gd name="T16" fmla="*/ 15 w 17"/>
              <a:gd name="T17" fmla="*/ 60 h 62"/>
              <a:gd name="T18" fmla="*/ 12 w 17"/>
              <a:gd name="T19" fmla="*/ 62 h 62"/>
              <a:gd name="T20" fmla="*/ 7 w 17"/>
              <a:gd name="T21" fmla="*/ 57 h 62"/>
              <a:gd name="T22" fmla="*/ 4 w 17"/>
              <a:gd name="T23" fmla="*/ 51 h 62"/>
              <a:gd name="T24" fmla="*/ 1 w 17"/>
              <a:gd name="T25" fmla="*/ 48 h 62"/>
              <a:gd name="T26" fmla="*/ 0 w 17"/>
              <a:gd name="T27" fmla="*/ 44 h 62"/>
              <a:gd name="T28" fmla="*/ 1 w 17"/>
              <a:gd name="T29" fmla="*/ 33 h 62"/>
              <a:gd name="T30" fmla="*/ 5 w 17"/>
              <a:gd name="T31" fmla="*/ 29 h 62"/>
              <a:gd name="T32" fmla="*/ 5 w 17"/>
              <a:gd name="T33" fmla="*/ 19 h 6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17" h="62">
                <a:moveTo>
                  <a:pt x="5" y="19"/>
                </a:moveTo>
                <a:lnTo>
                  <a:pt x="13" y="0"/>
                </a:lnTo>
                <a:lnTo>
                  <a:pt x="16" y="4"/>
                </a:lnTo>
                <a:lnTo>
                  <a:pt x="15" y="17"/>
                </a:lnTo>
                <a:lnTo>
                  <a:pt x="17" y="15"/>
                </a:lnTo>
                <a:lnTo>
                  <a:pt x="16" y="33"/>
                </a:lnTo>
                <a:lnTo>
                  <a:pt x="15" y="45"/>
                </a:lnTo>
                <a:lnTo>
                  <a:pt x="16" y="57"/>
                </a:lnTo>
                <a:lnTo>
                  <a:pt x="15" y="60"/>
                </a:lnTo>
                <a:lnTo>
                  <a:pt x="12" y="62"/>
                </a:lnTo>
                <a:lnTo>
                  <a:pt x="7" y="57"/>
                </a:lnTo>
                <a:lnTo>
                  <a:pt x="4" y="51"/>
                </a:lnTo>
                <a:lnTo>
                  <a:pt x="1" y="48"/>
                </a:lnTo>
                <a:lnTo>
                  <a:pt x="0" y="44"/>
                </a:lnTo>
                <a:lnTo>
                  <a:pt x="1" y="33"/>
                </a:lnTo>
                <a:lnTo>
                  <a:pt x="5" y="29"/>
                </a:lnTo>
                <a:lnTo>
                  <a:pt x="5" y="19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63" name="Freeform 324"/>
          <p:cNvSpPr>
            <a:spLocks/>
          </p:cNvSpPr>
          <p:nvPr/>
        </p:nvSpPr>
        <p:spPr bwMode="auto">
          <a:xfrm>
            <a:off x="7086600" y="1390650"/>
            <a:ext cx="114300" cy="103188"/>
          </a:xfrm>
          <a:custGeom>
            <a:avLst/>
            <a:gdLst>
              <a:gd name="T0" fmla="*/ 19 w 72"/>
              <a:gd name="T1" fmla="*/ 31 h 65"/>
              <a:gd name="T2" fmla="*/ 16 w 72"/>
              <a:gd name="T3" fmla="*/ 65 h 65"/>
              <a:gd name="T4" fmla="*/ 12 w 72"/>
              <a:gd name="T5" fmla="*/ 64 h 65"/>
              <a:gd name="T6" fmla="*/ 10 w 72"/>
              <a:gd name="T7" fmla="*/ 51 h 65"/>
              <a:gd name="T8" fmla="*/ 10 w 72"/>
              <a:gd name="T9" fmla="*/ 46 h 65"/>
              <a:gd name="T10" fmla="*/ 13 w 72"/>
              <a:gd name="T11" fmla="*/ 23 h 65"/>
              <a:gd name="T12" fmla="*/ 1 w 72"/>
              <a:gd name="T13" fmla="*/ 5 h 65"/>
              <a:gd name="T14" fmla="*/ 0 w 72"/>
              <a:gd name="T15" fmla="*/ 4 h 65"/>
              <a:gd name="T16" fmla="*/ 0 w 72"/>
              <a:gd name="T17" fmla="*/ 2 h 65"/>
              <a:gd name="T18" fmla="*/ 1 w 72"/>
              <a:gd name="T19" fmla="*/ 0 h 65"/>
              <a:gd name="T20" fmla="*/ 8 w 72"/>
              <a:gd name="T21" fmla="*/ 1 h 65"/>
              <a:gd name="T22" fmla="*/ 16 w 72"/>
              <a:gd name="T23" fmla="*/ 10 h 65"/>
              <a:gd name="T24" fmla="*/ 17 w 72"/>
              <a:gd name="T25" fmla="*/ 12 h 65"/>
              <a:gd name="T26" fmla="*/ 21 w 72"/>
              <a:gd name="T27" fmla="*/ 21 h 65"/>
              <a:gd name="T28" fmla="*/ 31 w 72"/>
              <a:gd name="T29" fmla="*/ 32 h 65"/>
              <a:gd name="T30" fmla="*/ 36 w 72"/>
              <a:gd name="T31" fmla="*/ 35 h 65"/>
              <a:gd name="T32" fmla="*/ 31 w 72"/>
              <a:gd name="T33" fmla="*/ 36 h 65"/>
              <a:gd name="T34" fmla="*/ 39 w 72"/>
              <a:gd name="T35" fmla="*/ 38 h 65"/>
              <a:gd name="T36" fmla="*/ 45 w 72"/>
              <a:gd name="T37" fmla="*/ 35 h 65"/>
              <a:gd name="T38" fmla="*/ 46 w 72"/>
              <a:gd name="T39" fmla="*/ 31 h 65"/>
              <a:gd name="T40" fmla="*/ 51 w 72"/>
              <a:gd name="T41" fmla="*/ 32 h 65"/>
              <a:gd name="T42" fmla="*/ 61 w 72"/>
              <a:gd name="T43" fmla="*/ 40 h 65"/>
              <a:gd name="T44" fmla="*/ 72 w 72"/>
              <a:gd name="T45" fmla="*/ 47 h 65"/>
              <a:gd name="T46" fmla="*/ 70 w 72"/>
              <a:gd name="T47" fmla="*/ 49 h 65"/>
              <a:gd name="T48" fmla="*/ 61 w 72"/>
              <a:gd name="T49" fmla="*/ 47 h 65"/>
              <a:gd name="T50" fmla="*/ 53 w 72"/>
              <a:gd name="T51" fmla="*/ 50 h 65"/>
              <a:gd name="T52" fmla="*/ 39 w 72"/>
              <a:gd name="T53" fmla="*/ 49 h 65"/>
              <a:gd name="T54" fmla="*/ 34 w 72"/>
              <a:gd name="T55" fmla="*/ 47 h 65"/>
              <a:gd name="T56" fmla="*/ 25 w 72"/>
              <a:gd name="T57" fmla="*/ 42 h 65"/>
              <a:gd name="T58" fmla="*/ 21 w 72"/>
              <a:gd name="T59" fmla="*/ 32 h 65"/>
              <a:gd name="T60" fmla="*/ 19 w 72"/>
              <a:gd name="T61" fmla="*/ 31 h 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</a:cxnLst>
            <a:rect l="0" t="0" r="r" b="b"/>
            <a:pathLst>
              <a:path w="72" h="65">
                <a:moveTo>
                  <a:pt x="19" y="31"/>
                </a:moveTo>
                <a:lnTo>
                  <a:pt x="16" y="65"/>
                </a:lnTo>
                <a:lnTo>
                  <a:pt x="12" y="64"/>
                </a:lnTo>
                <a:lnTo>
                  <a:pt x="10" y="51"/>
                </a:lnTo>
                <a:lnTo>
                  <a:pt x="10" y="46"/>
                </a:lnTo>
                <a:lnTo>
                  <a:pt x="13" y="23"/>
                </a:lnTo>
                <a:lnTo>
                  <a:pt x="1" y="5"/>
                </a:lnTo>
                <a:lnTo>
                  <a:pt x="0" y="4"/>
                </a:lnTo>
                <a:lnTo>
                  <a:pt x="0" y="2"/>
                </a:lnTo>
                <a:lnTo>
                  <a:pt x="1" y="0"/>
                </a:lnTo>
                <a:lnTo>
                  <a:pt x="8" y="1"/>
                </a:lnTo>
                <a:lnTo>
                  <a:pt x="16" y="10"/>
                </a:lnTo>
                <a:lnTo>
                  <a:pt x="17" y="12"/>
                </a:lnTo>
                <a:lnTo>
                  <a:pt x="21" y="21"/>
                </a:lnTo>
                <a:lnTo>
                  <a:pt x="31" y="32"/>
                </a:lnTo>
                <a:lnTo>
                  <a:pt x="36" y="35"/>
                </a:lnTo>
                <a:lnTo>
                  <a:pt x="31" y="36"/>
                </a:lnTo>
                <a:lnTo>
                  <a:pt x="39" y="38"/>
                </a:lnTo>
                <a:lnTo>
                  <a:pt x="45" y="35"/>
                </a:lnTo>
                <a:lnTo>
                  <a:pt x="46" y="31"/>
                </a:lnTo>
                <a:lnTo>
                  <a:pt x="51" y="32"/>
                </a:lnTo>
                <a:lnTo>
                  <a:pt x="61" y="40"/>
                </a:lnTo>
                <a:lnTo>
                  <a:pt x="72" y="47"/>
                </a:lnTo>
                <a:lnTo>
                  <a:pt x="70" y="49"/>
                </a:lnTo>
                <a:lnTo>
                  <a:pt x="61" y="47"/>
                </a:lnTo>
                <a:lnTo>
                  <a:pt x="53" y="50"/>
                </a:lnTo>
                <a:lnTo>
                  <a:pt x="39" y="49"/>
                </a:lnTo>
                <a:lnTo>
                  <a:pt x="34" y="47"/>
                </a:lnTo>
                <a:lnTo>
                  <a:pt x="25" y="42"/>
                </a:lnTo>
                <a:lnTo>
                  <a:pt x="21" y="32"/>
                </a:lnTo>
                <a:lnTo>
                  <a:pt x="19" y="31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64" name="Freeform 325"/>
          <p:cNvSpPr>
            <a:spLocks/>
          </p:cNvSpPr>
          <p:nvPr/>
        </p:nvSpPr>
        <p:spPr bwMode="auto">
          <a:xfrm>
            <a:off x="6697663" y="1441450"/>
            <a:ext cx="47625" cy="17463"/>
          </a:xfrm>
          <a:custGeom>
            <a:avLst/>
            <a:gdLst>
              <a:gd name="T0" fmla="*/ 29 w 30"/>
              <a:gd name="T1" fmla="*/ 8 h 11"/>
              <a:gd name="T2" fmla="*/ 11 w 30"/>
              <a:gd name="T3" fmla="*/ 11 h 11"/>
              <a:gd name="T4" fmla="*/ 0 w 30"/>
              <a:gd name="T5" fmla="*/ 0 h 11"/>
              <a:gd name="T6" fmla="*/ 6 w 30"/>
              <a:gd name="T7" fmla="*/ 0 h 11"/>
              <a:gd name="T8" fmla="*/ 7 w 30"/>
              <a:gd name="T9" fmla="*/ 2 h 11"/>
              <a:gd name="T10" fmla="*/ 11 w 30"/>
              <a:gd name="T11" fmla="*/ 7 h 11"/>
              <a:gd name="T12" fmla="*/ 19 w 30"/>
              <a:gd name="T13" fmla="*/ 8 h 11"/>
              <a:gd name="T14" fmla="*/ 28 w 30"/>
              <a:gd name="T15" fmla="*/ 3 h 11"/>
              <a:gd name="T16" fmla="*/ 29 w 30"/>
              <a:gd name="T17" fmla="*/ 4 h 11"/>
              <a:gd name="T18" fmla="*/ 30 w 30"/>
              <a:gd name="T19" fmla="*/ 4 h 11"/>
              <a:gd name="T20" fmla="*/ 29 w 30"/>
              <a:gd name="T21" fmla="*/ 8 h 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30" h="11">
                <a:moveTo>
                  <a:pt x="29" y="8"/>
                </a:moveTo>
                <a:lnTo>
                  <a:pt x="11" y="11"/>
                </a:lnTo>
                <a:lnTo>
                  <a:pt x="0" y="0"/>
                </a:lnTo>
                <a:lnTo>
                  <a:pt x="6" y="0"/>
                </a:lnTo>
                <a:lnTo>
                  <a:pt x="7" y="2"/>
                </a:lnTo>
                <a:lnTo>
                  <a:pt x="11" y="7"/>
                </a:lnTo>
                <a:lnTo>
                  <a:pt x="19" y="8"/>
                </a:lnTo>
                <a:lnTo>
                  <a:pt x="28" y="3"/>
                </a:lnTo>
                <a:lnTo>
                  <a:pt x="29" y="4"/>
                </a:lnTo>
                <a:lnTo>
                  <a:pt x="30" y="4"/>
                </a:lnTo>
                <a:lnTo>
                  <a:pt x="29" y="8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65" name="Freeform 326"/>
          <p:cNvSpPr>
            <a:spLocks/>
          </p:cNvSpPr>
          <p:nvPr/>
        </p:nvSpPr>
        <p:spPr bwMode="auto">
          <a:xfrm>
            <a:off x="6915150" y="1444625"/>
            <a:ext cx="42863" cy="61913"/>
          </a:xfrm>
          <a:custGeom>
            <a:avLst/>
            <a:gdLst>
              <a:gd name="T0" fmla="*/ 19 w 27"/>
              <a:gd name="T1" fmla="*/ 8 h 39"/>
              <a:gd name="T2" fmla="*/ 13 w 27"/>
              <a:gd name="T3" fmla="*/ 8 h 39"/>
              <a:gd name="T4" fmla="*/ 12 w 27"/>
              <a:gd name="T5" fmla="*/ 9 h 39"/>
              <a:gd name="T6" fmla="*/ 11 w 27"/>
              <a:gd name="T7" fmla="*/ 9 h 39"/>
              <a:gd name="T8" fmla="*/ 8 w 27"/>
              <a:gd name="T9" fmla="*/ 11 h 39"/>
              <a:gd name="T10" fmla="*/ 8 w 27"/>
              <a:gd name="T11" fmla="*/ 13 h 39"/>
              <a:gd name="T12" fmla="*/ 9 w 27"/>
              <a:gd name="T13" fmla="*/ 36 h 39"/>
              <a:gd name="T14" fmla="*/ 8 w 27"/>
              <a:gd name="T15" fmla="*/ 39 h 39"/>
              <a:gd name="T16" fmla="*/ 4 w 27"/>
              <a:gd name="T17" fmla="*/ 39 h 39"/>
              <a:gd name="T18" fmla="*/ 4 w 27"/>
              <a:gd name="T19" fmla="*/ 36 h 39"/>
              <a:gd name="T20" fmla="*/ 5 w 27"/>
              <a:gd name="T21" fmla="*/ 34 h 39"/>
              <a:gd name="T22" fmla="*/ 5 w 27"/>
              <a:gd name="T23" fmla="*/ 31 h 39"/>
              <a:gd name="T24" fmla="*/ 7 w 27"/>
              <a:gd name="T25" fmla="*/ 24 h 39"/>
              <a:gd name="T26" fmla="*/ 4 w 27"/>
              <a:gd name="T27" fmla="*/ 16 h 39"/>
              <a:gd name="T28" fmla="*/ 1 w 27"/>
              <a:gd name="T29" fmla="*/ 12 h 39"/>
              <a:gd name="T30" fmla="*/ 0 w 27"/>
              <a:gd name="T31" fmla="*/ 11 h 39"/>
              <a:gd name="T32" fmla="*/ 2 w 27"/>
              <a:gd name="T33" fmla="*/ 9 h 39"/>
              <a:gd name="T34" fmla="*/ 7 w 27"/>
              <a:gd name="T35" fmla="*/ 8 h 39"/>
              <a:gd name="T36" fmla="*/ 17 w 27"/>
              <a:gd name="T37" fmla="*/ 2 h 39"/>
              <a:gd name="T38" fmla="*/ 23 w 27"/>
              <a:gd name="T39" fmla="*/ 0 h 39"/>
              <a:gd name="T40" fmla="*/ 26 w 27"/>
              <a:gd name="T41" fmla="*/ 1 h 39"/>
              <a:gd name="T42" fmla="*/ 27 w 27"/>
              <a:gd name="T43" fmla="*/ 26 h 39"/>
              <a:gd name="T44" fmla="*/ 23 w 27"/>
              <a:gd name="T45" fmla="*/ 23 h 39"/>
              <a:gd name="T46" fmla="*/ 19 w 27"/>
              <a:gd name="T47" fmla="*/ 8 h 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27" h="39">
                <a:moveTo>
                  <a:pt x="19" y="8"/>
                </a:moveTo>
                <a:lnTo>
                  <a:pt x="13" y="8"/>
                </a:lnTo>
                <a:lnTo>
                  <a:pt x="12" y="9"/>
                </a:lnTo>
                <a:lnTo>
                  <a:pt x="11" y="9"/>
                </a:lnTo>
                <a:lnTo>
                  <a:pt x="8" y="11"/>
                </a:lnTo>
                <a:lnTo>
                  <a:pt x="8" y="13"/>
                </a:lnTo>
                <a:lnTo>
                  <a:pt x="9" y="36"/>
                </a:lnTo>
                <a:lnTo>
                  <a:pt x="8" y="39"/>
                </a:lnTo>
                <a:lnTo>
                  <a:pt x="4" y="39"/>
                </a:lnTo>
                <a:lnTo>
                  <a:pt x="4" y="36"/>
                </a:lnTo>
                <a:lnTo>
                  <a:pt x="5" y="34"/>
                </a:lnTo>
                <a:lnTo>
                  <a:pt x="5" y="31"/>
                </a:lnTo>
                <a:lnTo>
                  <a:pt x="7" y="24"/>
                </a:lnTo>
                <a:lnTo>
                  <a:pt x="4" y="16"/>
                </a:lnTo>
                <a:lnTo>
                  <a:pt x="1" y="12"/>
                </a:lnTo>
                <a:lnTo>
                  <a:pt x="0" y="11"/>
                </a:lnTo>
                <a:lnTo>
                  <a:pt x="2" y="9"/>
                </a:lnTo>
                <a:lnTo>
                  <a:pt x="7" y="8"/>
                </a:lnTo>
                <a:lnTo>
                  <a:pt x="17" y="2"/>
                </a:lnTo>
                <a:lnTo>
                  <a:pt x="23" y="0"/>
                </a:lnTo>
                <a:lnTo>
                  <a:pt x="26" y="1"/>
                </a:lnTo>
                <a:lnTo>
                  <a:pt x="27" y="26"/>
                </a:lnTo>
                <a:lnTo>
                  <a:pt x="23" y="23"/>
                </a:lnTo>
                <a:lnTo>
                  <a:pt x="19" y="8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66" name="Freeform 327"/>
          <p:cNvSpPr>
            <a:spLocks/>
          </p:cNvSpPr>
          <p:nvPr/>
        </p:nvSpPr>
        <p:spPr bwMode="auto">
          <a:xfrm>
            <a:off x="6762750" y="1406525"/>
            <a:ext cx="39688" cy="34925"/>
          </a:xfrm>
          <a:custGeom>
            <a:avLst/>
            <a:gdLst>
              <a:gd name="T0" fmla="*/ 0 w 25"/>
              <a:gd name="T1" fmla="*/ 20 h 22"/>
              <a:gd name="T2" fmla="*/ 4 w 25"/>
              <a:gd name="T3" fmla="*/ 13 h 22"/>
              <a:gd name="T4" fmla="*/ 7 w 25"/>
              <a:gd name="T5" fmla="*/ 6 h 22"/>
              <a:gd name="T6" fmla="*/ 7 w 25"/>
              <a:gd name="T7" fmla="*/ 14 h 22"/>
              <a:gd name="T8" fmla="*/ 8 w 25"/>
              <a:gd name="T9" fmla="*/ 15 h 22"/>
              <a:gd name="T10" fmla="*/ 11 w 25"/>
              <a:gd name="T11" fmla="*/ 14 h 22"/>
              <a:gd name="T12" fmla="*/ 15 w 25"/>
              <a:gd name="T13" fmla="*/ 13 h 22"/>
              <a:gd name="T14" fmla="*/ 21 w 25"/>
              <a:gd name="T15" fmla="*/ 9 h 22"/>
              <a:gd name="T16" fmla="*/ 23 w 25"/>
              <a:gd name="T17" fmla="*/ 5 h 22"/>
              <a:gd name="T18" fmla="*/ 25 w 25"/>
              <a:gd name="T19" fmla="*/ 0 h 22"/>
              <a:gd name="T20" fmla="*/ 25 w 25"/>
              <a:gd name="T21" fmla="*/ 2 h 22"/>
              <a:gd name="T22" fmla="*/ 25 w 25"/>
              <a:gd name="T23" fmla="*/ 9 h 22"/>
              <a:gd name="T24" fmla="*/ 25 w 25"/>
              <a:gd name="T25" fmla="*/ 14 h 22"/>
              <a:gd name="T26" fmla="*/ 2 w 25"/>
              <a:gd name="T27" fmla="*/ 22 h 22"/>
              <a:gd name="T28" fmla="*/ 0 w 25"/>
              <a:gd name="T29" fmla="*/ 20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25" h="22">
                <a:moveTo>
                  <a:pt x="0" y="20"/>
                </a:moveTo>
                <a:lnTo>
                  <a:pt x="4" y="13"/>
                </a:lnTo>
                <a:lnTo>
                  <a:pt x="7" y="6"/>
                </a:lnTo>
                <a:lnTo>
                  <a:pt x="7" y="14"/>
                </a:lnTo>
                <a:lnTo>
                  <a:pt x="8" y="15"/>
                </a:lnTo>
                <a:lnTo>
                  <a:pt x="11" y="14"/>
                </a:lnTo>
                <a:lnTo>
                  <a:pt x="15" y="13"/>
                </a:lnTo>
                <a:lnTo>
                  <a:pt x="21" y="9"/>
                </a:lnTo>
                <a:lnTo>
                  <a:pt x="23" y="5"/>
                </a:lnTo>
                <a:lnTo>
                  <a:pt x="25" y="0"/>
                </a:lnTo>
                <a:lnTo>
                  <a:pt x="25" y="2"/>
                </a:lnTo>
                <a:lnTo>
                  <a:pt x="25" y="9"/>
                </a:lnTo>
                <a:lnTo>
                  <a:pt x="25" y="14"/>
                </a:lnTo>
                <a:lnTo>
                  <a:pt x="2" y="22"/>
                </a:lnTo>
                <a:lnTo>
                  <a:pt x="0" y="20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67" name="Freeform 328"/>
          <p:cNvSpPr>
            <a:spLocks/>
          </p:cNvSpPr>
          <p:nvPr/>
        </p:nvSpPr>
        <p:spPr bwMode="auto">
          <a:xfrm>
            <a:off x="6959600" y="1374775"/>
            <a:ext cx="38100" cy="63500"/>
          </a:xfrm>
          <a:custGeom>
            <a:avLst/>
            <a:gdLst>
              <a:gd name="T0" fmla="*/ 0 w 24"/>
              <a:gd name="T1" fmla="*/ 33 h 40"/>
              <a:gd name="T2" fmla="*/ 3 w 24"/>
              <a:gd name="T3" fmla="*/ 23 h 40"/>
              <a:gd name="T4" fmla="*/ 10 w 24"/>
              <a:gd name="T5" fmla="*/ 16 h 40"/>
              <a:gd name="T6" fmla="*/ 7 w 24"/>
              <a:gd name="T7" fmla="*/ 11 h 40"/>
              <a:gd name="T8" fmla="*/ 10 w 24"/>
              <a:gd name="T9" fmla="*/ 7 h 40"/>
              <a:gd name="T10" fmla="*/ 19 w 24"/>
              <a:gd name="T11" fmla="*/ 1 h 40"/>
              <a:gd name="T12" fmla="*/ 24 w 24"/>
              <a:gd name="T13" fmla="*/ 0 h 40"/>
              <a:gd name="T14" fmla="*/ 22 w 24"/>
              <a:gd name="T15" fmla="*/ 4 h 40"/>
              <a:gd name="T16" fmla="*/ 18 w 24"/>
              <a:gd name="T17" fmla="*/ 11 h 40"/>
              <a:gd name="T18" fmla="*/ 17 w 24"/>
              <a:gd name="T19" fmla="*/ 12 h 40"/>
              <a:gd name="T20" fmla="*/ 11 w 24"/>
              <a:gd name="T21" fmla="*/ 18 h 40"/>
              <a:gd name="T22" fmla="*/ 6 w 24"/>
              <a:gd name="T23" fmla="*/ 26 h 40"/>
              <a:gd name="T24" fmla="*/ 9 w 24"/>
              <a:gd name="T25" fmla="*/ 29 h 40"/>
              <a:gd name="T26" fmla="*/ 14 w 24"/>
              <a:gd name="T27" fmla="*/ 29 h 40"/>
              <a:gd name="T28" fmla="*/ 11 w 24"/>
              <a:gd name="T29" fmla="*/ 34 h 40"/>
              <a:gd name="T30" fmla="*/ 13 w 24"/>
              <a:gd name="T31" fmla="*/ 34 h 40"/>
              <a:gd name="T32" fmla="*/ 11 w 24"/>
              <a:gd name="T33" fmla="*/ 35 h 40"/>
              <a:gd name="T34" fmla="*/ 9 w 24"/>
              <a:gd name="T35" fmla="*/ 40 h 40"/>
              <a:gd name="T36" fmla="*/ 3 w 24"/>
              <a:gd name="T37" fmla="*/ 35 h 40"/>
              <a:gd name="T38" fmla="*/ 0 w 24"/>
              <a:gd name="T39" fmla="*/ 34 h 40"/>
              <a:gd name="T40" fmla="*/ 0 w 24"/>
              <a:gd name="T41" fmla="*/ 33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24" h="40">
                <a:moveTo>
                  <a:pt x="0" y="33"/>
                </a:moveTo>
                <a:lnTo>
                  <a:pt x="3" y="23"/>
                </a:lnTo>
                <a:lnTo>
                  <a:pt x="10" y="16"/>
                </a:lnTo>
                <a:lnTo>
                  <a:pt x="7" y="11"/>
                </a:lnTo>
                <a:lnTo>
                  <a:pt x="10" y="7"/>
                </a:lnTo>
                <a:lnTo>
                  <a:pt x="19" y="1"/>
                </a:lnTo>
                <a:lnTo>
                  <a:pt x="24" y="0"/>
                </a:lnTo>
                <a:lnTo>
                  <a:pt x="22" y="4"/>
                </a:lnTo>
                <a:lnTo>
                  <a:pt x="18" y="11"/>
                </a:lnTo>
                <a:lnTo>
                  <a:pt x="17" y="12"/>
                </a:lnTo>
                <a:lnTo>
                  <a:pt x="11" y="18"/>
                </a:lnTo>
                <a:lnTo>
                  <a:pt x="6" y="26"/>
                </a:lnTo>
                <a:lnTo>
                  <a:pt x="9" y="29"/>
                </a:lnTo>
                <a:lnTo>
                  <a:pt x="14" y="29"/>
                </a:lnTo>
                <a:lnTo>
                  <a:pt x="11" y="34"/>
                </a:lnTo>
                <a:lnTo>
                  <a:pt x="13" y="34"/>
                </a:lnTo>
                <a:lnTo>
                  <a:pt x="11" y="35"/>
                </a:lnTo>
                <a:lnTo>
                  <a:pt x="9" y="40"/>
                </a:lnTo>
                <a:lnTo>
                  <a:pt x="3" y="35"/>
                </a:lnTo>
                <a:lnTo>
                  <a:pt x="0" y="34"/>
                </a:lnTo>
                <a:lnTo>
                  <a:pt x="0" y="33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68" name="Freeform 329"/>
          <p:cNvSpPr>
            <a:spLocks/>
          </p:cNvSpPr>
          <p:nvPr/>
        </p:nvSpPr>
        <p:spPr bwMode="auto">
          <a:xfrm>
            <a:off x="6851650" y="1392238"/>
            <a:ext cx="28575" cy="49213"/>
          </a:xfrm>
          <a:custGeom>
            <a:avLst/>
            <a:gdLst>
              <a:gd name="T0" fmla="*/ 6 w 18"/>
              <a:gd name="T1" fmla="*/ 16 h 31"/>
              <a:gd name="T2" fmla="*/ 3 w 18"/>
              <a:gd name="T3" fmla="*/ 23 h 31"/>
              <a:gd name="T4" fmla="*/ 2 w 18"/>
              <a:gd name="T5" fmla="*/ 31 h 31"/>
              <a:gd name="T6" fmla="*/ 0 w 18"/>
              <a:gd name="T7" fmla="*/ 29 h 31"/>
              <a:gd name="T8" fmla="*/ 2 w 18"/>
              <a:gd name="T9" fmla="*/ 16 h 31"/>
              <a:gd name="T10" fmla="*/ 4 w 18"/>
              <a:gd name="T11" fmla="*/ 7 h 31"/>
              <a:gd name="T12" fmla="*/ 7 w 18"/>
              <a:gd name="T13" fmla="*/ 1 h 31"/>
              <a:gd name="T14" fmla="*/ 7 w 18"/>
              <a:gd name="T15" fmla="*/ 0 h 31"/>
              <a:gd name="T16" fmla="*/ 8 w 18"/>
              <a:gd name="T17" fmla="*/ 4 h 31"/>
              <a:gd name="T18" fmla="*/ 10 w 18"/>
              <a:gd name="T19" fmla="*/ 8 h 31"/>
              <a:gd name="T20" fmla="*/ 10 w 18"/>
              <a:gd name="T21" fmla="*/ 15 h 31"/>
              <a:gd name="T22" fmla="*/ 18 w 18"/>
              <a:gd name="T23" fmla="*/ 26 h 31"/>
              <a:gd name="T24" fmla="*/ 17 w 18"/>
              <a:gd name="T25" fmla="*/ 27 h 31"/>
              <a:gd name="T26" fmla="*/ 6 w 18"/>
              <a:gd name="T27" fmla="*/ 16 h 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18" h="31">
                <a:moveTo>
                  <a:pt x="6" y="16"/>
                </a:moveTo>
                <a:lnTo>
                  <a:pt x="3" y="23"/>
                </a:lnTo>
                <a:lnTo>
                  <a:pt x="2" y="31"/>
                </a:lnTo>
                <a:lnTo>
                  <a:pt x="0" y="29"/>
                </a:lnTo>
                <a:lnTo>
                  <a:pt x="2" y="16"/>
                </a:lnTo>
                <a:lnTo>
                  <a:pt x="4" y="7"/>
                </a:lnTo>
                <a:lnTo>
                  <a:pt x="7" y="1"/>
                </a:lnTo>
                <a:lnTo>
                  <a:pt x="7" y="0"/>
                </a:lnTo>
                <a:lnTo>
                  <a:pt x="8" y="4"/>
                </a:lnTo>
                <a:lnTo>
                  <a:pt x="10" y="8"/>
                </a:lnTo>
                <a:lnTo>
                  <a:pt x="10" y="15"/>
                </a:lnTo>
                <a:lnTo>
                  <a:pt x="18" y="26"/>
                </a:lnTo>
                <a:lnTo>
                  <a:pt x="17" y="27"/>
                </a:lnTo>
                <a:lnTo>
                  <a:pt x="6" y="16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69" name="Freeform 330"/>
          <p:cNvSpPr>
            <a:spLocks/>
          </p:cNvSpPr>
          <p:nvPr/>
        </p:nvSpPr>
        <p:spPr bwMode="auto">
          <a:xfrm>
            <a:off x="7116763" y="1400175"/>
            <a:ext cx="33338" cy="28575"/>
          </a:xfrm>
          <a:custGeom>
            <a:avLst/>
            <a:gdLst>
              <a:gd name="T0" fmla="*/ 2 w 21"/>
              <a:gd name="T1" fmla="*/ 4 h 18"/>
              <a:gd name="T2" fmla="*/ 1 w 21"/>
              <a:gd name="T3" fmla="*/ 4 h 18"/>
              <a:gd name="T4" fmla="*/ 0 w 21"/>
              <a:gd name="T5" fmla="*/ 3 h 18"/>
              <a:gd name="T6" fmla="*/ 2 w 21"/>
              <a:gd name="T7" fmla="*/ 3 h 18"/>
              <a:gd name="T8" fmla="*/ 9 w 21"/>
              <a:gd name="T9" fmla="*/ 3 h 18"/>
              <a:gd name="T10" fmla="*/ 13 w 21"/>
              <a:gd name="T11" fmla="*/ 0 h 18"/>
              <a:gd name="T12" fmla="*/ 16 w 21"/>
              <a:gd name="T13" fmla="*/ 3 h 18"/>
              <a:gd name="T14" fmla="*/ 21 w 21"/>
              <a:gd name="T15" fmla="*/ 7 h 18"/>
              <a:gd name="T16" fmla="*/ 16 w 21"/>
              <a:gd name="T17" fmla="*/ 11 h 18"/>
              <a:gd name="T18" fmla="*/ 20 w 21"/>
              <a:gd name="T19" fmla="*/ 15 h 18"/>
              <a:gd name="T20" fmla="*/ 21 w 21"/>
              <a:gd name="T21" fmla="*/ 17 h 18"/>
              <a:gd name="T22" fmla="*/ 21 w 21"/>
              <a:gd name="T23" fmla="*/ 18 h 18"/>
              <a:gd name="T24" fmla="*/ 8 w 21"/>
              <a:gd name="T25" fmla="*/ 9 h 18"/>
              <a:gd name="T26" fmla="*/ 2 w 21"/>
              <a:gd name="T27" fmla="*/ 4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21" h="18">
                <a:moveTo>
                  <a:pt x="2" y="4"/>
                </a:moveTo>
                <a:lnTo>
                  <a:pt x="1" y="4"/>
                </a:lnTo>
                <a:lnTo>
                  <a:pt x="0" y="3"/>
                </a:lnTo>
                <a:lnTo>
                  <a:pt x="2" y="3"/>
                </a:lnTo>
                <a:lnTo>
                  <a:pt x="9" y="3"/>
                </a:lnTo>
                <a:lnTo>
                  <a:pt x="13" y="0"/>
                </a:lnTo>
                <a:lnTo>
                  <a:pt x="16" y="3"/>
                </a:lnTo>
                <a:lnTo>
                  <a:pt x="21" y="7"/>
                </a:lnTo>
                <a:lnTo>
                  <a:pt x="16" y="11"/>
                </a:lnTo>
                <a:lnTo>
                  <a:pt x="20" y="15"/>
                </a:lnTo>
                <a:lnTo>
                  <a:pt x="21" y="17"/>
                </a:lnTo>
                <a:lnTo>
                  <a:pt x="21" y="18"/>
                </a:lnTo>
                <a:lnTo>
                  <a:pt x="8" y="9"/>
                </a:lnTo>
                <a:lnTo>
                  <a:pt x="2" y="4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70" name="Freeform 331"/>
          <p:cNvSpPr>
            <a:spLocks/>
          </p:cNvSpPr>
          <p:nvPr/>
        </p:nvSpPr>
        <p:spPr bwMode="auto">
          <a:xfrm>
            <a:off x="7013575" y="1338263"/>
            <a:ext cx="74613" cy="109538"/>
          </a:xfrm>
          <a:custGeom>
            <a:avLst/>
            <a:gdLst>
              <a:gd name="T0" fmla="*/ 16 w 47"/>
              <a:gd name="T1" fmla="*/ 5 h 69"/>
              <a:gd name="T2" fmla="*/ 11 w 47"/>
              <a:gd name="T3" fmla="*/ 7 h 69"/>
              <a:gd name="T4" fmla="*/ 9 w 47"/>
              <a:gd name="T5" fmla="*/ 9 h 69"/>
              <a:gd name="T6" fmla="*/ 10 w 47"/>
              <a:gd name="T7" fmla="*/ 13 h 69"/>
              <a:gd name="T8" fmla="*/ 16 w 47"/>
              <a:gd name="T9" fmla="*/ 27 h 69"/>
              <a:gd name="T10" fmla="*/ 20 w 47"/>
              <a:gd name="T11" fmla="*/ 30 h 69"/>
              <a:gd name="T12" fmla="*/ 24 w 47"/>
              <a:gd name="T13" fmla="*/ 31 h 69"/>
              <a:gd name="T14" fmla="*/ 28 w 47"/>
              <a:gd name="T15" fmla="*/ 34 h 69"/>
              <a:gd name="T16" fmla="*/ 28 w 47"/>
              <a:gd name="T17" fmla="*/ 37 h 69"/>
              <a:gd name="T18" fmla="*/ 31 w 47"/>
              <a:gd name="T19" fmla="*/ 46 h 69"/>
              <a:gd name="T20" fmla="*/ 41 w 47"/>
              <a:gd name="T21" fmla="*/ 50 h 69"/>
              <a:gd name="T22" fmla="*/ 47 w 47"/>
              <a:gd name="T23" fmla="*/ 57 h 69"/>
              <a:gd name="T24" fmla="*/ 44 w 47"/>
              <a:gd name="T25" fmla="*/ 69 h 69"/>
              <a:gd name="T26" fmla="*/ 36 w 47"/>
              <a:gd name="T27" fmla="*/ 57 h 69"/>
              <a:gd name="T28" fmla="*/ 21 w 47"/>
              <a:gd name="T29" fmla="*/ 56 h 69"/>
              <a:gd name="T30" fmla="*/ 13 w 47"/>
              <a:gd name="T31" fmla="*/ 39 h 69"/>
              <a:gd name="T32" fmla="*/ 7 w 47"/>
              <a:gd name="T33" fmla="*/ 37 h 69"/>
              <a:gd name="T34" fmla="*/ 6 w 47"/>
              <a:gd name="T35" fmla="*/ 39 h 69"/>
              <a:gd name="T36" fmla="*/ 6 w 47"/>
              <a:gd name="T37" fmla="*/ 42 h 69"/>
              <a:gd name="T38" fmla="*/ 2 w 47"/>
              <a:gd name="T39" fmla="*/ 37 h 69"/>
              <a:gd name="T40" fmla="*/ 2 w 47"/>
              <a:gd name="T41" fmla="*/ 33 h 69"/>
              <a:gd name="T42" fmla="*/ 11 w 47"/>
              <a:gd name="T43" fmla="*/ 34 h 69"/>
              <a:gd name="T44" fmla="*/ 11 w 47"/>
              <a:gd name="T45" fmla="*/ 28 h 69"/>
              <a:gd name="T46" fmla="*/ 0 w 47"/>
              <a:gd name="T47" fmla="*/ 24 h 69"/>
              <a:gd name="T48" fmla="*/ 2 w 47"/>
              <a:gd name="T49" fmla="*/ 13 h 69"/>
              <a:gd name="T50" fmla="*/ 2 w 47"/>
              <a:gd name="T51" fmla="*/ 4 h 69"/>
              <a:gd name="T52" fmla="*/ 9 w 47"/>
              <a:gd name="T53" fmla="*/ 3 h 69"/>
              <a:gd name="T54" fmla="*/ 16 w 47"/>
              <a:gd name="T55" fmla="*/ 0 h 69"/>
              <a:gd name="T56" fmla="*/ 22 w 47"/>
              <a:gd name="T57" fmla="*/ 4 h 69"/>
              <a:gd name="T58" fmla="*/ 29 w 47"/>
              <a:gd name="T59" fmla="*/ 11 h 69"/>
              <a:gd name="T60" fmla="*/ 31 w 47"/>
              <a:gd name="T61" fmla="*/ 16 h 69"/>
              <a:gd name="T62" fmla="*/ 28 w 47"/>
              <a:gd name="T63" fmla="*/ 20 h 69"/>
              <a:gd name="T64" fmla="*/ 24 w 47"/>
              <a:gd name="T65" fmla="*/ 18 h 69"/>
              <a:gd name="T66" fmla="*/ 21 w 47"/>
              <a:gd name="T67" fmla="*/ 9 h 69"/>
              <a:gd name="T68" fmla="*/ 16 w 47"/>
              <a:gd name="T69" fmla="*/ 5 h 6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</a:cxnLst>
            <a:rect l="0" t="0" r="r" b="b"/>
            <a:pathLst>
              <a:path w="47" h="69">
                <a:moveTo>
                  <a:pt x="16" y="5"/>
                </a:moveTo>
                <a:lnTo>
                  <a:pt x="11" y="7"/>
                </a:lnTo>
                <a:lnTo>
                  <a:pt x="9" y="9"/>
                </a:lnTo>
                <a:lnTo>
                  <a:pt x="10" y="13"/>
                </a:lnTo>
                <a:lnTo>
                  <a:pt x="16" y="27"/>
                </a:lnTo>
                <a:lnTo>
                  <a:pt x="20" y="30"/>
                </a:lnTo>
                <a:lnTo>
                  <a:pt x="24" y="31"/>
                </a:lnTo>
                <a:lnTo>
                  <a:pt x="28" y="34"/>
                </a:lnTo>
                <a:lnTo>
                  <a:pt x="28" y="37"/>
                </a:lnTo>
                <a:lnTo>
                  <a:pt x="31" y="46"/>
                </a:lnTo>
                <a:lnTo>
                  <a:pt x="41" y="50"/>
                </a:lnTo>
                <a:lnTo>
                  <a:pt x="47" y="57"/>
                </a:lnTo>
                <a:lnTo>
                  <a:pt x="44" y="69"/>
                </a:lnTo>
                <a:lnTo>
                  <a:pt x="36" y="57"/>
                </a:lnTo>
                <a:lnTo>
                  <a:pt x="21" y="56"/>
                </a:lnTo>
                <a:lnTo>
                  <a:pt x="13" y="39"/>
                </a:lnTo>
                <a:lnTo>
                  <a:pt x="7" y="37"/>
                </a:lnTo>
                <a:lnTo>
                  <a:pt x="6" y="39"/>
                </a:lnTo>
                <a:lnTo>
                  <a:pt x="6" y="42"/>
                </a:lnTo>
                <a:lnTo>
                  <a:pt x="2" y="37"/>
                </a:lnTo>
                <a:lnTo>
                  <a:pt x="2" y="33"/>
                </a:lnTo>
                <a:lnTo>
                  <a:pt x="11" y="34"/>
                </a:lnTo>
                <a:lnTo>
                  <a:pt x="11" y="28"/>
                </a:lnTo>
                <a:lnTo>
                  <a:pt x="0" y="24"/>
                </a:lnTo>
                <a:lnTo>
                  <a:pt x="2" y="13"/>
                </a:lnTo>
                <a:lnTo>
                  <a:pt x="2" y="4"/>
                </a:lnTo>
                <a:lnTo>
                  <a:pt x="9" y="3"/>
                </a:lnTo>
                <a:lnTo>
                  <a:pt x="16" y="0"/>
                </a:lnTo>
                <a:lnTo>
                  <a:pt x="22" y="4"/>
                </a:lnTo>
                <a:lnTo>
                  <a:pt x="29" y="11"/>
                </a:lnTo>
                <a:lnTo>
                  <a:pt x="31" y="16"/>
                </a:lnTo>
                <a:lnTo>
                  <a:pt x="28" y="20"/>
                </a:lnTo>
                <a:lnTo>
                  <a:pt x="24" y="18"/>
                </a:lnTo>
                <a:lnTo>
                  <a:pt x="21" y="9"/>
                </a:lnTo>
                <a:lnTo>
                  <a:pt x="16" y="5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71" name="Freeform 332"/>
          <p:cNvSpPr>
            <a:spLocks/>
          </p:cNvSpPr>
          <p:nvPr/>
        </p:nvSpPr>
        <p:spPr bwMode="auto">
          <a:xfrm>
            <a:off x="6742113" y="1355725"/>
            <a:ext cx="50800" cy="60325"/>
          </a:xfrm>
          <a:custGeom>
            <a:avLst/>
            <a:gdLst>
              <a:gd name="T0" fmla="*/ 0 w 32"/>
              <a:gd name="T1" fmla="*/ 13 h 38"/>
              <a:gd name="T2" fmla="*/ 2 w 32"/>
              <a:gd name="T3" fmla="*/ 11 h 38"/>
              <a:gd name="T4" fmla="*/ 5 w 32"/>
              <a:gd name="T5" fmla="*/ 13 h 38"/>
              <a:gd name="T6" fmla="*/ 8 w 32"/>
              <a:gd name="T7" fmla="*/ 1 h 38"/>
              <a:gd name="T8" fmla="*/ 16 w 32"/>
              <a:gd name="T9" fmla="*/ 0 h 38"/>
              <a:gd name="T10" fmla="*/ 11 w 32"/>
              <a:gd name="T11" fmla="*/ 15 h 38"/>
              <a:gd name="T12" fmla="*/ 16 w 32"/>
              <a:gd name="T13" fmla="*/ 19 h 38"/>
              <a:gd name="T14" fmla="*/ 21 w 32"/>
              <a:gd name="T15" fmla="*/ 12 h 38"/>
              <a:gd name="T16" fmla="*/ 30 w 32"/>
              <a:gd name="T17" fmla="*/ 7 h 38"/>
              <a:gd name="T18" fmla="*/ 32 w 32"/>
              <a:gd name="T19" fmla="*/ 11 h 38"/>
              <a:gd name="T20" fmla="*/ 32 w 32"/>
              <a:gd name="T21" fmla="*/ 17 h 38"/>
              <a:gd name="T22" fmla="*/ 28 w 32"/>
              <a:gd name="T23" fmla="*/ 22 h 38"/>
              <a:gd name="T24" fmla="*/ 16 w 32"/>
              <a:gd name="T25" fmla="*/ 26 h 38"/>
              <a:gd name="T26" fmla="*/ 9 w 32"/>
              <a:gd name="T27" fmla="*/ 38 h 38"/>
              <a:gd name="T28" fmla="*/ 8 w 32"/>
              <a:gd name="T29" fmla="*/ 38 h 38"/>
              <a:gd name="T30" fmla="*/ 9 w 32"/>
              <a:gd name="T31" fmla="*/ 27 h 38"/>
              <a:gd name="T32" fmla="*/ 5 w 32"/>
              <a:gd name="T33" fmla="*/ 22 h 38"/>
              <a:gd name="T34" fmla="*/ 1 w 32"/>
              <a:gd name="T35" fmla="*/ 28 h 38"/>
              <a:gd name="T36" fmla="*/ 1 w 32"/>
              <a:gd name="T37" fmla="*/ 15 h 38"/>
              <a:gd name="T38" fmla="*/ 0 w 32"/>
              <a:gd name="T39" fmla="*/ 13 h 3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32" h="38">
                <a:moveTo>
                  <a:pt x="0" y="13"/>
                </a:moveTo>
                <a:lnTo>
                  <a:pt x="2" y="11"/>
                </a:lnTo>
                <a:lnTo>
                  <a:pt x="5" y="13"/>
                </a:lnTo>
                <a:lnTo>
                  <a:pt x="8" y="1"/>
                </a:lnTo>
                <a:lnTo>
                  <a:pt x="16" y="0"/>
                </a:lnTo>
                <a:lnTo>
                  <a:pt x="11" y="15"/>
                </a:lnTo>
                <a:lnTo>
                  <a:pt x="16" y="19"/>
                </a:lnTo>
                <a:lnTo>
                  <a:pt x="21" y="12"/>
                </a:lnTo>
                <a:lnTo>
                  <a:pt x="30" y="7"/>
                </a:lnTo>
                <a:lnTo>
                  <a:pt x="32" y="11"/>
                </a:lnTo>
                <a:lnTo>
                  <a:pt x="32" y="17"/>
                </a:lnTo>
                <a:lnTo>
                  <a:pt x="28" y="22"/>
                </a:lnTo>
                <a:lnTo>
                  <a:pt x="16" y="26"/>
                </a:lnTo>
                <a:lnTo>
                  <a:pt x="9" y="38"/>
                </a:lnTo>
                <a:lnTo>
                  <a:pt x="8" y="38"/>
                </a:lnTo>
                <a:lnTo>
                  <a:pt x="9" y="27"/>
                </a:lnTo>
                <a:lnTo>
                  <a:pt x="5" y="22"/>
                </a:lnTo>
                <a:lnTo>
                  <a:pt x="1" y="28"/>
                </a:lnTo>
                <a:lnTo>
                  <a:pt x="1" y="15"/>
                </a:lnTo>
                <a:lnTo>
                  <a:pt x="0" y="13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72" name="Freeform 333"/>
          <p:cNvSpPr>
            <a:spLocks/>
          </p:cNvSpPr>
          <p:nvPr/>
        </p:nvSpPr>
        <p:spPr bwMode="auto">
          <a:xfrm>
            <a:off x="7129463" y="1303338"/>
            <a:ext cx="71438" cy="42863"/>
          </a:xfrm>
          <a:custGeom>
            <a:avLst/>
            <a:gdLst>
              <a:gd name="T0" fmla="*/ 0 w 45"/>
              <a:gd name="T1" fmla="*/ 12 h 27"/>
              <a:gd name="T2" fmla="*/ 15 w 45"/>
              <a:gd name="T3" fmla="*/ 5 h 27"/>
              <a:gd name="T4" fmla="*/ 19 w 45"/>
              <a:gd name="T5" fmla="*/ 4 h 27"/>
              <a:gd name="T6" fmla="*/ 27 w 45"/>
              <a:gd name="T7" fmla="*/ 1 h 27"/>
              <a:gd name="T8" fmla="*/ 33 w 45"/>
              <a:gd name="T9" fmla="*/ 1 h 27"/>
              <a:gd name="T10" fmla="*/ 24 w 45"/>
              <a:gd name="T11" fmla="*/ 7 h 27"/>
              <a:gd name="T12" fmla="*/ 23 w 45"/>
              <a:gd name="T13" fmla="*/ 12 h 27"/>
              <a:gd name="T14" fmla="*/ 35 w 45"/>
              <a:gd name="T15" fmla="*/ 3 h 27"/>
              <a:gd name="T16" fmla="*/ 45 w 45"/>
              <a:gd name="T17" fmla="*/ 0 h 27"/>
              <a:gd name="T18" fmla="*/ 38 w 45"/>
              <a:gd name="T19" fmla="*/ 5 h 27"/>
              <a:gd name="T20" fmla="*/ 35 w 45"/>
              <a:gd name="T21" fmla="*/ 7 h 27"/>
              <a:gd name="T22" fmla="*/ 26 w 45"/>
              <a:gd name="T23" fmla="*/ 14 h 27"/>
              <a:gd name="T24" fmla="*/ 26 w 45"/>
              <a:gd name="T25" fmla="*/ 16 h 27"/>
              <a:gd name="T26" fmla="*/ 33 w 45"/>
              <a:gd name="T27" fmla="*/ 26 h 27"/>
              <a:gd name="T28" fmla="*/ 31 w 45"/>
              <a:gd name="T29" fmla="*/ 27 h 27"/>
              <a:gd name="T30" fmla="*/ 27 w 45"/>
              <a:gd name="T31" fmla="*/ 26 h 27"/>
              <a:gd name="T32" fmla="*/ 24 w 45"/>
              <a:gd name="T33" fmla="*/ 22 h 27"/>
              <a:gd name="T34" fmla="*/ 19 w 45"/>
              <a:gd name="T35" fmla="*/ 15 h 27"/>
              <a:gd name="T36" fmla="*/ 16 w 45"/>
              <a:gd name="T37" fmla="*/ 15 h 27"/>
              <a:gd name="T38" fmla="*/ 13 w 45"/>
              <a:gd name="T39" fmla="*/ 15 h 27"/>
              <a:gd name="T40" fmla="*/ 5 w 45"/>
              <a:gd name="T41" fmla="*/ 19 h 27"/>
              <a:gd name="T42" fmla="*/ 4 w 45"/>
              <a:gd name="T43" fmla="*/ 20 h 27"/>
              <a:gd name="T44" fmla="*/ 3 w 45"/>
              <a:gd name="T45" fmla="*/ 23 h 27"/>
              <a:gd name="T46" fmla="*/ 0 w 45"/>
              <a:gd name="T47" fmla="*/ 18 h 27"/>
              <a:gd name="T48" fmla="*/ 1 w 45"/>
              <a:gd name="T49" fmla="*/ 16 h 27"/>
              <a:gd name="T50" fmla="*/ 5 w 45"/>
              <a:gd name="T51" fmla="*/ 14 h 27"/>
              <a:gd name="T52" fmla="*/ 0 w 45"/>
              <a:gd name="T53" fmla="*/ 14 h 27"/>
              <a:gd name="T54" fmla="*/ 0 w 45"/>
              <a:gd name="T55" fmla="*/ 12 h 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</a:cxnLst>
            <a:rect l="0" t="0" r="r" b="b"/>
            <a:pathLst>
              <a:path w="45" h="27">
                <a:moveTo>
                  <a:pt x="0" y="12"/>
                </a:moveTo>
                <a:lnTo>
                  <a:pt x="15" y="5"/>
                </a:lnTo>
                <a:lnTo>
                  <a:pt x="19" y="4"/>
                </a:lnTo>
                <a:lnTo>
                  <a:pt x="27" y="1"/>
                </a:lnTo>
                <a:lnTo>
                  <a:pt x="33" y="1"/>
                </a:lnTo>
                <a:lnTo>
                  <a:pt x="24" y="7"/>
                </a:lnTo>
                <a:lnTo>
                  <a:pt x="23" y="12"/>
                </a:lnTo>
                <a:lnTo>
                  <a:pt x="35" y="3"/>
                </a:lnTo>
                <a:lnTo>
                  <a:pt x="45" y="0"/>
                </a:lnTo>
                <a:lnTo>
                  <a:pt x="38" y="5"/>
                </a:lnTo>
                <a:lnTo>
                  <a:pt x="35" y="7"/>
                </a:lnTo>
                <a:lnTo>
                  <a:pt x="26" y="14"/>
                </a:lnTo>
                <a:lnTo>
                  <a:pt x="26" y="16"/>
                </a:lnTo>
                <a:lnTo>
                  <a:pt x="33" y="26"/>
                </a:lnTo>
                <a:lnTo>
                  <a:pt x="31" y="27"/>
                </a:lnTo>
                <a:lnTo>
                  <a:pt x="27" y="26"/>
                </a:lnTo>
                <a:lnTo>
                  <a:pt x="24" y="22"/>
                </a:lnTo>
                <a:lnTo>
                  <a:pt x="19" y="15"/>
                </a:lnTo>
                <a:lnTo>
                  <a:pt x="16" y="15"/>
                </a:lnTo>
                <a:lnTo>
                  <a:pt x="13" y="15"/>
                </a:lnTo>
                <a:lnTo>
                  <a:pt x="5" y="19"/>
                </a:lnTo>
                <a:lnTo>
                  <a:pt x="4" y="20"/>
                </a:lnTo>
                <a:lnTo>
                  <a:pt x="3" y="23"/>
                </a:lnTo>
                <a:lnTo>
                  <a:pt x="0" y="18"/>
                </a:lnTo>
                <a:lnTo>
                  <a:pt x="1" y="16"/>
                </a:lnTo>
                <a:lnTo>
                  <a:pt x="5" y="14"/>
                </a:lnTo>
                <a:lnTo>
                  <a:pt x="0" y="14"/>
                </a:lnTo>
                <a:lnTo>
                  <a:pt x="0" y="12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73" name="Freeform 334"/>
          <p:cNvSpPr>
            <a:spLocks/>
          </p:cNvSpPr>
          <p:nvPr/>
        </p:nvSpPr>
        <p:spPr bwMode="auto">
          <a:xfrm>
            <a:off x="6888163" y="1301750"/>
            <a:ext cx="39688" cy="47625"/>
          </a:xfrm>
          <a:custGeom>
            <a:avLst/>
            <a:gdLst>
              <a:gd name="T0" fmla="*/ 14 w 25"/>
              <a:gd name="T1" fmla="*/ 15 h 30"/>
              <a:gd name="T2" fmla="*/ 10 w 25"/>
              <a:gd name="T3" fmla="*/ 24 h 30"/>
              <a:gd name="T4" fmla="*/ 9 w 25"/>
              <a:gd name="T5" fmla="*/ 27 h 30"/>
              <a:gd name="T6" fmla="*/ 6 w 25"/>
              <a:gd name="T7" fmla="*/ 24 h 30"/>
              <a:gd name="T8" fmla="*/ 3 w 25"/>
              <a:gd name="T9" fmla="*/ 21 h 30"/>
              <a:gd name="T10" fmla="*/ 0 w 25"/>
              <a:gd name="T11" fmla="*/ 19 h 30"/>
              <a:gd name="T12" fmla="*/ 0 w 25"/>
              <a:gd name="T13" fmla="*/ 5 h 30"/>
              <a:gd name="T14" fmla="*/ 0 w 25"/>
              <a:gd name="T15" fmla="*/ 4 h 30"/>
              <a:gd name="T16" fmla="*/ 6 w 25"/>
              <a:gd name="T17" fmla="*/ 0 h 30"/>
              <a:gd name="T18" fmla="*/ 9 w 25"/>
              <a:gd name="T19" fmla="*/ 8 h 30"/>
              <a:gd name="T20" fmla="*/ 9 w 25"/>
              <a:gd name="T21" fmla="*/ 13 h 30"/>
              <a:gd name="T22" fmla="*/ 13 w 25"/>
              <a:gd name="T23" fmla="*/ 13 h 30"/>
              <a:gd name="T24" fmla="*/ 17 w 25"/>
              <a:gd name="T25" fmla="*/ 9 h 30"/>
              <a:gd name="T26" fmla="*/ 25 w 25"/>
              <a:gd name="T27" fmla="*/ 26 h 30"/>
              <a:gd name="T28" fmla="*/ 18 w 25"/>
              <a:gd name="T29" fmla="*/ 30 h 30"/>
              <a:gd name="T30" fmla="*/ 18 w 25"/>
              <a:gd name="T31" fmla="*/ 19 h 30"/>
              <a:gd name="T32" fmla="*/ 14 w 25"/>
              <a:gd name="T33" fmla="*/ 15 h 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25" h="30">
                <a:moveTo>
                  <a:pt x="14" y="15"/>
                </a:moveTo>
                <a:lnTo>
                  <a:pt x="10" y="24"/>
                </a:lnTo>
                <a:lnTo>
                  <a:pt x="9" y="27"/>
                </a:lnTo>
                <a:lnTo>
                  <a:pt x="6" y="24"/>
                </a:lnTo>
                <a:lnTo>
                  <a:pt x="3" y="21"/>
                </a:lnTo>
                <a:lnTo>
                  <a:pt x="0" y="19"/>
                </a:lnTo>
                <a:lnTo>
                  <a:pt x="0" y="5"/>
                </a:lnTo>
                <a:lnTo>
                  <a:pt x="0" y="4"/>
                </a:lnTo>
                <a:lnTo>
                  <a:pt x="6" y="0"/>
                </a:lnTo>
                <a:lnTo>
                  <a:pt x="9" y="8"/>
                </a:lnTo>
                <a:lnTo>
                  <a:pt x="9" y="13"/>
                </a:lnTo>
                <a:lnTo>
                  <a:pt x="13" y="13"/>
                </a:lnTo>
                <a:lnTo>
                  <a:pt x="17" y="9"/>
                </a:lnTo>
                <a:lnTo>
                  <a:pt x="25" y="26"/>
                </a:lnTo>
                <a:lnTo>
                  <a:pt x="18" y="30"/>
                </a:lnTo>
                <a:lnTo>
                  <a:pt x="18" y="19"/>
                </a:lnTo>
                <a:lnTo>
                  <a:pt x="14" y="15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74" name="Freeform 335"/>
          <p:cNvSpPr>
            <a:spLocks noEditPoints="1"/>
          </p:cNvSpPr>
          <p:nvPr/>
        </p:nvSpPr>
        <p:spPr bwMode="auto">
          <a:xfrm>
            <a:off x="8086725" y="1154113"/>
            <a:ext cx="157163" cy="188913"/>
          </a:xfrm>
          <a:custGeom>
            <a:avLst/>
            <a:gdLst>
              <a:gd name="T0" fmla="*/ 65 w 99"/>
              <a:gd name="T1" fmla="*/ 29 h 119"/>
              <a:gd name="T2" fmla="*/ 71 w 99"/>
              <a:gd name="T3" fmla="*/ 35 h 119"/>
              <a:gd name="T4" fmla="*/ 80 w 99"/>
              <a:gd name="T5" fmla="*/ 37 h 119"/>
              <a:gd name="T6" fmla="*/ 89 w 99"/>
              <a:gd name="T7" fmla="*/ 35 h 119"/>
              <a:gd name="T8" fmla="*/ 99 w 99"/>
              <a:gd name="T9" fmla="*/ 41 h 119"/>
              <a:gd name="T10" fmla="*/ 97 w 99"/>
              <a:gd name="T11" fmla="*/ 48 h 119"/>
              <a:gd name="T12" fmla="*/ 93 w 99"/>
              <a:gd name="T13" fmla="*/ 64 h 119"/>
              <a:gd name="T14" fmla="*/ 89 w 99"/>
              <a:gd name="T15" fmla="*/ 57 h 119"/>
              <a:gd name="T16" fmla="*/ 90 w 99"/>
              <a:gd name="T17" fmla="*/ 69 h 119"/>
              <a:gd name="T18" fmla="*/ 79 w 99"/>
              <a:gd name="T19" fmla="*/ 75 h 119"/>
              <a:gd name="T20" fmla="*/ 83 w 99"/>
              <a:gd name="T21" fmla="*/ 79 h 119"/>
              <a:gd name="T22" fmla="*/ 79 w 99"/>
              <a:gd name="T23" fmla="*/ 84 h 119"/>
              <a:gd name="T24" fmla="*/ 84 w 99"/>
              <a:gd name="T25" fmla="*/ 87 h 119"/>
              <a:gd name="T26" fmla="*/ 89 w 99"/>
              <a:gd name="T27" fmla="*/ 84 h 119"/>
              <a:gd name="T28" fmla="*/ 91 w 99"/>
              <a:gd name="T29" fmla="*/ 82 h 119"/>
              <a:gd name="T30" fmla="*/ 94 w 99"/>
              <a:gd name="T31" fmla="*/ 84 h 119"/>
              <a:gd name="T32" fmla="*/ 90 w 99"/>
              <a:gd name="T33" fmla="*/ 90 h 119"/>
              <a:gd name="T34" fmla="*/ 82 w 99"/>
              <a:gd name="T35" fmla="*/ 98 h 119"/>
              <a:gd name="T36" fmla="*/ 78 w 99"/>
              <a:gd name="T37" fmla="*/ 113 h 119"/>
              <a:gd name="T38" fmla="*/ 76 w 99"/>
              <a:gd name="T39" fmla="*/ 119 h 119"/>
              <a:gd name="T40" fmla="*/ 71 w 99"/>
              <a:gd name="T41" fmla="*/ 110 h 119"/>
              <a:gd name="T42" fmla="*/ 65 w 99"/>
              <a:gd name="T43" fmla="*/ 105 h 119"/>
              <a:gd name="T44" fmla="*/ 74 w 99"/>
              <a:gd name="T45" fmla="*/ 84 h 119"/>
              <a:gd name="T46" fmla="*/ 67 w 99"/>
              <a:gd name="T47" fmla="*/ 86 h 119"/>
              <a:gd name="T48" fmla="*/ 57 w 99"/>
              <a:gd name="T49" fmla="*/ 90 h 119"/>
              <a:gd name="T50" fmla="*/ 54 w 99"/>
              <a:gd name="T51" fmla="*/ 83 h 119"/>
              <a:gd name="T52" fmla="*/ 52 w 99"/>
              <a:gd name="T53" fmla="*/ 82 h 119"/>
              <a:gd name="T54" fmla="*/ 41 w 99"/>
              <a:gd name="T55" fmla="*/ 80 h 119"/>
              <a:gd name="T56" fmla="*/ 30 w 99"/>
              <a:gd name="T57" fmla="*/ 78 h 119"/>
              <a:gd name="T58" fmla="*/ 16 w 99"/>
              <a:gd name="T59" fmla="*/ 75 h 119"/>
              <a:gd name="T60" fmla="*/ 5 w 99"/>
              <a:gd name="T61" fmla="*/ 72 h 119"/>
              <a:gd name="T62" fmla="*/ 0 w 99"/>
              <a:gd name="T63" fmla="*/ 68 h 119"/>
              <a:gd name="T64" fmla="*/ 4 w 99"/>
              <a:gd name="T65" fmla="*/ 54 h 119"/>
              <a:gd name="T66" fmla="*/ 5 w 99"/>
              <a:gd name="T67" fmla="*/ 41 h 119"/>
              <a:gd name="T68" fmla="*/ 15 w 99"/>
              <a:gd name="T69" fmla="*/ 34 h 119"/>
              <a:gd name="T70" fmla="*/ 33 w 99"/>
              <a:gd name="T71" fmla="*/ 39 h 119"/>
              <a:gd name="T72" fmla="*/ 34 w 99"/>
              <a:gd name="T73" fmla="*/ 60 h 119"/>
              <a:gd name="T74" fmla="*/ 42 w 99"/>
              <a:gd name="T75" fmla="*/ 52 h 119"/>
              <a:gd name="T76" fmla="*/ 46 w 99"/>
              <a:gd name="T77" fmla="*/ 53 h 119"/>
              <a:gd name="T78" fmla="*/ 49 w 99"/>
              <a:gd name="T79" fmla="*/ 64 h 119"/>
              <a:gd name="T80" fmla="*/ 56 w 99"/>
              <a:gd name="T81" fmla="*/ 50 h 119"/>
              <a:gd name="T82" fmla="*/ 63 w 99"/>
              <a:gd name="T83" fmla="*/ 42 h 119"/>
              <a:gd name="T84" fmla="*/ 61 w 99"/>
              <a:gd name="T85" fmla="*/ 37 h 119"/>
              <a:gd name="T86" fmla="*/ 45 w 99"/>
              <a:gd name="T87" fmla="*/ 12 h 119"/>
              <a:gd name="T88" fmla="*/ 44 w 99"/>
              <a:gd name="T89" fmla="*/ 9 h 119"/>
              <a:gd name="T90" fmla="*/ 44 w 99"/>
              <a:gd name="T91" fmla="*/ 0 h 119"/>
              <a:gd name="T92" fmla="*/ 48 w 99"/>
              <a:gd name="T93" fmla="*/ 9 h 119"/>
              <a:gd name="T94" fmla="*/ 54 w 99"/>
              <a:gd name="T95" fmla="*/ 15 h 119"/>
              <a:gd name="T96" fmla="*/ 57 w 99"/>
              <a:gd name="T97" fmla="*/ 26 h 119"/>
              <a:gd name="T98" fmla="*/ 67 w 99"/>
              <a:gd name="T99" fmla="*/ 27 h 119"/>
              <a:gd name="T100" fmla="*/ 72 w 99"/>
              <a:gd name="T101" fmla="*/ 57 h 119"/>
              <a:gd name="T102" fmla="*/ 69 w 99"/>
              <a:gd name="T103" fmla="*/ 69 h 119"/>
              <a:gd name="T104" fmla="*/ 75 w 99"/>
              <a:gd name="T105" fmla="*/ 75 h 119"/>
              <a:gd name="T106" fmla="*/ 79 w 99"/>
              <a:gd name="T107" fmla="*/ 69 h 119"/>
              <a:gd name="T108" fmla="*/ 76 w 99"/>
              <a:gd name="T109" fmla="*/ 56 h 1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</a:cxnLst>
            <a:rect l="0" t="0" r="r" b="b"/>
            <a:pathLst>
              <a:path w="99" h="119">
                <a:moveTo>
                  <a:pt x="67" y="27"/>
                </a:moveTo>
                <a:lnTo>
                  <a:pt x="65" y="29"/>
                </a:lnTo>
                <a:lnTo>
                  <a:pt x="65" y="37"/>
                </a:lnTo>
                <a:lnTo>
                  <a:pt x="71" y="35"/>
                </a:lnTo>
                <a:lnTo>
                  <a:pt x="74" y="34"/>
                </a:lnTo>
                <a:lnTo>
                  <a:pt x="80" y="37"/>
                </a:lnTo>
                <a:lnTo>
                  <a:pt x="83" y="37"/>
                </a:lnTo>
                <a:lnTo>
                  <a:pt x="89" y="35"/>
                </a:lnTo>
                <a:lnTo>
                  <a:pt x="94" y="38"/>
                </a:lnTo>
                <a:lnTo>
                  <a:pt x="99" y="41"/>
                </a:lnTo>
                <a:lnTo>
                  <a:pt x="97" y="44"/>
                </a:lnTo>
                <a:lnTo>
                  <a:pt x="97" y="48"/>
                </a:lnTo>
                <a:lnTo>
                  <a:pt x="95" y="53"/>
                </a:lnTo>
                <a:lnTo>
                  <a:pt x="93" y="64"/>
                </a:lnTo>
                <a:lnTo>
                  <a:pt x="91" y="61"/>
                </a:lnTo>
                <a:lnTo>
                  <a:pt x="89" y="57"/>
                </a:lnTo>
                <a:lnTo>
                  <a:pt x="86" y="59"/>
                </a:lnTo>
                <a:lnTo>
                  <a:pt x="90" y="69"/>
                </a:lnTo>
                <a:lnTo>
                  <a:pt x="84" y="72"/>
                </a:lnTo>
                <a:lnTo>
                  <a:pt x="79" y="75"/>
                </a:lnTo>
                <a:lnTo>
                  <a:pt x="86" y="76"/>
                </a:lnTo>
                <a:lnTo>
                  <a:pt x="83" y="79"/>
                </a:lnTo>
                <a:lnTo>
                  <a:pt x="82" y="82"/>
                </a:lnTo>
                <a:lnTo>
                  <a:pt x="79" y="84"/>
                </a:lnTo>
                <a:lnTo>
                  <a:pt x="82" y="89"/>
                </a:lnTo>
                <a:lnTo>
                  <a:pt x="84" y="87"/>
                </a:lnTo>
                <a:lnTo>
                  <a:pt x="86" y="87"/>
                </a:lnTo>
                <a:lnTo>
                  <a:pt x="89" y="84"/>
                </a:lnTo>
                <a:lnTo>
                  <a:pt x="89" y="86"/>
                </a:lnTo>
                <a:lnTo>
                  <a:pt x="91" y="82"/>
                </a:lnTo>
                <a:lnTo>
                  <a:pt x="93" y="83"/>
                </a:lnTo>
                <a:lnTo>
                  <a:pt x="94" y="84"/>
                </a:lnTo>
                <a:lnTo>
                  <a:pt x="93" y="87"/>
                </a:lnTo>
                <a:lnTo>
                  <a:pt x="90" y="90"/>
                </a:lnTo>
                <a:lnTo>
                  <a:pt x="84" y="94"/>
                </a:lnTo>
                <a:lnTo>
                  <a:pt x="82" y="98"/>
                </a:lnTo>
                <a:lnTo>
                  <a:pt x="79" y="102"/>
                </a:lnTo>
                <a:lnTo>
                  <a:pt x="78" y="113"/>
                </a:lnTo>
                <a:lnTo>
                  <a:pt x="76" y="117"/>
                </a:lnTo>
                <a:lnTo>
                  <a:pt x="76" y="119"/>
                </a:lnTo>
                <a:lnTo>
                  <a:pt x="74" y="116"/>
                </a:lnTo>
                <a:lnTo>
                  <a:pt x="71" y="110"/>
                </a:lnTo>
                <a:lnTo>
                  <a:pt x="68" y="108"/>
                </a:lnTo>
                <a:lnTo>
                  <a:pt x="65" y="105"/>
                </a:lnTo>
                <a:lnTo>
                  <a:pt x="71" y="99"/>
                </a:lnTo>
                <a:lnTo>
                  <a:pt x="74" y="84"/>
                </a:lnTo>
                <a:lnTo>
                  <a:pt x="71" y="80"/>
                </a:lnTo>
                <a:lnTo>
                  <a:pt x="67" y="86"/>
                </a:lnTo>
                <a:lnTo>
                  <a:pt x="60" y="87"/>
                </a:lnTo>
                <a:lnTo>
                  <a:pt x="57" y="90"/>
                </a:lnTo>
                <a:lnTo>
                  <a:pt x="56" y="87"/>
                </a:lnTo>
                <a:lnTo>
                  <a:pt x="54" y="83"/>
                </a:lnTo>
                <a:lnTo>
                  <a:pt x="53" y="83"/>
                </a:lnTo>
                <a:lnTo>
                  <a:pt x="52" y="82"/>
                </a:lnTo>
                <a:lnTo>
                  <a:pt x="44" y="80"/>
                </a:lnTo>
                <a:lnTo>
                  <a:pt x="41" y="80"/>
                </a:lnTo>
                <a:lnTo>
                  <a:pt x="33" y="78"/>
                </a:lnTo>
                <a:lnTo>
                  <a:pt x="30" y="78"/>
                </a:lnTo>
                <a:lnTo>
                  <a:pt x="20" y="75"/>
                </a:lnTo>
                <a:lnTo>
                  <a:pt x="16" y="75"/>
                </a:lnTo>
                <a:lnTo>
                  <a:pt x="9" y="74"/>
                </a:lnTo>
                <a:lnTo>
                  <a:pt x="5" y="72"/>
                </a:lnTo>
                <a:lnTo>
                  <a:pt x="4" y="72"/>
                </a:lnTo>
                <a:lnTo>
                  <a:pt x="0" y="68"/>
                </a:lnTo>
                <a:lnTo>
                  <a:pt x="4" y="61"/>
                </a:lnTo>
                <a:lnTo>
                  <a:pt x="4" y="54"/>
                </a:lnTo>
                <a:lnTo>
                  <a:pt x="1" y="48"/>
                </a:lnTo>
                <a:lnTo>
                  <a:pt x="5" y="41"/>
                </a:lnTo>
                <a:lnTo>
                  <a:pt x="9" y="37"/>
                </a:lnTo>
                <a:lnTo>
                  <a:pt x="15" y="34"/>
                </a:lnTo>
                <a:lnTo>
                  <a:pt x="24" y="39"/>
                </a:lnTo>
                <a:lnTo>
                  <a:pt x="33" y="39"/>
                </a:lnTo>
                <a:lnTo>
                  <a:pt x="38" y="44"/>
                </a:lnTo>
                <a:lnTo>
                  <a:pt x="34" y="60"/>
                </a:lnTo>
                <a:lnTo>
                  <a:pt x="37" y="60"/>
                </a:lnTo>
                <a:lnTo>
                  <a:pt x="42" y="52"/>
                </a:lnTo>
                <a:lnTo>
                  <a:pt x="45" y="52"/>
                </a:lnTo>
                <a:lnTo>
                  <a:pt x="46" y="53"/>
                </a:lnTo>
                <a:lnTo>
                  <a:pt x="48" y="64"/>
                </a:lnTo>
                <a:lnTo>
                  <a:pt x="49" y="64"/>
                </a:lnTo>
                <a:lnTo>
                  <a:pt x="53" y="61"/>
                </a:lnTo>
                <a:lnTo>
                  <a:pt x="56" y="50"/>
                </a:lnTo>
                <a:lnTo>
                  <a:pt x="57" y="46"/>
                </a:lnTo>
                <a:lnTo>
                  <a:pt x="63" y="42"/>
                </a:lnTo>
                <a:lnTo>
                  <a:pt x="64" y="41"/>
                </a:lnTo>
                <a:lnTo>
                  <a:pt x="61" y="37"/>
                </a:lnTo>
                <a:lnTo>
                  <a:pt x="48" y="20"/>
                </a:lnTo>
                <a:lnTo>
                  <a:pt x="45" y="12"/>
                </a:lnTo>
                <a:lnTo>
                  <a:pt x="45" y="11"/>
                </a:lnTo>
                <a:lnTo>
                  <a:pt x="44" y="9"/>
                </a:lnTo>
                <a:lnTo>
                  <a:pt x="42" y="3"/>
                </a:lnTo>
                <a:lnTo>
                  <a:pt x="44" y="0"/>
                </a:lnTo>
                <a:lnTo>
                  <a:pt x="46" y="4"/>
                </a:lnTo>
                <a:lnTo>
                  <a:pt x="48" y="9"/>
                </a:lnTo>
                <a:lnTo>
                  <a:pt x="50" y="9"/>
                </a:lnTo>
                <a:lnTo>
                  <a:pt x="54" y="15"/>
                </a:lnTo>
                <a:lnTo>
                  <a:pt x="54" y="20"/>
                </a:lnTo>
                <a:lnTo>
                  <a:pt x="57" y="26"/>
                </a:lnTo>
                <a:lnTo>
                  <a:pt x="63" y="26"/>
                </a:lnTo>
                <a:lnTo>
                  <a:pt x="67" y="27"/>
                </a:lnTo>
                <a:close/>
                <a:moveTo>
                  <a:pt x="76" y="56"/>
                </a:moveTo>
                <a:lnTo>
                  <a:pt x="72" y="57"/>
                </a:lnTo>
                <a:lnTo>
                  <a:pt x="67" y="64"/>
                </a:lnTo>
                <a:lnTo>
                  <a:pt x="69" y="69"/>
                </a:lnTo>
                <a:lnTo>
                  <a:pt x="71" y="72"/>
                </a:lnTo>
                <a:lnTo>
                  <a:pt x="75" y="75"/>
                </a:lnTo>
                <a:lnTo>
                  <a:pt x="78" y="72"/>
                </a:lnTo>
                <a:lnTo>
                  <a:pt x="79" y="69"/>
                </a:lnTo>
                <a:lnTo>
                  <a:pt x="80" y="60"/>
                </a:lnTo>
                <a:lnTo>
                  <a:pt x="76" y="56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75" name="Freeform 336"/>
          <p:cNvSpPr>
            <a:spLocks/>
          </p:cNvSpPr>
          <p:nvPr/>
        </p:nvSpPr>
        <p:spPr bwMode="auto">
          <a:xfrm>
            <a:off x="7183438" y="1249363"/>
            <a:ext cx="66675" cy="46038"/>
          </a:xfrm>
          <a:custGeom>
            <a:avLst/>
            <a:gdLst>
              <a:gd name="T0" fmla="*/ 7 w 42"/>
              <a:gd name="T1" fmla="*/ 19 h 29"/>
              <a:gd name="T2" fmla="*/ 9 w 42"/>
              <a:gd name="T3" fmla="*/ 16 h 29"/>
              <a:gd name="T4" fmla="*/ 11 w 42"/>
              <a:gd name="T5" fmla="*/ 18 h 29"/>
              <a:gd name="T6" fmla="*/ 12 w 42"/>
              <a:gd name="T7" fmla="*/ 18 h 29"/>
              <a:gd name="T8" fmla="*/ 15 w 42"/>
              <a:gd name="T9" fmla="*/ 16 h 29"/>
              <a:gd name="T10" fmla="*/ 16 w 42"/>
              <a:gd name="T11" fmla="*/ 14 h 29"/>
              <a:gd name="T12" fmla="*/ 30 w 42"/>
              <a:gd name="T13" fmla="*/ 14 h 29"/>
              <a:gd name="T14" fmla="*/ 31 w 42"/>
              <a:gd name="T15" fmla="*/ 12 h 29"/>
              <a:gd name="T16" fmla="*/ 37 w 42"/>
              <a:gd name="T17" fmla="*/ 5 h 29"/>
              <a:gd name="T18" fmla="*/ 41 w 42"/>
              <a:gd name="T19" fmla="*/ 0 h 29"/>
              <a:gd name="T20" fmla="*/ 42 w 42"/>
              <a:gd name="T21" fmla="*/ 3 h 29"/>
              <a:gd name="T22" fmla="*/ 41 w 42"/>
              <a:gd name="T23" fmla="*/ 5 h 29"/>
              <a:gd name="T24" fmla="*/ 35 w 42"/>
              <a:gd name="T25" fmla="*/ 12 h 29"/>
              <a:gd name="T26" fmla="*/ 34 w 42"/>
              <a:gd name="T27" fmla="*/ 15 h 29"/>
              <a:gd name="T28" fmla="*/ 31 w 42"/>
              <a:gd name="T29" fmla="*/ 16 h 29"/>
              <a:gd name="T30" fmla="*/ 24 w 42"/>
              <a:gd name="T31" fmla="*/ 22 h 29"/>
              <a:gd name="T32" fmla="*/ 22 w 42"/>
              <a:gd name="T33" fmla="*/ 23 h 29"/>
              <a:gd name="T34" fmla="*/ 18 w 42"/>
              <a:gd name="T35" fmla="*/ 24 h 29"/>
              <a:gd name="T36" fmla="*/ 11 w 42"/>
              <a:gd name="T37" fmla="*/ 27 h 29"/>
              <a:gd name="T38" fmla="*/ 12 w 42"/>
              <a:gd name="T39" fmla="*/ 26 h 29"/>
              <a:gd name="T40" fmla="*/ 12 w 42"/>
              <a:gd name="T41" fmla="*/ 23 h 29"/>
              <a:gd name="T42" fmla="*/ 9 w 42"/>
              <a:gd name="T43" fmla="*/ 24 h 29"/>
              <a:gd name="T44" fmla="*/ 0 w 42"/>
              <a:gd name="T45" fmla="*/ 29 h 29"/>
              <a:gd name="T46" fmla="*/ 1 w 42"/>
              <a:gd name="T47" fmla="*/ 23 h 29"/>
              <a:gd name="T48" fmla="*/ 4 w 42"/>
              <a:gd name="T49" fmla="*/ 18 h 29"/>
              <a:gd name="T50" fmla="*/ 7 w 42"/>
              <a:gd name="T51" fmla="*/ 19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</a:cxnLst>
            <a:rect l="0" t="0" r="r" b="b"/>
            <a:pathLst>
              <a:path w="42" h="29">
                <a:moveTo>
                  <a:pt x="7" y="19"/>
                </a:moveTo>
                <a:lnTo>
                  <a:pt x="9" y="16"/>
                </a:lnTo>
                <a:lnTo>
                  <a:pt x="11" y="18"/>
                </a:lnTo>
                <a:lnTo>
                  <a:pt x="12" y="18"/>
                </a:lnTo>
                <a:lnTo>
                  <a:pt x="15" y="16"/>
                </a:lnTo>
                <a:lnTo>
                  <a:pt x="16" y="14"/>
                </a:lnTo>
                <a:lnTo>
                  <a:pt x="30" y="14"/>
                </a:lnTo>
                <a:lnTo>
                  <a:pt x="31" y="12"/>
                </a:lnTo>
                <a:lnTo>
                  <a:pt x="37" y="5"/>
                </a:lnTo>
                <a:lnTo>
                  <a:pt x="41" y="0"/>
                </a:lnTo>
                <a:lnTo>
                  <a:pt x="42" y="3"/>
                </a:lnTo>
                <a:lnTo>
                  <a:pt x="41" y="5"/>
                </a:lnTo>
                <a:lnTo>
                  <a:pt x="35" y="12"/>
                </a:lnTo>
                <a:lnTo>
                  <a:pt x="34" y="15"/>
                </a:lnTo>
                <a:lnTo>
                  <a:pt x="31" y="16"/>
                </a:lnTo>
                <a:lnTo>
                  <a:pt x="24" y="22"/>
                </a:lnTo>
                <a:lnTo>
                  <a:pt x="22" y="23"/>
                </a:lnTo>
                <a:lnTo>
                  <a:pt x="18" y="24"/>
                </a:lnTo>
                <a:lnTo>
                  <a:pt x="11" y="27"/>
                </a:lnTo>
                <a:lnTo>
                  <a:pt x="12" y="26"/>
                </a:lnTo>
                <a:lnTo>
                  <a:pt x="12" y="23"/>
                </a:lnTo>
                <a:lnTo>
                  <a:pt x="9" y="24"/>
                </a:lnTo>
                <a:lnTo>
                  <a:pt x="0" y="29"/>
                </a:lnTo>
                <a:lnTo>
                  <a:pt x="1" y="23"/>
                </a:lnTo>
                <a:lnTo>
                  <a:pt x="4" y="18"/>
                </a:lnTo>
                <a:lnTo>
                  <a:pt x="7" y="19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76" name="Freeform 337"/>
          <p:cNvSpPr>
            <a:spLocks noEditPoints="1"/>
          </p:cNvSpPr>
          <p:nvPr/>
        </p:nvSpPr>
        <p:spPr bwMode="auto">
          <a:xfrm>
            <a:off x="7421563" y="1030288"/>
            <a:ext cx="138113" cy="233363"/>
          </a:xfrm>
          <a:custGeom>
            <a:avLst/>
            <a:gdLst>
              <a:gd name="T0" fmla="*/ 70 w 87"/>
              <a:gd name="T1" fmla="*/ 27 h 147"/>
              <a:gd name="T2" fmla="*/ 82 w 87"/>
              <a:gd name="T3" fmla="*/ 29 h 147"/>
              <a:gd name="T4" fmla="*/ 83 w 87"/>
              <a:gd name="T5" fmla="*/ 30 h 147"/>
              <a:gd name="T6" fmla="*/ 83 w 87"/>
              <a:gd name="T7" fmla="*/ 40 h 147"/>
              <a:gd name="T8" fmla="*/ 80 w 87"/>
              <a:gd name="T9" fmla="*/ 52 h 147"/>
              <a:gd name="T10" fmla="*/ 75 w 87"/>
              <a:gd name="T11" fmla="*/ 70 h 147"/>
              <a:gd name="T12" fmla="*/ 85 w 87"/>
              <a:gd name="T13" fmla="*/ 81 h 147"/>
              <a:gd name="T14" fmla="*/ 70 w 87"/>
              <a:gd name="T15" fmla="*/ 96 h 147"/>
              <a:gd name="T16" fmla="*/ 70 w 87"/>
              <a:gd name="T17" fmla="*/ 116 h 147"/>
              <a:gd name="T18" fmla="*/ 67 w 87"/>
              <a:gd name="T19" fmla="*/ 119 h 147"/>
              <a:gd name="T20" fmla="*/ 59 w 87"/>
              <a:gd name="T21" fmla="*/ 126 h 147"/>
              <a:gd name="T22" fmla="*/ 55 w 87"/>
              <a:gd name="T23" fmla="*/ 128 h 147"/>
              <a:gd name="T24" fmla="*/ 25 w 87"/>
              <a:gd name="T25" fmla="*/ 145 h 147"/>
              <a:gd name="T26" fmla="*/ 4 w 87"/>
              <a:gd name="T27" fmla="*/ 147 h 147"/>
              <a:gd name="T28" fmla="*/ 3 w 87"/>
              <a:gd name="T29" fmla="*/ 141 h 147"/>
              <a:gd name="T30" fmla="*/ 0 w 87"/>
              <a:gd name="T31" fmla="*/ 130 h 147"/>
              <a:gd name="T32" fmla="*/ 8 w 87"/>
              <a:gd name="T33" fmla="*/ 131 h 147"/>
              <a:gd name="T34" fmla="*/ 34 w 87"/>
              <a:gd name="T35" fmla="*/ 124 h 147"/>
              <a:gd name="T36" fmla="*/ 41 w 87"/>
              <a:gd name="T37" fmla="*/ 128 h 147"/>
              <a:gd name="T38" fmla="*/ 46 w 87"/>
              <a:gd name="T39" fmla="*/ 120 h 147"/>
              <a:gd name="T40" fmla="*/ 59 w 87"/>
              <a:gd name="T41" fmla="*/ 112 h 147"/>
              <a:gd name="T42" fmla="*/ 55 w 87"/>
              <a:gd name="T43" fmla="*/ 98 h 147"/>
              <a:gd name="T44" fmla="*/ 64 w 87"/>
              <a:gd name="T45" fmla="*/ 75 h 147"/>
              <a:gd name="T46" fmla="*/ 75 w 87"/>
              <a:gd name="T47" fmla="*/ 38 h 147"/>
              <a:gd name="T48" fmla="*/ 74 w 87"/>
              <a:gd name="T49" fmla="*/ 33 h 147"/>
              <a:gd name="T50" fmla="*/ 55 w 87"/>
              <a:gd name="T51" fmla="*/ 37 h 147"/>
              <a:gd name="T52" fmla="*/ 59 w 87"/>
              <a:gd name="T53" fmla="*/ 33 h 147"/>
              <a:gd name="T54" fmla="*/ 60 w 87"/>
              <a:gd name="T55" fmla="*/ 29 h 147"/>
              <a:gd name="T56" fmla="*/ 52 w 87"/>
              <a:gd name="T57" fmla="*/ 22 h 147"/>
              <a:gd name="T58" fmla="*/ 33 w 87"/>
              <a:gd name="T59" fmla="*/ 4 h 147"/>
              <a:gd name="T60" fmla="*/ 33 w 87"/>
              <a:gd name="T61" fmla="*/ 0 h 147"/>
              <a:gd name="T62" fmla="*/ 37 w 87"/>
              <a:gd name="T63" fmla="*/ 2 h 147"/>
              <a:gd name="T64" fmla="*/ 49 w 87"/>
              <a:gd name="T65" fmla="*/ 11 h 147"/>
              <a:gd name="T66" fmla="*/ 56 w 87"/>
              <a:gd name="T67" fmla="*/ 18 h 147"/>
              <a:gd name="T68" fmla="*/ 65 w 87"/>
              <a:gd name="T69" fmla="*/ 22 h 147"/>
              <a:gd name="T70" fmla="*/ 70 w 87"/>
              <a:gd name="T71" fmla="*/ 25 h 147"/>
              <a:gd name="T72" fmla="*/ 18 w 87"/>
              <a:gd name="T73" fmla="*/ 135 h 147"/>
              <a:gd name="T74" fmla="*/ 8 w 87"/>
              <a:gd name="T75" fmla="*/ 141 h 147"/>
              <a:gd name="T76" fmla="*/ 23 w 87"/>
              <a:gd name="T77" fmla="*/ 141 h 14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</a:cxnLst>
            <a:rect l="0" t="0" r="r" b="b"/>
            <a:pathLst>
              <a:path w="87" h="147">
                <a:moveTo>
                  <a:pt x="70" y="25"/>
                </a:moveTo>
                <a:lnTo>
                  <a:pt x="70" y="27"/>
                </a:lnTo>
                <a:lnTo>
                  <a:pt x="72" y="30"/>
                </a:lnTo>
                <a:lnTo>
                  <a:pt x="82" y="29"/>
                </a:lnTo>
                <a:lnTo>
                  <a:pt x="83" y="27"/>
                </a:lnTo>
                <a:lnTo>
                  <a:pt x="83" y="30"/>
                </a:lnTo>
                <a:lnTo>
                  <a:pt x="85" y="33"/>
                </a:lnTo>
                <a:lnTo>
                  <a:pt x="83" y="40"/>
                </a:lnTo>
                <a:lnTo>
                  <a:pt x="80" y="51"/>
                </a:lnTo>
                <a:lnTo>
                  <a:pt x="80" y="52"/>
                </a:lnTo>
                <a:lnTo>
                  <a:pt x="75" y="62"/>
                </a:lnTo>
                <a:lnTo>
                  <a:pt x="75" y="70"/>
                </a:lnTo>
                <a:lnTo>
                  <a:pt x="87" y="67"/>
                </a:lnTo>
                <a:lnTo>
                  <a:pt x="85" y="81"/>
                </a:lnTo>
                <a:lnTo>
                  <a:pt x="78" y="87"/>
                </a:lnTo>
                <a:lnTo>
                  <a:pt x="70" y="96"/>
                </a:lnTo>
                <a:lnTo>
                  <a:pt x="70" y="111"/>
                </a:lnTo>
                <a:lnTo>
                  <a:pt x="70" y="116"/>
                </a:lnTo>
                <a:lnTo>
                  <a:pt x="68" y="119"/>
                </a:lnTo>
                <a:lnTo>
                  <a:pt x="67" y="119"/>
                </a:lnTo>
                <a:lnTo>
                  <a:pt x="61" y="119"/>
                </a:lnTo>
                <a:lnTo>
                  <a:pt x="59" y="126"/>
                </a:lnTo>
                <a:lnTo>
                  <a:pt x="56" y="127"/>
                </a:lnTo>
                <a:lnTo>
                  <a:pt x="55" y="128"/>
                </a:lnTo>
                <a:lnTo>
                  <a:pt x="37" y="132"/>
                </a:lnTo>
                <a:lnTo>
                  <a:pt x="25" y="145"/>
                </a:lnTo>
                <a:lnTo>
                  <a:pt x="12" y="147"/>
                </a:lnTo>
                <a:lnTo>
                  <a:pt x="4" y="147"/>
                </a:lnTo>
                <a:lnTo>
                  <a:pt x="4" y="146"/>
                </a:lnTo>
                <a:lnTo>
                  <a:pt x="3" y="141"/>
                </a:lnTo>
                <a:lnTo>
                  <a:pt x="0" y="132"/>
                </a:lnTo>
                <a:lnTo>
                  <a:pt x="0" y="130"/>
                </a:lnTo>
                <a:lnTo>
                  <a:pt x="7" y="131"/>
                </a:lnTo>
                <a:lnTo>
                  <a:pt x="8" y="131"/>
                </a:lnTo>
                <a:lnTo>
                  <a:pt x="20" y="131"/>
                </a:lnTo>
                <a:lnTo>
                  <a:pt x="34" y="124"/>
                </a:lnTo>
                <a:lnTo>
                  <a:pt x="37" y="124"/>
                </a:lnTo>
                <a:lnTo>
                  <a:pt x="41" y="128"/>
                </a:lnTo>
                <a:lnTo>
                  <a:pt x="45" y="128"/>
                </a:lnTo>
                <a:lnTo>
                  <a:pt x="46" y="120"/>
                </a:lnTo>
                <a:lnTo>
                  <a:pt x="49" y="116"/>
                </a:lnTo>
                <a:lnTo>
                  <a:pt x="59" y="112"/>
                </a:lnTo>
                <a:lnTo>
                  <a:pt x="60" y="108"/>
                </a:lnTo>
                <a:lnTo>
                  <a:pt x="55" y="98"/>
                </a:lnTo>
                <a:lnTo>
                  <a:pt x="55" y="94"/>
                </a:lnTo>
                <a:lnTo>
                  <a:pt x="64" y="75"/>
                </a:lnTo>
                <a:lnTo>
                  <a:pt x="67" y="49"/>
                </a:lnTo>
                <a:lnTo>
                  <a:pt x="75" y="38"/>
                </a:lnTo>
                <a:lnTo>
                  <a:pt x="75" y="33"/>
                </a:lnTo>
                <a:lnTo>
                  <a:pt x="74" y="33"/>
                </a:lnTo>
                <a:lnTo>
                  <a:pt x="63" y="38"/>
                </a:lnTo>
                <a:lnTo>
                  <a:pt x="55" y="37"/>
                </a:lnTo>
                <a:lnTo>
                  <a:pt x="56" y="36"/>
                </a:lnTo>
                <a:lnTo>
                  <a:pt x="59" y="33"/>
                </a:lnTo>
                <a:lnTo>
                  <a:pt x="60" y="33"/>
                </a:lnTo>
                <a:lnTo>
                  <a:pt x="60" y="29"/>
                </a:lnTo>
                <a:lnTo>
                  <a:pt x="53" y="27"/>
                </a:lnTo>
                <a:lnTo>
                  <a:pt x="52" y="22"/>
                </a:lnTo>
                <a:lnTo>
                  <a:pt x="46" y="18"/>
                </a:lnTo>
                <a:lnTo>
                  <a:pt x="33" y="4"/>
                </a:lnTo>
                <a:lnTo>
                  <a:pt x="31" y="2"/>
                </a:lnTo>
                <a:lnTo>
                  <a:pt x="33" y="0"/>
                </a:lnTo>
                <a:lnTo>
                  <a:pt x="34" y="0"/>
                </a:lnTo>
                <a:lnTo>
                  <a:pt x="37" y="2"/>
                </a:lnTo>
                <a:lnTo>
                  <a:pt x="44" y="6"/>
                </a:lnTo>
                <a:lnTo>
                  <a:pt x="49" y="11"/>
                </a:lnTo>
                <a:lnTo>
                  <a:pt x="55" y="17"/>
                </a:lnTo>
                <a:lnTo>
                  <a:pt x="56" y="18"/>
                </a:lnTo>
                <a:lnTo>
                  <a:pt x="63" y="22"/>
                </a:lnTo>
                <a:lnTo>
                  <a:pt x="65" y="22"/>
                </a:lnTo>
                <a:lnTo>
                  <a:pt x="67" y="22"/>
                </a:lnTo>
                <a:lnTo>
                  <a:pt x="70" y="25"/>
                </a:lnTo>
                <a:close/>
                <a:moveTo>
                  <a:pt x="25" y="134"/>
                </a:moveTo>
                <a:lnTo>
                  <a:pt x="18" y="135"/>
                </a:lnTo>
                <a:lnTo>
                  <a:pt x="14" y="138"/>
                </a:lnTo>
                <a:lnTo>
                  <a:pt x="8" y="141"/>
                </a:lnTo>
                <a:lnTo>
                  <a:pt x="11" y="143"/>
                </a:lnTo>
                <a:lnTo>
                  <a:pt x="23" y="141"/>
                </a:lnTo>
                <a:lnTo>
                  <a:pt x="25" y="134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77" name="Freeform 338"/>
          <p:cNvSpPr>
            <a:spLocks/>
          </p:cNvSpPr>
          <p:nvPr/>
        </p:nvSpPr>
        <p:spPr bwMode="auto">
          <a:xfrm>
            <a:off x="8264525" y="1236663"/>
            <a:ext cx="23813" cy="19050"/>
          </a:xfrm>
          <a:custGeom>
            <a:avLst/>
            <a:gdLst>
              <a:gd name="T0" fmla="*/ 8 w 15"/>
              <a:gd name="T1" fmla="*/ 9 h 12"/>
              <a:gd name="T2" fmla="*/ 7 w 15"/>
              <a:gd name="T3" fmla="*/ 9 h 12"/>
              <a:gd name="T4" fmla="*/ 0 w 15"/>
              <a:gd name="T5" fmla="*/ 9 h 12"/>
              <a:gd name="T6" fmla="*/ 0 w 15"/>
              <a:gd name="T7" fmla="*/ 8 h 12"/>
              <a:gd name="T8" fmla="*/ 0 w 15"/>
              <a:gd name="T9" fmla="*/ 5 h 12"/>
              <a:gd name="T10" fmla="*/ 5 w 15"/>
              <a:gd name="T11" fmla="*/ 5 h 12"/>
              <a:gd name="T12" fmla="*/ 9 w 15"/>
              <a:gd name="T13" fmla="*/ 0 h 12"/>
              <a:gd name="T14" fmla="*/ 13 w 15"/>
              <a:gd name="T15" fmla="*/ 4 h 12"/>
              <a:gd name="T16" fmla="*/ 15 w 15"/>
              <a:gd name="T17" fmla="*/ 5 h 12"/>
              <a:gd name="T18" fmla="*/ 11 w 15"/>
              <a:gd name="T19" fmla="*/ 11 h 12"/>
              <a:gd name="T20" fmla="*/ 11 w 15"/>
              <a:gd name="T21" fmla="*/ 12 h 12"/>
              <a:gd name="T22" fmla="*/ 9 w 15"/>
              <a:gd name="T23" fmla="*/ 12 h 12"/>
              <a:gd name="T24" fmla="*/ 9 w 15"/>
              <a:gd name="T25" fmla="*/ 11 h 12"/>
              <a:gd name="T26" fmla="*/ 8 w 15"/>
              <a:gd name="T27" fmla="*/ 9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15" h="12">
                <a:moveTo>
                  <a:pt x="8" y="9"/>
                </a:moveTo>
                <a:lnTo>
                  <a:pt x="7" y="9"/>
                </a:lnTo>
                <a:lnTo>
                  <a:pt x="0" y="9"/>
                </a:lnTo>
                <a:lnTo>
                  <a:pt x="0" y="8"/>
                </a:lnTo>
                <a:lnTo>
                  <a:pt x="0" y="5"/>
                </a:lnTo>
                <a:lnTo>
                  <a:pt x="5" y="5"/>
                </a:lnTo>
                <a:lnTo>
                  <a:pt x="9" y="0"/>
                </a:lnTo>
                <a:lnTo>
                  <a:pt x="13" y="4"/>
                </a:lnTo>
                <a:lnTo>
                  <a:pt x="15" y="5"/>
                </a:lnTo>
                <a:lnTo>
                  <a:pt x="11" y="11"/>
                </a:lnTo>
                <a:lnTo>
                  <a:pt x="11" y="12"/>
                </a:lnTo>
                <a:lnTo>
                  <a:pt x="9" y="12"/>
                </a:lnTo>
                <a:lnTo>
                  <a:pt x="9" y="11"/>
                </a:lnTo>
                <a:lnTo>
                  <a:pt x="8" y="9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78" name="Freeform 339"/>
          <p:cNvSpPr>
            <a:spLocks/>
          </p:cNvSpPr>
          <p:nvPr/>
        </p:nvSpPr>
        <p:spPr bwMode="auto">
          <a:xfrm>
            <a:off x="8308975" y="1212850"/>
            <a:ext cx="41275" cy="34925"/>
          </a:xfrm>
          <a:custGeom>
            <a:avLst/>
            <a:gdLst>
              <a:gd name="T0" fmla="*/ 9 w 26"/>
              <a:gd name="T1" fmla="*/ 12 h 22"/>
              <a:gd name="T2" fmla="*/ 0 w 26"/>
              <a:gd name="T3" fmla="*/ 5 h 22"/>
              <a:gd name="T4" fmla="*/ 3 w 26"/>
              <a:gd name="T5" fmla="*/ 4 h 22"/>
              <a:gd name="T6" fmla="*/ 9 w 26"/>
              <a:gd name="T7" fmla="*/ 0 h 22"/>
              <a:gd name="T8" fmla="*/ 15 w 26"/>
              <a:gd name="T9" fmla="*/ 7 h 22"/>
              <a:gd name="T10" fmla="*/ 21 w 26"/>
              <a:gd name="T11" fmla="*/ 9 h 22"/>
              <a:gd name="T12" fmla="*/ 26 w 26"/>
              <a:gd name="T13" fmla="*/ 9 h 22"/>
              <a:gd name="T14" fmla="*/ 26 w 26"/>
              <a:gd name="T15" fmla="*/ 13 h 22"/>
              <a:gd name="T16" fmla="*/ 25 w 26"/>
              <a:gd name="T17" fmla="*/ 22 h 22"/>
              <a:gd name="T18" fmla="*/ 24 w 26"/>
              <a:gd name="T19" fmla="*/ 22 h 22"/>
              <a:gd name="T20" fmla="*/ 19 w 26"/>
              <a:gd name="T21" fmla="*/ 19 h 22"/>
              <a:gd name="T22" fmla="*/ 11 w 26"/>
              <a:gd name="T23" fmla="*/ 19 h 22"/>
              <a:gd name="T24" fmla="*/ 9 w 26"/>
              <a:gd name="T25" fmla="*/ 12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26" h="22">
                <a:moveTo>
                  <a:pt x="9" y="12"/>
                </a:moveTo>
                <a:lnTo>
                  <a:pt x="0" y="5"/>
                </a:lnTo>
                <a:lnTo>
                  <a:pt x="3" y="4"/>
                </a:lnTo>
                <a:lnTo>
                  <a:pt x="9" y="0"/>
                </a:lnTo>
                <a:lnTo>
                  <a:pt x="15" y="7"/>
                </a:lnTo>
                <a:lnTo>
                  <a:pt x="21" y="9"/>
                </a:lnTo>
                <a:lnTo>
                  <a:pt x="26" y="9"/>
                </a:lnTo>
                <a:lnTo>
                  <a:pt x="26" y="13"/>
                </a:lnTo>
                <a:lnTo>
                  <a:pt x="25" y="22"/>
                </a:lnTo>
                <a:lnTo>
                  <a:pt x="24" y="22"/>
                </a:lnTo>
                <a:lnTo>
                  <a:pt x="19" y="19"/>
                </a:lnTo>
                <a:lnTo>
                  <a:pt x="11" y="19"/>
                </a:lnTo>
                <a:lnTo>
                  <a:pt x="9" y="12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79" name="Freeform 340"/>
          <p:cNvSpPr>
            <a:spLocks/>
          </p:cNvSpPr>
          <p:nvPr/>
        </p:nvSpPr>
        <p:spPr bwMode="auto">
          <a:xfrm>
            <a:off x="7291388" y="1182688"/>
            <a:ext cx="53975" cy="38100"/>
          </a:xfrm>
          <a:custGeom>
            <a:avLst/>
            <a:gdLst>
              <a:gd name="T0" fmla="*/ 29 w 34"/>
              <a:gd name="T1" fmla="*/ 1 h 24"/>
              <a:gd name="T2" fmla="*/ 27 w 34"/>
              <a:gd name="T3" fmla="*/ 1 h 24"/>
              <a:gd name="T4" fmla="*/ 30 w 34"/>
              <a:gd name="T5" fmla="*/ 0 h 24"/>
              <a:gd name="T6" fmla="*/ 34 w 34"/>
              <a:gd name="T7" fmla="*/ 0 h 24"/>
              <a:gd name="T8" fmla="*/ 27 w 34"/>
              <a:gd name="T9" fmla="*/ 11 h 24"/>
              <a:gd name="T10" fmla="*/ 17 w 34"/>
              <a:gd name="T11" fmla="*/ 11 h 24"/>
              <a:gd name="T12" fmla="*/ 26 w 34"/>
              <a:gd name="T13" fmla="*/ 16 h 24"/>
              <a:gd name="T14" fmla="*/ 19 w 34"/>
              <a:gd name="T15" fmla="*/ 24 h 24"/>
              <a:gd name="T16" fmla="*/ 11 w 34"/>
              <a:gd name="T17" fmla="*/ 23 h 24"/>
              <a:gd name="T18" fmla="*/ 14 w 34"/>
              <a:gd name="T19" fmla="*/ 21 h 24"/>
              <a:gd name="T20" fmla="*/ 19 w 34"/>
              <a:gd name="T21" fmla="*/ 19 h 24"/>
              <a:gd name="T22" fmla="*/ 18 w 34"/>
              <a:gd name="T23" fmla="*/ 17 h 24"/>
              <a:gd name="T24" fmla="*/ 4 w 34"/>
              <a:gd name="T25" fmla="*/ 20 h 24"/>
              <a:gd name="T26" fmla="*/ 0 w 34"/>
              <a:gd name="T27" fmla="*/ 19 h 24"/>
              <a:gd name="T28" fmla="*/ 14 w 34"/>
              <a:gd name="T29" fmla="*/ 8 h 24"/>
              <a:gd name="T30" fmla="*/ 23 w 34"/>
              <a:gd name="T31" fmla="*/ 6 h 24"/>
              <a:gd name="T32" fmla="*/ 29 w 34"/>
              <a:gd name="T33" fmla="*/ 1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34" h="24">
                <a:moveTo>
                  <a:pt x="29" y="1"/>
                </a:moveTo>
                <a:lnTo>
                  <a:pt x="27" y="1"/>
                </a:lnTo>
                <a:lnTo>
                  <a:pt x="30" y="0"/>
                </a:lnTo>
                <a:lnTo>
                  <a:pt x="34" y="0"/>
                </a:lnTo>
                <a:lnTo>
                  <a:pt x="27" y="11"/>
                </a:lnTo>
                <a:lnTo>
                  <a:pt x="17" y="11"/>
                </a:lnTo>
                <a:lnTo>
                  <a:pt x="26" y="16"/>
                </a:lnTo>
                <a:lnTo>
                  <a:pt x="19" y="24"/>
                </a:lnTo>
                <a:lnTo>
                  <a:pt x="11" y="23"/>
                </a:lnTo>
                <a:lnTo>
                  <a:pt x="14" y="21"/>
                </a:lnTo>
                <a:lnTo>
                  <a:pt x="19" y="19"/>
                </a:lnTo>
                <a:lnTo>
                  <a:pt x="18" y="17"/>
                </a:lnTo>
                <a:lnTo>
                  <a:pt x="4" y="20"/>
                </a:lnTo>
                <a:lnTo>
                  <a:pt x="0" y="19"/>
                </a:lnTo>
                <a:lnTo>
                  <a:pt x="14" y="8"/>
                </a:lnTo>
                <a:lnTo>
                  <a:pt x="23" y="6"/>
                </a:lnTo>
                <a:lnTo>
                  <a:pt x="29" y="1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80" name="Freeform 341"/>
          <p:cNvSpPr>
            <a:spLocks noEditPoints="1"/>
          </p:cNvSpPr>
          <p:nvPr/>
        </p:nvSpPr>
        <p:spPr bwMode="auto">
          <a:xfrm>
            <a:off x="7594600" y="1036638"/>
            <a:ext cx="69850" cy="139700"/>
          </a:xfrm>
          <a:custGeom>
            <a:avLst/>
            <a:gdLst>
              <a:gd name="T0" fmla="*/ 37 w 44"/>
              <a:gd name="T1" fmla="*/ 21 h 88"/>
              <a:gd name="T2" fmla="*/ 32 w 44"/>
              <a:gd name="T3" fmla="*/ 22 h 88"/>
              <a:gd name="T4" fmla="*/ 30 w 44"/>
              <a:gd name="T5" fmla="*/ 29 h 88"/>
              <a:gd name="T6" fmla="*/ 26 w 44"/>
              <a:gd name="T7" fmla="*/ 36 h 88"/>
              <a:gd name="T8" fmla="*/ 26 w 44"/>
              <a:gd name="T9" fmla="*/ 43 h 88"/>
              <a:gd name="T10" fmla="*/ 27 w 44"/>
              <a:gd name="T11" fmla="*/ 45 h 88"/>
              <a:gd name="T12" fmla="*/ 37 w 44"/>
              <a:gd name="T13" fmla="*/ 36 h 88"/>
              <a:gd name="T14" fmla="*/ 37 w 44"/>
              <a:gd name="T15" fmla="*/ 21 h 88"/>
              <a:gd name="T16" fmla="*/ 18 w 44"/>
              <a:gd name="T17" fmla="*/ 18 h 88"/>
              <a:gd name="T18" fmla="*/ 22 w 44"/>
              <a:gd name="T19" fmla="*/ 11 h 88"/>
              <a:gd name="T20" fmla="*/ 26 w 44"/>
              <a:gd name="T21" fmla="*/ 2 h 88"/>
              <a:gd name="T22" fmla="*/ 36 w 44"/>
              <a:gd name="T23" fmla="*/ 0 h 88"/>
              <a:gd name="T24" fmla="*/ 40 w 44"/>
              <a:gd name="T25" fmla="*/ 6 h 88"/>
              <a:gd name="T26" fmla="*/ 44 w 44"/>
              <a:gd name="T27" fmla="*/ 23 h 88"/>
              <a:gd name="T28" fmla="*/ 41 w 44"/>
              <a:gd name="T29" fmla="*/ 37 h 88"/>
              <a:gd name="T30" fmla="*/ 41 w 44"/>
              <a:gd name="T31" fmla="*/ 43 h 88"/>
              <a:gd name="T32" fmla="*/ 41 w 44"/>
              <a:gd name="T33" fmla="*/ 48 h 88"/>
              <a:gd name="T34" fmla="*/ 42 w 44"/>
              <a:gd name="T35" fmla="*/ 62 h 88"/>
              <a:gd name="T36" fmla="*/ 36 w 44"/>
              <a:gd name="T37" fmla="*/ 58 h 88"/>
              <a:gd name="T38" fmla="*/ 32 w 44"/>
              <a:gd name="T39" fmla="*/ 51 h 88"/>
              <a:gd name="T40" fmla="*/ 26 w 44"/>
              <a:gd name="T41" fmla="*/ 49 h 88"/>
              <a:gd name="T42" fmla="*/ 25 w 44"/>
              <a:gd name="T43" fmla="*/ 52 h 88"/>
              <a:gd name="T44" fmla="*/ 21 w 44"/>
              <a:gd name="T45" fmla="*/ 70 h 88"/>
              <a:gd name="T46" fmla="*/ 10 w 44"/>
              <a:gd name="T47" fmla="*/ 75 h 88"/>
              <a:gd name="T48" fmla="*/ 12 w 44"/>
              <a:gd name="T49" fmla="*/ 88 h 88"/>
              <a:gd name="T50" fmla="*/ 4 w 44"/>
              <a:gd name="T51" fmla="*/ 86 h 88"/>
              <a:gd name="T52" fmla="*/ 2 w 44"/>
              <a:gd name="T53" fmla="*/ 83 h 88"/>
              <a:gd name="T54" fmla="*/ 8 w 44"/>
              <a:gd name="T55" fmla="*/ 71 h 88"/>
              <a:gd name="T56" fmla="*/ 11 w 44"/>
              <a:gd name="T57" fmla="*/ 66 h 88"/>
              <a:gd name="T58" fmla="*/ 12 w 44"/>
              <a:gd name="T59" fmla="*/ 62 h 88"/>
              <a:gd name="T60" fmla="*/ 10 w 44"/>
              <a:gd name="T61" fmla="*/ 58 h 88"/>
              <a:gd name="T62" fmla="*/ 2 w 44"/>
              <a:gd name="T63" fmla="*/ 60 h 88"/>
              <a:gd name="T64" fmla="*/ 0 w 44"/>
              <a:gd name="T65" fmla="*/ 56 h 88"/>
              <a:gd name="T66" fmla="*/ 4 w 44"/>
              <a:gd name="T67" fmla="*/ 49 h 88"/>
              <a:gd name="T68" fmla="*/ 6 w 44"/>
              <a:gd name="T69" fmla="*/ 43 h 88"/>
              <a:gd name="T70" fmla="*/ 12 w 44"/>
              <a:gd name="T71" fmla="*/ 32 h 88"/>
              <a:gd name="T72" fmla="*/ 15 w 44"/>
              <a:gd name="T73" fmla="*/ 33 h 88"/>
              <a:gd name="T74" fmla="*/ 17 w 44"/>
              <a:gd name="T75" fmla="*/ 40 h 88"/>
              <a:gd name="T76" fmla="*/ 21 w 44"/>
              <a:gd name="T77" fmla="*/ 40 h 88"/>
              <a:gd name="T78" fmla="*/ 22 w 44"/>
              <a:gd name="T79" fmla="*/ 28 h 88"/>
              <a:gd name="T80" fmla="*/ 18 w 44"/>
              <a:gd name="T81" fmla="*/ 18 h 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</a:cxnLst>
            <a:rect l="0" t="0" r="r" b="b"/>
            <a:pathLst>
              <a:path w="44" h="88">
                <a:moveTo>
                  <a:pt x="37" y="21"/>
                </a:moveTo>
                <a:lnTo>
                  <a:pt x="32" y="22"/>
                </a:lnTo>
                <a:lnTo>
                  <a:pt x="30" y="29"/>
                </a:lnTo>
                <a:lnTo>
                  <a:pt x="26" y="36"/>
                </a:lnTo>
                <a:lnTo>
                  <a:pt x="26" y="43"/>
                </a:lnTo>
                <a:lnTo>
                  <a:pt x="27" y="45"/>
                </a:lnTo>
                <a:lnTo>
                  <a:pt x="37" y="36"/>
                </a:lnTo>
                <a:lnTo>
                  <a:pt x="37" y="21"/>
                </a:lnTo>
                <a:close/>
                <a:moveTo>
                  <a:pt x="18" y="18"/>
                </a:moveTo>
                <a:lnTo>
                  <a:pt x="22" y="11"/>
                </a:lnTo>
                <a:lnTo>
                  <a:pt x="26" y="2"/>
                </a:lnTo>
                <a:lnTo>
                  <a:pt x="36" y="0"/>
                </a:lnTo>
                <a:lnTo>
                  <a:pt x="40" y="6"/>
                </a:lnTo>
                <a:lnTo>
                  <a:pt x="44" y="23"/>
                </a:lnTo>
                <a:lnTo>
                  <a:pt x="41" y="37"/>
                </a:lnTo>
                <a:lnTo>
                  <a:pt x="41" y="43"/>
                </a:lnTo>
                <a:lnTo>
                  <a:pt x="41" y="48"/>
                </a:lnTo>
                <a:lnTo>
                  <a:pt x="42" y="62"/>
                </a:lnTo>
                <a:lnTo>
                  <a:pt x="36" y="58"/>
                </a:lnTo>
                <a:lnTo>
                  <a:pt x="32" y="51"/>
                </a:lnTo>
                <a:lnTo>
                  <a:pt x="26" y="49"/>
                </a:lnTo>
                <a:lnTo>
                  <a:pt x="25" y="52"/>
                </a:lnTo>
                <a:lnTo>
                  <a:pt x="21" y="70"/>
                </a:lnTo>
                <a:lnTo>
                  <a:pt x="10" y="75"/>
                </a:lnTo>
                <a:lnTo>
                  <a:pt x="12" y="88"/>
                </a:lnTo>
                <a:lnTo>
                  <a:pt x="4" y="86"/>
                </a:lnTo>
                <a:lnTo>
                  <a:pt x="2" y="83"/>
                </a:lnTo>
                <a:lnTo>
                  <a:pt x="8" y="71"/>
                </a:lnTo>
                <a:lnTo>
                  <a:pt x="11" y="66"/>
                </a:lnTo>
                <a:lnTo>
                  <a:pt x="12" y="62"/>
                </a:lnTo>
                <a:lnTo>
                  <a:pt x="10" y="58"/>
                </a:lnTo>
                <a:lnTo>
                  <a:pt x="2" y="60"/>
                </a:lnTo>
                <a:lnTo>
                  <a:pt x="0" y="56"/>
                </a:lnTo>
                <a:lnTo>
                  <a:pt x="4" y="49"/>
                </a:lnTo>
                <a:lnTo>
                  <a:pt x="6" y="43"/>
                </a:lnTo>
                <a:lnTo>
                  <a:pt x="12" y="32"/>
                </a:lnTo>
                <a:lnTo>
                  <a:pt x="15" y="33"/>
                </a:lnTo>
                <a:lnTo>
                  <a:pt x="17" y="40"/>
                </a:lnTo>
                <a:lnTo>
                  <a:pt x="21" y="40"/>
                </a:lnTo>
                <a:lnTo>
                  <a:pt x="22" y="28"/>
                </a:lnTo>
                <a:lnTo>
                  <a:pt x="18" y="18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81" name="Freeform 342"/>
          <p:cNvSpPr>
            <a:spLocks/>
          </p:cNvSpPr>
          <p:nvPr/>
        </p:nvSpPr>
        <p:spPr bwMode="auto">
          <a:xfrm>
            <a:off x="7413625" y="1081088"/>
            <a:ext cx="90488" cy="96838"/>
          </a:xfrm>
          <a:custGeom>
            <a:avLst/>
            <a:gdLst>
              <a:gd name="T0" fmla="*/ 35 w 57"/>
              <a:gd name="T1" fmla="*/ 16 h 61"/>
              <a:gd name="T2" fmla="*/ 36 w 57"/>
              <a:gd name="T3" fmla="*/ 16 h 61"/>
              <a:gd name="T4" fmla="*/ 38 w 57"/>
              <a:gd name="T5" fmla="*/ 15 h 61"/>
              <a:gd name="T6" fmla="*/ 42 w 57"/>
              <a:gd name="T7" fmla="*/ 9 h 61"/>
              <a:gd name="T8" fmla="*/ 46 w 57"/>
              <a:gd name="T9" fmla="*/ 5 h 61"/>
              <a:gd name="T10" fmla="*/ 55 w 57"/>
              <a:gd name="T11" fmla="*/ 0 h 61"/>
              <a:gd name="T12" fmla="*/ 55 w 57"/>
              <a:gd name="T13" fmla="*/ 2 h 61"/>
              <a:gd name="T14" fmla="*/ 57 w 57"/>
              <a:gd name="T15" fmla="*/ 4 h 61"/>
              <a:gd name="T16" fmla="*/ 45 w 57"/>
              <a:gd name="T17" fmla="*/ 16 h 61"/>
              <a:gd name="T18" fmla="*/ 43 w 57"/>
              <a:gd name="T19" fmla="*/ 16 h 61"/>
              <a:gd name="T20" fmla="*/ 43 w 57"/>
              <a:gd name="T21" fmla="*/ 23 h 61"/>
              <a:gd name="T22" fmla="*/ 46 w 57"/>
              <a:gd name="T23" fmla="*/ 23 h 61"/>
              <a:gd name="T24" fmla="*/ 49 w 57"/>
              <a:gd name="T25" fmla="*/ 24 h 61"/>
              <a:gd name="T26" fmla="*/ 47 w 57"/>
              <a:gd name="T27" fmla="*/ 27 h 61"/>
              <a:gd name="T28" fmla="*/ 45 w 57"/>
              <a:gd name="T29" fmla="*/ 27 h 61"/>
              <a:gd name="T30" fmla="*/ 32 w 57"/>
              <a:gd name="T31" fmla="*/ 25 h 61"/>
              <a:gd name="T32" fmla="*/ 28 w 57"/>
              <a:gd name="T33" fmla="*/ 28 h 61"/>
              <a:gd name="T34" fmla="*/ 21 w 57"/>
              <a:gd name="T35" fmla="*/ 43 h 61"/>
              <a:gd name="T36" fmla="*/ 9 w 57"/>
              <a:gd name="T37" fmla="*/ 55 h 61"/>
              <a:gd name="T38" fmla="*/ 8 w 57"/>
              <a:gd name="T39" fmla="*/ 61 h 61"/>
              <a:gd name="T40" fmla="*/ 1 w 57"/>
              <a:gd name="T41" fmla="*/ 60 h 61"/>
              <a:gd name="T42" fmla="*/ 0 w 57"/>
              <a:gd name="T43" fmla="*/ 57 h 61"/>
              <a:gd name="T44" fmla="*/ 17 w 57"/>
              <a:gd name="T45" fmla="*/ 36 h 61"/>
              <a:gd name="T46" fmla="*/ 21 w 57"/>
              <a:gd name="T47" fmla="*/ 24 h 61"/>
              <a:gd name="T48" fmla="*/ 19 w 57"/>
              <a:gd name="T49" fmla="*/ 21 h 61"/>
              <a:gd name="T50" fmla="*/ 9 w 57"/>
              <a:gd name="T51" fmla="*/ 21 h 61"/>
              <a:gd name="T52" fmla="*/ 9 w 57"/>
              <a:gd name="T53" fmla="*/ 19 h 61"/>
              <a:gd name="T54" fmla="*/ 9 w 57"/>
              <a:gd name="T55" fmla="*/ 16 h 61"/>
              <a:gd name="T56" fmla="*/ 9 w 57"/>
              <a:gd name="T57" fmla="*/ 15 h 61"/>
              <a:gd name="T58" fmla="*/ 12 w 57"/>
              <a:gd name="T59" fmla="*/ 16 h 61"/>
              <a:gd name="T60" fmla="*/ 10 w 57"/>
              <a:gd name="T61" fmla="*/ 12 h 61"/>
              <a:gd name="T62" fmla="*/ 16 w 57"/>
              <a:gd name="T63" fmla="*/ 15 h 61"/>
              <a:gd name="T64" fmla="*/ 27 w 57"/>
              <a:gd name="T65" fmla="*/ 15 h 61"/>
              <a:gd name="T66" fmla="*/ 35 w 57"/>
              <a:gd name="T67" fmla="*/ 16 h 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57" h="61">
                <a:moveTo>
                  <a:pt x="35" y="16"/>
                </a:moveTo>
                <a:lnTo>
                  <a:pt x="36" y="16"/>
                </a:lnTo>
                <a:lnTo>
                  <a:pt x="38" y="15"/>
                </a:lnTo>
                <a:lnTo>
                  <a:pt x="42" y="9"/>
                </a:lnTo>
                <a:lnTo>
                  <a:pt x="46" y="5"/>
                </a:lnTo>
                <a:lnTo>
                  <a:pt x="55" y="0"/>
                </a:lnTo>
                <a:lnTo>
                  <a:pt x="55" y="2"/>
                </a:lnTo>
                <a:lnTo>
                  <a:pt x="57" y="4"/>
                </a:lnTo>
                <a:lnTo>
                  <a:pt x="45" y="16"/>
                </a:lnTo>
                <a:lnTo>
                  <a:pt x="43" y="16"/>
                </a:lnTo>
                <a:lnTo>
                  <a:pt x="43" y="23"/>
                </a:lnTo>
                <a:lnTo>
                  <a:pt x="46" y="23"/>
                </a:lnTo>
                <a:lnTo>
                  <a:pt x="49" y="24"/>
                </a:lnTo>
                <a:lnTo>
                  <a:pt x="47" y="27"/>
                </a:lnTo>
                <a:lnTo>
                  <a:pt x="45" y="27"/>
                </a:lnTo>
                <a:lnTo>
                  <a:pt x="32" y="25"/>
                </a:lnTo>
                <a:lnTo>
                  <a:pt x="28" y="28"/>
                </a:lnTo>
                <a:lnTo>
                  <a:pt x="21" y="43"/>
                </a:lnTo>
                <a:lnTo>
                  <a:pt x="9" y="55"/>
                </a:lnTo>
                <a:lnTo>
                  <a:pt x="8" y="61"/>
                </a:lnTo>
                <a:lnTo>
                  <a:pt x="1" y="60"/>
                </a:lnTo>
                <a:lnTo>
                  <a:pt x="0" y="57"/>
                </a:lnTo>
                <a:lnTo>
                  <a:pt x="17" y="36"/>
                </a:lnTo>
                <a:lnTo>
                  <a:pt x="21" y="24"/>
                </a:lnTo>
                <a:lnTo>
                  <a:pt x="19" y="21"/>
                </a:lnTo>
                <a:lnTo>
                  <a:pt x="9" y="21"/>
                </a:lnTo>
                <a:lnTo>
                  <a:pt x="9" y="19"/>
                </a:lnTo>
                <a:lnTo>
                  <a:pt x="9" y="16"/>
                </a:lnTo>
                <a:lnTo>
                  <a:pt x="9" y="15"/>
                </a:lnTo>
                <a:lnTo>
                  <a:pt x="12" y="16"/>
                </a:lnTo>
                <a:lnTo>
                  <a:pt x="10" y="12"/>
                </a:lnTo>
                <a:lnTo>
                  <a:pt x="16" y="15"/>
                </a:lnTo>
                <a:lnTo>
                  <a:pt x="27" y="15"/>
                </a:lnTo>
                <a:lnTo>
                  <a:pt x="35" y="16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82" name="Freeform 343"/>
          <p:cNvSpPr>
            <a:spLocks/>
          </p:cNvSpPr>
          <p:nvPr/>
        </p:nvSpPr>
        <p:spPr bwMode="auto">
          <a:xfrm>
            <a:off x="7669213" y="1084263"/>
            <a:ext cx="38100" cy="36513"/>
          </a:xfrm>
          <a:custGeom>
            <a:avLst/>
            <a:gdLst>
              <a:gd name="T0" fmla="*/ 13 w 24"/>
              <a:gd name="T1" fmla="*/ 22 h 23"/>
              <a:gd name="T2" fmla="*/ 12 w 24"/>
              <a:gd name="T3" fmla="*/ 22 h 23"/>
              <a:gd name="T4" fmla="*/ 6 w 24"/>
              <a:gd name="T5" fmla="*/ 22 h 23"/>
              <a:gd name="T6" fmla="*/ 5 w 24"/>
              <a:gd name="T7" fmla="*/ 17 h 23"/>
              <a:gd name="T8" fmla="*/ 5 w 24"/>
              <a:gd name="T9" fmla="*/ 13 h 23"/>
              <a:gd name="T10" fmla="*/ 1 w 24"/>
              <a:gd name="T11" fmla="*/ 8 h 23"/>
              <a:gd name="T12" fmla="*/ 0 w 24"/>
              <a:gd name="T13" fmla="*/ 6 h 23"/>
              <a:gd name="T14" fmla="*/ 2 w 24"/>
              <a:gd name="T15" fmla="*/ 2 h 23"/>
              <a:gd name="T16" fmla="*/ 2 w 24"/>
              <a:gd name="T17" fmla="*/ 0 h 23"/>
              <a:gd name="T18" fmla="*/ 8 w 24"/>
              <a:gd name="T19" fmla="*/ 4 h 23"/>
              <a:gd name="T20" fmla="*/ 12 w 24"/>
              <a:gd name="T21" fmla="*/ 11 h 23"/>
              <a:gd name="T22" fmla="*/ 16 w 24"/>
              <a:gd name="T23" fmla="*/ 18 h 23"/>
              <a:gd name="T24" fmla="*/ 24 w 24"/>
              <a:gd name="T25" fmla="*/ 21 h 23"/>
              <a:gd name="T26" fmla="*/ 23 w 24"/>
              <a:gd name="T27" fmla="*/ 23 h 23"/>
              <a:gd name="T28" fmla="*/ 13 w 24"/>
              <a:gd name="T29" fmla="*/ 22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24" h="23">
                <a:moveTo>
                  <a:pt x="13" y="22"/>
                </a:moveTo>
                <a:lnTo>
                  <a:pt x="12" y="22"/>
                </a:lnTo>
                <a:lnTo>
                  <a:pt x="6" y="22"/>
                </a:lnTo>
                <a:lnTo>
                  <a:pt x="5" y="17"/>
                </a:lnTo>
                <a:lnTo>
                  <a:pt x="5" y="13"/>
                </a:lnTo>
                <a:lnTo>
                  <a:pt x="1" y="8"/>
                </a:lnTo>
                <a:lnTo>
                  <a:pt x="0" y="6"/>
                </a:lnTo>
                <a:lnTo>
                  <a:pt x="2" y="2"/>
                </a:lnTo>
                <a:lnTo>
                  <a:pt x="2" y="0"/>
                </a:lnTo>
                <a:lnTo>
                  <a:pt x="8" y="4"/>
                </a:lnTo>
                <a:lnTo>
                  <a:pt x="12" y="11"/>
                </a:lnTo>
                <a:lnTo>
                  <a:pt x="16" y="18"/>
                </a:lnTo>
                <a:lnTo>
                  <a:pt x="24" y="21"/>
                </a:lnTo>
                <a:lnTo>
                  <a:pt x="23" y="23"/>
                </a:lnTo>
                <a:lnTo>
                  <a:pt x="13" y="22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83" name="Freeform 344"/>
          <p:cNvSpPr>
            <a:spLocks/>
          </p:cNvSpPr>
          <p:nvPr/>
        </p:nvSpPr>
        <p:spPr bwMode="auto">
          <a:xfrm>
            <a:off x="7708900" y="995363"/>
            <a:ext cx="76200" cy="130175"/>
          </a:xfrm>
          <a:custGeom>
            <a:avLst/>
            <a:gdLst>
              <a:gd name="T0" fmla="*/ 25 w 48"/>
              <a:gd name="T1" fmla="*/ 51 h 82"/>
              <a:gd name="T2" fmla="*/ 28 w 48"/>
              <a:gd name="T3" fmla="*/ 41 h 82"/>
              <a:gd name="T4" fmla="*/ 30 w 48"/>
              <a:gd name="T5" fmla="*/ 41 h 82"/>
              <a:gd name="T6" fmla="*/ 30 w 48"/>
              <a:gd name="T7" fmla="*/ 45 h 82"/>
              <a:gd name="T8" fmla="*/ 32 w 48"/>
              <a:gd name="T9" fmla="*/ 45 h 82"/>
              <a:gd name="T10" fmla="*/ 39 w 48"/>
              <a:gd name="T11" fmla="*/ 55 h 82"/>
              <a:gd name="T12" fmla="*/ 48 w 48"/>
              <a:gd name="T13" fmla="*/ 75 h 82"/>
              <a:gd name="T14" fmla="*/ 41 w 48"/>
              <a:gd name="T15" fmla="*/ 77 h 82"/>
              <a:gd name="T16" fmla="*/ 35 w 48"/>
              <a:gd name="T17" fmla="*/ 69 h 82"/>
              <a:gd name="T18" fmla="*/ 24 w 48"/>
              <a:gd name="T19" fmla="*/ 70 h 82"/>
              <a:gd name="T20" fmla="*/ 24 w 48"/>
              <a:gd name="T21" fmla="*/ 77 h 82"/>
              <a:gd name="T22" fmla="*/ 21 w 48"/>
              <a:gd name="T23" fmla="*/ 77 h 82"/>
              <a:gd name="T24" fmla="*/ 17 w 48"/>
              <a:gd name="T25" fmla="*/ 71 h 82"/>
              <a:gd name="T26" fmla="*/ 11 w 48"/>
              <a:gd name="T27" fmla="*/ 82 h 82"/>
              <a:gd name="T28" fmla="*/ 7 w 48"/>
              <a:gd name="T29" fmla="*/ 82 h 82"/>
              <a:gd name="T30" fmla="*/ 6 w 48"/>
              <a:gd name="T31" fmla="*/ 78 h 82"/>
              <a:gd name="T32" fmla="*/ 10 w 48"/>
              <a:gd name="T33" fmla="*/ 73 h 82"/>
              <a:gd name="T34" fmla="*/ 10 w 48"/>
              <a:gd name="T35" fmla="*/ 66 h 82"/>
              <a:gd name="T36" fmla="*/ 0 w 48"/>
              <a:gd name="T37" fmla="*/ 58 h 82"/>
              <a:gd name="T38" fmla="*/ 2 w 48"/>
              <a:gd name="T39" fmla="*/ 54 h 82"/>
              <a:gd name="T40" fmla="*/ 13 w 48"/>
              <a:gd name="T41" fmla="*/ 52 h 82"/>
              <a:gd name="T42" fmla="*/ 15 w 48"/>
              <a:gd name="T43" fmla="*/ 48 h 82"/>
              <a:gd name="T44" fmla="*/ 14 w 48"/>
              <a:gd name="T45" fmla="*/ 28 h 82"/>
              <a:gd name="T46" fmla="*/ 11 w 48"/>
              <a:gd name="T47" fmla="*/ 21 h 82"/>
              <a:gd name="T48" fmla="*/ 15 w 48"/>
              <a:gd name="T49" fmla="*/ 13 h 82"/>
              <a:gd name="T50" fmla="*/ 14 w 48"/>
              <a:gd name="T51" fmla="*/ 9 h 82"/>
              <a:gd name="T52" fmla="*/ 20 w 48"/>
              <a:gd name="T53" fmla="*/ 0 h 82"/>
              <a:gd name="T54" fmla="*/ 20 w 48"/>
              <a:gd name="T55" fmla="*/ 11 h 82"/>
              <a:gd name="T56" fmla="*/ 20 w 48"/>
              <a:gd name="T57" fmla="*/ 30 h 82"/>
              <a:gd name="T58" fmla="*/ 20 w 48"/>
              <a:gd name="T59" fmla="*/ 52 h 82"/>
              <a:gd name="T60" fmla="*/ 20 w 48"/>
              <a:gd name="T61" fmla="*/ 60 h 82"/>
              <a:gd name="T62" fmla="*/ 25 w 48"/>
              <a:gd name="T63" fmla="*/ 51 h 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48" h="82">
                <a:moveTo>
                  <a:pt x="25" y="51"/>
                </a:moveTo>
                <a:lnTo>
                  <a:pt x="28" y="41"/>
                </a:lnTo>
                <a:lnTo>
                  <a:pt x="30" y="41"/>
                </a:lnTo>
                <a:lnTo>
                  <a:pt x="30" y="45"/>
                </a:lnTo>
                <a:lnTo>
                  <a:pt x="32" y="45"/>
                </a:lnTo>
                <a:lnTo>
                  <a:pt x="39" y="55"/>
                </a:lnTo>
                <a:lnTo>
                  <a:pt x="48" y="75"/>
                </a:lnTo>
                <a:lnTo>
                  <a:pt x="41" y="77"/>
                </a:lnTo>
                <a:lnTo>
                  <a:pt x="35" y="69"/>
                </a:lnTo>
                <a:lnTo>
                  <a:pt x="24" y="70"/>
                </a:lnTo>
                <a:lnTo>
                  <a:pt x="24" y="77"/>
                </a:lnTo>
                <a:lnTo>
                  <a:pt x="21" y="77"/>
                </a:lnTo>
                <a:lnTo>
                  <a:pt x="17" y="71"/>
                </a:lnTo>
                <a:lnTo>
                  <a:pt x="11" y="82"/>
                </a:lnTo>
                <a:lnTo>
                  <a:pt x="7" y="82"/>
                </a:lnTo>
                <a:lnTo>
                  <a:pt x="6" y="78"/>
                </a:lnTo>
                <a:lnTo>
                  <a:pt x="10" y="73"/>
                </a:lnTo>
                <a:lnTo>
                  <a:pt x="10" y="66"/>
                </a:lnTo>
                <a:lnTo>
                  <a:pt x="0" y="58"/>
                </a:lnTo>
                <a:lnTo>
                  <a:pt x="2" y="54"/>
                </a:lnTo>
                <a:lnTo>
                  <a:pt x="13" y="52"/>
                </a:lnTo>
                <a:lnTo>
                  <a:pt x="15" y="48"/>
                </a:lnTo>
                <a:lnTo>
                  <a:pt x="14" y="28"/>
                </a:lnTo>
                <a:lnTo>
                  <a:pt x="11" y="21"/>
                </a:lnTo>
                <a:lnTo>
                  <a:pt x="15" y="13"/>
                </a:lnTo>
                <a:lnTo>
                  <a:pt x="14" y="9"/>
                </a:lnTo>
                <a:lnTo>
                  <a:pt x="20" y="0"/>
                </a:lnTo>
                <a:lnTo>
                  <a:pt x="20" y="11"/>
                </a:lnTo>
                <a:lnTo>
                  <a:pt x="20" y="30"/>
                </a:lnTo>
                <a:lnTo>
                  <a:pt x="20" y="52"/>
                </a:lnTo>
                <a:lnTo>
                  <a:pt x="20" y="60"/>
                </a:lnTo>
                <a:lnTo>
                  <a:pt x="25" y="51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84" name="Freeform 345"/>
          <p:cNvSpPr>
            <a:spLocks/>
          </p:cNvSpPr>
          <p:nvPr/>
        </p:nvSpPr>
        <p:spPr bwMode="auto">
          <a:xfrm>
            <a:off x="7772400" y="968375"/>
            <a:ext cx="63500" cy="92075"/>
          </a:xfrm>
          <a:custGeom>
            <a:avLst/>
            <a:gdLst>
              <a:gd name="T0" fmla="*/ 12 w 40"/>
              <a:gd name="T1" fmla="*/ 13 h 58"/>
              <a:gd name="T2" fmla="*/ 10 w 40"/>
              <a:gd name="T3" fmla="*/ 12 h 58"/>
              <a:gd name="T4" fmla="*/ 15 w 40"/>
              <a:gd name="T5" fmla="*/ 0 h 58"/>
              <a:gd name="T6" fmla="*/ 18 w 40"/>
              <a:gd name="T7" fmla="*/ 0 h 58"/>
              <a:gd name="T8" fmla="*/ 18 w 40"/>
              <a:gd name="T9" fmla="*/ 4 h 58"/>
              <a:gd name="T10" fmla="*/ 14 w 40"/>
              <a:gd name="T11" fmla="*/ 11 h 58"/>
              <a:gd name="T12" fmla="*/ 15 w 40"/>
              <a:gd name="T13" fmla="*/ 12 h 58"/>
              <a:gd name="T14" fmla="*/ 16 w 40"/>
              <a:gd name="T15" fmla="*/ 13 h 58"/>
              <a:gd name="T16" fmla="*/ 23 w 40"/>
              <a:gd name="T17" fmla="*/ 13 h 58"/>
              <a:gd name="T18" fmla="*/ 22 w 40"/>
              <a:gd name="T19" fmla="*/ 21 h 58"/>
              <a:gd name="T20" fmla="*/ 29 w 40"/>
              <a:gd name="T21" fmla="*/ 30 h 58"/>
              <a:gd name="T22" fmla="*/ 30 w 40"/>
              <a:gd name="T23" fmla="*/ 36 h 58"/>
              <a:gd name="T24" fmla="*/ 34 w 40"/>
              <a:gd name="T25" fmla="*/ 38 h 58"/>
              <a:gd name="T26" fmla="*/ 37 w 40"/>
              <a:gd name="T27" fmla="*/ 41 h 58"/>
              <a:gd name="T28" fmla="*/ 40 w 40"/>
              <a:gd name="T29" fmla="*/ 45 h 58"/>
              <a:gd name="T30" fmla="*/ 23 w 40"/>
              <a:gd name="T31" fmla="*/ 51 h 58"/>
              <a:gd name="T32" fmla="*/ 12 w 40"/>
              <a:gd name="T33" fmla="*/ 50 h 58"/>
              <a:gd name="T34" fmla="*/ 5 w 40"/>
              <a:gd name="T35" fmla="*/ 57 h 58"/>
              <a:gd name="T36" fmla="*/ 1 w 40"/>
              <a:gd name="T37" fmla="*/ 58 h 58"/>
              <a:gd name="T38" fmla="*/ 0 w 40"/>
              <a:gd name="T39" fmla="*/ 56 h 58"/>
              <a:gd name="T40" fmla="*/ 0 w 40"/>
              <a:gd name="T41" fmla="*/ 54 h 58"/>
              <a:gd name="T42" fmla="*/ 8 w 40"/>
              <a:gd name="T43" fmla="*/ 41 h 58"/>
              <a:gd name="T44" fmla="*/ 15 w 40"/>
              <a:gd name="T45" fmla="*/ 41 h 58"/>
              <a:gd name="T46" fmla="*/ 23 w 40"/>
              <a:gd name="T47" fmla="*/ 34 h 58"/>
              <a:gd name="T48" fmla="*/ 11 w 40"/>
              <a:gd name="T49" fmla="*/ 20 h 58"/>
              <a:gd name="T50" fmla="*/ 12 w 40"/>
              <a:gd name="T51" fmla="*/ 13 h 5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</a:cxnLst>
            <a:rect l="0" t="0" r="r" b="b"/>
            <a:pathLst>
              <a:path w="40" h="58">
                <a:moveTo>
                  <a:pt x="12" y="13"/>
                </a:moveTo>
                <a:lnTo>
                  <a:pt x="10" y="12"/>
                </a:lnTo>
                <a:lnTo>
                  <a:pt x="15" y="0"/>
                </a:lnTo>
                <a:lnTo>
                  <a:pt x="18" y="0"/>
                </a:lnTo>
                <a:lnTo>
                  <a:pt x="18" y="4"/>
                </a:lnTo>
                <a:lnTo>
                  <a:pt x="14" y="11"/>
                </a:lnTo>
                <a:lnTo>
                  <a:pt x="15" y="12"/>
                </a:lnTo>
                <a:lnTo>
                  <a:pt x="16" y="13"/>
                </a:lnTo>
                <a:lnTo>
                  <a:pt x="23" y="13"/>
                </a:lnTo>
                <a:lnTo>
                  <a:pt x="22" y="21"/>
                </a:lnTo>
                <a:lnTo>
                  <a:pt x="29" y="30"/>
                </a:lnTo>
                <a:lnTo>
                  <a:pt x="30" y="36"/>
                </a:lnTo>
                <a:lnTo>
                  <a:pt x="34" y="38"/>
                </a:lnTo>
                <a:lnTo>
                  <a:pt x="37" y="41"/>
                </a:lnTo>
                <a:lnTo>
                  <a:pt x="40" y="45"/>
                </a:lnTo>
                <a:lnTo>
                  <a:pt x="23" y="51"/>
                </a:lnTo>
                <a:lnTo>
                  <a:pt x="12" y="50"/>
                </a:lnTo>
                <a:lnTo>
                  <a:pt x="5" y="57"/>
                </a:lnTo>
                <a:lnTo>
                  <a:pt x="1" y="58"/>
                </a:lnTo>
                <a:lnTo>
                  <a:pt x="0" y="56"/>
                </a:lnTo>
                <a:lnTo>
                  <a:pt x="0" y="54"/>
                </a:lnTo>
                <a:lnTo>
                  <a:pt x="8" y="41"/>
                </a:lnTo>
                <a:lnTo>
                  <a:pt x="15" y="41"/>
                </a:lnTo>
                <a:lnTo>
                  <a:pt x="23" y="34"/>
                </a:lnTo>
                <a:lnTo>
                  <a:pt x="11" y="20"/>
                </a:lnTo>
                <a:lnTo>
                  <a:pt x="12" y="13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85" name="Freeform 346"/>
          <p:cNvSpPr>
            <a:spLocks noEditPoints="1"/>
          </p:cNvSpPr>
          <p:nvPr/>
        </p:nvSpPr>
        <p:spPr bwMode="auto">
          <a:xfrm>
            <a:off x="7740650" y="976313"/>
            <a:ext cx="473075" cy="315913"/>
          </a:xfrm>
          <a:custGeom>
            <a:avLst/>
            <a:gdLst>
              <a:gd name="T0" fmla="*/ 166 w 298"/>
              <a:gd name="T1" fmla="*/ 15 h 199"/>
              <a:gd name="T2" fmla="*/ 167 w 298"/>
              <a:gd name="T3" fmla="*/ 87 h 199"/>
              <a:gd name="T4" fmla="*/ 174 w 298"/>
              <a:gd name="T5" fmla="*/ 71 h 199"/>
              <a:gd name="T6" fmla="*/ 137 w 298"/>
              <a:gd name="T7" fmla="*/ 100 h 199"/>
              <a:gd name="T8" fmla="*/ 102 w 298"/>
              <a:gd name="T9" fmla="*/ 136 h 199"/>
              <a:gd name="T10" fmla="*/ 165 w 298"/>
              <a:gd name="T11" fmla="*/ 124 h 199"/>
              <a:gd name="T12" fmla="*/ 177 w 298"/>
              <a:gd name="T13" fmla="*/ 145 h 199"/>
              <a:gd name="T14" fmla="*/ 169 w 298"/>
              <a:gd name="T15" fmla="*/ 127 h 199"/>
              <a:gd name="T16" fmla="*/ 203 w 298"/>
              <a:gd name="T17" fmla="*/ 8 h 199"/>
              <a:gd name="T18" fmla="*/ 191 w 298"/>
              <a:gd name="T19" fmla="*/ 30 h 199"/>
              <a:gd name="T20" fmla="*/ 181 w 298"/>
              <a:gd name="T21" fmla="*/ 56 h 199"/>
              <a:gd name="T22" fmla="*/ 215 w 298"/>
              <a:gd name="T23" fmla="*/ 67 h 199"/>
              <a:gd name="T24" fmla="*/ 229 w 298"/>
              <a:gd name="T25" fmla="*/ 64 h 199"/>
              <a:gd name="T26" fmla="*/ 247 w 298"/>
              <a:gd name="T27" fmla="*/ 57 h 199"/>
              <a:gd name="T28" fmla="*/ 271 w 298"/>
              <a:gd name="T29" fmla="*/ 81 h 199"/>
              <a:gd name="T30" fmla="*/ 292 w 298"/>
              <a:gd name="T31" fmla="*/ 85 h 199"/>
              <a:gd name="T32" fmla="*/ 249 w 298"/>
              <a:gd name="T33" fmla="*/ 85 h 199"/>
              <a:gd name="T34" fmla="*/ 199 w 298"/>
              <a:gd name="T35" fmla="*/ 81 h 199"/>
              <a:gd name="T36" fmla="*/ 192 w 298"/>
              <a:gd name="T37" fmla="*/ 96 h 199"/>
              <a:gd name="T38" fmla="*/ 195 w 298"/>
              <a:gd name="T39" fmla="*/ 108 h 199"/>
              <a:gd name="T40" fmla="*/ 218 w 298"/>
              <a:gd name="T41" fmla="*/ 112 h 199"/>
              <a:gd name="T42" fmla="*/ 200 w 298"/>
              <a:gd name="T43" fmla="*/ 116 h 199"/>
              <a:gd name="T44" fmla="*/ 227 w 298"/>
              <a:gd name="T45" fmla="*/ 117 h 199"/>
              <a:gd name="T46" fmla="*/ 217 w 298"/>
              <a:gd name="T47" fmla="*/ 131 h 199"/>
              <a:gd name="T48" fmla="*/ 196 w 298"/>
              <a:gd name="T49" fmla="*/ 154 h 199"/>
              <a:gd name="T50" fmla="*/ 182 w 298"/>
              <a:gd name="T51" fmla="*/ 145 h 199"/>
              <a:gd name="T52" fmla="*/ 185 w 298"/>
              <a:gd name="T53" fmla="*/ 161 h 199"/>
              <a:gd name="T54" fmla="*/ 161 w 298"/>
              <a:gd name="T55" fmla="*/ 146 h 199"/>
              <a:gd name="T56" fmla="*/ 147 w 298"/>
              <a:gd name="T57" fmla="*/ 126 h 199"/>
              <a:gd name="T58" fmla="*/ 131 w 298"/>
              <a:gd name="T59" fmla="*/ 123 h 199"/>
              <a:gd name="T60" fmla="*/ 111 w 298"/>
              <a:gd name="T61" fmla="*/ 130 h 199"/>
              <a:gd name="T62" fmla="*/ 103 w 298"/>
              <a:gd name="T63" fmla="*/ 143 h 199"/>
              <a:gd name="T64" fmla="*/ 90 w 298"/>
              <a:gd name="T65" fmla="*/ 156 h 199"/>
              <a:gd name="T66" fmla="*/ 92 w 298"/>
              <a:gd name="T67" fmla="*/ 164 h 199"/>
              <a:gd name="T68" fmla="*/ 77 w 298"/>
              <a:gd name="T69" fmla="*/ 176 h 199"/>
              <a:gd name="T70" fmla="*/ 69 w 298"/>
              <a:gd name="T71" fmla="*/ 179 h 199"/>
              <a:gd name="T72" fmla="*/ 58 w 298"/>
              <a:gd name="T73" fmla="*/ 177 h 199"/>
              <a:gd name="T74" fmla="*/ 40 w 298"/>
              <a:gd name="T75" fmla="*/ 177 h 199"/>
              <a:gd name="T76" fmla="*/ 19 w 298"/>
              <a:gd name="T77" fmla="*/ 183 h 199"/>
              <a:gd name="T78" fmla="*/ 16 w 298"/>
              <a:gd name="T79" fmla="*/ 199 h 199"/>
              <a:gd name="T80" fmla="*/ 19 w 298"/>
              <a:gd name="T81" fmla="*/ 173 h 199"/>
              <a:gd name="T82" fmla="*/ 43 w 298"/>
              <a:gd name="T83" fmla="*/ 150 h 199"/>
              <a:gd name="T84" fmla="*/ 66 w 298"/>
              <a:gd name="T85" fmla="*/ 161 h 199"/>
              <a:gd name="T86" fmla="*/ 88 w 298"/>
              <a:gd name="T87" fmla="*/ 120 h 199"/>
              <a:gd name="T88" fmla="*/ 105 w 298"/>
              <a:gd name="T89" fmla="*/ 108 h 199"/>
              <a:gd name="T90" fmla="*/ 120 w 298"/>
              <a:gd name="T91" fmla="*/ 81 h 199"/>
              <a:gd name="T92" fmla="*/ 102 w 298"/>
              <a:gd name="T93" fmla="*/ 23 h 199"/>
              <a:gd name="T94" fmla="*/ 122 w 298"/>
              <a:gd name="T95" fmla="*/ 15 h 199"/>
              <a:gd name="T96" fmla="*/ 133 w 298"/>
              <a:gd name="T97" fmla="*/ 12 h 199"/>
              <a:gd name="T98" fmla="*/ 126 w 298"/>
              <a:gd name="T99" fmla="*/ 48 h 199"/>
              <a:gd name="T100" fmla="*/ 139 w 298"/>
              <a:gd name="T101" fmla="*/ 15 h 199"/>
              <a:gd name="T102" fmla="*/ 147 w 298"/>
              <a:gd name="T103" fmla="*/ 56 h 199"/>
              <a:gd name="T104" fmla="*/ 155 w 298"/>
              <a:gd name="T105" fmla="*/ 66 h 199"/>
              <a:gd name="T106" fmla="*/ 154 w 298"/>
              <a:gd name="T107" fmla="*/ 45 h 199"/>
              <a:gd name="T108" fmla="*/ 169 w 298"/>
              <a:gd name="T109" fmla="*/ 8 h 199"/>
              <a:gd name="T110" fmla="*/ 180 w 298"/>
              <a:gd name="T111" fmla="*/ 14 h 19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</a:cxnLst>
            <a:rect l="0" t="0" r="r" b="b"/>
            <a:pathLst>
              <a:path w="298" h="199">
                <a:moveTo>
                  <a:pt x="166" y="15"/>
                </a:moveTo>
                <a:lnTo>
                  <a:pt x="162" y="23"/>
                </a:lnTo>
                <a:lnTo>
                  <a:pt x="163" y="27"/>
                </a:lnTo>
                <a:lnTo>
                  <a:pt x="167" y="27"/>
                </a:lnTo>
                <a:lnTo>
                  <a:pt x="169" y="16"/>
                </a:lnTo>
                <a:lnTo>
                  <a:pt x="166" y="15"/>
                </a:lnTo>
                <a:close/>
                <a:moveTo>
                  <a:pt x="173" y="70"/>
                </a:moveTo>
                <a:lnTo>
                  <a:pt x="169" y="70"/>
                </a:lnTo>
                <a:lnTo>
                  <a:pt x="166" y="70"/>
                </a:lnTo>
                <a:lnTo>
                  <a:pt x="163" y="75"/>
                </a:lnTo>
                <a:lnTo>
                  <a:pt x="163" y="85"/>
                </a:lnTo>
                <a:lnTo>
                  <a:pt x="167" y="87"/>
                </a:lnTo>
                <a:lnTo>
                  <a:pt x="169" y="86"/>
                </a:lnTo>
                <a:lnTo>
                  <a:pt x="171" y="86"/>
                </a:lnTo>
                <a:lnTo>
                  <a:pt x="176" y="83"/>
                </a:lnTo>
                <a:lnTo>
                  <a:pt x="177" y="79"/>
                </a:lnTo>
                <a:lnTo>
                  <a:pt x="178" y="74"/>
                </a:lnTo>
                <a:lnTo>
                  <a:pt x="174" y="71"/>
                </a:lnTo>
                <a:lnTo>
                  <a:pt x="173" y="70"/>
                </a:lnTo>
                <a:close/>
                <a:moveTo>
                  <a:pt x="144" y="70"/>
                </a:moveTo>
                <a:lnTo>
                  <a:pt x="141" y="71"/>
                </a:lnTo>
                <a:lnTo>
                  <a:pt x="135" y="87"/>
                </a:lnTo>
                <a:lnTo>
                  <a:pt x="133" y="97"/>
                </a:lnTo>
                <a:lnTo>
                  <a:pt x="137" y="100"/>
                </a:lnTo>
                <a:lnTo>
                  <a:pt x="147" y="89"/>
                </a:lnTo>
                <a:lnTo>
                  <a:pt x="150" y="86"/>
                </a:lnTo>
                <a:lnTo>
                  <a:pt x="143" y="85"/>
                </a:lnTo>
                <a:lnTo>
                  <a:pt x="147" y="74"/>
                </a:lnTo>
                <a:lnTo>
                  <a:pt x="144" y="70"/>
                </a:lnTo>
                <a:close/>
                <a:moveTo>
                  <a:pt x="102" y="136"/>
                </a:moveTo>
                <a:lnTo>
                  <a:pt x="92" y="138"/>
                </a:lnTo>
                <a:lnTo>
                  <a:pt x="90" y="141"/>
                </a:lnTo>
                <a:lnTo>
                  <a:pt x="96" y="145"/>
                </a:lnTo>
                <a:lnTo>
                  <a:pt x="105" y="141"/>
                </a:lnTo>
                <a:lnTo>
                  <a:pt x="102" y="136"/>
                </a:lnTo>
                <a:close/>
                <a:moveTo>
                  <a:pt x="165" y="124"/>
                </a:moveTo>
                <a:lnTo>
                  <a:pt x="163" y="126"/>
                </a:lnTo>
                <a:lnTo>
                  <a:pt x="161" y="134"/>
                </a:lnTo>
                <a:lnTo>
                  <a:pt x="163" y="141"/>
                </a:lnTo>
                <a:lnTo>
                  <a:pt x="169" y="143"/>
                </a:lnTo>
                <a:lnTo>
                  <a:pt x="173" y="146"/>
                </a:lnTo>
                <a:lnTo>
                  <a:pt x="177" y="145"/>
                </a:lnTo>
                <a:lnTo>
                  <a:pt x="177" y="138"/>
                </a:lnTo>
                <a:lnTo>
                  <a:pt x="170" y="135"/>
                </a:lnTo>
                <a:lnTo>
                  <a:pt x="169" y="134"/>
                </a:lnTo>
                <a:lnTo>
                  <a:pt x="169" y="132"/>
                </a:lnTo>
                <a:lnTo>
                  <a:pt x="169" y="128"/>
                </a:lnTo>
                <a:lnTo>
                  <a:pt x="169" y="127"/>
                </a:lnTo>
                <a:lnTo>
                  <a:pt x="165" y="124"/>
                </a:lnTo>
                <a:close/>
                <a:moveTo>
                  <a:pt x="180" y="14"/>
                </a:moveTo>
                <a:lnTo>
                  <a:pt x="188" y="6"/>
                </a:lnTo>
                <a:lnTo>
                  <a:pt x="191" y="6"/>
                </a:lnTo>
                <a:lnTo>
                  <a:pt x="200" y="6"/>
                </a:lnTo>
                <a:lnTo>
                  <a:pt x="203" y="8"/>
                </a:lnTo>
                <a:lnTo>
                  <a:pt x="192" y="12"/>
                </a:lnTo>
                <a:lnTo>
                  <a:pt x="192" y="18"/>
                </a:lnTo>
                <a:lnTo>
                  <a:pt x="185" y="18"/>
                </a:lnTo>
                <a:lnTo>
                  <a:pt x="185" y="22"/>
                </a:lnTo>
                <a:lnTo>
                  <a:pt x="189" y="26"/>
                </a:lnTo>
                <a:lnTo>
                  <a:pt x="191" y="30"/>
                </a:lnTo>
                <a:lnTo>
                  <a:pt x="188" y="31"/>
                </a:lnTo>
                <a:lnTo>
                  <a:pt x="176" y="23"/>
                </a:lnTo>
                <a:lnTo>
                  <a:pt x="174" y="23"/>
                </a:lnTo>
                <a:lnTo>
                  <a:pt x="171" y="33"/>
                </a:lnTo>
                <a:lnTo>
                  <a:pt x="177" y="56"/>
                </a:lnTo>
                <a:lnTo>
                  <a:pt x="181" y="56"/>
                </a:lnTo>
                <a:lnTo>
                  <a:pt x="192" y="56"/>
                </a:lnTo>
                <a:lnTo>
                  <a:pt x="196" y="56"/>
                </a:lnTo>
                <a:lnTo>
                  <a:pt x="195" y="66"/>
                </a:lnTo>
                <a:lnTo>
                  <a:pt x="207" y="67"/>
                </a:lnTo>
                <a:lnTo>
                  <a:pt x="211" y="70"/>
                </a:lnTo>
                <a:lnTo>
                  <a:pt x="215" y="67"/>
                </a:lnTo>
                <a:lnTo>
                  <a:pt x="227" y="52"/>
                </a:lnTo>
                <a:lnTo>
                  <a:pt x="230" y="56"/>
                </a:lnTo>
                <a:lnTo>
                  <a:pt x="227" y="60"/>
                </a:lnTo>
                <a:lnTo>
                  <a:pt x="227" y="61"/>
                </a:lnTo>
                <a:lnTo>
                  <a:pt x="229" y="63"/>
                </a:lnTo>
                <a:lnTo>
                  <a:pt x="229" y="64"/>
                </a:lnTo>
                <a:lnTo>
                  <a:pt x="240" y="67"/>
                </a:lnTo>
                <a:lnTo>
                  <a:pt x="242" y="66"/>
                </a:lnTo>
                <a:lnTo>
                  <a:pt x="242" y="64"/>
                </a:lnTo>
                <a:lnTo>
                  <a:pt x="244" y="57"/>
                </a:lnTo>
                <a:lnTo>
                  <a:pt x="244" y="56"/>
                </a:lnTo>
                <a:lnTo>
                  <a:pt x="247" y="57"/>
                </a:lnTo>
                <a:lnTo>
                  <a:pt x="257" y="67"/>
                </a:lnTo>
                <a:lnTo>
                  <a:pt x="262" y="67"/>
                </a:lnTo>
                <a:lnTo>
                  <a:pt x="275" y="66"/>
                </a:lnTo>
                <a:lnTo>
                  <a:pt x="277" y="67"/>
                </a:lnTo>
                <a:lnTo>
                  <a:pt x="274" y="71"/>
                </a:lnTo>
                <a:lnTo>
                  <a:pt x="271" y="81"/>
                </a:lnTo>
                <a:lnTo>
                  <a:pt x="286" y="79"/>
                </a:lnTo>
                <a:lnTo>
                  <a:pt x="293" y="78"/>
                </a:lnTo>
                <a:lnTo>
                  <a:pt x="298" y="78"/>
                </a:lnTo>
                <a:lnTo>
                  <a:pt x="298" y="81"/>
                </a:lnTo>
                <a:lnTo>
                  <a:pt x="296" y="82"/>
                </a:lnTo>
                <a:lnTo>
                  <a:pt x="292" y="85"/>
                </a:lnTo>
                <a:lnTo>
                  <a:pt x="282" y="85"/>
                </a:lnTo>
                <a:lnTo>
                  <a:pt x="270" y="85"/>
                </a:lnTo>
                <a:lnTo>
                  <a:pt x="267" y="86"/>
                </a:lnTo>
                <a:lnTo>
                  <a:pt x="256" y="85"/>
                </a:lnTo>
                <a:lnTo>
                  <a:pt x="251" y="85"/>
                </a:lnTo>
                <a:lnTo>
                  <a:pt x="249" y="85"/>
                </a:lnTo>
                <a:lnTo>
                  <a:pt x="241" y="85"/>
                </a:lnTo>
                <a:lnTo>
                  <a:pt x="223" y="83"/>
                </a:lnTo>
                <a:lnTo>
                  <a:pt x="210" y="79"/>
                </a:lnTo>
                <a:lnTo>
                  <a:pt x="207" y="78"/>
                </a:lnTo>
                <a:lnTo>
                  <a:pt x="206" y="79"/>
                </a:lnTo>
                <a:lnTo>
                  <a:pt x="199" y="81"/>
                </a:lnTo>
                <a:lnTo>
                  <a:pt x="197" y="81"/>
                </a:lnTo>
                <a:lnTo>
                  <a:pt x="193" y="83"/>
                </a:lnTo>
                <a:lnTo>
                  <a:pt x="195" y="86"/>
                </a:lnTo>
                <a:lnTo>
                  <a:pt x="196" y="86"/>
                </a:lnTo>
                <a:lnTo>
                  <a:pt x="196" y="87"/>
                </a:lnTo>
                <a:lnTo>
                  <a:pt x="192" y="96"/>
                </a:lnTo>
                <a:lnTo>
                  <a:pt x="191" y="98"/>
                </a:lnTo>
                <a:lnTo>
                  <a:pt x="177" y="101"/>
                </a:lnTo>
                <a:lnTo>
                  <a:pt x="176" y="104"/>
                </a:lnTo>
                <a:lnTo>
                  <a:pt x="177" y="106"/>
                </a:lnTo>
                <a:lnTo>
                  <a:pt x="181" y="112"/>
                </a:lnTo>
                <a:lnTo>
                  <a:pt x="195" y="108"/>
                </a:lnTo>
                <a:lnTo>
                  <a:pt x="200" y="102"/>
                </a:lnTo>
                <a:lnTo>
                  <a:pt x="208" y="102"/>
                </a:lnTo>
                <a:lnTo>
                  <a:pt x="214" y="102"/>
                </a:lnTo>
                <a:lnTo>
                  <a:pt x="218" y="105"/>
                </a:lnTo>
                <a:lnTo>
                  <a:pt x="218" y="108"/>
                </a:lnTo>
                <a:lnTo>
                  <a:pt x="218" y="112"/>
                </a:lnTo>
                <a:lnTo>
                  <a:pt x="214" y="115"/>
                </a:lnTo>
                <a:lnTo>
                  <a:pt x="210" y="113"/>
                </a:lnTo>
                <a:lnTo>
                  <a:pt x="207" y="109"/>
                </a:lnTo>
                <a:lnTo>
                  <a:pt x="203" y="109"/>
                </a:lnTo>
                <a:lnTo>
                  <a:pt x="200" y="111"/>
                </a:lnTo>
                <a:lnTo>
                  <a:pt x="200" y="116"/>
                </a:lnTo>
                <a:lnTo>
                  <a:pt x="204" y="123"/>
                </a:lnTo>
                <a:lnTo>
                  <a:pt x="211" y="126"/>
                </a:lnTo>
                <a:lnTo>
                  <a:pt x="217" y="120"/>
                </a:lnTo>
                <a:lnTo>
                  <a:pt x="221" y="113"/>
                </a:lnTo>
                <a:lnTo>
                  <a:pt x="225" y="113"/>
                </a:lnTo>
                <a:lnTo>
                  <a:pt x="227" y="117"/>
                </a:lnTo>
                <a:lnTo>
                  <a:pt x="229" y="120"/>
                </a:lnTo>
                <a:lnTo>
                  <a:pt x="233" y="123"/>
                </a:lnTo>
                <a:lnTo>
                  <a:pt x="232" y="127"/>
                </a:lnTo>
                <a:lnTo>
                  <a:pt x="229" y="128"/>
                </a:lnTo>
                <a:lnTo>
                  <a:pt x="221" y="126"/>
                </a:lnTo>
                <a:lnTo>
                  <a:pt x="217" y="131"/>
                </a:lnTo>
                <a:lnTo>
                  <a:pt x="221" y="134"/>
                </a:lnTo>
                <a:lnTo>
                  <a:pt x="219" y="138"/>
                </a:lnTo>
                <a:lnTo>
                  <a:pt x="211" y="143"/>
                </a:lnTo>
                <a:lnTo>
                  <a:pt x="210" y="151"/>
                </a:lnTo>
                <a:lnTo>
                  <a:pt x="207" y="154"/>
                </a:lnTo>
                <a:lnTo>
                  <a:pt x="196" y="154"/>
                </a:lnTo>
                <a:lnTo>
                  <a:pt x="196" y="150"/>
                </a:lnTo>
                <a:lnTo>
                  <a:pt x="197" y="142"/>
                </a:lnTo>
                <a:lnTo>
                  <a:pt x="196" y="138"/>
                </a:lnTo>
                <a:lnTo>
                  <a:pt x="191" y="135"/>
                </a:lnTo>
                <a:lnTo>
                  <a:pt x="186" y="141"/>
                </a:lnTo>
                <a:lnTo>
                  <a:pt x="182" y="145"/>
                </a:lnTo>
                <a:lnTo>
                  <a:pt x="182" y="149"/>
                </a:lnTo>
                <a:lnTo>
                  <a:pt x="191" y="154"/>
                </a:lnTo>
                <a:lnTo>
                  <a:pt x="195" y="158"/>
                </a:lnTo>
                <a:lnTo>
                  <a:pt x="191" y="166"/>
                </a:lnTo>
                <a:lnTo>
                  <a:pt x="191" y="162"/>
                </a:lnTo>
                <a:lnTo>
                  <a:pt x="185" y="161"/>
                </a:lnTo>
                <a:lnTo>
                  <a:pt x="182" y="160"/>
                </a:lnTo>
                <a:lnTo>
                  <a:pt x="181" y="160"/>
                </a:lnTo>
                <a:lnTo>
                  <a:pt x="171" y="156"/>
                </a:lnTo>
                <a:lnTo>
                  <a:pt x="169" y="154"/>
                </a:lnTo>
                <a:lnTo>
                  <a:pt x="165" y="151"/>
                </a:lnTo>
                <a:lnTo>
                  <a:pt x="161" y="146"/>
                </a:lnTo>
                <a:lnTo>
                  <a:pt x="156" y="142"/>
                </a:lnTo>
                <a:lnTo>
                  <a:pt x="155" y="141"/>
                </a:lnTo>
                <a:lnTo>
                  <a:pt x="154" y="139"/>
                </a:lnTo>
                <a:lnTo>
                  <a:pt x="151" y="135"/>
                </a:lnTo>
                <a:lnTo>
                  <a:pt x="150" y="132"/>
                </a:lnTo>
                <a:lnTo>
                  <a:pt x="147" y="126"/>
                </a:lnTo>
                <a:lnTo>
                  <a:pt x="147" y="123"/>
                </a:lnTo>
                <a:lnTo>
                  <a:pt x="144" y="119"/>
                </a:lnTo>
                <a:lnTo>
                  <a:pt x="144" y="117"/>
                </a:lnTo>
                <a:lnTo>
                  <a:pt x="143" y="117"/>
                </a:lnTo>
                <a:lnTo>
                  <a:pt x="143" y="116"/>
                </a:lnTo>
                <a:lnTo>
                  <a:pt x="131" y="123"/>
                </a:lnTo>
                <a:lnTo>
                  <a:pt x="126" y="127"/>
                </a:lnTo>
                <a:lnTo>
                  <a:pt x="122" y="124"/>
                </a:lnTo>
                <a:lnTo>
                  <a:pt x="120" y="124"/>
                </a:lnTo>
                <a:lnTo>
                  <a:pt x="118" y="124"/>
                </a:lnTo>
                <a:lnTo>
                  <a:pt x="114" y="127"/>
                </a:lnTo>
                <a:lnTo>
                  <a:pt x="111" y="130"/>
                </a:lnTo>
                <a:lnTo>
                  <a:pt x="111" y="131"/>
                </a:lnTo>
                <a:lnTo>
                  <a:pt x="110" y="131"/>
                </a:lnTo>
                <a:lnTo>
                  <a:pt x="109" y="141"/>
                </a:lnTo>
                <a:lnTo>
                  <a:pt x="109" y="142"/>
                </a:lnTo>
                <a:lnTo>
                  <a:pt x="105" y="143"/>
                </a:lnTo>
                <a:lnTo>
                  <a:pt x="103" y="143"/>
                </a:lnTo>
                <a:lnTo>
                  <a:pt x="101" y="145"/>
                </a:lnTo>
                <a:lnTo>
                  <a:pt x="101" y="146"/>
                </a:lnTo>
                <a:lnTo>
                  <a:pt x="96" y="154"/>
                </a:lnTo>
                <a:lnTo>
                  <a:pt x="92" y="154"/>
                </a:lnTo>
                <a:lnTo>
                  <a:pt x="91" y="156"/>
                </a:lnTo>
                <a:lnTo>
                  <a:pt x="90" y="156"/>
                </a:lnTo>
                <a:lnTo>
                  <a:pt x="90" y="157"/>
                </a:lnTo>
                <a:lnTo>
                  <a:pt x="90" y="158"/>
                </a:lnTo>
                <a:lnTo>
                  <a:pt x="91" y="160"/>
                </a:lnTo>
                <a:lnTo>
                  <a:pt x="91" y="161"/>
                </a:lnTo>
                <a:lnTo>
                  <a:pt x="94" y="162"/>
                </a:lnTo>
                <a:lnTo>
                  <a:pt x="92" y="164"/>
                </a:lnTo>
                <a:lnTo>
                  <a:pt x="92" y="165"/>
                </a:lnTo>
                <a:lnTo>
                  <a:pt x="91" y="165"/>
                </a:lnTo>
                <a:lnTo>
                  <a:pt x="87" y="166"/>
                </a:lnTo>
                <a:lnTo>
                  <a:pt x="81" y="172"/>
                </a:lnTo>
                <a:lnTo>
                  <a:pt x="79" y="173"/>
                </a:lnTo>
                <a:lnTo>
                  <a:pt x="77" y="176"/>
                </a:lnTo>
                <a:lnTo>
                  <a:pt x="76" y="177"/>
                </a:lnTo>
                <a:lnTo>
                  <a:pt x="75" y="177"/>
                </a:lnTo>
                <a:lnTo>
                  <a:pt x="73" y="179"/>
                </a:lnTo>
                <a:lnTo>
                  <a:pt x="72" y="180"/>
                </a:lnTo>
                <a:lnTo>
                  <a:pt x="71" y="180"/>
                </a:lnTo>
                <a:lnTo>
                  <a:pt x="69" y="179"/>
                </a:lnTo>
                <a:lnTo>
                  <a:pt x="65" y="175"/>
                </a:lnTo>
                <a:lnTo>
                  <a:pt x="65" y="175"/>
                </a:lnTo>
                <a:lnTo>
                  <a:pt x="64" y="175"/>
                </a:lnTo>
                <a:lnTo>
                  <a:pt x="62" y="175"/>
                </a:lnTo>
                <a:lnTo>
                  <a:pt x="61" y="176"/>
                </a:lnTo>
                <a:lnTo>
                  <a:pt x="58" y="177"/>
                </a:lnTo>
                <a:lnTo>
                  <a:pt x="57" y="177"/>
                </a:lnTo>
                <a:lnTo>
                  <a:pt x="56" y="177"/>
                </a:lnTo>
                <a:lnTo>
                  <a:pt x="54" y="176"/>
                </a:lnTo>
                <a:lnTo>
                  <a:pt x="53" y="171"/>
                </a:lnTo>
                <a:lnTo>
                  <a:pt x="46" y="172"/>
                </a:lnTo>
                <a:lnTo>
                  <a:pt x="40" y="177"/>
                </a:lnTo>
                <a:lnTo>
                  <a:pt x="36" y="172"/>
                </a:lnTo>
                <a:lnTo>
                  <a:pt x="36" y="173"/>
                </a:lnTo>
                <a:lnTo>
                  <a:pt x="27" y="180"/>
                </a:lnTo>
                <a:lnTo>
                  <a:pt x="24" y="180"/>
                </a:lnTo>
                <a:lnTo>
                  <a:pt x="21" y="181"/>
                </a:lnTo>
                <a:lnTo>
                  <a:pt x="19" y="183"/>
                </a:lnTo>
                <a:lnTo>
                  <a:pt x="19" y="184"/>
                </a:lnTo>
                <a:lnTo>
                  <a:pt x="19" y="188"/>
                </a:lnTo>
                <a:lnTo>
                  <a:pt x="17" y="190"/>
                </a:lnTo>
                <a:lnTo>
                  <a:pt x="16" y="194"/>
                </a:lnTo>
                <a:lnTo>
                  <a:pt x="17" y="196"/>
                </a:lnTo>
                <a:lnTo>
                  <a:pt x="16" y="199"/>
                </a:lnTo>
                <a:lnTo>
                  <a:pt x="10" y="199"/>
                </a:lnTo>
                <a:lnTo>
                  <a:pt x="10" y="191"/>
                </a:lnTo>
                <a:lnTo>
                  <a:pt x="0" y="194"/>
                </a:lnTo>
                <a:lnTo>
                  <a:pt x="0" y="191"/>
                </a:lnTo>
                <a:lnTo>
                  <a:pt x="8" y="184"/>
                </a:lnTo>
                <a:lnTo>
                  <a:pt x="19" y="173"/>
                </a:lnTo>
                <a:lnTo>
                  <a:pt x="28" y="171"/>
                </a:lnTo>
                <a:lnTo>
                  <a:pt x="27" y="162"/>
                </a:lnTo>
                <a:lnTo>
                  <a:pt x="30" y="150"/>
                </a:lnTo>
                <a:lnTo>
                  <a:pt x="32" y="147"/>
                </a:lnTo>
                <a:lnTo>
                  <a:pt x="35" y="151"/>
                </a:lnTo>
                <a:lnTo>
                  <a:pt x="43" y="150"/>
                </a:lnTo>
                <a:lnTo>
                  <a:pt x="47" y="154"/>
                </a:lnTo>
                <a:lnTo>
                  <a:pt x="45" y="158"/>
                </a:lnTo>
                <a:lnTo>
                  <a:pt x="47" y="160"/>
                </a:lnTo>
                <a:lnTo>
                  <a:pt x="56" y="157"/>
                </a:lnTo>
                <a:lnTo>
                  <a:pt x="60" y="158"/>
                </a:lnTo>
                <a:lnTo>
                  <a:pt x="66" y="161"/>
                </a:lnTo>
                <a:lnTo>
                  <a:pt x="77" y="153"/>
                </a:lnTo>
                <a:lnTo>
                  <a:pt x="77" y="147"/>
                </a:lnTo>
                <a:lnTo>
                  <a:pt x="79" y="141"/>
                </a:lnTo>
                <a:lnTo>
                  <a:pt x="87" y="138"/>
                </a:lnTo>
                <a:lnTo>
                  <a:pt x="91" y="121"/>
                </a:lnTo>
                <a:lnTo>
                  <a:pt x="88" y="120"/>
                </a:lnTo>
                <a:lnTo>
                  <a:pt x="72" y="130"/>
                </a:lnTo>
                <a:lnTo>
                  <a:pt x="69" y="128"/>
                </a:lnTo>
                <a:lnTo>
                  <a:pt x="81" y="116"/>
                </a:lnTo>
                <a:lnTo>
                  <a:pt x="94" y="105"/>
                </a:lnTo>
                <a:lnTo>
                  <a:pt x="101" y="108"/>
                </a:lnTo>
                <a:lnTo>
                  <a:pt x="105" y="108"/>
                </a:lnTo>
                <a:lnTo>
                  <a:pt x="114" y="97"/>
                </a:lnTo>
                <a:lnTo>
                  <a:pt x="122" y="94"/>
                </a:lnTo>
                <a:lnTo>
                  <a:pt x="121" y="90"/>
                </a:lnTo>
                <a:lnTo>
                  <a:pt x="113" y="91"/>
                </a:lnTo>
                <a:lnTo>
                  <a:pt x="111" y="90"/>
                </a:lnTo>
                <a:lnTo>
                  <a:pt x="120" y="81"/>
                </a:lnTo>
                <a:lnTo>
                  <a:pt x="114" y="74"/>
                </a:lnTo>
                <a:lnTo>
                  <a:pt x="120" y="56"/>
                </a:lnTo>
                <a:lnTo>
                  <a:pt x="113" y="36"/>
                </a:lnTo>
                <a:lnTo>
                  <a:pt x="106" y="31"/>
                </a:lnTo>
                <a:lnTo>
                  <a:pt x="105" y="29"/>
                </a:lnTo>
                <a:lnTo>
                  <a:pt x="102" y="23"/>
                </a:lnTo>
                <a:lnTo>
                  <a:pt x="106" y="15"/>
                </a:lnTo>
                <a:lnTo>
                  <a:pt x="111" y="16"/>
                </a:lnTo>
                <a:lnTo>
                  <a:pt x="109" y="21"/>
                </a:lnTo>
                <a:lnTo>
                  <a:pt x="114" y="26"/>
                </a:lnTo>
                <a:lnTo>
                  <a:pt x="118" y="16"/>
                </a:lnTo>
                <a:lnTo>
                  <a:pt x="122" y="15"/>
                </a:lnTo>
                <a:lnTo>
                  <a:pt x="125" y="14"/>
                </a:lnTo>
                <a:lnTo>
                  <a:pt x="131" y="11"/>
                </a:lnTo>
                <a:lnTo>
                  <a:pt x="131" y="8"/>
                </a:lnTo>
                <a:lnTo>
                  <a:pt x="133" y="7"/>
                </a:lnTo>
                <a:lnTo>
                  <a:pt x="136" y="8"/>
                </a:lnTo>
                <a:lnTo>
                  <a:pt x="133" y="12"/>
                </a:lnTo>
                <a:lnTo>
                  <a:pt x="129" y="22"/>
                </a:lnTo>
                <a:lnTo>
                  <a:pt x="129" y="21"/>
                </a:lnTo>
                <a:lnTo>
                  <a:pt x="126" y="21"/>
                </a:lnTo>
                <a:lnTo>
                  <a:pt x="122" y="19"/>
                </a:lnTo>
                <a:lnTo>
                  <a:pt x="121" y="36"/>
                </a:lnTo>
                <a:lnTo>
                  <a:pt x="126" y="48"/>
                </a:lnTo>
                <a:lnTo>
                  <a:pt x="129" y="48"/>
                </a:lnTo>
                <a:lnTo>
                  <a:pt x="129" y="34"/>
                </a:lnTo>
                <a:lnTo>
                  <a:pt x="129" y="23"/>
                </a:lnTo>
                <a:lnTo>
                  <a:pt x="129" y="22"/>
                </a:lnTo>
                <a:lnTo>
                  <a:pt x="131" y="23"/>
                </a:lnTo>
                <a:lnTo>
                  <a:pt x="139" y="15"/>
                </a:lnTo>
                <a:lnTo>
                  <a:pt x="140" y="12"/>
                </a:lnTo>
                <a:lnTo>
                  <a:pt x="141" y="12"/>
                </a:lnTo>
                <a:lnTo>
                  <a:pt x="141" y="21"/>
                </a:lnTo>
                <a:lnTo>
                  <a:pt x="148" y="16"/>
                </a:lnTo>
                <a:lnTo>
                  <a:pt x="147" y="40"/>
                </a:lnTo>
                <a:lnTo>
                  <a:pt x="147" y="56"/>
                </a:lnTo>
                <a:lnTo>
                  <a:pt x="148" y="67"/>
                </a:lnTo>
                <a:lnTo>
                  <a:pt x="152" y="83"/>
                </a:lnTo>
                <a:lnTo>
                  <a:pt x="159" y="85"/>
                </a:lnTo>
                <a:lnTo>
                  <a:pt x="159" y="83"/>
                </a:lnTo>
                <a:lnTo>
                  <a:pt x="156" y="74"/>
                </a:lnTo>
                <a:lnTo>
                  <a:pt x="155" y="66"/>
                </a:lnTo>
                <a:lnTo>
                  <a:pt x="158" y="66"/>
                </a:lnTo>
                <a:lnTo>
                  <a:pt x="163" y="57"/>
                </a:lnTo>
                <a:lnTo>
                  <a:pt x="167" y="36"/>
                </a:lnTo>
                <a:lnTo>
                  <a:pt x="158" y="30"/>
                </a:lnTo>
                <a:lnTo>
                  <a:pt x="155" y="38"/>
                </a:lnTo>
                <a:lnTo>
                  <a:pt x="154" y="45"/>
                </a:lnTo>
                <a:lnTo>
                  <a:pt x="151" y="30"/>
                </a:lnTo>
                <a:lnTo>
                  <a:pt x="156" y="23"/>
                </a:lnTo>
                <a:lnTo>
                  <a:pt x="158" y="11"/>
                </a:lnTo>
                <a:lnTo>
                  <a:pt x="162" y="4"/>
                </a:lnTo>
                <a:lnTo>
                  <a:pt x="167" y="12"/>
                </a:lnTo>
                <a:lnTo>
                  <a:pt x="169" y="8"/>
                </a:lnTo>
                <a:lnTo>
                  <a:pt x="171" y="8"/>
                </a:lnTo>
                <a:lnTo>
                  <a:pt x="181" y="0"/>
                </a:lnTo>
                <a:lnTo>
                  <a:pt x="184" y="1"/>
                </a:lnTo>
                <a:lnTo>
                  <a:pt x="178" y="8"/>
                </a:lnTo>
                <a:lnTo>
                  <a:pt x="177" y="12"/>
                </a:lnTo>
                <a:lnTo>
                  <a:pt x="180" y="14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86" name="Freeform 347"/>
          <p:cNvSpPr>
            <a:spLocks/>
          </p:cNvSpPr>
          <p:nvPr/>
        </p:nvSpPr>
        <p:spPr bwMode="auto">
          <a:xfrm>
            <a:off x="7820025" y="952500"/>
            <a:ext cx="63500" cy="71438"/>
          </a:xfrm>
          <a:custGeom>
            <a:avLst/>
            <a:gdLst>
              <a:gd name="T0" fmla="*/ 4 w 40"/>
              <a:gd name="T1" fmla="*/ 14 h 45"/>
              <a:gd name="T2" fmla="*/ 3 w 40"/>
              <a:gd name="T3" fmla="*/ 11 h 45"/>
              <a:gd name="T4" fmla="*/ 8 w 40"/>
              <a:gd name="T5" fmla="*/ 14 h 45"/>
              <a:gd name="T6" fmla="*/ 14 w 40"/>
              <a:gd name="T7" fmla="*/ 14 h 45"/>
              <a:gd name="T8" fmla="*/ 15 w 40"/>
              <a:gd name="T9" fmla="*/ 12 h 45"/>
              <a:gd name="T10" fmla="*/ 21 w 40"/>
              <a:gd name="T11" fmla="*/ 10 h 45"/>
              <a:gd name="T12" fmla="*/ 31 w 40"/>
              <a:gd name="T13" fmla="*/ 0 h 45"/>
              <a:gd name="T14" fmla="*/ 34 w 40"/>
              <a:gd name="T15" fmla="*/ 0 h 45"/>
              <a:gd name="T16" fmla="*/ 38 w 40"/>
              <a:gd name="T17" fmla="*/ 0 h 45"/>
              <a:gd name="T18" fmla="*/ 40 w 40"/>
              <a:gd name="T19" fmla="*/ 1 h 45"/>
              <a:gd name="T20" fmla="*/ 21 w 40"/>
              <a:gd name="T21" fmla="*/ 15 h 45"/>
              <a:gd name="T22" fmla="*/ 16 w 40"/>
              <a:gd name="T23" fmla="*/ 25 h 45"/>
              <a:gd name="T24" fmla="*/ 26 w 40"/>
              <a:gd name="T25" fmla="*/ 41 h 45"/>
              <a:gd name="T26" fmla="*/ 23 w 40"/>
              <a:gd name="T27" fmla="*/ 45 h 45"/>
              <a:gd name="T28" fmla="*/ 15 w 40"/>
              <a:gd name="T29" fmla="*/ 37 h 45"/>
              <a:gd name="T30" fmla="*/ 10 w 40"/>
              <a:gd name="T31" fmla="*/ 25 h 45"/>
              <a:gd name="T32" fmla="*/ 4 w 40"/>
              <a:gd name="T33" fmla="*/ 23 h 45"/>
              <a:gd name="T34" fmla="*/ 0 w 40"/>
              <a:gd name="T35" fmla="*/ 16 h 45"/>
              <a:gd name="T36" fmla="*/ 0 w 40"/>
              <a:gd name="T37" fmla="*/ 14 h 45"/>
              <a:gd name="T38" fmla="*/ 4 w 40"/>
              <a:gd name="T39" fmla="*/ 14 h 4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40" h="45">
                <a:moveTo>
                  <a:pt x="4" y="14"/>
                </a:moveTo>
                <a:lnTo>
                  <a:pt x="3" y="11"/>
                </a:lnTo>
                <a:lnTo>
                  <a:pt x="8" y="14"/>
                </a:lnTo>
                <a:lnTo>
                  <a:pt x="14" y="14"/>
                </a:lnTo>
                <a:lnTo>
                  <a:pt x="15" y="12"/>
                </a:lnTo>
                <a:lnTo>
                  <a:pt x="21" y="10"/>
                </a:lnTo>
                <a:lnTo>
                  <a:pt x="31" y="0"/>
                </a:lnTo>
                <a:lnTo>
                  <a:pt x="34" y="0"/>
                </a:lnTo>
                <a:lnTo>
                  <a:pt x="38" y="0"/>
                </a:lnTo>
                <a:lnTo>
                  <a:pt x="40" y="1"/>
                </a:lnTo>
                <a:lnTo>
                  <a:pt x="21" y="15"/>
                </a:lnTo>
                <a:lnTo>
                  <a:pt x="16" y="25"/>
                </a:lnTo>
                <a:lnTo>
                  <a:pt x="26" y="41"/>
                </a:lnTo>
                <a:lnTo>
                  <a:pt x="23" y="45"/>
                </a:lnTo>
                <a:lnTo>
                  <a:pt x="15" y="37"/>
                </a:lnTo>
                <a:lnTo>
                  <a:pt x="10" y="25"/>
                </a:lnTo>
                <a:lnTo>
                  <a:pt x="4" y="23"/>
                </a:lnTo>
                <a:lnTo>
                  <a:pt x="0" y="16"/>
                </a:lnTo>
                <a:lnTo>
                  <a:pt x="0" y="14"/>
                </a:lnTo>
                <a:lnTo>
                  <a:pt x="4" y="14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87" name="Freeform 348"/>
          <p:cNvSpPr>
            <a:spLocks/>
          </p:cNvSpPr>
          <p:nvPr/>
        </p:nvSpPr>
        <p:spPr bwMode="auto">
          <a:xfrm>
            <a:off x="4745038" y="6169025"/>
            <a:ext cx="38100" cy="34925"/>
          </a:xfrm>
          <a:custGeom>
            <a:avLst/>
            <a:gdLst>
              <a:gd name="T0" fmla="*/ 4 w 24"/>
              <a:gd name="T1" fmla="*/ 22 h 22"/>
              <a:gd name="T2" fmla="*/ 0 w 24"/>
              <a:gd name="T3" fmla="*/ 18 h 22"/>
              <a:gd name="T4" fmla="*/ 13 w 24"/>
              <a:gd name="T5" fmla="*/ 10 h 22"/>
              <a:gd name="T6" fmla="*/ 16 w 24"/>
              <a:gd name="T7" fmla="*/ 6 h 22"/>
              <a:gd name="T8" fmla="*/ 23 w 24"/>
              <a:gd name="T9" fmla="*/ 0 h 22"/>
              <a:gd name="T10" fmla="*/ 24 w 24"/>
              <a:gd name="T11" fmla="*/ 3 h 22"/>
              <a:gd name="T12" fmla="*/ 17 w 24"/>
              <a:gd name="T13" fmla="*/ 14 h 22"/>
              <a:gd name="T14" fmla="*/ 8 w 24"/>
              <a:gd name="T15" fmla="*/ 21 h 22"/>
              <a:gd name="T16" fmla="*/ 4 w 24"/>
              <a:gd name="T17" fmla="*/ 22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24" h="22">
                <a:moveTo>
                  <a:pt x="4" y="22"/>
                </a:moveTo>
                <a:lnTo>
                  <a:pt x="0" y="18"/>
                </a:lnTo>
                <a:lnTo>
                  <a:pt x="13" y="10"/>
                </a:lnTo>
                <a:lnTo>
                  <a:pt x="16" y="6"/>
                </a:lnTo>
                <a:lnTo>
                  <a:pt x="23" y="0"/>
                </a:lnTo>
                <a:lnTo>
                  <a:pt x="24" y="3"/>
                </a:lnTo>
                <a:lnTo>
                  <a:pt x="17" y="14"/>
                </a:lnTo>
                <a:lnTo>
                  <a:pt x="8" y="21"/>
                </a:lnTo>
                <a:lnTo>
                  <a:pt x="4" y="22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88" name="Freeform 349"/>
          <p:cNvSpPr>
            <a:spLocks/>
          </p:cNvSpPr>
          <p:nvPr/>
        </p:nvSpPr>
        <p:spPr bwMode="auto">
          <a:xfrm>
            <a:off x="5065713" y="5962650"/>
            <a:ext cx="19050" cy="20638"/>
          </a:xfrm>
          <a:custGeom>
            <a:avLst/>
            <a:gdLst>
              <a:gd name="T0" fmla="*/ 2 w 12"/>
              <a:gd name="T1" fmla="*/ 13 h 13"/>
              <a:gd name="T2" fmla="*/ 0 w 12"/>
              <a:gd name="T3" fmla="*/ 10 h 13"/>
              <a:gd name="T4" fmla="*/ 1 w 12"/>
              <a:gd name="T5" fmla="*/ 9 h 13"/>
              <a:gd name="T6" fmla="*/ 2 w 12"/>
              <a:gd name="T7" fmla="*/ 9 h 13"/>
              <a:gd name="T8" fmla="*/ 5 w 12"/>
              <a:gd name="T9" fmla="*/ 9 h 13"/>
              <a:gd name="T10" fmla="*/ 9 w 12"/>
              <a:gd name="T11" fmla="*/ 1 h 13"/>
              <a:gd name="T12" fmla="*/ 10 w 12"/>
              <a:gd name="T13" fmla="*/ 1 h 13"/>
              <a:gd name="T14" fmla="*/ 12 w 12"/>
              <a:gd name="T15" fmla="*/ 0 h 13"/>
              <a:gd name="T16" fmla="*/ 12 w 12"/>
              <a:gd name="T17" fmla="*/ 2 h 13"/>
              <a:gd name="T18" fmla="*/ 9 w 12"/>
              <a:gd name="T19" fmla="*/ 9 h 13"/>
              <a:gd name="T20" fmla="*/ 9 w 12"/>
              <a:gd name="T21" fmla="*/ 10 h 13"/>
              <a:gd name="T22" fmla="*/ 2 w 12"/>
              <a:gd name="T23" fmla="*/ 13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12" h="13">
                <a:moveTo>
                  <a:pt x="2" y="13"/>
                </a:moveTo>
                <a:lnTo>
                  <a:pt x="0" y="10"/>
                </a:lnTo>
                <a:lnTo>
                  <a:pt x="1" y="9"/>
                </a:lnTo>
                <a:lnTo>
                  <a:pt x="2" y="9"/>
                </a:lnTo>
                <a:lnTo>
                  <a:pt x="5" y="9"/>
                </a:lnTo>
                <a:lnTo>
                  <a:pt x="9" y="1"/>
                </a:lnTo>
                <a:lnTo>
                  <a:pt x="10" y="1"/>
                </a:lnTo>
                <a:lnTo>
                  <a:pt x="12" y="0"/>
                </a:lnTo>
                <a:lnTo>
                  <a:pt x="12" y="2"/>
                </a:lnTo>
                <a:lnTo>
                  <a:pt x="9" y="9"/>
                </a:lnTo>
                <a:lnTo>
                  <a:pt x="9" y="10"/>
                </a:lnTo>
                <a:lnTo>
                  <a:pt x="2" y="13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89" name="Freeform 350"/>
          <p:cNvSpPr>
            <a:spLocks/>
          </p:cNvSpPr>
          <p:nvPr/>
        </p:nvSpPr>
        <p:spPr bwMode="auto">
          <a:xfrm>
            <a:off x="5340350" y="5957888"/>
            <a:ext cx="4763" cy="17463"/>
          </a:xfrm>
          <a:custGeom>
            <a:avLst/>
            <a:gdLst>
              <a:gd name="T0" fmla="*/ 1 w 3"/>
              <a:gd name="T1" fmla="*/ 11 h 11"/>
              <a:gd name="T2" fmla="*/ 0 w 3"/>
              <a:gd name="T3" fmla="*/ 3 h 11"/>
              <a:gd name="T4" fmla="*/ 0 w 3"/>
              <a:gd name="T5" fmla="*/ 0 h 11"/>
              <a:gd name="T6" fmla="*/ 3 w 3"/>
              <a:gd name="T7" fmla="*/ 3 h 11"/>
              <a:gd name="T8" fmla="*/ 3 w 3"/>
              <a:gd name="T9" fmla="*/ 7 h 11"/>
              <a:gd name="T10" fmla="*/ 1 w 3"/>
              <a:gd name="T11" fmla="*/ 11 h 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3" h="11">
                <a:moveTo>
                  <a:pt x="1" y="11"/>
                </a:moveTo>
                <a:lnTo>
                  <a:pt x="0" y="3"/>
                </a:lnTo>
                <a:lnTo>
                  <a:pt x="0" y="0"/>
                </a:lnTo>
                <a:lnTo>
                  <a:pt x="3" y="3"/>
                </a:lnTo>
                <a:lnTo>
                  <a:pt x="3" y="7"/>
                </a:lnTo>
                <a:lnTo>
                  <a:pt x="1" y="11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90" name="Freeform 351"/>
          <p:cNvSpPr>
            <a:spLocks/>
          </p:cNvSpPr>
          <p:nvPr/>
        </p:nvSpPr>
        <p:spPr bwMode="auto">
          <a:xfrm>
            <a:off x="4186238" y="5907088"/>
            <a:ext cx="38100" cy="52388"/>
          </a:xfrm>
          <a:custGeom>
            <a:avLst/>
            <a:gdLst>
              <a:gd name="T0" fmla="*/ 9 w 24"/>
              <a:gd name="T1" fmla="*/ 33 h 33"/>
              <a:gd name="T2" fmla="*/ 2 w 24"/>
              <a:gd name="T3" fmla="*/ 28 h 33"/>
              <a:gd name="T4" fmla="*/ 0 w 24"/>
              <a:gd name="T5" fmla="*/ 22 h 33"/>
              <a:gd name="T6" fmla="*/ 5 w 24"/>
              <a:gd name="T7" fmla="*/ 11 h 33"/>
              <a:gd name="T8" fmla="*/ 13 w 24"/>
              <a:gd name="T9" fmla="*/ 6 h 33"/>
              <a:gd name="T10" fmla="*/ 24 w 24"/>
              <a:gd name="T11" fmla="*/ 0 h 33"/>
              <a:gd name="T12" fmla="*/ 21 w 24"/>
              <a:gd name="T13" fmla="*/ 6 h 33"/>
              <a:gd name="T14" fmla="*/ 13 w 24"/>
              <a:gd name="T15" fmla="*/ 18 h 33"/>
              <a:gd name="T16" fmla="*/ 13 w 24"/>
              <a:gd name="T17" fmla="*/ 25 h 33"/>
              <a:gd name="T18" fmla="*/ 9 w 24"/>
              <a:gd name="T19" fmla="*/ 33 h 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24" h="33">
                <a:moveTo>
                  <a:pt x="9" y="33"/>
                </a:moveTo>
                <a:lnTo>
                  <a:pt x="2" y="28"/>
                </a:lnTo>
                <a:lnTo>
                  <a:pt x="0" y="22"/>
                </a:lnTo>
                <a:lnTo>
                  <a:pt x="5" y="11"/>
                </a:lnTo>
                <a:lnTo>
                  <a:pt x="13" y="6"/>
                </a:lnTo>
                <a:lnTo>
                  <a:pt x="24" y="0"/>
                </a:lnTo>
                <a:lnTo>
                  <a:pt x="21" y="6"/>
                </a:lnTo>
                <a:lnTo>
                  <a:pt x="13" y="18"/>
                </a:lnTo>
                <a:lnTo>
                  <a:pt x="13" y="25"/>
                </a:lnTo>
                <a:lnTo>
                  <a:pt x="9" y="33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91" name="Freeform 352"/>
          <p:cNvSpPr>
            <a:spLocks/>
          </p:cNvSpPr>
          <p:nvPr/>
        </p:nvSpPr>
        <p:spPr bwMode="auto">
          <a:xfrm>
            <a:off x="5235575" y="5916613"/>
            <a:ext cx="6350" cy="25400"/>
          </a:xfrm>
          <a:custGeom>
            <a:avLst/>
            <a:gdLst>
              <a:gd name="T0" fmla="*/ 3 w 4"/>
              <a:gd name="T1" fmla="*/ 16 h 16"/>
              <a:gd name="T2" fmla="*/ 0 w 4"/>
              <a:gd name="T3" fmla="*/ 15 h 16"/>
              <a:gd name="T4" fmla="*/ 0 w 4"/>
              <a:gd name="T5" fmla="*/ 9 h 16"/>
              <a:gd name="T6" fmla="*/ 0 w 4"/>
              <a:gd name="T7" fmla="*/ 4 h 16"/>
              <a:gd name="T8" fmla="*/ 0 w 4"/>
              <a:gd name="T9" fmla="*/ 0 h 16"/>
              <a:gd name="T10" fmla="*/ 2 w 4"/>
              <a:gd name="T11" fmla="*/ 0 h 16"/>
              <a:gd name="T12" fmla="*/ 3 w 4"/>
              <a:gd name="T13" fmla="*/ 0 h 16"/>
              <a:gd name="T14" fmla="*/ 3 w 4"/>
              <a:gd name="T15" fmla="*/ 4 h 16"/>
              <a:gd name="T16" fmla="*/ 4 w 4"/>
              <a:gd name="T17" fmla="*/ 5 h 16"/>
              <a:gd name="T18" fmla="*/ 3 w 4"/>
              <a:gd name="T19" fmla="*/ 14 h 16"/>
              <a:gd name="T20" fmla="*/ 3 w 4"/>
              <a:gd name="T21" fmla="*/ 16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4" h="16">
                <a:moveTo>
                  <a:pt x="3" y="16"/>
                </a:moveTo>
                <a:lnTo>
                  <a:pt x="0" y="15"/>
                </a:lnTo>
                <a:lnTo>
                  <a:pt x="0" y="9"/>
                </a:lnTo>
                <a:lnTo>
                  <a:pt x="0" y="4"/>
                </a:lnTo>
                <a:lnTo>
                  <a:pt x="0" y="0"/>
                </a:lnTo>
                <a:lnTo>
                  <a:pt x="2" y="0"/>
                </a:lnTo>
                <a:lnTo>
                  <a:pt x="3" y="0"/>
                </a:lnTo>
                <a:lnTo>
                  <a:pt x="3" y="4"/>
                </a:lnTo>
                <a:lnTo>
                  <a:pt x="4" y="5"/>
                </a:lnTo>
                <a:lnTo>
                  <a:pt x="3" y="14"/>
                </a:lnTo>
                <a:lnTo>
                  <a:pt x="3" y="16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92" name="Freeform 353"/>
          <p:cNvSpPr>
            <a:spLocks/>
          </p:cNvSpPr>
          <p:nvPr/>
        </p:nvSpPr>
        <p:spPr bwMode="auto">
          <a:xfrm>
            <a:off x="4168775" y="5873750"/>
            <a:ext cx="55563" cy="57150"/>
          </a:xfrm>
          <a:custGeom>
            <a:avLst/>
            <a:gdLst>
              <a:gd name="T0" fmla="*/ 7 w 35"/>
              <a:gd name="T1" fmla="*/ 36 h 36"/>
              <a:gd name="T2" fmla="*/ 2 w 35"/>
              <a:gd name="T3" fmla="*/ 28 h 36"/>
              <a:gd name="T4" fmla="*/ 0 w 35"/>
              <a:gd name="T5" fmla="*/ 21 h 36"/>
              <a:gd name="T6" fmla="*/ 0 w 35"/>
              <a:gd name="T7" fmla="*/ 20 h 36"/>
              <a:gd name="T8" fmla="*/ 11 w 35"/>
              <a:gd name="T9" fmla="*/ 16 h 36"/>
              <a:gd name="T10" fmla="*/ 9 w 35"/>
              <a:gd name="T11" fmla="*/ 13 h 36"/>
              <a:gd name="T12" fmla="*/ 11 w 35"/>
              <a:gd name="T13" fmla="*/ 13 h 36"/>
              <a:gd name="T14" fmla="*/ 11 w 35"/>
              <a:gd name="T15" fmla="*/ 12 h 36"/>
              <a:gd name="T16" fmla="*/ 16 w 35"/>
              <a:gd name="T17" fmla="*/ 8 h 36"/>
              <a:gd name="T18" fmla="*/ 24 w 35"/>
              <a:gd name="T19" fmla="*/ 0 h 36"/>
              <a:gd name="T20" fmla="*/ 26 w 35"/>
              <a:gd name="T21" fmla="*/ 0 h 36"/>
              <a:gd name="T22" fmla="*/ 30 w 35"/>
              <a:gd name="T23" fmla="*/ 0 h 36"/>
              <a:gd name="T24" fmla="*/ 35 w 35"/>
              <a:gd name="T25" fmla="*/ 5 h 36"/>
              <a:gd name="T26" fmla="*/ 35 w 35"/>
              <a:gd name="T27" fmla="*/ 6 h 36"/>
              <a:gd name="T28" fmla="*/ 34 w 35"/>
              <a:gd name="T29" fmla="*/ 12 h 36"/>
              <a:gd name="T30" fmla="*/ 31 w 35"/>
              <a:gd name="T31" fmla="*/ 17 h 36"/>
              <a:gd name="T32" fmla="*/ 26 w 35"/>
              <a:gd name="T33" fmla="*/ 20 h 36"/>
              <a:gd name="T34" fmla="*/ 13 w 35"/>
              <a:gd name="T35" fmla="*/ 27 h 36"/>
              <a:gd name="T36" fmla="*/ 9 w 35"/>
              <a:gd name="T37" fmla="*/ 32 h 36"/>
              <a:gd name="T38" fmla="*/ 7 w 35"/>
              <a:gd name="T39" fmla="*/ 36 h 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35" h="36">
                <a:moveTo>
                  <a:pt x="7" y="36"/>
                </a:moveTo>
                <a:lnTo>
                  <a:pt x="2" y="28"/>
                </a:lnTo>
                <a:lnTo>
                  <a:pt x="0" y="21"/>
                </a:lnTo>
                <a:lnTo>
                  <a:pt x="0" y="20"/>
                </a:lnTo>
                <a:lnTo>
                  <a:pt x="11" y="16"/>
                </a:lnTo>
                <a:lnTo>
                  <a:pt x="9" y="13"/>
                </a:lnTo>
                <a:lnTo>
                  <a:pt x="11" y="13"/>
                </a:lnTo>
                <a:lnTo>
                  <a:pt x="11" y="12"/>
                </a:lnTo>
                <a:lnTo>
                  <a:pt x="16" y="8"/>
                </a:lnTo>
                <a:lnTo>
                  <a:pt x="24" y="0"/>
                </a:lnTo>
                <a:lnTo>
                  <a:pt x="26" y="0"/>
                </a:lnTo>
                <a:lnTo>
                  <a:pt x="30" y="0"/>
                </a:lnTo>
                <a:lnTo>
                  <a:pt x="35" y="5"/>
                </a:lnTo>
                <a:lnTo>
                  <a:pt x="35" y="6"/>
                </a:lnTo>
                <a:lnTo>
                  <a:pt x="34" y="12"/>
                </a:lnTo>
                <a:lnTo>
                  <a:pt x="31" y="17"/>
                </a:lnTo>
                <a:lnTo>
                  <a:pt x="26" y="20"/>
                </a:lnTo>
                <a:lnTo>
                  <a:pt x="13" y="27"/>
                </a:lnTo>
                <a:lnTo>
                  <a:pt x="9" y="32"/>
                </a:lnTo>
                <a:lnTo>
                  <a:pt x="7" y="36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93" name="Freeform 354"/>
          <p:cNvSpPr>
            <a:spLocks/>
          </p:cNvSpPr>
          <p:nvPr/>
        </p:nvSpPr>
        <p:spPr bwMode="auto">
          <a:xfrm>
            <a:off x="5240338" y="5870575"/>
            <a:ext cx="19050" cy="33338"/>
          </a:xfrm>
          <a:custGeom>
            <a:avLst/>
            <a:gdLst>
              <a:gd name="T0" fmla="*/ 1 w 12"/>
              <a:gd name="T1" fmla="*/ 21 h 21"/>
              <a:gd name="T2" fmla="*/ 3 w 12"/>
              <a:gd name="T3" fmla="*/ 15 h 21"/>
              <a:gd name="T4" fmla="*/ 0 w 12"/>
              <a:gd name="T5" fmla="*/ 14 h 21"/>
              <a:gd name="T6" fmla="*/ 0 w 12"/>
              <a:gd name="T7" fmla="*/ 4 h 21"/>
              <a:gd name="T8" fmla="*/ 0 w 12"/>
              <a:gd name="T9" fmla="*/ 3 h 21"/>
              <a:gd name="T10" fmla="*/ 0 w 12"/>
              <a:gd name="T11" fmla="*/ 2 h 21"/>
              <a:gd name="T12" fmla="*/ 0 w 12"/>
              <a:gd name="T13" fmla="*/ 0 h 21"/>
              <a:gd name="T14" fmla="*/ 10 w 12"/>
              <a:gd name="T15" fmla="*/ 3 h 21"/>
              <a:gd name="T16" fmla="*/ 12 w 12"/>
              <a:gd name="T17" fmla="*/ 11 h 21"/>
              <a:gd name="T18" fmla="*/ 8 w 12"/>
              <a:gd name="T19" fmla="*/ 17 h 21"/>
              <a:gd name="T20" fmla="*/ 4 w 12"/>
              <a:gd name="T21" fmla="*/ 21 h 21"/>
              <a:gd name="T22" fmla="*/ 1 w 12"/>
              <a:gd name="T23" fmla="*/ 21 h 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12" h="21">
                <a:moveTo>
                  <a:pt x="1" y="21"/>
                </a:moveTo>
                <a:lnTo>
                  <a:pt x="3" y="15"/>
                </a:lnTo>
                <a:lnTo>
                  <a:pt x="0" y="14"/>
                </a:lnTo>
                <a:lnTo>
                  <a:pt x="0" y="4"/>
                </a:lnTo>
                <a:lnTo>
                  <a:pt x="0" y="3"/>
                </a:lnTo>
                <a:lnTo>
                  <a:pt x="0" y="2"/>
                </a:lnTo>
                <a:lnTo>
                  <a:pt x="0" y="0"/>
                </a:lnTo>
                <a:lnTo>
                  <a:pt x="10" y="3"/>
                </a:lnTo>
                <a:lnTo>
                  <a:pt x="12" y="11"/>
                </a:lnTo>
                <a:lnTo>
                  <a:pt x="8" y="17"/>
                </a:lnTo>
                <a:lnTo>
                  <a:pt x="4" y="21"/>
                </a:lnTo>
                <a:lnTo>
                  <a:pt x="1" y="21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94" name="Freeform 355"/>
          <p:cNvSpPr>
            <a:spLocks/>
          </p:cNvSpPr>
          <p:nvPr/>
        </p:nvSpPr>
        <p:spPr bwMode="auto">
          <a:xfrm>
            <a:off x="5322888" y="5780088"/>
            <a:ext cx="19050" cy="23813"/>
          </a:xfrm>
          <a:custGeom>
            <a:avLst/>
            <a:gdLst>
              <a:gd name="T0" fmla="*/ 4 w 12"/>
              <a:gd name="T1" fmla="*/ 15 h 15"/>
              <a:gd name="T2" fmla="*/ 1 w 12"/>
              <a:gd name="T3" fmla="*/ 12 h 15"/>
              <a:gd name="T4" fmla="*/ 0 w 12"/>
              <a:gd name="T5" fmla="*/ 10 h 15"/>
              <a:gd name="T6" fmla="*/ 4 w 12"/>
              <a:gd name="T7" fmla="*/ 1 h 15"/>
              <a:gd name="T8" fmla="*/ 5 w 12"/>
              <a:gd name="T9" fmla="*/ 1 h 15"/>
              <a:gd name="T10" fmla="*/ 12 w 12"/>
              <a:gd name="T11" fmla="*/ 0 h 15"/>
              <a:gd name="T12" fmla="*/ 12 w 12"/>
              <a:gd name="T13" fmla="*/ 3 h 15"/>
              <a:gd name="T14" fmla="*/ 12 w 12"/>
              <a:gd name="T15" fmla="*/ 8 h 15"/>
              <a:gd name="T16" fmla="*/ 12 w 12"/>
              <a:gd name="T17" fmla="*/ 10 h 15"/>
              <a:gd name="T18" fmla="*/ 9 w 12"/>
              <a:gd name="T19" fmla="*/ 12 h 15"/>
              <a:gd name="T20" fmla="*/ 5 w 12"/>
              <a:gd name="T21" fmla="*/ 14 h 15"/>
              <a:gd name="T22" fmla="*/ 4 w 12"/>
              <a:gd name="T23" fmla="*/ 15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12" h="15">
                <a:moveTo>
                  <a:pt x="4" y="15"/>
                </a:moveTo>
                <a:lnTo>
                  <a:pt x="1" y="12"/>
                </a:lnTo>
                <a:lnTo>
                  <a:pt x="0" y="10"/>
                </a:lnTo>
                <a:lnTo>
                  <a:pt x="4" y="1"/>
                </a:lnTo>
                <a:lnTo>
                  <a:pt x="5" y="1"/>
                </a:lnTo>
                <a:lnTo>
                  <a:pt x="12" y="0"/>
                </a:lnTo>
                <a:lnTo>
                  <a:pt x="12" y="3"/>
                </a:lnTo>
                <a:lnTo>
                  <a:pt x="12" y="8"/>
                </a:lnTo>
                <a:lnTo>
                  <a:pt x="12" y="10"/>
                </a:lnTo>
                <a:lnTo>
                  <a:pt x="9" y="12"/>
                </a:lnTo>
                <a:lnTo>
                  <a:pt x="5" y="14"/>
                </a:lnTo>
                <a:lnTo>
                  <a:pt x="4" y="15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95" name="Freeform 356"/>
          <p:cNvSpPr>
            <a:spLocks/>
          </p:cNvSpPr>
          <p:nvPr/>
        </p:nvSpPr>
        <p:spPr bwMode="auto">
          <a:xfrm>
            <a:off x="4171950" y="5773738"/>
            <a:ext cx="34925" cy="19050"/>
          </a:xfrm>
          <a:custGeom>
            <a:avLst/>
            <a:gdLst>
              <a:gd name="T0" fmla="*/ 2 w 22"/>
              <a:gd name="T1" fmla="*/ 12 h 12"/>
              <a:gd name="T2" fmla="*/ 0 w 22"/>
              <a:gd name="T3" fmla="*/ 3 h 12"/>
              <a:gd name="T4" fmla="*/ 9 w 22"/>
              <a:gd name="T5" fmla="*/ 1 h 12"/>
              <a:gd name="T6" fmla="*/ 18 w 22"/>
              <a:gd name="T7" fmla="*/ 0 h 12"/>
              <a:gd name="T8" fmla="*/ 18 w 22"/>
              <a:gd name="T9" fmla="*/ 0 h 12"/>
              <a:gd name="T10" fmla="*/ 22 w 22"/>
              <a:gd name="T11" fmla="*/ 9 h 12"/>
              <a:gd name="T12" fmla="*/ 6 w 22"/>
              <a:gd name="T13" fmla="*/ 12 h 12"/>
              <a:gd name="T14" fmla="*/ 3 w 22"/>
              <a:gd name="T15" fmla="*/ 12 h 12"/>
              <a:gd name="T16" fmla="*/ 2 w 22"/>
              <a:gd name="T17" fmla="*/ 12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22" h="12">
                <a:moveTo>
                  <a:pt x="2" y="12"/>
                </a:moveTo>
                <a:lnTo>
                  <a:pt x="0" y="3"/>
                </a:lnTo>
                <a:lnTo>
                  <a:pt x="9" y="1"/>
                </a:lnTo>
                <a:lnTo>
                  <a:pt x="18" y="0"/>
                </a:lnTo>
                <a:lnTo>
                  <a:pt x="18" y="0"/>
                </a:lnTo>
                <a:lnTo>
                  <a:pt x="22" y="9"/>
                </a:lnTo>
                <a:lnTo>
                  <a:pt x="6" y="12"/>
                </a:lnTo>
                <a:lnTo>
                  <a:pt x="3" y="12"/>
                </a:lnTo>
                <a:lnTo>
                  <a:pt x="2" y="12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96" name="Freeform 357"/>
          <p:cNvSpPr>
            <a:spLocks/>
          </p:cNvSpPr>
          <p:nvPr/>
        </p:nvSpPr>
        <p:spPr bwMode="auto">
          <a:xfrm>
            <a:off x="4090988" y="5707063"/>
            <a:ext cx="17463" cy="33338"/>
          </a:xfrm>
          <a:custGeom>
            <a:avLst/>
            <a:gdLst>
              <a:gd name="T0" fmla="*/ 4 w 11"/>
              <a:gd name="T1" fmla="*/ 21 h 21"/>
              <a:gd name="T2" fmla="*/ 0 w 11"/>
              <a:gd name="T3" fmla="*/ 19 h 21"/>
              <a:gd name="T4" fmla="*/ 1 w 11"/>
              <a:gd name="T5" fmla="*/ 5 h 21"/>
              <a:gd name="T6" fmla="*/ 2 w 11"/>
              <a:gd name="T7" fmla="*/ 0 h 21"/>
              <a:gd name="T8" fmla="*/ 6 w 11"/>
              <a:gd name="T9" fmla="*/ 0 h 21"/>
              <a:gd name="T10" fmla="*/ 11 w 11"/>
              <a:gd name="T11" fmla="*/ 11 h 21"/>
              <a:gd name="T12" fmla="*/ 9 w 11"/>
              <a:gd name="T13" fmla="*/ 20 h 21"/>
              <a:gd name="T14" fmla="*/ 4 w 11"/>
              <a:gd name="T15" fmla="*/ 21 h 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1" h="21">
                <a:moveTo>
                  <a:pt x="4" y="21"/>
                </a:moveTo>
                <a:lnTo>
                  <a:pt x="0" y="19"/>
                </a:lnTo>
                <a:lnTo>
                  <a:pt x="1" y="5"/>
                </a:lnTo>
                <a:lnTo>
                  <a:pt x="2" y="0"/>
                </a:lnTo>
                <a:lnTo>
                  <a:pt x="6" y="0"/>
                </a:lnTo>
                <a:lnTo>
                  <a:pt x="11" y="11"/>
                </a:lnTo>
                <a:lnTo>
                  <a:pt x="9" y="20"/>
                </a:lnTo>
                <a:lnTo>
                  <a:pt x="4" y="21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97" name="Freeform 358"/>
          <p:cNvSpPr>
            <a:spLocks/>
          </p:cNvSpPr>
          <p:nvPr/>
        </p:nvSpPr>
        <p:spPr bwMode="auto">
          <a:xfrm>
            <a:off x="5297488" y="5578475"/>
            <a:ext cx="20638" cy="28575"/>
          </a:xfrm>
          <a:custGeom>
            <a:avLst/>
            <a:gdLst>
              <a:gd name="T0" fmla="*/ 5 w 13"/>
              <a:gd name="T1" fmla="*/ 18 h 18"/>
              <a:gd name="T2" fmla="*/ 1 w 13"/>
              <a:gd name="T3" fmla="*/ 15 h 18"/>
              <a:gd name="T4" fmla="*/ 1 w 13"/>
              <a:gd name="T5" fmla="*/ 12 h 18"/>
              <a:gd name="T6" fmla="*/ 0 w 13"/>
              <a:gd name="T7" fmla="*/ 10 h 18"/>
              <a:gd name="T8" fmla="*/ 0 w 13"/>
              <a:gd name="T9" fmla="*/ 6 h 18"/>
              <a:gd name="T10" fmla="*/ 0 w 13"/>
              <a:gd name="T11" fmla="*/ 3 h 18"/>
              <a:gd name="T12" fmla="*/ 1 w 13"/>
              <a:gd name="T13" fmla="*/ 2 h 18"/>
              <a:gd name="T14" fmla="*/ 2 w 13"/>
              <a:gd name="T15" fmla="*/ 0 h 18"/>
              <a:gd name="T16" fmla="*/ 13 w 13"/>
              <a:gd name="T17" fmla="*/ 0 h 18"/>
              <a:gd name="T18" fmla="*/ 13 w 13"/>
              <a:gd name="T19" fmla="*/ 6 h 18"/>
              <a:gd name="T20" fmla="*/ 13 w 13"/>
              <a:gd name="T21" fmla="*/ 8 h 18"/>
              <a:gd name="T22" fmla="*/ 12 w 13"/>
              <a:gd name="T23" fmla="*/ 11 h 18"/>
              <a:gd name="T24" fmla="*/ 12 w 13"/>
              <a:gd name="T25" fmla="*/ 12 h 18"/>
              <a:gd name="T26" fmla="*/ 10 w 13"/>
              <a:gd name="T27" fmla="*/ 15 h 18"/>
              <a:gd name="T28" fmla="*/ 9 w 13"/>
              <a:gd name="T29" fmla="*/ 17 h 18"/>
              <a:gd name="T30" fmla="*/ 6 w 13"/>
              <a:gd name="T31" fmla="*/ 18 h 18"/>
              <a:gd name="T32" fmla="*/ 5 w 13"/>
              <a:gd name="T33" fmla="*/ 18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13" h="18">
                <a:moveTo>
                  <a:pt x="5" y="18"/>
                </a:moveTo>
                <a:lnTo>
                  <a:pt x="1" y="15"/>
                </a:lnTo>
                <a:lnTo>
                  <a:pt x="1" y="12"/>
                </a:lnTo>
                <a:lnTo>
                  <a:pt x="0" y="10"/>
                </a:lnTo>
                <a:lnTo>
                  <a:pt x="0" y="6"/>
                </a:lnTo>
                <a:lnTo>
                  <a:pt x="0" y="3"/>
                </a:lnTo>
                <a:lnTo>
                  <a:pt x="1" y="2"/>
                </a:lnTo>
                <a:lnTo>
                  <a:pt x="2" y="0"/>
                </a:lnTo>
                <a:lnTo>
                  <a:pt x="13" y="0"/>
                </a:lnTo>
                <a:lnTo>
                  <a:pt x="13" y="6"/>
                </a:lnTo>
                <a:lnTo>
                  <a:pt x="13" y="8"/>
                </a:lnTo>
                <a:lnTo>
                  <a:pt x="12" y="11"/>
                </a:lnTo>
                <a:lnTo>
                  <a:pt x="12" y="12"/>
                </a:lnTo>
                <a:lnTo>
                  <a:pt x="10" y="15"/>
                </a:lnTo>
                <a:lnTo>
                  <a:pt x="9" y="17"/>
                </a:lnTo>
                <a:lnTo>
                  <a:pt x="6" y="18"/>
                </a:lnTo>
                <a:lnTo>
                  <a:pt x="5" y="18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98" name="Freeform 359"/>
          <p:cNvSpPr>
            <a:spLocks/>
          </p:cNvSpPr>
          <p:nvPr/>
        </p:nvSpPr>
        <p:spPr bwMode="auto">
          <a:xfrm>
            <a:off x="4629150" y="5553075"/>
            <a:ext cx="23813" cy="42863"/>
          </a:xfrm>
          <a:custGeom>
            <a:avLst/>
            <a:gdLst>
              <a:gd name="T0" fmla="*/ 6 w 15"/>
              <a:gd name="T1" fmla="*/ 27 h 27"/>
              <a:gd name="T2" fmla="*/ 2 w 15"/>
              <a:gd name="T3" fmla="*/ 22 h 27"/>
              <a:gd name="T4" fmla="*/ 0 w 15"/>
              <a:gd name="T5" fmla="*/ 13 h 27"/>
              <a:gd name="T6" fmla="*/ 4 w 15"/>
              <a:gd name="T7" fmla="*/ 9 h 27"/>
              <a:gd name="T8" fmla="*/ 9 w 15"/>
              <a:gd name="T9" fmla="*/ 5 h 27"/>
              <a:gd name="T10" fmla="*/ 10 w 15"/>
              <a:gd name="T11" fmla="*/ 0 h 27"/>
              <a:gd name="T12" fmla="*/ 11 w 15"/>
              <a:gd name="T13" fmla="*/ 0 h 27"/>
              <a:gd name="T14" fmla="*/ 15 w 15"/>
              <a:gd name="T15" fmla="*/ 5 h 27"/>
              <a:gd name="T16" fmla="*/ 11 w 15"/>
              <a:gd name="T17" fmla="*/ 7 h 27"/>
              <a:gd name="T18" fmla="*/ 10 w 15"/>
              <a:gd name="T19" fmla="*/ 8 h 27"/>
              <a:gd name="T20" fmla="*/ 6 w 15"/>
              <a:gd name="T21" fmla="*/ 13 h 27"/>
              <a:gd name="T22" fmla="*/ 7 w 15"/>
              <a:gd name="T23" fmla="*/ 20 h 27"/>
              <a:gd name="T24" fmla="*/ 7 w 15"/>
              <a:gd name="T25" fmla="*/ 26 h 27"/>
              <a:gd name="T26" fmla="*/ 6 w 15"/>
              <a:gd name="T27" fmla="*/ 27 h 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15" h="27">
                <a:moveTo>
                  <a:pt x="6" y="27"/>
                </a:moveTo>
                <a:lnTo>
                  <a:pt x="2" y="22"/>
                </a:lnTo>
                <a:lnTo>
                  <a:pt x="0" y="13"/>
                </a:lnTo>
                <a:lnTo>
                  <a:pt x="4" y="9"/>
                </a:lnTo>
                <a:lnTo>
                  <a:pt x="9" y="5"/>
                </a:lnTo>
                <a:lnTo>
                  <a:pt x="10" y="0"/>
                </a:lnTo>
                <a:lnTo>
                  <a:pt x="11" y="0"/>
                </a:lnTo>
                <a:lnTo>
                  <a:pt x="15" y="5"/>
                </a:lnTo>
                <a:lnTo>
                  <a:pt x="11" y="7"/>
                </a:lnTo>
                <a:lnTo>
                  <a:pt x="10" y="8"/>
                </a:lnTo>
                <a:lnTo>
                  <a:pt x="6" y="13"/>
                </a:lnTo>
                <a:lnTo>
                  <a:pt x="7" y="20"/>
                </a:lnTo>
                <a:lnTo>
                  <a:pt x="7" y="26"/>
                </a:lnTo>
                <a:lnTo>
                  <a:pt x="6" y="27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99" name="Freeform 360"/>
          <p:cNvSpPr>
            <a:spLocks/>
          </p:cNvSpPr>
          <p:nvPr/>
        </p:nvSpPr>
        <p:spPr bwMode="auto">
          <a:xfrm>
            <a:off x="4138613" y="5561013"/>
            <a:ext cx="38100" cy="28575"/>
          </a:xfrm>
          <a:custGeom>
            <a:avLst/>
            <a:gdLst>
              <a:gd name="T0" fmla="*/ 5 w 24"/>
              <a:gd name="T1" fmla="*/ 18 h 18"/>
              <a:gd name="T2" fmla="*/ 0 w 24"/>
              <a:gd name="T3" fmla="*/ 10 h 18"/>
              <a:gd name="T4" fmla="*/ 11 w 24"/>
              <a:gd name="T5" fmla="*/ 2 h 18"/>
              <a:gd name="T6" fmla="*/ 13 w 24"/>
              <a:gd name="T7" fmla="*/ 2 h 18"/>
              <a:gd name="T8" fmla="*/ 19 w 24"/>
              <a:gd name="T9" fmla="*/ 0 h 18"/>
              <a:gd name="T10" fmla="*/ 24 w 24"/>
              <a:gd name="T11" fmla="*/ 7 h 18"/>
              <a:gd name="T12" fmla="*/ 6 w 24"/>
              <a:gd name="T13" fmla="*/ 17 h 18"/>
              <a:gd name="T14" fmla="*/ 6 w 24"/>
              <a:gd name="T15" fmla="*/ 18 h 18"/>
              <a:gd name="T16" fmla="*/ 5 w 24"/>
              <a:gd name="T17" fmla="*/ 18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24" h="18">
                <a:moveTo>
                  <a:pt x="5" y="18"/>
                </a:moveTo>
                <a:lnTo>
                  <a:pt x="0" y="10"/>
                </a:lnTo>
                <a:lnTo>
                  <a:pt x="11" y="2"/>
                </a:lnTo>
                <a:lnTo>
                  <a:pt x="13" y="2"/>
                </a:lnTo>
                <a:lnTo>
                  <a:pt x="19" y="0"/>
                </a:lnTo>
                <a:lnTo>
                  <a:pt x="24" y="7"/>
                </a:lnTo>
                <a:lnTo>
                  <a:pt x="6" y="17"/>
                </a:lnTo>
                <a:lnTo>
                  <a:pt x="6" y="18"/>
                </a:lnTo>
                <a:lnTo>
                  <a:pt x="5" y="18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00" name="Freeform 361"/>
          <p:cNvSpPr>
            <a:spLocks/>
          </p:cNvSpPr>
          <p:nvPr/>
        </p:nvSpPr>
        <p:spPr bwMode="auto">
          <a:xfrm>
            <a:off x="4651375" y="5564188"/>
            <a:ext cx="12700" cy="19050"/>
          </a:xfrm>
          <a:custGeom>
            <a:avLst/>
            <a:gdLst>
              <a:gd name="T0" fmla="*/ 5 w 8"/>
              <a:gd name="T1" fmla="*/ 12 h 12"/>
              <a:gd name="T2" fmla="*/ 0 w 8"/>
              <a:gd name="T3" fmla="*/ 8 h 12"/>
              <a:gd name="T4" fmla="*/ 3 w 8"/>
              <a:gd name="T5" fmla="*/ 1 h 12"/>
              <a:gd name="T6" fmla="*/ 4 w 8"/>
              <a:gd name="T7" fmla="*/ 0 h 12"/>
              <a:gd name="T8" fmla="*/ 5 w 8"/>
              <a:gd name="T9" fmla="*/ 5 h 12"/>
              <a:gd name="T10" fmla="*/ 8 w 8"/>
              <a:gd name="T11" fmla="*/ 11 h 12"/>
              <a:gd name="T12" fmla="*/ 8 w 8"/>
              <a:gd name="T13" fmla="*/ 12 h 12"/>
              <a:gd name="T14" fmla="*/ 5 w 8"/>
              <a:gd name="T15" fmla="*/ 12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8" h="12">
                <a:moveTo>
                  <a:pt x="5" y="12"/>
                </a:moveTo>
                <a:lnTo>
                  <a:pt x="0" y="8"/>
                </a:lnTo>
                <a:lnTo>
                  <a:pt x="3" y="1"/>
                </a:lnTo>
                <a:lnTo>
                  <a:pt x="4" y="0"/>
                </a:lnTo>
                <a:lnTo>
                  <a:pt x="5" y="5"/>
                </a:lnTo>
                <a:lnTo>
                  <a:pt x="8" y="11"/>
                </a:lnTo>
                <a:lnTo>
                  <a:pt x="8" y="12"/>
                </a:lnTo>
                <a:lnTo>
                  <a:pt x="5" y="12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01" name="Freeform 362"/>
          <p:cNvSpPr>
            <a:spLocks/>
          </p:cNvSpPr>
          <p:nvPr/>
        </p:nvSpPr>
        <p:spPr bwMode="auto">
          <a:xfrm>
            <a:off x="5324475" y="5535613"/>
            <a:ext cx="28575" cy="41275"/>
          </a:xfrm>
          <a:custGeom>
            <a:avLst/>
            <a:gdLst>
              <a:gd name="T0" fmla="*/ 8 w 18"/>
              <a:gd name="T1" fmla="*/ 26 h 26"/>
              <a:gd name="T2" fmla="*/ 2 w 18"/>
              <a:gd name="T3" fmla="*/ 24 h 26"/>
              <a:gd name="T4" fmla="*/ 0 w 18"/>
              <a:gd name="T5" fmla="*/ 20 h 26"/>
              <a:gd name="T6" fmla="*/ 3 w 18"/>
              <a:gd name="T7" fmla="*/ 11 h 26"/>
              <a:gd name="T8" fmla="*/ 6 w 18"/>
              <a:gd name="T9" fmla="*/ 9 h 26"/>
              <a:gd name="T10" fmla="*/ 13 w 18"/>
              <a:gd name="T11" fmla="*/ 1 h 26"/>
              <a:gd name="T12" fmla="*/ 13 w 18"/>
              <a:gd name="T13" fmla="*/ 1 h 26"/>
              <a:gd name="T14" fmla="*/ 15 w 18"/>
              <a:gd name="T15" fmla="*/ 0 h 26"/>
              <a:gd name="T16" fmla="*/ 18 w 18"/>
              <a:gd name="T17" fmla="*/ 4 h 26"/>
              <a:gd name="T18" fmla="*/ 17 w 18"/>
              <a:gd name="T19" fmla="*/ 16 h 26"/>
              <a:gd name="T20" fmla="*/ 14 w 18"/>
              <a:gd name="T21" fmla="*/ 19 h 26"/>
              <a:gd name="T22" fmla="*/ 8 w 18"/>
              <a:gd name="T23" fmla="*/ 26 h 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18" h="26">
                <a:moveTo>
                  <a:pt x="8" y="26"/>
                </a:moveTo>
                <a:lnTo>
                  <a:pt x="2" y="24"/>
                </a:lnTo>
                <a:lnTo>
                  <a:pt x="0" y="20"/>
                </a:lnTo>
                <a:lnTo>
                  <a:pt x="3" y="11"/>
                </a:lnTo>
                <a:lnTo>
                  <a:pt x="6" y="9"/>
                </a:lnTo>
                <a:lnTo>
                  <a:pt x="13" y="1"/>
                </a:lnTo>
                <a:lnTo>
                  <a:pt x="13" y="1"/>
                </a:lnTo>
                <a:lnTo>
                  <a:pt x="15" y="0"/>
                </a:lnTo>
                <a:lnTo>
                  <a:pt x="18" y="4"/>
                </a:lnTo>
                <a:lnTo>
                  <a:pt x="17" y="16"/>
                </a:lnTo>
                <a:lnTo>
                  <a:pt x="14" y="19"/>
                </a:lnTo>
                <a:lnTo>
                  <a:pt x="8" y="26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02" name="Freeform 363"/>
          <p:cNvSpPr>
            <a:spLocks/>
          </p:cNvSpPr>
          <p:nvPr/>
        </p:nvSpPr>
        <p:spPr bwMode="auto">
          <a:xfrm>
            <a:off x="4138613" y="5543550"/>
            <a:ext cx="20638" cy="9525"/>
          </a:xfrm>
          <a:custGeom>
            <a:avLst/>
            <a:gdLst>
              <a:gd name="T0" fmla="*/ 9 w 13"/>
              <a:gd name="T1" fmla="*/ 6 h 6"/>
              <a:gd name="T2" fmla="*/ 1 w 13"/>
              <a:gd name="T3" fmla="*/ 3 h 6"/>
              <a:gd name="T4" fmla="*/ 0 w 13"/>
              <a:gd name="T5" fmla="*/ 2 h 6"/>
              <a:gd name="T6" fmla="*/ 6 w 13"/>
              <a:gd name="T7" fmla="*/ 0 h 6"/>
              <a:gd name="T8" fmla="*/ 13 w 13"/>
              <a:gd name="T9" fmla="*/ 3 h 6"/>
              <a:gd name="T10" fmla="*/ 9 w 13"/>
              <a:gd name="T11" fmla="*/ 6 h 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3" h="6">
                <a:moveTo>
                  <a:pt x="9" y="6"/>
                </a:moveTo>
                <a:lnTo>
                  <a:pt x="1" y="3"/>
                </a:lnTo>
                <a:lnTo>
                  <a:pt x="0" y="2"/>
                </a:lnTo>
                <a:lnTo>
                  <a:pt x="6" y="0"/>
                </a:lnTo>
                <a:lnTo>
                  <a:pt x="13" y="3"/>
                </a:lnTo>
                <a:lnTo>
                  <a:pt x="9" y="6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03" name="Freeform 364"/>
          <p:cNvSpPr>
            <a:spLocks/>
          </p:cNvSpPr>
          <p:nvPr/>
        </p:nvSpPr>
        <p:spPr bwMode="auto">
          <a:xfrm>
            <a:off x="4638675" y="5529263"/>
            <a:ext cx="14288" cy="17463"/>
          </a:xfrm>
          <a:custGeom>
            <a:avLst/>
            <a:gdLst>
              <a:gd name="T0" fmla="*/ 8 w 9"/>
              <a:gd name="T1" fmla="*/ 11 h 11"/>
              <a:gd name="T2" fmla="*/ 1 w 9"/>
              <a:gd name="T3" fmla="*/ 5 h 11"/>
              <a:gd name="T4" fmla="*/ 0 w 9"/>
              <a:gd name="T5" fmla="*/ 0 h 11"/>
              <a:gd name="T6" fmla="*/ 4 w 9"/>
              <a:gd name="T7" fmla="*/ 0 h 11"/>
              <a:gd name="T8" fmla="*/ 9 w 9"/>
              <a:gd name="T9" fmla="*/ 8 h 11"/>
              <a:gd name="T10" fmla="*/ 8 w 9"/>
              <a:gd name="T11" fmla="*/ 11 h 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9" h="11">
                <a:moveTo>
                  <a:pt x="8" y="11"/>
                </a:moveTo>
                <a:lnTo>
                  <a:pt x="1" y="5"/>
                </a:lnTo>
                <a:lnTo>
                  <a:pt x="0" y="0"/>
                </a:lnTo>
                <a:lnTo>
                  <a:pt x="4" y="0"/>
                </a:lnTo>
                <a:lnTo>
                  <a:pt x="9" y="8"/>
                </a:lnTo>
                <a:lnTo>
                  <a:pt x="8" y="11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04" name="Freeform 365"/>
          <p:cNvSpPr>
            <a:spLocks/>
          </p:cNvSpPr>
          <p:nvPr/>
        </p:nvSpPr>
        <p:spPr bwMode="auto">
          <a:xfrm>
            <a:off x="4616450" y="5516563"/>
            <a:ext cx="17463" cy="20638"/>
          </a:xfrm>
          <a:custGeom>
            <a:avLst/>
            <a:gdLst>
              <a:gd name="T0" fmla="*/ 10 w 11"/>
              <a:gd name="T1" fmla="*/ 13 h 13"/>
              <a:gd name="T2" fmla="*/ 0 w 11"/>
              <a:gd name="T3" fmla="*/ 0 h 13"/>
              <a:gd name="T4" fmla="*/ 6 w 11"/>
              <a:gd name="T5" fmla="*/ 0 h 13"/>
              <a:gd name="T6" fmla="*/ 6 w 11"/>
              <a:gd name="T7" fmla="*/ 1 h 13"/>
              <a:gd name="T8" fmla="*/ 7 w 11"/>
              <a:gd name="T9" fmla="*/ 2 h 13"/>
              <a:gd name="T10" fmla="*/ 11 w 11"/>
              <a:gd name="T11" fmla="*/ 9 h 13"/>
              <a:gd name="T12" fmla="*/ 11 w 11"/>
              <a:gd name="T13" fmla="*/ 12 h 13"/>
              <a:gd name="T14" fmla="*/ 10 w 11"/>
              <a:gd name="T15" fmla="*/ 13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1" h="13">
                <a:moveTo>
                  <a:pt x="10" y="13"/>
                </a:moveTo>
                <a:lnTo>
                  <a:pt x="0" y="0"/>
                </a:lnTo>
                <a:lnTo>
                  <a:pt x="6" y="0"/>
                </a:lnTo>
                <a:lnTo>
                  <a:pt x="6" y="1"/>
                </a:lnTo>
                <a:lnTo>
                  <a:pt x="7" y="2"/>
                </a:lnTo>
                <a:lnTo>
                  <a:pt x="11" y="9"/>
                </a:lnTo>
                <a:lnTo>
                  <a:pt x="11" y="12"/>
                </a:lnTo>
                <a:lnTo>
                  <a:pt x="10" y="13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05" name="Freeform 366"/>
          <p:cNvSpPr>
            <a:spLocks/>
          </p:cNvSpPr>
          <p:nvPr/>
        </p:nvSpPr>
        <p:spPr bwMode="auto">
          <a:xfrm>
            <a:off x="4251325" y="5440363"/>
            <a:ext cx="23813" cy="19050"/>
          </a:xfrm>
          <a:custGeom>
            <a:avLst/>
            <a:gdLst>
              <a:gd name="T0" fmla="*/ 5 w 15"/>
              <a:gd name="T1" fmla="*/ 12 h 12"/>
              <a:gd name="T2" fmla="*/ 4 w 15"/>
              <a:gd name="T3" fmla="*/ 9 h 12"/>
              <a:gd name="T4" fmla="*/ 0 w 15"/>
              <a:gd name="T5" fmla="*/ 1 h 12"/>
              <a:gd name="T6" fmla="*/ 6 w 15"/>
              <a:gd name="T7" fmla="*/ 0 h 12"/>
              <a:gd name="T8" fmla="*/ 15 w 15"/>
              <a:gd name="T9" fmla="*/ 0 h 12"/>
              <a:gd name="T10" fmla="*/ 15 w 15"/>
              <a:gd name="T11" fmla="*/ 1 h 12"/>
              <a:gd name="T12" fmla="*/ 15 w 15"/>
              <a:gd name="T13" fmla="*/ 3 h 12"/>
              <a:gd name="T14" fmla="*/ 9 w 15"/>
              <a:gd name="T15" fmla="*/ 7 h 12"/>
              <a:gd name="T16" fmla="*/ 5 w 15"/>
              <a:gd name="T17" fmla="*/ 12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5" h="12">
                <a:moveTo>
                  <a:pt x="5" y="12"/>
                </a:moveTo>
                <a:lnTo>
                  <a:pt x="4" y="9"/>
                </a:lnTo>
                <a:lnTo>
                  <a:pt x="0" y="1"/>
                </a:lnTo>
                <a:lnTo>
                  <a:pt x="6" y="0"/>
                </a:lnTo>
                <a:lnTo>
                  <a:pt x="15" y="0"/>
                </a:lnTo>
                <a:lnTo>
                  <a:pt x="15" y="1"/>
                </a:lnTo>
                <a:lnTo>
                  <a:pt x="15" y="3"/>
                </a:lnTo>
                <a:lnTo>
                  <a:pt x="9" y="7"/>
                </a:lnTo>
                <a:lnTo>
                  <a:pt x="5" y="12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06" name="Freeform 367"/>
          <p:cNvSpPr>
            <a:spLocks/>
          </p:cNvSpPr>
          <p:nvPr/>
        </p:nvSpPr>
        <p:spPr bwMode="auto">
          <a:xfrm>
            <a:off x="4067175" y="5414963"/>
            <a:ext cx="19050" cy="39688"/>
          </a:xfrm>
          <a:custGeom>
            <a:avLst/>
            <a:gdLst>
              <a:gd name="T0" fmla="*/ 5 w 12"/>
              <a:gd name="T1" fmla="*/ 25 h 25"/>
              <a:gd name="T2" fmla="*/ 4 w 12"/>
              <a:gd name="T3" fmla="*/ 24 h 25"/>
              <a:gd name="T4" fmla="*/ 1 w 12"/>
              <a:gd name="T5" fmla="*/ 21 h 25"/>
              <a:gd name="T6" fmla="*/ 0 w 12"/>
              <a:gd name="T7" fmla="*/ 19 h 25"/>
              <a:gd name="T8" fmla="*/ 0 w 12"/>
              <a:gd name="T9" fmla="*/ 16 h 25"/>
              <a:gd name="T10" fmla="*/ 1 w 12"/>
              <a:gd name="T11" fmla="*/ 12 h 25"/>
              <a:gd name="T12" fmla="*/ 8 w 12"/>
              <a:gd name="T13" fmla="*/ 0 h 25"/>
              <a:gd name="T14" fmla="*/ 12 w 12"/>
              <a:gd name="T15" fmla="*/ 9 h 25"/>
              <a:gd name="T16" fmla="*/ 5 w 12"/>
              <a:gd name="T17" fmla="*/ 24 h 25"/>
              <a:gd name="T18" fmla="*/ 5 w 12"/>
              <a:gd name="T19" fmla="*/ 25 h 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2" h="25">
                <a:moveTo>
                  <a:pt x="5" y="25"/>
                </a:moveTo>
                <a:lnTo>
                  <a:pt x="4" y="24"/>
                </a:lnTo>
                <a:lnTo>
                  <a:pt x="1" y="21"/>
                </a:lnTo>
                <a:lnTo>
                  <a:pt x="0" y="19"/>
                </a:lnTo>
                <a:lnTo>
                  <a:pt x="0" y="16"/>
                </a:lnTo>
                <a:lnTo>
                  <a:pt x="1" y="12"/>
                </a:lnTo>
                <a:lnTo>
                  <a:pt x="8" y="0"/>
                </a:lnTo>
                <a:lnTo>
                  <a:pt x="12" y="9"/>
                </a:lnTo>
                <a:lnTo>
                  <a:pt x="5" y="24"/>
                </a:lnTo>
                <a:lnTo>
                  <a:pt x="5" y="25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07" name="Freeform 368"/>
          <p:cNvSpPr>
            <a:spLocks/>
          </p:cNvSpPr>
          <p:nvPr/>
        </p:nvSpPr>
        <p:spPr bwMode="auto">
          <a:xfrm>
            <a:off x="4283075" y="5422900"/>
            <a:ext cx="25400" cy="31750"/>
          </a:xfrm>
          <a:custGeom>
            <a:avLst/>
            <a:gdLst>
              <a:gd name="T0" fmla="*/ 7 w 16"/>
              <a:gd name="T1" fmla="*/ 20 h 20"/>
              <a:gd name="T2" fmla="*/ 1 w 16"/>
              <a:gd name="T3" fmla="*/ 11 h 20"/>
              <a:gd name="T4" fmla="*/ 0 w 16"/>
              <a:gd name="T5" fmla="*/ 10 h 20"/>
              <a:gd name="T6" fmla="*/ 5 w 16"/>
              <a:gd name="T7" fmla="*/ 7 h 20"/>
              <a:gd name="T8" fmla="*/ 8 w 16"/>
              <a:gd name="T9" fmla="*/ 4 h 20"/>
              <a:gd name="T10" fmla="*/ 10 w 16"/>
              <a:gd name="T11" fmla="*/ 3 h 20"/>
              <a:gd name="T12" fmla="*/ 14 w 16"/>
              <a:gd name="T13" fmla="*/ 0 h 20"/>
              <a:gd name="T14" fmla="*/ 16 w 16"/>
              <a:gd name="T15" fmla="*/ 4 h 20"/>
              <a:gd name="T16" fmla="*/ 7 w 16"/>
              <a:gd name="T17" fmla="*/ 8 h 20"/>
              <a:gd name="T18" fmla="*/ 11 w 16"/>
              <a:gd name="T19" fmla="*/ 16 h 20"/>
              <a:gd name="T20" fmla="*/ 7 w 16"/>
              <a:gd name="T21" fmla="*/ 19 h 20"/>
              <a:gd name="T22" fmla="*/ 7 w 16"/>
              <a:gd name="T23" fmla="*/ 20 h 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16" h="20">
                <a:moveTo>
                  <a:pt x="7" y="20"/>
                </a:moveTo>
                <a:lnTo>
                  <a:pt x="1" y="11"/>
                </a:lnTo>
                <a:lnTo>
                  <a:pt x="0" y="10"/>
                </a:lnTo>
                <a:lnTo>
                  <a:pt x="5" y="7"/>
                </a:lnTo>
                <a:lnTo>
                  <a:pt x="8" y="4"/>
                </a:lnTo>
                <a:lnTo>
                  <a:pt x="10" y="3"/>
                </a:lnTo>
                <a:lnTo>
                  <a:pt x="14" y="0"/>
                </a:lnTo>
                <a:lnTo>
                  <a:pt x="16" y="4"/>
                </a:lnTo>
                <a:lnTo>
                  <a:pt x="7" y="8"/>
                </a:lnTo>
                <a:lnTo>
                  <a:pt x="11" y="16"/>
                </a:lnTo>
                <a:lnTo>
                  <a:pt x="7" y="19"/>
                </a:lnTo>
                <a:lnTo>
                  <a:pt x="7" y="20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08" name="Freeform 369"/>
          <p:cNvSpPr>
            <a:spLocks/>
          </p:cNvSpPr>
          <p:nvPr/>
        </p:nvSpPr>
        <p:spPr bwMode="auto">
          <a:xfrm>
            <a:off x="4354513" y="5434013"/>
            <a:ext cx="30163" cy="14288"/>
          </a:xfrm>
          <a:custGeom>
            <a:avLst/>
            <a:gdLst>
              <a:gd name="T0" fmla="*/ 0 w 19"/>
              <a:gd name="T1" fmla="*/ 9 h 9"/>
              <a:gd name="T2" fmla="*/ 1 w 19"/>
              <a:gd name="T3" fmla="*/ 3 h 9"/>
              <a:gd name="T4" fmla="*/ 14 w 19"/>
              <a:gd name="T5" fmla="*/ 0 h 9"/>
              <a:gd name="T6" fmla="*/ 19 w 19"/>
              <a:gd name="T7" fmla="*/ 8 h 9"/>
              <a:gd name="T8" fmla="*/ 0 w 19"/>
              <a:gd name="T9" fmla="*/ 9 h 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9" h="9">
                <a:moveTo>
                  <a:pt x="0" y="9"/>
                </a:moveTo>
                <a:lnTo>
                  <a:pt x="1" y="3"/>
                </a:lnTo>
                <a:lnTo>
                  <a:pt x="14" y="0"/>
                </a:lnTo>
                <a:lnTo>
                  <a:pt x="19" y="8"/>
                </a:lnTo>
                <a:lnTo>
                  <a:pt x="0" y="9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09" name="Freeform 370"/>
          <p:cNvSpPr>
            <a:spLocks/>
          </p:cNvSpPr>
          <p:nvPr/>
        </p:nvSpPr>
        <p:spPr bwMode="auto">
          <a:xfrm>
            <a:off x="4219575" y="5407025"/>
            <a:ext cx="28575" cy="38100"/>
          </a:xfrm>
          <a:custGeom>
            <a:avLst/>
            <a:gdLst>
              <a:gd name="T0" fmla="*/ 5 w 18"/>
              <a:gd name="T1" fmla="*/ 24 h 24"/>
              <a:gd name="T2" fmla="*/ 0 w 18"/>
              <a:gd name="T3" fmla="*/ 6 h 24"/>
              <a:gd name="T4" fmla="*/ 7 w 18"/>
              <a:gd name="T5" fmla="*/ 2 h 24"/>
              <a:gd name="T6" fmla="*/ 10 w 18"/>
              <a:gd name="T7" fmla="*/ 0 h 24"/>
              <a:gd name="T8" fmla="*/ 15 w 18"/>
              <a:gd name="T9" fmla="*/ 0 h 24"/>
              <a:gd name="T10" fmla="*/ 15 w 18"/>
              <a:gd name="T11" fmla="*/ 3 h 24"/>
              <a:gd name="T12" fmla="*/ 17 w 18"/>
              <a:gd name="T13" fmla="*/ 5 h 24"/>
              <a:gd name="T14" fmla="*/ 18 w 18"/>
              <a:gd name="T15" fmla="*/ 6 h 24"/>
              <a:gd name="T16" fmla="*/ 18 w 18"/>
              <a:gd name="T17" fmla="*/ 7 h 24"/>
              <a:gd name="T18" fmla="*/ 18 w 18"/>
              <a:gd name="T19" fmla="*/ 9 h 24"/>
              <a:gd name="T20" fmla="*/ 17 w 18"/>
              <a:gd name="T21" fmla="*/ 11 h 24"/>
              <a:gd name="T22" fmla="*/ 14 w 18"/>
              <a:gd name="T23" fmla="*/ 15 h 24"/>
              <a:gd name="T24" fmla="*/ 7 w 18"/>
              <a:gd name="T25" fmla="*/ 21 h 24"/>
              <a:gd name="T26" fmla="*/ 5 w 18"/>
              <a:gd name="T27" fmla="*/ 24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18" h="24">
                <a:moveTo>
                  <a:pt x="5" y="24"/>
                </a:moveTo>
                <a:lnTo>
                  <a:pt x="0" y="6"/>
                </a:lnTo>
                <a:lnTo>
                  <a:pt x="7" y="2"/>
                </a:lnTo>
                <a:lnTo>
                  <a:pt x="10" y="0"/>
                </a:lnTo>
                <a:lnTo>
                  <a:pt x="15" y="0"/>
                </a:lnTo>
                <a:lnTo>
                  <a:pt x="15" y="3"/>
                </a:lnTo>
                <a:lnTo>
                  <a:pt x="17" y="5"/>
                </a:lnTo>
                <a:lnTo>
                  <a:pt x="18" y="6"/>
                </a:lnTo>
                <a:lnTo>
                  <a:pt x="18" y="7"/>
                </a:lnTo>
                <a:lnTo>
                  <a:pt x="18" y="9"/>
                </a:lnTo>
                <a:lnTo>
                  <a:pt x="17" y="11"/>
                </a:lnTo>
                <a:lnTo>
                  <a:pt x="14" y="15"/>
                </a:lnTo>
                <a:lnTo>
                  <a:pt x="7" y="21"/>
                </a:lnTo>
                <a:lnTo>
                  <a:pt x="5" y="24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10" name="Freeform 371"/>
          <p:cNvSpPr>
            <a:spLocks/>
          </p:cNvSpPr>
          <p:nvPr/>
        </p:nvSpPr>
        <p:spPr bwMode="auto">
          <a:xfrm>
            <a:off x="4257675" y="5400675"/>
            <a:ext cx="14288" cy="30163"/>
          </a:xfrm>
          <a:custGeom>
            <a:avLst/>
            <a:gdLst>
              <a:gd name="T0" fmla="*/ 6 w 9"/>
              <a:gd name="T1" fmla="*/ 19 h 19"/>
              <a:gd name="T2" fmla="*/ 6 w 9"/>
              <a:gd name="T3" fmla="*/ 18 h 19"/>
              <a:gd name="T4" fmla="*/ 2 w 9"/>
              <a:gd name="T5" fmla="*/ 11 h 19"/>
              <a:gd name="T6" fmla="*/ 0 w 9"/>
              <a:gd name="T7" fmla="*/ 0 h 19"/>
              <a:gd name="T8" fmla="*/ 2 w 9"/>
              <a:gd name="T9" fmla="*/ 0 h 19"/>
              <a:gd name="T10" fmla="*/ 8 w 9"/>
              <a:gd name="T11" fmla="*/ 2 h 19"/>
              <a:gd name="T12" fmla="*/ 8 w 9"/>
              <a:gd name="T13" fmla="*/ 11 h 19"/>
              <a:gd name="T14" fmla="*/ 9 w 9"/>
              <a:gd name="T15" fmla="*/ 17 h 19"/>
              <a:gd name="T16" fmla="*/ 9 w 9"/>
              <a:gd name="T17" fmla="*/ 18 h 19"/>
              <a:gd name="T18" fmla="*/ 6 w 9"/>
              <a:gd name="T19" fmla="*/ 19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9" h="19">
                <a:moveTo>
                  <a:pt x="6" y="19"/>
                </a:moveTo>
                <a:lnTo>
                  <a:pt x="6" y="18"/>
                </a:lnTo>
                <a:lnTo>
                  <a:pt x="2" y="11"/>
                </a:lnTo>
                <a:lnTo>
                  <a:pt x="0" y="0"/>
                </a:lnTo>
                <a:lnTo>
                  <a:pt x="2" y="0"/>
                </a:lnTo>
                <a:lnTo>
                  <a:pt x="8" y="2"/>
                </a:lnTo>
                <a:lnTo>
                  <a:pt x="8" y="11"/>
                </a:lnTo>
                <a:lnTo>
                  <a:pt x="9" y="17"/>
                </a:lnTo>
                <a:lnTo>
                  <a:pt x="9" y="18"/>
                </a:lnTo>
                <a:lnTo>
                  <a:pt x="6" y="19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11" name="Freeform 372"/>
          <p:cNvSpPr>
            <a:spLocks/>
          </p:cNvSpPr>
          <p:nvPr/>
        </p:nvSpPr>
        <p:spPr bwMode="auto">
          <a:xfrm>
            <a:off x="4348163" y="5326063"/>
            <a:ext cx="39688" cy="103188"/>
          </a:xfrm>
          <a:custGeom>
            <a:avLst/>
            <a:gdLst>
              <a:gd name="T0" fmla="*/ 0 w 25"/>
              <a:gd name="T1" fmla="*/ 65 h 65"/>
              <a:gd name="T2" fmla="*/ 0 w 25"/>
              <a:gd name="T3" fmla="*/ 64 h 65"/>
              <a:gd name="T4" fmla="*/ 0 w 25"/>
              <a:gd name="T5" fmla="*/ 57 h 65"/>
              <a:gd name="T6" fmla="*/ 3 w 25"/>
              <a:gd name="T7" fmla="*/ 45 h 65"/>
              <a:gd name="T8" fmla="*/ 4 w 25"/>
              <a:gd name="T9" fmla="*/ 35 h 65"/>
              <a:gd name="T10" fmla="*/ 11 w 25"/>
              <a:gd name="T11" fmla="*/ 20 h 65"/>
              <a:gd name="T12" fmla="*/ 20 w 25"/>
              <a:gd name="T13" fmla="*/ 0 h 65"/>
              <a:gd name="T14" fmla="*/ 23 w 25"/>
              <a:gd name="T15" fmla="*/ 0 h 65"/>
              <a:gd name="T16" fmla="*/ 25 w 25"/>
              <a:gd name="T17" fmla="*/ 0 h 65"/>
              <a:gd name="T18" fmla="*/ 18 w 25"/>
              <a:gd name="T19" fmla="*/ 12 h 65"/>
              <a:gd name="T20" fmla="*/ 14 w 25"/>
              <a:gd name="T21" fmla="*/ 26 h 65"/>
              <a:gd name="T22" fmla="*/ 9 w 25"/>
              <a:gd name="T23" fmla="*/ 32 h 65"/>
              <a:gd name="T24" fmla="*/ 5 w 25"/>
              <a:gd name="T25" fmla="*/ 42 h 65"/>
              <a:gd name="T26" fmla="*/ 5 w 25"/>
              <a:gd name="T27" fmla="*/ 50 h 65"/>
              <a:gd name="T28" fmla="*/ 3 w 25"/>
              <a:gd name="T29" fmla="*/ 57 h 65"/>
              <a:gd name="T30" fmla="*/ 3 w 25"/>
              <a:gd name="T31" fmla="*/ 58 h 65"/>
              <a:gd name="T32" fmla="*/ 0 w 25"/>
              <a:gd name="T33" fmla="*/ 65 h 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25" h="65">
                <a:moveTo>
                  <a:pt x="0" y="65"/>
                </a:moveTo>
                <a:lnTo>
                  <a:pt x="0" y="64"/>
                </a:lnTo>
                <a:lnTo>
                  <a:pt x="0" y="57"/>
                </a:lnTo>
                <a:lnTo>
                  <a:pt x="3" y="45"/>
                </a:lnTo>
                <a:lnTo>
                  <a:pt x="4" y="35"/>
                </a:lnTo>
                <a:lnTo>
                  <a:pt x="11" y="20"/>
                </a:lnTo>
                <a:lnTo>
                  <a:pt x="20" y="0"/>
                </a:lnTo>
                <a:lnTo>
                  <a:pt x="23" y="0"/>
                </a:lnTo>
                <a:lnTo>
                  <a:pt x="25" y="0"/>
                </a:lnTo>
                <a:lnTo>
                  <a:pt x="18" y="12"/>
                </a:lnTo>
                <a:lnTo>
                  <a:pt x="14" y="26"/>
                </a:lnTo>
                <a:lnTo>
                  <a:pt x="9" y="32"/>
                </a:lnTo>
                <a:lnTo>
                  <a:pt x="5" y="42"/>
                </a:lnTo>
                <a:lnTo>
                  <a:pt x="5" y="50"/>
                </a:lnTo>
                <a:lnTo>
                  <a:pt x="3" y="57"/>
                </a:lnTo>
                <a:lnTo>
                  <a:pt x="3" y="58"/>
                </a:lnTo>
                <a:lnTo>
                  <a:pt x="0" y="65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12" name="Freeform 373"/>
          <p:cNvSpPr>
            <a:spLocks/>
          </p:cNvSpPr>
          <p:nvPr/>
        </p:nvSpPr>
        <p:spPr bwMode="auto">
          <a:xfrm>
            <a:off x="4079875" y="5319713"/>
            <a:ext cx="14288" cy="31750"/>
          </a:xfrm>
          <a:custGeom>
            <a:avLst/>
            <a:gdLst>
              <a:gd name="T0" fmla="*/ 2 w 9"/>
              <a:gd name="T1" fmla="*/ 20 h 20"/>
              <a:gd name="T2" fmla="*/ 1 w 9"/>
              <a:gd name="T3" fmla="*/ 19 h 20"/>
              <a:gd name="T4" fmla="*/ 1 w 9"/>
              <a:gd name="T5" fmla="*/ 16 h 20"/>
              <a:gd name="T6" fmla="*/ 0 w 9"/>
              <a:gd name="T7" fmla="*/ 10 h 20"/>
              <a:gd name="T8" fmla="*/ 0 w 9"/>
              <a:gd name="T9" fmla="*/ 5 h 20"/>
              <a:gd name="T10" fmla="*/ 2 w 9"/>
              <a:gd name="T11" fmla="*/ 0 h 20"/>
              <a:gd name="T12" fmla="*/ 7 w 9"/>
              <a:gd name="T13" fmla="*/ 1 h 20"/>
              <a:gd name="T14" fmla="*/ 7 w 9"/>
              <a:gd name="T15" fmla="*/ 4 h 20"/>
              <a:gd name="T16" fmla="*/ 7 w 9"/>
              <a:gd name="T17" fmla="*/ 8 h 20"/>
              <a:gd name="T18" fmla="*/ 9 w 9"/>
              <a:gd name="T19" fmla="*/ 13 h 20"/>
              <a:gd name="T20" fmla="*/ 5 w 9"/>
              <a:gd name="T21" fmla="*/ 20 h 20"/>
              <a:gd name="T22" fmla="*/ 2 w 9"/>
              <a:gd name="T23" fmla="*/ 20 h 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9" h="20">
                <a:moveTo>
                  <a:pt x="2" y="20"/>
                </a:moveTo>
                <a:lnTo>
                  <a:pt x="1" y="19"/>
                </a:lnTo>
                <a:lnTo>
                  <a:pt x="1" y="16"/>
                </a:lnTo>
                <a:lnTo>
                  <a:pt x="0" y="10"/>
                </a:lnTo>
                <a:lnTo>
                  <a:pt x="0" y="5"/>
                </a:lnTo>
                <a:lnTo>
                  <a:pt x="2" y="0"/>
                </a:lnTo>
                <a:lnTo>
                  <a:pt x="7" y="1"/>
                </a:lnTo>
                <a:lnTo>
                  <a:pt x="7" y="4"/>
                </a:lnTo>
                <a:lnTo>
                  <a:pt x="7" y="8"/>
                </a:lnTo>
                <a:lnTo>
                  <a:pt x="9" y="13"/>
                </a:lnTo>
                <a:lnTo>
                  <a:pt x="5" y="20"/>
                </a:lnTo>
                <a:lnTo>
                  <a:pt x="2" y="20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13" name="Freeform 374"/>
          <p:cNvSpPr>
            <a:spLocks/>
          </p:cNvSpPr>
          <p:nvPr/>
        </p:nvSpPr>
        <p:spPr bwMode="auto">
          <a:xfrm>
            <a:off x="5459413" y="5287963"/>
            <a:ext cx="46038" cy="44450"/>
          </a:xfrm>
          <a:custGeom>
            <a:avLst/>
            <a:gdLst>
              <a:gd name="T0" fmla="*/ 16 w 29"/>
              <a:gd name="T1" fmla="*/ 28 h 28"/>
              <a:gd name="T2" fmla="*/ 15 w 29"/>
              <a:gd name="T3" fmla="*/ 25 h 28"/>
              <a:gd name="T4" fmla="*/ 14 w 29"/>
              <a:gd name="T5" fmla="*/ 24 h 28"/>
              <a:gd name="T6" fmla="*/ 4 w 29"/>
              <a:gd name="T7" fmla="*/ 13 h 28"/>
              <a:gd name="T8" fmla="*/ 0 w 29"/>
              <a:gd name="T9" fmla="*/ 3 h 28"/>
              <a:gd name="T10" fmla="*/ 4 w 29"/>
              <a:gd name="T11" fmla="*/ 2 h 28"/>
              <a:gd name="T12" fmla="*/ 9 w 29"/>
              <a:gd name="T13" fmla="*/ 0 h 28"/>
              <a:gd name="T14" fmla="*/ 15 w 29"/>
              <a:gd name="T15" fmla="*/ 6 h 28"/>
              <a:gd name="T16" fmla="*/ 26 w 29"/>
              <a:gd name="T17" fmla="*/ 15 h 28"/>
              <a:gd name="T18" fmla="*/ 29 w 29"/>
              <a:gd name="T19" fmla="*/ 25 h 28"/>
              <a:gd name="T20" fmla="*/ 26 w 29"/>
              <a:gd name="T21" fmla="*/ 26 h 28"/>
              <a:gd name="T22" fmla="*/ 19 w 29"/>
              <a:gd name="T23" fmla="*/ 28 h 28"/>
              <a:gd name="T24" fmla="*/ 16 w 29"/>
              <a:gd name="T25" fmla="*/ 28 h 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29" h="28">
                <a:moveTo>
                  <a:pt x="16" y="28"/>
                </a:moveTo>
                <a:lnTo>
                  <a:pt x="15" y="25"/>
                </a:lnTo>
                <a:lnTo>
                  <a:pt x="14" y="24"/>
                </a:lnTo>
                <a:lnTo>
                  <a:pt x="4" y="13"/>
                </a:lnTo>
                <a:lnTo>
                  <a:pt x="0" y="3"/>
                </a:lnTo>
                <a:lnTo>
                  <a:pt x="4" y="2"/>
                </a:lnTo>
                <a:lnTo>
                  <a:pt x="9" y="0"/>
                </a:lnTo>
                <a:lnTo>
                  <a:pt x="15" y="6"/>
                </a:lnTo>
                <a:lnTo>
                  <a:pt x="26" y="15"/>
                </a:lnTo>
                <a:lnTo>
                  <a:pt x="29" y="25"/>
                </a:lnTo>
                <a:lnTo>
                  <a:pt x="26" y="26"/>
                </a:lnTo>
                <a:lnTo>
                  <a:pt x="19" y="28"/>
                </a:lnTo>
                <a:lnTo>
                  <a:pt x="16" y="28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14" name="Freeform 375"/>
          <p:cNvSpPr>
            <a:spLocks/>
          </p:cNvSpPr>
          <p:nvPr/>
        </p:nvSpPr>
        <p:spPr bwMode="auto">
          <a:xfrm>
            <a:off x="5280025" y="5262563"/>
            <a:ext cx="19050" cy="19050"/>
          </a:xfrm>
          <a:custGeom>
            <a:avLst/>
            <a:gdLst>
              <a:gd name="T0" fmla="*/ 9 w 12"/>
              <a:gd name="T1" fmla="*/ 12 h 12"/>
              <a:gd name="T2" fmla="*/ 8 w 12"/>
              <a:gd name="T3" fmla="*/ 11 h 12"/>
              <a:gd name="T4" fmla="*/ 6 w 12"/>
              <a:gd name="T5" fmla="*/ 10 h 12"/>
              <a:gd name="T6" fmla="*/ 4 w 12"/>
              <a:gd name="T7" fmla="*/ 7 h 12"/>
              <a:gd name="T8" fmla="*/ 1 w 12"/>
              <a:gd name="T9" fmla="*/ 7 h 12"/>
              <a:gd name="T10" fmla="*/ 0 w 12"/>
              <a:gd name="T11" fmla="*/ 6 h 12"/>
              <a:gd name="T12" fmla="*/ 0 w 12"/>
              <a:gd name="T13" fmla="*/ 4 h 12"/>
              <a:gd name="T14" fmla="*/ 5 w 12"/>
              <a:gd name="T15" fmla="*/ 1 h 12"/>
              <a:gd name="T16" fmla="*/ 8 w 12"/>
              <a:gd name="T17" fmla="*/ 0 h 12"/>
              <a:gd name="T18" fmla="*/ 9 w 12"/>
              <a:gd name="T19" fmla="*/ 0 h 12"/>
              <a:gd name="T20" fmla="*/ 12 w 12"/>
              <a:gd name="T21" fmla="*/ 4 h 12"/>
              <a:gd name="T22" fmla="*/ 11 w 12"/>
              <a:gd name="T23" fmla="*/ 8 h 12"/>
              <a:gd name="T24" fmla="*/ 11 w 12"/>
              <a:gd name="T25" fmla="*/ 11 h 12"/>
              <a:gd name="T26" fmla="*/ 9 w 12"/>
              <a:gd name="T27" fmla="*/ 12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12" h="12">
                <a:moveTo>
                  <a:pt x="9" y="12"/>
                </a:moveTo>
                <a:lnTo>
                  <a:pt x="8" y="11"/>
                </a:lnTo>
                <a:lnTo>
                  <a:pt x="6" y="10"/>
                </a:lnTo>
                <a:lnTo>
                  <a:pt x="4" y="7"/>
                </a:lnTo>
                <a:lnTo>
                  <a:pt x="1" y="7"/>
                </a:lnTo>
                <a:lnTo>
                  <a:pt x="0" y="6"/>
                </a:lnTo>
                <a:lnTo>
                  <a:pt x="0" y="4"/>
                </a:lnTo>
                <a:lnTo>
                  <a:pt x="5" y="1"/>
                </a:lnTo>
                <a:lnTo>
                  <a:pt x="8" y="0"/>
                </a:lnTo>
                <a:lnTo>
                  <a:pt x="9" y="0"/>
                </a:lnTo>
                <a:lnTo>
                  <a:pt x="12" y="4"/>
                </a:lnTo>
                <a:lnTo>
                  <a:pt x="11" y="8"/>
                </a:lnTo>
                <a:lnTo>
                  <a:pt x="11" y="11"/>
                </a:lnTo>
                <a:lnTo>
                  <a:pt x="9" y="12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15" name="Freeform 376"/>
          <p:cNvSpPr>
            <a:spLocks/>
          </p:cNvSpPr>
          <p:nvPr/>
        </p:nvSpPr>
        <p:spPr bwMode="auto">
          <a:xfrm>
            <a:off x="4068763" y="5230813"/>
            <a:ext cx="25400" cy="33338"/>
          </a:xfrm>
          <a:custGeom>
            <a:avLst/>
            <a:gdLst>
              <a:gd name="T0" fmla="*/ 11 w 16"/>
              <a:gd name="T1" fmla="*/ 21 h 21"/>
              <a:gd name="T2" fmla="*/ 0 w 16"/>
              <a:gd name="T3" fmla="*/ 11 h 21"/>
              <a:gd name="T4" fmla="*/ 1 w 16"/>
              <a:gd name="T5" fmla="*/ 2 h 21"/>
              <a:gd name="T6" fmla="*/ 1 w 16"/>
              <a:gd name="T7" fmla="*/ 0 h 21"/>
              <a:gd name="T8" fmla="*/ 16 w 16"/>
              <a:gd name="T9" fmla="*/ 13 h 21"/>
              <a:gd name="T10" fmla="*/ 16 w 16"/>
              <a:gd name="T11" fmla="*/ 20 h 21"/>
              <a:gd name="T12" fmla="*/ 16 w 16"/>
              <a:gd name="T13" fmla="*/ 21 h 21"/>
              <a:gd name="T14" fmla="*/ 11 w 16"/>
              <a:gd name="T15" fmla="*/ 21 h 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6" h="21">
                <a:moveTo>
                  <a:pt x="11" y="21"/>
                </a:moveTo>
                <a:lnTo>
                  <a:pt x="0" y="11"/>
                </a:lnTo>
                <a:lnTo>
                  <a:pt x="1" y="2"/>
                </a:lnTo>
                <a:lnTo>
                  <a:pt x="1" y="0"/>
                </a:lnTo>
                <a:lnTo>
                  <a:pt x="16" y="13"/>
                </a:lnTo>
                <a:lnTo>
                  <a:pt x="16" y="20"/>
                </a:lnTo>
                <a:lnTo>
                  <a:pt x="16" y="21"/>
                </a:lnTo>
                <a:lnTo>
                  <a:pt x="11" y="21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16" name="Freeform 377"/>
          <p:cNvSpPr>
            <a:spLocks/>
          </p:cNvSpPr>
          <p:nvPr/>
        </p:nvSpPr>
        <p:spPr bwMode="auto">
          <a:xfrm>
            <a:off x="4491038" y="5132388"/>
            <a:ext cx="22225" cy="63500"/>
          </a:xfrm>
          <a:custGeom>
            <a:avLst/>
            <a:gdLst>
              <a:gd name="T0" fmla="*/ 3 w 14"/>
              <a:gd name="T1" fmla="*/ 40 h 40"/>
              <a:gd name="T2" fmla="*/ 0 w 14"/>
              <a:gd name="T3" fmla="*/ 38 h 40"/>
              <a:gd name="T4" fmla="*/ 0 w 14"/>
              <a:gd name="T5" fmla="*/ 28 h 40"/>
              <a:gd name="T6" fmla="*/ 0 w 14"/>
              <a:gd name="T7" fmla="*/ 17 h 40"/>
              <a:gd name="T8" fmla="*/ 1 w 14"/>
              <a:gd name="T9" fmla="*/ 4 h 40"/>
              <a:gd name="T10" fmla="*/ 7 w 14"/>
              <a:gd name="T11" fmla="*/ 0 h 40"/>
              <a:gd name="T12" fmla="*/ 8 w 14"/>
              <a:gd name="T13" fmla="*/ 0 h 40"/>
              <a:gd name="T14" fmla="*/ 12 w 14"/>
              <a:gd name="T15" fmla="*/ 0 h 40"/>
              <a:gd name="T16" fmla="*/ 10 w 14"/>
              <a:gd name="T17" fmla="*/ 4 h 40"/>
              <a:gd name="T18" fmla="*/ 11 w 14"/>
              <a:gd name="T19" fmla="*/ 7 h 40"/>
              <a:gd name="T20" fmla="*/ 12 w 14"/>
              <a:gd name="T21" fmla="*/ 10 h 40"/>
              <a:gd name="T22" fmla="*/ 14 w 14"/>
              <a:gd name="T23" fmla="*/ 11 h 40"/>
              <a:gd name="T24" fmla="*/ 14 w 14"/>
              <a:gd name="T25" fmla="*/ 15 h 40"/>
              <a:gd name="T26" fmla="*/ 12 w 14"/>
              <a:gd name="T27" fmla="*/ 26 h 40"/>
              <a:gd name="T28" fmla="*/ 5 w 14"/>
              <a:gd name="T29" fmla="*/ 38 h 40"/>
              <a:gd name="T30" fmla="*/ 3 w 14"/>
              <a:gd name="T31" fmla="*/ 40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14" h="40">
                <a:moveTo>
                  <a:pt x="3" y="40"/>
                </a:moveTo>
                <a:lnTo>
                  <a:pt x="0" y="38"/>
                </a:lnTo>
                <a:lnTo>
                  <a:pt x="0" y="28"/>
                </a:lnTo>
                <a:lnTo>
                  <a:pt x="0" y="17"/>
                </a:lnTo>
                <a:lnTo>
                  <a:pt x="1" y="4"/>
                </a:lnTo>
                <a:lnTo>
                  <a:pt x="7" y="0"/>
                </a:lnTo>
                <a:lnTo>
                  <a:pt x="8" y="0"/>
                </a:lnTo>
                <a:lnTo>
                  <a:pt x="12" y="0"/>
                </a:lnTo>
                <a:lnTo>
                  <a:pt x="10" y="4"/>
                </a:lnTo>
                <a:lnTo>
                  <a:pt x="11" y="7"/>
                </a:lnTo>
                <a:lnTo>
                  <a:pt x="12" y="10"/>
                </a:lnTo>
                <a:lnTo>
                  <a:pt x="14" y="11"/>
                </a:lnTo>
                <a:lnTo>
                  <a:pt x="14" y="15"/>
                </a:lnTo>
                <a:lnTo>
                  <a:pt x="12" y="26"/>
                </a:lnTo>
                <a:lnTo>
                  <a:pt x="5" y="38"/>
                </a:lnTo>
                <a:lnTo>
                  <a:pt x="3" y="40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17" name="Freeform 378"/>
          <p:cNvSpPr>
            <a:spLocks/>
          </p:cNvSpPr>
          <p:nvPr/>
        </p:nvSpPr>
        <p:spPr bwMode="auto">
          <a:xfrm>
            <a:off x="4516438" y="5113338"/>
            <a:ext cx="57150" cy="58738"/>
          </a:xfrm>
          <a:custGeom>
            <a:avLst/>
            <a:gdLst>
              <a:gd name="T0" fmla="*/ 21 w 36"/>
              <a:gd name="T1" fmla="*/ 37 h 37"/>
              <a:gd name="T2" fmla="*/ 13 w 36"/>
              <a:gd name="T3" fmla="*/ 33 h 37"/>
              <a:gd name="T4" fmla="*/ 10 w 36"/>
              <a:gd name="T5" fmla="*/ 26 h 37"/>
              <a:gd name="T6" fmla="*/ 6 w 36"/>
              <a:gd name="T7" fmla="*/ 20 h 37"/>
              <a:gd name="T8" fmla="*/ 3 w 36"/>
              <a:gd name="T9" fmla="*/ 15 h 37"/>
              <a:gd name="T10" fmla="*/ 2 w 36"/>
              <a:gd name="T11" fmla="*/ 14 h 37"/>
              <a:gd name="T12" fmla="*/ 0 w 36"/>
              <a:gd name="T13" fmla="*/ 12 h 37"/>
              <a:gd name="T14" fmla="*/ 2 w 36"/>
              <a:gd name="T15" fmla="*/ 10 h 37"/>
              <a:gd name="T16" fmla="*/ 3 w 36"/>
              <a:gd name="T17" fmla="*/ 10 h 37"/>
              <a:gd name="T18" fmla="*/ 4 w 36"/>
              <a:gd name="T19" fmla="*/ 4 h 37"/>
              <a:gd name="T20" fmla="*/ 6 w 36"/>
              <a:gd name="T21" fmla="*/ 0 h 37"/>
              <a:gd name="T22" fmla="*/ 7 w 36"/>
              <a:gd name="T23" fmla="*/ 0 h 37"/>
              <a:gd name="T24" fmla="*/ 9 w 36"/>
              <a:gd name="T25" fmla="*/ 3 h 37"/>
              <a:gd name="T26" fmla="*/ 10 w 36"/>
              <a:gd name="T27" fmla="*/ 3 h 37"/>
              <a:gd name="T28" fmla="*/ 11 w 36"/>
              <a:gd name="T29" fmla="*/ 8 h 37"/>
              <a:gd name="T30" fmla="*/ 13 w 36"/>
              <a:gd name="T31" fmla="*/ 11 h 37"/>
              <a:gd name="T32" fmla="*/ 17 w 36"/>
              <a:gd name="T33" fmla="*/ 16 h 37"/>
              <a:gd name="T34" fmla="*/ 28 w 36"/>
              <a:gd name="T35" fmla="*/ 18 h 37"/>
              <a:gd name="T36" fmla="*/ 36 w 36"/>
              <a:gd name="T37" fmla="*/ 34 h 37"/>
              <a:gd name="T38" fmla="*/ 33 w 36"/>
              <a:gd name="T39" fmla="*/ 34 h 37"/>
              <a:gd name="T40" fmla="*/ 21 w 36"/>
              <a:gd name="T41" fmla="*/ 37 h 3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36" h="37">
                <a:moveTo>
                  <a:pt x="21" y="37"/>
                </a:moveTo>
                <a:lnTo>
                  <a:pt x="13" y="33"/>
                </a:lnTo>
                <a:lnTo>
                  <a:pt x="10" y="26"/>
                </a:lnTo>
                <a:lnTo>
                  <a:pt x="6" y="20"/>
                </a:lnTo>
                <a:lnTo>
                  <a:pt x="3" y="15"/>
                </a:lnTo>
                <a:lnTo>
                  <a:pt x="2" y="14"/>
                </a:lnTo>
                <a:lnTo>
                  <a:pt x="0" y="12"/>
                </a:lnTo>
                <a:lnTo>
                  <a:pt x="2" y="10"/>
                </a:lnTo>
                <a:lnTo>
                  <a:pt x="3" y="10"/>
                </a:lnTo>
                <a:lnTo>
                  <a:pt x="4" y="4"/>
                </a:lnTo>
                <a:lnTo>
                  <a:pt x="6" y="0"/>
                </a:lnTo>
                <a:lnTo>
                  <a:pt x="7" y="0"/>
                </a:lnTo>
                <a:lnTo>
                  <a:pt x="9" y="3"/>
                </a:lnTo>
                <a:lnTo>
                  <a:pt x="10" y="3"/>
                </a:lnTo>
                <a:lnTo>
                  <a:pt x="11" y="8"/>
                </a:lnTo>
                <a:lnTo>
                  <a:pt x="13" y="11"/>
                </a:lnTo>
                <a:lnTo>
                  <a:pt x="17" y="16"/>
                </a:lnTo>
                <a:lnTo>
                  <a:pt x="28" y="18"/>
                </a:lnTo>
                <a:lnTo>
                  <a:pt x="36" y="34"/>
                </a:lnTo>
                <a:lnTo>
                  <a:pt x="33" y="34"/>
                </a:lnTo>
                <a:lnTo>
                  <a:pt x="21" y="37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18" name="Freeform 379"/>
          <p:cNvSpPr>
            <a:spLocks/>
          </p:cNvSpPr>
          <p:nvPr/>
        </p:nvSpPr>
        <p:spPr bwMode="auto">
          <a:xfrm>
            <a:off x="4497388" y="5041900"/>
            <a:ext cx="34925" cy="25400"/>
          </a:xfrm>
          <a:custGeom>
            <a:avLst/>
            <a:gdLst>
              <a:gd name="T0" fmla="*/ 3 w 22"/>
              <a:gd name="T1" fmla="*/ 16 h 16"/>
              <a:gd name="T2" fmla="*/ 1 w 22"/>
              <a:gd name="T3" fmla="*/ 15 h 16"/>
              <a:gd name="T4" fmla="*/ 3 w 22"/>
              <a:gd name="T5" fmla="*/ 12 h 16"/>
              <a:gd name="T6" fmla="*/ 3 w 22"/>
              <a:gd name="T7" fmla="*/ 11 h 16"/>
              <a:gd name="T8" fmla="*/ 0 w 22"/>
              <a:gd name="T9" fmla="*/ 4 h 16"/>
              <a:gd name="T10" fmla="*/ 4 w 22"/>
              <a:gd name="T11" fmla="*/ 1 h 16"/>
              <a:gd name="T12" fmla="*/ 6 w 22"/>
              <a:gd name="T13" fmla="*/ 0 h 16"/>
              <a:gd name="T14" fmla="*/ 21 w 22"/>
              <a:gd name="T15" fmla="*/ 1 h 16"/>
              <a:gd name="T16" fmla="*/ 22 w 22"/>
              <a:gd name="T17" fmla="*/ 3 h 16"/>
              <a:gd name="T18" fmla="*/ 12 w 22"/>
              <a:gd name="T19" fmla="*/ 11 h 16"/>
              <a:gd name="T20" fmla="*/ 7 w 22"/>
              <a:gd name="T21" fmla="*/ 15 h 16"/>
              <a:gd name="T22" fmla="*/ 3 w 22"/>
              <a:gd name="T23" fmla="*/ 16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22" h="16">
                <a:moveTo>
                  <a:pt x="3" y="16"/>
                </a:moveTo>
                <a:lnTo>
                  <a:pt x="1" y="15"/>
                </a:lnTo>
                <a:lnTo>
                  <a:pt x="3" y="12"/>
                </a:lnTo>
                <a:lnTo>
                  <a:pt x="3" y="11"/>
                </a:lnTo>
                <a:lnTo>
                  <a:pt x="0" y="4"/>
                </a:lnTo>
                <a:lnTo>
                  <a:pt x="4" y="1"/>
                </a:lnTo>
                <a:lnTo>
                  <a:pt x="6" y="0"/>
                </a:lnTo>
                <a:lnTo>
                  <a:pt x="21" y="1"/>
                </a:lnTo>
                <a:lnTo>
                  <a:pt x="22" y="3"/>
                </a:lnTo>
                <a:lnTo>
                  <a:pt x="12" y="11"/>
                </a:lnTo>
                <a:lnTo>
                  <a:pt x="7" y="15"/>
                </a:lnTo>
                <a:lnTo>
                  <a:pt x="3" y="16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19" name="Freeform 380"/>
          <p:cNvSpPr>
            <a:spLocks/>
          </p:cNvSpPr>
          <p:nvPr/>
        </p:nvSpPr>
        <p:spPr bwMode="auto">
          <a:xfrm>
            <a:off x="4802188" y="5048250"/>
            <a:ext cx="22225" cy="11113"/>
          </a:xfrm>
          <a:custGeom>
            <a:avLst/>
            <a:gdLst>
              <a:gd name="T0" fmla="*/ 9 w 14"/>
              <a:gd name="T1" fmla="*/ 7 h 7"/>
              <a:gd name="T2" fmla="*/ 5 w 14"/>
              <a:gd name="T3" fmla="*/ 6 h 7"/>
              <a:gd name="T4" fmla="*/ 2 w 14"/>
              <a:gd name="T5" fmla="*/ 4 h 7"/>
              <a:gd name="T6" fmla="*/ 0 w 14"/>
              <a:gd name="T7" fmla="*/ 3 h 7"/>
              <a:gd name="T8" fmla="*/ 2 w 14"/>
              <a:gd name="T9" fmla="*/ 0 h 7"/>
              <a:gd name="T10" fmla="*/ 14 w 14"/>
              <a:gd name="T11" fmla="*/ 3 h 7"/>
              <a:gd name="T12" fmla="*/ 14 w 14"/>
              <a:gd name="T13" fmla="*/ 6 h 7"/>
              <a:gd name="T14" fmla="*/ 9 w 14"/>
              <a:gd name="T15" fmla="*/ 7 h 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4" h="7">
                <a:moveTo>
                  <a:pt x="9" y="7"/>
                </a:moveTo>
                <a:lnTo>
                  <a:pt x="5" y="6"/>
                </a:lnTo>
                <a:lnTo>
                  <a:pt x="2" y="4"/>
                </a:lnTo>
                <a:lnTo>
                  <a:pt x="0" y="3"/>
                </a:lnTo>
                <a:lnTo>
                  <a:pt x="2" y="0"/>
                </a:lnTo>
                <a:lnTo>
                  <a:pt x="14" y="3"/>
                </a:lnTo>
                <a:lnTo>
                  <a:pt x="14" y="6"/>
                </a:lnTo>
                <a:lnTo>
                  <a:pt x="9" y="7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20" name="Freeform 381"/>
          <p:cNvSpPr>
            <a:spLocks/>
          </p:cNvSpPr>
          <p:nvPr/>
        </p:nvSpPr>
        <p:spPr bwMode="auto">
          <a:xfrm>
            <a:off x="4240213" y="5013325"/>
            <a:ext cx="36513" cy="39688"/>
          </a:xfrm>
          <a:custGeom>
            <a:avLst/>
            <a:gdLst>
              <a:gd name="T0" fmla="*/ 9 w 23"/>
              <a:gd name="T1" fmla="*/ 25 h 25"/>
              <a:gd name="T2" fmla="*/ 4 w 23"/>
              <a:gd name="T3" fmla="*/ 19 h 25"/>
              <a:gd name="T4" fmla="*/ 0 w 23"/>
              <a:gd name="T5" fmla="*/ 15 h 25"/>
              <a:gd name="T6" fmla="*/ 7 w 23"/>
              <a:gd name="T7" fmla="*/ 8 h 25"/>
              <a:gd name="T8" fmla="*/ 9 w 23"/>
              <a:gd name="T9" fmla="*/ 6 h 25"/>
              <a:gd name="T10" fmla="*/ 12 w 23"/>
              <a:gd name="T11" fmla="*/ 2 h 25"/>
              <a:gd name="T12" fmla="*/ 15 w 23"/>
              <a:gd name="T13" fmla="*/ 0 h 25"/>
              <a:gd name="T14" fmla="*/ 16 w 23"/>
              <a:gd name="T15" fmla="*/ 0 h 25"/>
              <a:gd name="T16" fmla="*/ 23 w 23"/>
              <a:gd name="T17" fmla="*/ 8 h 25"/>
              <a:gd name="T18" fmla="*/ 16 w 23"/>
              <a:gd name="T19" fmla="*/ 19 h 25"/>
              <a:gd name="T20" fmla="*/ 13 w 23"/>
              <a:gd name="T21" fmla="*/ 23 h 25"/>
              <a:gd name="T22" fmla="*/ 9 w 23"/>
              <a:gd name="T23" fmla="*/ 25 h 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23" h="25">
                <a:moveTo>
                  <a:pt x="9" y="25"/>
                </a:moveTo>
                <a:lnTo>
                  <a:pt x="4" y="19"/>
                </a:lnTo>
                <a:lnTo>
                  <a:pt x="0" y="15"/>
                </a:lnTo>
                <a:lnTo>
                  <a:pt x="7" y="8"/>
                </a:lnTo>
                <a:lnTo>
                  <a:pt x="9" y="6"/>
                </a:lnTo>
                <a:lnTo>
                  <a:pt x="12" y="2"/>
                </a:lnTo>
                <a:lnTo>
                  <a:pt x="15" y="0"/>
                </a:lnTo>
                <a:lnTo>
                  <a:pt x="16" y="0"/>
                </a:lnTo>
                <a:lnTo>
                  <a:pt x="23" y="8"/>
                </a:lnTo>
                <a:lnTo>
                  <a:pt x="16" y="19"/>
                </a:lnTo>
                <a:lnTo>
                  <a:pt x="13" y="23"/>
                </a:lnTo>
                <a:lnTo>
                  <a:pt x="9" y="25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21" name="Freeform 382"/>
          <p:cNvSpPr>
            <a:spLocks/>
          </p:cNvSpPr>
          <p:nvPr/>
        </p:nvSpPr>
        <p:spPr bwMode="auto">
          <a:xfrm>
            <a:off x="4341813" y="5022850"/>
            <a:ext cx="12700" cy="14288"/>
          </a:xfrm>
          <a:custGeom>
            <a:avLst/>
            <a:gdLst>
              <a:gd name="T0" fmla="*/ 7 w 8"/>
              <a:gd name="T1" fmla="*/ 9 h 9"/>
              <a:gd name="T2" fmla="*/ 0 w 8"/>
              <a:gd name="T3" fmla="*/ 7 h 9"/>
              <a:gd name="T4" fmla="*/ 1 w 8"/>
              <a:gd name="T5" fmla="*/ 0 h 9"/>
              <a:gd name="T6" fmla="*/ 5 w 8"/>
              <a:gd name="T7" fmla="*/ 1 h 9"/>
              <a:gd name="T8" fmla="*/ 8 w 8"/>
              <a:gd name="T9" fmla="*/ 7 h 9"/>
              <a:gd name="T10" fmla="*/ 7 w 8"/>
              <a:gd name="T11" fmla="*/ 9 h 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8" h="9">
                <a:moveTo>
                  <a:pt x="7" y="9"/>
                </a:moveTo>
                <a:lnTo>
                  <a:pt x="0" y="7"/>
                </a:lnTo>
                <a:lnTo>
                  <a:pt x="1" y="0"/>
                </a:lnTo>
                <a:lnTo>
                  <a:pt x="5" y="1"/>
                </a:lnTo>
                <a:lnTo>
                  <a:pt x="8" y="7"/>
                </a:lnTo>
                <a:lnTo>
                  <a:pt x="7" y="9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22" name="Freeform 383"/>
          <p:cNvSpPr>
            <a:spLocks/>
          </p:cNvSpPr>
          <p:nvPr/>
        </p:nvSpPr>
        <p:spPr bwMode="auto">
          <a:xfrm>
            <a:off x="4308475" y="4978400"/>
            <a:ext cx="15875" cy="17463"/>
          </a:xfrm>
          <a:custGeom>
            <a:avLst/>
            <a:gdLst>
              <a:gd name="T0" fmla="*/ 0 w 10"/>
              <a:gd name="T1" fmla="*/ 11 h 11"/>
              <a:gd name="T2" fmla="*/ 6 w 10"/>
              <a:gd name="T3" fmla="*/ 0 h 11"/>
              <a:gd name="T4" fmla="*/ 10 w 10"/>
              <a:gd name="T5" fmla="*/ 2 h 11"/>
              <a:gd name="T6" fmla="*/ 7 w 10"/>
              <a:gd name="T7" fmla="*/ 9 h 11"/>
              <a:gd name="T8" fmla="*/ 7 w 10"/>
              <a:gd name="T9" fmla="*/ 10 h 11"/>
              <a:gd name="T10" fmla="*/ 4 w 10"/>
              <a:gd name="T11" fmla="*/ 10 h 11"/>
              <a:gd name="T12" fmla="*/ 0 w 10"/>
              <a:gd name="T13" fmla="*/ 11 h 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0" h="11">
                <a:moveTo>
                  <a:pt x="0" y="11"/>
                </a:moveTo>
                <a:lnTo>
                  <a:pt x="6" y="0"/>
                </a:lnTo>
                <a:lnTo>
                  <a:pt x="10" y="2"/>
                </a:lnTo>
                <a:lnTo>
                  <a:pt x="7" y="9"/>
                </a:lnTo>
                <a:lnTo>
                  <a:pt x="7" y="10"/>
                </a:lnTo>
                <a:lnTo>
                  <a:pt x="4" y="10"/>
                </a:lnTo>
                <a:lnTo>
                  <a:pt x="0" y="11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23" name="Freeform 384"/>
          <p:cNvSpPr>
            <a:spLocks/>
          </p:cNvSpPr>
          <p:nvPr/>
        </p:nvSpPr>
        <p:spPr bwMode="auto">
          <a:xfrm>
            <a:off x="4408488" y="4981575"/>
            <a:ext cx="0" cy="0"/>
          </a:xfrm>
          <a:custGeom>
            <a:avLst/>
            <a:gdLst/>
            <a:ahLst/>
            <a:cxnLst>
              <a:cxn ang="0">
                <a:pos x="0" y="0"/>
              </a:cxn>
              <a:cxn ang="0">
                <a:pos x="0" y="0"/>
              </a:cxn>
              <a:cxn ang="0">
                <a:pos x="0" y="0"/>
              </a:cxn>
            </a:cxnLst>
            <a:rect l="0" t="0" r="r" b="b"/>
            <a:pathLst>
              <a:path>
                <a:moveTo>
                  <a:pt x="0" y="0"/>
                </a:moveTo>
                <a:lnTo>
                  <a:pt x="0" y="0"/>
                </a:lnTo>
                <a:lnTo>
                  <a:pt x="0" y="0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24" name="Freeform 385"/>
          <p:cNvSpPr>
            <a:spLocks/>
          </p:cNvSpPr>
          <p:nvPr/>
        </p:nvSpPr>
        <p:spPr bwMode="auto">
          <a:xfrm>
            <a:off x="4114800" y="4948238"/>
            <a:ext cx="14288" cy="14288"/>
          </a:xfrm>
          <a:custGeom>
            <a:avLst/>
            <a:gdLst>
              <a:gd name="T0" fmla="*/ 2 w 9"/>
              <a:gd name="T1" fmla="*/ 9 h 9"/>
              <a:gd name="T2" fmla="*/ 0 w 9"/>
              <a:gd name="T3" fmla="*/ 7 h 9"/>
              <a:gd name="T4" fmla="*/ 2 w 9"/>
              <a:gd name="T5" fmla="*/ 2 h 9"/>
              <a:gd name="T6" fmla="*/ 2 w 9"/>
              <a:gd name="T7" fmla="*/ 0 h 9"/>
              <a:gd name="T8" fmla="*/ 8 w 9"/>
              <a:gd name="T9" fmla="*/ 2 h 9"/>
              <a:gd name="T10" fmla="*/ 9 w 9"/>
              <a:gd name="T11" fmla="*/ 3 h 9"/>
              <a:gd name="T12" fmla="*/ 9 w 9"/>
              <a:gd name="T13" fmla="*/ 4 h 9"/>
              <a:gd name="T14" fmla="*/ 9 w 9"/>
              <a:gd name="T15" fmla="*/ 7 h 9"/>
              <a:gd name="T16" fmla="*/ 6 w 9"/>
              <a:gd name="T17" fmla="*/ 9 h 9"/>
              <a:gd name="T18" fmla="*/ 4 w 9"/>
              <a:gd name="T19" fmla="*/ 9 h 9"/>
              <a:gd name="T20" fmla="*/ 2 w 9"/>
              <a:gd name="T21" fmla="*/ 9 h 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9" h="9">
                <a:moveTo>
                  <a:pt x="2" y="9"/>
                </a:moveTo>
                <a:lnTo>
                  <a:pt x="0" y="7"/>
                </a:lnTo>
                <a:lnTo>
                  <a:pt x="2" y="2"/>
                </a:lnTo>
                <a:lnTo>
                  <a:pt x="2" y="0"/>
                </a:lnTo>
                <a:lnTo>
                  <a:pt x="8" y="2"/>
                </a:lnTo>
                <a:lnTo>
                  <a:pt x="9" y="3"/>
                </a:lnTo>
                <a:lnTo>
                  <a:pt x="9" y="4"/>
                </a:lnTo>
                <a:lnTo>
                  <a:pt x="9" y="7"/>
                </a:lnTo>
                <a:lnTo>
                  <a:pt x="6" y="9"/>
                </a:lnTo>
                <a:lnTo>
                  <a:pt x="4" y="9"/>
                </a:lnTo>
                <a:lnTo>
                  <a:pt x="2" y="9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25" name="Freeform 386"/>
          <p:cNvSpPr>
            <a:spLocks/>
          </p:cNvSpPr>
          <p:nvPr/>
        </p:nvSpPr>
        <p:spPr bwMode="auto">
          <a:xfrm>
            <a:off x="4443413" y="4916488"/>
            <a:ext cx="19050" cy="42863"/>
          </a:xfrm>
          <a:custGeom>
            <a:avLst/>
            <a:gdLst>
              <a:gd name="T0" fmla="*/ 4 w 12"/>
              <a:gd name="T1" fmla="*/ 27 h 27"/>
              <a:gd name="T2" fmla="*/ 1 w 12"/>
              <a:gd name="T3" fmla="*/ 26 h 27"/>
              <a:gd name="T4" fmla="*/ 0 w 12"/>
              <a:gd name="T5" fmla="*/ 24 h 27"/>
              <a:gd name="T6" fmla="*/ 5 w 12"/>
              <a:gd name="T7" fmla="*/ 14 h 27"/>
              <a:gd name="T8" fmla="*/ 11 w 12"/>
              <a:gd name="T9" fmla="*/ 0 h 27"/>
              <a:gd name="T10" fmla="*/ 11 w 12"/>
              <a:gd name="T11" fmla="*/ 1 h 27"/>
              <a:gd name="T12" fmla="*/ 12 w 12"/>
              <a:gd name="T13" fmla="*/ 8 h 27"/>
              <a:gd name="T14" fmla="*/ 8 w 12"/>
              <a:gd name="T15" fmla="*/ 20 h 27"/>
              <a:gd name="T16" fmla="*/ 4 w 12"/>
              <a:gd name="T17" fmla="*/ 27 h 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2" h="27">
                <a:moveTo>
                  <a:pt x="4" y="27"/>
                </a:moveTo>
                <a:lnTo>
                  <a:pt x="1" y="26"/>
                </a:lnTo>
                <a:lnTo>
                  <a:pt x="0" y="24"/>
                </a:lnTo>
                <a:lnTo>
                  <a:pt x="5" y="14"/>
                </a:lnTo>
                <a:lnTo>
                  <a:pt x="11" y="0"/>
                </a:lnTo>
                <a:lnTo>
                  <a:pt x="11" y="1"/>
                </a:lnTo>
                <a:lnTo>
                  <a:pt x="12" y="8"/>
                </a:lnTo>
                <a:lnTo>
                  <a:pt x="8" y="20"/>
                </a:lnTo>
                <a:lnTo>
                  <a:pt x="4" y="27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26" name="Freeform 387"/>
          <p:cNvSpPr>
            <a:spLocks/>
          </p:cNvSpPr>
          <p:nvPr/>
        </p:nvSpPr>
        <p:spPr bwMode="auto">
          <a:xfrm>
            <a:off x="4140200" y="4873625"/>
            <a:ext cx="31750" cy="7938"/>
          </a:xfrm>
          <a:custGeom>
            <a:avLst/>
            <a:gdLst>
              <a:gd name="T0" fmla="*/ 0 w 20"/>
              <a:gd name="T1" fmla="*/ 5 h 5"/>
              <a:gd name="T2" fmla="*/ 1 w 20"/>
              <a:gd name="T3" fmla="*/ 0 h 5"/>
              <a:gd name="T4" fmla="*/ 10 w 20"/>
              <a:gd name="T5" fmla="*/ 0 h 5"/>
              <a:gd name="T6" fmla="*/ 20 w 20"/>
              <a:gd name="T7" fmla="*/ 2 h 5"/>
              <a:gd name="T8" fmla="*/ 20 w 20"/>
              <a:gd name="T9" fmla="*/ 5 h 5"/>
              <a:gd name="T10" fmla="*/ 12 w 20"/>
              <a:gd name="T11" fmla="*/ 5 h 5"/>
              <a:gd name="T12" fmla="*/ 3 w 20"/>
              <a:gd name="T13" fmla="*/ 5 h 5"/>
              <a:gd name="T14" fmla="*/ 0 w 20"/>
              <a:gd name="T15" fmla="*/ 5 h 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20" h="5">
                <a:moveTo>
                  <a:pt x="0" y="5"/>
                </a:moveTo>
                <a:lnTo>
                  <a:pt x="1" y="0"/>
                </a:lnTo>
                <a:lnTo>
                  <a:pt x="10" y="0"/>
                </a:lnTo>
                <a:lnTo>
                  <a:pt x="20" y="2"/>
                </a:lnTo>
                <a:lnTo>
                  <a:pt x="20" y="5"/>
                </a:lnTo>
                <a:lnTo>
                  <a:pt x="12" y="5"/>
                </a:lnTo>
                <a:lnTo>
                  <a:pt x="3" y="5"/>
                </a:lnTo>
                <a:lnTo>
                  <a:pt x="0" y="5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27" name="Freeform 388"/>
          <p:cNvSpPr>
            <a:spLocks/>
          </p:cNvSpPr>
          <p:nvPr/>
        </p:nvSpPr>
        <p:spPr bwMode="auto">
          <a:xfrm>
            <a:off x="4124325" y="4721225"/>
            <a:ext cx="15875" cy="34925"/>
          </a:xfrm>
          <a:custGeom>
            <a:avLst/>
            <a:gdLst>
              <a:gd name="T0" fmla="*/ 5 w 10"/>
              <a:gd name="T1" fmla="*/ 22 h 22"/>
              <a:gd name="T2" fmla="*/ 2 w 10"/>
              <a:gd name="T3" fmla="*/ 21 h 22"/>
              <a:gd name="T4" fmla="*/ 0 w 10"/>
              <a:gd name="T5" fmla="*/ 17 h 22"/>
              <a:gd name="T6" fmla="*/ 2 w 10"/>
              <a:gd name="T7" fmla="*/ 12 h 22"/>
              <a:gd name="T8" fmla="*/ 5 w 10"/>
              <a:gd name="T9" fmla="*/ 6 h 22"/>
              <a:gd name="T10" fmla="*/ 5 w 10"/>
              <a:gd name="T11" fmla="*/ 0 h 22"/>
              <a:gd name="T12" fmla="*/ 10 w 10"/>
              <a:gd name="T13" fmla="*/ 3 h 22"/>
              <a:gd name="T14" fmla="*/ 6 w 10"/>
              <a:gd name="T15" fmla="*/ 10 h 22"/>
              <a:gd name="T16" fmla="*/ 5 w 10"/>
              <a:gd name="T17" fmla="*/ 11 h 22"/>
              <a:gd name="T18" fmla="*/ 5 w 10"/>
              <a:gd name="T19" fmla="*/ 14 h 22"/>
              <a:gd name="T20" fmla="*/ 6 w 10"/>
              <a:gd name="T21" fmla="*/ 21 h 22"/>
              <a:gd name="T22" fmla="*/ 5 w 10"/>
              <a:gd name="T23" fmla="*/ 22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10" h="22">
                <a:moveTo>
                  <a:pt x="5" y="22"/>
                </a:moveTo>
                <a:lnTo>
                  <a:pt x="2" y="21"/>
                </a:lnTo>
                <a:lnTo>
                  <a:pt x="0" y="17"/>
                </a:lnTo>
                <a:lnTo>
                  <a:pt x="2" y="12"/>
                </a:lnTo>
                <a:lnTo>
                  <a:pt x="5" y="6"/>
                </a:lnTo>
                <a:lnTo>
                  <a:pt x="5" y="0"/>
                </a:lnTo>
                <a:lnTo>
                  <a:pt x="10" y="3"/>
                </a:lnTo>
                <a:lnTo>
                  <a:pt x="6" y="10"/>
                </a:lnTo>
                <a:lnTo>
                  <a:pt x="5" y="11"/>
                </a:lnTo>
                <a:lnTo>
                  <a:pt x="5" y="14"/>
                </a:lnTo>
                <a:lnTo>
                  <a:pt x="6" y="21"/>
                </a:lnTo>
                <a:lnTo>
                  <a:pt x="5" y="22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28" name="Freeform 389"/>
          <p:cNvSpPr>
            <a:spLocks/>
          </p:cNvSpPr>
          <p:nvPr/>
        </p:nvSpPr>
        <p:spPr bwMode="auto">
          <a:xfrm>
            <a:off x="4203700" y="4676775"/>
            <a:ext cx="33338" cy="15875"/>
          </a:xfrm>
          <a:custGeom>
            <a:avLst/>
            <a:gdLst>
              <a:gd name="T0" fmla="*/ 1 w 21"/>
              <a:gd name="T1" fmla="*/ 10 h 10"/>
              <a:gd name="T2" fmla="*/ 2 w 21"/>
              <a:gd name="T3" fmla="*/ 6 h 10"/>
              <a:gd name="T4" fmla="*/ 0 w 21"/>
              <a:gd name="T5" fmla="*/ 2 h 10"/>
              <a:gd name="T6" fmla="*/ 5 w 21"/>
              <a:gd name="T7" fmla="*/ 0 h 10"/>
              <a:gd name="T8" fmla="*/ 17 w 21"/>
              <a:gd name="T9" fmla="*/ 2 h 10"/>
              <a:gd name="T10" fmla="*/ 21 w 21"/>
              <a:gd name="T11" fmla="*/ 4 h 10"/>
              <a:gd name="T12" fmla="*/ 17 w 21"/>
              <a:gd name="T13" fmla="*/ 5 h 10"/>
              <a:gd name="T14" fmla="*/ 1 w 21"/>
              <a:gd name="T15" fmla="*/ 10 h 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21" h="10">
                <a:moveTo>
                  <a:pt x="1" y="10"/>
                </a:moveTo>
                <a:lnTo>
                  <a:pt x="2" y="6"/>
                </a:lnTo>
                <a:lnTo>
                  <a:pt x="0" y="2"/>
                </a:lnTo>
                <a:lnTo>
                  <a:pt x="5" y="0"/>
                </a:lnTo>
                <a:lnTo>
                  <a:pt x="17" y="2"/>
                </a:lnTo>
                <a:lnTo>
                  <a:pt x="21" y="4"/>
                </a:lnTo>
                <a:lnTo>
                  <a:pt x="17" y="5"/>
                </a:lnTo>
                <a:lnTo>
                  <a:pt x="1" y="10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29" name="Freeform 390"/>
          <p:cNvSpPr>
            <a:spLocks/>
          </p:cNvSpPr>
          <p:nvPr/>
        </p:nvSpPr>
        <p:spPr bwMode="auto">
          <a:xfrm>
            <a:off x="4305300" y="4629150"/>
            <a:ext cx="9525" cy="12700"/>
          </a:xfrm>
          <a:custGeom>
            <a:avLst/>
            <a:gdLst>
              <a:gd name="T0" fmla="*/ 1 w 6"/>
              <a:gd name="T1" fmla="*/ 8 h 8"/>
              <a:gd name="T2" fmla="*/ 0 w 6"/>
              <a:gd name="T3" fmla="*/ 4 h 8"/>
              <a:gd name="T4" fmla="*/ 2 w 6"/>
              <a:gd name="T5" fmla="*/ 0 h 8"/>
              <a:gd name="T6" fmla="*/ 4 w 6"/>
              <a:gd name="T7" fmla="*/ 1 h 8"/>
              <a:gd name="T8" fmla="*/ 6 w 6"/>
              <a:gd name="T9" fmla="*/ 4 h 8"/>
              <a:gd name="T10" fmla="*/ 1 w 6"/>
              <a:gd name="T11" fmla="*/ 8 h 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6" h="8">
                <a:moveTo>
                  <a:pt x="1" y="8"/>
                </a:moveTo>
                <a:lnTo>
                  <a:pt x="0" y="4"/>
                </a:lnTo>
                <a:lnTo>
                  <a:pt x="2" y="0"/>
                </a:lnTo>
                <a:lnTo>
                  <a:pt x="4" y="1"/>
                </a:lnTo>
                <a:lnTo>
                  <a:pt x="6" y="4"/>
                </a:lnTo>
                <a:lnTo>
                  <a:pt x="1" y="8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30" name="Freeform 391"/>
          <p:cNvSpPr>
            <a:spLocks/>
          </p:cNvSpPr>
          <p:nvPr/>
        </p:nvSpPr>
        <p:spPr bwMode="auto">
          <a:xfrm>
            <a:off x="4575175" y="4608513"/>
            <a:ext cx="22225" cy="33338"/>
          </a:xfrm>
          <a:custGeom>
            <a:avLst/>
            <a:gdLst>
              <a:gd name="T0" fmla="*/ 11 w 14"/>
              <a:gd name="T1" fmla="*/ 21 h 21"/>
              <a:gd name="T2" fmla="*/ 6 w 14"/>
              <a:gd name="T3" fmla="*/ 17 h 21"/>
              <a:gd name="T4" fmla="*/ 6 w 14"/>
              <a:gd name="T5" fmla="*/ 15 h 21"/>
              <a:gd name="T6" fmla="*/ 7 w 14"/>
              <a:gd name="T7" fmla="*/ 14 h 21"/>
              <a:gd name="T8" fmla="*/ 8 w 14"/>
              <a:gd name="T9" fmla="*/ 11 h 21"/>
              <a:gd name="T10" fmla="*/ 2 w 14"/>
              <a:gd name="T11" fmla="*/ 4 h 21"/>
              <a:gd name="T12" fmla="*/ 0 w 14"/>
              <a:gd name="T13" fmla="*/ 2 h 21"/>
              <a:gd name="T14" fmla="*/ 3 w 14"/>
              <a:gd name="T15" fmla="*/ 0 h 21"/>
              <a:gd name="T16" fmla="*/ 4 w 14"/>
              <a:gd name="T17" fmla="*/ 3 h 21"/>
              <a:gd name="T18" fmla="*/ 14 w 14"/>
              <a:gd name="T19" fmla="*/ 11 h 21"/>
              <a:gd name="T20" fmla="*/ 14 w 14"/>
              <a:gd name="T21" fmla="*/ 18 h 21"/>
              <a:gd name="T22" fmla="*/ 11 w 14"/>
              <a:gd name="T23" fmla="*/ 21 h 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14" h="21">
                <a:moveTo>
                  <a:pt x="11" y="21"/>
                </a:moveTo>
                <a:lnTo>
                  <a:pt x="6" y="17"/>
                </a:lnTo>
                <a:lnTo>
                  <a:pt x="6" y="15"/>
                </a:lnTo>
                <a:lnTo>
                  <a:pt x="7" y="14"/>
                </a:lnTo>
                <a:lnTo>
                  <a:pt x="8" y="11"/>
                </a:lnTo>
                <a:lnTo>
                  <a:pt x="2" y="4"/>
                </a:lnTo>
                <a:lnTo>
                  <a:pt x="0" y="2"/>
                </a:lnTo>
                <a:lnTo>
                  <a:pt x="3" y="0"/>
                </a:lnTo>
                <a:lnTo>
                  <a:pt x="4" y="3"/>
                </a:lnTo>
                <a:lnTo>
                  <a:pt x="14" y="11"/>
                </a:lnTo>
                <a:lnTo>
                  <a:pt x="14" y="18"/>
                </a:lnTo>
                <a:lnTo>
                  <a:pt x="11" y="21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31" name="Freeform 392"/>
          <p:cNvSpPr>
            <a:spLocks/>
          </p:cNvSpPr>
          <p:nvPr/>
        </p:nvSpPr>
        <p:spPr bwMode="auto">
          <a:xfrm>
            <a:off x="4254500" y="4611688"/>
            <a:ext cx="26988" cy="20638"/>
          </a:xfrm>
          <a:custGeom>
            <a:avLst/>
            <a:gdLst>
              <a:gd name="T0" fmla="*/ 13 w 17"/>
              <a:gd name="T1" fmla="*/ 13 h 13"/>
              <a:gd name="T2" fmla="*/ 2 w 17"/>
              <a:gd name="T3" fmla="*/ 5 h 13"/>
              <a:gd name="T4" fmla="*/ 0 w 17"/>
              <a:gd name="T5" fmla="*/ 1 h 13"/>
              <a:gd name="T6" fmla="*/ 3 w 17"/>
              <a:gd name="T7" fmla="*/ 0 h 13"/>
              <a:gd name="T8" fmla="*/ 8 w 17"/>
              <a:gd name="T9" fmla="*/ 1 h 13"/>
              <a:gd name="T10" fmla="*/ 15 w 17"/>
              <a:gd name="T11" fmla="*/ 6 h 13"/>
              <a:gd name="T12" fmla="*/ 17 w 17"/>
              <a:gd name="T13" fmla="*/ 11 h 13"/>
              <a:gd name="T14" fmla="*/ 17 w 17"/>
              <a:gd name="T15" fmla="*/ 13 h 13"/>
              <a:gd name="T16" fmla="*/ 13 w 17"/>
              <a:gd name="T17" fmla="*/ 13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" h="13">
                <a:moveTo>
                  <a:pt x="13" y="13"/>
                </a:moveTo>
                <a:lnTo>
                  <a:pt x="2" y="5"/>
                </a:lnTo>
                <a:lnTo>
                  <a:pt x="0" y="1"/>
                </a:lnTo>
                <a:lnTo>
                  <a:pt x="3" y="0"/>
                </a:lnTo>
                <a:lnTo>
                  <a:pt x="8" y="1"/>
                </a:lnTo>
                <a:lnTo>
                  <a:pt x="15" y="6"/>
                </a:lnTo>
                <a:lnTo>
                  <a:pt x="17" y="11"/>
                </a:lnTo>
                <a:lnTo>
                  <a:pt x="17" y="13"/>
                </a:lnTo>
                <a:lnTo>
                  <a:pt x="13" y="13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32" name="Freeform 393"/>
          <p:cNvSpPr>
            <a:spLocks/>
          </p:cNvSpPr>
          <p:nvPr/>
        </p:nvSpPr>
        <p:spPr bwMode="auto">
          <a:xfrm>
            <a:off x="4562475" y="4624388"/>
            <a:ext cx="15875" cy="7938"/>
          </a:xfrm>
          <a:custGeom>
            <a:avLst/>
            <a:gdLst>
              <a:gd name="T0" fmla="*/ 0 w 10"/>
              <a:gd name="T1" fmla="*/ 5 h 5"/>
              <a:gd name="T2" fmla="*/ 1 w 10"/>
              <a:gd name="T3" fmla="*/ 4 h 5"/>
              <a:gd name="T4" fmla="*/ 5 w 10"/>
              <a:gd name="T5" fmla="*/ 0 h 5"/>
              <a:gd name="T6" fmla="*/ 10 w 10"/>
              <a:gd name="T7" fmla="*/ 4 h 5"/>
              <a:gd name="T8" fmla="*/ 4 w 10"/>
              <a:gd name="T9" fmla="*/ 5 h 5"/>
              <a:gd name="T10" fmla="*/ 0 w 10"/>
              <a:gd name="T11" fmla="*/ 5 h 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0" h="5">
                <a:moveTo>
                  <a:pt x="0" y="5"/>
                </a:moveTo>
                <a:lnTo>
                  <a:pt x="1" y="4"/>
                </a:lnTo>
                <a:lnTo>
                  <a:pt x="5" y="0"/>
                </a:lnTo>
                <a:lnTo>
                  <a:pt x="10" y="4"/>
                </a:lnTo>
                <a:lnTo>
                  <a:pt x="4" y="5"/>
                </a:lnTo>
                <a:lnTo>
                  <a:pt x="0" y="5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33" name="Freeform 394"/>
          <p:cNvSpPr>
            <a:spLocks/>
          </p:cNvSpPr>
          <p:nvPr/>
        </p:nvSpPr>
        <p:spPr bwMode="auto">
          <a:xfrm>
            <a:off x="4459288" y="4546600"/>
            <a:ext cx="19050" cy="25400"/>
          </a:xfrm>
          <a:custGeom>
            <a:avLst/>
            <a:gdLst>
              <a:gd name="T0" fmla="*/ 12 w 12"/>
              <a:gd name="T1" fmla="*/ 16 h 16"/>
              <a:gd name="T2" fmla="*/ 9 w 12"/>
              <a:gd name="T3" fmla="*/ 13 h 16"/>
              <a:gd name="T4" fmla="*/ 1 w 12"/>
              <a:gd name="T5" fmla="*/ 12 h 16"/>
              <a:gd name="T6" fmla="*/ 0 w 12"/>
              <a:gd name="T7" fmla="*/ 0 h 16"/>
              <a:gd name="T8" fmla="*/ 2 w 12"/>
              <a:gd name="T9" fmla="*/ 5 h 16"/>
              <a:gd name="T10" fmla="*/ 9 w 12"/>
              <a:gd name="T11" fmla="*/ 7 h 16"/>
              <a:gd name="T12" fmla="*/ 12 w 12"/>
              <a:gd name="T13" fmla="*/ 16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2" h="16">
                <a:moveTo>
                  <a:pt x="12" y="16"/>
                </a:moveTo>
                <a:lnTo>
                  <a:pt x="9" y="13"/>
                </a:lnTo>
                <a:lnTo>
                  <a:pt x="1" y="12"/>
                </a:lnTo>
                <a:lnTo>
                  <a:pt x="0" y="0"/>
                </a:lnTo>
                <a:lnTo>
                  <a:pt x="2" y="5"/>
                </a:lnTo>
                <a:lnTo>
                  <a:pt x="9" y="7"/>
                </a:lnTo>
                <a:lnTo>
                  <a:pt x="12" y="16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34" name="Freeform 395"/>
          <p:cNvSpPr>
            <a:spLocks/>
          </p:cNvSpPr>
          <p:nvPr/>
        </p:nvSpPr>
        <p:spPr bwMode="auto">
          <a:xfrm>
            <a:off x="4622800" y="4548188"/>
            <a:ext cx="26988" cy="23813"/>
          </a:xfrm>
          <a:custGeom>
            <a:avLst/>
            <a:gdLst>
              <a:gd name="T0" fmla="*/ 13 w 17"/>
              <a:gd name="T1" fmla="*/ 15 h 15"/>
              <a:gd name="T2" fmla="*/ 8 w 17"/>
              <a:gd name="T3" fmla="*/ 14 h 15"/>
              <a:gd name="T4" fmla="*/ 6 w 17"/>
              <a:gd name="T5" fmla="*/ 8 h 15"/>
              <a:gd name="T6" fmla="*/ 0 w 17"/>
              <a:gd name="T7" fmla="*/ 0 h 15"/>
              <a:gd name="T8" fmla="*/ 8 w 17"/>
              <a:gd name="T9" fmla="*/ 7 h 15"/>
              <a:gd name="T10" fmla="*/ 10 w 17"/>
              <a:gd name="T11" fmla="*/ 8 h 15"/>
              <a:gd name="T12" fmla="*/ 17 w 17"/>
              <a:gd name="T13" fmla="*/ 11 h 15"/>
              <a:gd name="T14" fmla="*/ 15 w 17"/>
              <a:gd name="T15" fmla="*/ 14 h 15"/>
              <a:gd name="T16" fmla="*/ 14 w 17"/>
              <a:gd name="T17" fmla="*/ 14 h 15"/>
              <a:gd name="T18" fmla="*/ 13 w 17"/>
              <a:gd name="T19" fmla="*/ 15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7" h="15">
                <a:moveTo>
                  <a:pt x="13" y="15"/>
                </a:moveTo>
                <a:lnTo>
                  <a:pt x="8" y="14"/>
                </a:lnTo>
                <a:lnTo>
                  <a:pt x="6" y="8"/>
                </a:lnTo>
                <a:lnTo>
                  <a:pt x="0" y="0"/>
                </a:lnTo>
                <a:lnTo>
                  <a:pt x="8" y="7"/>
                </a:lnTo>
                <a:lnTo>
                  <a:pt x="10" y="8"/>
                </a:lnTo>
                <a:lnTo>
                  <a:pt x="17" y="11"/>
                </a:lnTo>
                <a:lnTo>
                  <a:pt x="15" y="14"/>
                </a:lnTo>
                <a:lnTo>
                  <a:pt x="14" y="14"/>
                </a:lnTo>
                <a:lnTo>
                  <a:pt x="13" y="15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35" name="Freeform 396"/>
          <p:cNvSpPr>
            <a:spLocks/>
          </p:cNvSpPr>
          <p:nvPr/>
        </p:nvSpPr>
        <p:spPr bwMode="auto">
          <a:xfrm>
            <a:off x="4346575" y="4492625"/>
            <a:ext cx="33338" cy="31750"/>
          </a:xfrm>
          <a:custGeom>
            <a:avLst/>
            <a:gdLst>
              <a:gd name="T0" fmla="*/ 0 w 21"/>
              <a:gd name="T1" fmla="*/ 20 h 20"/>
              <a:gd name="T2" fmla="*/ 1 w 21"/>
              <a:gd name="T3" fmla="*/ 19 h 20"/>
              <a:gd name="T4" fmla="*/ 2 w 21"/>
              <a:gd name="T5" fmla="*/ 17 h 20"/>
              <a:gd name="T6" fmla="*/ 4 w 21"/>
              <a:gd name="T7" fmla="*/ 15 h 20"/>
              <a:gd name="T8" fmla="*/ 6 w 21"/>
              <a:gd name="T9" fmla="*/ 12 h 20"/>
              <a:gd name="T10" fmla="*/ 4 w 21"/>
              <a:gd name="T11" fmla="*/ 4 h 20"/>
              <a:gd name="T12" fmla="*/ 6 w 21"/>
              <a:gd name="T13" fmla="*/ 0 h 20"/>
              <a:gd name="T14" fmla="*/ 8 w 21"/>
              <a:gd name="T15" fmla="*/ 0 h 20"/>
              <a:gd name="T16" fmla="*/ 20 w 21"/>
              <a:gd name="T17" fmla="*/ 2 h 20"/>
              <a:gd name="T18" fmla="*/ 21 w 21"/>
              <a:gd name="T19" fmla="*/ 4 h 20"/>
              <a:gd name="T20" fmla="*/ 2 w 21"/>
              <a:gd name="T21" fmla="*/ 19 h 20"/>
              <a:gd name="T22" fmla="*/ 0 w 21"/>
              <a:gd name="T23" fmla="*/ 20 h 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21" h="20">
                <a:moveTo>
                  <a:pt x="0" y="20"/>
                </a:moveTo>
                <a:lnTo>
                  <a:pt x="1" y="19"/>
                </a:lnTo>
                <a:lnTo>
                  <a:pt x="2" y="17"/>
                </a:lnTo>
                <a:lnTo>
                  <a:pt x="4" y="15"/>
                </a:lnTo>
                <a:lnTo>
                  <a:pt x="6" y="12"/>
                </a:lnTo>
                <a:lnTo>
                  <a:pt x="4" y="4"/>
                </a:lnTo>
                <a:lnTo>
                  <a:pt x="6" y="0"/>
                </a:lnTo>
                <a:lnTo>
                  <a:pt x="8" y="0"/>
                </a:lnTo>
                <a:lnTo>
                  <a:pt x="20" y="2"/>
                </a:lnTo>
                <a:lnTo>
                  <a:pt x="21" y="4"/>
                </a:lnTo>
                <a:lnTo>
                  <a:pt x="2" y="19"/>
                </a:lnTo>
                <a:lnTo>
                  <a:pt x="0" y="20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36" name="Freeform 397"/>
          <p:cNvSpPr>
            <a:spLocks/>
          </p:cNvSpPr>
          <p:nvPr/>
        </p:nvSpPr>
        <p:spPr bwMode="auto">
          <a:xfrm>
            <a:off x="4691063" y="4448175"/>
            <a:ext cx="14288" cy="41275"/>
          </a:xfrm>
          <a:custGeom>
            <a:avLst/>
            <a:gdLst>
              <a:gd name="T0" fmla="*/ 1 w 9"/>
              <a:gd name="T1" fmla="*/ 26 h 26"/>
              <a:gd name="T2" fmla="*/ 0 w 9"/>
              <a:gd name="T3" fmla="*/ 18 h 26"/>
              <a:gd name="T4" fmla="*/ 0 w 9"/>
              <a:gd name="T5" fmla="*/ 13 h 26"/>
              <a:gd name="T6" fmla="*/ 2 w 9"/>
              <a:gd name="T7" fmla="*/ 4 h 26"/>
              <a:gd name="T8" fmla="*/ 4 w 9"/>
              <a:gd name="T9" fmla="*/ 3 h 26"/>
              <a:gd name="T10" fmla="*/ 8 w 9"/>
              <a:gd name="T11" fmla="*/ 3 h 26"/>
              <a:gd name="T12" fmla="*/ 8 w 9"/>
              <a:gd name="T13" fmla="*/ 0 h 26"/>
              <a:gd name="T14" fmla="*/ 9 w 9"/>
              <a:gd name="T15" fmla="*/ 2 h 26"/>
              <a:gd name="T16" fmla="*/ 9 w 9"/>
              <a:gd name="T17" fmla="*/ 3 h 26"/>
              <a:gd name="T18" fmla="*/ 9 w 9"/>
              <a:gd name="T19" fmla="*/ 4 h 26"/>
              <a:gd name="T20" fmla="*/ 9 w 9"/>
              <a:gd name="T21" fmla="*/ 7 h 26"/>
              <a:gd name="T22" fmla="*/ 8 w 9"/>
              <a:gd name="T23" fmla="*/ 9 h 26"/>
              <a:gd name="T24" fmla="*/ 8 w 9"/>
              <a:gd name="T25" fmla="*/ 11 h 26"/>
              <a:gd name="T26" fmla="*/ 6 w 9"/>
              <a:gd name="T27" fmla="*/ 13 h 26"/>
              <a:gd name="T28" fmla="*/ 4 w 9"/>
              <a:gd name="T29" fmla="*/ 21 h 26"/>
              <a:gd name="T30" fmla="*/ 5 w 9"/>
              <a:gd name="T31" fmla="*/ 22 h 26"/>
              <a:gd name="T32" fmla="*/ 4 w 9"/>
              <a:gd name="T33" fmla="*/ 26 h 26"/>
              <a:gd name="T34" fmla="*/ 2 w 9"/>
              <a:gd name="T35" fmla="*/ 26 h 26"/>
              <a:gd name="T36" fmla="*/ 1 w 9"/>
              <a:gd name="T37" fmla="*/ 26 h 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9" h="26">
                <a:moveTo>
                  <a:pt x="1" y="26"/>
                </a:moveTo>
                <a:lnTo>
                  <a:pt x="0" y="18"/>
                </a:lnTo>
                <a:lnTo>
                  <a:pt x="0" y="13"/>
                </a:lnTo>
                <a:lnTo>
                  <a:pt x="2" y="4"/>
                </a:lnTo>
                <a:lnTo>
                  <a:pt x="4" y="3"/>
                </a:lnTo>
                <a:lnTo>
                  <a:pt x="8" y="3"/>
                </a:lnTo>
                <a:lnTo>
                  <a:pt x="8" y="0"/>
                </a:lnTo>
                <a:lnTo>
                  <a:pt x="9" y="2"/>
                </a:lnTo>
                <a:lnTo>
                  <a:pt x="9" y="3"/>
                </a:lnTo>
                <a:lnTo>
                  <a:pt x="9" y="4"/>
                </a:lnTo>
                <a:lnTo>
                  <a:pt x="9" y="7"/>
                </a:lnTo>
                <a:lnTo>
                  <a:pt x="8" y="9"/>
                </a:lnTo>
                <a:lnTo>
                  <a:pt x="8" y="11"/>
                </a:lnTo>
                <a:lnTo>
                  <a:pt x="6" y="13"/>
                </a:lnTo>
                <a:lnTo>
                  <a:pt x="4" y="21"/>
                </a:lnTo>
                <a:lnTo>
                  <a:pt x="5" y="22"/>
                </a:lnTo>
                <a:lnTo>
                  <a:pt x="4" y="26"/>
                </a:lnTo>
                <a:lnTo>
                  <a:pt x="2" y="26"/>
                </a:lnTo>
                <a:lnTo>
                  <a:pt x="1" y="26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37" name="Freeform 398"/>
          <p:cNvSpPr>
            <a:spLocks/>
          </p:cNvSpPr>
          <p:nvPr/>
        </p:nvSpPr>
        <p:spPr bwMode="auto">
          <a:xfrm>
            <a:off x="4625975" y="4441825"/>
            <a:ext cx="31750" cy="36513"/>
          </a:xfrm>
          <a:custGeom>
            <a:avLst/>
            <a:gdLst>
              <a:gd name="T0" fmla="*/ 12 w 20"/>
              <a:gd name="T1" fmla="*/ 23 h 23"/>
              <a:gd name="T2" fmla="*/ 9 w 20"/>
              <a:gd name="T3" fmla="*/ 18 h 23"/>
              <a:gd name="T4" fmla="*/ 6 w 20"/>
              <a:gd name="T5" fmla="*/ 17 h 23"/>
              <a:gd name="T6" fmla="*/ 0 w 20"/>
              <a:gd name="T7" fmla="*/ 15 h 23"/>
              <a:gd name="T8" fmla="*/ 6 w 20"/>
              <a:gd name="T9" fmla="*/ 8 h 23"/>
              <a:gd name="T10" fmla="*/ 13 w 20"/>
              <a:gd name="T11" fmla="*/ 2 h 23"/>
              <a:gd name="T12" fmla="*/ 15 w 20"/>
              <a:gd name="T13" fmla="*/ 2 h 23"/>
              <a:gd name="T14" fmla="*/ 16 w 20"/>
              <a:gd name="T15" fmla="*/ 0 h 23"/>
              <a:gd name="T16" fmla="*/ 19 w 20"/>
              <a:gd name="T17" fmla="*/ 3 h 23"/>
              <a:gd name="T18" fmla="*/ 20 w 20"/>
              <a:gd name="T19" fmla="*/ 4 h 23"/>
              <a:gd name="T20" fmla="*/ 20 w 20"/>
              <a:gd name="T21" fmla="*/ 7 h 23"/>
              <a:gd name="T22" fmla="*/ 19 w 20"/>
              <a:gd name="T23" fmla="*/ 11 h 23"/>
              <a:gd name="T24" fmla="*/ 15 w 20"/>
              <a:gd name="T25" fmla="*/ 23 h 23"/>
              <a:gd name="T26" fmla="*/ 12 w 20"/>
              <a:gd name="T27" fmla="*/ 23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20" h="23">
                <a:moveTo>
                  <a:pt x="12" y="23"/>
                </a:moveTo>
                <a:lnTo>
                  <a:pt x="9" y="18"/>
                </a:lnTo>
                <a:lnTo>
                  <a:pt x="6" y="17"/>
                </a:lnTo>
                <a:lnTo>
                  <a:pt x="0" y="15"/>
                </a:lnTo>
                <a:lnTo>
                  <a:pt x="6" y="8"/>
                </a:lnTo>
                <a:lnTo>
                  <a:pt x="13" y="2"/>
                </a:lnTo>
                <a:lnTo>
                  <a:pt x="15" y="2"/>
                </a:lnTo>
                <a:lnTo>
                  <a:pt x="16" y="0"/>
                </a:lnTo>
                <a:lnTo>
                  <a:pt x="19" y="3"/>
                </a:lnTo>
                <a:lnTo>
                  <a:pt x="20" y="4"/>
                </a:lnTo>
                <a:lnTo>
                  <a:pt x="20" y="7"/>
                </a:lnTo>
                <a:lnTo>
                  <a:pt x="19" y="11"/>
                </a:lnTo>
                <a:lnTo>
                  <a:pt x="15" y="23"/>
                </a:lnTo>
                <a:lnTo>
                  <a:pt x="12" y="23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38" name="Freeform 399"/>
          <p:cNvSpPr>
            <a:spLocks/>
          </p:cNvSpPr>
          <p:nvPr/>
        </p:nvSpPr>
        <p:spPr bwMode="auto">
          <a:xfrm>
            <a:off x="4562475" y="4424363"/>
            <a:ext cx="25400" cy="20638"/>
          </a:xfrm>
          <a:custGeom>
            <a:avLst/>
            <a:gdLst>
              <a:gd name="T0" fmla="*/ 1 w 16"/>
              <a:gd name="T1" fmla="*/ 13 h 13"/>
              <a:gd name="T2" fmla="*/ 0 w 16"/>
              <a:gd name="T3" fmla="*/ 9 h 13"/>
              <a:gd name="T4" fmla="*/ 0 w 16"/>
              <a:gd name="T5" fmla="*/ 7 h 13"/>
              <a:gd name="T6" fmla="*/ 1 w 16"/>
              <a:gd name="T7" fmla="*/ 6 h 13"/>
              <a:gd name="T8" fmla="*/ 1 w 16"/>
              <a:gd name="T9" fmla="*/ 6 h 13"/>
              <a:gd name="T10" fmla="*/ 15 w 16"/>
              <a:gd name="T11" fmla="*/ 0 h 13"/>
              <a:gd name="T12" fmla="*/ 16 w 16"/>
              <a:gd name="T13" fmla="*/ 0 h 13"/>
              <a:gd name="T14" fmla="*/ 16 w 16"/>
              <a:gd name="T15" fmla="*/ 6 h 13"/>
              <a:gd name="T16" fmla="*/ 16 w 16"/>
              <a:gd name="T17" fmla="*/ 7 h 13"/>
              <a:gd name="T18" fmla="*/ 15 w 16"/>
              <a:gd name="T19" fmla="*/ 7 h 13"/>
              <a:gd name="T20" fmla="*/ 1 w 16"/>
              <a:gd name="T21" fmla="*/ 13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6" h="13">
                <a:moveTo>
                  <a:pt x="1" y="13"/>
                </a:moveTo>
                <a:lnTo>
                  <a:pt x="0" y="9"/>
                </a:lnTo>
                <a:lnTo>
                  <a:pt x="0" y="7"/>
                </a:lnTo>
                <a:lnTo>
                  <a:pt x="1" y="6"/>
                </a:lnTo>
                <a:lnTo>
                  <a:pt x="1" y="6"/>
                </a:lnTo>
                <a:lnTo>
                  <a:pt x="15" y="0"/>
                </a:lnTo>
                <a:lnTo>
                  <a:pt x="16" y="0"/>
                </a:lnTo>
                <a:lnTo>
                  <a:pt x="16" y="6"/>
                </a:lnTo>
                <a:lnTo>
                  <a:pt x="16" y="7"/>
                </a:lnTo>
                <a:lnTo>
                  <a:pt x="15" y="7"/>
                </a:lnTo>
                <a:lnTo>
                  <a:pt x="1" y="13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39" name="Freeform 400"/>
          <p:cNvSpPr>
            <a:spLocks/>
          </p:cNvSpPr>
          <p:nvPr/>
        </p:nvSpPr>
        <p:spPr bwMode="auto">
          <a:xfrm>
            <a:off x="4772025" y="4370388"/>
            <a:ext cx="17463" cy="12700"/>
          </a:xfrm>
          <a:custGeom>
            <a:avLst/>
            <a:gdLst>
              <a:gd name="T0" fmla="*/ 10 w 11"/>
              <a:gd name="T1" fmla="*/ 8 h 8"/>
              <a:gd name="T2" fmla="*/ 4 w 11"/>
              <a:gd name="T3" fmla="*/ 7 h 8"/>
              <a:gd name="T4" fmla="*/ 0 w 11"/>
              <a:gd name="T5" fmla="*/ 2 h 8"/>
              <a:gd name="T6" fmla="*/ 6 w 11"/>
              <a:gd name="T7" fmla="*/ 0 h 8"/>
              <a:gd name="T8" fmla="*/ 6 w 11"/>
              <a:gd name="T9" fmla="*/ 2 h 8"/>
              <a:gd name="T10" fmla="*/ 11 w 11"/>
              <a:gd name="T11" fmla="*/ 6 h 8"/>
              <a:gd name="T12" fmla="*/ 11 w 11"/>
              <a:gd name="T13" fmla="*/ 7 h 8"/>
              <a:gd name="T14" fmla="*/ 10 w 11"/>
              <a:gd name="T15" fmla="*/ 8 h 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1" h="8">
                <a:moveTo>
                  <a:pt x="10" y="8"/>
                </a:moveTo>
                <a:lnTo>
                  <a:pt x="4" y="7"/>
                </a:lnTo>
                <a:lnTo>
                  <a:pt x="0" y="2"/>
                </a:lnTo>
                <a:lnTo>
                  <a:pt x="6" y="0"/>
                </a:lnTo>
                <a:lnTo>
                  <a:pt x="6" y="2"/>
                </a:lnTo>
                <a:lnTo>
                  <a:pt x="11" y="6"/>
                </a:lnTo>
                <a:lnTo>
                  <a:pt x="11" y="7"/>
                </a:lnTo>
                <a:lnTo>
                  <a:pt x="10" y="8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40" name="Freeform 401"/>
          <p:cNvSpPr>
            <a:spLocks/>
          </p:cNvSpPr>
          <p:nvPr/>
        </p:nvSpPr>
        <p:spPr bwMode="auto">
          <a:xfrm>
            <a:off x="4733925" y="4225925"/>
            <a:ext cx="30163" cy="28575"/>
          </a:xfrm>
          <a:custGeom>
            <a:avLst/>
            <a:gdLst>
              <a:gd name="T0" fmla="*/ 5 w 19"/>
              <a:gd name="T1" fmla="*/ 18 h 18"/>
              <a:gd name="T2" fmla="*/ 4 w 19"/>
              <a:gd name="T3" fmla="*/ 16 h 18"/>
              <a:gd name="T4" fmla="*/ 0 w 19"/>
              <a:gd name="T5" fmla="*/ 12 h 18"/>
              <a:gd name="T6" fmla="*/ 1 w 19"/>
              <a:gd name="T7" fmla="*/ 3 h 18"/>
              <a:gd name="T8" fmla="*/ 11 w 19"/>
              <a:gd name="T9" fmla="*/ 1 h 18"/>
              <a:gd name="T10" fmla="*/ 19 w 19"/>
              <a:gd name="T11" fmla="*/ 0 h 18"/>
              <a:gd name="T12" fmla="*/ 16 w 19"/>
              <a:gd name="T13" fmla="*/ 11 h 18"/>
              <a:gd name="T14" fmla="*/ 5 w 19"/>
              <a:gd name="T15" fmla="*/ 18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9" h="18">
                <a:moveTo>
                  <a:pt x="5" y="18"/>
                </a:moveTo>
                <a:lnTo>
                  <a:pt x="4" y="16"/>
                </a:lnTo>
                <a:lnTo>
                  <a:pt x="0" y="12"/>
                </a:lnTo>
                <a:lnTo>
                  <a:pt x="1" y="3"/>
                </a:lnTo>
                <a:lnTo>
                  <a:pt x="11" y="1"/>
                </a:lnTo>
                <a:lnTo>
                  <a:pt x="19" y="0"/>
                </a:lnTo>
                <a:lnTo>
                  <a:pt x="16" y="11"/>
                </a:lnTo>
                <a:lnTo>
                  <a:pt x="5" y="18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41" name="Freeform 402"/>
          <p:cNvSpPr>
            <a:spLocks/>
          </p:cNvSpPr>
          <p:nvPr/>
        </p:nvSpPr>
        <p:spPr bwMode="auto">
          <a:xfrm>
            <a:off x="4816475" y="4221163"/>
            <a:ext cx="23813" cy="22225"/>
          </a:xfrm>
          <a:custGeom>
            <a:avLst/>
            <a:gdLst>
              <a:gd name="T0" fmla="*/ 5 w 15"/>
              <a:gd name="T1" fmla="*/ 14 h 14"/>
              <a:gd name="T2" fmla="*/ 2 w 15"/>
              <a:gd name="T3" fmla="*/ 7 h 14"/>
              <a:gd name="T4" fmla="*/ 0 w 15"/>
              <a:gd name="T5" fmla="*/ 0 h 14"/>
              <a:gd name="T6" fmla="*/ 6 w 15"/>
              <a:gd name="T7" fmla="*/ 2 h 14"/>
              <a:gd name="T8" fmla="*/ 13 w 15"/>
              <a:gd name="T9" fmla="*/ 8 h 14"/>
              <a:gd name="T10" fmla="*/ 15 w 15"/>
              <a:gd name="T11" fmla="*/ 8 h 14"/>
              <a:gd name="T12" fmla="*/ 15 w 15"/>
              <a:gd name="T13" fmla="*/ 10 h 14"/>
              <a:gd name="T14" fmla="*/ 6 w 15"/>
              <a:gd name="T15" fmla="*/ 14 h 14"/>
              <a:gd name="T16" fmla="*/ 5 w 15"/>
              <a:gd name="T17" fmla="*/ 14 h 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5" h="14">
                <a:moveTo>
                  <a:pt x="5" y="14"/>
                </a:moveTo>
                <a:lnTo>
                  <a:pt x="2" y="7"/>
                </a:lnTo>
                <a:lnTo>
                  <a:pt x="0" y="0"/>
                </a:lnTo>
                <a:lnTo>
                  <a:pt x="6" y="2"/>
                </a:lnTo>
                <a:lnTo>
                  <a:pt x="13" y="8"/>
                </a:lnTo>
                <a:lnTo>
                  <a:pt x="15" y="8"/>
                </a:lnTo>
                <a:lnTo>
                  <a:pt x="15" y="10"/>
                </a:lnTo>
                <a:lnTo>
                  <a:pt x="6" y="14"/>
                </a:lnTo>
                <a:lnTo>
                  <a:pt x="5" y="14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42" name="Freeform 403"/>
          <p:cNvSpPr>
            <a:spLocks/>
          </p:cNvSpPr>
          <p:nvPr/>
        </p:nvSpPr>
        <p:spPr bwMode="auto">
          <a:xfrm>
            <a:off x="4781550" y="4184650"/>
            <a:ext cx="42863" cy="28575"/>
          </a:xfrm>
          <a:custGeom>
            <a:avLst/>
            <a:gdLst>
              <a:gd name="T0" fmla="*/ 19 w 27"/>
              <a:gd name="T1" fmla="*/ 18 h 18"/>
              <a:gd name="T2" fmla="*/ 15 w 27"/>
              <a:gd name="T3" fmla="*/ 16 h 18"/>
              <a:gd name="T4" fmla="*/ 8 w 27"/>
              <a:gd name="T5" fmla="*/ 15 h 18"/>
              <a:gd name="T6" fmla="*/ 1 w 27"/>
              <a:gd name="T7" fmla="*/ 14 h 18"/>
              <a:gd name="T8" fmla="*/ 0 w 27"/>
              <a:gd name="T9" fmla="*/ 3 h 18"/>
              <a:gd name="T10" fmla="*/ 9 w 27"/>
              <a:gd name="T11" fmla="*/ 0 h 18"/>
              <a:gd name="T12" fmla="*/ 11 w 27"/>
              <a:gd name="T13" fmla="*/ 8 h 18"/>
              <a:gd name="T14" fmla="*/ 19 w 27"/>
              <a:gd name="T15" fmla="*/ 14 h 18"/>
              <a:gd name="T16" fmla="*/ 27 w 27"/>
              <a:gd name="T17" fmla="*/ 15 h 18"/>
              <a:gd name="T18" fmla="*/ 19 w 27"/>
              <a:gd name="T19" fmla="*/ 18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27" h="18">
                <a:moveTo>
                  <a:pt x="19" y="18"/>
                </a:moveTo>
                <a:lnTo>
                  <a:pt x="15" y="16"/>
                </a:lnTo>
                <a:lnTo>
                  <a:pt x="8" y="15"/>
                </a:lnTo>
                <a:lnTo>
                  <a:pt x="1" y="14"/>
                </a:lnTo>
                <a:lnTo>
                  <a:pt x="0" y="3"/>
                </a:lnTo>
                <a:lnTo>
                  <a:pt x="9" y="0"/>
                </a:lnTo>
                <a:lnTo>
                  <a:pt x="11" y="8"/>
                </a:lnTo>
                <a:lnTo>
                  <a:pt x="19" y="14"/>
                </a:lnTo>
                <a:lnTo>
                  <a:pt x="27" y="15"/>
                </a:lnTo>
                <a:lnTo>
                  <a:pt x="19" y="18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43" name="Freeform 404"/>
          <p:cNvSpPr>
            <a:spLocks/>
          </p:cNvSpPr>
          <p:nvPr/>
        </p:nvSpPr>
        <p:spPr bwMode="auto">
          <a:xfrm>
            <a:off x="4841875" y="4165600"/>
            <a:ext cx="47625" cy="34925"/>
          </a:xfrm>
          <a:custGeom>
            <a:avLst/>
            <a:gdLst>
              <a:gd name="T0" fmla="*/ 5 w 30"/>
              <a:gd name="T1" fmla="*/ 22 h 22"/>
              <a:gd name="T2" fmla="*/ 5 w 30"/>
              <a:gd name="T3" fmla="*/ 17 h 22"/>
              <a:gd name="T4" fmla="*/ 0 w 30"/>
              <a:gd name="T5" fmla="*/ 11 h 22"/>
              <a:gd name="T6" fmla="*/ 3 w 30"/>
              <a:gd name="T7" fmla="*/ 1 h 22"/>
              <a:gd name="T8" fmla="*/ 22 w 30"/>
              <a:gd name="T9" fmla="*/ 0 h 22"/>
              <a:gd name="T10" fmla="*/ 23 w 30"/>
              <a:gd name="T11" fmla="*/ 4 h 22"/>
              <a:gd name="T12" fmla="*/ 26 w 30"/>
              <a:gd name="T13" fmla="*/ 12 h 22"/>
              <a:gd name="T14" fmla="*/ 30 w 30"/>
              <a:gd name="T15" fmla="*/ 13 h 22"/>
              <a:gd name="T16" fmla="*/ 27 w 30"/>
              <a:gd name="T17" fmla="*/ 15 h 22"/>
              <a:gd name="T18" fmla="*/ 22 w 30"/>
              <a:gd name="T19" fmla="*/ 22 h 22"/>
              <a:gd name="T20" fmla="*/ 18 w 30"/>
              <a:gd name="T21" fmla="*/ 22 h 22"/>
              <a:gd name="T22" fmla="*/ 7 w 30"/>
              <a:gd name="T23" fmla="*/ 22 h 22"/>
              <a:gd name="T24" fmla="*/ 5 w 30"/>
              <a:gd name="T25" fmla="*/ 22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30" h="22">
                <a:moveTo>
                  <a:pt x="5" y="22"/>
                </a:moveTo>
                <a:lnTo>
                  <a:pt x="5" y="17"/>
                </a:lnTo>
                <a:lnTo>
                  <a:pt x="0" y="11"/>
                </a:lnTo>
                <a:lnTo>
                  <a:pt x="3" y="1"/>
                </a:lnTo>
                <a:lnTo>
                  <a:pt x="22" y="0"/>
                </a:lnTo>
                <a:lnTo>
                  <a:pt x="23" y="4"/>
                </a:lnTo>
                <a:lnTo>
                  <a:pt x="26" y="12"/>
                </a:lnTo>
                <a:lnTo>
                  <a:pt x="30" y="13"/>
                </a:lnTo>
                <a:lnTo>
                  <a:pt x="27" y="15"/>
                </a:lnTo>
                <a:lnTo>
                  <a:pt x="22" y="22"/>
                </a:lnTo>
                <a:lnTo>
                  <a:pt x="18" y="22"/>
                </a:lnTo>
                <a:lnTo>
                  <a:pt x="7" y="22"/>
                </a:lnTo>
                <a:lnTo>
                  <a:pt x="5" y="22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44" name="Freeform 405"/>
          <p:cNvSpPr>
            <a:spLocks/>
          </p:cNvSpPr>
          <p:nvPr/>
        </p:nvSpPr>
        <p:spPr bwMode="auto">
          <a:xfrm>
            <a:off x="4891088" y="4154488"/>
            <a:ext cx="34925" cy="41275"/>
          </a:xfrm>
          <a:custGeom>
            <a:avLst/>
            <a:gdLst>
              <a:gd name="T0" fmla="*/ 10 w 22"/>
              <a:gd name="T1" fmla="*/ 26 h 26"/>
              <a:gd name="T2" fmla="*/ 9 w 22"/>
              <a:gd name="T3" fmla="*/ 22 h 26"/>
              <a:gd name="T4" fmla="*/ 7 w 22"/>
              <a:gd name="T5" fmla="*/ 15 h 26"/>
              <a:gd name="T6" fmla="*/ 0 w 22"/>
              <a:gd name="T7" fmla="*/ 5 h 26"/>
              <a:gd name="T8" fmla="*/ 7 w 22"/>
              <a:gd name="T9" fmla="*/ 3 h 26"/>
              <a:gd name="T10" fmla="*/ 13 w 22"/>
              <a:gd name="T11" fmla="*/ 0 h 26"/>
              <a:gd name="T12" fmla="*/ 13 w 22"/>
              <a:gd name="T13" fmla="*/ 3 h 26"/>
              <a:gd name="T14" fmla="*/ 22 w 22"/>
              <a:gd name="T15" fmla="*/ 5 h 26"/>
              <a:gd name="T16" fmla="*/ 22 w 22"/>
              <a:gd name="T17" fmla="*/ 11 h 26"/>
              <a:gd name="T18" fmla="*/ 18 w 22"/>
              <a:gd name="T19" fmla="*/ 12 h 26"/>
              <a:gd name="T20" fmla="*/ 14 w 22"/>
              <a:gd name="T21" fmla="*/ 12 h 26"/>
              <a:gd name="T22" fmla="*/ 14 w 22"/>
              <a:gd name="T23" fmla="*/ 16 h 26"/>
              <a:gd name="T24" fmla="*/ 15 w 22"/>
              <a:gd name="T25" fmla="*/ 18 h 26"/>
              <a:gd name="T26" fmla="*/ 14 w 22"/>
              <a:gd name="T27" fmla="*/ 22 h 26"/>
              <a:gd name="T28" fmla="*/ 10 w 22"/>
              <a:gd name="T29" fmla="*/ 26 h 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22" h="26">
                <a:moveTo>
                  <a:pt x="10" y="26"/>
                </a:moveTo>
                <a:lnTo>
                  <a:pt x="9" y="22"/>
                </a:lnTo>
                <a:lnTo>
                  <a:pt x="7" y="15"/>
                </a:lnTo>
                <a:lnTo>
                  <a:pt x="0" y="5"/>
                </a:lnTo>
                <a:lnTo>
                  <a:pt x="7" y="3"/>
                </a:lnTo>
                <a:lnTo>
                  <a:pt x="13" y="0"/>
                </a:lnTo>
                <a:lnTo>
                  <a:pt x="13" y="3"/>
                </a:lnTo>
                <a:lnTo>
                  <a:pt x="22" y="5"/>
                </a:lnTo>
                <a:lnTo>
                  <a:pt x="22" y="11"/>
                </a:lnTo>
                <a:lnTo>
                  <a:pt x="18" y="12"/>
                </a:lnTo>
                <a:lnTo>
                  <a:pt x="14" y="12"/>
                </a:lnTo>
                <a:lnTo>
                  <a:pt x="14" y="16"/>
                </a:lnTo>
                <a:lnTo>
                  <a:pt x="15" y="18"/>
                </a:lnTo>
                <a:lnTo>
                  <a:pt x="14" y="22"/>
                </a:lnTo>
                <a:lnTo>
                  <a:pt x="10" y="26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45" name="Freeform 407"/>
          <p:cNvSpPr>
            <a:spLocks/>
          </p:cNvSpPr>
          <p:nvPr/>
        </p:nvSpPr>
        <p:spPr bwMode="auto">
          <a:xfrm>
            <a:off x="5205413" y="4117975"/>
            <a:ext cx="34925" cy="49213"/>
          </a:xfrm>
          <a:custGeom>
            <a:avLst/>
            <a:gdLst>
              <a:gd name="T0" fmla="*/ 10 w 22"/>
              <a:gd name="T1" fmla="*/ 31 h 31"/>
              <a:gd name="T2" fmla="*/ 8 w 22"/>
              <a:gd name="T3" fmla="*/ 30 h 31"/>
              <a:gd name="T4" fmla="*/ 3 w 22"/>
              <a:gd name="T5" fmla="*/ 28 h 31"/>
              <a:gd name="T6" fmla="*/ 0 w 22"/>
              <a:gd name="T7" fmla="*/ 23 h 31"/>
              <a:gd name="T8" fmla="*/ 2 w 22"/>
              <a:gd name="T9" fmla="*/ 17 h 31"/>
              <a:gd name="T10" fmla="*/ 0 w 22"/>
              <a:gd name="T11" fmla="*/ 9 h 31"/>
              <a:gd name="T12" fmla="*/ 0 w 22"/>
              <a:gd name="T13" fmla="*/ 4 h 31"/>
              <a:gd name="T14" fmla="*/ 11 w 22"/>
              <a:gd name="T15" fmla="*/ 1 h 31"/>
              <a:gd name="T16" fmla="*/ 14 w 22"/>
              <a:gd name="T17" fmla="*/ 0 h 31"/>
              <a:gd name="T18" fmla="*/ 21 w 22"/>
              <a:gd name="T19" fmla="*/ 4 h 31"/>
              <a:gd name="T20" fmla="*/ 22 w 22"/>
              <a:gd name="T21" fmla="*/ 7 h 31"/>
              <a:gd name="T22" fmla="*/ 19 w 22"/>
              <a:gd name="T23" fmla="*/ 15 h 31"/>
              <a:gd name="T24" fmla="*/ 21 w 22"/>
              <a:gd name="T25" fmla="*/ 27 h 31"/>
              <a:gd name="T26" fmla="*/ 11 w 22"/>
              <a:gd name="T27" fmla="*/ 31 h 31"/>
              <a:gd name="T28" fmla="*/ 10 w 22"/>
              <a:gd name="T29" fmla="*/ 31 h 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22" h="31">
                <a:moveTo>
                  <a:pt x="10" y="31"/>
                </a:moveTo>
                <a:lnTo>
                  <a:pt x="8" y="30"/>
                </a:lnTo>
                <a:lnTo>
                  <a:pt x="3" y="28"/>
                </a:lnTo>
                <a:lnTo>
                  <a:pt x="0" y="23"/>
                </a:lnTo>
                <a:lnTo>
                  <a:pt x="2" y="17"/>
                </a:lnTo>
                <a:lnTo>
                  <a:pt x="0" y="9"/>
                </a:lnTo>
                <a:lnTo>
                  <a:pt x="0" y="4"/>
                </a:lnTo>
                <a:lnTo>
                  <a:pt x="11" y="1"/>
                </a:lnTo>
                <a:lnTo>
                  <a:pt x="14" y="0"/>
                </a:lnTo>
                <a:lnTo>
                  <a:pt x="21" y="4"/>
                </a:lnTo>
                <a:lnTo>
                  <a:pt x="22" y="7"/>
                </a:lnTo>
                <a:lnTo>
                  <a:pt x="19" y="15"/>
                </a:lnTo>
                <a:lnTo>
                  <a:pt x="21" y="27"/>
                </a:lnTo>
                <a:lnTo>
                  <a:pt x="11" y="31"/>
                </a:lnTo>
                <a:lnTo>
                  <a:pt x="10" y="31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46" name="Freeform 408"/>
          <p:cNvSpPr>
            <a:spLocks/>
          </p:cNvSpPr>
          <p:nvPr/>
        </p:nvSpPr>
        <p:spPr bwMode="auto">
          <a:xfrm>
            <a:off x="4881563" y="4117975"/>
            <a:ext cx="41275" cy="25400"/>
          </a:xfrm>
          <a:custGeom>
            <a:avLst/>
            <a:gdLst>
              <a:gd name="T0" fmla="*/ 13 w 26"/>
              <a:gd name="T1" fmla="*/ 16 h 16"/>
              <a:gd name="T2" fmla="*/ 4 w 26"/>
              <a:gd name="T3" fmla="*/ 12 h 16"/>
              <a:gd name="T4" fmla="*/ 0 w 26"/>
              <a:gd name="T5" fmla="*/ 9 h 16"/>
              <a:gd name="T6" fmla="*/ 1 w 26"/>
              <a:gd name="T7" fmla="*/ 9 h 16"/>
              <a:gd name="T8" fmla="*/ 4 w 26"/>
              <a:gd name="T9" fmla="*/ 5 h 16"/>
              <a:gd name="T10" fmla="*/ 6 w 26"/>
              <a:gd name="T11" fmla="*/ 2 h 16"/>
              <a:gd name="T12" fmla="*/ 8 w 26"/>
              <a:gd name="T13" fmla="*/ 0 h 16"/>
              <a:gd name="T14" fmla="*/ 15 w 26"/>
              <a:gd name="T15" fmla="*/ 0 h 16"/>
              <a:gd name="T16" fmla="*/ 20 w 26"/>
              <a:gd name="T17" fmla="*/ 0 h 16"/>
              <a:gd name="T18" fmla="*/ 26 w 26"/>
              <a:gd name="T19" fmla="*/ 13 h 16"/>
              <a:gd name="T20" fmla="*/ 13 w 26"/>
              <a:gd name="T21" fmla="*/ 16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26" h="16">
                <a:moveTo>
                  <a:pt x="13" y="16"/>
                </a:moveTo>
                <a:lnTo>
                  <a:pt x="4" y="12"/>
                </a:lnTo>
                <a:lnTo>
                  <a:pt x="0" y="9"/>
                </a:lnTo>
                <a:lnTo>
                  <a:pt x="1" y="9"/>
                </a:lnTo>
                <a:lnTo>
                  <a:pt x="4" y="5"/>
                </a:lnTo>
                <a:lnTo>
                  <a:pt x="6" y="2"/>
                </a:lnTo>
                <a:lnTo>
                  <a:pt x="8" y="0"/>
                </a:lnTo>
                <a:lnTo>
                  <a:pt x="15" y="0"/>
                </a:lnTo>
                <a:lnTo>
                  <a:pt x="20" y="0"/>
                </a:lnTo>
                <a:lnTo>
                  <a:pt x="26" y="13"/>
                </a:lnTo>
                <a:lnTo>
                  <a:pt x="13" y="16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47" name="Freeform 409"/>
          <p:cNvSpPr>
            <a:spLocks/>
          </p:cNvSpPr>
          <p:nvPr/>
        </p:nvSpPr>
        <p:spPr bwMode="auto">
          <a:xfrm>
            <a:off x="5027613" y="4111625"/>
            <a:ext cx="23813" cy="25400"/>
          </a:xfrm>
          <a:custGeom>
            <a:avLst/>
            <a:gdLst>
              <a:gd name="T0" fmla="*/ 6 w 15"/>
              <a:gd name="T1" fmla="*/ 16 h 16"/>
              <a:gd name="T2" fmla="*/ 0 w 15"/>
              <a:gd name="T3" fmla="*/ 12 h 16"/>
              <a:gd name="T4" fmla="*/ 0 w 15"/>
              <a:gd name="T5" fmla="*/ 11 h 16"/>
              <a:gd name="T6" fmla="*/ 6 w 15"/>
              <a:gd name="T7" fmla="*/ 1 h 16"/>
              <a:gd name="T8" fmla="*/ 6 w 15"/>
              <a:gd name="T9" fmla="*/ 0 h 16"/>
              <a:gd name="T10" fmla="*/ 13 w 15"/>
              <a:gd name="T11" fmla="*/ 0 h 16"/>
              <a:gd name="T12" fmla="*/ 14 w 15"/>
              <a:gd name="T13" fmla="*/ 4 h 16"/>
              <a:gd name="T14" fmla="*/ 10 w 15"/>
              <a:gd name="T15" fmla="*/ 5 h 16"/>
              <a:gd name="T16" fmla="*/ 10 w 15"/>
              <a:gd name="T17" fmla="*/ 12 h 16"/>
              <a:gd name="T18" fmla="*/ 15 w 15"/>
              <a:gd name="T19" fmla="*/ 15 h 16"/>
              <a:gd name="T20" fmla="*/ 6 w 15"/>
              <a:gd name="T21" fmla="*/ 16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5" h="16">
                <a:moveTo>
                  <a:pt x="6" y="16"/>
                </a:moveTo>
                <a:lnTo>
                  <a:pt x="0" y="12"/>
                </a:lnTo>
                <a:lnTo>
                  <a:pt x="0" y="11"/>
                </a:lnTo>
                <a:lnTo>
                  <a:pt x="6" y="1"/>
                </a:lnTo>
                <a:lnTo>
                  <a:pt x="6" y="0"/>
                </a:lnTo>
                <a:lnTo>
                  <a:pt x="13" y="0"/>
                </a:lnTo>
                <a:lnTo>
                  <a:pt x="14" y="4"/>
                </a:lnTo>
                <a:lnTo>
                  <a:pt x="10" y="5"/>
                </a:lnTo>
                <a:lnTo>
                  <a:pt x="10" y="12"/>
                </a:lnTo>
                <a:lnTo>
                  <a:pt x="15" y="15"/>
                </a:lnTo>
                <a:lnTo>
                  <a:pt x="6" y="16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48" name="Freeform 410"/>
          <p:cNvSpPr>
            <a:spLocks/>
          </p:cNvSpPr>
          <p:nvPr/>
        </p:nvSpPr>
        <p:spPr bwMode="auto">
          <a:xfrm>
            <a:off x="4926013" y="4106863"/>
            <a:ext cx="30163" cy="28575"/>
          </a:xfrm>
          <a:custGeom>
            <a:avLst/>
            <a:gdLst>
              <a:gd name="T0" fmla="*/ 4 w 19"/>
              <a:gd name="T1" fmla="*/ 18 h 18"/>
              <a:gd name="T2" fmla="*/ 2 w 19"/>
              <a:gd name="T3" fmla="*/ 8 h 18"/>
              <a:gd name="T4" fmla="*/ 0 w 19"/>
              <a:gd name="T5" fmla="*/ 3 h 18"/>
              <a:gd name="T6" fmla="*/ 0 w 19"/>
              <a:gd name="T7" fmla="*/ 1 h 18"/>
              <a:gd name="T8" fmla="*/ 8 w 19"/>
              <a:gd name="T9" fmla="*/ 1 h 18"/>
              <a:gd name="T10" fmla="*/ 11 w 19"/>
              <a:gd name="T11" fmla="*/ 0 h 18"/>
              <a:gd name="T12" fmla="*/ 14 w 19"/>
              <a:gd name="T13" fmla="*/ 0 h 18"/>
              <a:gd name="T14" fmla="*/ 19 w 19"/>
              <a:gd name="T15" fmla="*/ 12 h 18"/>
              <a:gd name="T16" fmla="*/ 18 w 19"/>
              <a:gd name="T17" fmla="*/ 15 h 18"/>
              <a:gd name="T18" fmla="*/ 17 w 19"/>
              <a:gd name="T19" fmla="*/ 16 h 18"/>
              <a:gd name="T20" fmla="*/ 14 w 19"/>
              <a:gd name="T21" fmla="*/ 18 h 18"/>
              <a:gd name="T22" fmla="*/ 4 w 19"/>
              <a:gd name="T23" fmla="*/ 18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19" h="18">
                <a:moveTo>
                  <a:pt x="4" y="18"/>
                </a:moveTo>
                <a:lnTo>
                  <a:pt x="2" y="8"/>
                </a:lnTo>
                <a:lnTo>
                  <a:pt x="0" y="3"/>
                </a:lnTo>
                <a:lnTo>
                  <a:pt x="0" y="1"/>
                </a:lnTo>
                <a:lnTo>
                  <a:pt x="8" y="1"/>
                </a:lnTo>
                <a:lnTo>
                  <a:pt x="11" y="0"/>
                </a:lnTo>
                <a:lnTo>
                  <a:pt x="14" y="0"/>
                </a:lnTo>
                <a:lnTo>
                  <a:pt x="19" y="12"/>
                </a:lnTo>
                <a:lnTo>
                  <a:pt x="18" y="15"/>
                </a:lnTo>
                <a:lnTo>
                  <a:pt x="17" y="16"/>
                </a:lnTo>
                <a:lnTo>
                  <a:pt x="14" y="18"/>
                </a:lnTo>
                <a:lnTo>
                  <a:pt x="4" y="18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49" name="Freeform 411"/>
          <p:cNvSpPr>
            <a:spLocks/>
          </p:cNvSpPr>
          <p:nvPr/>
        </p:nvSpPr>
        <p:spPr bwMode="auto">
          <a:xfrm>
            <a:off x="4872038" y="4059238"/>
            <a:ext cx="28575" cy="34925"/>
          </a:xfrm>
          <a:custGeom>
            <a:avLst/>
            <a:gdLst>
              <a:gd name="T0" fmla="*/ 10 w 18"/>
              <a:gd name="T1" fmla="*/ 22 h 22"/>
              <a:gd name="T2" fmla="*/ 0 w 18"/>
              <a:gd name="T3" fmla="*/ 14 h 22"/>
              <a:gd name="T4" fmla="*/ 6 w 18"/>
              <a:gd name="T5" fmla="*/ 0 h 22"/>
              <a:gd name="T6" fmla="*/ 14 w 18"/>
              <a:gd name="T7" fmla="*/ 1 h 22"/>
              <a:gd name="T8" fmla="*/ 16 w 18"/>
              <a:gd name="T9" fmla="*/ 9 h 22"/>
              <a:gd name="T10" fmla="*/ 18 w 18"/>
              <a:gd name="T11" fmla="*/ 20 h 22"/>
              <a:gd name="T12" fmla="*/ 10 w 18"/>
              <a:gd name="T13" fmla="*/ 22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8" h="22">
                <a:moveTo>
                  <a:pt x="10" y="22"/>
                </a:moveTo>
                <a:lnTo>
                  <a:pt x="0" y="14"/>
                </a:lnTo>
                <a:lnTo>
                  <a:pt x="6" y="0"/>
                </a:lnTo>
                <a:lnTo>
                  <a:pt x="14" y="1"/>
                </a:lnTo>
                <a:lnTo>
                  <a:pt x="16" y="9"/>
                </a:lnTo>
                <a:lnTo>
                  <a:pt x="18" y="20"/>
                </a:lnTo>
                <a:lnTo>
                  <a:pt x="10" y="22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50" name="Freeform 412"/>
          <p:cNvSpPr>
            <a:spLocks/>
          </p:cNvSpPr>
          <p:nvPr/>
        </p:nvSpPr>
        <p:spPr bwMode="auto">
          <a:xfrm>
            <a:off x="5440363" y="3617913"/>
            <a:ext cx="14288" cy="26988"/>
          </a:xfrm>
          <a:custGeom>
            <a:avLst/>
            <a:gdLst>
              <a:gd name="T0" fmla="*/ 9 w 9"/>
              <a:gd name="T1" fmla="*/ 17 h 17"/>
              <a:gd name="T2" fmla="*/ 0 w 9"/>
              <a:gd name="T3" fmla="*/ 8 h 17"/>
              <a:gd name="T4" fmla="*/ 1 w 9"/>
              <a:gd name="T5" fmla="*/ 8 h 17"/>
              <a:gd name="T6" fmla="*/ 4 w 9"/>
              <a:gd name="T7" fmla="*/ 0 h 17"/>
              <a:gd name="T8" fmla="*/ 8 w 9"/>
              <a:gd name="T9" fmla="*/ 1 h 17"/>
              <a:gd name="T10" fmla="*/ 9 w 9"/>
              <a:gd name="T11" fmla="*/ 17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9" h="17">
                <a:moveTo>
                  <a:pt x="9" y="17"/>
                </a:moveTo>
                <a:lnTo>
                  <a:pt x="0" y="8"/>
                </a:lnTo>
                <a:lnTo>
                  <a:pt x="1" y="8"/>
                </a:lnTo>
                <a:lnTo>
                  <a:pt x="4" y="0"/>
                </a:lnTo>
                <a:lnTo>
                  <a:pt x="8" y="1"/>
                </a:lnTo>
                <a:lnTo>
                  <a:pt x="9" y="17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51" name="Freeform 413"/>
          <p:cNvSpPr>
            <a:spLocks/>
          </p:cNvSpPr>
          <p:nvPr/>
        </p:nvSpPr>
        <p:spPr bwMode="auto">
          <a:xfrm>
            <a:off x="5448301" y="3563938"/>
            <a:ext cx="39688" cy="26988"/>
          </a:xfrm>
          <a:custGeom>
            <a:avLst/>
            <a:gdLst>
              <a:gd name="T0" fmla="*/ 1 w 25"/>
              <a:gd name="T1" fmla="*/ 17 h 17"/>
              <a:gd name="T2" fmla="*/ 0 w 25"/>
              <a:gd name="T3" fmla="*/ 16 h 17"/>
              <a:gd name="T4" fmla="*/ 23 w 25"/>
              <a:gd name="T5" fmla="*/ 1 h 17"/>
              <a:gd name="T6" fmla="*/ 25 w 25"/>
              <a:gd name="T7" fmla="*/ 0 h 17"/>
              <a:gd name="T8" fmla="*/ 22 w 25"/>
              <a:gd name="T9" fmla="*/ 6 h 17"/>
              <a:gd name="T10" fmla="*/ 15 w 25"/>
              <a:gd name="T11" fmla="*/ 13 h 17"/>
              <a:gd name="T12" fmla="*/ 1 w 25"/>
              <a:gd name="T13" fmla="*/ 17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5" h="17">
                <a:moveTo>
                  <a:pt x="1" y="17"/>
                </a:moveTo>
                <a:lnTo>
                  <a:pt x="0" y="16"/>
                </a:lnTo>
                <a:lnTo>
                  <a:pt x="23" y="1"/>
                </a:lnTo>
                <a:lnTo>
                  <a:pt x="25" y="0"/>
                </a:lnTo>
                <a:lnTo>
                  <a:pt x="22" y="6"/>
                </a:lnTo>
                <a:lnTo>
                  <a:pt x="15" y="13"/>
                </a:lnTo>
                <a:lnTo>
                  <a:pt x="1" y="17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52" name="Freeform 414"/>
          <p:cNvSpPr>
            <a:spLocks/>
          </p:cNvSpPr>
          <p:nvPr/>
        </p:nvSpPr>
        <p:spPr bwMode="auto">
          <a:xfrm>
            <a:off x="5399088" y="3502025"/>
            <a:ext cx="26988" cy="23813"/>
          </a:xfrm>
          <a:custGeom>
            <a:avLst/>
            <a:gdLst>
              <a:gd name="T0" fmla="*/ 2 w 17"/>
              <a:gd name="T1" fmla="*/ 15 h 15"/>
              <a:gd name="T2" fmla="*/ 0 w 17"/>
              <a:gd name="T3" fmla="*/ 13 h 15"/>
              <a:gd name="T4" fmla="*/ 2 w 17"/>
              <a:gd name="T5" fmla="*/ 7 h 15"/>
              <a:gd name="T6" fmla="*/ 2 w 17"/>
              <a:gd name="T7" fmla="*/ 3 h 15"/>
              <a:gd name="T8" fmla="*/ 8 w 17"/>
              <a:gd name="T9" fmla="*/ 0 h 15"/>
              <a:gd name="T10" fmla="*/ 17 w 17"/>
              <a:gd name="T11" fmla="*/ 2 h 15"/>
              <a:gd name="T12" fmla="*/ 17 w 17"/>
              <a:gd name="T13" fmla="*/ 3 h 15"/>
              <a:gd name="T14" fmla="*/ 9 w 17"/>
              <a:gd name="T15" fmla="*/ 9 h 15"/>
              <a:gd name="T16" fmla="*/ 2 w 17"/>
              <a:gd name="T17" fmla="*/ 15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" h="15">
                <a:moveTo>
                  <a:pt x="2" y="15"/>
                </a:moveTo>
                <a:lnTo>
                  <a:pt x="0" y="13"/>
                </a:lnTo>
                <a:lnTo>
                  <a:pt x="2" y="7"/>
                </a:lnTo>
                <a:lnTo>
                  <a:pt x="2" y="3"/>
                </a:lnTo>
                <a:lnTo>
                  <a:pt x="8" y="0"/>
                </a:lnTo>
                <a:lnTo>
                  <a:pt x="17" y="2"/>
                </a:lnTo>
                <a:lnTo>
                  <a:pt x="17" y="3"/>
                </a:lnTo>
                <a:lnTo>
                  <a:pt x="9" y="9"/>
                </a:lnTo>
                <a:lnTo>
                  <a:pt x="2" y="15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53" name="Freeform 415"/>
          <p:cNvSpPr>
            <a:spLocks/>
          </p:cNvSpPr>
          <p:nvPr/>
        </p:nvSpPr>
        <p:spPr bwMode="auto">
          <a:xfrm>
            <a:off x="5851526" y="3478213"/>
            <a:ext cx="20638" cy="17463"/>
          </a:xfrm>
          <a:custGeom>
            <a:avLst/>
            <a:gdLst>
              <a:gd name="T0" fmla="*/ 3 w 13"/>
              <a:gd name="T1" fmla="*/ 11 h 11"/>
              <a:gd name="T2" fmla="*/ 3 w 13"/>
              <a:gd name="T3" fmla="*/ 10 h 11"/>
              <a:gd name="T4" fmla="*/ 0 w 13"/>
              <a:gd name="T5" fmla="*/ 5 h 11"/>
              <a:gd name="T6" fmla="*/ 0 w 13"/>
              <a:gd name="T7" fmla="*/ 3 h 11"/>
              <a:gd name="T8" fmla="*/ 1 w 13"/>
              <a:gd name="T9" fmla="*/ 0 h 11"/>
              <a:gd name="T10" fmla="*/ 3 w 13"/>
              <a:gd name="T11" fmla="*/ 0 h 11"/>
              <a:gd name="T12" fmla="*/ 9 w 13"/>
              <a:gd name="T13" fmla="*/ 3 h 11"/>
              <a:gd name="T14" fmla="*/ 11 w 13"/>
              <a:gd name="T15" fmla="*/ 6 h 11"/>
              <a:gd name="T16" fmla="*/ 13 w 13"/>
              <a:gd name="T17" fmla="*/ 7 h 11"/>
              <a:gd name="T18" fmla="*/ 12 w 13"/>
              <a:gd name="T19" fmla="*/ 10 h 11"/>
              <a:gd name="T20" fmla="*/ 7 w 13"/>
              <a:gd name="T21" fmla="*/ 10 h 11"/>
              <a:gd name="T22" fmla="*/ 5 w 13"/>
              <a:gd name="T23" fmla="*/ 11 h 11"/>
              <a:gd name="T24" fmla="*/ 3 w 13"/>
              <a:gd name="T25" fmla="*/ 11 h 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3" h="11">
                <a:moveTo>
                  <a:pt x="3" y="11"/>
                </a:moveTo>
                <a:lnTo>
                  <a:pt x="3" y="10"/>
                </a:lnTo>
                <a:lnTo>
                  <a:pt x="0" y="5"/>
                </a:lnTo>
                <a:lnTo>
                  <a:pt x="0" y="3"/>
                </a:lnTo>
                <a:lnTo>
                  <a:pt x="1" y="0"/>
                </a:lnTo>
                <a:lnTo>
                  <a:pt x="3" y="0"/>
                </a:lnTo>
                <a:lnTo>
                  <a:pt x="9" y="3"/>
                </a:lnTo>
                <a:lnTo>
                  <a:pt x="11" y="6"/>
                </a:lnTo>
                <a:lnTo>
                  <a:pt x="13" y="7"/>
                </a:lnTo>
                <a:lnTo>
                  <a:pt x="12" y="10"/>
                </a:lnTo>
                <a:lnTo>
                  <a:pt x="7" y="10"/>
                </a:lnTo>
                <a:lnTo>
                  <a:pt x="5" y="11"/>
                </a:lnTo>
                <a:lnTo>
                  <a:pt x="3" y="11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54" name="Freeform 416"/>
          <p:cNvSpPr>
            <a:spLocks/>
          </p:cNvSpPr>
          <p:nvPr/>
        </p:nvSpPr>
        <p:spPr bwMode="auto">
          <a:xfrm>
            <a:off x="5538788" y="3427413"/>
            <a:ext cx="53975" cy="50800"/>
          </a:xfrm>
          <a:custGeom>
            <a:avLst/>
            <a:gdLst>
              <a:gd name="T0" fmla="*/ 4 w 34"/>
              <a:gd name="T1" fmla="*/ 32 h 32"/>
              <a:gd name="T2" fmla="*/ 0 w 34"/>
              <a:gd name="T3" fmla="*/ 30 h 32"/>
              <a:gd name="T4" fmla="*/ 2 w 34"/>
              <a:gd name="T5" fmla="*/ 27 h 32"/>
              <a:gd name="T6" fmla="*/ 3 w 34"/>
              <a:gd name="T7" fmla="*/ 27 h 32"/>
              <a:gd name="T8" fmla="*/ 3 w 34"/>
              <a:gd name="T9" fmla="*/ 26 h 32"/>
              <a:gd name="T10" fmla="*/ 14 w 34"/>
              <a:gd name="T11" fmla="*/ 19 h 32"/>
              <a:gd name="T12" fmla="*/ 17 w 34"/>
              <a:gd name="T13" fmla="*/ 13 h 32"/>
              <a:gd name="T14" fmla="*/ 18 w 34"/>
              <a:gd name="T15" fmla="*/ 2 h 32"/>
              <a:gd name="T16" fmla="*/ 22 w 34"/>
              <a:gd name="T17" fmla="*/ 0 h 32"/>
              <a:gd name="T18" fmla="*/ 25 w 34"/>
              <a:gd name="T19" fmla="*/ 0 h 32"/>
              <a:gd name="T20" fmla="*/ 33 w 34"/>
              <a:gd name="T21" fmla="*/ 0 h 32"/>
              <a:gd name="T22" fmla="*/ 34 w 34"/>
              <a:gd name="T23" fmla="*/ 2 h 32"/>
              <a:gd name="T24" fmla="*/ 30 w 34"/>
              <a:gd name="T25" fmla="*/ 8 h 32"/>
              <a:gd name="T26" fmla="*/ 28 w 34"/>
              <a:gd name="T27" fmla="*/ 8 h 32"/>
              <a:gd name="T28" fmla="*/ 28 w 34"/>
              <a:gd name="T29" fmla="*/ 13 h 32"/>
              <a:gd name="T30" fmla="*/ 25 w 34"/>
              <a:gd name="T31" fmla="*/ 13 h 32"/>
              <a:gd name="T32" fmla="*/ 21 w 34"/>
              <a:gd name="T33" fmla="*/ 19 h 32"/>
              <a:gd name="T34" fmla="*/ 13 w 34"/>
              <a:gd name="T35" fmla="*/ 24 h 32"/>
              <a:gd name="T36" fmla="*/ 13 w 34"/>
              <a:gd name="T37" fmla="*/ 26 h 32"/>
              <a:gd name="T38" fmla="*/ 9 w 34"/>
              <a:gd name="T39" fmla="*/ 28 h 32"/>
              <a:gd name="T40" fmla="*/ 4 w 34"/>
              <a:gd name="T41" fmla="*/ 32 h 3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34" h="32">
                <a:moveTo>
                  <a:pt x="4" y="32"/>
                </a:moveTo>
                <a:lnTo>
                  <a:pt x="0" y="30"/>
                </a:lnTo>
                <a:lnTo>
                  <a:pt x="2" y="27"/>
                </a:lnTo>
                <a:lnTo>
                  <a:pt x="3" y="27"/>
                </a:lnTo>
                <a:lnTo>
                  <a:pt x="3" y="26"/>
                </a:lnTo>
                <a:lnTo>
                  <a:pt x="14" y="19"/>
                </a:lnTo>
                <a:lnTo>
                  <a:pt x="17" y="13"/>
                </a:lnTo>
                <a:lnTo>
                  <a:pt x="18" y="2"/>
                </a:lnTo>
                <a:lnTo>
                  <a:pt x="22" y="0"/>
                </a:lnTo>
                <a:lnTo>
                  <a:pt x="25" y="0"/>
                </a:lnTo>
                <a:lnTo>
                  <a:pt x="33" y="0"/>
                </a:lnTo>
                <a:lnTo>
                  <a:pt x="34" y="2"/>
                </a:lnTo>
                <a:lnTo>
                  <a:pt x="30" y="8"/>
                </a:lnTo>
                <a:lnTo>
                  <a:pt x="28" y="8"/>
                </a:lnTo>
                <a:lnTo>
                  <a:pt x="28" y="13"/>
                </a:lnTo>
                <a:lnTo>
                  <a:pt x="25" y="13"/>
                </a:lnTo>
                <a:lnTo>
                  <a:pt x="21" y="19"/>
                </a:lnTo>
                <a:lnTo>
                  <a:pt x="13" y="24"/>
                </a:lnTo>
                <a:lnTo>
                  <a:pt x="13" y="26"/>
                </a:lnTo>
                <a:lnTo>
                  <a:pt x="9" y="28"/>
                </a:lnTo>
                <a:lnTo>
                  <a:pt x="4" y="32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55" name="Freeform 417"/>
          <p:cNvSpPr>
            <a:spLocks/>
          </p:cNvSpPr>
          <p:nvPr/>
        </p:nvSpPr>
        <p:spPr bwMode="auto">
          <a:xfrm>
            <a:off x="5719763" y="3392488"/>
            <a:ext cx="20638" cy="22225"/>
          </a:xfrm>
          <a:custGeom>
            <a:avLst/>
            <a:gdLst>
              <a:gd name="T0" fmla="*/ 8 w 13"/>
              <a:gd name="T1" fmla="*/ 14 h 14"/>
              <a:gd name="T2" fmla="*/ 0 w 13"/>
              <a:gd name="T3" fmla="*/ 12 h 14"/>
              <a:gd name="T4" fmla="*/ 4 w 13"/>
              <a:gd name="T5" fmla="*/ 7 h 14"/>
              <a:gd name="T6" fmla="*/ 6 w 13"/>
              <a:gd name="T7" fmla="*/ 7 h 14"/>
              <a:gd name="T8" fmla="*/ 8 w 13"/>
              <a:gd name="T9" fmla="*/ 4 h 14"/>
              <a:gd name="T10" fmla="*/ 12 w 13"/>
              <a:gd name="T11" fmla="*/ 0 h 14"/>
              <a:gd name="T12" fmla="*/ 13 w 13"/>
              <a:gd name="T13" fmla="*/ 7 h 14"/>
              <a:gd name="T14" fmla="*/ 8 w 13"/>
              <a:gd name="T15" fmla="*/ 14 h 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3" h="14">
                <a:moveTo>
                  <a:pt x="8" y="14"/>
                </a:moveTo>
                <a:lnTo>
                  <a:pt x="0" y="12"/>
                </a:lnTo>
                <a:lnTo>
                  <a:pt x="4" y="7"/>
                </a:lnTo>
                <a:lnTo>
                  <a:pt x="6" y="7"/>
                </a:lnTo>
                <a:lnTo>
                  <a:pt x="8" y="4"/>
                </a:lnTo>
                <a:lnTo>
                  <a:pt x="12" y="0"/>
                </a:lnTo>
                <a:lnTo>
                  <a:pt x="13" y="7"/>
                </a:lnTo>
                <a:lnTo>
                  <a:pt x="8" y="14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56" name="Freeform 418"/>
          <p:cNvSpPr>
            <a:spLocks/>
          </p:cNvSpPr>
          <p:nvPr/>
        </p:nvSpPr>
        <p:spPr bwMode="auto">
          <a:xfrm>
            <a:off x="5911851" y="3148013"/>
            <a:ext cx="15875" cy="20638"/>
          </a:xfrm>
          <a:custGeom>
            <a:avLst/>
            <a:gdLst>
              <a:gd name="T0" fmla="*/ 7 w 10"/>
              <a:gd name="T1" fmla="*/ 13 h 13"/>
              <a:gd name="T2" fmla="*/ 0 w 10"/>
              <a:gd name="T3" fmla="*/ 7 h 13"/>
              <a:gd name="T4" fmla="*/ 0 w 10"/>
              <a:gd name="T5" fmla="*/ 3 h 13"/>
              <a:gd name="T6" fmla="*/ 4 w 10"/>
              <a:gd name="T7" fmla="*/ 0 h 13"/>
              <a:gd name="T8" fmla="*/ 4 w 10"/>
              <a:gd name="T9" fmla="*/ 5 h 13"/>
              <a:gd name="T10" fmla="*/ 8 w 10"/>
              <a:gd name="T11" fmla="*/ 11 h 13"/>
              <a:gd name="T12" fmla="*/ 10 w 10"/>
              <a:gd name="T13" fmla="*/ 12 h 13"/>
              <a:gd name="T14" fmla="*/ 7 w 10"/>
              <a:gd name="T15" fmla="*/ 13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0" h="13">
                <a:moveTo>
                  <a:pt x="7" y="13"/>
                </a:moveTo>
                <a:lnTo>
                  <a:pt x="0" y="7"/>
                </a:lnTo>
                <a:lnTo>
                  <a:pt x="0" y="3"/>
                </a:lnTo>
                <a:lnTo>
                  <a:pt x="4" y="0"/>
                </a:lnTo>
                <a:lnTo>
                  <a:pt x="4" y="5"/>
                </a:lnTo>
                <a:lnTo>
                  <a:pt x="8" y="11"/>
                </a:lnTo>
                <a:lnTo>
                  <a:pt x="10" y="12"/>
                </a:lnTo>
                <a:lnTo>
                  <a:pt x="7" y="13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57" name="Freeform 419"/>
          <p:cNvSpPr>
            <a:spLocks/>
          </p:cNvSpPr>
          <p:nvPr/>
        </p:nvSpPr>
        <p:spPr bwMode="auto">
          <a:xfrm>
            <a:off x="5776913" y="3113088"/>
            <a:ext cx="17463" cy="25400"/>
          </a:xfrm>
          <a:custGeom>
            <a:avLst/>
            <a:gdLst>
              <a:gd name="T0" fmla="*/ 5 w 11"/>
              <a:gd name="T1" fmla="*/ 16 h 16"/>
              <a:gd name="T2" fmla="*/ 0 w 11"/>
              <a:gd name="T3" fmla="*/ 3 h 16"/>
              <a:gd name="T4" fmla="*/ 3 w 11"/>
              <a:gd name="T5" fmla="*/ 0 h 16"/>
              <a:gd name="T6" fmla="*/ 10 w 11"/>
              <a:gd name="T7" fmla="*/ 5 h 16"/>
              <a:gd name="T8" fmla="*/ 11 w 11"/>
              <a:gd name="T9" fmla="*/ 10 h 16"/>
              <a:gd name="T10" fmla="*/ 9 w 11"/>
              <a:gd name="T11" fmla="*/ 16 h 16"/>
              <a:gd name="T12" fmla="*/ 5 w 11"/>
              <a:gd name="T13" fmla="*/ 16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1" h="16">
                <a:moveTo>
                  <a:pt x="5" y="16"/>
                </a:moveTo>
                <a:lnTo>
                  <a:pt x="0" y="3"/>
                </a:lnTo>
                <a:lnTo>
                  <a:pt x="3" y="0"/>
                </a:lnTo>
                <a:lnTo>
                  <a:pt x="10" y="5"/>
                </a:lnTo>
                <a:lnTo>
                  <a:pt x="11" y="10"/>
                </a:lnTo>
                <a:lnTo>
                  <a:pt x="9" y="16"/>
                </a:lnTo>
                <a:lnTo>
                  <a:pt x="5" y="16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58" name="Freeform 420"/>
          <p:cNvSpPr>
            <a:spLocks/>
          </p:cNvSpPr>
          <p:nvPr/>
        </p:nvSpPr>
        <p:spPr bwMode="auto">
          <a:xfrm>
            <a:off x="5680076" y="3019425"/>
            <a:ext cx="34925" cy="26988"/>
          </a:xfrm>
          <a:custGeom>
            <a:avLst/>
            <a:gdLst>
              <a:gd name="T0" fmla="*/ 7 w 22"/>
              <a:gd name="T1" fmla="*/ 17 h 17"/>
              <a:gd name="T2" fmla="*/ 0 w 22"/>
              <a:gd name="T3" fmla="*/ 9 h 17"/>
              <a:gd name="T4" fmla="*/ 7 w 22"/>
              <a:gd name="T5" fmla="*/ 4 h 17"/>
              <a:gd name="T6" fmla="*/ 14 w 22"/>
              <a:gd name="T7" fmla="*/ 3 h 17"/>
              <a:gd name="T8" fmla="*/ 15 w 22"/>
              <a:gd name="T9" fmla="*/ 3 h 17"/>
              <a:gd name="T10" fmla="*/ 18 w 22"/>
              <a:gd name="T11" fmla="*/ 2 h 17"/>
              <a:gd name="T12" fmla="*/ 19 w 22"/>
              <a:gd name="T13" fmla="*/ 0 h 17"/>
              <a:gd name="T14" fmla="*/ 19 w 22"/>
              <a:gd name="T15" fmla="*/ 0 h 17"/>
              <a:gd name="T16" fmla="*/ 22 w 22"/>
              <a:gd name="T17" fmla="*/ 11 h 17"/>
              <a:gd name="T18" fmla="*/ 21 w 22"/>
              <a:gd name="T19" fmla="*/ 11 h 17"/>
              <a:gd name="T20" fmla="*/ 16 w 22"/>
              <a:gd name="T21" fmla="*/ 14 h 17"/>
              <a:gd name="T22" fmla="*/ 7 w 22"/>
              <a:gd name="T23" fmla="*/ 17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22" h="17">
                <a:moveTo>
                  <a:pt x="7" y="17"/>
                </a:moveTo>
                <a:lnTo>
                  <a:pt x="0" y="9"/>
                </a:lnTo>
                <a:lnTo>
                  <a:pt x="7" y="4"/>
                </a:lnTo>
                <a:lnTo>
                  <a:pt x="14" y="3"/>
                </a:lnTo>
                <a:lnTo>
                  <a:pt x="15" y="3"/>
                </a:lnTo>
                <a:lnTo>
                  <a:pt x="18" y="2"/>
                </a:lnTo>
                <a:lnTo>
                  <a:pt x="19" y="0"/>
                </a:lnTo>
                <a:lnTo>
                  <a:pt x="19" y="0"/>
                </a:lnTo>
                <a:lnTo>
                  <a:pt x="22" y="11"/>
                </a:lnTo>
                <a:lnTo>
                  <a:pt x="21" y="11"/>
                </a:lnTo>
                <a:lnTo>
                  <a:pt x="16" y="14"/>
                </a:lnTo>
                <a:lnTo>
                  <a:pt x="7" y="17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59" name="Freeform 421"/>
          <p:cNvSpPr>
            <a:spLocks/>
          </p:cNvSpPr>
          <p:nvPr/>
        </p:nvSpPr>
        <p:spPr bwMode="auto">
          <a:xfrm>
            <a:off x="5781676" y="2963863"/>
            <a:ext cx="36513" cy="34925"/>
          </a:xfrm>
          <a:custGeom>
            <a:avLst/>
            <a:gdLst>
              <a:gd name="T0" fmla="*/ 7 w 23"/>
              <a:gd name="T1" fmla="*/ 22 h 22"/>
              <a:gd name="T2" fmla="*/ 2 w 23"/>
              <a:gd name="T3" fmla="*/ 20 h 22"/>
              <a:gd name="T4" fmla="*/ 0 w 23"/>
              <a:gd name="T5" fmla="*/ 18 h 22"/>
              <a:gd name="T6" fmla="*/ 0 w 23"/>
              <a:gd name="T7" fmla="*/ 16 h 22"/>
              <a:gd name="T8" fmla="*/ 11 w 23"/>
              <a:gd name="T9" fmla="*/ 9 h 22"/>
              <a:gd name="T10" fmla="*/ 18 w 23"/>
              <a:gd name="T11" fmla="*/ 4 h 22"/>
              <a:gd name="T12" fmla="*/ 22 w 23"/>
              <a:gd name="T13" fmla="*/ 0 h 22"/>
              <a:gd name="T14" fmla="*/ 23 w 23"/>
              <a:gd name="T15" fmla="*/ 3 h 22"/>
              <a:gd name="T16" fmla="*/ 18 w 23"/>
              <a:gd name="T17" fmla="*/ 11 h 22"/>
              <a:gd name="T18" fmla="*/ 12 w 23"/>
              <a:gd name="T19" fmla="*/ 19 h 22"/>
              <a:gd name="T20" fmla="*/ 7 w 23"/>
              <a:gd name="T21" fmla="*/ 22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23" h="22">
                <a:moveTo>
                  <a:pt x="7" y="22"/>
                </a:moveTo>
                <a:lnTo>
                  <a:pt x="2" y="20"/>
                </a:lnTo>
                <a:lnTo>
                  <a:pt x="0" y="18"/>
                </a:lnTo>
                <a:lnTo>
                  <a:pt x="0" y="16"/>
                </a:lnTo>
                <a:lnTo>
                  <a:pt x="11" y="9"/>
                </a:lnTo>
                <a:lnTo>
                  <a:pt x="18" y="4"/>
                </a:lnTo>
                <a:lnTo>
                  <a:pt x="22" y="0"/>
                </a:lnTo>
                <a:lnTo>
                  <a:pt x="23" y="3"/>
                </a:lnTo>
                <a:lnTo>
                  <a:pt x="18" y="11"/>
                </a:lnTo>
                <a:lnTo>
                  <a:pt x="12" y="19"/>
                </a:lnTo>
                <a:lnTo>
                  <a:pt x="7" y="22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60" name="Freeform 422"/>
          <p:cNvSpPr>
            <a:spLocks/>
          </p:cNvSpPr>
          <p:nvPr/>
        </p:nvSpPr>
        <p:spPr bwMode="auto">
          <a:xfrm>
            <a:off x="5834063" y="2873375"/>
            <a:ext cx="31750" cy="7938"/>
          </a:xfrm>
          <a:custGeom>
            <a:avLst/>
            <a:gdLst>
              <a:gd name="T0" fmla="*/ 11 w 20"/>
              <a:gd name="T1" fmla="*/ 5 h 5"/>
              <a:gd name="T2" fmla="*/ 0 w 20"/>
              <a:gd name="T3" fmla="*/ 1 h 5"/>
              <a:gd name="T4" fmla="*/ 20 w 20"/>
              <a:gd name="T5" fmla="*/ 0 h 5"/>
              <a:gd name="T6" fmla="*/ 20 w 20"/>
              <a:gd name="T7" fmla="*/ 4 h 5"/>
              <a:gd name="T8" fmla="*/ 11 w 20"/>
              <a:gd name="T9" fmla="*/ 5 h 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20" h="5">
                <a:moveTo>
                  <a:pt x="11" y="5"/>
                </a:moveTo>
                <a:lnTo>
                  <a:pt x="0" y="1"/>
                </a:lnTo>
                <a:lnTo>
                  <a:pt x="20" y="0"/>
                </a:lnTo>
                <a:lnTo>
                  <a:pt x="20" y="4"/>
                </a:lnTo>
                <a:lnTo>
                  <a:pt x="11" y="5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61" name="Freeform 423"/>
          <p:cNvSpPr>
            <a:spLocks/>
          </p:cNvSpPr>
          <p:nvPr/>
        </p:nvSpPr>
        <p:spPr bwMode="auto">
          <a:xfrm>
            <a:off x="5894388" y="2852738"/>
            <a:ext cx="19050" cy="17463"/>
          </a:xfrm>
          <a:custGeom>
            <a:avLst/>
            <a:gdLst>
              <a:gd name="T0" fmla="*/ 10 w 12"/>
              <a:gd name="T1" fmla="*/ 11 h 11"/>
              <a:gd name="T2" fmla="*/ 1 w 12"/>
              <a:gd name="T3" fmla="*/ 7 h 11"/>
              <a:gd name="T4" fmla="*/ 0 w 12"/>
              <a:gd name="T5" fmla="*/ 0 h 11"/>
              <a:gd name="T6" fmla="*/ 12 w 12"/>
              <a:gd name="T7" fmla="*/ 7 h 11"/>
              <a:gd name="T8" fmla="*/ 10 w 12"/>
              <a:gd name="T9" fmla="*/ 11 h 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2" h="11">
                <a:moveTo>
                  <a:pt x="10" y="11"/>
                </a:moveTo>
                <a:lnTo>
                  <a:pt x="1" y="7"/>
                </a:lnTo>
                <a:lnTo>
                  <a:pt x="0" y="0"/>
                </a:lnTo>
                <a:lnTo>
                  <a:pt x="12" y="7"/>
                </a:lnTo>
                <a:lnTo>
                  <a:pt x="10" y="11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62" name="Freeform 424"/>
          <p:cNvSpPr>
            <a:spLocks/>
          </p:cNvSpPr>
          <p:nvPr/>
        </p:nvSpPr>
        <p:spPr bwMode="auto">
          <a:xfrm>
            <a:off x="5881688" y="2757488"/>
            <a:ext cx="42863" cy="22225"/>
          </a:xfrm>
          <a:custGeom>
            <a:avLst/>
            <a:gdLst>
              <a:gd name="T0" fmla="*/ 1 w 27"/>
              <a:gd name="T1" fmla="*/ 14 h 14"/>
              <a:gd name="T2" fmla="*/ 0 w 27"/>
              <a:gd name="T3" fmla="*/ 10 h 14"/>
              <a:gd name="T4" fmla="*/ 0 w 27"/>
              <a:gd name="T5" fmla="*/ 6 h 14"/>
              <a:gd name="T6" fmla="*/ 0 w 27"/>
              <a:gd name="T7" fmla="*/ 4 h 14"/>
              <a:gd name="T8" fmla="*/ 9 w 27"/>
              <a:gd name="T9" fmla="*/ 3 h 14"/>
              <a:gd name="T10" fmla="*/ 18 w 27"/>
              <a:gd name="T11" fmla="*/ 3 h 14"/>
              <a:gd name="T12" fmla="*/ 15 w 27"/>
              <a:gd name="T13" fmla="*/ 2 h 14"/>
              <a:gd name="T14" fmla="*/ 18 w 27"/>
              <a:gd name="T15" fmla="*/ 0 h 14"/>
              <a:gd name="T16" fmla="*/ 22 w 27"/>
              <a:gd name="T17" fmla="*/ 2 h 14"/>
              <a:gd name="T18" fmla="*/ 24 w 27"/>
              <a:gd name="T19" fmla="*/ 4 h 14"/>
              <a:gd name="T20" fmla="*/ 26 w 27"/>
              <a:gd name="T21" fmla="*/ 7 h 14"/>
              <a:gd name="T22" fmla="*/ 27 w 27"/>
              <a:gd name="T23" fmla="*/ 9 h 14"/>
              <a:gd name="T24" fmla="*/ 15 w 27"/>
              <a:gd name="T25" fmla="*/ 10 h 14"/>
              <a:gd name="T26" fmla="*/ 8 w 27"/>
              <a:gd name="T27" fmla="*/ 14 h 14"/>
              <a:gd name="T28" fmla="*/ 5 w 27"/>
              <a:gd name="T29" fmla="*/ 14 h 14"/>
              <a:gd name="T30" fmla="*/ 1 w 27"/>
              <a:gd name="T31" fmla="*/ 14 h 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27" h="14">
                <a:moveTo>
                  <a:pt x="1" y="14"/>
                </a:moveTo>
                <a:lnTo>
                  <a:pt x="0" y="10"/>
                </a:lnTo>
                <a:lnTo>
                  <a:pt x="0" y="6"/>
                </a:lnTo>
                <a:lnTo>
                  <a:pt x="0" y="4"/>
                </a:lnTo>
                <a:lnTo>
                  <a:pt x="9" y="3"/>
                </a:lnTo>
                <a:lnTo>
                  <a:pt x="18" y="3"/>
                </a:lnTo>
                <a:lnTo>
                  <a:pt x="15" y="2"/>
                </a:lnTo>
                <a:lnTo>
                  <a:pt x="18" y="0"/>
                </a:lnTo>
                <a:lnTo>
                  <a:pt x="22" y="2"/>
                </a:lnTo>
                <a:lnTo>
                  <a:pt x="24" y="4"/>
                </a:lnTo>
                <a:lnTo>
                  <a:pt x="26" y="7"/>
                </a:lnTo>
                <a:lnTo>
                  <a:pt x="27" y="9"/>
                </a:lnTo>
                <a:lnTo>
                  <a:pt x="15" y="10"/>
                </a:lnTo>
                <a:lnTo>
                  <a:pt x="8" y="14"/>
                </a:lnTo>
                <a:lnTo>
                  <a:pt x="5" y="14"/>
                </a:lnTo>
                <a:lnTo>
                  <a:pt x="1" y="14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63" name="Freeform 425"/>
          <p:cNvSpPr>
            <a:spLocks/>
          </p:cNvSpPr>
          <p:nvPr/>
        </p:nvSpPr>
        <p:spPr bwMode="auto">
          <a:xfrm>
            <a:off x="5872163" y="2740025"/>
            <a:ext cx="20638" cy="14288"/>
          </a:xfrm>
          <a:custGeom>
            <a:avLst/>
            <a:gdLst>
              <a:gd name="T0" fmla="*/ 9 w 13"/>
              <a:gd name="T1" fmla="*/ 9 h 9"/>
              <a:gd name="T2" fmla="*/ 3 w 13"/>
              <a:gd name="T3" fmla="*/ 7 h 9"/>
              <a:gd name="T4" fmla="*/ 0 w 13"/>
              <a:gd name="T5" fmla="*/ 2 h 9"/>
              <a:gd name="T6" fmla="*/ 13 w 13"/>
              <a:gd name="T7" fmla="*/ 0 h 9"/>
              <a:gd name="T8" fmla="*/ 10 w 13"/>
              <a:gd name="T9" fmla="*/ 3 h 9"/>
              <a:gd name="T10" fmla="*/ 11 w 13"/>
              <a:gd name="T11" fmla="*/ 6 h 9"/>
              <a:gd name="T12" fmla="*/ 9 w 13"/>
              <a:gd name="T13" fmla="*/ 9 h 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3" h="9">
                <a:moveTo>
                  <a:pt x="9" y="9"/>
                </a:moveTo>
                <a:lnTo>
                  <a:pt x="3" y="7"/>
                </a:lnTo>
                <a:lnTo>
                  <a:pt x="0" y="2"/>
                </a:lnTo>
                <a:lnTo>
                  <a:pt x="13" y="0"/>
                </a:lnTo>
                <a:lnTo>
                  <a:pt x="10" y="3"/>
                </a:lnTo>
                <a:lnTo>
                  <a:pt x="11" y="6"/>
                </a:lnTo>
                <a:lnTo>
                  <a:pt x="9" y="9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64" name="Freeform 426"/>
          <p:cNvSpPr>
            <a:spLocks/>
          </p:cNvSpPr>
          <p:nvPr/>
        </p:nvSpPr>
        <p:spPr bwMode="auto">
          <a:xfrm>
            <a:off x="5856288" y="2720975"/>
            <a:ext cx="25400" cy="11113"/>
          </a:xfrm>
          <a:custGeom>
            <a:avLst/>
            <a:gdLst>
              <a:gd name="T0" fmla="*/ 4 w 16"/>
              <a:gd name="T1" fmla="*/ 7 h 7"/>
              <a:gd name="T2" fmla="*/ 0 w 16"/>
              <a:gd name="T3" fmla="*/ 2 h 7"/>
              <a:gd name="T4" fmla="*/ 4 w 16"/>
              <a:gd name="T5" fmla="*/ 0 h 7"/>
              <a:gd name="T6" fmla="*/ 9 w 16"/>
              <a:gd name="T7" fmla="*/ 0 h 7"/>
              <a:gd name="T8" fmla="*/ 12 w 16"/>
              <a:gd name="T9" fmla="*/ 0 h 7"/>
              <a:gd name="T10" fmla="*/ 16 w 16"/>
              <a:gd name="T11" fmla="*/ 3 h 7"/>
              <a:gd name="T12" fmla="*/ 16 w 16"/>
              <a:gd name="T13" fmla="*/ 6 h 7"/>
              <a:gd name="T14" fmla="*/ 5 w 16"/>
              <a:gd name="T15" fmla="*/ 7 h 7"/>
              <a:gd name="T16" fmla="*/ 4 w 16"/>
              <a:gd name="T17" fmla="*/ 7 h 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6" h="7">
                <a:moveTo>
                  <a:pt x="4" y="7"/>
                </a:moveTo>
                <a:lnTo>
                  <a:pt x="0" y="2"/>
                </a:lnTo>
                <a:lnTo>
                  <a:pt x="4" y="0"/>
                </a:lnTo>
                <a:lnTo>
                  <a:pt x="9" y="0"/>
                </a:lnTo>
                <a:lnTo>
                  <a:pt x="12" y="0"/>
                </a:lnTo>
                <a:lnTo>
                  <a:pt x="16" y="3"/>
                </a:lnTo>
                <a:lnTo>
                  <a:pt x="16" y="6"/>
                </a:lnTo>
                <a:lnTo>
                  <a:pt x="5" y="7"/>
                </a:lnTo>
                <a:lnTo>
                  <a:pt x="4" y="7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65" name="Freeform 427"/>
          <p:cNvSpPr>
            <a:spLocks/>
          </p:cNvSpPr>
          <p:nvPr/>
        </p:nvSpPr>
        <p:spPr bwMode="auto">
          <a:xfrm>
            <a:off x="5889626" y="2678113"/>
            <a:ext cx="52388" cy="53975"/>
          </a:xfrm>
          <a:custGeom>
            <a:avLst/>
            <a:gdLst>
              <a:gd name="T0" fmla="*/ 18 w 33"/>
              <a:gd name="T1" fmla="*/ 34 h 34"/>
              <a:gd name="T2" fmla="*/ 14 w 33"/>
              <a:gd name="T3" fmla="*/ 31 h 34"/>
              <a:gd name="T4" fmla="*/ 13 w 33"/>
              <a:gd name="T5" fmla="*/ 26 h 34"/>
              <a:gd name="T6" fmla="*/ 10 w 33"/>
              <a:gd name="T7" fmla="*/ 19 h 34"/>
              <a:gd name="T8" fmla="*/ 9 w 33"/>
              <a:gd name="T9" fmla="*/ 18 h 34"/>
              <a:gd name="T10" fmla="*/ 10 w 33"/>
              <a:gd name="T11" fmla="*/ 15 h 34"/>
              <a:gd name="T12" fmla="*/ 3 w 33"/>
              <a:gd name="T13" fmla="*/ 7 h 34"/>
              <a:gd name="T14" fmla="*/ 0 w 33"/>
              <a:gd name="T15" fmla="*/ 4 h 34"/>
              <a:gd name="T16" fmla="*/ 0 w 33"/>
              <a:gd name="T17" fmla="*/ 3 h 34"/>
              <a:gd name="T18" fmla="*/ 2 w 33"/>
              <a:gd name="T19" fmla="*/ 1 h 34"/>
              <a:gd name="T20" fmla="*/ 2 w 33"/>
              <a:gd name="T21" fmla="*/ 0 h 34"/>
              <a:gd name="T22" fmla="*/ 4 w 33"/>
              <a:gd name="T23" fmla="*/ 0 h 34"/>
              <a:gd name="T24" fmla="*/ 14 w 33"/>
              <a:gd name="T25" fmla="*/ 0 h 34"/>
              <a:gd name="T26" fmla="*/ 15 w 33"/>
              <a:gd name="T27" fmla="*/ 1 h 34"/>
              <a:gd name="T28" fmla="*/ 18 w 33"/>
              <a:gd name="T29" fmla="*/ 4 h 34"/>
              <a:gd name="T30" fmla="*/ 17 w 33"/>
              <a:gd name="T31" fmla="*/ 7 h 34"/>
              <a:gd name="T32" fmla="*/ 25 w 33"/>
              <a:gd name="T33" fmla="*/ 12 h 34"/>
              <a:gd name="T34" fmla="*/ 30 w 33"/>
              <a:gd name="T35" fmla="*/ 16 h 34"/>
              <a:gd name="T36" fmla="*/ 33 w 33"/>
              <a:gd name="T37" fmla="*/ 20 h 34"/>
              <a:gd name="T38" fmla="*/ 21 w 33"/>
              <a:gd name="T39" fmla="*/ 24 h 34"/>
              <a:gd name="T40" fmla="*/ 22 w 33"/>
              <a:gd name="T41" fmla="*/ 31 h 34"/>
              <a:gd name="T42" fmla="*/ 18 w 33"/>
              <a:gd name="T43" fmla="*/ 33 h 34"/>
              <a:gd name="T44" fmla="*/ 18 w 33"/>
              <a:gd name="T45" fmla="*/ 34 h 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33" h="34">
                <a:moveTo>
                  <a:pt x="18" y="34"/>
                </a:moveTo>
                <a:lnTo>
                  <a:pt x="14" y="31"/>
                </a:lnTo>
                <a:lnTo>
                  <a:pt x="13" y="26"/>
                </a:lnTo>
                <a:lnTo>
                  <a:pt x="10" y="19"/>
                </a:lnTo>
                <a:lnTo>
                  <a:pt x="9" y="18"/>
                </a:lnTo>
                <a:lnTo>
                  <a:pt x="10" y="15"/>
                </a:lnTo>
                <a:lnTo>
                  <a:pt x="3" y="7"/>
                </a:lnTo>
                <a:lnTo>
                  <a:pt x="0" y="4"/>
                </a:lnTo>
                <a:lnTo>
                  <a:pt x="0" y="3"/>
                </a:lnTo>
                <a:lnTo>
                  <a:pt x="2" y="1"/>
                </a:lnTo>
                <a:lnTo>
                  <a:pt x="2" y="0"/>
                </a:lnTo>
                <a:lnTo>
                  <a:pt x="4" y="0"/>
                </a:lnTo>
                <a:lnTo>
                  <a:pt x="14" y="0"/>
                </a:lnTo>
                <a:lnTo>
                  <a:pt x="15" y="1"/>
                </a:lnTo>
                <a:lnTo>
                  <a:pt x="18" y="4"/>
                </a:lnTo>
                <a:lnTo>
                  <a:pt x="17" y="7"/>
                </a:lnTo>
                <a:lnTo>
                  <a:pt x="25" y="12"/>
                </a:lnTo>
                <a:lnTo>
                  <a:pt x="30" y="16"/>
                </a:lnTo>
                <a:lnTo>
                  <a:pt x="33" y="20"/>
                </a:lnTo>
                <a:lnTo>
                  <a:pt x="21" y="24"/>
                </a:lnTo>
                <a:lnTo>
                  <a:pt x="22" y="31"/>
                </a:lnTo>
                <a:lnTo>
                  <a:pt x="18" y="33"/>
                </a:lnTo>
                <a:lnTo>
                  <a:pt x="18" y="34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66" name="Freeform 428"/>
          <p:cNvSpPr>
            <a:spLocks/>
          </p:cNvSpPr>
          <p:nvPr/>
        </p:nvSpPr>
        <p:spPr bwMode="auto">
          <a:xfrm>
            <a:off x="6343651" y="2284413"/>
            <a:ext cx="20638" cy="17463"/>
          </a:xfrm>
          <a:custGeom>
            <a:avLst/>
            <a:gdLst>
              <a:gd name="T0" fmla="*/ 6 w 13"/>
              <a:gd name="T1" fmla="*/ 11 h 11"/>
              <a:gd name="T2" fmla="*/ 6 w 13"/>
              <a:gd name="T3" fmla="*/ 9 h 11"/>
              <a:gd name="T4" fmla="*/ 4 w 13"/>
              <a:gd name="T5" fmla="*/ 7 h 11"/>
              <a:gd name="T6" fmla="*/ 0 w 13"/>
              <a:gd name="T7" fmla="*/ 2 h 11"/>
              <a:gd name="T8" fmla="*/ 0 w 13"/>
              <a:gd name="T9" fmla="*/ 0 h 11"/>
              <a:gd name="T10" fmla="*/ 5 w 13"/>
              <a:gd name="T11" fmla="*/ 1 h 11"/>
              <a:gd name="T12" fmla="*/ 10 w 13"/>
              <a:gd name="T13" fmla="*/ 7 h 11"/>
              <a:gd name="T14" fmla="*/ 13 w 13"/>
              <a:gd name="T15" fmla="*/ 9 h 11"/>
              <a:gd name="T16" fmla="*/ 6 w 13"/>
              <a:gd name="T17" fmla="*/ 11 h 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3" h="11">
                <a:moveTo>
                  <a:pt x="6" y="11"/>
                </a:moveTo>
                <a:lnTo>
                  <a:pt x="6" y="9"/>
                </a:lnTo>
                <a:lnTo>
                  <a:pt x="4" y="7"/>
                </a:lnTo>
                <a:lnTo>
                  <a:pt x="0" y="2"/>
                </a:lnTo>
                <a:lnTo>
                  <a:pt x="0" y="0"/>
                </a:lnTo>
                <a:lnTo>
                  <a:pt x="5" y="1"/>
                </a:lnTo>
                <a:lnTo>
                  <a:pt x="10" y="7"/>
                </a:lnTo>
                <a:lnTo>
                  <a:pt x="13" y="9"/>
                </a:lnTo>
                <a:lnTo>
                  <a:pt x="6" y="11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67" name="Freeform 429"/>
          <p:cNvSpPr>
            <a:spLocks/>
          </p:cNvSpPr>
          <p:nvPr/>
        </p:nvSpPr>
        <p:spPr bwMode="auto">
          <a:xfrm>
            <a:off x="6319838" y="2232025"/>
            <a:ext cx="9525" cy="30163"/>
          </a:xfrm>
          <a:custGeom>
            <a:avLst/>
            <a:gdLst>
              <a:gd name="T0" fmla="*/ 2 w 6"/>
              <a:gd name="T1" fmla="*/ 19 h 19"/>
              <a:gd name="T2" fmla="*/ 2 w 6"/>
              <a:gd name="T3" fmla="*/ 15 h 19"/>
              <a:gd name="T4" fmla="*/ 1 w 6"/>
              <a:gd name="T5" fmla="*/ 8 h 19"/>
              <a:gd name="T6" fmla="*/ 0 w 6"/>
              <a:gd name="T7" fmla="*/ 3 h 19"/>
              <a:gd name="T8" fmla="*/ 4 w 6"/>
              <a:gd name="T9" fmla="*/ 0 h 19"/>
              <a:gd name="T10" fmla="*/ 6 w 6"/>
              <a:gd name="T11" fmla="*/ 5 h 19"/>
              <a:gd name="T12" fmla="*/ 4 w 6"/>
              <a:gd name="T13" fmla="*/ 7 h 19"/>
              <a:gd name="T14" fmla="*/ 5 w 6"/>
              <a:gd name="T15" fmla="*/ 15 h 19"/>
              <a:gd name="T16" fmla="*/ 2 w 6"/>
              <a:gd name="T17" fmla="*/ 19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6" h="19">
                <a:moveTo>
                  <a:pt x="2" y="19"/>
                </a:moveTo>
                <a:lnTo>
                  <a:pt x="2" y="15"/>
                </a:lnTo>
                <a:lnTo>
                  <a:pt x="1" y="8"/>
                </a:lnTo>
                <a:lnTo>
                  <a:pt x="0" y="3"/>
                </a:lnTo>
                <a:lnTo>
                  <a:pt x="4" y="0"/>
                </a:lnTo>
                <a:lnTo>
                  <a:pt x="6" y="5"/>
                </a:lnTo>
                <a:lnTo>
                  <a:pt x="4" y="7"/>
                </a:lnTo>
                <a:lnTo>
                  <a:pt x="5" y="15"/>
                </a:lnTo>
                <a:lnTo>
                  <a:pt x="2" y="19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68" name="Freeform 430"/>
          <p:cNvSpPr>
            <a:spLocks/>
          </p:cNvSpPr>
          <p:nvPr/>
        </p:nvSpPr>
        <p:spPr bwMode="auto">
          <a:xfrm>
            <a:off x="6335713" y="2184400"/>
            <a:ext cx="34925" cy="42863"/>
          </a:xfrm>
          <a:custGeom>
            <a:avLst/>
            <a:gdLst>
              <a:gd name="T0" fmla="*/ 15 w 22"/>
              <a:gd name="T1" fmla="*/ 27 h 27"/>
              <a:gd name="T2" fmla="*/ 14 w 22"/>
              <a:gd name="T3" fmla="*/ 26 h 27"/>
              <a:gd name="T4" fmla="*/ 14 w 22"/>
              <a:gd name="T5" fmla="*/ 25 h 27"/>
              <a:gd name="T6" fmla="*/ 7 w 22"/>
              <a:gd name="T7" fmla="*/ 20 h 27"/>
              <a:gd name="T8" fmla="*/ 2 w 22"/>
              <a:gd name="T9" fmla="*/ 18 h 27"/>
              <a:gd name="T10" fmla="*/ 0 w 22"/>
              <a:gd name="T11" fmla="*/ 15 h 27"/>
              <a:gd name="T12" fmla="*/ 6 w 22"/>
              <a:gd name="T13" fmla="*/ 5 h 27"/>
              <a:gd name="T14" fmla="*/ 10 w 22"/>
              <a:gd name="T15" fmla="*/ 0 h 27"/>
              <a:gd name="T16" fmla="*/ 10 w 22"/>
              <a:gd name="T17" fmla="*/ 3 h 27"/>
              <a:gd name="T18" fmla="*/ 10 w 22"/>
              <a:gd name="T19" fmla="*/ 4 h 27"/>
              <a:gd name="T20" fmla="*/ 6 w 22"/>
              <a:gd name="T21" fmla="*/ 10 h 27"/>
              <a:gd name="T22" fmla="*/ 7 w 22"/>
              <a:gd name="T23" fmla="*/ 15 h 27"/>
              <a:gd name="T24" fmla="*/ 7 w 22"/>
              <a:gd name="T25" fmla="*/ 18 h 27"/>
              <a:gd name="T26" fmla="*/ 9 w 22"/>
              <a:gd name="T27" fmla="*/ 20 h 27"/>
              <a:gd name="T28" fmla="*/ 18 w 22"/>
              <a:gd name="T29" fmla="*/ 22 h 27"/>
              <a:gd name="T30" fmla="*/ 22 w 22"/>
              <a:gd name="T31" fmla="*/ 26 h 27"/>
              <a:gd name="T32" fmla="*/ 15 w 22"/>
              <a:gd name="T33" fmla="*/ 27 h 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22" h="27">
                <a:moveTo>
                  <a:pt x="15" y="27"/>
                </a:moveTo>
                <a:lnTo>
                  <a:pt x="14" y="26"/>
                </a:lnTo>
                <a:lnTo>
                  <a:pt x="14" y="25"/>
                </a:lnTo>
                <a:lnTo>
                  <a:pt x="7" y="20"/>
                </a:lnTo>
                <a:lnTo>
                  <a:pt x="2" y="18"/>
                </a:lnTo>
                <a:lnTo>
                  <a:pt x="0" y="15"/>
                </a:lnTo>
                <a:lnTo>
                  <a:pt x="6" y="5"/>
                </a:lnTo>
                <a:lnTo>
                  <a:pt x="10" y="0"/>
                </a:lnTo>
                <a:lnTo>
                  <a:pt x="10" y="3"/>
                </a:lnTo>
                <a:lnTo>
                  <a:pt x="10" y="4"/>
                </a:lnTo>
                <a:lnTo>
                  <a:pt x="6" y="10"/>
                </a:lnTo>
                <a:lnTo>
                  <a:pt x="7" y="15"/>
                </a:lnTo>
                <a:lnTo>
                  <a:pt x="7" y="18"/>
                </a:lnTo>
                <a:lnTo>
                  <a:pt x="9" y="20"/>
                </a:lnTo>
                <a:lnTo>
                  <a:pt x="18" y="22"/>
                </a:lnTo>
                <a:lnTo>
                  <a:pt x="22" y="26"/>
                </a:lnTo>
                <a:lnTo>
                  <a:pt x="15" y="27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69" name="Freeform 431"/>
          <p:cNvSpPr>
            <a:spLocks/>
          </p:cNvSpPr>
          <p:nvPr/>
        </p:nvSpPr>
        <p:spPr bwMode="auto">
          <a:xfrm>
            <a:off x="6357938" y="2144713"/>
            <a:ext cx="22225" cy="17463"/>
          </a:xfrm>
          <a:custGeom>
            <a:avLst/>
            <a:gdLst>
              <a:gd name="T0" fmla="*/ 7 w 14"/>
              <a:gd name="T1" fmla="*/ 11 h 11"/>
              <a:gd name="T2" fmla="*/ 4 w 14"/>
              <a:gd name="T3" fmla="*/ 7 h 11"/>
              <a:gd name="T4" fmla="*/ 0 w 14"/>
              <a:gd name="T5" fmla="*/ 5 h 11"/>
              <a:gd name="T6" fmla="*/ 1 w 14"/>
              <a:gd name="T7" fmla="*/ 3 h 11"/>
              <a:gd name="T8" fmla="*/ 3 w 14"/>
              <a:gd name="T9" fmla="*/ 3 h 11"/>
              <a:gd name="T10" fmla="*/ 6 w 14"/>
              <a:gd name="T11" fmla="*/ 3 h 11"/>
              <a:gd name="T12" fmla="*/ 6 w 14"/>
              <a:gd name="T13" fmla="*/ 0 h 11"/>
              <a:gd name="T14" fmla="*/ 14 w 14"/>
              <a:gd name="T15" fmla="*/ 7 h 11"/>
              <a:gd name="T16" fmla="*/ 12 w 14"/>
              <a:gd name="T17" fmla="*/ 9 h 11"/>
              <a:gd name="T18" fmla="*/ 12 w 14"/>
              <a:gd name="T19" fmla="*/ 10 h 11"/>
              <a:gd name="T20" fmla="*/ 7 w 14"/>
              <a:gd name="T21" fmla="*/ 11 h 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4" h="11">
                <a:moveTo>
                  <a:pt x="7" y="11"/>
                </a:moveTo>
                <a:lnTo>
                  <a:pt x="4" y="7"/>
                </a:lnTo>
                <a:lnTo>
                  <a:pt x="0" y="5"/>
                </a:lnTo>
                <a:lnTo>
                  <a:pt x="1" y="3"/>
                </a:lnTo>
                <a:lnTo>
                  <a:pt x="3" y="3"/>
                </a:lnTo>
                <a:lnTo>
                  <a:pt x="6" y="3"/>
                </a:lnTo>
                <a:lnTo>
                  <a:pt x="6" y="0"/>
                </a:lnTo>
                <a:lnTo>
                  <a:pt x="14" y="7"/>
                </a:lnTo>
                <a:lnTo>
                  <a:pt x="12" y="9"/>
                </a:lnTo>
                <a:lnTo>
                  <a:pt x="12" y="10"/>
                </a:lnTo>
                <a:lnTo>
                  <a:pt x="7" y="11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70" name="Freeform 432"/>
          <p:cNvSpPr>
            <a:spLocks/>
          </p:cNvSpPr>
          <p:nvPr/>
        </p:nvSpPr>
        <p:spPr bwMode="auto">
          <a:xfrm>
            <a:off x="5919788" y="2136775"/>
            <a:ext cx="15875" cy="22225"/>
          </a:xfrm>
          <a:custGeom>
            <a:avLst/>
            <a:gdLst>
              <a:gd name="T0" fmla="*/ 5 w 10"/>
              <a:gd name="T1" fmla="*/ 14 h 14"/>
              <a:gd name="T2" fmla="*/ 0 w 10"/>
              <a:gd name="T3" fmla="*/ 12 h 14"/>
              <a:gd name="T4" fmla="*/ 3 w 10"/>
              <a:gd name="T5" fmla="*/ 1 h 14"/>
              <a:gd name="T6" fmla="*/ 3 w 10"/>
              <a:gd name="T7" fmla="*/ 0 h 14"/>
              <a:gd name="T8" fmla="*/ 7 w 10"/>
              <a:gd name="T9" fmla="*/ 1 h 14"/>
              <a:gd name="T10" fmla="*/ 10 w 10"/>
              <a:gd name="T11" fmla="*/ 10 h 14"/>
              <a:gd name="T12" fmla="*/ 5 w 10"/>
              <a:gd name="T13" fmla="*/ 14 h 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0" h="14">
                <a:moveTo>
                  <a:pt x="5" y="14"/>
                </a:moveTo>
                <a:lnTo>
                  <a:pt x="0" y="12"/>
                </a:lnTo>
                <a:lnTo>
                  <a:pt x="3" y="1"/>
                </a:lnTo>
                <a:lnTo>
                  <a:pt x="3" y="0"/>
                </a:lnTo>
                <a:lnTo>
                  <a:pt x="7" y="1"/>
                </a:lnTo>
                <a:lnTo>
                  <a:pt x="10" y="10"/>
                </a:lnTo>
                <a:lnTo>
                  <a:pt x="5" y="14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71" name="Freeform 433"/>
          <p:cNvSpPr>
            <a:spLocks/>
          </p:cNvSpPr>
          <p:nvPr/>
        </p:nvSpPr>
        <p:spPr bwMode="auto">
          <a:xfrm>
            <a:off x="5992813" y="2120900"/>
            <a:ext cx="38100" cy="26988"/>
          </a:xfrm>
          <a:custGeom>
            <a:avLst/>
            <a:gdLst>
              <a:gd name="T0" fmla="*/ 4 w 24"/>
              <a:gd name="T1" fmla="*/ 17 h 17"/>
              <a:gd name="T2" fmla="*/ 0 w 24"/>
              <a:gd name="T3" fmla="*/ 11 h 17"/>
              <a:gd name="T4" fmla="*/ 1 w 24"/>
              <a:gd name="T5" fmla="*/ 9 h 17"/>
              <a:gd name="T6" fmla="*/ 10 w 24"/>
              <a:gd name="T7" fmla="*/ 7 h 17"/>
              <a:gd name="T8" fmla="*/ 12 w 24"/>
              <a:gd name="T9" fmla="*/ 7 h 17"/>
              <a:gd name="T10" fmla="*/ 12 w 24"/>
              <a:gd name="T11" fmla="*/ 2 h 17"/>
              <a:gd name="T12" fmla="*/ 13 w 24"/>
              <a:gd name="T13" fmla="*/ 0 h 17"/>
              <a:gd name="T14" fmla="*/ 24 w 24"/>
              <a:gd name="T15" fmla="*/ 2 h 17"/>
              <a:gd name="T16" fmla="*/ 23 w 24"/>
              <a:gd name="T17" fmla="*/ 6 h 17"/>
              <a:gd name="T18" fmla="*/ 4 w 24"/>
              <a:gd name="T19" fmla="*/ 17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24" h="17">
                <a:moveTo>
                  <a:pt x="4" y="17"/>
                </a:moveTo>
                <a:lnTo>
                  <a:pt x="0" y="11"/>
                </a:lnTo>
                <a:lnTo>
                  <a:pt x="1" y="9"/>
                </a:lnTo>
                <a:lnTo>
                  <a:pt x="10" y="7"/>
                </a:lnTo>
                <a:lnTo>
                  <a:pt x="12" y="7"/>
                </a:lnTo>
                <a:lnTo>
                  <a:pt x="12" y="2"/>
                </a:lnTo>
                <a:lnTo>
                  <a:pt x="13" y="0"/>
                </a:lnTo>
                <a:lnTo>
                  <a:pt x="24" y="2"/>
                </a:lnTo>
                <a:lnTo>
                  <a:pt x="23" y="6"/>
                </a:lnTo>
                <a:lnTo>
                  <a:pt x="4" y="17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72" name="Freeform 434"/>
          <p:cNvSpPr>
            <a:spLocks/>
          </p:cNvSpPr>
          <p:nvPr/>
        </p:nvSpPr>
        <p:spPr bwMode="auto">
          <a:xfrm>
            <a:off x="6321426" y="2087563"/>
            <a:ext cx="38100" cy="20638"/>
          </a:xfrm>
          <a:custGeom>
            <a:avLst/>
            <a:gdLst>
              <a:gd name="T0" fmla="*/ 24 w 24"/>
              <a:gd name="T1" fmla="*/ 13 h 13"/>
              <a:gd name="T2" fmla="*/ 20 w 24"/>
              <a:gd name="T3" fmla="*/ 12 h 13"/>
              <a:gd name="T4" fmla="*/ 14 w 24"/>
              <a:gd name="T5" fmla="*/ 11 h 13"/>
              <a:gd name="T6" fmla="*/ 5 w 24"/>
              <a:gd name="T7" fmla="*/ 5 h 13"/>
              <a:gd name="T8" fmla="*/ 0 w 24"/>
              <a:gd name="T9" fmla="*/ 1 h 13"/>
              <a:gd name="T10" fmla="*/ 0 w 24"/>
              <a:gd name="T11" fmla="*/ 0 h 13"/>
              <a:gd name="T12" fmla="*/ 8 w 24"/>
              <a:gd name="T13" fmla="*/ 0 h 13"/>
              <a:gd name="T14" fmla="*/ 15 w 24"/>
              <a:gd name="T15" fmla="*/ 1 h 13"/>
              <a:gd name="T16" fmla="*/ 23 w 24"/>
              <a:gd name="T17" fmla="*/ 11 h 13"/>
              <a:gd name="T18" fmla="*/ 24 w 24"/>
              <a:gd name="T19" fmla="*/ 13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24" h="13">
                <a:moveTo>
                  <a:pt x="24" y="13"/>
                </a:moveTo>
                <a:lnTo>
                  <a:pt x="20" y="12"/>
                </a:lnTo>
                <a:lnTo>
                  <a:pt x="14" y="11"/>
                </a:lnTo>
                <a:lnTo>
                  <a:pt x="5" y="5"/>
                </a:lnTo>
                <a:lnTo>
                  <a:pt x="0" y="1"/>
                </a:lnTo>
                <a:lnTo>
                  <a:pt x="0" y="0"/>
                </a:lnTo>
                <a:lnTo>
                  <a:pt x="8" y="0"/>
                </a:lnTo>
                <a:lnTo>
                  <a:pt x="15" y="1"/>
                </a:lnTo>
                <a:lnTo>
                  <a:pt x="23" y="11"/>
                </a:lnTo>
                <a:lnTo>
                  <a:pt x="24" y="13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73" name="Freeform 435"/>
          <p:cNvSpPr>
            <a:spLocks/>
          </p:cNvSpPr>
          <p:nvPr/>
        </p:nvSpPr>
        <p:spPr bwMode="auto">
          <a:xfrm>
            <a:off x="6119813" y="2039938"/>
            <a:ext cx="60325" cy="66675"/>
          </a:xfrm>
          <a:custGeom>
            <a:avLst/>
            <a:gdLst>
              <a:gd name="T0" fmla="*/ 0 w 38"/>
              <a:gd name="T1" fmla="*/ 42 h 42"/>
              <a:gd name="T2" fmla="*/ 3 w 38"/>
              <a:gd name="T3" fmla="*/ 38 h 42"/>
              <a:gd name="T4" fmla="*/ 4 w 38"/>
              <a:gd name="T5" fmla="*/ 35 h 42"/>
              <a:gd name="T6" fmla="*/ 25 w 38"/>
              <a:gd name="T7" fmla="*/ 5 h 42"/>
              <a:gd name="T8" fmla="*/ 26 w 38"/>
              <a:gd name="T9" fmla="*/ 1 h 42"/>
              <a:gd name="T10" fmla="*/ 38 w 38"/>
              <a:gd name="T11" fmla="*/ 0 h 42"/>
              <a:gd name="T12" fmla="*/ 37 w 38"/>
              <a:gd name="T13" fmla="*/ 4 h 42"/>
              <a:gd name="T14" fmla="*/ 34 w 38"/>
              <a:gd name="T15" fmla="*/ 4 h 42"/>
              <a:gd name="T16" fmla="*/ 29 w 38"/>
              <a:gd name="T17" fmla="*/ 5 h 42"/>
              <a:gd name="T18" fmla="*/ 22 w 38"/>
              <a:gd name="T19" fmla="*/ 9 h 42"/>
              <a:gd name="T20" fmla="*/ 26 w 38"/>
              <a:gd name="T21" fmla="*/ 13 h 42"/>
              <a:gd name="T22" fmla="*/ 27 w 38"/>
              <a:gd name="T23" fmla="*/ 16 h 42"/>
              <a:gd name="T24" fmla="*/ 29 w 38"/>
              <a:gd name="T25" fmla="*/ 23 h 42"/>
              <a:gd name="T26" fmla="*/ 20 w 38"/>
              <a:gd name="T27" fmla="*/ 32 h 42"/>
              <a:gd name="T28" fmla="*/ 14 w 38"/>
              <a:gd name="T29" fmla="*/ 41 h 42"/>
              <a:gd name="T30" fmla="*/ 12 w 38"/>
              <a:gd name="T31" fmla="*/ 41 h 42"/>
              <a:gd name="T32" fmla="*/ 0 w 38"/>
              <a:gd name="T33" fmla="*/ 42 h 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38" h="42">
                <a:moveTo>
                  <a:pt x="0" y="42"/>
                </a:moveTo>
                <a:lnTo>
                  <a:pt x="3" y="38"/>
                </a:lnTo>
                <a:lnTo>
                  <a:pt x="4" y="35"/>
                </a:lnTo>
                <a:lnTo>
                  <a:pt x="25" y="5"/>
                </a:lnTo>
                <a:lnTo>
                  <a:pt x="26" y="1"/>
                </a:lnTo>
                <a:lnTo>
                  <a:pt x="38" y="0"/>
                </a:lnTo>
                <a:lnTo>
                  <a:pt x="37" y="4"/>
                </a:lnTo>
                <a:lnTo>
                  <a:pt x="34" y="4"/>
                </a:lnTo>
                <a:lnTo>
                  <a:pt x="29" y="5"/>
                </a:lnTo>
                <a:lnTo>
                  <a:pt x="22" y="9"/>
                </a:lnTo>
                <a:lnTo>
                  <a:pt x="26" y="13"/>
                </a:lnTo>
                <a:lnTo>
                  <a:pt x="27" y="16"/>
                </a:lnTo>
                <a:lnTo>
                  <a:pt x="29" y="23"/>
                </a:lnTo>
                <a:lnTo>
                  <a:pt x="20" y="32"/>
                </a:lnTo>
                <a:lnTo>
                  <a:pt x="14" y="41"/>
                </a:lnTo>
                <a:lnTo>
                  <a:pt x="12" y="41"/>
                </a:lnTo>
                <a:lnTo>
                  <a:pt x="0" y="42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74" name="Freeform 436"/>
          <p:cNvSpPr>
            <a:spLocks/>
          </p:cNvSpPr>
          <p:nvPr/>
        </p:nvSpPr>
        <p:spPr bwMode="auto">
          <a:xfrm>
            <a:off x="6316663" y="2035175"/>
            <a:ext cx="26988" cy="22225"/>
          </a:xfrm>
          <a:custGeom>
            <a:avLst/>
            <a:gdLst>
              <a:gd name="T0" fmla="*/ 0 w 17"/>
              <a:gd name="T1" fmla="*/ 14 h 14"/>
              <a:gd name="T2" fmla="*/ 0 w 17"/>
              <a:gd name="T3" fmla="*/ 11 h 14"/>
              <a:gd name="T4" fmla="*/ 14 w 17"/>
              <a:gd name="T5" fmla="*/ 0 h 14"/>
              <a:gd name="T6" fmla="*/ 17 w 17"/>
              <a:gd name="T7" fmla="*/ 3 h 14"/>
              <a:gd name="T8" fmla="*/ 11 w 17"/>
              <a:gd name="T9" fmla="*/ 14 h 14"/>
              <a:gd name="T10" fmla="*/ 0 w 17"/>
              <a:gd name="T11" fmla="*/ 14 h 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7" h="14">
                <a:moveTo>
                  <a:pt x="0" y="14"/>
                </a:moveTo>
                <a:lnTo>
                  <a:pt x="0" y="11"/>
                </a:lnTo>
                <a:lnTo>
                  <a:pt x="14" y="0"/>
                </a:lnTo>
                <a:lnTo>
                  <a:pt x="17" y="3"/>
                </a:lnTo>
                <a:lnTo>
                  <a:pt x="11" y="14"/>
                </a:lnTo>
                <a:lnTo>
                  <a:pt x="0" y="14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75" name="Freeform 437"/>
          <p:cNvSpPr>
            <a:spLocks/>
          </p:cNvSpPr>
          <p:nvPr/>
        </p:nvSpPr>
        <p:spPr bwMode="auto">
          <a:xfrm>
            <a:off x="6073776" y="2005013"/>
            <a:ext cx="39688" cy="20638"/>
          </a:xfrm>
          <a:custGeom>
            <a:avLst/>
            <a:gdLst>
              <a:gd name="T0" fmla="*/ 2 w 25"/>
              <a:gd name="T1" fmla="*/ 13 h 13"/>
              <a:gd name="T2" fmla="*/ 2 w 25"/>
              <a:gd name="T3" fmla="*/ 11 h 13"/>
              <a:gd name="T4" fmla="*/ 0 w 25"/>
              <a:gd name="T5" fmla="*/ 7 h 13"/>
              <a:gd name="T6" fmla="*/ 15 w 25"/>
              <a:gd name="T7" fmla="*/ 1 h 13"/>
              <a:gd name="T8" fmla="*/ 19 w 25"/>
              <a:gd name="T9" fmla="*/ 0 h 13"/>
              <a:gd name="T10" fmla="*/ 22 w 25"/>
              <a:gd name="T11" fmla="*/ 0 h 13"/>
              <a:gd name="T12" fmla="*/ 25 w 25"/>
              <a:gd name="T13" fmla="*/ 3 h 13"/>
              <a:gd name="T14" fmla="*/ 24 w 25"/>
              <a:gd name="T15" fmla="*/ 5 h 13"/>
              <a:gd name="T16" fmla="*/ 18 w 25"/>
              <a:gd name="T17" fmla="*/ 11 h 13"/>
              <a:gd name="T18" fmla="*/ 17 w 25"/>
              <a:gd name="T19" fmla="*/ 12 h 13"/>
              <a:gd name="T20" fmla="*/ 2 w 25"/>
              <a:gd name="T21" fmla="*/ 13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25" h="13">
                <a:moveTo>
                  <a:pt x="2" y="13"/>
                </a:moveTo>
                <a:lnTo>
                  <a:pt x="2" y="11"/>
                </a:lnTo>
                <a:lnTo>
                  <a:pt x="0" y="7"/>
                </a:lnTo>
                <a:lnTo>
                  <a:pt x="15" y="1"/>
                </a:lnTo>
                <a:lnTo>
                  <a:pt x="19" y="0"/>
                </a:lnTo>
                <a:lnTo>
                  <a:pt x="22" y="0"/>
                </a:lnTo>
                <a:lnTo>
                  <a:pt x="25" y="3"/>
                </a:lnTo>
                <a:lnTo>
                  <a:pt x="24" y="5"/>
                </a:lnTo>
                <a:lnTo>
                  <a:pt x="18" y="11"/>
                </a:lnTo>
                <a:lnTo>
                  <a:pt x="17" y="12"/>
                </a:lnTo>
                <a:lnTo>
                  <a:pt x="2" y="13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76" name="Freeform 438"/>
          <p:cNvSpPr>
            <a:spLocks/>
          </p:cNvSpPr>
          <p:nvPr/>
        </p:nvSpPr>
        <p:spPr bwMode="auto">
          <a:xfrm>
            <a:off x="6310313" y="2006600"/>
            <a:ext cx="23813" cy="11113"/>
          </a:xfrm>
          <a:custGeom>
            <a:avLst/>
            <a:gdLst>
              <a:gd name="T0" fmla="*/ 7 w 15"/>
              <a:gd name="T1" fmla="*/ 7 h 7"/>
              <a:gd name="T2" fmla="*/ 0 w 15"/>
              <a:gd name="T3" fmla="*/ 6 h 7"/>
              <a:gd name="T4" fmla="*/ 0 w 15"/>
              <a:gd name="T5" fmla="*/ 4 h 7"/>
              <a:gd name="T6" fmla="*/ 11 w 15"/>
              <a:gd name="T7" fmla="*/ 0 h 7"/>
              <a:gd name="T8" fmla="*/ 15 w 15"/>
              <a:gd name="T9" fmla="*/ 4 h 7"/>
              <a:gd name="T10" fmla="*/ 15 w 15"/>
              <a:gd name="T11" fmla="*/ 7 h 7"/>
              <a:gd name="T12" fmla="*/ 7 w 15"/>
              <a:gd name="T13" fmla="*/ 7 h 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5" h="7">
                <a:moveTo>
                  <a:pt x="7" y="7"/>
                </a:moveTo>
                <a:lnTo>
                  <a:pt x="0" y="6"/>
                </a:lnTo>
                <a:lnTo>
                  <a:pt x="0" y="4"/>
                </a:lnTo>
                <a:lnTo>
                  <a:pt x="11" y="0"/>
                </a:lnTo>
                <a:lnTo>
                  <a:pt x="15" y="4"/>
                </a:lnTo>
                <a:lnTo>
                  <a:pt x="15" y="7"/>
                </a:lnTo>
                <a:lnTo>
                  <a:pt x="7" y="7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77" name="Freeform 439"/>
          <p:cNvSpPr>
            <a:spLocks/>
          </p:cNvSpPr>
          <p:nvPr/>
        </p:nvSpPr>
        <p:spPr bwMode="auto">
          <a:xfrm>
            <a:off x="6254751" y="1965325"/>
            <a:ext cx="14288" cy="17463"/>
          </a:xfrm>
          <a:custGeom>
            <a:avLst/>
            <a:gdLst>
              <a:gd name="T0" fmla="*/ 2 w 9"/>
              <a:gd name="T1" fmla="*/ 11 h 11"/>
              <a:gd name="T2" fmla="*/ 0 w 9"/>
              <a:gd name="T3" fmla="*/ 7 h 11"/>
              <a:gd name="T4" fmla="*/ 9 w 9"/>
              <a:gd name="T5" fmla="*/ 0 h 11"/>
              <a:gd name="T6" fmla="*/ 5 w 9"/>
              <a:gd name="T7" fmla="*/ 10 h 11"/>
              <a:gd name="T8" fmla="*/ 2 w 9"/>
              <a:gd name="T9" fmla="*/ 11 h 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9" h="11">
                <a:moveTo>
                  <a:pt x="2" y="11"/>
                </a:moveTo>
                <a:lnTo>
                  <a:pt x="0" y="7"/>
                </a:lnTo>
                <a:lnTo>
                  <a:pt x="9" y="0"/>
                </a:lnTo>
                <a:lnTo>
                  <a:pt x="5" y="10"/>
                </a:lnTo>
                <a:lnTo>
                  <a:pt x="2" y="11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78" name="Freeform 440"/>
          <p:cNvSpPr>
            <a:spLocks/>
          </p:cNvSpPr>
          <p:nvPr/>
        </p:nvSpPr>
        <p:spPr bwMode="auto">
          <a:xfrm>
            <a:off x="6191251" y="1938338"/>
            <a:ext cx="23813" cy="30163"/>
          </a:xfrm>
          <a:custGeom>
            <a:avLst/>
            <a:gdLst>
              <a:gd name="T0" fmla="*/ 10 w 15"/>
              <a:gd name="T1" fmla="*/ 19 h 19"/>
              <a:gd name="T2" fmla="*/ 1 w 15"/>
              <a:gd name="T3" fmla="*/ 12 h 19"/>
              <a:gd name="T4" fmla="*/ 0 w 15"/>
              <a:gd name="T5" fmla="*/ 6 h 19"/>
              <a:gd name="T6" fmla="*/ 0 w 15"/>
              <a:gd name="T7" fmla="*/ 4 h 19"/>
              <a:gd name="T8" fmla="*/ 0 w 15"/>
              <a:gd name="T9" fmla="*/ 1 h 19"/>
              <a:gd name="T10" fmla="*/ 3 w 15"/>
              <a:gd name="T11" fmla="*/ 1 h 19"/>
              <a:gd name="T12" fmla="*/ 5 w 15"/>
              <a:gd name="T13" fmla="*/ 0 h 19"/>
              <a:gd name="T14" fmla="*/ 11 w 15"/>
              <a:gd name="T15" fmla="*/ 0 h 19"/>
              <a:gd name="T16" fmla="*/ 15 w 15"/>
              <a:gd name="T17" fmla="*/ 5 h 19"/>
              <a:gd name="T18" fmla="*/ 7 w 15"/>
              <a:gd name="T19" fmla="*/ 6 h 19"/>
              <a:gd name="T20" fmla="*/ 14 w 15"/>
              <a:gd name="T21" fmla="*/ 10 h 19"/>
              <a:gd name="T22" fmla="*/ 15 w 15"/>
              <a:gd name="T23" fmla="*/ 13 h 19"/>
              <a:gd name="T24" fmla="*/ 12 w 15"/>
              <a:gd name="T25" fmla="*/ 16 h 19"/>
              <a:gd name="T26" fmla="*/ 11 w 15"/>
              <a:gd name="T27" fmla="*/ 17 h 19"/>
              <a:gd name="T28" fmla="*/ 10 w 15"/>
              <a:gd name="T29" fmla="*/ 19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15" h="19">
                <a:moveTo>
                  <a:pt x="10" y="19"/>
                </a:moveTo>
                <a:lnTo>
                  <a:pt x="1" y="12"/>
                </a:lnTo>
                <a:lnTo>
                  <a:pt x="0" y="6"/>
                </a:lnTo>
                <a:lnTo>
                  <a:pt x="0" y="4"/>
                </a:lnTo>
                <a:lnTo>
                  <a:pt x="0" y="1"/>
                </a:lnTo>
                <a:lnTo>
                  <a:pt x="3" y="1"/>
                </a:lnTo>
                <a:lnTo>
                  <a:pt x="5" y="0"/>
                </a:lnTo>
                <a:lnTo>
                  <a:pt x="11" y="0"/>
                </a:lnTo>
                <a:lnTo>
                  <a:pt x="15" y="5"/>
                </a:lnTo>
                <a:lnTo>
                  <a:pt x="7" y="6"/>
                </a:lnTo>
                <a:lnTo>
                  <a:pt x="14" y="10"/>
                </a:lnTo>
                <a:lnTo>
                  <a:pt x="15" y="13"/>
                </a:lnTo>
                <a:lnTo>
                  <a:pt x="12" y="16"/>
                </a:lnTo>
                <a:lnTo>
                  <a:pt x="11" y="17"/>
                </a:lnTo>
                <a:lnTo>
                  <a:pt x="10" y="19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79" name="Freeform 441"/>
          <p:cNvSpPr>
            <a:spLocks/>
          </p:cNvSpPr>
          <p:nvPr/>
        </p:nvSpPr>
        <p:spPr bwMode="auto">
          <a:xfrm>
            <a:off x="6459538" y="1851025"/>
            <a:ext cx="12700" cy="23813"/>
          </a:xfrm>
          <a:custGeom>
            <a:avLst/>
            <a:gdLst>
              <a:gd name="T0" fmla="*/ 6 w 8"/>
              <a:gd name="T1" fmla="*/ 15 h 15"/>
              <a:gd name="T2" fmla="*/ 2 w 8"/>
              <a:gd name="T3" fmla="*/ 12 h 15"/>
              <a:gd name="T4" fmla="*/ 3 w 8"/>
              <a:gd name="T5" fmla="*/ 11 h 15"/>
              <a:gd name="T6" fmla="*/ 3 w 8"/>
              <a:gd name="T7" fmla="*/ 10 h 15"/>
              <a:gd name="T8" fmla="*/ 6 w 8"/>
              <a:gd name="T9" fmla="*/ 10 h 15"/>
              <a:gd name="T10" fmla="*/ 0 w 8"/>
              <a:gd name="T11" fmla="*/ 0 h 15"/>
              <a:gd name="T12" fmla="*/ 2 w 8"/>
              <a:gd name="T13" fmla="*/ 0 h 15"/>
              <a:gd name="T14" fmla="*/ 7 w 8"/>
              <a:gd name="T15" fmla="*/ 7 h 15"/>
              <a:gd name="T16" fmla="*/ 8 w 8"/>
              <a:gd name="T17" fmla="*/ 12 h 15"/>
              <a:gd name="T18" fmla="*/ 6 w 8"/>
              <a:gd name="T19" fmla="*/ 15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8" h="15">
                <a:moveTo>
                  <a:pt x="6" y="15"/>
                </a:moveTo>
                <a:lnTo>
                  <a:pt x="2" y="12"/>
                </a:lnTo>
                <a:lnTo>
                  <a:pt x="3" y="11"/>
                </a:lnTo>
                <a:lnTo>
                  <a:pt x="3" y="10"/>
                </a:lnTo>
                <a:lnTo>
                  <a:pt x="6" y="10"/>
                </a:lnTo>
                <a:lnTo>
                  <a:pt x="0" y="0"/>
                </a:lnTo>
                <a:lnTo>
                  <a:pt x="2" y="0"/>
                </a:lnTo>
                <a:lnTo>
                  <a:pt x="7" y="7"/>
                </a:lnTo>
                <a:lnTo>
                  <a:pt x="8" y="12"/>
                </a:lnTo>
                <a:lnTo>
                  <a:pt x="6" y="15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80" name="Freeform 442"/>
          <p:cNvSpPr>
            <a:spLocks/>
          </p:cNvSpPr>
          <p:nvPr/>
        </p:nvSpPr>
        <p:spPr bwMode="auto">
          <a:xfrm>
            <a:off x="6183313" y="1835150"/>
            <a:ext cx="12700" cy="31750"/>
          </a:xfrm>
          <a:custGeom>
            <a:avLst/>
            <a:gdLst>
              <a:gd name="T0" fmla="*/ 4 w 8"/>
              <a:gd name="T1" fmla="*/ 20 h 20"/>
              <a:gd name="T2" fmla="*/ 0 w 8"/>
              <a:gd name="T3" fmla="*/ 15 h 20"/>
              <a:gd name="T4" fmla="*/ 1 w 8"/>
              <a:gd name="T5" fmla="*/ 10 h 20"/>
              <a:gd name="T6" fmla="*/ 2 w 8"/>
              <a:gd name="T7" fmla="*/ 7 h 20"/>
              <a:gd name="T8" fmla="*/ 1 w 8"/>
              <a:gd name="T9" fmla="*/ 0 h 20"/>
              <a:gd name="T10" fmla="*/ 4 w 8"/>
              <a:gd name="T11" fmla="*/ 2 h 20"/>
              <a:gd name="T12" fmla="*/ 8 w 8"/>
              <a:gd name="T13" fmla="*/ 3 h 20"/>
              <a:gd name="T14" fmla="*/ 8 w 8"/>
              <a:gd name="T15" fmla="*/ 13 h 20"/>
              <a:gd name="T16" fmla="*/ 5 w 8"/>
              <a:gd name="T17" fmla="*/ 20 h 20"/>
              <a:gd name="T18" fmla="*/ 4 w 8"/>
              <a:gd name="T19" fmla="*/ 20 h 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8" h="20">
                <a:moveTo>
                  <a:pt x="4" y="20"/>
                </a:moveTo>
                <a:lnTo>
                  <a:pt x="0" y="15"/>
                </a:lnTo>
                <a:lnTo>
                  <a:pt x="1" y="10"/>
                </a:lnTo>
                <a:lnTo>
                  <a:pt x="2" y="7"/>
                </a:lnTo>
                <a:lnTo>
                  <a:pt x="1" y="0"/>
                </a:lnTo>
                <a:lnTo>
                  <a:pt x="4" y="2"/>
                </a:lnTo>
                <a:lnTo>
                  <a:pt x="8" y="3"/>
                </a:lnTo>
                <a:lnTo>
                  <a:pt x="8" y="13"/>
                </a:lnTo>
                <a:lnTo>
                  <a:pt x="5" y="20"/>
                </a:lnTo>
                <a:lnTo>
                  <a:pt x="4" y="20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81" name="Freeform 443"/>
          <p:cNvSpPr>
            <a:spLocks/>
          </p:cNvSpPr>
          <p:nvPr/>
        </p:nvSpPr>
        <p:spPr bwMode="auto">
          <a:xfrm>
            <a:off x="6130926" y="1814513"/>
            <a:ext cx="11113" cy="30163"/>
          </a:xfrm>
          <a:custGeom>
            <a:avLst/>
            <a:gdLst>
              <a:gd name="T0" fmla="*/ 7 w 7"/>
              <a:gd name="T1" fmla="*/ 19 h 19"/>
              <a:gd name="T2" fmla="*/ 0 w 7"/>
              <a:gd name="T3" fmla="*/ 19 h 19"/>
              <a:gd name="T4" fmla="*/ 1 w 7"/>
              <a:gd name="T5" fmla="*/ 11 h 19"/>
              <a:gd name="T6" fmla="*/ 1 w 7"/>
              <a:gd name="T7" fmla="*/ 4 h 19"/>
              <a:gd name="T8" fmla="*/ 1 w 7"/>
              <a:gd name="T9" fmla="*/ 1 h 19"/>
              <a:gd name="T10" fmla="*/ 7 w 7"/>
              <a:gd name="T11" fmla="*/ 0 h 19"/>
              <a:gd name="T12" fmla="*/ 7 w 7"/>
              <a:gd name="T13" fmla="*/ 4 h 19"/>
              <a:gd name="T14" fmla="*/ 7 w 7"/>
              <a:gd name="T15" fmla="*/ 7 h 19"/>
              <a:gd name="T16" fmla="*/ 4 w 7"/>
              <a:gd name="T17" fmla="*/ 16 h 19"/>
              <a:gd name="T18" fmla="*/ 7 w 7"/>
              <a:gd name="T19" fmla="*/ 19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7" h="19">
                <a:moveTo>
                  <a:pt x="7" y="19"/>
                </a:moveTo>
                <a:lnTo>
                  <a:pt x="0" y="19"/>
                </a:lnTo>
                <a:lnTo>
                  <a:pt x="1" y="11"/>
                </a:lnTo>
                <a:lnTo>
                  <a:pt x="1" y="4"/>
                </a:lnTo>
                <a:lnTo>
                  <a:pt x="1" y="1"/>
                </a:lnTo>
                <a:lnTo>
                  <a:pt x="7" y="0"/>
                </a:lnTo>
                <a:lnTo>
                  <a:pt x="7" y="4"/>
                </a:lnTo>
                <a:lnTo>
                  <a:pt x="7" y="7"/>
                </a:lnTo>
                <a:lnTo>
                  <a:pt x="4" y="16"/>
                </a:lnTo>
                <a:lnTo>
                  <a:pt x="7" y="19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82" name="Freeform 444"/>
          <p:cNvSpPr>
            <a:spLocks/>
          </p:cNvSpPr>
          <p:nvPr/>
        </p:nvSpPr>
        <p:spPr bwMode="auto">
          <a:xfrm>
            <a:off x="6370638" y="1827213"/>
            <a:ext cx="15875" cy="17463"/>
          </a:xfrm>
          <a:custGeom>
            <a:avLst/>
            <a:gdLst>
              <a:gd name="T0" fmla="*/ 3 w 10"/>
              <a:gd name="T1" fmla="*/ 11 h 11"/>
              <a:gd name="T2" fmla="*/ 0 w 10"/>
              <a:gd name="T3" fmla="*/ 4 h 11"/>
              <a:gd name="T4" fmla="*/ 7 w 10"/>
              <a:gd name="T5" fmla="*/ 0 h 11"/>
              <a:gd name="T6" fmla="*/ 10 w 10"/>
              <a:gd name="T7" fmla="*/ 7 h 11"/>
              <a:gd name="T8" fmla="*/ 3 w 10"/>
              <a:gd name="T9" fmla="*/ 11 h 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0" h="11">
                <a:moveTo>
                  <a:pt x="3" y="11"/>
                </a:moveTo>
                <a:lnTo>
                  <a:pt x="0" y="4"/>
                </a:lnTo>
                <a:lnTo>
                  <a:pt x="7" y="0"/>
                </a:lnTo>
                <a:lnTo>
                  <a:pt x="10" y="7"/>
                </a:lnTo>
                <a:lnTo>
                  <a:pt x="3" y="11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83" name="Freeform 445"/>
          <p:cNvSpPr>
            <a:spLocks/>
          </p:cNvSpPr>
          <p:nvPr/>
        </p:nvSpPr>
        <p:spPr bwMode="auto">
          <a:xfrm>
            <a:off x="6475413" y="1771650"/>
            <a:ext cx="28575" cy="44450"/>
          </a:xfrm>
          <a:custGeom>
            <a:avLst/>
            <a:gdLst>
              <a:gd name="T0" fmla="*/ 2 w 18"/>
              <a:gd name="T1" fmla="*/ 28 h 28"/>
              <a:gd name="T2" fmla="*/ 0 w 18"/>
              <a:gd name="T3" fmla="*/ 27 h 28"/>
              <a:gd name="T4" fmla="*/ 1 w 18"/>
              <a:gd name="T5" fmla="*/ 6 h 28"/>
              <a:gd name="T6" fmla="*/ 13 w 18"/>
              <a:gd name="T7" fmla="*/ 0 h 28"/>
              <a:gd name="T8" fmla="*/ 15 w 18"/>
              <a:gd name="T9" fmla="*/ 0 h 28"/>
              <a:gd name="T10" fmla="*/ 18 w 18"/>
              <a:gd name="T11" fmla="*/ 2 h 28"/>
              <a:gd name="T12" fmla="*/ 13 w 18"/>
              <a:gd name="T13" fmla="*/ 10 h 28"/>
              <a:gd name="T14" fmla="*/ 5 w 18"/>
              <a:gd name="T15" fmla="*/ 28 h 28"/>
              <a:gd name="T16" fmla="*/ 2 w 18"/>
              <a:gd name="T17" fmla="*/ 28 h 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8" h="28">
                <a:moveTo>
                  <a:pt x="2" y="28"/>
                </a:moveTo>
                <a:lnTo>
                  <a:pt x="0" y="27"/>
                </a:lnTo>
                <a:lnTo>
                  <a:pt x="1" y="6"/>
                </a:lnTo>
                <a:lnTo>
                  <a:pt x="13" y="0"/>
                </a:lnTo>
                <a:lnTo>
                  <a:pt x="15" y="0"/>
                </a:lnTo>
                <a:lnTo>
                  <a:pt x="18" y="2"/>
                </a:lnTo>
                <a:lnTo>
                  <a:pt x="13" y="10"/>
                </a:lnTo>
                <a:lnTo>
                  <a:pt x="5" y="28"/>
                </a:lnTo>
                <a:lnTo>
                  <a:pt x="2" y="28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84" name="Freeform 446"/>
          <p:cNvSpPr>
            <a:spLocks/>
          </p:cNvSpPr>
          <p:nvPr/>
        </p:nvSpPr>
        <p:spPr bwMode="auto">
          <a:xfrm>
            <a:off x="6751638" y="1620838"/>
            <a:ext cx="9525" cy="9525"/>
          </a:xfrm>
          <a:custGeom>
            <a:avLst/>
            <a:gdLst>
              <a:gd name="T0" fmla="*/ 6 w 6"/>
              <a:gd name="T1" fmla="*/ 6 h 6"/>
              <a:gd name="T2" fmla="*/ 0 w 6"/>
              <a:gd name="T3" fmla="*/ 0 h 6"/>
              <a:gd name="T4" fmla="*/ 2 w 6"/>
              <a:gd name="T5" fmla="*/ 0 h 6"/>
              <a:gd name="T6" fmla="*/ 6 w 6"/>
              <a:gd name="T7" fmla="*/ 6 h 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6" h="6">
                <a:moveTo>
                  <a:pt x="6" y="6"/>
                </a:moveTo>
                <a:lnTo>
                  <a:pt x="0" y="0"/>
                </a:lnTo>
                <a:lnTo>
                  <a:pt x="2" y="0"/>
                </a:lnTo>
                <a:lnTo>
                  <a:pt x="6" y="6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85" name="Freeform 447"/>
          <p:cNvSpPr>
            <a:spLocks/>
          </p:cNvSpPr>
          <p:nvPr/>
        </p:nvSpPr>
        <p:spPr bwMode="auto">
          <a:xfrm>
            <a:off x="6975476" y="1566863"/>
            <a:ext cx="31750" cy="34925"/>
          </a:xfrm>
          <a:custGeom>
            <a:avLst/>
            <a:gdLst>
              <a:gd name="T0" fmla="*/ 16 w 20"/>
              <a:gd name="T1" fmla="*/ 22 h 22"/>
              <a:gd name="T2" fmla="*/ 3 w 20"/>
              <a:gd name="T3" fmla="*/ 7 h 22"/>
              <a:gd name="T4" fmla="*/ 0 w 20"/>
              <a:gd name="T5" fmla="*/ 6 h 22"/>
              <a:gd name="T6" fmla="*/ 0 w 20"/>
              <a:gd name="T7" fmla="*/ 4 h 22"/>
              <a:gd name="T8" fmla="*/ 4 w 20"/>
              <a:gd name="T9" fmla="*/ 0 h 22"/>
              <a:gd name="T10" fmla="*/ 16 w 20"/>
              <a:gd name="T11" fmla="*/ 7 h 22"/>
              <a:gd name="T12" fmla="*/ 20 w 20"/>
              <a:gd name="T13" fmla="*/ 22 h 22"/>
              <a:gd name="T14" fmla="*/ 16 w 20"/>
              <a:gd name="T15" fmla="*/ 22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20" h="22">
                <a:moveTo>
                  <a:pt x="16" y="22"/>
                </a:moveTo>
                <a:lnTo>
                  <a:pt x="3" y="7"/>
                </a:lnTo>
                <a:lnTo>
                  <a:pt x="0" y="6"/>
                </a:lnTo>
                <a:lnTo>
                  <a:pt x="0" y="4"/>
                </a:lnTo>
                <a:lnTo>
                  <a:pt x="4" y="0"/>
                </a:lnTo>
                <a:lnTo>
                  <a:pt x="16" y="7"/>
                </a:lnTo>
                <a:lnTo>
                  <a:pt x="20" y="22"/>
                </a:lnTo>
                <a:lnTo>
                  <a:pt x="16" y="22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86" name="Freeform 448"/>
          <p:cNvSpPr>
            <a:spLocks/>
          </p:cNvSpPr>
          <p:nvPr/>
        </p:nvSpPr>
        <p:spPr bwMode="auto">
          <a:xfrm>
            <a:off x="6929438" y="1519238"/>
            <a:ext cx="28575" cy="33338"/>
          </a:xfrm>
          <a:custGeom>
            <a:avLst/>
            <a:gdLst>
              <a:gd name="T0" fmla="*/ 17 w 18"/>
              <a:gd name="T1" fmla="*/ 21 h 21"/>
              <a:gd name="T2" fmla="*/ 13 w 18"/>
              <a:gd name="T3" fmla="*/ 19 h 21"/>
              <a:gd name="T4" fmla="*/ 6 w 18"/>
              <a:gd name="T5" fmla="*/ 10 h 21"/>
              <a:gd name="T6" fmla="*/ 0 w 18"/>
              <a:gd name="T7" fmla="*/ 7 h 21"/>
              <a:gd name="T8" fmla="*/ 0 w 18"/>
              <a:gd name="T9" fmla="*/ 6 h 21"/>
              <a:gd name="T10" fmla="*/ 2 w 18"/>
              <a:gd name="T11" fmla="*/ 4 h 21"/>
              <a:gd name="T12" fmla="*/ 2 w 18"/>
              <a:gd name="T13" fmla="*/ 3 h 21"/>
              <a:gd name="T14" fmla="*/ 13 w 18"/>
              <a:gd name="T15" fmla="*/ 0 h 21"/>
              <a:gd name="T16" fmla="*/ 18 w 18"/>
              <a:gd name="T17" fmla="*/ 0 h 21"/>
              <a:gd name="T18" fmla="*/ 18 w 18"/>
              <a:gd name="T19" fmla="*/ 3 h 21"/>
              <a:gd name="T20" fmla="*/ 13 w 18"/>
              <a:gd name="T21" fmla="*/ 7 h 21"/>
              <a:gd name="T22" fmla="*/ 10 w 18"/>
              <a:gd name="T23" fmla="*/ 11 h 21"/>
              <a:gd name="T24" fmla="*/ 17 w 18"/>
              <a:gd name="T25" fmla="*/ 21 h 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8" h="21">
                <a:moveTo>
                  <a:pt x="17" y="21"/>
                </a:moveTo>
                <a:lnTo>
                  <a:pt x="13" y="19"/>
                </a:lnTo>
                <a:lnTo>
                  <a:pt x="6" y="10"/>
                </a:lnTo>
                <a:lnTo>
                  <a:pt x="0" y="7"/>
                </a:lnTo>
                <a:lnTo>
                  <a:pt x="0" y="6"/>
                </a:lnTo>
                <a:lnTo>
                  <a:pt x="2" y="4"/>
                </a:lnTo>
                <a:lnTo>
                  <a:pt x="2" y="3"/>
                </a:lnTo>
                <a:lnTo>
                  <a:pt x="13" y="0"/>
                </a:lnTo>
                <a:lnTo>
                  <a:pt x="18" y="0"/>
                </a:lnTo>
                <a:lnTo>
                  <a:pt x="18" y="3"/>
                </a:lnTo>
                <a:lnTo>
                  <a:pt x="13" y="7"/>
                </a:lnTo>
                <a:lnTo>
                  <a:pt x="10" y="11"/>
                </a:lnTo>
                <a:lnTo>
                  <a:pt x="17" y="21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87" name="Freeform 449"/>
          <p:cNvSpPr>
            <a:spLocks/>
          </p:cNvSpPr>
          <p:nvPr/>
        </p:nvSpPr>
        <p:spPr bwMode="auto">
          <a:xfrm>
            <a:off x="6691313" y="1495425"/>
            <a:ext cx="15875" cy="38100"/>
          </a:xfrm>
          <a:custGeom>
            <a:avLst/>
            <a:gdLst>
              <a:gd name="T0" fmla="*/ 2 w 10"/>
              <a:gd name="T1" fmla="*/ 24 h 24"/>
              <a:gd name="T2" fmla="*/ 0 w 10"/>
              <a:gd name="T3" fmla="*/ 13 h 24"/>
              <a:gd name="T4" fmla="*/ 0 w 10"/>
              <a:gd name="T5" fmla="*/ 10 h 24"/>
              <a:gd name="T6" fmla="*/ 0 w 10"/>
              <a:gd name="T7" fmla="*/ 9 h 24"/>
              <a:gd name="T8" fmla="*/ 8 w 10"/>
              <a:gd name="T9" fmla="*/ 0 h 24"/>
              <a:gd name="T10" fmla="*/ 10 w 10"/>
              <a:gd name="T11" fmla="*/ 6 h 24"/>
              <a:gd name="T12" fmla="*/ 8 w 10"/>
              <a:gd name="T13" fmla="*/ 10 h 24"/>
              <a:gd name="T14" fmla="*/ 6 w 10"/>
              <a:gd name="T15" fmla="*/ 19 h 24"/>
              <a:gd name="T16" fmla="*/ 4 w 10"/>
              <a:gd name="T17" fmla="*/ 19 h 24"/>
              <a:gd name="T18" fmla="*/ 2 w 10"/>
              <a:gd name="T19" fmla="*/ 24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0" h="24">
                <a:moveTo>
                  <a:pt x="2" y="24"/>
                </a:moveTo>
                <a:lnTo>
                  <a:pt x="0" y="13"/>
                </a:lnTo>
                <a:lnTo>
                  <a:pt x="0" y="10"/>
                </a:lnTo>
                <a:lnTo>
                  <a:pt x="0" y="9"/>
                </a:lnTo>
                <a:lnTo>
                  <a:pt x="8" y="0"/>
                </a:lnTo>
                <a:lnTo>
                  <a:pt x="10" y="6"/>
                </a:lnTo>
                <a:lnTo>
                  <a:pt x="8" y="10"/>
                </a:lnTo>
                <a:lnTo>
                  <a:pt x="6" y="19"/>
                </a:lnTo>
                <a:lnTo>
                  <a:pt x="4" y="19"/>
                </a:lnTo>
                <a:lnTo>
                  <a:pt x="2" y="24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88" name="Freeform 450"/>
          <p:cNvSpPr>
            <a:spLocks/>
          </p:cNvSpPr>
          <p:nvPr/>
        </p:nvSpPr>
        <p:spPr bwMode="auto">
          <a:xfrm>
            <a:off x="6662738" y="1452563"/>
            <a:ext cx="34925" cy="25400"/>
          </a:xfrm>
          <a:custGeom>
            <a:avLst/>
            <a:gdLst>
              <a:gd name="T0" fmla="*/ 9 w 22"/>
              <a:gd name="T1" fmla="*/ 16 h 16"/>
              <a:gd name="T2" fmla="*/ 0 w 22"/>
              <a:gd name="T3" fmla="*/ 11 h 16"/>
              <a:gd name="T4" fmla="*/ 3 w 22"/>
              <a:gd name="T5" fmla="*/ 0 h 16"/>
              <a:gd name="T6" fmla="*/ 5 w 22"/>
              <a:gd name="T7" fmla="*/ 0 h 16"/>
              <a:gd name="T8" fmla="*/ 21 w 22"/>
              <a:gd name="T9" fmla="*/ 4 h 16"/>
              <a:gd name="T10" fmla="*/ 22 w 22"/>
              <a:gd name="T11" fmla="*/ 8 h 16"/>
              <a:gd name="T12" fmla="*/ 13 w 22"/>
              <a:gd name="T13" fmla="*/ 8 h 16"/>
              <a:gd name="T14" fmla="*/ 9 w 22"/>
              <a:gd name="T15" fmla="*/ 16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22" h="16">
                <a:moveTo>
                  <a:pt x="9" y="16"/>
                </a:moveTo>
                <a:lnTo>
                  <a:pt x="0" y="11"/>
                </a:lnTo>
                <a:lnTo>
                  <a:pt x="3" y="0"/>
                </a:lnTo>
                <a:lnTo>
                  <a:pt x="5" y="0"/>
                </a:lnTo>
                <a:lnTo>
                  <a:pt x="21" y="4"/>
                </a:lnTo>
                <a:lnTo>
                  <a:pt x="22" y="8"/>
                </a:lnTo>
                <a:lnTo>
                  <a:pt x="13" y="8"/>
                </a:lnTo>
                <a:lnTo>
                  <a:pt x="9" y="16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89" name="Freeform 451"/>
          <p:cNvSpPr>
            <a:spLocks/>
          </p:cNvSpPr>
          <p:nvPr/>
        </p:nvSpPr>
        <p:spPr bwMode="auto">
          <a:xfrm>
            <a:off x="6700838" y="1349375"/>
            <a:ext cx="31750" cy="71438"/>
          </a:xfrm>
          <a:custGeom>
            <a:avLst/>
            <a:gdLst>
              <a:gd name="T0" fmla="*/ 13 w 20"/>
              <a:gd name="T1" fmla="*/ 45 h 45"/>
              <a:gd name="T2" fmla="*/ 6 w 20"/>
              <a:gd name="T3" fmla="*/ 38 h 45"/>
              <a:gd name="T4" fmla="*/ 4 w 20"/>
              <a:gd name="T5" fmla="*/ 27 h 45"/>
              <a:gd name="T6" fmla="*/ 1 w 20"/>
              <a:gd name="T7" fmla="*/ 12 h 45"/>
              <a:gd name="T8" fmla="*/ 4 w 20"/>
              <a:gd name="T9" fmla="*/ 12 h 45"/>
              <a:gd name="T10" fmla="*/ 1 w 20"/>
              <a:gd name="T11" fmla="*/ 2 h 45"/>
              <a:gd name="T12" fmla="*/ 0 w 20"/>
              <a:gd name="T13" fmla="*/ 1 h 45"/>
              <a:gd name="T14" fmla="*/ 2 w 20"/>
              <a:gd name="T15" fmla="*/ 0 h 45"/>
              <a:gd name="T16" fmla="*/ 4 w 20"/>
              <a:gd name="T17" fmla="*/ 0 h 45"/>
              <a:gd name="T18" fmla="*/ 6 w 20"/>
              <a:gd name="T19" fmla="*/ 1 h 45"/>
              <a:gd name="T20" fmla="*/ 11 w 20"/>
              <a:gd name="T21" fmla="*/ 17 h 45"/>
              <a:gd name="T22" fmla="*/ 19 w 20"/>
              <a:gd name="T23" fmla="*/ 31 h 45"/>
              <a:gd name="T24" fmla="*/ 20 w 20"/>
              <a:gd name="T25" fmla="*/ 39 h 45"/>
              <a:gd name="T26" fmla="*/ 17 w 20"/>
              <a:gd name="T27" fmla="*/ 45 h 45"/>
              <a:gd name="T28" fmla="*/ 13 w 20"/>
              <a:gd name="T29" fmla="*/ 45 h 4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20" h="45">
                <a:moveTo>
                  <a:pt x="13" y="45"/>
                </a:moveTo>
                <a:lnTo>
                  <a:pt x="6" y="38"/>
                </a:lnTo>
                <a:lnTo>
                  <a:pt x="4" y="27"/>
                </a:lnTo>
                <a:lnTo>
                  <a:pt x="1" y="12"/>
                </a:lnTo>
                <a:lnTo>
                  <a:pt x="4" y="12"/>
                </a:lnTo>
                <a:lnTo>
                  <a:pt x="1" y="2"/>
                </a:lnTo>
                <a:lnTo>
                  <a:pt x="0" y="1"/>
                </a:lnTo>
                <a:lnTo>
                  <a:pt x="2" y="0"/>
                </a:lnTo>
                <a:lnTo>
                  <a:pt x="4" y="0"/>
                </a:lnTo>
                <a:lnTo>
                  <a:pt x="6" y="1"/>
                </a:lnTo>
                <a:lnTo>
                  <a:pt x="11" y="17"/>
                </a:lnTo>
                <a:lnTo>
                  <a:pt x="19" y="31"/>
                </a:lnTo>
                <a:lnTo>
                  <a:pt x="20" y="39"/>
                </a:lnTo>
                <a:lnTo>
                  <a:pt x="17" y="45"/>
                </a:lnTo>
                <a:lnTo>
                  <a:pt x="13" y="45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90" name="Freeform 452"/>
          <p:cNvSpPr>
            <a:spLocks/>
          </p:cNvSpPr>
          <p:nvPr/>
        </p:nvSpPr>
        <p:spPr bwMode="auto">
          <a:xfrm>
            <a:off x="7112001" y="1343025"/>
            <a:ext cx="53975" cy="44450"/>
          </a:xfrm>
          <a:custGeom>
            <a:avLst/>
            <a:gdLst>
              <a:gd name="T0" fmla="*/ 30 w 34"/>
              <a:gd name="T1" fmla="*/ 28 h 28"/>
              <a:gd name="T2" fmla="*/ 14 w 34"/>
              <a:gd name="T3" fmla="*/ 24 h 28"/>
              <a:gd name="T4" fmla="*/ 1 w 34"/>
              <a:gd name="T5" fmla="*/ 12 h 28"/>
              <a:gd name="T6" fmla="*/ 3 w 34"/>
              <a:gd name="T7" fmla="*/ 9 h 28"/>
              <a:gd name="T8" fmla="*/ 0 w 34"/>
              <a:gd name="T9" fmla="*/ 2 h 28"/>
              <a:gd name="T10" fmla="*/ 7 w 34"/>
              <a:gd name="T11" fmla="*/ 0 h 28"/>
              <a:gd name="T12" fmla="*/ 8 w 34"/>
              <a:gd name="T13" fmla="*/ 10 h 28"/>
              <a:gd name="T14" fmla="*/ 15 w 34"/>
              <a:gd name="T15" fmla="*/ 15 h 28"/>
              <a:gd name="T16" fmla="*/ 16 w 34"/>
              <a:gd name="T17" fmla="*/ 16 h 28"/>
              <a:gd name="T18" fmla="*/ 20 w 34"/>
              <a:gd name="T19" fmla="*/ 17 h 28"/>
              <a:gd name="T20" fmla="*/ 34 w 34"/>
              <a:gd name="T21" fmla="*/ 23 h 28"/>
              <a:gd name="T22" fmla="*/ 30 w 34"/>
              <a:gd name="T23" fmla="*/ 28 h 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34" h="28">
                <a:moveTo>
                  <a:pt x="30" y="28"/>
                </a:moveTo>
                <a:lnTo>
                  <a:pt x="14" y="24"/>
                </a:lnTo>
                <a:lnTo>
                  <a:pt x="1" y="12"/>
                </a:lnTo>
                <a:lnTo>
                  <a:pt x="3" y="9"/>
                </a:lnTo>
                <a:lnTo>
                  <a:pt x="0" y="2"/>
                </a:lnTo>
                <a:lnTo>
                  <a:pt x="7" y="0"/>
                </a:lnTo>
                <a:lnTo>
                  <a:pt x="8" y="10"/>
                </a:lnTo>
                <a:lnTo>
                  <a:pt x="15" y="15"/>
                </a:lnTo>
                <a:lnTo>
                  <a:pt x="16" y="16"/>
                </a:lnTo>
                <a:lnTo>
                  <a:pt x="20" y="17"/>
                </a:lnTo>
                <a:lnTo>
                  <a:pt x="34" y="23"/>
                </a:lnTo>
                <a:lnTo>
                  <a:pt x="30" y="28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91" name="Freeform 453"/>
          <p:cNvSpPr>
            <a:spLocks/>
          </p:cNvSpPr>
          <p:nvPr/>
        </p:nvSpPr>
        <p:spPr bwMode="auto">
          <a:xfrm>
            <a:off x="6962776" y="1357313"/>
            <a:ext cx="25400" cy="23813"/>
          </a:xfrm>
          <a:custGeom>
            <a:avLst/>
            <a:gdLst>
              <a:gd name="T0" fmla="*/ 0 w 16"/>
              <a:gd name="T1" fmla="*/ 15 h 15"/>
              <a:gd name="T2" fmla="*/ 5 w 16"/>
              <a:gd name="T3" fmla="*/ 12 h 15"/>
              <a:gd name="T4" fmla="*/ 9 w 16"/>
              <a:gd name="T5" fmla="*/ 1 h 15"/>
              <a:gd name="T6" fmla="*/ 13 w 16"/>
              <a:gd name="T7" fmla="*/ 0 h 15"/>
              <a:gd name="T8" fmla="*/ 16 w 16"/>
              <a:gd name="T9" fmla="*/ 6 h 15"/>
              <a:gd name="T10" fmla="*/ 8 w 16"/>
              <a:gd name="T11" fmla="*/ 10 h 15"/>
              <a:gd name="T12" fmla="*/ 8 w 16"/>
              <a:gd name="T13" fmla="*/ 12 h 15"/>
              <a:gd name="T14" fmla="*/ 0 w 16"/>
              <a:gd name="T15" fmla="*/ 15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6" h="15">
                <a:moveTo>
                  <a:pt x="0" y="15"/>
                </a:moveTo>
                <a:lnTo>
                  <a:pt x="5" y="12"/>
                </a:lnTo>
                <a:lnTo>
                  <a:pt x="9" y="1"/>
                </a:lnTo>
                <a:lnTo>
                  <a:pt x="13" y="0"/>
                </a:lnTo>
                <a:lnTo>
                  <a:pt x="16" y="6"/>
                </a:lnTo>
                <a:lnTo>
                  <a:pt x="8" y="10"/>
                </a:lnTo>
                <a:lnTo>
                  <a:pt x="8" y="12"/>
                </a:lnTo>
                <a:lnTo>
                  <a:pt x="0" y="15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92" name="Freeform 454"/>
          <p:cNvSpPr>
            <a:spLocks/>
          </p:cNvSpPr>
          <p:nvPr/>
        </p:nvSpPr>
        <p:spPr bwMode="auto">
          <a:xfrm>
            <a:off x="6965951" y="1328738"/>
            <a:ext cx="17463" cy="28575"/>
          </a:xfrm>
          <a:custGeom>
            <a:avLst/>
            <a:gdLst>
              <a:gd name="T0" fmla="*/ 6 w 11"/>
              <a:gd name="T1" fmla="*/ 18 h 18"/>
              <a:gd name="T2" fmla="*/ 0 w 11"/>
              <a:gd name="T3" fmla="*/ 17 h 18"/>
              <a:gd name="T4" fmla="*/ 3 w 11"/>
              <a:gd name="T5" fmla="*/ 11 h 18"/>
              <a:gd name="T6" fmla="*/ 9 w 11"/>
              <a:gd name="T7" fmla="*/ 0 h 18"/>
              <a:gd name="T8" fmla="*/ 11 w 11"/>
              <a:gd name="T9" fmla="*/ 7 h 18"/>
              <a:gd name="T10" fmla="*/ 10 w 11"/>
              <a:gd name="T11" fmla="*/ 10 h 18"/>
              <a:gd name="T12" fmla="*/ 6 w 11"/>
              <a:gd name="T13" fmla="*/ 18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1" h="18">
                <a:moveTo>
                  <a:pt x="6" y="18"/>
                </a:moveTo>
                <a:lnTo>
                  <a:pt x="0" y="17"/>
                </a:lnTo>
                <a:lnTo>
                  <a:pt x="3" y="11"/>
                </a:lnTo>
                <a:lnTo>
                  <a:pt x="9" y="0"/>
                </a:lnTo>
                <a:lnTo>
                  <a:pt x="11" y="7"/>
                </a:lnTo>
                <a:lnTo>
                  <a:pt x="10" y="10"/>
                </a:lnTo>
                <a:lnTo>
                  <a:pt x="6" y="18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93" name="Freeform 455"/>
          <p:cNvSpPr>
            <a:spLocks/>
          </p:cNvSpPr>
          <p:nvPr/>
        </p:nvSpPr>
        <p:spPr bwMode="auto">
          <a:xfrm>
            <a:off x="7437438" y="1285875"/>
            <a:ext cx="20638" cy="66675"/>
          </a:xfrm>
          <a:custGeom>
            <a:avLst/>
            <a:gdLst>
              <a:gd name="T0" fmla="*/ 8 w 13"/>
              <a:gd name="T1" fmla="*/ 42 h 42"/>
              <a:gd name="T2" fmla="*/ 6 w 13"/>
              <a:gd name="T3" fmla="*/ 38 h 42"/>
              <a:gd name="T4" fmla="*/ 2 w 13"/>
              <a:gd name="T5" fmla="*/ 26 h 42"/>
              <a:gd name="T6" fmla="*/ 1 w 13"/>
              <a:gd name="T7" fmla="*/ 23 h 42"/>
              <a:gd name="T8" fmla="*/ 0 w 13"/>
              <a:gd name="T9" fmla="*/ 16 h 42"/>
              <a:gd name="T10" fmla="*/ 1 w 13"/>
              <a:gd name="T11" fmla="*/ 11 h 42"/>
              <a:gd name="T12" fmla="*/ 2 w 13"/>
              <a:gd name="T13" fmla="*/ 0 h 42"/>
              <a:gd name="T14" fmla="*/ 9 w 13"/>
              <a:gd name="T15" fmla="*/ 0 h 42"/>
              <a:gd name="T16" fmla="*/ 13 w 13"/>
              <a:gd name="T17" fmla="*/ 38 h 42"/>
              <a:gd name="T18" fmla="*/ 13 w 13"/>
              <a:gd name="T19" fmla="*/ 41 h 42"/>
              <a:gd name="T20" fmla="*/ 8 w 13"/>
              <a:gd name="T21" fmla="*/ 42 h 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3" h="42">
                <a:moveTo>
                  <a:pt x="8" y="42"/>
                </a:moveTo>
                <a:lnTo>
                  <a:pt x="6" y="38"/>
                </a:lnTo>
                <a:lnTo>
                  <a:pt x="2" y="26"/>
                </a:lnTo>
                <a:lnTo>
                  <a:pt x="1" y="23"/>
                </a:lnTo>
                <a:lnTo>
                  <a:pt x="0" y="16"/>
                </a:lnTo>
                <a:lnTo>
                  <a:pt x="1" y="11"/>
                </a:lnTo>
                <a:lnTo>
                  <a:pt x="2" y="0"/>
                </a:lnTo>
                <a:lnTo>
                  <a:pt x="9" y="0"/>
                </a:lnTo>
                <a:lnTo>
                  <a:pt x="13" y="38"/>
                </a:lnTo>
                <a:lnTo>
                  <a:pt x="13" y="41"/>
                </a:lnTo>
                <a:lnTo>
                  <a:pt x="8" y="42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94" name="Freeform 456"/>
          <p:cNvSpPr>
            <a:spLocks/>
          </p:cNvSpPr>
          <p:nvPr/>
        </p:nvSpPr>
        <p:spPr bwMode="auto">
          <a:xfrm>
            <a:off x="6810376" y="1325563"/>
            <a:ext cx="33338" cy="23813"/>
          </a:xfrm>
          <a:custGeom>
            <a:avLst/>
            <a:gdLst>
              <a:gd name="T0" fmla="*/ 10 w 21"/>
              <a:gd name="T1" fmla="*/ 15 h 15"/>
              <a:gd name="T2" fmla="*/ 0 w 21"/>
              <a:gd name="T3" fmla="*/ 13 h 15"/>
              <a:gd name="T4" fmla="*/ 8 w 21"/>
              <a:gd name="T5" fmla="*/ 8 h 15"/>
              <a:gd name="T6" fmla="*/ 19 w 21"/>
              <a:gd name="T7" fmla="*/ 0 h 15"/>
              <a:gd name="T8" fmla="*/ 21 w 21"/>
              <a:gd name="T9" fmla="*/ 0 h 15"/>
              <a:gd name="T10" fmla="*/ 10 w 21"/>
              <a:gd name="T11" fmla="*/ 13 h 15"/>
              <a:gd name="T12" fmla="*/ 10 w 21"/>
              <a:gd name="T13" fmla="*/ 15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1" h="15">
                <a:moveTo>
                  <a:pt x="10" y="15"/>
                </a:moveTo>
                <a:lnTo>
                  <a:pt x="0" y="13"/>
                </a:lnTo>
                <a:lnTo>
                  <a:pt x="8" y="8"/>
                </a:lnTo>
                <a:lnTo>
                  <a:pt x="19" y="0"/>
                </a:lnTo>
                <a:lnTo>
                  <a:pt x="21" y="0"/>
                </a:lnTo>
                <a:lnTo>
                  <a:pt x="10" y="13"/>
                </a:lnTo>
                <a:lnTo>
                  <a:pt x="10" y="15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95" name="Freeform 457"/>
          <p:cNvSpPr>
            <a:spLocks/>
          </p:cNvSpPr>
          <p:nvPr/>
        </p:nvSpPr>
        <p:spPr bwMode="auto">
          <a:xfrm>
            <a:off x="7040563" y="1214438"/>
            <a:ext cx="19050" cy="28575"/>
          </a:xfrm>
          <a:custGeom>
            <a:avLst/>
            <a:gdLst>
              <a:gd name="T0" fmla="*/ 1 w 12"/>
              <a:gd name="T1" fmla="*/ 18 h 18"/>
              <a:gd name="T2" fmla="*/ 0 w 12"/>
              <a:gd name="T3" fmla="*/ 6 h 18"/>
              <a:gd name="T4" fmla="*/ 1 w 12"/>
              <a:gd name="T5" fmla="*/ 0 h 18"/>
              <a:gd name="T6" fmla="*/ 7 w 12"/>
              <a:gd name="T7" fmla="*/ 1 h 18"/>
              <a:gd name="T8" fmla="*/ 12 w 12"/>
              <a:gd name="T9" fmla="*/ 12 h 18"/>
              <a:gd name="T10" fmla="*/ 1 w 12"/>
              <a:gd name="T11" fmla="*/ 18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2" h="18">
                <a:moveTo>
                  <a:pt x="1" y="18"/>
                </a:moveTo>
                <a:lnTo>
                  <a:pt x="0" y="6"/>
                </a:lnTo>
                <a:lnTo>
                  <a:pt x="1" y="0"/>
                </a:lnTo>
                <a:lnTo>
                  <a:pt x="7" y="1"/>
                </a:lnTo>
                <a:lnTo>
                  <a:pt x="12" y="12"/>
                </a:lnTo>
                <a:lnTo>
                  <a:pt x="1" y="18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96" name="Freeform 458"/>
          <p:cNvSpPr>
            <a:spLocks/>
          </p:cNvSpPr>
          <p:nvPr/>
        </p:nvSpPr>
        <p:spPr bwMode="auto">
          <a:xfrm>
            <a:off x="7304088" y="1220788"/>
            <a:ext cx="28575" cy="22225"/>
          </a:xfrm>
          <a:custGeom>
            <a:avLst/>
            <a:gdLst>
              <a:gd name="T0" fmla="*/ 7 w 18"/>
              <a:gd name="T1" fmla="*/ 14 h 14"/>
              <a:gd name="T2" fmla="*/ 0 w 18"/>
              <a:gd name="T3" fmla="*/ 10 h 14"/>
              <a:gd name="T4" fmla="*/ 17 w 18"/>
              <a:gd name="T5" fmla="*/ 0 h 14"/>
              <a:gd name="T6" fmla="*/ 18 w 18"/>
              <a:gd name="T7" fmla="*/ 4 h 14"/>
              <a:gd name="T8" fmla="*/ 13 w 18"/>
              <a:gd name="T9" fmla="*/ 11 h 14"/>
              <a:gd name="T10" fmla="*/ 7 w 18"/>
              <a:gd name="T11" fmla="*/ 14 h 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8" h="14">
                <a:moveTo>
                  <a:pt x="7" y="14"/>
                </a:moveTo>
                <a:lnTo>
                  <a:pt x="0" y="10"/>
                </a:lnTo>
                <a:lnTo>
                  <a:pt x="17" y="0"/>
                </a:lnTo>
                <a:lnTo>
                  <a:pt x="18" y="4"/>
                </a:lnTo>
                <a:lnTo>
                  <a:pt x="13" y="11"/>
                </a:lnTo>
                <a:lnTo>
                  <a:pt x="7" y="14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97" name="Freeform 459"/>
          <p:cNvSpPr>
            <a:spLocks/>
          </p:cNvSpPr>
          <p:nvPr/>
        </p:nvSpPr>
        <p:spPr bwMode="auto">
          <a:xfrm>
            <a:off x="7062788" y="1203325"/>
            <a:ext cx="9525" cy="26988"/>
          </a:xfrm>
          <a:custGeom>
            <a:avLst/>
            <a:gdLst>
              <a:gd name="T0" fmla="*/ 4 w 6"/>
              <a:gd name="T1" fmla="*/ 17 h 17"/>
              <a:gd name="T2" fmla="*/ 0 w 6"/>
              <a:gd name="T3" fmla="*/ 13 h 17"/>
              <a:gd name="T4" fmla="*/ 0 w 6"/>
              <a:gd name="T5" fmla="*/ 0 h 17"/>
              <a:gd name="T6" fmla="*/ 2 w 6"/>
              <a:gd name="T7" fmla="*/ 0 h 17"/>
              <a:gd name="T8" fmla="*/ 6 w 6"/>
              <a:gd name="T9" fmla="*/ 11 h 17"/>
              <a:gd name="T10" fmla="*/ 4 w 6"/>
              <a:gd name="T11" fmla="*/ 17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6" h="17">
                <a:moveTo>
                  <a:pt x="4" y="17"/>
                </a:moveTo>
                <a:lnTo>
                  <a:pt x="0" y="13"/>
                </a:lnTo>
                <a:lnTo>
                  <a:pt x="0" y="0"/>
                </a:lnTo>
                <a:lnTo>
                  <a:pt x="2" y="0"/>
                </a:lnTo>
                <a:lnTo>
                  <a:pt x="6" y="11"/>
                </a:lnTo>
                <a:lnTo>
                  <a:pt x="4" y="17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98" name="Freeform 460"/>
          <p:cNvSpPr>
            <a:spLocks/>
          </p:cNvSpPr>
          <p:nvPr/>
        </p:nvSpPr>
        <p:spPr bwMode="auto">
          <a:xfrm>
            <a:off x="7229476" y="1185863"/>
            <a:ext cx="15875" cy="20638"/>
          </a:xfrm>
          <a:custGeom>
            <a:avLst/>
            <a:gdLst>
              <a:gd name="T0" fmla="*/ 6 w 10"/>
              <a:gd name="T1" fmla="*/ 13 h 13"/>
              <a:gd name="T2" fmla="*/ 0 w 10"/>
              <a:gd name="T3" fmla="*/ 6 h 13"/>
              <a:gd name="T4" fmla="*/ 4 w 10"/>
              <a:gd name="T5" fmla="*/ 2 h 13"/>
              <a:gd name="T6" fmla="*/ 5 w 10"/>
              <a:gd name="T7" fmla="*/ 0 h 13"/>
              <a:gd name="T8" fmla="*/ 10 w 10"/>
              <a:gd name="T9" fmla="*/ 10 h 13"/>
              <a:gd name="T10" fmla="*/ 6 w 10"/>
              <a:gd name="T11" fmla="*/ 13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0" h="13">
                <a:moveTo>
                  <a:pt x="6" y="13"/>
                </a:moveTo>
                <a:lnTo>
                  <a:pt x="0" y="6"/>
                </a:lnTo>
                <a:lnTo>
                  <a:pt x="4" y="2"/>
                </a:lnTo>
                <a:lnTo>
                  <a:pt x="5" y="0"/>
                </a:lnTo>
                <a:lnTo>
                  <a:pt x="10" y="10"/>
                </a:lnTo>
                <a:lnTo>
                  <a:pt x="6" y="13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99" name="Freeform 461"/>
          <p:cNvSpPr>
            <a:spLocks/>
          </p:cNvSpPr>
          <p:nvPr/>
        </p:nvSpPr>
        <p:spPr bwMode="auto">
          <a:xfrm>
            <a:off x="7318376" y="1168400"/>
            <a:ext cx="19050" cy="11113"/>
          </a:xfrm>
          <a:custGeom>
            <a:avLst/>
            <a:gdLst>
              <a:gd name="T0" fmla="*/ 4 w 12"/>
              <a:gd name="T1" fmla="*/ 7 h 7"/>
              <a:gd name="T2" fmla="*/ 0 w 12"/>
              <a:gd name="T3" fmla="*/ 3 h 7"/>
              <a:gd name="T4" fmla="*/ 1 w 12"/>
              <a:gd name="T5" fmla="*/ 0 h 7"/>
              <a:gd name="T6" fmla="*/ 8 w 12"/>
              <a:gd name="T7" fmla="*/ 0 h 7"/>
              <a:gd name="T8" fmla="*/ 12 w 12"/>
              <a:gd name="T9" fmla="*/ 5 h 7"/>
              <a:gd name="T10" fmla="*/ 4 w 12"/>
              <a:gd name="T11" fmla="*/ 7 h 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2" h="7">
                <a:moveTo>
                  <a:pt x="4" y="7"/>
                </a:moveTo>
                <a:lnTo>
                  <a:pt x="0" y="3"/>
                </a:lnTo>
                <a:lnTo>
                  <a:pt x="1" y="0"/>
                </a:lnTo>
                <a:lnTo>
                  <a:pt x="8" y="0"/>
                </a:lnTo>
                <a:lnTo>
                  <a:pt x="12" y="5"/>
                </a:lnTo>
                <a:lnTo>
                  <a:pt x="4" y="7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00" name="Freeform 462"/>
          <p:cNvSpPr>
            <a:spLocks/>
          </p:cNvSpPr>
          <p:nvPr/>
        </p:nvSpPr>
        <p:spPr bwMode="auto">
          <a:xfrm>
            <a:off x="7653338" y="971550"/>
            <a:ext cx="41275" cy="58738"/>
          </a:xfrm>
          <a:custGeom>
            <a:avLst/>
            <a:gdLst>
              <a:gd name="T0" fmla="*/ 0 w 26"/>
              <a:gd name="T1" fmla="*/ 37 h 37"/>
              <a:gd name="T2" fmla="*/ 0 w 26"/>
              <a:gd name="T3" fmla="*/ 26 h 37"/>
              <a:gd name="T4" fmla="*/ 11 w 26"/>
              <a:gd name="T5" fmla="*/ 17 h 37"/>
              <a:gd name="T6" fmla="*/ 14 w 26"/>
              <a:gd name="T7" fmla="*/ 14 h 37"/>
              <a:gd name="T8" fmla="*/ 16 w 26"/>
              <a:gd name="T9" fmla="*/ 7 h 37"/>
              <a:gd name="T10" fmla="*/ 20 w 26"/>
              <a:gd name="T11" fmla="*/ 3 h 37"/>
              <a:gd name="T12" fmla="*/ 25 w 26"/>
              <a:gd name="T13" fmla="*/ 2 h 37"/>
              <a:gd name="T14" fmla="*/ 25 w 26"/>
              <a:gd name="T15" fmla="*/ 0 h 37"/>
              <a:gd name="T16" fmla="*/ 26 w 26"/>
              <a:gd name="T17" fmla="*/ 7 h 37"/>
              <a:gd name="T18" fmla="*/ 22 w 26"/>
              <a:gd name="T19" fmla="*/ 19 h 37"/>
              <a:gd name="T20" fmla="*/ 15 w 26"/>
              <a:gd name="T21" fmla="*/ 26 h 37"/>
              <a:gd name="T22" fmla="*/ 12 w 26"/>
              <a:gd name="T23" fmla="*/ 29 h 37"/>
              <a:gd name="T24" fmla="*/ 1 w 26"/>
              <a:gd name="T25" fmla="*/ 36 h 37"/>
              <a:gd name="T26" fmla="*/ 0 w 26"/>
              <a:gd name="T27" fmla="*/ 37 h 3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26" h="37">
                <a:moveTo>
                  <a:pt x="0" y="37"/>
                </a:moveTo>
                <a:lnTo>
                  <a:pt x="0" y="26"/>
                </a:lnTo>
                <a:lnTo>
                  <a:pt x="11" y="17"/>
                </a:lnTo>
                <a:lnTo>
                  <a:pt x="14" y="14"/>
                </a:lnTo>
                <a:lnTo>
                  <a:pt x="16" y="7"/>
                </a:lnTo>
                <a:lnTo>
                  <a:pt x="20" y="3"/>
                </a:lnTo>
                <a:lnTo>
                  <a:pt x="25" y="2"/>
                </a:lnTo>
                <a:lnTo>
                  <a:pt x="25" y="0"/>
                </a:lnTo>
                <a:lnTo>
                  <a:pt x="26" y="7"/>
                </a:lnTo>
                <a:lnTo>
                  <a:pt x="22" y="19"/>
                </a:lnTo>
                <a:lnTo>
                  <a:pt x="15" y="26"/>
                </a:lnTo>
                <a:lnTo>
                  <a:pt x="12" y="29"/>
                </a:lnTo>
                <a:lnTo>
                  <a:pt x="1" y="36"/>
                </a:lnTo>
                <a:lnTo>
                  <a:pt x="0" y="37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01" name="Freeform 463"/>
          <p:cNvSpPr>
            <a:spLocks/>
          </p:cNvSpPr>
          <p:nvPr/>
        </p:nvSpPr>
        <p:spPr bwMode="auto">
          <a:xfrm>
            <a:off x="7700963" y="968375"/>
            <a:ext cx="31750" cy="26988"/>
          </a:xfrm>
          <a:custGeom>
            <a:avLst/>
            <a:gdLst>
              <a:gd name="T0" fmla="*/ 3 w 20"/>
              <a:gd name="T1" fmla="*/ 17 h 17"/>
              <a:gd name="T2" fmla="*/ 0 w 20"/>
              <a:gd name="T3" fmla="*/ 15 h 17"/>
              <a:gd name="T4" fmla="*/ 7 w 20"/>
              <a:gd name="T5" fmla="*/ 4 h 17"/>
              <a:gd name="T6" fmla="*/ 12 w 20"/>
              <a:gd name="T7" fmla="*/ 0 h 17"/>
              <a:gd name="T8" fmla="*/ 20 w 20"/>
              <a:gd name="T9" fmla="*/ 5 h 17"/>
              <a:gd name="T10" fmla="*/ 16 w 20"/>
              <a:gd name="T11" fmla="*/ 9 h 17"/>
              <a:gd name="T12" fmla="*/ 3 w 20"/>
              <a:gd name="T13" fmla="*/ 17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0" h="17">
                <a:moveTo>
                  <a:pt x="3" y="17"/>
                </a:moveTo>
                <a:lnTo>
                  <a:pt x="0" y="15"/>
                </a:lnTo>
                <a:lnTo>
                  <a:pt x="7" y="4"/>
                </a:lnTo>
                <a:lnTo>
                  <a:pt x="12" y="0"/>
                </a:lnTo>
                <a:lnTo>
                  <a:pt x="20" y="5"/>
                </a:lnTo>
                <a:lnTo>
                  <a:pt x="16" y="9"/>
                </a:lnTo>
                <a:lnTo>
                  <a:pt x="3" y="17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02" name="Freeform 464"/>
          <p:cNvSpPr>
            <a:spLocks/>
          </p:cNvSpPr>
          <p:nvPr/>
        </p:nvSpPr>
        <p:spPr bwMode="auto">
          <a:xfrm>
            <a:off x="7800976" y="939800"/>
            <a:ext cx="28575" cy="11113"/>
          </a:xfrm>
          <a:custGeom>
            <a:avLst/>
            <a:gdLst>
              <a:gd name="T0" fmla="*/ 0 w 18"/>
              <a:gd name="T1" fmla="*/ 7 h 7"/>
              <a:gd name="T2" fmla="*/ 2 w 18"/>
              <a:gd name="T3" fmla="*/ 0 h 7"/>
              <a:gd name="T4" fmla="*/ 16 w 18"/>
              <a:gd name="T5" fmla="*/ 1 h 7"/>
              <a:gd name="T6" fmla="*/ 18 w 18"/>
              <a:gd name="T7" fmla="*/ 4 h 7"/>
              <a:gd name="T8" fmla="*/ 16 w 18"/>
              <a:gd name="T9" fmla="*/ 7 h 7"/>
              <a:gd name="T10" fmla="*/ 2 w 18"/>
              <a:gd name="T11" fmla="*/ 7 h 7"/>
              <a:gd name="T12" fmla="*/ 0 w 18"/>
              <a:gd name="T13" fmla="*/ 7 h 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8" h="7">
                <a:moveTo>
                  <a:pt x="0" y="7"/>
                </a:moveTo>
                <a:lnTo>
                  <a:pt x="2" y="0"/>
                </a:lnTo>
                <a:lnTo>
                  <a:pt x="16" y="1"/>
                </a:lnTo>
                <a:lnTo>
                  <a:pt x="18" y="4"/>
                </a:lnTo>
                <a:lnTo>
                  <a:pt x="16" y="7"/>
                </a:lnTo>
                <a:lnTo>
                  <a:pt x="2" y="7"/>
                </a:lnTo>
                <a:lnTo>
                  <a:pt x="0" y="7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03" name="Freeform 465"/>
          <p:cNvSpPr>
            <a:spLocks/>
          </p:cNvSpPr>
          <p:nvPr/>
        </p:nvSpPr>
        <p:spPr bwMode="auto">
          <a:xfrm>
            <a:off x="8002588" y="890588"/>
            <a:ext cx="31750" cy="20638"/>
          </a:xfrm>
          <a:custGeom>
            <a:avLst/>
            <a:gdLst>
              <a:gd name="T0" fmla="*/ 19 w 20"/>
              <a:gd name="T1" fmla="*/ 13 h 13"/>
              <a:gd name="T2" fmla="*/ 4 w 20"/>
              <a:gd name="T3" fmla="*/ 10 h 13"/>
              <a:gd name="T4" fmla="*/ 1 w 20"/>
              <a:gd name="T5" fmla="*/ 9 h 13"/>
              <a:gd name="T6" fmla="*/ 0 w 20"/>
              <a:gd name="T7" fmla="*/ 5 h 13"/>
              <a:gd name="T8" fmla="*/ 1 w 20"/>
              <a:gd name="T9" fmla="*/ 5 h 13"/>
              <a:gd name="T10" fmla="*/ 2 w 20"/>
              <a:gd name="T11" fmla="*/ 5 h 13"/>
              <a:gd name="T12" fmla="*/ 0 w 20"/>
              <a:gd name="T13" fmla="*/ 2 h 13"/>
              <a:gd name="T14" fmla="*/ 2 w 20"/>
              <a:gd name="T15" fmla="*/ 0 h 13"/>
              <a:gd name="T16" fmla="*/ 4 w 20"/>
              <a:gd name="T17" fmla="*/ 0 h 13"/>
              <a:gd name="T18" fmla="*/ 9 w 20"/>
              <a:gd name="T19" fmla="*/ 1 h 13"/>
              <a:gd name="T20" fmla="*/ 11 w 20"/>
              <a:gd name="T21" fmla="*/ 5 h 13"/>
              <a:gd name="T22" fmla="*/ 16 w 20"/>
              <a:gd name="T23" fmla="*/ 6 h 13"/>
              <a:gd name="T24" fmla="*/ 20 w 20"/>
              <a:gd name="T25" fmla="*/ 12 h 13"/>
              <a:gd name="T26" fmla="*/ 19 w 20"/>
              <a:gd name="T27" fmla="*/ 13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20" h="13">
                <a:moveTo>
                  <a:pt x="19" y="13"/>
                </a:moveTo>
                <a:lnTo>
                  <a:pt x="4" y="10"/>
                </a:lnTo>
                <a:lnTo>
                  <a:pt x="1" y="9"/>
                </a:lnTo>
                <a:lnTo>
                  <a:pt x="0" y="5"/>
                </a:lnTo>
                <a:lnTo>
                  <a:pt x="1" y="5"/>
                </a:lnTo>
                <a:lnTo>
                  <a:pt x="2" y="5"/>
                </a:lnTo>
                <a:lnTo>
                  <a:pt x="0" y="2"/>
                </a:lnTo>
                <a:lnTo>
                  <a:pt x="2" y="0"/>
                </a:lnTo>
                <a:lnTo>
                  <a:pt x="4" y="0"/>
                </a:lnTo>
                <a:lnTo>
                  <a:pt x="9" y="1"/>
                </a:lnTo>
                <a:lnTo>
                  <a:pt x="11" y="5"/>
                </a:lnTo>
                <a:lnTo>
                  <a:pt x="16" y="6"/>
                </a:lnTo>
                <a:lnTo>
                  <a:pt x="20" y="12"/>
                </a:lnTo>
                <a:lnTo>
                  <a:pt x="19" y="13"/>
                </a:lnTo>
                <a:close/>
              </a:path>
            </a:pathLst>
          </a:cu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04" name="Freeform 466"/>
          <p:cNvSpPr>
            <a:spLocks noEditPoints="1"/>
          </p:cNvSpPr>
          <p:nvPr/>
        </p:nvSpPr>
        <p:spPr bwMode="auto">
          <a:xfrm>
            <a:off x="4240213" y="1296988"/>
            <a:ext cx="4097338" cy="4903788"/>
          </a:xfrm>
          <a:custGeom>
            <a:avLst/>
            <a:gdLst>
              <a:gd name="T0" fmla="*/ 28 w 2581"/>
              <a:gd name="T1" fmla="*/ 3059 h 3089"/>
              <a:gd name="T2" fmla="*/ 189 w 2581"/>
              <a:gd name="T3" fmla="*/ 3016 h 3089"/>
              <a:gd name="T4" fmla="*/ 189 w 2581"/>
              <a:gd name="T5" fmla="*/ 2943 h 3089"/>
              <a:gd name="T6" fmla="*/ 711 w 2581"/>
              <a:gd name="T7" fmla="*/ 2921 h 3089"/>
              <a:gd name="T8" fmla="*/ 734 w 2581"/>
              <a:gd name="T9" fmla="*/ 2907 h 3089"/>
              <a:gd name="T10" fmla="*/ 240 w 2581"/>
              <a:gd name="T11" fmla="*/ 2877 h 3089"/>
              <a:gd name="T12" fmla="*/ 334 w 2581"/>
              <a:gd name="T13" fmla="*/ 2862 h 3089"/>
              <a:gd name="T14" fmla="*/ 734 w 2581"/>
              <a:gd name="T15" fmla="*/ 2847 h 3089"/>
              <a:gd name="T16" fmla="*/ 434 w 2581"/>
              <a:gd name="T17" fmla="*/ 2899 h 3089"/>
              <a:gd name="T18" fmla="*/ 323 w 2581"/>
              <a:gd name="T19" fmla="*/ 2846 h 3089"/>
              <a:gd name="T20" fmla="*/ 297 w 2581"/>
              <a:gd name="T21" fmla="*/ 2865 h 3089"/>
              <a:gd name="T22" fmla="*/ 303 w 2581"/>
              <a:gd name="T23" fmla="*/ 2874 h 3089"/>
              <a:gd name="T24" fmla="*/ 249 w 2581"/>
              <a:gd name="T25" fmla="*/ 2813 h 3089"/>
              <a:gd name="T26" fmla="*/ 732 w 2581"/>
              <a:gd name="T27" fmla="*/ 2839 h 3089"/>
              <a:gd name="T28" fmla="*/ 731 w 2581"/>
              <a:gd name="T29" fmla="*/ 2834 h 3089"/>
              <a:gd name="T30" fmla="*/ 75 w 2581"/>
              <a:gd name="T31" fmla="*/ 2759 h 3089"/>
              <a:gd name="T32" fmla="*/ 210 w 2581"/>
              <a:gd name="T33" fmla="*/ 2720 h 3089"/>
              <a:gd name="T34" fmla="*/ 664 w 2581"/>
              <a:gd name="T35" fmla="*/ 2722 h 3089"/>
              <a:gd name="T36" fmla="*/ 383 w 2581"/>
              <a:gd name="T37" fmla="*/ 2719 h 3089"/>
              <a:gd name="T38" fmla="*/ 356 w 2581"/>
              <a:gd name="T39" fmla="*/ 2679 h 3089"/>
              <a:gd name="T40" fmla="*/ 278 w 2581"/>
              <a:gd name="T41" fmla="*/ 2729 h 3089"/>
              <a:gd name="T42" fmla="*/ 259 w 2581"/>
              <a:gd name="T43" fmla="*/ 2677 h 3089"/>
              <a:gd name="T44" fmla="*/ 560 w 2581"/>
              <a:gd name="T45" fmla="*/ 2696 h 3089"/>
              <a:gd name="T46" fmla="*/ 529 w 2581"/>
              <a:gd name="T47" fmla="*/ 2679 h 3089"/>
              <a:gd name="T48" fmla="*/ 480 w 2581"/>
              <a:gd name="T49" fmla="*/ 2604 h 3089"/>
              <a:gd name="T50" fmla="*/ 494 w 2581"/>
              <a:gd name="T51" fmla="*/ 2655 h 3089"/>
              <a:gd name="T52" fmla="*/ 339 w 2581"/>
              <a:gd name="T53" fmla="*/ 2547 h 3089"/>
              <a:gd name="T54" fmla="*/ 541 w 2581"/>
              <a:gd name="T55" fmla="*/ 2546 h 3089"/>
              <a:gd name="T56" fmla="*/ 575 w 2581"/>
              <a:gd name="T57" fmla="*/ 2559 h 3089"/>
              <a:gd name="T58" fmla="*/ 562 w 2581"/>
              <a:gd name="T59" fmla="*/ 2479 h 3089"/>
              <a:gd name="T60" fmla="*/ 580 w 2581"/>
              <a:gd name="T61" fmla="*/ 2607 h 3089"/>
              <a:gd name="T62" fmla="*/ 681 w 2581"/>
              <a:gd name="T63" fmla="*/ 2494 h 3089"/>
              <a:gd name="T64" fmla="*/ 691 w 2581"/>
              <a:gd name="T65" fmla="*/ 2594 h 3089"/>
              <a:gd name="T66" fmla="*/ 631 w 2581"/>
              <a:gd name="T67" fmla="*/ 2494 h 3089"/>
              <a:gd name="T68" fmla="*/ 597 w 2581"/>
              <a:gd name="T69" fmla="*/ 2392 h 3089"/>
              <a:gd name="T70" fmla="*/ 664 w 2581"/>
              <a:gd name="T71" fmla="*/ 2510 h 3089"/>
              <a:gd name="T72" fmla="*/ 430 w 2581"/>
              <a:gd name="T73" fmla="*/ 2423 h 3089"/>
              <a:gd name="T74" fmla="*/ 432 w 2581"/>
              <a:gd name="T75" fmla="*/ 2422 h 3089"/>
              <a:gd name="T76" fmla="*/ 715 w 2581"/>
              <a:gd name="T77" fmla="*/ 2319 h 3089"/>
              <a:gd name="T78" fmla="*/ 95 w 2581"/>
              <a:gd name="T79" fmla="*/ 2238 h 3089"/>
              <a:gd name="T80" fmla="*/ 443 w 2581"/>
              <a:gd name="T81" fmla="*/ 2184 h 3089"/>
              <a:gd name="T82" fmla="*/ 93 w 2581"/>
              <a:gd name="T83" fmla="*/ 2137 h 3089"/>
              <a:gd name="T84" fmla="*/ 376 w 2581"/>
              <a:gd name="T85" fmla="*/ 2093 h 3089"/>
              <a:gd name="T86" fmla="*/ 801 w 2581"/>
              <a:gd name="T87" fmla="*/ 2164 h 3089"/>
              <a:gd name="T88" fmla="*/ 791 w 2581"/>
              <a:gd name="T89" fmla="*/ 2124 h 3089"/>
              <a:gd name="T90" fmla="*/ 777 w 2581"/>
              <a:gd name="T91" fmla="*/ 1992 h 3089"/>
              <a:gd name="T92" fmla="*/ 757 w 2581"/>
              <a:gd name="T93" fmla="*/ 1991 h 3089"/>
              <a:gd name="T94" fmla="*/ 646 w 2581"/>
              <a:gd name="T95" fmla="*/ 1837 h 3089"/>
              <a:gd name="T96" fmla="*/ 788 w 2581"/>
              <a:gd name="T97" fmla="*/ 1613 h 3089"/>
              <a:gd name="T98" fmla="*/ 855 w 2581"/>
              <a:gd name="T99" fmla="*/ 1595 h 3089"/>
              <a:gd name="T100" fmla="*/ 1003 w 2581"/>
              <a:gd name="T101" fmla="*/ 1441 h 3089"/>
              <a:gd name="T102" fmla="*/ 1024 w 2581"/>
              <a:gd name="T103" fmla="*/ 1458 h 3089"/>
              <a:gd name="T104" fmla="*/ 1019 w 2581"/>
              <a:gd name="T105" fmla="*/ 1395 h 3089"/>
              <a:gd name="T106" fmla="*/ 997 w 2581"/>
              <a:gd name="T107" fmla="*/ 1350 h 3089"/>
              <a:gd name="T108" fmla="*/ 1083 w 2581"/>
              <a:gd name="T109" fmla="*/ 1196 h 3089"/>
              <a:gd name="T110" fmla="*/ 1061 w 2581"/>
              <a:gd name="T111" fmla="*/ 1177 h 3089"/>
              <a:gd name="T112" fmla="*/ 1094 w 2581"/>
              <a:gd name="T113" fmla="*/ 1154 h 3089"/>
              <a:gd name="T114" fmla="*/ 1637 w 2581"/>
              <a:gd name="T115" fmla="*/ 444 h 3089"/>
              <a:gd name="T116" fmla="*/ 1619 w 2581"/>
              <a:gd name="T117" fmla="*/ 431 h 3089"/>
              <a:gd name="T118" fmla="*/ 2516 w 2581"/>
              <a:gd name="T119" fmla="*/ 121 h 3089"/>
              <a:gd name="T120" fmla="*/ 2041 w 2581"/>
              <a:gd name="T121" fmla="*/ 84 h 3089"/>
              <a:gd name="T122" fmla="*/ 2547 w 2581"/>
              <a:gd name="T123" fmla="*/ 63 h 3089"/>
              <a:gd name="T124" fmla="*/ 2577 w 2581"/>
              <a:gd name="T125" fmla="*/ 18 h 30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2581" h="3089">
                <a:moveTo>
                  <a:pt x="8" y="3086"/>
                </a:moveTo>
                <a:lnTo>
                  <a:pt x="4" y="3089"/>
                </a:lnTo>
                <a:lnTo>
                  <a:pt x="0" y="3089"/>
                </a:lnTo>
                <a:lnTo>
                  <a:pt x="1" y="3087"/>
                </a:lnTo>
                <a:lnTo>
                  <a:pt x="4" y="3084"/>
                </a:lnTo>
                <a:lnTo>
                  <a:pt x="7" y="3082"/>
                </a:lnTo>
                <a:lnTo>
                  <a:pt x="8" y="3079"/>
                </a:lnTo>
                <a:lnTo>
                  <a:pt x="13" y="3072"/>
                </a:lnTo>
                <a:lnTo>
                  <a:pt x="12" y="3064"/>
                </a:lnTo>
                <a:lnTo>
                  <a:pt x="13" y="3061"/>
                </a:lnTo>
                <a:lnTo>
                  <a:pt x="11" y="3057"/>
                </a:lnTo>
                <a:lnTo>
                  <a:pt x="11" y="3054"/>
                </a:lnTo>
                <a:lnTo>
                  <a:pt x="12" y="3052"/>
                </a:lnTo>
                <a:lnTo>
                  <a:pt x="15" y="3054"/>
                </a:lnTo>
                <a:lnTo>
                  <a:pt x="19" y="3054"/>
                </a:lnTo>
                <a:lnTo>
                  <a:pt x="17" y="3060"/>
                </a:lnTo>
                <a:lnTo>
                  <a:pt x="19" y="3063"/>
                </a:lnTo>
                <a:lnTo>
                  <a:pt x="17" y="3067"/>
                </a:lnTo>
                <a:lnTo>
                  <a:pt x="17" y="3075"/>
                </a:lnTo>
                <a:lnTo>
                  <a:pt x="11" y="3083"/>
                </a:lnTo>
                <a:lnTo>
                  <a:pt x="8" y="3086"/>
                </a:lnTo>
                <a:close/>
                <a:moveTo>
                  <a:pt x="30" y="3053"/>
                </a:moveTo>
                <a:lnTo>
                  <a:pt x="28" y="3059"/>
                </a:lnTo>
                <a:lnTo>
                  <a:pt x="27" y="3057"/>
                </a:lnTo>
                <a:lnTo>
                  <a:pt x="26" y="3057"/>
                </a:lnTo>
                <a:lnTo>
                  <a:pt x="27" y="3048"/>
                </a:lnTo>
                <a:lnTo>
                  <a:pt x="30" y="3038"/>
                </a:lnTo>
                <a:lnTo>
                  <a:pt x="34" y="3027"/>
                </a:lnTo>
                <a:lnTo>
                  <a:pt x="34" y="3024"/>
                </a:lnTo>
                <a:lnTo>
                  <a:pt x="35" y="3018"/>
                </a:lnTo>
                <a:lnTo>
                  <a:pt x="37" y="3005"/>
                </a:lnTo>
                <a:lnTo>
                  <a:pt x="39" y="2997"/>
                </a:lnTo>
                <a:lnTo>
                  <a:pt x="41" y="2997"/>
                </a:lnTo>
                <a:lnTo>
                  <a:pt x="41" y="2997"/>
                </a:lnTo>
                <a:lnTo>
                  <a:pt x="41" y="3007"/>
                </a:lnTo>
                <a:lnTo>
                  <a:pt x="39" y="3022"/>
                </a:lnTo>
                <a:lnTo>
                  <a:pt x="38" y="3027"/>
                </a:lnTo>
                <a:lnTo>
                  <a:pt x="37" y="3031"/>
                </a:lnTo>
                <a:lnTo>
                  <a:pt x="34" y="3037"/>
                </a:lnTo>
                <a:lnTo>
                  <a:pt x="34" y="3039"/>
                </a:lnTo>
                <a:lnTo>
                  <a:pt x="32" y="3044"/>
                </a:lnTo>
                <a:lnTo>
                  <a:pt x="30" y="3053"/>
                </a:lnTo>
                <a:close/>
                <a:moveTo>
                  <a:pt x="193" y="3009"/>
                </a:moveTo>
                <a:lnTo>
                  <a:pt x="193" y="3016"/>
                </a:lnTo>
                <a:lnTo>
                  <a:pt x="192" y="3016"/>
                </a:lnTo>
                <a:lnTo>
                  <a:pt x="189" y="3016"/>
                </a:lnTo>
                <a:lnTo>
                  <a:pt x="189" y="3011"/>
                </a:lnTo>
                <a:lnTo>
                  <a:pt x="188" y="3007"/>
                </a:lnTo>
                <a:lnTo>
                  <a:pt x="191" y="2997"/>
                </a:lnTo>
                <a:lnTo>
                  <a:pt x="193" y="2993"/>
                </a:lnTo>
                <a:lnTo>
                  <a:pt x="195" y="2990"/>
                </a:lnTo>
                <a:lnTo>
                  <a:pt x="192" y="2985"/>
                </a:lnTo>
                <a:lnTo>
                  <a:pt x="191" y="2982"/>
                </a:lnTo>
                <a:lnTo>
                  <a:pt x="191" y="2978"/>
                </a:lnTo>
                <a:lnTo>
                  <a:pt x="189" y="2971"/>
                </a:lnTo>
                <a:lnTo>
                  <a:pt x="189" y="2969"/>
                </a:lnTo>
                <a:lnTo>
                  <a:pt x="185" y="2964"/>
                </a:lnTo>
                <a:lnTo>
                  <a:pt x="185" y="2963"/>
                </a:lnTo>
                <a:lnTo>
                  <a:pt x="184" y="2963"/>
                </a:lnTo>
                <a:lnTo>
                  <a:pt x="183" y="2959"/>
                </a:lnTo>
                <a:lnTo>
                  <a:pt x="184" y="2954"/>
                </a:lnTo>
                <a:lnTo>
                  <a:pt x="184" y="2951"/>
                </a:lnTo>
                <a:lnTo>
                  <a:pt x="184" y="2943"/>
                </a:lnTo>
                <a:lnTo>
                  <a:pt x="183" y="2940"/>
                </a:lnTo>
                <a:lnTo>
                  <a:pt x="181" y="2937"/>
                </a:lnTo>
                <a:lnTo>
                  <a:pt x="181" y="2936"/>
                </a:lnTo>
                <a:lnTo>
                  <a:pt x="183" y="2934"/>
                </a:lnTo>
                <a:lnTo>
                  <a:pt x="185" y="2937"/>
                </a:lnTo>
                <a:lnTo>
                  <a:pt x="189" y="2943"/>
                </a:lnTo>
                <a:lnTo>
                  <a:pt x="189" y="2952"/>
                </a:lnTo>
                <a:lnTo>
                  <a:pt x="187" y="2959"/>
                </a:lnTo>
                <a:lnTo>
                  <a:pt x="191" y="2964"/>
                </a:lnTo>
                <a:lnTo>
                  <a:pt x="192" y="2966"/>
                </a:lnTo>
                <a:lnTo>
                  <a:pt x="195" y="2971"/>
                </a:lnTo>
                <a:lnTo>
                  <a:pt x="193" y="2979"/>
                </a:lnTo>
                <a:lnTo>
                  <a:pt x="198" y="2982"/>
                </a:lnTo>
                <a:lnTo>
                  <a:pt x="202" y="2988"/>
                </a:lnTo>
                <a:lnTo>
                  <a:pt x="199" y="2996"/>
                </a:lnTo>
                <a:lnTo>
                  <a:pt x="196" y="2999"/>
                </a:lnTo>
                <a:lnTo>
                  <a:pt x="196" y="3001"/>
                </a:lnTo>
                <a:lnTo>
                  <a:pt x="193" y="3009"/>
                </a:lnTo>
                <a:close/>
                <a:moveTo>
                  <a:pt x="706" y="2932"/>
                </a:moveTo>
                <a:lnTo>
                  <a:pt x="704" y="2933"/>
                </a:lnTo>
                <a:lnTo>
                  <a:pt x="701" y="2933"/>
                </a:lnTo>
                <a:lnTo>
                  <a:pt x="700" y="2932"/>
                </a:lnTo>
                <a:lnTo>
                  <a:pt x="701" y="2932"/>
                </a:lnTo>
                <a:lnTo>
                  <a:pt x="701" y="2930"/>
                </a:lnTo>
                <a:lnTo>
                  <a:pt x="702" y="2928"/>
                </a:lnTo>
                <a:lnTo>
                  <a:pt x="704" y="2925"/>
                </a:lnTo>
                <a:lnTo>
                  <a:pt x="704" y="2924"/>
                </a:lnTo>
                <a:lnTo>
                  <a:pt x="708" y="2922"/>
                </a:lnTo>
                <a:lnTo>
                  <a:pt x="711" y="2921"/>
                </a:lnTo>
                <a:lnTo>
                  <a:pt x="713" y="2925"/>
                </a:lnTo>
                <a:lnTo>
                  <a:pt x="709" y="2928"/>
                </a:lnTo>
                <a:lnTo>
                  <a:pt x="712" y="2929"/>
                </a:lnTo>
                <a:lnTo>
                  <a:pt x="711" y="2930"/>
                </a:lnTo>
                <a:lnTo>
                  <a:pt x="711" y="2932"/>
                </a:lnTo>
                <a:lnTo>
                  <a:pt x="706" y="2932"/>
                </a:lnTo>
                <a:close/>
                <a:moveTo>
                  <a:pt x="736" y="2932"/>
                </a:moveTo>
                <a:lnTo>
                  <a:pt x="734" y="2932"/>
                </a:lnTo>
                <a:lnTo>
                  <a:pt x="728" y="2932"/>
                </a:lnTo>
                <a:lnTo>
                  <a:pt x="728" y="2930"/>
                </a:lnTo>
                <a:lnTo>
                  <a:pt x="728" y="2930"/>
                </a:lnTo>
                <a:lnTo>
                  <a:pt x="728" y="2929"/>
                </a:lnTo>
                <a:lnTo>
                  <a:pt x="730" y="2928"/>
                </a:lnTo>
                <a:lnTo>
                  <a:pt x="732" y="2924"/>
                </a:lnTo>
                <a:lnTo>
                  <a:pt x="735" y="2918"/>
                </a:lnTo>
                <a:lnTo>
                  <a:pt x="735" y="2919"/>
                </a:lnTo>
                <a:lnTo>
                  <a:pt x="736" y="2921"/>
                </a:lnTo>
                <a:lnTo>
                  <a:pt x="738" y="2926"/>
                </a:lnTo>
                <a:lnTo>
                  <a:pt x="739" y="2929"/>
                </a:lnTo>
                <a:lnTo>
                  <a:pt x="741" y="2930"/>
                </a:lnTo>
                <a:lnTo>
                  <a:pt x="738" y="2932"/>
                </a:lnTo>
                <a:lnTo>
                  <a:pt x="736" y="2932"/>
                </a:lnTo>
                <a:close/>
                <a:moveTo>
                  <a:pt x="734" y="2907"/>
                </a:moveTo>
                <a:lnTo>
                  <a:pt x="732" y="2911"/>
                </a:lnTo>
                <a:lnTo>
                  <a:pt x="732" y="2910"/>
                </a:lnTo>
                <a:lnTo>
                  <a:pt x="731" y="2909"/>
                </a:lnTo>
                <a:lnTo>
                  <a:pt x="730" y="2902"/>
                </a:lnTo>
                <a:lnTo>
                  <a:pt x="730" y="2898"/>
                </a:lnTo>
                <a:lnTo>
                  <a:pt x="728" y="2892"/>
                </a:lnTo>
                <a:lnTo>
                  <a:pt x="730" y="2889"/>
                </a:lnTo>
                <a:lnTo>
                  <a:pt x="732" y="2892"/>
                </a:lnTo>
                <a:lnTo>
                  <a:pt x="732" y="2899"/>
                </a:lnTo>
                <a:lnTo>
                  <a:pt x="734" y="2907"/>
                </a:lnTo>
                <a:close/>
                <a:moveTo>
                  <a:pt x="264" y="2929"/>
                </a:moveTo>
                <a:lnTo>
                  <a:pt x="264" y="2932"/>
                </a:lnTo>
                <a:lnTo>
                  <a:pt x="262" y="2930"/>
                </a:lnTo>
                <a:lnTo>
                  <a:pt x="262" y="2929"/>
                </a:lnTo>
                <a:lnTo>
                  <a:pt x="259" y="2921"/>
                </a:lnTo>
                <a:lnTo>
                  <a:pt x="258" y="2918"/>
                </a:lnTo>
                <a:lnTo>
                  <a:pt x="251" y="2911"/>
                </a:lnTo>
                <a:lnTo>
                  <a:pt x="248" y="2903"/>
                </a:lnTo>
                <a:lnTo>
                  <a:pt x="240" y="2899"/>
                </a:lnTo>
                <a:lnTo>
                  <a:pt x="237" y="2892"/>
                </a:lnTo>
                <a:lnTo>
                  <a:pt x="237" y="2888"/>
                </a:lnTo>
                <a:lnTo>
                  <a:pt x="237" y="2883"/>
                </a:lnTo>
                <a:lnTo>
                  <a:pt x="240" y="2877"/>
                </a:lnTo>
                <a:lnTo>
                  <a:pt x="244" y="2880"/>
                </a:lnTo>
                <a:lnTo>
                  <a:pt x="244" y="2889"/>
                </a:lnTo>
                <a:lnTo>
                  <a:pt x="248" y="2898"/>
                </a:lnTo>
                <a:lnTo>
                  <a:pt x="254" y="2903"/>
                </a:lnTo>
                <a:lnTo>
                  <a:pt x="255" y="2906"/>
                </a:lnTo>
                <a:lnTo>
                  <a:pt x="256" y="2907"/>
                </a:lnTo>
                <a:lnTo>
                  <a:pt x="258" y="2907"/>
                </a:lnTo>
                <a:lnTo>
                  <a:pt x="260" y="2911"/>
                </a:lnTo>
                <a:lnTo>
                  <a:pt x="262" y="2911"/>
                </a:lnTo>
                <a:lnTo>
                  <a:pt x="264" y="2913"/>
                </a:lnTo>
                <a:lnTo>
                  <a:pt x="266" y="2924"/>
                </a:lnTo>
                <a:lnTo>
                  <a:pt x="264" y="2929"/>
                </a:lnTo>
                <a:close/>
                <a:moveTo>
                  <a:pt x="348" y="2854"/>
                </a:moveTo>
                <a:lnTo>
                  <a:pt x="352" y="2858"/>
                </a:lnTo>
                <a:lnTo>
                  <a:pt x="356" y="2858"/>
                </a:lnTo>
                <a:lnTo>
                  <a:pt x="361" y="2858"/>
                </a:lnTo>
                <a:lnTo>
                  <a:pt x="365" y="2859"/>
                </a:lnTo>
                <a:lnTo>
                  <a:pt x="367" y="2859"/>
                </a:lnTo>
                <a:lnTo>
                  <a:pt x="360" y="2862"/>
                </a:lnTo>
                <a:lnTo>
                  <a:pt x="350" y="2864"/>
                </a:lnTo>
                <a:lnTo>
                  <a:pt x="348" y="2864"/>
                </a:lnTo>
                <a:lnTo>
                  <a:pt x="342" y="2861"/>
                </a:lnTo>
                <a:lnTo>
                  <a:pt x="334" y="2862"/>
                </a:lnTo>
                <a:lnTo>
                  <a:pt x="331" y="2859"/>
                </a:lnTo>
                <a:lnTo>
                  <a:pt x="333" y="2858"/>
                </a:lnTo>
                <a:lnTo>
                  <a:pt x="339" y="2857"/>
                </a:lnTo>
                <a:lnTo>
                  <a:pt x="344" y="2855"/>
                </a:lnTo>
                <a:lnTo>
                  <a:pt x="345" y="2853"/>
                </a:lnTo>
                <a:lnTo>
                  <a:pt x="348" y="2854"/>
                </a:lnTo>
                <a:close/>
                <a:moveTo>
                  <a:pt x="734" y="2879"/>
                </a:moveTo>
                <a:lnTo>
                  <a:pt x="732" y="2884"/>
                </a:lnTo>
                <a:lnTo>
                  <a:pt x="730" y="2885"/>
                </a:lnTo>
                <a:lnTo>
                  <a:pt x="730" y="2884"/>
                </a:lnTo>
                <a:lnTo>
                  <a:pt x="728" y="2881"/>
                </a:lnTo>
                <a:lnTo>
                  <a:pt x="728" y="2885"/>
                </a:lnTo>
                <a:lnTo>
                  <a:pt x="726" y="2889"/>
                </a:lnTo>
                <a:lnTo>
                  <a:pt x="724" y="2885"/>
                </a:lnTo>
                <a:lnTo>
                  <a:pt x="726" y="2884"/>
                </a:lnTo>
                <a:lnTo>
                  <a:pt x="728" y="2879"/>
                </a:lnTo>
                <a:lnTo>
                  <a:pt x="730" y="2873"/>
                </a:lnTo>
                <a:lnTo>
                  <a:pt x="730" y="2872"/>
                </a:lnTo>
                <a:lnTo>
                  <a:pt x="730" y="2866"/>
                </a:lnTo>
                <a:lnTo>
                  <a:pt x="730" y="2864"/>
                </a:lnTo>
                <a:lnTo>
                  <a:pt x="730" y="2853"/>
                </a:lnTo>
                <a:lnTo>
                  <a:pt x="731" y="2846"/>
                </a:lnTo>
                <a:lnTo>
                  <a:pt x="734" y="2847"/>
                </a:lnTo>
                <a:lnTo>
                  <a:pt x="732" y="2855"/>
                </a:lnTo>
                <a:lnTo>
                  <a:pt x="732" y="2857"/>
                </a:lnTo>
                <a:lnTo>
                  <a:pt x="732" y="2866"/>
                </a:lnTo>
                <a:lnTo>
                  <a:pt x="734" y="2872"/>
                </a:lnTo>
                <a:lnTo>
                  <a:pt x="738" y="2877"/>
                </a:lnTo>
                <a:lnTo>
                  <a:pt x="734" y="2877"/>
                </a:lnTo>
                <a:lnTo>
                  <a:pt x="734" y="2879"/>
                </a:lnTo>
                <a:close/>
                <a:moveTo>
                  <a:pt x="408" y="2846"/>
                </a:moveTo>
                <a:lnTo>
                  <a:pt x="406" y="2853"/>
                </a:lnTo>
                <a:lnTo>
                  <a:pt x="409" y="2857"/>
                </a:lnTo>
                <a:lnTo>
                  <a:pt x="410" y="2864"/>
                </a:lnTo>
                <a:lnTo>
                  <a:pt x="416" y="2866"/>
                </a:lnTo>
                <a:lnTo>
                  <a:pt x="417" y="2868"/>
                </a:lnTo>
                <a:lnTo>
                  <a:pt x="424" y="2874"/>
                </a:lnTo>
                <a:lnTo>
                  <a:pt x="430" y="2881"/>
                </a:lnTo>
                <a:lnTo>
                  <a:pt x="434" y="2889"/>
                </a:lnTo>
                <a:lnTo>
                  <a:pt x="435" y="2892"/>
                </a:lnTo>
                <a:lnTo>
                  <a:pt x="436" y="2892"/>
                </a:lnTo>
                <a:lnTo>
                  <a:pt x="438" y="2894"/>
                </a:lnTo>
                <a:lnTo>
                  <a:pt x="436" y="2896"/>
                </a:lnTo>
                <a:lnTo>
                  <a:pt x="436" y="2899"/>
                </a:lnTo>
                <a:lnTo>
                  <a:pt x="435" y="2900"/>
                </a:lnTo>
                <a:lnTo>
                  <a:pt x="434" y="2899"/>
                </a:lnTo>
                <a:lnTo>
                  <a:pt x="431" y="2894"/>
                </a:lnTo>
                <a:lnTo>
                  <a:pt x="425" y="2887"/>
                </a:lnTo>
                <a:lnTo>
                  <a:pt x="425" y="2885"/>
                </a:lnTo>
                <a:lnTo>
                  <a:pt x="420" y="2877"/>
                </a:lnTo>
                <a:lnTo>
                  <a:pt x="412" y="2873"/>
                </a:lnTo>
                <a:lnTo>
                  <a:pt x="408" y="2872"/>
                </a:lnTo>
                <a:lnTo>
                  <a:pt x="405" y="2870"/>
                </a:lnTo>
                <a:lnTo>
                  <a:pt x="405" y="2869"/>
                </a:lnTo>
                <a:lnTo>
                  <a:pt x="406" y="2866"/>
                </a:lnTo>
                <a:lnTo>
                  <a:pt x="406" y="2861"/>
                </a:lnTo>
                <a:lnTo>
                  <a:pt x="404" y="2859"/>
                </a:lnTo>
                <a:lnTo>
                  <a:pt x="402" y="2859"/>
                </a:lnTo>
                <a:lnTo>
                  <a:pt x="401" y="2858"/>
                </a:lnTo>
                <a:lnTo>
                  <a:pt x="401" y="2857"/>
                </a:lnTo>
                <a:lnTo>
                  <a:pt x="398" y="2850"/>
                </a:lnTo>
                <a:lnTo>
                  <a:pt x="398" y="2847"/>
                </a:lnTo>
                <a:lnTo>
                  <a:pt x="398" y="2844"/>
                </a:lnTo>
                <a:lnTo>
                  <a:pt x="399" y="2846"/>
                </a:lnTo>
                <a:lnTo>
                  <a:pt x="401" y="2847"/>
                </a:lnTo>
                <a:lnTo>
                  <a:pt x="405" y="2844"/>
                </a:lnTo>
                <a:lnTo>
                  <a:pt x="408" y="2843"/>
                </a:lnTo>
                <a:lnTo>
                  <a:pt x="408" y="2846"/>
                </a:lnTo>
                <a:close/>
                <a:moveTo>
                  <a:pt x="323" y="2846"/>
                </a:moveTo>
                <a:lnTo>
                  <a:pt x="326" y="2853"/>
                </a:lnTo>
                <a:lnTo>
                  <a:pt x="323" y="2853"/>
                </a:lnTo>
                <a:lnTo>
                  <a:pt x="322" y="2853"/>
                </a:lnTo>
                <a:lnTo>
                  <a:pt x="315" y="2847"/>
                </a:lnTo>
                <a:lnTo>
                  <a:pt x="312" y="2844"/>
                </a:lnTo>
                <a:lnTo>
                  <a:pt x="308" y="2842"/>
                </a:lnTo>
                <a:lnTo>
                  <a:pt x="308" y="2840"/>
                </a:lnTo>
                <a:lnTo>
                  <a:pt x="309" y="2838"/>
                </a:lnTo>
                <a:lnTo>
                  <a:pt x="316" y="2842"/>
                </a:lnTo>
                <a:lnTo>
                  <a:pt x="323" y="2846"/>
                </a:lnTo>
                <a:close/>
                <a:moveTo>
                  <a:pt x="299" y="2932"/>
                </a:moveTo>
                <a:lnTo>
                  <a:pt x="300" y="2933"/>
                </a:lnTo>
                <a:lnTo>
                  <a:pt x="299" y="2932"/>
                </a:lnTo>
                <a:lnTo>
                  <a:pt x="293" y="2929"/>
                </a:lnTo>
                <a:lnTo>
                  <a:pt x="293" y="2918"/>
                </a:lnTo>
                <a:lnTo>
                  <a:pt x="296" y="2910"/>
                </a:lnTo>
                <a:lnTo>
                  <a:pt x="294" y="2900"/>
                </a:lnTo>
                <a:lnTo>
                  <a:pt x="294" y="2891"/>
                </a:lnTo>
                <a:lnTo>
                  <a:pt x="294" y="2879"/>
                </a:lnTo>
                <a:lnTo>
                  <a:pt x="296" y="2870"/>
                </a:lnTo>
                <a:lnTo>
                  <a:pt x="296" y="2868"/>
                </a:lnTo>
                <a:lnTo>
                  <a:pt x="299" y="2866"/>
                </a:lnTo>
                <a:lnTo>
                  <a:pt x="297" y="2865"/>
                </a:lnTo>
                <a:lnTo>
                  <a:pt x="297" y="2864"/>
                </a:lnTo>
                <a:lnTo>
                  <a:pt x="299" y="2861"/>
                </a:lnTo>
                <a:lnTo>
                  <a:pt x="300" y="2861"/>
                </a:lnTo>
                <a:lnTo>
                  <a:pt x="301" y="2861"/>
                </a:lnTo>
                <a:lnTo>
                  <a:pt x="300" y="2858"/>
                </a:lnTo>
                <a:lnTo>
                  <a:pt x="299" y="2855"/>
                </a:lnTo>
                <a:lnTo>
                  <a:pt x="294" y="2853"/>
                </a:lnTo>
                <a:lnTo>
                  <a:pt x="290" y="2851"/>
                </a:lnTo>
                <a:lnTo>
                  <a:pt x="285" y="2850"/>
                </a:lnTo>
                <a:lnTo>
                  <a:pt x="279" y="2847"/>
                </a:lnTo>
                <a:lnTo>
                  <a:pt x="271" y="2842"/>
                </a:lnTo>
                <a:lnTo>
                  <a:pt x="263" y="2839"/>
                </a:lnTo>
                <a:lnTo>
                  <a:pt x="262" y="2838"/>
                </a:lnTo>
                <a:lnTo>
                  <a:pt x="262" y="2836"/>
                </a:lnTo>
                <a:lnTo>
                  <a:pt x="273" y="2839"/>
                </a:lnTo>
                <a:lnTo>
                  <a:pt x="282" y="2843"/>
                </a:lnTo>
                <a:lnTo>
                  <a:pt x="292" y="2847"/>
                </a:lnTo>
                <a:lnTo>
                  <a:pt x="301" y="2849"/>
                </a:lnTo>
                <a:lnTo>
                  <a:pt x="305" y="2855"/>
                </a:lnTo>
                <a:lnTo>
                  <a:pt x="307" y="2857"/>
                </a:lnTo>
                <a:lnTo>
                  <a:pt x="305" y="2866"/>
                </a:lnTo>
                <a:lnTo>
                  <a:pt x="304" y="2868"/>
                </a:lnTo>
                <a:lnTo>
                  <a:pt x="303" y="2874"/>
                </a:lnTo>
                <a:lnTo>
                  <a:pt x="301" y="2876"/>
                </a:lnTo>
                <a:lnTo>
                  <a:pt x="301" y="2880"/>
                </a:lnTo>
                <a:lnTo>
                  <a:pt x="303" y="2883"/>
                </a:lnTo>
                <a:lnTo>
                  <a:pt x="301" y="2894"/>
                </a:lnTo>
                <a:lnTo>
                  <a:pt x="301" y="2899"/>
                </a:lnTo>
                <a:lnTo>
                  <a:pt x="301" y="2903"/>
                </a:lnTo>
                <a:lnTo>
                  <a:pt x="303" y="2913"/>
                </a:lnTo>
                <a:lnTo>
                  <a:pt x="300" y="2919"/>
                </a:lnTo>
                <a:lnTo>
                  <a:pt x="299" y="2925"/>
                </a:lnTo>
                <a:lnTo>
                  <a:pt x="299" y="2926"/>
                </a:lnTo>
                <a:lnTo>
                  <a:pt x="299" y="2928"/>
                </a:lnTo>
                <a:lnTo>
                  <a:pt x="299" y="2932"/>
                </a:lnTo>
                <a:close/>
                <a:moveTo>
                  <a:pt x="299" y="2834"/>
                </a:moveTo>
                <a:lnTo>
                  <a:pt x="297" y="2834"/>
                </a:lnTo>
                <a:lnTo>
                  <a:pt x="285" y="2834"/>
                </a:lnTo>
                <a:lnTo>
                  <a:pt x="274" y="2829"/>
                </a:lnTo>
                <a:lnTo>
                  <a:pt x="271" y="2828"/>
                </a:lnTo>
                <a:lnTo>
                  <a:pt x="264" y="2825"/>
                </a:lnTo>
                <a:lnTo>
                  <a:pt x="254" y="2819"/>
                </a:lnTo>
                <a:lnTo>
                  <a:pt x="243" y="2814"/>
                </a:lnTo>
                <a:lnTo>
                  <a:pt x="240" y="2813"/>
                </a:lnTo>
                <a:lnTo>
                  <a:pt x="243" y="2813"/>
                </a:lnTo>
                <a:lnTo>
                  <a:pt x="249" y="2813"/>
                </a:lnTo>
                <a:lnTo>
                  <a:pt x="260" y="2819"/>
                </a:lnTo>
                <a:lnTo>
                  <a:pt x="264" y="2820"/>
                </a:lnTo>
                <a:lnTo>
                  <a:pt x="270" y="2824"/>
                </a:lnTo>
                <a:lnTo>
                  <a:pt x="277" y="2825"/>
                </a:lnTo>
                <a:lnTo>
                  <a:pt x="281" y="2827"/>
                </a:lnTo>
                <a:lnTo>
                  <a:pt x="290" y="2829"/>
                </a:lnTo>
                <a:lnTo>
                  <a:pt x="299" y="2832"/>
                </a:lnTo>
                <a:lnTo>
                  <a:pt x="299" y="2834"/>
                </a:lnTo>
                <a:close/>
                <a:moveTo>
                  <a:pt x="352" y="2827"/>
                </a:moveTo>
                <a:lnTo>
                  <a:pt x="344" y="2828"/>
                </a:lnTo>
                <a:lnTo>
                  <a:pt x="335" y="2824"/>
                </a:lnTo>
                <a:lnTo>
                  <a:pt x="330" y="2816"/>
                </a:lnTo>
                <a:lnTo>
                  <a:pt x="326" y="2812"/>
                </a:lnTo>
                <a:lnTo>
                  <a:pt x="326" y="2810"/>
                </a:lnTo>
                <a:lnTo>
                  <a:pt x="327" y="2809"/>
                </a:lnTo>
                <a:lnTo>
                  <a:pt x="333" y="2812"/>
                </a:lnTo>
                <a:lnTo>
                  <a:pt x="337" y="2819"/>
                </a:lnTo>
                <a:lnTo>
                  <a:pt x="345" y="2824"/>
                </a:lnTo>
                <a:lnTo>
                  <a:pt x="353" y="2824"/>
                </a:lnTo>
                <a:lnTo>
                  <a:pt x="353" y="2825"/>
                </a:lnTo>
                <a:lnTo>
                  <a:pt x="353" y="2827"/>
                </a:lnTo>
                <a:lnTo>
                  <a:pt x="352" y="2827"/>
                </a:lnTo>
                <a:close/>
                <a:moveTo>
                  <a:pt x="732" y="2839"/>
                </a:moveTo>
                <a:lnTo>
                  <a:pt x="732" y="2840"/>
                </a:lnTo>
                <a:lnTo>
                  <a:pt x="732" y="2839"/>
                </a:lnTo>
                <a:lnTo>
                  <a:pt x="731" y="2839"/>
                </a:lnTo>
                <a:lnTo>
                  <a:pt x="730" y="2838"/>
                </a:lnTo>
                <a:lnTo>
                  <a:pt x="728" y="2836"/>
                </a:lnTo>
                <a:lnTo>
                  <a:pt x="728" y="2828"/>
                </a:lnTo>
                <a:lnTo>
                  <a:pt x="726" y="2817"/>
                </a:lnTo>
                <a:lnTo>
                  <a:pt x="724" y="2814"/>
                </a:lnTo>
                <a:lnTo>
                  <a:pt x="723" y="2812"/>
                </a:lnTo>
                <a:lnTo>
                  <a:pt x="726" y="2810"/>
                </a:lnTo>
                <a:lnTo>
                  <a:pt x="723" y="2802"/>
                </a:lnTo>
                <a:lnTo>
                  <a:pt x="723" y="2801"/>
                </a:lnTo>
                <a:lnTo>
                  <a:pt x="721" y="2798"/>
                </a:lnTo>
                <a:lnTo>
                  <a:pt x="720" y="2793"/>
                </a:lnTo>
                <a:lnTo>
                  <a:pt x="719" y="2789"/>
                </a:lnTo>
                <a:lnTo>
                  <a:pt x="723" y="2789"/>
                </a:lnTo>
                <a:lnTo>
                  <a:pt x="724" y="2797"/>
                </a:lnTo>
                <a:lnTo>
                  <a:pt x="726" y="2799"/>
                </a:lnTo>
                <a:lnTo>
                  <a:pt x="728" y="2804"/>
                </a:lnTo>
                <a:lnTo>
                  <a:pt x="728" y="2806"/>
                </a:lnTo>
                <a:lnTo>
                  <a:pt x="730" y="2813"/>
                </a:lnTo>
                <a:lnTo>
                  <a:pt x="730" y="2821"/>
                </a:lnTo>
                <a:lnTo>
                  <a:pt x="731" y="2834"/>
                </a:lnTo>
                <a:lnTo>
                  <a:pt x="732" y="2836"/>
                </a:lnTo>
                <a:lnTo>
                  <a:pt x="732" y="2839"/>
                </a:lnTo>
                <a:close/>
                <a:moveTo>
                  <a:pt x="61" y="2771"/>
                </a:moveTo>
                <a:lnTo>
                  <a:pt x="54" y="2772"/>
                </a:lnTo>
                <a:lnTo>
                  <a:pt x="53" y="2771"/>
                </a:lnTo>
                <a:lnTo>
                  <a:pt x="53" y="2769"/>
                </a:lnTo>
                <a:lnTo>
                  <a:pt x="57" y="2765"/>
                </a:lnTo>
                <a:lnTo>
                  <a:pt x="64" y="2761"/>
                </a:lnTo>
                <a:lnTo>
                  <a:pt x="68" y="2756"/>
                </a:lnTo>
                <a:lnTo>
                  <a:pt x="73" y="2753"/>
                </a:lnTo>
                <a:lnTo>
                  <a:pt x="77" y="2750"/>
                </a:lnTo>
                <a:lnTo>
                  <a:pt x="79" y="2749"/>
                </a:lnTo>
                <a:lnTo>
                  <a:pt x="80" y="2748"/>
                </a:lnTo>
                <a:lnTo>
                  <a:pt x="80" y="2746"/>
                </a:lnTo>
                <a:lnTo>
                  <a:pt x="82" y="2742"/>
                </a:lnTo>
                <a:lnTo>
                  <a:pt x="82" y="2741"/>
                </a:lnTo>
                <a:lnTo>
                  <a:pt x="90" y="2739"/>
                </a:lnTo>
                <a:lnTo>
                  <a:pt x="91" y="2742"/>
                </a:lnTo>
                <a:lnTo>
                  <a:pt x="84" y="2748"/>
                </a:lnTo>
                <a:lnTo>
                  <a:pt x="83" y="2753"/>
                </a:lnTo>
                <a:lnTo>
                  <a:pt x="82" y="2754"/>
                </a:lnTo>
                <a:lnTo>
                  <a:pt x="80" y="2757"/>
                </a:lnTo>
                <a:lnTo>
                  <a:pt x="75" y="2759"/>
                </a:lnTo>
                <a:lnTo>
                  <a:pt x="69" y="2763"/>
                </a:lnTo>
                <a:lnTo>
                  <a:pt x="67" y="2767"/>
                </a:lnTo>
                <a:lnTo>
                  <a:pt x="61" y="2771"/>
                </a:lnTo>
                <a:close/>
                <a:moveTo>
                  <a:pt x="232" y="2735"/>
                </a:moveTo>
                <a:lnTo>
                  <a:pt x="234" y="2739"/>
                </a:lnTo>
                <a:lnTo>
                  <a:pt x="241" y="2739"/>
                </a:lnTo>
                <a:lnTo>
                  <a:pt x="247" y="2741"/>
                </a:lnTo>
                <a:lnTo>
                  <a:pt x="251" y="2741"/>
                </a:lnTo>
                <a:lnTo>
                  <a:pt x="252" y="2746"/>
                </a:lnTo>
                <a:lnTo>
                  <a:pt x="254" y="2752"/>
                </a:lnTo>
                <a:lnTo>
                  <a:pt x="254" y="2754"/>
                </a:lnTo>
                <a:lnTo>
                  <a:pt x="252" y="2756"/>
                </a:lnTo>
                <a:lnTo>
                  <a:pt x="251" y="2756"/>
                </a:lnTo>
                <a:lnTo>
                  <a:pt x="249" y="2756"/>
                </a:lnTo>
                <a:lnTo>
                  <a:pt x="247" y="2756"/>
                </a:lnTo>
                <a:lnTo>
                  <a:pt x="243" y="2752"/>
                </a:lnTo>
                <a:lnTo>
                  <a:pt x="241" y="2746"/>
                </a:lnTo>
                <a:lnTo>
                  <a:pt x="236" y="2745"/>
                </a:lnTo>
                <a:lnTo>
                  <a:pt x="230" y="2741"/>
                </a:lnTo>
                <a:lnTo>
                  <a:pt x="229" y="2739"/>
                </a:lnTo>
                <a:lnTo>
                  <a:pt x="223" y="2734"/>
                </a:lnTo>
                <a:lnTo>
                  <a:pt x="215" y="2727"/>
                </a:lnTo>
                <a:lnTo>
                  <a:pt x="210" y="2720"/>
                </a:lnTo>
                <a:lnTo>
                  <a:pt x="215" y="2722"/>
                </a:lnTo>
                <a:lnTo>
                  <a:pt x="226" y="2730"/>
                </a:lnTo>
                <a:lnTo>
                  <a:pt x="232" y="2735"/>
                </a:lnTo>
                <a:close/>
                <a:moveTo>
                  <a:pt x="682" y="2793"/>
                </a:moveTo>
                <a:lnTo>
                  <a:pt x="678" y="2794"/>
                </a:lnTo>
                <a:lnTo>
                  <a:pt x="676" y="2791"/>
                </a:lnTo>
                <a:lnTo>
                  <a:pt x="676" y="2790"/>
                </a:lnTo>
                <a:lnTo>
                  <a:pt x="676" y="2787"/>
                </a:lnTo>
                <a:lnTo>
                  <a:pt x="676" y="2783"/>
                </a:lnTo>
                <a:lnTo>
                  <a:pt x="676" y="2782"/>
                </a:lnTo>
                <a:lnTo>
                  <a:pt x="676" y="2779"/>
                </a:lnTo>
                <a:lnTo>
                  <a:pt x="675" y="2769"/>
                </a:lnTo>
                <a:lnTo>
                  <a:pt x="678" y="2767"/>
                </a:lnTo>
                <a:lnTo>
                  <a:pt x="676" y="2761"/>
                </a:lnTo>
                <a:lnTo>
                  <a:pt x="675" y="2754"/>
                </a:lnTo>
                <a:lnTo>
                  <a:pt x="675" y="2750"/>
                </a:lnTo>
                <a:lnTo>
                  <a:pt x="672" y="2744"/>
                </a:lnTo>
                <a:lnTo>
                  <a:pt x="670" y="2741"/>
                </a:lnTo>
                <a:lnTo>
                  <a:pt x="666" y="2737"/>
                </a:lnTo>
                <a:lnTo>
                  <a:pt x="664" y="2734"/>
                </a:lnTo>
                <a:lnTo>
                  <a:pt x="666" y="2731"/>
                </a:lnTo>
                <a:lnTo>
                  <a:pt x="666" y="2726"/>
                </a:lnTo>
                <a:lnTo>
                  <a:pt x="664" y="2722"/>
                </a:lnTo>
                <a:lnTo>
                  <a:pt x="663" y="2718"/>
                </a:lnTo>
                <a:lnTo>
                  <a:pt x="659" y="2714"/>
                </a:lnTo>
                <a:lnTo>
                  <a:pt x="661" y="2714"/>
                </a:lnTo>
                <a:lnTo>
                  <a:pt x="663" y="2715"/>
                </a:lnTo>
                <a:lnTo>
                  <a:pt x="667" y="2716"/>
                </a:lnTo>
                <a:lnTo>
                  <a:pt x="671" y="2722"/>
                </a:lnTo>
                <a:lnTo>
                  <a:pt x="671" y="2723"/>
                </a:lnTo>
                <a:lnTo>
                  <a:pt x="676" y="2731"/>
                </a:lnTo>
                <a:lnTo>
                  <a:pt x="681" y="2739"/>
                </a:lnTo>
                <a:lnTo>
                  <a:pt x="683" y="2750"/>
                </a:lnTo>
                <a:lnTo>
                  <a:pt x="683" y="2763"/>
                </a:lnTo>
                <a:lnTo>
                  <a:pt x="685" y="2771"/>
                </a:lnTo>
                <a:lnTo>
                  <a:pt x="683" y="2774"/>
                </a:lnTo>
                <a:lnTo>
                  <a:pt x="681" y="2779"/>
                </a:lnTo>
                <a:lnTo>
                  <a:pt x="682" y="2784"/>
                </a:lnTo>
                <a:lnTo>
                  <a:pt x="683" y="2790"/>
                </a:lnTo>
                <a:lnTo>
                  <a:pt x="683" y="2791"/>
                </a:lnTo>
                <a:lnTo>
                  <a:pt x="682" y="2793"/>
                </a:lnTo>
                <a:close/>
                <a:moveTo>
                  <a:pt x="368" y="2689"/>
                </a:moveTo>
                <a:lnTo>
                  <a:pt x="372" y="2696"/>
                </a:lnTo>
                <a:lnTo>
                  <a:pt x="376" y="2707"/>
                </a:lnTo>
                <a:lnTo>
                  <a:pt x="380" y="2712"/>
                </a:lnTo>
                <a:lnTo>
                  <a:pt x="383" y="2719"/>
                </a:lnTo>
                <a:lnTo>
                  <a:pt x="389" y="2726"/>
                </a:lnTo>
                <a:lnTo>
                  <a:pt x="389" y="2737"/>
                </a:lnTo>
                <a:lnTo>
                  <a:pt x="389" y="2739"/>
                </a:lnTo>
                <a:lnTo>
                  <a:pt x="389" y="2746"/>
                </a:lnTo>
                <a:lnTo>
                  <a:pt x="386" y="2752"/>
                </a:lnTo>
                <a:lnTo>
                  <a:pt x="384" y="2752"/>
                </a:lnTo>
                <a:lnTo>
                  <a:pt x="383" y="2746"/>
                </a:lnTo>
                <a:lnTo>
                  <a:pt x="382" y="2735"/>
                </a:lnTo>
                <a:lnTo>
                  <a:pt x="382" y="2727"/>
                </a:lnTo>
                <a:lnTo>
                  <a:pt x="379" y="2722"/>
                </a:lnTo>
                <a:lnTo>
                  <a:pt x="375" y="2714"/>
                </a:lnTo>
                <a:lnTo>
                  <a:pt x="371" y="2705"/>
                </a:lnTo>
                <a:lnTo>
                  <a:pt x="365" y="2694"/>
                </a:lnTo>
                <a:lnTo>
                  <a:pt x="364" y="2696"/>
                </a:lnTo>
                <a:lnTo>
                  <a:pt x="363" y="2696"/>
                </a:lnTo>
                <a:lnTo>
                  <a:pt x="360" y="2696"/>
                </a:lnTo>
                <a:lnTo>
                  <a:pt x="359" y="2696"/>
                </a:lnTo>
                <a:lnTo>
                  <a:pt x="357" y="2696"/>
                </a:lnTo>
                <a:lnTo>
                  <a:pt x="359" y="2694"/>
                </a:lnTo>
                <a:lnTo>
                  <a:pt x="359" y="2693"/>
                </a:lnTo>
                <a:lnTo>
                  <a:pt x="364" y="2688"/>
                </a:lnTo>
                <a:lnTo>
                  <a:pt x="363" y="2685"/>
                </a:lnTo>
                <a:lnTo>
                  <a:pt x="356" y="2679"/>
                </a:lnTo>
                <a:lnTo>
                  <a:pt x="357" y="2677"/>
                </a:lnTo>
                <a:lnTo>
                  <a:pt x="367" y="2681"/>
                </a:lnTo>
                <a:lnTo>
                  <a:pt x="368" y="2685"/>
                </a:lnTo>
                <a:lnTo>
                  <a:pt x="368" y="2689"/>
                </a:lnTo>
                <a:close/>
                <a:moveTo>
                  <a:pt x="259" y="2696"/>
                </a:moveTo>
                <a:lnTo>
                  <a:pt x="264" y="2700"/>
                </a:lnTo>
                <a:lnTo>
                  <a:pt x="267" y="2700"/>
                </a:lnTo>
                <a:lnTo>
                  <a:pt x="271" y="2700"/>
                </a:lnTo>
                <a:lnTo>
                  <a:pt x="271" y="2701"/>
                </a:lnTo>
                <a:lnTo>
                  <a:pt x="274" y="2703"/>
                </a:lnTo>
                <a:lnTo>
                  <a:pt x="275" y="2705"/>
                </a:lnTo>
                <a:lnTo>
                  <a:pt x="282" y="2711"/>
                </a:lnTo>
                <a:lnTo>
                  <a:pt x="286" y="2712"/>
                </a:lnTo>
                <a:lnTo>
                  <a:pt x="292" y="2715"/>
                </a:lnTo>
                <a:lnTo>
                  <a:pt x="292" y="2716"/>
                </a:lnTo>
                <a:lnTo>
                  <a:pt x="289" y="2718"/>
                </a:lnTo>
                <a:lnTo>
                  <a:pt x="288" y="2719"/>
                </a:lnTo>
                <a:lnTo>
                  <a:pt x="278" y="2715"/>
                </a:lnTo>
                <a:lnTo>
                  <a:pt x="270" y="2709"/>
                </a:lnTo>
                <a:lnTo>
                  <a:pt x="266" y="2708"/>
                </a:lnTo>
                <a:lnTo>
                  <a:pt x="269" y="2720"/>
                </a:lnTo>
                <a:lnTo>
                  <a:pt x="277" y="2727"/>
                </a:lnTo>
                <a:lnTo>
                  <a:pt x="278" y="2729"/>
                </a:lnTo>
                <a:lnTo>
                  <a:pt x="282" y="2734"/>
                </a:lnTo>
                <a:lnTo>
                  <a:pt x="281" y="2734"/>
                </a:lnTo>
                <a:lnTo>
                  <a:pt x="278" y="2733"/>
                </a:lnTo>
                <a:lnTo>
                  <a:pt x="267" y="2727"/>
                </a:lnTo>
                <a:lnTo>
                  <a:pt x="262" y="2720"/>
                </a:lnTo>
                <a:lnTo>
                  <a:pt x="256" y="2715"/>
                </a:lnTo>
                <a:lnTo>
                  <a:pt x="254" y="2712"/>
                </a:lnTo>
                <a:lnTo>
                  <a:pt x="252" y="2707"/>
                </a:lnTo>
                <a:lnTo>
                  <a:pt x="252" y="2701"/>
                </a:lnTo>
                <a:lnTo>
                  <a:pt x="251" y="2694"/>
                </a:lnTo>
                <a:lnTo>
                  <a:pt x="255" y="2689"/>
                </a:lnTo>
                <a:lnTo>
                  <a:pt x="256" y="2688"/>
                </a:lnTo>
                <a:lnTo>
                  <a:pt x="260" y="2686"/>
                </a:lnTo>
                <a:lnTo>
                  <a:pt x="256" y="2681"/>
                </a:lnTo>
                <a:lnTo>
                  <a:pt x="255" y="2679"/>
                </a:lnTo>
                <a:lnTo>
                  <a:pt x="249" y="2675"/>
                </a:lnTo>
                <a:lnTo>
                  <a:pt x="248" y="2670"/>
                </a:lnTo>
                <a:lnTo>
                  <a:pt x="248" y="2667"/>
                </a:lnTo>
                <a:lnTo>
                  <a:pt x="244" y="2660"/>
                </a:lnTo>
                <a:lnTo>
                  <a:pt x="249" y="2663"/>
                </a:lnTo>
                <a:lnTo>
                  <a:pt x="251" y="2666"/>
                </a:lnTo>
                <a:lnTo>
                  <a:pt x="252" y="2671"/>
                </a:lnTo>
                <a:lnTo>
                  <a:pt x="259" y="2677"/>
                </a:lnTo>
                <a:lnTo>
                  <a:pt x="263" y="2682"/>
                </a:lnTo>
                <a:lnTo>
                  <a:pt x="263" y="2688"/>
                </a:lnTo>
                <a:lnTo>
                  <a:pt x="262" y="2689"/>
                </a:lnTo>
                <a:lnTo>
                  <a:pt x="259" y="2696"/>
                </a:lnTo>
                <a:close/>
                <a:moveTo>
                  <a:pt x="544" y="2674"/>
                </a:moveTo>
                <a:lnTo>
                  <a:pt x="550" y="2674"/>
                </a:lnTo>
                <a:lnTo>
                  <a:pt x="554" y="2674"/>
                </a:lnTo>
                <a:lnTo>
                  <a:pt x="560" y="2674"/>
                </a:lnTo>
                <a:lnTo>
                  <a:pt x="560" y="2670"/>
                </a:lnTo>
                <a:lnTo>
                  <a:pt x="562" y="2664"/>
                </a:lnTo>
                <a:lnTo>
                  <a:pt x="562" y="2663"/>
                </a:lnTo>
                <a:lnTo>
                  <a:pt x="565" y="2660"/>
                </a:lnTo>
                <a:lnTo>
                  <a:pt x="567" y="2658"/>
                </a:lnTo>
                <a:lnTo>
                  <a:pt x="569" y="2662"/>
                </a:lnTo>
                <a:lnTo>
                  <a:pt x="570" y="2662"/>
                </a:lnTo>
                <a:lnTo>
                  <a:pt x="567" y="2667"/>
                </a:lnTo>
                <a:lnTo>
                  <a:pt x="565" y="2673"/>
                </a:lnTo>
                <a:lnTo>
                  <a:pt x="565" y="2674"/>
                </a:lnTo>
                <a:lnTo>
                  <a:pt x="565" y="2675"/>
                </a:lnTo>
                <a:lnTo>
                  <a:pt x="562" y="2677"/>
                </a:lnTo>
                <a:lnTo>
                  <a:pt x="559" y="2679"/>
                </a:lnTo>
                <a:lnTo>
                  <a:pt x="555" y="2686"/>
                </a:lnTo>
                <a:lnTo>
                  <a:pt x="560" y="2696"/>
                </a:lnTo>
                <a:lnTo>
                  <a:pt x="562" y="2701"/>
                </a:lnTo>
                <a:lnTo>
                  <a:pt x="563" y="2703"/>
                </a:lnTo>
                <a:lnTo>
                  <a:pt x="565" y="2714"/>
                </a:lnTo>
                <a:lnTo>
                  <a:pt x="562" y="2719"/>
                </a:lnTo>
                <a:lnTo>
                  <a:pt x="560" y="2720"/>
                </a:lnTo>
                <a:lnTo>
                  <a:pt x="556" y="2718"/>
                </a:lnTo>
                <a:lnTo>
                  <a:pt x="558" y="2715"/>
                </a:lnTo>
                <a:lnTo>
                  <a:pt x="558" y="2709"/>
                </a:lnTo>
                <a:lnTo>
                  <a:pt x="555" y="2700"/>
                </a:lnTo>
                <a:lnTo>
                  <a:pt x="544" y="2690"/>
                </a:lnTo>
                <a:lnTo>
                  <a:pt x="540" y="2689"/>
                </a:lnTo>
                <a:lnTo>
                  <a:pt x="537" y="2686"/>
                </a:lnTo>
                <a:lnTo>
                  <a:pt x="530" y="2689"/>
                </a:lnTo>
                <a:lnTo>
                  <a:pt x="524" y="2697"/>
                </a:lnTo>
                <a:lnTo>
                  <a:pt x="520" y="2701"/>
                </a:lnTo>
                <a:lnTo>
                  <a:pt x="520" y="2700"/>
                </a:lnTo>
                <a:lnTo>
                  <a:pt x="520" y="2696"/>
                </a:lnTo>
                <a:lnTo>
                  <a:pt x="520" y="2694"/>
                </a:lnTo>
                <a:lnTo>
                  <a:pt x="522" y="2689"/>
                </a:lnTo>
                <a:lnTo>
                  <a:pt x="525" y="2685"/>
                </a:lnTo>
                <a:lnTo>
                  <a:pt x="525" y="2684"/>
                </a:lnTo>
                <a:lnTo>
                  <a:pt x="528" y="2679"/>
                </a:lnTo>
                <a:lnTo>
                  <a:pt x="529" y="2679"/>
                </a:lnTo>
                <a:lnTo>
                  <a:pt x="532" y="2675"/>
                </a:lnTo>
                <a:lnTo>
                  <a:pt x="533" y="2673"/>
                </a:lnTo>
                <a:lnTo>
                  <a:pt x="533" y="2671"/>
                </a:lnTo>
                <a:lnTo>
                  <a:pt x="536" y="2670"/>
                </a:lnTo>
                <a:lnTo>
                  <a:pt x="544" y="2656"/>
                </a:lnTo>
                <a:lnTo>
                  <a:pt x="548" y="2658"/>
                </a:lnTo>
                <a:lnTo>
                  <a:pt x="548" y="2660"/>
                </a:lnTo>
                <a:lnTo>
                  <a:pt x="547" y="2664"/>
                </a:lnTo>
                <a:lnTo>
                  <a:pt x="544" y="2670"/>
                </a:lnTo>
                <a:lnTo>
                  <a:pt x="544" y="2674"/>
                </a:lnTo>
                <a:close/>
                <a:moveTo>
                  <a:pt x="494" y="2655"/>
                </a:moveTo>
                <a:lnTo>
                  <a:pt x="491" y="2655"/>
                </a:lnTo>
                <a:lnTo>
                  <a:pt x="487" y="2649"/>
                </a:lnTo>
                <a:lnTo>
                  <a:pt x="479" y="2645"/>
                </a:lnTo>
                <a:lnTo>
                  <a:pt x="472" y="2640"/>
                </a:lnTo>
                <a:lnTo>
                  <a:pt x="470" y="2630"/>
                </a:lnTo>
                <a:lnTo>
                  <a:pt x="470" y="2629"/>
                </a:lnTo>
                <a:lnTo>
                  <a:pt x="473" y="2619"/>
                </a:lnTo>
                <a:lnTo>
                  <a:pt x="475" y="2618"/>
                </a:lnTo>
                <a:lnTo>
                  <a:pt x="477" y="2615"/>
                </a:lnTo>
                <a:lnTo>
                  <a:pt x="479" y="2614"/>
                </a:lnTo>
                <a:lnTo>
                  <a:pt x="480" y="2609"/>
                </a:lnTo>
                <a:lnTo>
                  <a:pt x="480" y="2604"/>
                </a:lnTo>
                <a:lnTo>
                  <a:pt x="480" y="2603"/>
                </a:lnTo>
                <a:lnTo>
                  <a:pt x="476" y="2595"/>
                </a:lnTo>
                <a:lnTo>
                  <a:pt x="475" y="2588"/>
                </a:lnTo>
                <a:lnTo>
                  <a:pt x="470" y="2584"/>
                </a:lnTo>
                <a:lnTo>
                  <a:pt x="473" y="2584"/>
                </a:lnTo>
                <a:lnTo>
                  <a:pt x="476" y="2584"/>
                </a:lnTo>
                <a:lnTo>
                  <a:pt x="481" y="2592"/>
                </a:lnTo>
                <a:lnTo>
                  <a:pt x="483" y="2600"/>
                </a:lnTo>
                <a:lnTo>
                  <a:pt x="484" y="2604"/>
                </a:lnTo>
                <a:lnTo>
                  <a:pt x="484" y="2609"/>
                </a:lnTo>
                <a:lnTo>
                  <a:pt x="485" y="2610"/>
                </a:lnTo>
                <a:lnTo>
                  <a:pt x="485" y="2614"/>
                </a:lnTo>
                <a:lnTo>
                  <a:pt x="480" y="2619"/>
                </a:lnTo>
                <a:lnTo>
                  <a:pt x="477" y="2624"/>
                </a:lnTo>
                <a:lnTo>
                  <a:pt x="476" y="2634"/>
                </a:lnTo>
                <a:lnTo>
                  <a:pt x="476" y="2636"/>
                </a:lnTo>
                <a:lnTo>
                  <a:pt x="477" y="2637"/>
                </a:lnTo>
                <a:lnTo>
                  <a:pt x="479" y="2639"/>
                </a:lnTo>
                <a:lnTo>
                  <a:pt x="483" y="2641"/>
                </a:lnTo>
                <a:lnTo>
                  <a:pt x="488" y="2643"/>
                </a:lnTo>
                <a:lnTo>
                  <a:pt x="492" y="2647"/>
                </a:lnTo>
                <a:lnTo>
                  <a:pt x="495" y="2654"/>
                </a:lnTo>
                <a:lnTo>
                  <a:pt x="494" y="2655"/>
                </a:lnTo>
                <a:close/>
                <a:moveTo>
                  <a:pt x="386" y="2592"/>
                </a:moveTo>
                <a:lnTo>
                  <a:pt x="383" y="2594"/>
                </a:lnTo>
                <a:lnTo>
                  <a:pt x="379" y="2589"/>
                </a:lnTo>
                <a:lnTo>
                  <a:pt x="378" y="2583"/>
                </a:lnTo>
                <a:lnTo>
                  <a:pt x="376" y="2580"/>
                </a:lnTo>
                <a:lnTo>
                  <a:pt x="376" y="2572"/>
                </a:lnTo>
                <a:lnTo>
                  <a:pt x="375" y="2568"/>
                </a:lnTo>
                <a:lnTo>
                  <a:pt x="368" y="2564"/>
                </a:lnTo>
                <a:lnTo>
                  <a:pt x="367" y="2561"/>
                </a:lnTo>
                <a:lnTo>
                  <a:pt x="367" y="2557"/>
                </a:lnTo>
                <a:lnTo>
                  <a:pt x="368" y="2555"/>
                </a:lnTo>
                <a:lnTo>
                  <a:pt x="372" y="2558"/>
                </a:lnTo>
                <a:lnTo>
                  <a:pt x="380" y="2562"/>
                </a:lnTo>
                <a:lnTo>
                  <a:pt x="383" y="2569"/>
                </a:lnTo>
                <a:lnTo>
                  <a:pt x="382" y="2580"/>
                </a:lnTo>
                <a:lnTo>
                  <a:pt x="384" y="2589"/>
                </a:lnTo>
                <a:lnTo>
                  <a:pt x="386" y="2592"/>
                </a:lnTo>
                <a:close/>
                <a:moveTo>
                  <a:pt x="363" y="2558"/>
                </a:moveTo>
                <a:lnTo>
                  <a:pt x="361" y="2561"/>
                </a:lnTo>
                <a:lnTo>
                  <a:pt x="353" y="2559"/>
                </a:lnTo>
                <a:lnTo>
                  <a:pt x="348" y="2558"/>
                </a:lnTo>
                <a:lnTo>
                  <a:pt x="342" y="2553"/>
                </a:lnTo>
                <a:lnTo>
                  <a:pt x="339" y="2547"/>
                </a:lnTo>
                <a:lnTo>
                  <a:pt x="341" y="2547"/>
                </a:lnTo>
                <a:lnTo>
                  <a:pt x="342" y="2547"/>
                </a:lnTo>
                <a:lnTo>
                  <a:pt x="346" y="2551"/>
                </a:lnTo>
                <a:lnTo>
                  <a:pt x="352" y="2554"/>
                </a:lnTo>
                <a:lnTo>
                  <a:pt x="359" y="2555"/>
                </a:lnTo>
                <a:lnTo>
                  <a:pt x="363" y="2558"/>
                </a:lnTo>
                <a:close/>
                <a:moveTo>
                  <a:pt x="537" y="2592"/>
                </a:moveTo>
                <a:lnTo>
                  <a:pt x="536" y="2594"/>
                </a:lnTo>
                <a:lnTo>
                  <a:pt x="536" y="2592"/>
                </a:lnTo>
                <a:lnTo>
                  <a:pt x="535" y="2587"/>
                </a:lnTo>
                <a:lnTo>
                  <a:pt x="537" y="2577"/>
                </a:lnTo>
                <a:lnTo>
                  <a:pt x="536" y="2570"/>
                </a:lnTo>
                <a:lnTo>
                  <a:pt x="532" y="2569"/>
                </a:lnTo>
                <a:lnTo>
                  <a:pt x="533" y="2559"/>
                </a:lnTo>
                <a:lnTo>
                  <a:pt x="537" y="2550"/>
                </a:lnTo>
                <a:lnTo>
                  <a:pt x="532" y="2547"/>
                </a:lnTo>
                <a:lnTo>
                  <a:pt x="529" y="2543"/>
                </a:lnTo>
                <a:lnTo>
                  <a:pt x="529" y="2542"/>
                </a:lnTo>
                <a:lnTo>
                  <a:pt x="530" y="2542"/>
                </a:lnTo>
                <a:lnTo>
                  <a:pt x="532" y="2542"/>
                </a:lnTo>
                <a:lnTo>
                  <a:pt x="532" y="2542"/>
                </a:lnTo>
                <a:lnTo>
                  <a:pt x="536" y="2544"/>
                </a:lnTo>
                <a:lnTo>
                  <a:pt x="541" y="2546"/>
                </a:lnTo>
                <a:lnTo>
                  <a:pt x="543" y="2551"/>
                </a:lnTo>
                <a:lnTo>
                  <a:pt x="540" y="2558"/>
                </a:lnTo>
                <a:lnTo>
                  <a:pt x="537" y="2569"/>
                </a:lnTo>
                <a:lnTo>
                  <a:pt x="539" y="2569"/>
                </a:lnTo>
                <a:lnTo>
                  <a:pt x="541" y="2573"/>
                </a:lnTo>
                <a:lnTo>
                  <a:pt x="541" y="2574"/>
                </a:lnTo>
                <a:lnTo>
                  <a:pt x="540" y="2579"/>
                </a:lnTo>
                <a:lnTo>
                  <a:pt x="537" y="2585"/>
                </a:lnTo>
                <a:lnTo>
                  <a:pt x="539" y="2589"/>
                </a:lnTo>
                <a:lnTo>
                  <a:pt x="539" y="2592"/>
                </a:lnTo>
                <a:lnTo>
                  <a:pt x="537" y="2592"/>
                </a:lnTo>
                <a:close/>
                <a:moveTo>
                  <a:pt x="575" y="2632"/>
                </a:moveTo>
                <a:lnTo>
                  <a:pt x="575" y="2629"/>
                </a:lnTo>
                <a:lnTo>
                  <a:pt x="574" y="2626"/>
                </a:lnTo>
                <a:lnTo>
                  <a:pt x="573" y="2621"/>
                </a:lnTo>
                <a:lnTo>
                  <a:pt x="571" y="2617"/>
                </a:lnTo>
                <a:lnTo>
                  <a:pt x="571" y="2604"/>
                </a:lnTo>
                <a:lnTo>
                  <a:pt x="574" y="2598"/>
                </a:lnTo>
                <a:lnTo>
                  <a:pt x="574" y="2595"/>
                </a:lnTo>
                <a:lnTo>
                  <a:pt x="577" y="2585"/>
                </a:lnTo>
                <a:lnTo>
                  <a:pt x="580" y="2573"/>
                </a:lnTo>
                <a:lnTo>
                  <a:pt x="580" y="2565"/>
                </a:lnTo>
                <a:lnTo>
                  <a:pt x="575" y="2559"/>
                </a:lnTo>
                <a:lnTo>
                  <a:pt x="573" y="2559"/>
                </a:lnTo>
                <a:lnTo>
                  <a:pt x="567" y="2557"/>
                </a:lnTo>
                <a:lnTo>
                  <a:pt x="567" y="2551"/>
                </a:lnTo>
                <a:lnTo>
                  <a:pt x="567" y="2544"/>
                </a:lnTo>
                <a:lnTo>
                  <a:pt x="570" y="2538"/>
                </a:lnTo>
                <a:lnTo>
                  <a:pt x="573" y="2535"/>
                </a:lnTo>
                <a:lnTo>
                  <a:pt x="573" y="2534"/>
                </a:lnTo>
                <a:lnTo>
                  <a:pt x="575" y="2525"/>
                </a:lnTo>
                <a:lnTo>
                  <a:pt x="574" y="2517"/>
                </a:lnTo>
                <a:lnTo>
                  <a:pt x="574" y="2514"/>
                </a:lnTo>
                <a:lnTo>
                  <a:pt x="573" y="2513"/>
                </a:lnTo>
                <a:lnTo>
                  <a:pt x="569" y="2505"/>
                </a:lnTo>
                <a:lnTo>
                  <a:pt x="566" y="2501"/>
                </a:lnTo>
                <a:lnTo>
                  <a:pt x="565" y="2495"/>
                </a:lnTo>
                <a:lnTo>
                  <a:pt x="563" y="2489"/>
                </a:lnTo>
                <a:lnTo>
                  <a:pt x="556" y="2484"/>
                </a:lnTo>
                <a:lnTo>
                  <a:pt x="554" y="2480"/>
                </a:lnTo>
                <a:lnTo>
                  <a:pt x="551" y="2479"/>
                </a:lnTo>
                <a:lnTo>
                  <a:pt x="551" y="2478"/>
                </a:lnTo>
                <a:lnTo>
                  <a:pt x="552" y="2478"/>
                </a:lnTo>
                <a:lnTo>
                  <a:pt x="554" y="2476"/>
                </a:lnTo>
                <a:lnTo>
                  <a:pt x="554" y="2478"/>
                </a:lnTo>
                <a:lnTo>
                  <a:pt x="562" y="2479"/>
                </a:lnTo>
                <a:lnTo>
                  <a:pt x="565" y="2480"/>
                </a:lnTo>
                <a:lnTo>
                  <a:pt x="567" y="2483"/>
                </a:lnTo>
                <a:lnTo>
                  <a:pt x="567" y="2491"/>
                </a:lnTo>
                <a:lnTo>
                  <a:pt x="569" y="2499"/>
                </a:lnTo>
                <a:lnTo>
                  <a:pt x="578" y="2506"/>
                </a:lnTo>
                <a:lnTo>
                  <a:pt x="581" y="2517"/>
                </a:lnTo>
                <a:lnTo>
                  <a:pt x="581" y="2523"/>
                </a:lnTo>
                <a:lnTo>
                  <a:pt x="581" y="2531"/>
                </a:lnTo>
                <a:lnTo>
                  <a:pt x="580" y="2531"/>
                </a:lnTo>
                <a:lnTo>
                  <a:pt x="575" y="2542"/>
                </a:lnTo>
                <a:lnTo>
                  <a:pt x="574" y="2547"/>
                </a:lnTo>
                <a:lnTo>
                  <a:pt x="574" y="2553"/>
                </a:lnTo>
                <a:lnTo>
                  <a:pt x="578" y="2553"/>
                </a:lnTo>
                <a:lnTo>
                  <a:pt x="585" y="2558"/>
                </a:lnTo>
                <a:lnTo>
                  <a:pt x="591" y="2569"/>
                </a:lnTo>
                <a:lnTo>
                  <a:pt x="589" y="2573"/>
                </a:lnTo>
                <a:lnTo>
                  <a:pt x="589" y="2574"/>
                </a:lnTo>
                <a:lnTo>
                  <a:pt x="588" y="2580"/>
                </a:lnTo>
                <a:lnTo>
                  <a:pt x="592" y="2583"/>
                </a:lnTo>
                <a:lnTo>
                  <a:pt x="586" y="2591"/>
                </a:lnTo>
                <a:lnTo>
                  <a:pt x="584" y="2598"/>
                </a:lnTo>
                <a:lnTo>
                  <a:pt x="582" y="2602"/>
                </a:lnTo>
                <a:lnTo>
                  <a:pt x="580" y="2607"/>
                </a:lnTo>
                <a:lnTo>
                  <a:pt x="578" y="2610"/>
                </a:lnTo>
                <a:lnTo>
                  <a:pt x="581" y="2621"/>
                </a:lnTo>
                <a:lnTo>
                  <a:pt x="581" y="2628"/>
                </a:lnTo>
                <a:lnTo>
                  <a:pt x="581" y="2629"/>
                </a:lnTo>
                <a:lnTo>
                  <a:pt x="578" y="2630"/>
                </a:lnTo>
                <a:lnTo>
                  <a:pt x="575" y="2632"/>
                </a:lnTo>
                <a:close/>
                <a:moveTo>
                  <a:pt x="651" y="2494"/>
                </a:moveTo>
                <a:lnTo>
                  <a:pt x="656" y="2495"/>
                </a:lnTo>
                <a:lnTo>
                  <a:pt x="661" y="2491"/>
                </a:lnTo>
                <a:lnTo>
                  <a:pt x="660" y="2484"/>
                </a:lnTo>
                <a:lnTo>
                  <a:pt x="659" y="2482"/>
                </a:lnTo>
                <a:lnTo>
                  <a:pt x="655" y="2474"/>
                </a:lnTo>
                <a:lnTo>
                  <a:pt x="655" y="2471"/>
                </a:lnTo>
                <a:lnTo>
                  <a:pt x="655" y="2465"/>
                </a:lnTo>
                <a:lnTo>
                  <a:pt x="659" y="2465"/>
                </a:lnTo>
                <a:lnTo>
                  <a:pt x="663" y="2475"/>
                </a:lnTo>
                <a:lnTo>
                  <a:pt x="666" y="2480"/>
                </a:lnTo>
                <a:lnTo>
                  <a:pt x="670" y="2486"/>
                </a:lnTo>
                <a:lnTo>
                  <a:pt x="674" y="2490"/>
                </a:lnTo>
                <a:lnTo>
                  <a:pt x="676" y="2489"/>
                </a:lnTo>
                <a:lnTo>
                  <a:pt x="678" y="2487"/>
                </a:lnTo>
                <a:lnTo>
                  <a:pt x="683" y="2490"/>
                </a:lnTo>
                <a:lnTo>
                  <a:pt x="681" y="2494"/>
                </a:lnTo>
                <a:lnTo>
                  <a:pt x="679" y="2495"/>
                </a:lnTo>
                <a:lnTo>
                  <a:pt x="678" y="2504"/>
                </a:lnTo>
                <a:lnTo>
                  <a:pt x="681" y="2517"/>
                </a:lnTo>
                <a:lnTo>
                  <a:pt x="681" y="2519"/>
                </a:lnTo>
                <a:lnTo>
                  <a:pt x="682" y="2521"/>
                </a:lnTo>
                <a:lnTo>
                  <a:pt x="683" y="2524"/>
                </a:lnTo>
                <a:lnTo>
                  <a:pt x="686" y="2536"/>
                </a:lnTo>
                <a:lnTo>
                  <a:pt x="690" y="2542"/>
                </a:lnTo>
                <a:lnTo>
                  <a:pt x="694" y="2543"/>
                </a:lnTo>
                <a:lnTo>
                  <a:pt x="696" y="2540"/>
                </a:lnTo>
                <a:lnTo>
                  <a:pt x="696" y="2540"/>
                </a:lnTo>
                <a:lnTo>
                  <a:pt x="698" y="2538"/>
                </a:lnTo>
                <a:lnTo>
                  <a:pt x="698" y="2540"/>
                </a:lnTo>
                <a:lnTo>
                  <a:pt x="698" y="2544"/>
                </a:lnTo>
                <a:lnTo>
                  <a:pt x="697" y="2550"/>
                </a:lnTo>
                <a:lnTo>
                  <a:pt x="696" y="2558"/>
                </a:lnTo>
                <a:lnTo>
                  <a:pt x="694" y="2566"/>
                </a:lnTo>
                <a:lnTo>
                  <a:pt x="693" y="2569"/>
                </a:lnTo>
                <a:lnTo>
                  <a:pt x="693" y="2572"/>
                </a:lnTo>
                <a:lnTo>
                  <a:pt x="693" y="2573"/>
                </a:lnTo>
                <a:lnTo>
                  <a:pt x="693" y="2580"/>
                </a:lnTo>
                <a:lnTo>
                  <a:pt x="691" y="2584"/>
                </a:lnTo>
                <a:lnTo>
                  <a:pt x="691" y="2594"/>
                </a:lnTo>
                <a:lnTo>
                  <a:pt x="691" y="2595"/>
                </a:lnTo>
                <a:lnTo>
                  <a:pt x="691" y="2596"/>
                </a:lnTo>
                <a:lnTo>
                  <a:pt x="690" y="2598"/>
                </a:lnTo>
                <a:lnTo>
                  <a:pt x="689" y="2596"/>
                </a:lnTo>
                <a:lnTo>
                  <a:pt x="686" y="2592"/>
                </a:lnTo>
                <a:lnTo>
                  <a:pt x="686" y="2587"/>
                </a:lnTo>
                <a:lnTo>
                  <a:pt x="686" y="2579"/>
                </a:lnTo>
                <a:lnTo>
                  <a:pt x="683" y="2569"/>
                </a:lnTo>
                <a:lnTo>
                  <a:pt x="685" y="2566"/>
                </a:lnTo>
                <a:lnTo>
                  <a:pt x="686" y="2562"/>
                </a:lnTo>
                <a:lnTo>
                  <a:pt x="686" y="2559"/>
                </a:lnTo>
                <a:lnTo>
                  <a:pt x="689" y="2553"/>
                </a:lnTo>
                <a:lnTo>
                  <a:pt x="682" y="2543"/>
                </a:lnTo>
                <a:lnTo>
                  <a:pt x="681" y="2542"/>
                </a:lnTo>
                <a:lnTo>
                  <a:pt x="678" y="2535"/>
                </a:lnTo>
                <a:lnTo>
                  <a:pt x="670" y="2528"/>
                </a:lnTo>
                <a:lnTo>
                  <a:pt x="661" y="2524"/>
                </a:lnTo>
                <a:lnTo>
                  <a:pt x="660" y="2517"/>
                </a:lnTo>
                <a:lnTo>
                  <a:pt x="657" y="2514"/>
                </a:lnTo>
                <a:lnTo>
                  <a:pt x="646" y="2506"/>
                </a:lnTo>
                <a:lnTo>
                  <a:pt x="642" y="2499"/>
                </a:lnTo>
                <a:lnTo>
                  <a:pt x="636" y="2498"/>
                </a:lnTo>
                <a:lnTo>
                  <a:pt x="631" y="2494"/>
                </a:lnTo>
                <a:lnTo>
                  <a:pt x="630" y="2493"/>
                </a:lnTo>
                <a:lnTo>
                  <a:pt x="629" y="2490"/>
                </a:lnTo>
                <a:lnTo>
                  <a:pt x="626" y="2482"/>
                </a:lnTo>
                <a:lnTo>
                  <a:pt x="626" y="2475"/>
                </a:lnTo>
                <a:lnTo>
                  <a:pt x="629" y="2467"/>
                </a:lnTo>
                <a:lnTo>
                  <a:pt x="623" y="2459"/>
                </a:lnTo>
                <a:lnTo>
                  <a:pt x="623" y="2450"/>
                </a:lnTo>
                <a:lnTo>
                  <a:pt x="622" y="2449"/>
                </a:lnTo>
                <a:lnTo>
                  <a:pt x="616" y="2439"/>
                </a:lnTo>
                <a:lnTo>
                  <a:pt x="614" y="2439"/>
                </a:lnTo>
                <a:lnTo>
                  <a:pt x="611" y="2437"/>
                </a:lnTo>
                <a:lnTo>
                  <a:pt x="608" y="2435"/>
                </a:lnTo>
                <a:lnTo>
                  <a:pt x="600" y="2427"/>
                </a:lnTo>
                <a:lnTo>
                  <a:pt x="597" y="2422"/>
                </a:lnTo>
                <a:lnTo>
                  <a:pt x="597" y="2418"/>
                </a:lnTo>
                <a:lnTo>
                  <a:pt x="597" y="2407"/>
                </a:lnTo>
                <a:lnTo>
                  <a:pt x="597" y="2401"/>
                </a:lnTo>
                <a:lnTo>
                  <a:pt x="595" y="2394"/>
                </a:lnTo>
                <a:lnTo>
                  <a:pt x="593" y="2392"/>
                </a:lnTo>
                <a:lnTo>
                  <a:pt x="595" y="2389"/>
                </a:lnTo>
                <a:lnTo>
                  <a:pt x="596" y="2386"/>
                </a:lnTo>
                <a:lnTo>
                  <a:pt x="597" y="2390"/>
                </a:lnTo>
                <a:lnTo>
                  <a:pt x="597" y="2392"/>
                </a:lnTo>
                <a:lnTo>
                  <a:pt x="600" y="2394"/>
                </a:lnTo>
                <a:lnTo>
                  <a:pt x="600" y="2396"/>
                </a:lnTo>
                <a:lnTo>
                  <a:pt x="603" y="2403"/>
                </a:lnTo>
                <a:lnTo>
                  <a:pt x="601" y="2411"/>
                </a:lnTo>
                <a:lnTo>
                  <a:pt x="603" y="2414"/>
                </a:lnTo>
                <a:lnTo>
                  <a:pt x="603" y="2419"/>
                </a:lnTo>
                <a:lnTo>
                  <a:pt x="607" y="2426"/>
                </a:lnTo>
                <a:lnTo>
                  <a:pt x="610" y="2429"/>
                </a:lnTo>
                <a:lnTo>
                  <a:pt x="621" y="2434"/>
                </a:lnTo>
                <a:lnTo>
                  <a:pt x="626" y="2439"/>
                </a:lnTo>
                <a:lnTo>
                  <a:pt x="626" y="2441"/>
                </a:lnTo>
                <a:lnTo>
                  <a:pt x="629" y="2450"/>
                </a:lnTo>
                <a:lnTo>
                  <a:pt x="630" y="2452"/>
                </a:lnTo>
                <a:lnTo>
                  <a:pt x="633" y="2460"/>
                </a:lnTo>
                <a:lnTo>
                  <a:pt x="634" y="2468"/>
                </a:lnTo>
                <a:lnTo>
                  <a:pt x="630" y="2475"/>
                </a:lnTo>
                <a:lnTo>
                  <a:pt x="630" y="2480"/>
                </a:lnTo>
                <a:lnTo>
                  <a:pt x="631" y="2486"/>
                </a:lnTo>
                <a:lnTo>
                  <a:pt x="641" y="2491"/>
                </a:lnTo>
                <a:lnTo>
                  <a:pt x="644" y="2493"/>
                </a:lnTo>
                <a:lnTo>
                  <a:pt x="651" y="2494"/>
                </a:lnTo>
                <a:close/>
                <a:moveTo>
                  <a:pt x="663" y="2509"/>
                </a:moveTo>
                <a:lnTo>
                  <a:pt x="664" y="2510"/>
                </a:lnTo>
                <a:lnTo>
                  <a:pt x="666" y="2509"/>
                </a:lnTo>
                <a:lnTo>
                  <a:pt x="666" y="2506"/>
                </a:lnTo>
                <a:lnTo>
                  <a:pt x="667" y="2502"/>
                </a:lnTo>
                <a:lnTo>
                  <a:pt x="664" y="2498"/>
                </a:lnTo>
                <a:lnTo>
                  <a:pt x="663" y="2498"/>
                </a:lnTo>
                <a:lnTo>
                  <a:pt x="660" y="2499"/>
                </a:lnTo>
                <a:lnTo>
                  <a:pt x="655" y="2502"/>
                </a:lnTo>
                <a:lnTo>
                  <a:pt x="655" y="2504"/>
                </a:lnTo>
                <a:lnTo>
                  <a:pt x="656" y="2505"/>
                </a:lnTo>
                <a:lnTo>
                  <a:pt x="659" y="2505"/>
                </a:lnTo>
                <a:lnTo>
                  <a:pt x="661" y="2508"/>
                </a:lnTo>
                <a:lnTo>
                  <a:pt x="663" y="2509"/>
                </a:lnTo>
                <a:close/>
                <a:moveTo>
                  <a:pt x="432" y="2422"/>
                </a:moveTo>
                <a:lnTo>
                  <a:pt x="439" y="2422"/>
                </a:lnTo>
                <a:lnTo>
                  <a:pt x="442" y="2422"/>
                </a:lnTo>
                <a:lnTo>
                  <a:pt x="443" y="2422"/>
                </a:lnTo>
                <a:lnTo>
                  <a:pt x="446" y="2423"/>
                </a:lnTo>
                <a:lnTo>
                  <a:pt x="447" y="2424"/>
                </a:lnTo>
                <a:lnTo>
                  <a:pt x="447" y="2426"/>
                </a:lnTo>
                <a:lnTo>
                  <a:pt x="449" y="2427"/>
                </a:lnTo>
                <a:lnTo>
                  <a:pt x="438" y="2427"/>
                </a:lnTo>
                <a:lnTo>
                  <a:pt x="431" y="2424"/>
                </a:lnTo>
                <a:lnTo>
                  <a:pt x="430" y="2423"/>
                </a:lnTo>
                <a:lnTo>
                  <a:pt x="424" y="2420"/>
                </a:lnTo>
                <a:lnTo>
                  <a:pt x="421" y="2412"/>
                </a:lnTo>
                <a:lnTo>
                  <a:pt x="420" y="2409"/>
                </a:lnTo>
                <a:lnTo>
                  <a:pt x="414" y="2401"/>
                </a:lnTo>
                <a:lnTo>
                  <a:pt x="409" y="2396"/>
                </a:lnTo>
                <a:lnTo>
                  <a:pt x="408" y="2394"/>
                </a:lnTo>
                <a:lnTo>
                  <a:pt x="408" y="2393"/>
                </a:lnTo>
                <a:lnTo>
                  <a:pt x="405" y="2386"/>
                </a:lnTo>
                <a:lnTo>
                  <a:pt x="401" y="2381"/>
                </a:lnTo>
                <a:lnTo>
                  <a:pt x="395" y="2378"/>
                </a:lnTo>
                <a:lnTo>
                  <a:pt x="398" y="2377"/>
                </a:lnTo>
                <a:lnTo>
                  <a:pt x="401" y="2377"/>
                </a:lnTo>
                <a:lnTo>
                  <a:pt x="401" y="2377"/>
                </a:lnTo>
                <a:lnTo>
                  <a:pt x="408" y="2379"/>
                </a:lnTo>
                <a:lnTo>
                  <a:pt x="409" y="2385"/>
                </a:lnTo>
                <a:lnTo>
                  <a:pt x="414" y="2392"/>
                </a:lnTo>
                <a:lnTo>
                  <a:pt x="417" y="2397"/>
                </a:lnTo>
                <a:lnTo>
                  <a:pt x="420" y="2401"/>
                </a:lnTo>
                <a:lnTo>
                  <a:pt x="425" y="2408"/>
                </a:lnTo>
                <a:lnTo>
                  <a:pt x="425" y="2409"/>
                </a:lnTo>
                <a:lnTo>
                  <a:pt x="428" y="2416"/>
                </a:lnTo>
                <a:lnTo>
                  <a:pt x="430" y="2419"/>
                </a:lnTo>
                <a:lnTo>
                  <a:pt x="432" y="2422"/>
                </a:lnTo>
                <a:close/>
                <a:moveTo>
                  <a:pt x="359" y="2369"/>
                </a:moveTo>
                <a:lnTo>
                  <a:pt x="363" y="2370"/>
                </a:lnTo>
                <a:lnTo>
                  <a:pt x="368" y="2369"/>
                </a:lnTo>
                <a:lnTo>
                  <a:pt x="372" y="2369"/>
                </a:lnTo>
                <a:lnTo>
                  <a:pt x="372" y="2371"/>
                </a:lnTo>
                <a:lnTo>
                  <a:pt x="368" y="2374"/>
                </a:lnTo>
                <a:lnTo>
                  <a:pt x="365" y="2374"/>
                </a:lnTo>
                <a:lnTo>
                  <a:pt x="359" y="2375"/>
                </a:lnTo>
                <a:lnTo>
                  <a:pt x="354" y="2371"/>
                </a:lnTo>
                <a:lnTo>
                  <a:pt x="345" y="2367"/>
                </a:lnTo>
                <a:lnTo>
                  <a:pt x="338" y="2362"/>
                </a:lnTo>
                <a:lnTo>
                  <a:pt x="342" y="2360"/>
                </a:lnTo>
                <a:lnTo>
                  <a:pt x="344" y="2362"/>
                </a:lnTo>
                <a:lnTo>
                  <a:pt x="352" y="2363"/>
                </a:lnTo>
                <a:lnTo>
                  <a:pt x="354" y="2366"/>
                </a:lnTo>
                <a:lnTo>
                  <a:pt x="356" y="2367"/>
                </a:lnTo>
                <a:lnTo>
                  <a:pt x="359" y="2369"/>
                </a:lnTo>
                <a:close/>
                <a:moveTo>
                  <a:pt x="723" y="2326"/>
                </a:moveTo>
                <a:lnTo>
                  <a:pt x="723" y="2333"/>
                </a:lnTo>
                <a:lnTo>
                  <a:pt x="721" y="2332"/>
                </a:lnTo>
                <a:lnTo>
                  <a:pt x="720" y="2332"/>
                </a:lnTo>
                <a:lnTo>
                  <a:pt x="717" y="2325"/>
                </a:lnTo>
                <a:lnTo>
                  <a:pt x="715" y="2319"/>
                </a:lnTo>
                <a:lnTo>
                  <a:pt x="709" y="2309"/>
                </a:lnTo>
                <a:lnTo>
                  <a:pt x="702" y="2299"/>
                </a:lnTo>
                <a:lnTo>
                  <a:pt x="702" y="2288"/>
                </a:lnTo>
                <a:lnTo>
                  <a:pt x="702" y="2270"/>
                </a:lnTo>
                <a:lnTo>
                  <a:pt x="702" y="2258"/>
                </a:lnTo>
                <a:lnTo>
                  <a:pt x="706" y="2251"/>
                </a:lnTo>
                <a:lnTo>
                  <a:pt x="708" y="2258"/>
                </a:lnTo>
                <a:lnTo>
                  <a:pt x="709" y="2273"/>
                </a:lnTo>
                <a:lnTo>
                  <a:pt x="709" y="2281"/>
                </a:lnTo>
                <a:lnTo>
                  <a:pt x="708" y="2292"/>
                </a:lnTo>
                <a:lnTo>
                  <a:pt x="712" y="2303"/>
                </a:lnTo>
                <a:lnTo>
                  <a:pt x="715" y="2310"/>
                </a:lnTo>
                <a:lnTo>
                  <a:pt x="717" y="2313"/>
                </a:lnTo>
                <a:lnTo>
                  <a:pt x="720" y="2319"/>
                </a:lnTo>
                <a:lnTo>
                  <a:pt x="721" y="2324"/>
                </a:lnTo>
                <a:lnTo>
                  <a:pt x="723" y="2326"/>
                </a:lnTo>
                <a:close/>
                <a:moveTo>
                  <a:pt x="112" y="2235"/>
                </a:moveTo>
                <a:lnTo>
                  <a:pt x="121" y="2239"/>
                </a:lnTo>
                <a:lnTo>
                  <a:pt x="125" y="2243"/>
                </a:lnTo>
                <a:lnTo>
                  <a:pt x="121" y="2244"/>
                </a:lnTo>
                <a:lnTo>
                  <a:pt x="110" y="2240"/>
                </a:lnTo>
                <a:lnTo>
                  <a:pt x="103" y="2236"/>
                </a:lnTo>
                <a:lnTo>
                  <a:pt x="95" y="2238"/>
                </a:lnTo>
                <a:lnTo>
                  <a:pt x="86" y="2243"/>
                </a:lnTo>
                <a:lnTo>
                  <a:pt x="76" y="2242"/>
                </a:lnTo>
                <a:lnTo>
                  <a:pt x="67" y="2243"/>
                </a:lnTo>
                <a:lnTo>
                  <a:pt x="65" y="2243"/>
                </a:lnTo>
                <a:lnTo>
                  <a:pt x="60" y="2243"/>
                </a:lnTo>
                <a:lnTo>
                  <a:pt x="68" y="2238"/>
                </a:lnTo>
                <a:lnTo>
                  <a:pt x="76" y="2236"/>
                </a:lnTo>
                <a:lnTo>
                  <a:pt x="80" y="2236"/>
                </a:lnTo>
                <a:lnTo>
                  <a:pt x="84" y="2236"/>
                </a:lnTo>
                <a:lnTo>
                  <a:pt x="90" y="2232"/>
                </a:lnTo>
                <a:lnTo>
                  <a:pt x="91" y="2232"/>
                </a:lnTo>
                <a:lnTo>
                  <a:pt x="93" y="2231"/>
                </a:lnTo>
                <a:lnTo>
                  <a:pt x="95" y="2231"/>
                </a:lnTo>
                <a:lnTo>
                  <a:pt x="98" y="2229"/>
                </a:lnTo>
                <a:lnTo>
                  <a:pt x="106" y="2228"/>
                </a:lnTo>
                <a:lnTo>
                  <a:pt x="109" y="2228"/>
                </a:lnTo>
                <a:lnTo>
                  <a:pt x="109" y="2232"/>
                </a:lnTo>
                <a:lnTo>
                  <a:pt x="112" y="2235"/>
                </a:lnTo>
                <a:close/>
                <a:moveTo>
                  <a:pt x="417" y="2186"/>
                </a:moveTo>
                <a:lnTo>
                  <a:pt x="428" y="2186"/>
                </a:lnTo>
                <a:lnTo>
                  <a:pt x="434" y="2186"/>
                </a:lnTo>
                <a:lnTo>
                  <a:pt x="436" y="2186"/>
                </a:lnTo>
                <a:lnTo>
                  <a:pt x="443" y="2184"/>
                </a:lnTo>
                <a:lnTo>
                  <a:pt x="446" y="2184"/>
                </a:lnTo>
                <a:lnTo>
                  <a:pt x="450" y="2184"/>
                </a:lnTo>
                <a:lnTo>
                  <a:pt x="454" y="2184"/>
                </a:lnTo>
                <a:lnTo>
                  <a:pt x="458" y="2186"/>
                </a:lnTo>
                <a:lnTo>
                  <a:pt x="457" y="2187"/>
                </a:lnTo>
                <a:lnTo>
                  <a:pt x="453" y="2189"/>
                </a:lnTo>
                <a:lnTo>
                  <a:pt x="446" y="2189"/>
                </a:lnTo>
                <a:lnTo>
                  <a:pt x="442" y="2190"/>
                </a:lnTo>
                <a:lnTo>
                  <a:pt x="432" y="2191"/>
                </a:lnTo>
                <a:lnTo>
                  <a:pt x="419" y="2190"/>
                </a:lnTo>
                <a:lnTo>
                  <a:pt x="416" y="2190"/>
                </a:lnTo>
                <a:lnTo>
                  <a:pt x="408" y="2187"/>
                </a:lnTo>
                <a:lnTo>
                  <a:pt x="401" y="2184"/>
                </a:lnTo>
                <a:lnTo>
                  <a:pt x="399" y="2182"/>
                </a:lnTo>
                <a:lnTo>
                  <a:pt x="404" y="2180"/>
                </a:lnTo>
                <a:lnTo>
                  <a:pt x="406" y="2182"/>
                </a:lnTo>
                <a:lnTo>
                  <a:pt x="410" y="2183"/>
                </a:lnTo>
                <a:lnTo>
                  <a:pt x="417" y="2186"/>
                </a:lnTo>
                <a:close/>
                <a:moveTo>
                  <a:pt x="118" y="2131"/>
                </a:moveTo>
                <a:lnTo>
                  <a:pt x="109" y="2133"/>
                </a:lnTo>
                <a:lnTo>
                  <a:pt x="103" y="2133"/>
                </a:lnTo>
                <a:lnTo>
                  <a:pt x="99" y="2134"/>
                </a:lnTo>
                <a:lnTo>
                  <a:pt x="93" y="2137"/>
                </a:lnTo>
                <a:lnTo>
                  <a:pt x="86" y="2135"/>
                </a:lnTo>
                <a:lnTo>
                  <a:pt x="77" y="2135"/>
                </a:lnTo>
                <a:lnTo>
                  <a:pt x="77" y="2134"/>
                </a:lnTo>
                <a:lnTo>
                  <a:pt x="76" y="2133"/>
                </a:lnTo>
                <a:lnTo>
                  <a:pt x="77" y="2131"/>
                </a:lnTo>
                <a:lnTo>
                  <a:pt x="82" y="2130"/>
                </a:lnTo>
                <a:lnTo>
                  <a:pt x="88" y="2131"/>
                </a:lnTo>
                <a:lnTo>
                  <a:pt x="94" y="2129"/>
                </a:lnTo>
                <a:lnTo>
                  <a:pt x="102" y="2126"/>
                </a:lnTo>
                <a:lnTo>
                  <a:pt x="108" y="2123"/>
                </a:lnTo>
                <a:lnTo>
                  <a:pt x="114" y="2120"/>
                </a:lnTo>
                <a:lnTo>
                  <a:pt x="116" y="2120"/>
                </a:lnTo>
                <a:lnTo>
                  <a:pt x="120" y="2119"/>
                </a:lnTo>
                <a:lnTo>
                  <a:pt x="127" y="2123"/>
                </a:lnTo>
                <a:lnTo>
                  <a:pt x="123" y="2126"/>
                </a:lnTo>
                <a:lnTo>
                  <a:pt x="121" y="2129"/>
                </a:lnTo>
                <a:lnTo>
                  <a:pt x="121" y="2130"/>
                </a:lnTo>
                <a:lnTo>
                  <a:pt x="118" y="2131"/>
                </a:lnTo>
                <a:close/>
                <a:moveTo>
                  <a:pt x="382" y="2090"/>
                </a:moveTo>
                <a:lnTo>
                  <a:pt x="384" y="2096"/>
                </a:lnTo>
                <a:lnTo>
                  <a:pt x="383" y="2096"/>
                </a:lnTo>
                <a:lnTo>
                  <a:pt x="380" y="2094"/>
                </a:lnTo>
                <a:lnTo>
                  <a:pt x="376" y="2093"/>
                </a:lnTo>
                <a:lnTo>
                  <a:pt x="372" y="2088"/>
                </a:lnTo>
                <a:lnTo>
                  <a:pt x="368" y="2086"/>
                </a:lnTo>
                <a:lnTo>
                  <a:pt x="368" y="2085"/>
                </a:lnTo>
                <a:lnTo>
                  <a:pt x="368" y="2084"/>
                </a:lnTo>
                <a:lnTo>
                  <a:pt x="368" y="2082"/>
                </a:lnTo>
                <a:lnTo>
                  <a:pt x="375" y="2086"/>
                </a:lnTo>
                <a:lnTo>
                  <a:pt x="382" y="2090"/>
                </a:lnTo>
                <a:close/>
                <a:moveTo>
                  <a:pt x="809" y="2062"/>
                </a:moveTo>
                <a:lnTo>
                  <a:pt x="812" y="2069"/>
                </a:lnTo>
                <a:lnTo>
                  <a:pt x="813" y="2075"/>
                </a:lnTo>
                <a:lnTo>
                  <a:pt x="813" y="2079"/>
                </a:lnTo>
                <a:lnTo>
                  <a:pt x="812" y="2088"/>
                </a:lnTo>
                <a:lnTo>
                  <a:pt x="810" y="2094"/>
                </a:lnTo>
                <a:lnTo>
                  <a:pt x="806" y="2109"/>
                </a:lnTo>
                <a:lnTo>
                  <a:pt x="806" y="2118"/>
                </a:lnTo>
                <a:lnTo>
                  <a:pt x="807" y="2124"/>
                </a:lnTo>
                <a:lnTo>
                  <a:pt x="805" y="2131"/>
                </a:lnTo>
                <a:lnTo>
                  <a:pt x="802" y="2135"/>
                </a:lnTo>
                <a:lnTo>
                  <a:pt x="798" y="2141"/>
                </a:lnTo>
                <a:lnTo>
                  <a:pt x="798" y="2145"/>
                </a:lnTo>
                <a:lnTo>
                  <a:pt x="797" y="2152"/>
                </a:lnTo>
                <a:lnTo>
                  <a:pt x="797" y="2160"/>
                </a:lnTo>
                <a:lnTo>
                  <a:pt x="801" y="2164"/>
                </a:lnTo>
                <a:lnTo>
                  <a:pt x="802" y="2165"/>
                </a:lnTo>
                <a:lnTo>
                  <a:pt x="802" y="2169"/>
                </a:lnTo>
                <a:lnTo>
                  <a:pt x="802" y="2178"/>
                </a:lnTo>
                <a:lnTo>
                  <a:pt x="803" y="2183"/>
                </a:lnTo>
                <a:lnTo>
                  <a:pt x="803" y="2193"/>
                </a:lnTo>
                <a:lnTo>
                  <a:pt x="802" y="2198"/>
                </a:lnTo>
                <a:lnTo>
                  <a:pt x="797" y="2197"/>
                </a:lnTo>
                <a:lnTo>
                  <a:pt x="794" y="2193"/>
                </a:lnTo>
                <a:lnTo>
                  <a:pt x="794" y="2191"/>
                </a:lnTo>
                <a:lnTo>
                  <a:pt x="797" y="2186"/>
                </a:lnTo>
                <a:lnTo>
                  <a:pt x="795" y="2178"/>
                </a:lnTo>
                <a:lnTo>
                  <a:pt x="794" y="2168"/>
                </a:lnTo>
                <a:lnTo>
                  <a:pt x="791" y="2160"/>
                </a:lnTo>
                <a:lnTo>
                  <a:pt x="780" y="2153"/>
                </a:lnTo>
                <a:lnTo>
                  <a:pt x="773" y="2145"/>
                </a:lnTo>
                <a:lnTo>
                  <a:pt x="777" y="2137"/>
                </a:lnTo>
                <a:lnTo>
                  <a:pt x="779" y="2131"/>
                </a:lnTo>
                <a:lnTo>
                  <a:pt x="780" y="2133"/>
                </a:lnTo>
                <a:lnTo>
                  <a:pt x="786" y="2138"/>
                </a:lnTo>
                <a:lnTo>
                  <a:pt x="788" y="2135"/>
                </a:lnTo>
                <a:lnTo>
                  <a:pt x="791" y="2134"/>
                </a:lnTo>
                <a:lnTo>
                  <a:pt x="790" y="2126"/>
                </a:lnTo>
                <a:lnTo>
                  <a:pt x="791" y="2124"/>
                </a:lnTo>
                <a:lnTo>
                  <a:pt x="794" y="2126"/>
                </a:lnTo>
                <a:lnTo>
                  <a:pt x="797" y="2116"/>
                </a:lnTo>
                <a:lnTo>
                  <a:pt x="797" y="2115"/>
                </a:lnTo>
                <a:lnTo>
                  <a:pt x="801" y="2101"/>
                </a:lnTo>
                <a:lnTo>
                  <a:pt x="803" y="2088"/>
                </a:lnTo>
                <a:lnTo>
                  <a:pt x="803" y="2078"/>
                </a:lnTo>
                <a:lnTo>
                  <a:pt x="802" y="2075"/>
                </a:lnTo>
                <a:lnTo>
                  <a:pt x="799" y="2069"/>
                </a:lnTo>
                <a:lnTo>
                  <a:pt x="801" y="2064"/>
                </a:lnTo>
                <a:lnTo>
                  <a:pt x="805" y="2069"/>
                </a:lnTo>
                <a:lnTo>
                  <a:pt x="806" y="2063"/>
                </a:lnTo>
                <a:lnTo>
                  <a:pt x="809" y="2062"/>
                </a:lnTo>
                <a:close/>
                <a:moveTo>
                  <a:pt x="786" y="2145"/>
                </a:moveTo>
                <a:lnTo>
                  <a:pt x="788" y="2148"/>
                </a:lnTo>
                <a:lnTo>
                  <a:pt x="791" y="2146"/>
                </a:lnTo>
                <a:lnTo>
                  <a:pt x="790" y="2142"/>
                </a:lnTo>
                <a:lnTo>
                  <a:pt x="786" y="2145"/>
                </a:lnTo>
                <a:close/>
                <a:moveTo>
                  <a:pt x="757" y="1991"/>
                </a:moveTo>
                <a:lnTo>
                  <a:pt x="761" y="1991"/>
                </a:lnTo>
                <a:lnTo>
                  <a:pt x="762" y="1991"/>
                </a:lnTo>
                <a:lnTo>
                  <a:pt x="767" y="1989"/>
                </a:lnTo>
                <a:lnTo>
                  <a:pt x="772" y="1991"/>
                </a:lnTo>
                <a:lnTo>
                  <a:pt x="777" y="1992"/>
                </a:lnTo>
                <a:lnTo>
                  <a:pt x="784" y="1992"/>
                </a:lnTo>
                <a:lnTo>
                  <a:pt x="786" y="1992"/>
                </a:lnTo>
                <a:lnTo>
                  <a:pt x="795" y="1996"/>
                </a:lnTo>
                <a:lnTo>
                  <a:pt x="799" y="2000"/>
                </a:lnTo>
                <a:lnTo>
                  <a:pt x="798" y="2004"/>
                </a:lnTo>
                <a:lnTo>
                  <a:pt x="791" y="2000"/>
                </a:lnTo>
                <a:lnTo>
                  <a:pt x="782" y="1996"/>
                </a:lnTo>
                <a:lnTo>
                  <a:pt x="782" y="2002"/>
                </a:lnTo>
                <a:lnTo>
                  <a:pt x="786" y="2007"/>
                </a:lnTo>
                <a:lnTo>
                  <a:pt x="794" y="2009"/>
                </a:lnTo>
                <a:lnTo>
                  <a:pt x="798" y="2009"/>
                </a:lnTo>
                <a:lnTo>
                  <a:pt x="798" y="2014"/>
                </a:lnTo>
                <a:lnTo>
                  <a:pt x="792" y="2015"/>
                </a:lnTo>
                <a:lnTo>
                  <a:pt x="784" y="2011"/>
                </a:lnTo>
                <a:lnTo>
                  <a:pt x="777" y="2009"/>
                </a:lnTo>
                <a:lnTo>
                  <a:pt x="773" y="2003"/>
                </a:lnTo>
                <a:lnTo>
                  <a:pt x="768" y="1996"/>
                </a:lnTo>
                <a:lnTo>
                  <a:pt x="762" y="1996"/>
                </a:lnTo>
                <a:lnTo>
                  <a:pt x="758" y="1996"/>
                </a:lnTo>
                <a:lnTo>
                  <a:pt x="753" y="1994"/>
                </a:lnTo>
                <a:lnTo>
                  <a:pt x="753" y="1989"/>
                </a:lnTo>
                <a:lnTo>
                  <a:pt x="754" y="1988"/>
                </a:lnTo>
                <a:lnTo>
                  <a:pt x="757" y="1991"/>
                </a:lnTo>
                <a:close/>
                <a:moveTo>
                  <a:pt x="683" y="1830"/>
                </a:moveTo>
                <a:lnTo>
                  <a:pt x="691" y="1835"/>
                </a:lnTo>
                <a:lnTo>
                  <a:pt x="697" y="1838"/>
                </a:lnTo>
                <a:lnTo>
                  <a:pt x="704" y="1834"/>
                </a:lnTo>
                <a:lnTo>
                  <a:pt x="713" y="1830"/>
                </a:lnTo>
                <a:lnTo>
                  <a:pt x="716" y="1833"/>
                </a:lnTo>
                <a:lnTo>
                  <a:pt x="716" y="1839"/>
                </a:lnTo>
                <a:lnTo>
                  <a:pt x="712" y="1838"/>
                </a:lnTo>
                <a:lnTo>
                  <a:pt x="709" y="1837"/>
                </a:lnTo>
                <a:lnTo>
                  <a:pt x="708" y="1839"/>
                </a:lnTo>
                <a:lnTo>
                  <a:pt x="711" y="1841"/>
                </a:lnTo>
                <a:lnTo>
                  <a:pt x="705" y="1845"/>
                </a:lnTo>
                <a:lnTo>
                  <a:pt x="704" y="1848"/>
                </a:lnTo>
                <a:lnTo>
                  <a:pt x="698" y="1850"/>
                </a:lnTo>
                <a:lnTo>
                  <a:pt x="696" y="1848"/>
                </a:lnTo>
                <a:lnTo>
                  <a:pt x="694" y="1845"/>
                </a:lnTo>
                <a:lnTo>
                  <a:pt x="685" y="1838"/>
                </a:lnTo>
                <a:lnTo>
                  <a:pt x="678" y="1835"/>
                </a:lnTo>
                <a:lnTo>
                  <a:pt x="667" y="1833"/>
                </a:lnTo>
                <a:lnTo>
                  <a:pt x="666" y="1833"/>
                </a:lnTo>
                <a:lnTo>
                  <a:pt x="660" y="1833"/>
                </a:lnTo>
                <a:lnTo>
                  <a:pt x="653" y="1834"/>
                </a:lnTo>
                <a:lnTo>
                  <a:pt x="646" y="1837"/>
                </a:lnTo>
                <a:lnTo>
                  <a:pt x="644" y="1837"/>
                </a:lnTo>
                <a:lnTo>
                  <a:pt x="646" y="1833"/>
                </a:lnTo>
                <a:lnTo>
                  <a:pt x="652" y="1829"/>
                </a:lnTo>
                <a:lnTo>
                  <a:pt x="663" y="1827"/>
                </a:lnTo>
                <a:lnTo>
                  <a:pt x="666" y="1827"/>
                </a:lnTo>
                <a:lnTo>
                  <a:pt x="671" y="1829"/>
                </a:lnTo>
                <a:lnTo>
                  <a:pt x="679" y="1830"/>
                </a:lnTo>
                <a:lnTo>
                  <a:pt x="683" y="1830"/>
                </a:lnTo>
                <a:close/>
                <a:moveTo>
                  <a:pt x="855" y="1595"/>
                </a:moveTo>
                <a:lnTo>
                  <a:pt x="857" y="1601"/>
                </a:lnTo>
                <a:lnTo>
                  <a:pt x="847" y="1599"/>
                </a:lnTo>
                <a:lnTo>
                  <a:pt x="839" y="1601"/>
                </a:lnTo>
                <a:lnTo>
                  <a:pt x="835" y="1602"/>
                </a:lnTo>
                <a:lnTo>
                  <a:pt x="828" y="1608"/>
                </a:lnTo>
                <a:lnTo>
                  <a:pt x="820" y="1610"/>
                </a:lnTo>
                <a:lnTo>
                  <a:pt x="809" y="1612"/>
                </a:lnTo>
                <a:lnTo>
                  <a:pt x="807" y="1612"/>
                </a:lnTo>
                <a:lnTo>
                  <a:pt x="798" y="1614"/>
                </a:lnTo>
                <a:lnTo>
                  <a:pt x="794" y="1619"/>
                </a:lnTo>
                <a:lnTo>
                  <a:pt x="792" y="1620"/>
                </a:lnTo>
                <a:lnTo>
                  <a:pt x="790" y="1620"/>
                </a:lnTo>
                <a:lnTo>
                  <a:pt x="786" y="1616"/>
                </a:lnTo>
                <a:lnTo>
                  <a:pt x="788" y="1613"/>
                </a:lnTo>
                <a:lnTo>
                  <a:pt x="788" y="1612"/>
                </a:lnTo>
                <a:lnTo>
                  <a:pt x="792" y="1610"/>
                </a:lnTo>
                <a:lnTo>
                  <a:pt x="795" y="1609"/>
                </a:lnTo>
                <a:lnTo>
                  <a:pt x="805" y="1608"/>
                </a:lnTo>
                <a:lnTo>
                  <a:pt x="806" y="1606"/>
                </a:lnTo>
                <a:lnTo>
                  <a:pt x="814" y="1602"/>
                </a:lnTo>
                <a:lnTo>
                  <a:pt x="821" y="1597"/>
                </a:lnTo>
                <a:lnTo>
                  <a:pt x="827" y="1595"/>
                </a:lnTo>
                <a:lnTo>
                  <a:pt x="835" y="1593"/>
                </a:lnTo>
                <a:lnTo>
                  <a:pt x="840" y="1591"/>
                </a:lnTo>
                <a:lnTo>
                  <a:pt x="842" y="1590"/>
                </a:lnTo>
                <a:lnTo>
                  <a:pt x="854" y="1587"/>
                </a:lnTo>
                <a:lnTo>
                  <a:pt x="859" y="1582"/>
                </a:lnTo>
                <a:lnTo>
                  <a:pt x="866" y="1579"/>
                </a:lnTo>
                <a:lnTo>
                  <a:pt x="877" y="1578"/>
                </a:lnTo>
                <a:lnTo>
                  <a:pt x="877" y="1579"/>
                </a:lnTo>
                <a:lnTo>
                  <a:pt x="880" y="1583"/>
                </a:lnTo>
                <a:lnTo>
                  <a:pt x="873" y="1586"/>
                </a:lnTo>
                <a:lnTo>
                  <a:pt x="866" y="1589"/>
                </a:lnTo>
                <a:lnTo>
                  <a:pt x="865" y="1589"/>
                </a:lnTo>
                <a:lnTo>
                  <a:pt x="859" y="1591"/>
                </a:lnTo>
                <a:lnTo>
                  <a:pt x="858" y="1593"/>
                </a:lnTo>
                <a:lnTo>
                  <a:pt x="855" y="1595"/>
                </a:lnTo>
                <a:close/>
                <a:moveTo>
                  <a:pt x="1009" y="1454"/>
                </a:moveTo>
                <a:lnTo>
                  <a:pt x="1013" y="1459"/>
                </a:lnTo>
                <a:lnTo>
                  <a:pt x="1022" y="1463"/>
                </a:lnTo>
                <a:lnTo>
                  <a:pt x="1030" y="1467"/>
                </a:lnTo>
                <a:lnTo>
                  <a:pt x="1028" y="1471"/>
                </a:lnTo>
                <a:lnTo>
                  <a:pt x="1018" y="1473"/>
                </a:lnTo>
                <a:lnTo>
                  <a:pt x="1008" y="1470"/>
                </a:lnTo>
                <a:lnTo>
                  <a:pt x="1000" y="1467"/>
                </a:lnTo>
                <a:lnTo>
                  <a:pt x="998" y="1467"/>
                </a:lnTo>
                <a:lnTo>
                  <a:pt x="992" y="1471"/>
                </a:lnTo>
                <a:lnTo>
                  <a:pt x="988" y="1474"/>
                </a:lnTo>
                <a:lnTo>
                  <a:pt x="981" y="1478"/>
                </a:lnTo>
                <a:lnTo>
                  <a:pt x="977" y="1475"/>
                </a:lnTo>
                <a:lnTo>
                  <a:pt x="982" y="1473"/>
                </a:lnTo>
                <a:lnTo>
                  <a:pt x="981" y="1467"/>
                </a:lnTo>
                <a:lnTo>
                  <a:pt x="981" y="1466"/>
                </a:lnTo>
                <a:lnTo>
                  <a:pt x="983" y="1460"/>
                </a:lnTo>
                <a:lnTo>
                  <a:pt x="988" y="1458"/>
                </a:lnTo>
                <a:lnTo>
                  <a:pt x="992" y="1458"/>
                </a:lnTo>
                <a:lnTo>
                  <a:pt x="996" y="1454"/>
                </a:lnTo>
                <a:lnTo>
                  <a:pt x="998" y="1447"/>
                </a:lnTo>
                <a:lnTo>
                  <a:pt x="1003" y="1443"/>
                </a:lnTo>
                <a:lnTo>
                  <a:pt x="1003" y="1441"/>
                </a:lnTo>
                <a:lnTo>
                  <a:pt x="1004" y="1447"/>
                </a:lnTo>
                <a:lnTo>
                  <a:pt x="1008" y="1452"/>
                </a:lnTo>
                <a:lnTo>
                  <a:pt x="1009" y="1454"/>
                </a:lnTo>
                <a:close/>
                <a:moveTo>
                  <a:pt x="1000" y="1462"/>
                </a:moveTo>
                <a:lnTo>
                  <a:pt x="1001" y="1462"/>
                </a:lnTo>
                <a:lnTo>
                  <a:pt x="1004" y="1458"/>
                </a:lnTo>
                <a:lnTo>
                  <a:pt x="1001" y="1458"/>
                </a:lnTo>
                <a:lnTo>
                  <a:pt x="1000" y="1456"/>
                </a:lnTo>
                <a:lnTo>
                  <a:pt x="996" y="1458"/>
                </a:lnTo>
                <a:lnTo>
                  <a:pt x="996" y="1460"/>
                </a:lnTo>
                <a:lnTo>
                  <a:pt x="1000" y="1462"/>
                </a:lnTo>
                <a:close/>
                <a:moveTo>
                  <a:pt x="988" y="1466"/>
                </a:moveTo>
                <a:lnTo>
                  <a:pt x="989" y="1469"/>
                </a:lnTo>
                <a:lnTo>
                  <a:pt x="992" y="1464"/>
                </a:lnTo>
                <a:lnTo>
                  <a:pt x="990" y="1462"/>
                </a:lnTo>
                <a:lnTo>
                  <a:pt x="988" y="1463"/>
                </a:lnTo>
                <a:lnTo>
                  <a:pt x="988" y="1466"/>
                </a:lnTo>
                <a:close/>
                <a:moveTo>
                  <a:pt x="1042" y="1464"/>
                </a:moveTo>
                <a:lnTo>
                  <a:pt x="1043" y="1469"/>
                </a:lnTo>
                <a:lnTo>
                  <a:pt x="1039" y="1467"/>
                </a:lnTo>
                <a:lnTo>
                  <a:pt x="1034" y="1466"/>
                </a:lnTo>
                <a:lnTo>
                  <a:pt x="1030" y="1459"/>
                </a:lnTo>
                <a:lnTo>
                  <a:pt x="1024" y="1458"/>
                </a:lnTo>
                <a:lnTo>
                  <a:pt x="1020" y="1449"/>
                </a:lnTo>
                <a:lnTo>
                  <a:pt x="1020" y="1448"/>
                </a:lnTo>
                <a:lnTo>
                  <a:pt x="1015" y="1441"/>
                </a:lnTo>
                <a:lnTo>
                  <a:pt x="1012" y="1436"/>
                </a:lnTo>
                <a:lnTo>
                  <a:pt x="1011" y="1434"/>
                </a:lnTo>
                <a:lnTo>
                  <a:pt x="1008" y="1429"/>
                </a:lnTo>
                <a:lnTo>
                  <a:pt x="1001" y="1426"/>
                </a:lnTo>
                <a:lnTo>
                  <a:pt x="1004" y="1425"/>
                </a:lnTo>
                <a:lnTo>
                  <a:pt x="1012" y="1421"/>
                </a:lnTo>
                <a:lnTo>
                  <a:pt x="1022" y="1418"/>
                </a:lnTo>
                <a:lnTo>
                  <a:pt x="1023" y="1422"/>
                </a:lnTo>
                <a:lnTo>
                  <a:pt x="1020" y="1428"/>
                </a:lnTo>
                <a:lnTo>
                  <a:pt x="1024" y="1429"/>
                </a:lnTo>
                <a:lnTo>
                  <a:pt x="1027" y="1434"/>
                </a:lnTo>
                <a:lnTo>
                  <a:pt x="1024" y="1436"/>
                </a:lnTo>
                <a:lnTo>
                  <a:pt x="1030" y="1443"/>
                </a:lnTo>
                <a:lnTo>
                  <a:pt x="1031" y="1445"/>
                </a:lnTo>
                <a:lnTo>
                  <a:pt x="1037" y="1451"/>
                </a:lnTo>
                <a:lnTo>
                  <a:pt x="1041" y="1458"/>
                </a:lnTo>
                <a:lnTo>
                  <a:pt x="1042" y="1464"/>
                </a:lnTo>
                <a:close/>
                <a:moveTo>
                  <a:pt x="1024" y="1392"/>
                </a:moveTo>
                <a:lnTo>
                  <a:pt x="1023" y="1396"/>
                </a:lnTo>
                <a:lnTo>
                  <a:pt x="1019" y="1395"/>
                </a:lnTo>
                <a:lnTo>
                  <a:pt x="1018" y="1391"/>
                </a:lnTo>
                <a:lnTo>
                  <a:pt x="1018" y="1389"/>
                </a:lnTo>
                <a:lnTo>
                  <a:pt x="1020" y="1385"/>
                </a:lnTo>
                <a:lnTo>
                  <a:pt x="1022" y="1384"/>
                </a:lnTo>
                <a:lnTo>
                  <a:pt x="1027" y="1384"/>
                </a:lnTo>
                <a:lnTo>
                  <a:pt x="1030" y="1384"/>
                </a:lnTo>
                <a:lnTo>
                  <a:pt x="1042" y="1380"/>
                </a:lnTo>
                <a:lnTo>
                  <a:pt x="1049" y="1373"/>
                </a:lnTo>
                <a:lnTo>
                  <a:pt x="1050" y="1374"/>
                </a:lnTo>
                <a:lnTo>
                  <a:pt x="1053" y="1374"/>
                </a:lnTo>
                <a:lnTo>
                  <a:pt x="1054" y="1374"/>
                </a:lnTo>
                <a:lnTo>
                  <a:pt x="1057" y="1380"/>
                </a:lnTo>
                <a:lnTo>
                  <a:pt x="1053" y="1383"/>
                </a:lnTo>
                <a:lnTo>
                  <a:pt x="1054" y="1385"/>
                </a:lnTo>
                <a:lnTo>
                  <a:pt x="1053" y="1387"/>
                </a:lnTo>
                <a:lnTo>
                  <a:pt x="1048" y="1389"/>
                </a:lnTo>
                <a:lnTo>
                  <a:pt x="1038" y="1389"/>
                </a:lnTo>
                <a:lnTo>
                  <a:pt x="1030" y="1389"/>
                </a:lnTo>
                <a:lnTo>
                  <a:pt x="1026" y="1391"/>
                </a:lnTo>
                <a:lnTo>
                  <a:pt x="1024" y="1392"/>
                </a:lnTo>
                <a:close/>
                <a:moveTo>
                  <a:pt x="1003" y="1342"/>
                </a:moveTo>
                <a:lnTo>
                  <a:pt x="1001" y="1350"/>
                </a:lnTo>
                <a:lnTo>
                  <a:pt x="997" y="1350"/>
                </a:lnTo>
                <a:lnTo>
                  <a:pt x="996" y="1349"/>
                </a:lnTo>
                <a:lnTo>
                  <a:pt x="992" y="1349"/>
                </a:lnTo>
                <a:lnTo>
                  <a:pt x="992" y="1344"/>
                </a:lnTo>
                <a:lnTo>
                  <a:pt x="992" y="1340"/>
                </a:lnTo>
                <a:lnTo>
                  <a:pt x="993" y="1335"/>
                </a:lnTo>
                <a:lnTo>
                  <a:pt x="994" y="1335"/>
                </a:lnTo>
                <a:lnTo>
                  <a:pt x="996" y="1335"/>
                </a:lnTo>
                <a:lnTo>
                  <a:pt x="997" y="1335"/>
                </a:lnTo>
                <a:lnTo>
                  <a:pt x="998" y="1339"/>
                </a:lnTo>
                <a:lnTo>
                  <a:pt x="1003" y="1342"/>
                </a:lnTo>
                <a:close/>
                <a:moveTo>
                  <a:pt x="1121" y="1154"/>
                </a:moveTo>
                <a:lnTo>
                  <a:pt x="1113" y="1155"/>
                </a:lnTo>
                <a:lnTo>
                  <a:pt x="1106" y="1162"/>
                </a:lnTo>
                <a:lnTo>
                  <a:pt x="1099" y="1163"/>
                </a:lnTo>
                <a:lnTo>
                  <a:pt x="1097" y="1167"/>
                </a:lnTo>
                <a:lnTo>
                  <a:pt x="1094" y="1171"/>
                </a:lnTo>
                <a:lnTo>
                  <a:pt x="1097" y="1175"/>
                </a:lnTo>
                <a:lnTo>
                  <a:pt x="1097" y="1179"/>
                </a:lnTo>
                <a:lnTo>
                  <a:pt x="1097" y="1181"/>
                </a:lnTo>
                <a:lnTo>
                  <a:pt x="1090" y="1186"/>
                </a:lnTo>
                <a:lnTo>
                  <a:pt x="1089" y="1188"/>
                </a:lnTo>
                <a:lnTo>
                  <a:pt x="1084" y="1190"/>
                </a:lnTo>
                <a:lnTo>
                  <a:pt x="1083" y="1196"/>
                </a:lnTo>
                <a:lnTo>
                  <a:pt x="1089" y="1200"/>
                </a:lnTo>
                <a:lnTo>
                  <a:pt x="1093" y="1207"/>
                </a:lnTo>
                <a:lnTo>
                  <a:pt x="1093" y="1209"/>
                </a:lnTo>
                <a:lnTo>
                  <a:pt x="1090" y="1214"/>
                </a:lnTo>
                <a:lnTo>
                  <a:pt x="1086" y="1218"/>
                </a:lnTo>
                <a:lnTo>
                  <a:pt x="1080" y="1216"/>
                </a:lnTo>
                <a:lnTo>
                  <a:pt x="1079" y="1216"/>
                </a:lnTo>
                <a:lnTo>
                  <a:pt x="1071" y="1214"/>
                </a:lnTo>
                <a:lnTo>
                  <a:pt x="1061" y="1212"/>
                </a:lnTo>
                <a:lnTo>
                  <a:pt x="1053" y="1209"/>
                </a:lnTo>
                <a:lnTo>
                  <a:pt x="1049" y="1207"/>
                </a:lnTo>
                <a:lnTo>
                  <a:pt x="1050" y="1203"/>
                </a:lnTo>
                <a:lnTo>
                  <a:pt x="1058" y="1205"/>
                </a:lnTo>
                <a:lnTo>
                  <a:pt x="1063" y="1207"/>
                </a:lnTo>
                <a:lnTo>
                  <a:pt x="1067" y="1201"/>
                </a:lnTo>
                <a:lnTo>
                  <a:pt x="1071" y="1197"/>
                </a:lnTo>
                <a:lnTo>
                  <a:pt x="1069" y="1194"/>
                </a:lnTo>
                <a:lnTo>
                  <a:pt x="1069" y="1192"/>
                </a:lnTo>
                <a:lnTo>
                  <a:pt x="1067" y="1188"/>
                </a:lnTo>
                <a:lnTo>
                  <a:pt x="1065" y="1182"/>
                </a:lnTo>
                <a:lnTo>
                  <a:pt x="1064" y="1179"/>
                </a:lnTo>
                <a:lnTo>
                  <a:pt x="1063" y="1178"/>
                </a:lnTo>
                <a:lnTo>
                  <a:pt x="1061" y="1177"/>
                </a:lnTo>
                <a:lnTo>
                  <a:pt x="1057" y="1171"/>
                </a:lnTo>
                <a:lnTo>
                  <a:pt x="1057" y="1166"/>
                </a:lnTo>
                <a:lnTo>
                  <a:pt x="1056" y="1164"/>
                </a:lnTo>
                <a:lnTo>
                  <a:pt x="1052" y="1162"/>
                </a:lnTo>
                <a:lnTo>
                  <a:pt x="1050" y="1156"/>
                </a:lnTo>
                <a:lnTo>
                  <a:pt x="1052" y="1149"/>
                </a:lnTo>
                <a:lnTo>
                  <a:pt x="1053" y="1148"/>
                </a:lnTo>
                <a:lnTo>
                  <a:pt x="1054" y="1155"/>
                </a:lnTo>
                <a:lnTo>
                  <a:pt x="1054" y="1159"/>
                </a:lnTo>
                <a:lnTo>
                  <a:pt x="1057" y="1162"/>
                </a:lnTo>
                <a:lnTo>
                  <a:pt x="1060" y="1163"/>
                </a:lnTo>
                <a:lnTo>
                  <a:pt x="1065" y="1167"/>
                </a:lnTo>
                <a:lnTo>
                  <a:pt x="1067" y="1174"/>
                </a:lnTo>
                <a:lnTo>
                  <a:pt x="1072" y="1175"/>
                </a:lnTo>
                <a:lnTo>
                  <a:pt x="1082" y="1173"/>
                </a:lnTo>
                <a:lnTo>
                  <a:pt x="1089" y="1169"/>
                </a:lnTo>
                <a:lnTo>
                  <a:pt x="1090" y="1163"/>
                </a:lnTo>
                <a:lnTo>
                  <a:pt x="1093" y="1160"/>
                </a:lnTo>
                <a:lnTo>
                  <a:pt x="1089" y="1159"/>
                </a:lnTo>
                <a:lnTo>
                  <a:pt x="1086" y="1156"/>
                </a:lnTo>
                <a:lnTo>
                  <a:pt x="1084" y="1156"/>
                </a:lnTo>
                <a:lnTo>
                  <a:pt x="1090" y="1152"/>
                </a:lnTo>
                <a:lnTo>
                  <a:pt x="1094" y="1154"/>
                </a:lnTo>
                <a:lnTo>
                  <a:pt x="1097" y="1151"/>
                </a:lnTo>
                <a:lnTo>
                  <a:pt x="1104" y="1149"/>
                </a:lnTo>
                <a:lnTo>
                  <a:pt x="1113" y="1148"/>
                </a:lnTo>
                <a:lnTo>
                  <a:pt x="1120" y="1147"/>
                </a:lnTo>
                <a:lnTo>
                  <a:pt x="1124" y="1149"/>
                </a:lnTo>
                <a:lnTo>
                  <a:pt x="1123" y="1151"/>
                </a:lnTo>
                <a:lnTo>
                  <a:pt x="1121" y="1154"/>
                </a:lnTo>
                <a:close/>
                <a:moveTo>
                  <a:pt x="1071" y="1205"/>
                </a:moveTo>
                <a:lnTo>
                  <a:pt x="1073" y="1209"/>
                </a:lnTo>
                <a:lnTo>
                  <a:pt x="1076" y="1209"/>
                </a:lnTo>
                <a:lnTo>
                  <a:pt x="1079" y="1211"/>
                </a:lnTo>
                <a:lnTo>
                  <a:pt x="1086" y="1211"/>
                </a:lnTo>
                <a:lnTo>
                  <a:pt x="1084" y="1208"/>
                </a:lnTo>
                <a:lnTo>
                  <a:pt x="1080" y="1203"/>
                </a:lnTo>
                <a:lnTo>
                  <a:pt x="1075" y="1201"/>
                </a:lnTo>
                <a:lnTo>
                  <a:pt x="1071" y="1203"/>
                </a:lnTo>
                <a:lnTo>
                  <a:pt x="1071" y="1205"/>
                </a:lnTo>
                <a:close/>
                <a:moveTo>
                  <a:pt x="1630" y="436"/>
                </a:moveTo>
                <a:lnTo>
                  <a:pt x="1636" y="439"/>
                </a:lnTo>
                <a:lnTo>
                  <a:pt x="1649" y="439"/>
                </a:lnTo>
                <a:lnTo>
                  <a:pt x="1647" y="443"/>
                </a:lnTo>
                <a:lnTo>
                  <a:pt x="1640" y="444"/>
                </a:lnTo>
                <a:lnTo>
                  <a:pt x="1637" y="444"/>
                </a:lnTo>
                <a:lnTo>
                  <a:pt x="1632" y="443"/>
                </a:lnTo>
                <a:lnTo>
                  <a:pt x="1625" y="443"/>
                </a:lnTo>
                <a:lnTo>
                  <a:pt x="1615" y="436"/>
                </a:lnTo>
                <a:lnTo>
                  <a:pt x="1610" y="428"/>
                </a:lnTo>
                <a:lnTo>
                  <a:pt x="1604" y="424"/>
                </a:lnTo>
                <a:lnTo>
                  <a:pt x="1597" y="424"/>
                </a:lnTo>
                <a:lnTo>
                  <a:pt x="1592" y="423"/>
                </a:lnTo>
                <a:lnTo>
                  <a:pt x="1585" y="419"/>
                </a:lnTo>
                <a:lnTo>
                  <a:pt x="1578" y="414"/>
                </a:lnTo>
                <a:lnTo>
                  <a:pt x="1573" y="412"/>
                </a:lnTo>
                <a:lnTo>
                  <a:pt x="1570" y="410"/>
                </a:lnTo>
                <a:lnTo>
                  <a:pt x="1566" y="408"/>
                </a:lnTo>
                <a:lnTo>
                  <a:pt x="1566" y="406"/>
                </a:lnTo>
                <a:lnTo>
                  <a:pt x="1566" y="405"/>
                </a:lnTo>
                <a:lnTo>
                  <a:pt x="1567" y="404"/>
                </a:lnTo>
                <a:lnTo>
                  <a:pt x="1569" y="402"/>
                </a:lnTo>
                <a:lnTo>
                  <a:pt x="1574" y="406"/>
                </a:lnTo>
                <a:lnTo>
                  <a:pt x="1581" y="410"/>
                </a:lnTo>
                <a:lnTo>
                  <a:pt x="1592" y="414"/>
                </a:lnTo>
                <a:lnTo>
                  <a:pt x="1600" y="417"/>
                </a:lnTo>
                <a:lnTo>
                  <a:pt x="1608" y="420"/>
                </a:lnTo>
                <a:lnTo>
                  <a:pt x="1614" y="425"/>
                </a:lnTo>
                <a:lnTo>
                  <a:pt x="1619" y="431"/>
                </a:lnTo>
                <a:lnTo>
                  <a:pt x="1627" y="435"/>
                </a:lnTo>
                <a:lnTo>
                  <a:pt x="1630" y="436"/>
                </a:lnTo>
                <a:close/>
                <a:moveTo>
                  <a:pt x="1930" y="255"/>
                </a:moveTo>
                <a:lnTo>
                  <a:pt x="1932" y="260"/>
                </a:lnTo>
                <a:lnTo>
                  <a:pt x="1929" y="260"/>
                </a:lnTo>
                <a:lnTo>
                  <a:pt x="1925" y="259"/>
                </a:lnTo>
                <a:lnTo>
                  <a:pt x="1922" y="252"/>
                </a:lnTo>
                <a:lnTo>
                  <a:pt x="1919" y="249"/>
                </a:lnTo>
                <a:lnTo>
                  <a:pt x="1918" y="248"/>
                </a:lnTo>
                <a:lnTo>
                  <a:pt x="1917" y="245"/>
                </a:lnTo>
                <a:lnTo>
                  <a:pt x="1914" y="244"/>
                </a:lnTo>
                <a:lnTo>
                  <a:pt x="1911" y="240"/>
                </a:lnTo>
                <a:lnTo>
                  <a:pt x="1910" y="234"/>
                </a:lnTo>
                <a:lnTo>
                  <a:pt x="1910" y="232"/>
                </a:lnTo>
                <a:lnTo>
                  <a:pt x="1911" y="232"/>
                </a:lnTo>
                <a:lnTo>
                  <a:pt x="1917" y="236"/>
                </a:lnTo>
                <a:lnTo>
                  <a:pt x="1919" y="241"/>
                </a:lnTo>
                <a:lnTo>
                  <a:pt x="1924" y="244"/>
                </a:lnTo>
                <a:lnTo>
                  <a:pt x="1926" y="247"/>
                </a:lnTo>
                <a:lnTo>
                  <a:pt x="1930" y="255"/>
                </a:lnTo>
                <a:close/>
                <a:moveTo>
                  <a:pt x="2522" y="116"/>
                </a:moveTo>
                <a:lnTo>
                  <a:pt x="2522" y="116"/>
                </a:lnTo>
                <a:lnTo>
                  <a:pt x="2516" y="121"/>
                </a:lnTo>
                <a:lnTo>
                  <a:pt x="2514" y="119"/>
                </a:lnTo>
                <a:lnTo>
                  <a:pt x="2512" y="116"/>
                </a:lnTo>
                <a:lnTo>
                  <a:pt x="2510" y="121"/>
                </a:lnTo>
                <a:lnTo>
                  <a:pt x="2507" y="117"/>
                </a:lnTo>
                <a:lnTo>
                  <a:pt x="2507" y="110"/>
                </a:lnTo>
                <a:lnTo>
                  <a:pt x="2512" y="105"/>
                </a:lnTo>
                <a:lnTo>
                  <a:pt x="2512" y="104"/>
                </a:lnTo>
                <a:lnTo>
                  <a:pt x="2512" y="94"/>
                </a:lnTo>
                <a:lnTo>
                  <a:pt x="2514" y="87"/>
                </a:lnTo>
                <a:lnTo>
                  <a:pt x="2517" y="86"/>
                </a:lnTo>
                <a:lnTo>
                  <a:pt x="2520" y="89"/>
                </a:lnTo>
                <a:lnTo>
                  <a:pt x="2516" y="93"/>
                </a:lnTo>
                <a:lnTo>
                  <a:pt x="2517" y="104"/>
                </a:lnTo>
                <a:lnTo>
                  <a:pt x="2518" y="106"/>
                </a:lnTo>
                <a:lnTo>
                  <a:pt x="2520" y="106"/>
                </a:lnTo>
                <a:lnTo>
                  <a:pt x="2522" y="108"/>
                </a:lnTo>
                <a:lnTo>
                  <a:pt x="2522" y="110"/>
                </a:lnTo>
                <a:lnTo>
                  <a:pt x="2522" y="116"/>
                </a:lnTo>
                <a:close/>
                <a:moveTo>
                  <a:pt x="2031" y="78"/>
                </a:moveTo>
                <a:lnTo>
                  <a:pt x="2035" y="76"/>
                </a:lnTo>
                <a:lnTo>
                  <a:pt x="2039" y="79"/>
                </a:lnTo>
                <a:lnTo>
                  <a:pt x="2038" y="84"/>
                </a:lnTo>
                <a:lnTo>
                  <a:pt x="2041" y="84"/>
                </a:lnTo>
                <a:lnTo>
                  <a:pt x="2041" y="84"/>
                </a:lnTo>
                <a:lnTo>
                  <a:pt x="2042" y="94"/>
                </a:lnTo>
                <a:lnTo>
                  <a:pt x="2042" y="101"/>
                </a:lnTo>
                <a:lnTo>
                  <a:pt x="2042" y="102"/>
                </a:lnTo>
                <a:lnTo>
                  <a:pt x="2041" y="105"/>
                </a:lnTo>
                <a:lnTo>
                  <a:pt x="2038" y="102"/>
                </a:lnTo>
                <a:lnTo>
                  <a:pt x="2035" y="98"/>
                </a:lnTo>
                <a:lnTo>
                  <a:pt x="2034" y="104"/>
                </a:lnTo>
                <a:lnTo>
                  <a:pt x="2026" y="104"/>
                </a:lnTo>
                <a:lnTo>
                  <a:pt x="2022" y="95"/>
                </a:lnTo>
                <a:lnTo>
                  <a:pt x="2019" y="87"/>
                </a:lnTo>
                <a:lnTo>
                  <a:pt x="2019" y="86"/>
                </a:lnTo>
                <a:lnTo>
                  <a:pt x="2022" y="78"/>
                </a:lnTo>
                <a:lnTo>
                  <a:pt x="2026" y="76"/>
                </a:lnTo>
                <a:lnTo>
                  <a:pt x="2031" y="78"/>
                </a:lnTo>
                <a:close/>
                <a:moveTo>
                  <a:pt x="2540" y="82"/>
                </a:moveTo>
                <a:lnTo>
                  <a:pt x="2536" y="83"/>
                </a:lnTo>
                <a:lnTo>
                  <a:pt x="2535" y="80"/>
                </a:lnTo>
                <a:lnTo>
                  <a:pt x="2536" y="80"/>
                </a:lnTo>
                <a:lnTo>
                  <a:pt x="2537" y="79"/>
                </a:lnTo>
                <a:lnTo>
                  <a:pt x="2540" y="74"/>
                </a:lnTo>
                <a:lnTo>
                  <a:pt x="2543" y="68"/>
                </a:lnTo>
                <a:lnTo>
                  <a:pt x="2547" y="63"/>
                </a:lnTo>
                <a:lnTo>
                  <a:pt x="2548" y="64"/>
                </a:lnTo>
                <a:lnTo>
                  <a:pt x="2548" y="67"/>
                </a:lnTo>
                <a:lnTo>
                  <a:pt x="2540" y="82"/>
                </a:lnTo>
                <a:close/>
                <a:moveTo>
                  <a:pt x="2569" y="50"/>
                </a:moveTo>
                <a:lnTo>
                  <a:pt x="2567" y="50"/>
                </a:lnTo>
                <a:lnTo>
                  <a:pt x="2566" y="50"/>
                </a:lnTo>
                <a:lnTo>
                  <a:pt x="2567" y="50"/>
                </a:lnTo>
                <a:lnTo>
                  <a:pt x="2570" y="48"/>
                </a:lnTo>
                <a:lnTo>
                  <a:pt x="2574" y="37"/>
                </a:lnTo>
                <a:lnTo>
                  <a:pt x="2577" y="35"/>
                </a:lnTo>
                <a:lnTo>
                  <a:pt x="2578" y="29"/>
                </a:lnTo>
                <a:lnTo>
                  <a:pt x="2577" y="18"/>
                </a:lnTo>
                <a:lnTo>
                  <a:pt x="2577" y="11"/>
                </a:lnTo>
                <a:lnTo>
                  <a:pt x="2572" y="9"/>
                </a:lnTo>
                <a:lnTo>
                  <a:pt x="2576" y="4"/>
                </a:lnTo>
                <a:lnTo>
                  <a:pt x="2578" y="0"/>
                </a:lnTo>
                <a:lnTo>
                  <a:pt x="2580" y="3"/>
                </a:lnTo>
                <a:lnTo>
                  <a:pt x="2581" y="7"/>
                </a:lnTo>
                <a:lnTo>
                  <a:pt x="2581" y="8"/>
                </a:lnTo>
                <a:lnTo>
                  <a:pt x="2581" y="11"/>
                </a:lnTo>
                <a:lnTo>
                  <a:pt x="2578" y="16"/>
                </a:lnTo>
                <a:lnTo>
                  <a:pt x="2577" y="18"/>
                </a:lnTo>
                <a:lnTo>
                  <a:pt x="2577" y="18"/>
                </a:lnTo>
                <a:lnTo>
                  <a:pt x="2578" y="20"/>
                </a:lnTo>
                <a:lnTo>
                  <a:pt x="2578" y="26"/>
                </a:lnTo>
                <a:lnTo>
                  <a:pt x="2580" y="30"/>
                </a:lnTo>
                <a:lnTo>
                  <a:pt x="2576" y="41"/>
                </a:lnTo>
                <a:lnTo>
                  <a:pt x="2574" y="46"/>
                </a:lnTo>
                <a:lnTo>
                  <a:pt x="2573" y="46"/>
                </a:lnTo>
                <a:lnTo>
                  <a:pt x="2569" y="50"/>
                </a:lnTo>
                <a:close/>
              </a:path>
            </a:pathLst>
          </a:custGeom>
          <a:solidFill>
            <a:srgbClr val="DCF0FA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05" name="Freeform 467"/>
          <p:cNvSpPr>
            <a:spLocks/>
          </p:cNvSpPr>
          <p:nvPr/>
        </p:nvSpPr>
        <p:spPr bwMode="auto">
          <a:xfrm>
            <a:off x="4240213" y="6142038"/>
            <a:ext cx="30163" cy="58738"/>
          </a:xfrm>
          <a:custGeom>
            <a:avLst/>
            <a:gdLst>
              <a:gd name="T0" fmla="*/ 8 w 19"/>
              <a:gd name="T1" fmla="*/ 34 h 37"/>
              <a:gd name="T2" fmla="*/ 4 w 19"/>
              <a:gd name="T3" fmla="*/ 37 h 37"/>
              <a:gd name="T4" fmla="*/ 0 w 19"/>
              <a:gd name="T5" fmla="*/ 37 h 37"/>
              <a:gd name="T6" fmla="*/ 1 w 19"/>
              <a:gd name="T7" fmla="*/ 35 h 37"/>
              <a:gd name="T8" fmla="*/ 4 w 19"/>
              <a:gd name="T9" fmla="*/ 32 h 37"/>
              <a:gd name="T10" fmla="*/ 7 w 19"/>
              <a:gd name="T11" fmla="*/ 30 h 37"/>
              <a:gd name="T12" fmla="*/ 8 w 19"/>
              <a:gd name="T13" fmla="*/ 27 h 37"/>
              <a:gd name="T14" fmla="*/ 13 w 19"/>
              <a:gd name="T15" fmla="*/ 20 h 37"/>
              <a:gd name="T16" fmla="*/ 12 w 19"/>
              <a:gd name="T17" fmla="*/ 12 h 37"/>
              <a:gd name="T18" fmla="*/ 13 w 19"/>
              <a:gd name="T19" fmla="*/ 9 h 37"/>
              <a:gd name="T20" fmla="*/ 11 w 19"/>
              <a:gd name="T21" fmla="*/ 5 h 37"/>
              <a:gd name="T22" fmla="*/ 11 w 19"/>
              <a:gd name="T23" fmla="*/ 2 h 37"/>
              <a:gd name="T24" fmla="*/ 12 w 19"/>
              <a:gd name="T25" fmla="*/ 0 h 37"/>
              <a:gd name="T26" fmla="*/ 15 w 19"/>
              <a:gd name="T27" fmla="*/ 2 h 37"/>
              <a:gd name="T28" fmla="*/ 19 w 19"/>
              <a:gd name="T29" fmla="*/ 2 h 37"/>
              <a:gd name="T30" fmla="*/ 17 w 19"/>
              <a:gd name="T31" fmla="*/ 8 h 37"/>
              <a:gd name="T32" fmla="*/ 19 w 19"/>
              <a:gd name="T33" fmla="*/ 11 h 37"/>
              <a:gd name="T34" fmla="*/ 17 w 19"/>
              <a:gd name="T35" fmla="*/ 15 h 37"/>
              <a:gd name="T36" fmla="*/ 17 w 19"/>
              <a:gd name="T37" fmla="*/ 23 h 37"/>
              <a:gd name="T38" fmla="*/ 11 w 19"/>
              <a:gd name="T39" fmla="*/ 31 h 37"/>
              <a:gd name="T40" fmla="*/ 8 w 19"/>
              <a:gd name="T41" fmla="*/ 34 h 3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19" h="37">
                <a:moveTo>
                  <a:pt x="8" y="34"/>
                </a:moveTo>
                <a:lnTo>
                  <a:pt x="4" y="37"/>
                </a:lnTo>
                <a:lnTo>
                  <a:pt x="0" y="37"/>
                </a:lnTo>
                <a:lnTo>
                  <a:pt x="1" y="35"/>
                </a:lnTo>
                <a:lnTo>
                  <a:pt x="4" y="32"/>
                </a:lnTo>
                <a:lnTo>
                  <a:pt x="7" y="30"/>
                </a:lnTo>
                <a:lnTo>
                  <a:pt x="8" y="27"/>
                </a:lnTo>
                <a:lnTo>
                  <a:pt x="13" y="20"/>
                </a:lnTo>
                <a:lnTo>
                  <a:pt x="12" y="12"/>
                </a:lnTo>
                <a:lnTo>
                  <a:pt x="13" y="9"/>
                </a:lnTo>
                <a:lnTo>
                  <a:pt x="11" y="5"/>
                </a:lnTo>
                <a:lnTo>
                  <a:pt x="11" y="2"/>
                </a:lnTo>
                <a:lnTo>
                  <a:pt x="12" y="0"/>
                </a:lnTo>
                <a:lnTo>
                  <a:pt x="15" y="2"/>
                </a:lnTo>
                <a:lnTo>
                  <a:pt x="19" y="2"/>
                </a:lnTo>
                <a:lnTo>
                  <a:pt x="17" y="8"/>
                </a:lnTo>
                <a:lnTo>
                  <a:pt x="19" y="11"/>
                </a:lnTo>
                <a:lnTo>
                  <a:pt x="17" y="15"/>
                </a:lnTo>
                <a:lnTo>
                  <a:pt x="17" y="23"/>
                </a:lnTo>
                <a:lnTo>
                  <a:pt x="11" y="31"/>
                </a:lnTo>
                <a:lnTo>
                  <a:pt x="8" y="34"/>
                </a:lnTo>
              </a:path>
            </a:pathLst>
          </a:custGeom>
          <a:noFill/>
          <a:ln w="1588" cap="rnd">
            <a:solidFill>
              <a:srgbClr val="008BC5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06" name="Freeform 468"/>
          <p:cNvSpPr>
            <a:spLocks/>
          </p:cNvSpPr>
          <p:nvPr/>
        </p:nvSpPr>
        <p:spPr bwMode="auto">
          <a:xfrm>
            <a:off x="4281488" y="6054725"/>
            <a:ext cx="23813" cy="98425"/>
          </a:xfrm>
          <a:custGeom>
            <a:avLst/>
            <a:gdLst>
              <a:gd name="T0" fmla="*/ 4 w 15"/>
              <a:gd name="T1" fmla="*/ 56 h 62"/>
              <a:gd name="T2" fmla="*/ 2 w 15"/>
              <a:gd name="T3" fmla="*/ 62 h 62"/>
              <a:gd name="T4" fmla="*/ 1 w 15"/>
              <a:gd name="T5" fmla="*/ 60 h 62"/>
              <a:gd name="T6" fmla="*/ 0 w 15"/>
              <a:gd name="T7" fmla="*/ 60 h 62"/>
              <a:gd name="T8" fmla="*/ 1 w 15"/>
              <a:gd name="T9" fmla="*/ 51 h 62"/>
              <a:gd name="T10" fmla="*/ 4 w 15"/>
              <a:gd name="T11" fmla="*/ 41 h 62"/>
              <a:gd name="T12" fmla="*/ 8 w 15"/>
              <a:gd name="T13" fmla="*/ 30 h 62"/>
              <a:gd name="T14" fmla="*/ 8 w 15"/>
              <a:gd name="T15" fmla="*/ 27 h 62"/>
              <a:gd name="T16" fmla="*/ 9 w 15"/>
              <a:gd name="T17" fmla="*/ 21 h 62"/>
              <a:gd name="T18" fmla="*/ 11 w 15"/>
              <a:gd name="T19" fmla="*/ 8 h 62"/>
              <a:gd name="T20" fmla="*/ 13 w 15"/>
              <a:gd name="T21" fmla="*/ 0 h 62"/>
              <a:gd name="T22" fmla="*/ 15 w 15"/>
              <a:gd name="T23" fmla="*/ 0 h 62"/>
              <a:gd name="T24" fmla="*/ 15 w 15"/>
              <a:gd name="T25" fmla="*/ 0 h 62"/>
              <a:gd name="T26" fmla="*/ 15 w 15"/>
              <a:gd name="T27" fmla="*/ 10 h 62"/>
              <a:gd name="T28" fmla="*/ 13 w 15"/>
              <a:gd name="T29" fmla="*/ 25 h 62"/>
              <a:gd name="T30" fmla="*/ 12 w 15"/>
              <a:gd name="T31" fmla="*/ 30 h 62"/>
              <a:gd name="T32" fmla="*/ 11 w 15"/>
              <a:gd name="T33" fmla="*/ 34 h 62"/>
              <a:gd name="T34" fmla="*/ 8 w 15"/>
              <a:gd name="T35" fmla="*/ 40 h 62"/>
              <a:gd name="T36" fmla="*/ 8 w 15"/>
              <a:gd name="T37" fmla="*/ 42 h 62"/>
              <a:gd name="T38" fmla="*/ 6 w 15"/>
              <a:gd name="T39" fmla="*/ 47 h 62"/>
              <a:gd name="T40" fmla="*/ 4 w 15"/>
              <a:gd name="T41" fmla="*/ 56 h 6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15" h="62">
                <a:moveTo>
                  <a:pt x="4" y="56"/>
                </a:moveTo>
                <a:lnTo>
                  <a:pt x="2" y="62"/>
                </a:lnTo>
                <a:lnTo>
                  <a:pt x="1" y="60"/>
                </a:lnTo>
                <a:lnTo>
                  <a:pt x="0" y="60"/>
                </a:lnTo>
                <a:lnTo>
                  <a:pt x="1" y="51"/>
                </a:lnTo>
                <a:lnTo>
                  <a:pt x="4" y="41"/>
                </a:lnTo>
                <a:lnTo>
                  <a:pt x="8" y="30"/>
                </a:lnTo>
                <a:lnTo>
                  <a:pt x="8" y="27"/>
                </a:lnTo>
                <a:lnTo>
                  <a:pt x="9" y="21"/>
                </a:lnTo>
                <a:lnTo>
                  <a:pt x="11" y="8"/>
                </a:lnTo>
                <a:lnTo>
                  <a:pt x="13" y="0"/>
                </a:lnTo>
                <a:lnTo>
                  <a:pt x="15" y="0"/>
                </a:lnTo>
                <a:lnTo>
                  <a:pt x="15" y="0"/>
                </a:lnTo>
                <a:lnTo>
                  <a:pt x="15" y="10"/>
                </a:lnTo>
                <a:lnTo>
                  <a:pt x="13" y="25"/>
                </a:lnTo>
                <a:lnTo>
                  <a:pt x="12" y="30"/>
                </a:lnTo>
                <a:lnTo>
                  <a:pt x="11" y="34"/>
                </a:lnTo>
                <a:lnTo>
                  <a:pt x="8" y="40"/>
                </a:lnTo>
                <a:lnTo>
                  <a:pt x="8" y="42"/>
                </a:lnTo>
                <a:lnTo>
                  <a:pt x="6" y="47"/>
                </a:lnTo>
                <a:lnTo>
                  <a:pt x="4" y="56"/>
                </a:lnTo>
              </a:path>
            </a:pathLst>
          </a:custGeom>
          <a:noFill/>
          <a:ln w="1588" cap="rnd">
            <a:solidFill>
              <a:srgbClr val="008BC5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07" name="Freeform 469"/>
          <p:cNvSpPr>
            <a:spLocks/>
          </p:cNvSpPr>
          <p:nvPr/>
        </p:nvSpPr>
        <p:spPr bwMode="auto">
          <a:xfrm>
            <a:off x="4527551" y="5954713"/>
            <a:ext cx="33338" cy="130175"/>
          </a:xfrm>
          <a:custGeom>
            <a:avLst/>
            <a:gdLst>
              <a:gd name="T0" fmla="*/ 12 w 21"/>
              <a:gd name="T1" fmla="*/ 75 h 82"/>
              <a:gd name="T2" fmla="*/ 12 w 21"/>
              <a:gd name="T3" fmla="*/ 82 h 82"/>
              <a:gd name="T4" fmla="*/ 11 w 21"/>
              <a:gd name="T5" fmla="*/ 82 h 82"/>
              <a:gd name="T6" fmla="*/ 8 w 21"/>
              <a:gd name="T7" fmla="*/ 82 h 82"/>
              <a:gd name="T8" fmla="*/ 8 w 21"/>
              <a:gd name="T9" fmla="*/ 77 h 82"/>
              <a:gd name="T10" fmla="*/ 7 w 21"/>
              <a:gd name="T11" fmla="*/ 73 h 82"/>
              <a:gd name="T12" fmla="*/ 10 w 21"/>
              <a:gd name="T13" fmla="*/ 63 h 82"/>
              <a:gd name="T14" fmla="*/ 12 w 21"/>
              <a:gd name="T15" fmla="*/ 59 h 82"/>
              <a:gd name="T16" fmla="*/ 14 w 21"/>
              <a:gd name="T17" fmla="*/ 56 h 82"/>
              <a:gd name="T18" fmla="*/ 11 w 21"/>
              <a:gd name="T19" fmla="*/ 51 h 82"/>
              <a:gd name="T20" fmla="*/ 10 w 21"/>
              <a:gd name="T21" fmla="*/ 48 h 82"/>
              <a:gd name="T22" fmla="*/ 10 w 21"/>
              <a:gd name="T23" fmla="*/ 44 h 82"/>
              <a:gd name="T24" fmla="*/ 8 w 21"/>
              <a:gd name="T25" fmla="*/ 37 h 82"/>
              <a:gd name="T26" fmla="*/ 8 w 21"/>
              <a:gd name="T27" fmla="*/ 35 h 82"/>
              <a:gd name="T28" fmla="*/ 4 w 21"/>
              <a:gd name="T29" fmla="*/ 30 h 82"/>
              <a:gd name="T30" fmla="*/ 4 w 21"/>
              <a:gd name="T31" fmla="*/ 29 h 82"/>
              <a:gd name="T32" fmla="*/ 3 w 21"/>
              <a:gd name="T33" fmla="*/ 29 h 82"/>
              <a:gd name="T34" fmla="*/ 2 w 21"/>
              <a:gd name="T35" fmla="*/ 25 h 82"/>
              <a:gd name="T36" fmla="*/ 3 w 21"/>
              <a:gd name="T37" fmla="*/ 20 h 82"/>
              <a:gd name="T38" fmla="*/ 3 w 21"/>
              <a:gd name="T39" fmla="*/ 17 h 82"/>
              <a:gd name="T40" fmla="*/ 3 w 21"/>
              <a:gd name="T41" fmla="*/ 9 h 82"/>
              <a:gd name="T42" fmla="*/ 2 w 21"/>
              <a:gd name="T43" fmla="*/ 6 h 82"/>
              <a:gd name="T44" fmla="*/ 0 w 21"/>
              <a:gd name="T45" fmla="*/ 3 h 82"/>
              <a:gd name="T46" fmla="*/ 0 w 21"/>
              <a:gd name="T47" fmla="*/ 2 h 82"/>
              <a:gd name="T48" fmla="*/ 2 w 21"/>
              <a:gd name="T49" fmla="*/ 0 h 82"/>
              <a:gd name="T50" fmla="*/ 4 w 21"/>
              <a:gd name="T51" fmla="*/ 3 h 82"/>
              <a:gd name="T52" fmla="*/ 8 w 21"/>
              <a:gd name="T53" fmla="*/ 9 h 82"/>
              <a:gd name="T54" fmla="*/ 8 w 21"/>
              <a:gd name="T55" fmla="*/ 18 h 82"/>
              <a:gd name="T56" fmla="*/ 6 w 21"/>
              <a:gd name="T57" fmla="*/ 25 h 82"/>
              <a:gd name="T58" fmla="*/ 10 w 21"/>
              <a:gd name="T59" fmla="*/ 30 h 82"/>
              <a:gd name="T60" fmla="*/ 11 w 21"/>
              <a:gd name="T61" fmla="*/ 32 h 82"/>
              <a:gd name="T62" fmla="*/ 14 w 21"/>
              <a:gd name="T63" fmla="*/ 37 h 82"/>
              <a:gd name="T64" fmla="*/ 12 w 21"/>
              <a:gd name="T65" fmla="*/ 45 h 82"/>
              <a:gd name="T66" fmla="*/ 17 w 21"/>
              <a:gd name="T67" fmla="*/ 48 h 82"/>
              <a:gd name="T68" fmla="*/ 21 w 21"/>
              <a:gd name="T69" fmla="*/ 54 h 82"/>
              <a:gd name="T70" fmla="*/ 18 w 21"/>
              <a:gd name="T71" fmla="*/ 62 h 82"/>
              <a:gd name="T72" fmla="*/ 15 w 21"/>
              <a:gd name="T73" fmla="*/ 65 h 82"/>
              <a:gd name="T74" fmla="*/ 15 w 21"/>
              <a:gd name="T75" fmla="*/ 67 h 82"/>
              <a:gd name="T76" fmla="*/ 12 w 21"/>
              <a:gd name="T77" fmla="*/ 75 h 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</a:cxnLst>
            <a:rect l="0" t="0" r="r" b="b"/>
            <a:pathLst>
              <a:path w="21" h="82">
                <a:moveTo>
                  <a:pt x="12" y="75"/>
                </a:moveTo>
                <a:lnTo>
                  <a:pt x="12" y="82"/>
                </a:lnTo>
                <a:lnTo>
                  <a:pt x="11" y="82"/>
                </a:lnTo>
                <a:lnTo>
                  <a:pt x="8" y="82"/>
                </a:lnTo>
                <a:lnTo>
                  <a:pt x="8" y="77"/>
                </a:lnTo>
                <a:lnTo>
                  <a:pt x="7" y="73"/>
                </a:lnTo>
                <a:lnTo>
                  <a:pt x="10" y="63"/>
                </a:lnTo>
                <a:lnTo>
                  <a:pt x="12" y="59"/>
                </a:lnTo>
                <a:lnTo>
                  <a:pt x="14" y="56"/>
                </a:lnTo>
                <a:lnTo>
                  <a:pt x="11" y="51"/>
                </a:lnTo>
                <a:lnTo>
                  <a:pt x="10" y="48"/>
                </a:lnTo>
                <a:lnTo>
                  <a:pt x="10" y="44"/>
                </a:lnTo>
                <a:lnTo>
                  <a:pt x="8" y="37"/>
                </a:lnTo>
                <a:lnTo>
                  <a:pt x="8" y="35"/>
                </a:lnTo>
                <a:lnTo>
                  <a:pt x="4" y="30"/>
                </a:lnTo>
                <a:lnTo>
                  <a:pt x="4" y="29"/>
                </a:lnTo>
                <a:lnTo>
                  <a:pt x="3" y="29"/>
                </a:lnTo>
                <a:lnTo>
                  <a:pt x="2" y="25"/>
                </a:lnTo>
                <a:lnTo>
                  <a:pt x="3" y="20"/>
                </a:lnTo>
                <a:lnTo>
                  <a:pt x="3" y="17"/>
                </a:lnTo>
                <a:lnTo>
                  <a:pt x="3" y="9"/>
                </a:lnTo>
                <a:lnTo>
                  <a:pt x="2" y="6"/>
                </a:lnTo>
                <a:lnTo>
                  <a:pt x="0" y="3"/>
                </a:lnTo>
                <a:lnTo>
                  <a:pt x="0" y="2"/>
                </a:lnTo>
                <a:lnTo>
                  <a:pt x="2" y="0"/>
                </a:lnTo>
                <a:lnTo>
                  <a:pt x="4" y="3"/>
                </a:lnTo>
                <a:lnTo>
                  <a:pt x="8" y="9"/>
                </a:lnTo>
                <a:lnTo>
                  <a:pt x="8" y="18"/>
                </a:lnTo>
                <a:lnTo>
                  <a:pt x="6" y="25"/>
                </a:lnTo>
                <a:lnTo>
                  <a:pt x="10" y="30"/>
                </a:lnTo>
                <a:lnTo>
                  <a:pt x="11" y="32"/>
                </a:lnTo>
                <a:lnTo>
                  <a:pt x="14" y="37"/>
                </a:lnTo>
                <a:lnTo>
                  <a:pt x="12" y="45"/>
                </a:lnTo>
                <a:lnTo>
                  <a:pt x="17" y="48"/>
                </a:lnTo>
                <a:lnTo>
                  <a:pt x="21" y="54"/>
                </a:lnTo>
                <a:lnTo>
                  <a:pt x="18" y="62"/>
                </a:lnTo>
                <a:lnTo>
                  <a:pt x="15" y="65"/>
                </a:lnTo>
                <a:lnTo>
                  <a:pt x="15" y="67"/>
                </a:lnTo>
                <a:lnTo>
                  <a:pt x="12" y="75"/>
                </a:lnTo>
              </a:path>
            </a:pathLst>
          </a:custGeom>
          <a:noFill/>
          <a:ln w="1588" cap="rnd">
            <a:solidFill>
              <a:srgbClr val="008BC5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08" name="Freeform 470"/>
          <p:cNvSpPr>
            <a:spLocks/>
          </p:cNvSpPr>
          <p:nvPr/>
        </p:nvSpPr>
        <p:spPr bwMode="auto">
          <a:xfrm>
            <a:off x="5351463" y="5934075"/>
            <a:ext cx="20638" cy="19050"/>
          </a:xfrm>
          <a:custGeom>
            <a:avLst/>
            <a:gdLst>
              <a:gd name="T0" fmla="*/ 6 w 13"/>
              <a:gd name="T1" fmla="*/ 11 h 12"/>
              <a:gd name="T2" fmla="*/ 4 w 13"/>
              <a:gd name="T3" fmla="*/ 12 h 12"/>
              <a:gd name="T4" fmla="*/ 1 w 13"/>
              <a:gd name="T5" fmla="*/ 12 h 12"/>
              <a:gd name="T6" fmla="*/ 0 w 13"/>
              <a:gd name="T7" fmla="*/ 11 h 12"/>
              <a:gd name="T8" fmla="*/ 1 w 13"/>
              <a:gd name="T9" fmla="*/ 11 h 12"/>
              <a:gd name="T10" fmla="*/ 1 w 13"/>
              <a:gd name="T11" fmla="*/ 9 h 12"/>
              <a:gd name="T12" fmla="*/ 2 w 13"/>
              <a:gd name="T13" fmla="*/ 7 h 12"/>
              <a:gd name="T14" fmla="*/ 4 w 13"/>
              <a:gd name="T15" fmla="*/ 4 h 12"/>
              <a:gd name="T16" fmla="*/ 4 w 13"/>
              <a:gd name="T17" fmla="*/ 3 h 12"/>
              <a:gd name="T18" fmla="*/ 8 w 13"/>
              <a:gd name="T19" fmla="*/ 1 h 12"/>
              <a:gd name="T20" fmla="*/ 11 w 13"/>
              <a:gd name="T21" fmla="*/ 0 h 12"/>
              <a:gd name="T22" fmla="*/ 13 w 13"/>
              <a:gd name="T23" fmla="*/ 4 h 12"/>
              <a:gd name="T24" fmla="*/ 9 w 13"/>
              <a:gd name="T25" fmla="*/ 7 h 12"/>
              <a:gd name="T26" fmla="*/ 12 w 13"/>
              <a:gd name="T27" fmla="*/ 8 h 12"/>
              <a:gd name="T28" fmla="*/ 11 w 13"/>
              <a:gd name="T29" fmla="*/ 9 h 12"/>
              <a:gd name="T30" fmla="*/ 11 w 13"/>
              <a:gd name="T31" fmla="*/ 11 h 12"/>
              <a:gd name="T32" fmla="*/ 6 w 13"/>
              <a:gd name="T33" fmla="*/ 11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13" h="12">
                <a:moveTo>
                  <a:pt x="6" y="11"/>
                </a:moveTo>
                <a:lnTo>
                  <a:pt x="4" y="12"/>
                </a:lnTo>
                <a:lnTo>
                  <a:pt x="1" y="12"/>
                </a:lnTo>
                <a:lnTo>
                  <a:pt x="0" y="11"/>
                </a:lnTo>
                <a:lnTo>
                  <a:pt x="1" y="11"/>
                </a:lnTo>
                <a:lnTo>
                  <a:pt x="1" y="9"/>
                </a:lnTo>
                <a:lnTo>
                  <a:pt x="2" y="7"/>
                </a:lnTo>
                <a:lnTo>
                  <a:pt x="4" y="4"/>
                </a:lnTo>
                <a:lnTo>
                  <a:pt x="4" y="3"/>
                </a:lnTo>
                <a:lnTo>
                  <a:pt x="8" y="1"/>
                </a:lnTo>
                <a:lnTo>
                  <a:pt x="11" y="0"/>
                </a:lnTo>
                <a:lnTo>
                  <a:pt x="13" y="4"/>
                </a:lnTo>
                <a:lnTo>
                  <a:pt x="9" y="7"/>
                </a:lnTo>
                <a:lnTo>
                  <a:pt x="12" y="8"/>
                </a:lnTo>
                <a:lnTo>
                  <a:pt x="11" y="9"/>
                </a:lnTo>
                <a:lnTo>
                  <a:pt x="11" y="11"/>
                </a:lnTo>
                <a:lnTo>
                  <a:pt x="6" y="11"/>
                </a:lnTo>
              </a:path>
            </a:pathLst>
          </a:custGeom>
          <a:noFill/>
          <a:ln w="1588" cap="rnd">
            <a:solidFill>
              <a:srgbClr val="008BC5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09" name="Freeform 471"/>
          <p:cNvSpPr>
            <a:spLocks/>
          </p:cNvSpPr>
          <p:nvPr/>
        </p:nvSpPr>
        <p:spPr bwMode="auto">
          <a:xfrm>
            <a:off x="5395913" y="5929313"/>
            <a:ext cx="20638" cy="22225"/>
          </a:xfrm>
          <a:custGeom>
            <a:avLst/>
            <a:gdLst>
              <a:gd name="T0" fmla="*/ 8 w 13"/>
              <a:gd name="T1" fmla="*/ 14 h 14"/>
              <a:gd name="T2" fmla="*/ 6 w 13"/>
              <a:gd name="T3" fmla="*/ 14 h 14"/>
              <a:gd name="T4" fmla="*/ 0 w 13"/>
              <a:gd name="T5" fmla="*/ 14 h 14"/>
              <a:gd name="T6" fmla="*/ 0 w 13"/>
              <a:gd name="T7" fmla="*/ 12 h 14"/>
              <a:gd name="T8" fmla="*/ 0 w 13"/>
              <a:gd name="T9" fmla="*/ 12 h 14"/>
              <a:gd name="T10" fmla="*/ 0 w 13"/>
              <a:gd name="T11" fmla="*/ 11 h 14"/>
              <a:gd name="T12" fmla="*/ 2 w 13"/>
              <a:gd name="T13" fmla="*/ 10 h 14"/>
              <a:gd name="T14" fmla="*/ 4 w 13"/>
              <a:gd name="T15" fmla="*/ 6 h 14"/>
              <a:gd name="T16" fmla="*/ 7 w 13"/>
              <a:gd name="T17" fmla="*/ 0 h 14"/>
              <a:gd name="T18" fmla="*/ 7 w 13"/>
              <a:gd name="T19" fmla="*/ 1 h 14"/>
              <a:gd name="T20" fmla="*/ 8 w 13"/>
              <a:gd name="T21" fmla="*/ 3 h 14"/>
              <a:gd name="T22" fmla="*/ 10 w 13"/>
              <a:gd name="T23" fmla="*/ 8 h 14"/>
              <a:gd name="T24" fmla="*/ 11 w 13"/>
              <a:gd name="T25" fmla="*/ 11 h 14"/>
              <a:gd name="T26" fmla="*/ 13 w 13"/>
              <a:gd name="T27" fmla="*/ 12 h 14"/>
              <a:gd name="T28" fmla="*/ 10 w 13"/>
              <a:gd name="T29" fmla="*/ 14 h 14"/>
              <a:gd name="T30" fmla="*/ 8 w 13"/>
              <a:gd name="T31" fmla="*/ 14 h 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13" h="14">
                <a:moveTo>
                  <a:pt x="8" y="14"/>
                </a:moveTo>
                <a:lnTo>
                  <a:pt x="6" y="14"/>
                </a:lnTo>
                <a:lnTo>
                  <a:pt x="0" y="14"/>
                </a:lnTo>
                <a:lnTo>
                  <a:pt x="0" y="12"/>
                </a:lnTo>
                <a:lnTo>
                  <a:pt x="0" y="12"/>
                </a:lnTo>
                <a:lnTo>
                  <a:pt x="0" y="11"/>
                </a:lnTo>
                <a:lnTo>
                  <a:pt x="2" y="10"/>
                </a:lnTo>
                <a:lnTo>
                  <a:pt x="4" y="6"/>
                </a:lnTo>
                <a:lnTo>
                  <a:pt x="7" y="0"/>
                </a:lnTo>
                <a:lnTo>
                  <a:pt x="7" y="1"/>
                </a:lnTo>
                <a:lnTo>
                  <a:pt x="8" y="3"/>
                </a:lnTo>
                <a:lnTo>
                  <a:pt x="10" y="8"/>
                </a:lnTo>
                <a:lnTo>
                  <a:pt x="11" y="11"/>
                </a:lnTo>
                <a:lnTo>
                  <a:pt x="13" y="12"/>
                </a:lnTo>
                <a:lnTo>
                  <a:pt x="10" y="14"/>
                </a:lnTo>
                <a:lnTo>
                  <a:pt x="8" y="14"/>
                </a:lnTo>
              </a:path>
            </a:pathLst>
          </a:custGeom>
          <a:noFill/>
          <a:ln w="1588" cap="rnd">
            <a:solidFill>
              <a:srgbClr val="008BC5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10" name="Freeform 472"/>
          <p:cNvSpPr>
            <a:spLocks/>
          </p:cNvSpPr>
          <p:nvPr/>
        </p:nvSpPr>
        <p:spPr bwMode="auto">
          <a:xfrm>
            <a:off x="5395913" y="5883275"/>
            <a:ext cx="9525" cy="34925"/>
          </a:xfrm>
          <a:custGeom>
            <a:avLst/>
            <a:gdLst>
              <a:gd name="T0" fmla="*/ 6 w 6"/>
              <a:gd name="T1" fmla="*/ 18 h 22"/>
              <a:gd name="T2" fmla="*/ 4 w 6"/>
              <a:gd name="T3" fmla="*/ 22 h 22"/>
              <a:gd name="T4" fmla="*/ 4 w 6"/>
              <a:gd name="T5" fmla="*/ 21 h 22"/>
              <a:gd name="T6" fmla="*/ 3 w 6"/>
              <a:gd name="T7" fmla="*/ 20 h 22"/>
              <a:gd name="T8" fmla="*/ 2 w 6"/>
              <a:gd name="T9" fmla="*/ 13 h 22"/>
              <a:gd name="T10" fmla="*/ 2 w 6"/>
              <a:gd name="T11" fmla="*/ 9 h 22"/>
              <a:gd name="T12" fmla="*/ 0 w 6"/>
              <a:gd name="T13" fmla="*/ 3 h 22"/>
              <a:gd name="T14" fmla="*/ 2 w 6"/>
              <a:gd name="T15" fmla="*/ 0 h 22"/>
              <a:gd name="T16" fmla="*/ 4 w 6"/>
              <a:gd name="T17" fmla="*/ 3 h 22"/>
              <a:gd name="T18" fmla="*/ 4 w 6"/>
              <a:gd name="T19" fmla="*/ 10 h 22"/>
              <a:gd name="T20" fmla="*/ 6 w 6"/>
              <a:gd name="T21" fmla="*/ 18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6" h="22">
                <a:moveTo>
                  <a:pt x="6" y="18"/>
                </a:moveTo>
                <a:lnTo>
                  <a:pt x="4" y="22"/>
                </a:lnTo>
                <a:lnTo>
                  <a:pt x="4" y="21"/>
                </a:lnTo>
                <a:lnTo>
                  <a:pt x="3" y="20"/>
                </a:lnTo>
                <a:lnTo>
                  <a:pt x="2" y="13"/>
                </a:lnTo>
                <a:lnTo>
                  <a:pt x="2" y="9"/>
                </a:lnTo>
                <a:lnTo>
                  <a:pt x="0" y="3"/>
                </a:lnTo>
                <a:lnTo>
                  <a:pt x="2" y="0"/>
                </a:lnTo>
                <a:lnTo>
                  <a:pt x="4" y="3"/>
                </a:lnTo>
                <a:lnTo>
                  <a:pt x="4" y="10"/>
                </a:lnTo>
                <a:lnTo>
                  <a:pt x="6" y="18"/>
                </a:lnTo>
              </a:path>
            </a:pathLst>
          </a:custGeom>
          <a:noFill/>
          <a:ln w="1588" cap="rnd">
            <a:solidFill>
              <a:srgbClr val="008BC5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11" name="Freeform 473"/>
          <p:cNvSpPr>
            <a:spLocks/>
          </p:cNvSpPr>
          <p:nvPr/>
        </p:nvSpPr>
        <p:spPr bwMode="auto">
          <a:xfrm>
            <a:off x="4616451" y="5864225"/>
            <a:ext cx="46038" cy="87313"/>
          </a:xfrm>
          <a:custGeom>
            <a:avLst/>
            <a:gdLst>
              <a:gd name="T0" fmla="*/ 27 w 29"/>
              <a:gd name="T1" fmla="*/ 52 h 55"/>
              <a:gd name="T2" fmla="*/ 27 w 29"/>
              <a:gd name="T3" fmla="*/ 55 h 55"/>
              <a:gd name="T4" fmla="*/ 25 w 29"/>
              <a:gd name="T5" fmla="*/ 53 h 55"/>
              <a:gd name="T6" fmla="*/ 25 w 29"/>
              <a:gd name="T7" fmla="*/ 52 h 55"/>
              <a:gd name="T8" fmla="*/ 22 w 29"/>
              <a:gd name="T9" fmla="*/ 44 h 55"/>
              <a:gd name="T10" fmla="*/ 21 w 29"/>
              <a:gd name="T11" fmla="*/ 41 h 55"/>
              <a:gd name="T12" fmla="*/ 14 w 29"/>
              <a:gd name="T13" fmla="*/ 34 h 55"/>
              <a:gd name="T14" fmla="*/ 11 w 29"/>
              <a:gd name="T15" fmla="*/ 26 h 55"/>
              <a:gd name="T16" fmla="*/ 3 w 29"/>
              <a:gd name="T17" fmla="*/ 22 h 55"/>
              <a:gd name="T18" fmla="*/ 0 w 29"/>
              <a:gd name="T19" fmla="*/ 15 h 55"/>
              <a:gd name="T20" fmla="*/ 0 w 29"/>
              <a:gd name="T21" fmla="*/ 11 h 55"/>
              <a:gd name="T22" fmla="*/ 0 w 29"/>
              <a:gd name="T23" fmla="*/ 6 h 55"/>
              <a:gd name="T24" fmla="*/ 3 w 29"/>
              <a:gd name="T25" fmla="*/ 0 h 55"/>
              <a:gd name="T26" fmla="*/ 7 w 29"/>
              <a:gd name="T27" fmla="*/ 3 h 55"/>
              <a:gd name="T28" fmla="*/ 7 w 29"/>
              <a:gd name="T29" fmla="*/ 12 h 55"/>
              <a:gd name="T30" fmla="*/ 11 w 29"/>
              <a:gd name="T31" fmla="*/ 21 h 55"/>
              <a:gd name="T32" fmla="*/ 17 w 29"/>
              <a:gd name="T33" fmla="*/ 26 h 55"/>
              <a:gd name="T34" fmla="*/ 18 w 29"/>
              <a:gd name="T35" fmla="*/ 29 h 55"/>
              <a:gd name="T36" fmla="*/ 19 w 29"/>
              <a:gd name="T37" fmla="*/ 30 h 55"/>
              <a:gd name="T38" fmla="*/ 21 w 29"/>
              <a:gd name="T39" fmla="*/ 30 h 55"/>
              <a:gd name="T40" fmla="*/ 23 w 29"/>
              <a:gd name="T41" fmla="*/ 34 h 55"/>
              <a:gd name="T42" fmla="*/ 25 w 29"/>
              <a:gd name="T43" fmla="*/ 34 h 55"/>
              <a:gd name="T44" fmla="*/ 27 w 29"/>
              <a:gd name="T45" fmla="*/ 36 h 55"/>
              <a:gd name="T46" fmla="*/ 29 w 29"/>
              <a:gd name="T47" fmla="*/ 47 h 55"/>
              <a:gd name="T48" fmla="*/ 27 w 29"/>
              <a:gd name="T49" fmla="*/ 52 h 5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</a:cxnLst>
            <a:rect l="0" t="0" r="r" b="b"/>
            <a:pathLst>
              <a:path w="29" h="55">
                <a:moveTo>
                  <a:pt x="27" y="52"/>
                </a:moveTo>
                <a:lnTo>
                  <a:pt x="27" y="55"/>
                </a:lnTo>
                <a:lnTo>
                  <a:pt x="25" y="53"/>
                </a:lnTo>
                <a:lnTo>
                  <a:pt x="25" y="52"/>
                </a:lnTo>
                <a:lnTo>
                  <a:pt x="22" y="44"/>
                </a:lnTo>
                <a:lnTo>
                  <a:pt x="21" y="41"/>
                </a:lnTo>
                <a:lnTo>
                  <a:pt x="14" y="34"/>
                </a:lnTo>
                <a:lnTo>
                  <a:pt x="11" y="26"/>
                </a:lnTo>
                <a:lnTo>
                  <a:pt x="3" y="22"/>
                </a:lnTo>
                <a:lnTo>
                  <a:pt x="0" y="15"/>
                </a:lnTo>
                <a:lnTo>
                  <a:pt x="0" y="11"/>
                </a:lnTo>
                <a:lnTo>
                  <a:pt x="0" y="6"/>
                </a:lnTo>
                <a:lnTo>
                  <a:pt x="3" y="0"/>
                </a:lnTo>
                <a:lnTo>
                  <a:pt x="7" y="3"/>
                </a:lnTo>
                <a:lnTo>
                  <a:pt x="7" y="12"/>
                </a:lnTo>
                <a:lnTo>
                  <a:pt x="11" y="21"/>
                </a:lnTo>
                <a:lnTo>
                  <a:pt x="17" y="26"/>
                </a:lnTo>
                <a:lnTo>
                  <a:pt x="18" y="29"/>
                </a:lnTo>
                <a:lnTo>
                  <a:pt x="19" y="30"/>
                </a:lnTo>
                <a:lnTo>
                  <a:pt x="21" y="30"/>
                </a:lnTo>
                <a:lnTo>
                  <a:pt x="23" y="34"/>
                </a:lnTo>
                <a:lnTo>
                  <a:pt x="25" y="34"/>
                </a:lnTo>
                <a:lnTo>
                  <a:pt x="27" y="36"/>
                </a:lnTo>
                <a:lnTo>
                  <a:pt x="29" y="47"/>
                </a:lnTo>
                <a:lnTo>
                  <a:pt x="27" y="52"/>
                </a:lnTo>
              </a:path>
            </a:pathLst>
          </a:custGeom>
          <a:noFill/>
          <a:ln w="1588" cap="rnd">
            <a:solidFill>
              <a:srgbClr val="008BC5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12" name="Freeform 474"/>
          <p:cNvSpPr>
            <a:spLocks/>
          </p:cNvSpPr>
          <p:nvPr/>
        </p:nvSpPr>
        <p:spPr bwMode="auto">
          <a:xfrm>
            <a:off x="4765676" y="5826125"/>
            <a:ext cx="57150" cy="17463"/>
          </a:xfrm>
          <a:custGeom>
            <a:avLst/>
            <a:gdLst>
              <a:gd name="T0" fmla="*/ 17 w 36"/>
              <a:gd name="T1" fmla="*/ 1 h 11"/>
              <a:gd name="T2" fmla="*/ 21 w 36"/>
              <a:gd name="T3" fmla="*/ 5 h 11"/>
              <a:gd name="T4" fmla="*/ 25 w 36"/>
              <a:gd name="T5" fmla="*/ 5 h 11"/>
              <a:gd name="T6" fmla="*/ 30 w 36"/>
              <a:gd name="T7" fmla="*/ 5 h 11"/>
              <a:gd name="T8" fmla="*/ 34 w 36"/>
              <a:gd name="T9" fmla="*/ 6 h 11"/>
              <a:gd name="T10" fmla="*/ 36 w 36"/>
              <a:gd name="T11" fmla="*/ 6 h 11"/>
              <a:gd name="T12" fmla="*/ 29 w 36"/>
              <a:gd name="T13" fmla="*/ 9 h 11"/>
              <a:gd name="T14" fmla="*/ 19 w 36"/>
              <a:gd name="T15" fmla="*/ 11 h 11"/>
              <a:gd name="T16" fmla="*/ 17 w 36"/>
              <a:gd name="T17" fmla="*/ 11 h 11"/>
              <a:gd name="T18" fmla="*/ 11 w 36"/>
              <a:gd name="T19" fmla="*/ 8 h 11"/>
              <a:gd name="T20" fmla="*/ 3 w 36"/>
              <a:gd name="T21" fmla="*/ 9 h 11"/>
              <a:gd name="T22" fmla="*/ 0 w 36"/>
              <a:gd name="T23" fmla="*/ 6 h 11"/>
              <a:gd name="T24" fmla="*/ 2 w 36"/>
              <a:gd name="T25" fmla="*/ 5 h 11"/>
              <a:gd name="T26" fmla="*/ 8 w 36"/>
              <a:gd name="T27" fmla="*/ 4 h 11"/>
              <a:gd name="T28" fmla="*/ 13 w 36"/>
              <a:gd name="T29" fmla="*/ 2 h 11"/>
              <a:gd name="T30" fmla="*/ 14 w 36"/>
              <a:gd name="T31" fmla="*/ 0 h 11"/>
              <a:gd name="T32" fmla="*/ 17 w 36"/>
              <a:gd name="T33" fmla="*/ 1 h 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36" h="11">
                <a:moveTo>
                  <a:pt x="17" y="1"/>
                </a:moveTo>
                <a:lnTo>
                  <a:pt x="21" y="5"/>
                </a:lnTo>
                <a:lnTo>
                  <a:pt x="25" y="5"/>
                </a:lnTo>
                <a:lnTo>
                  <a:pt x="30" y="5"/>
                </a:lnTo>
                <a:lnTo>
                  <a:pt x="34" y="6"/>
                </a:lnTo>
                <a:lnTo>
                  <a:pt x="36" y="6"/>
                </a:lnTo>
                <a:lnTo>
                  <a:pt x="29" y="9"/>
                </a:lnTo>
                <a:lnTo>
                  <a:pt x="19" y="11"/>
                </a:lnTo>
                <a:lnTo>
                  <a:pt x="17" y="11"/>
                </a:lnTo>
                <a:lnTo>
                  <a:pt x="11" y="8"/>
                </a:lnTo>
                <a:lnTo>
                  <a:pt x="3" y="9"/>
                </a:lnTo>
                <a:lnTo>
                  <a:pt x="0" y="6"/>
                </a:lnTo>
                <a:lnTo>
                  <a:pt x="2" y="5"/>
                </a:lnTo>
                <a:lnTo>
                  <a:pt x="8" y="4"/>
                </a:lnTo>
                <a:lnTo>
                  <a:pt x="13" y="2"/>
                </a:lnTo>
                <a:lnTo>
                  <a:pt x="14" y="0"/>
                </a:lnTo>
                <a:lnTo>
                  <a:pt x="17" y="1"/>
                </a:lnTo>
              </a:path>
            </a:pathLst>
          </a:custGeom>
          <a:noFill/>
          <a:ln w="1588" cap="rnd">
            <a:solidFill>
              <a:srgbClr val="008BC5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13" name="Freeform 475"/>
          <p:cNvSpPr>
            <a:spLocks/>
          </p:cNvSpPr>
          <p:nvPr/>
        </p:nvSpPr>
        <p:spPr bwMode="auto">
          <a:xfrm>
            <a:off x="5389563" y="5815013"/>
            <a:ext cx="22225" cy="68263"/>
          </a:xfrm>
          <a:custGeom>
            <a:avLst/>
            <a:gdLst>
              <a:gd name="T0" fmla="*/ 10 w 14"/>
              <a:gd name="T1" fmla="*/ 33 h 43"/>
              <a:gd name="T2" fmla="*/ 8 w 14"/>
              <a:gd name="T3" fmla="*/ 38 h 43"/>
              <a:gd name="T4" fmla="*/ 6 w 14"/>
              <a:gd name="T5" fmla="*/ 39 h 43"/>
              <a:gd name="T6" fmla="*/ 6 w 14"/>
              <a:gd name="T7" fmla="*/ 38 h 43"/>
              <a:gd name="T8" fmla="*/ 4 w 14"/>
              <a:gd name="T9" fmla="*/ 35 h 43"/>
              <a:gd name="T10" fmla="*/ 4 w 14"/>
              <a:gd name="T11" fmla="*/ 39 h 43"/>
              <a:gd name="T12" fmla="*/ 2 w 14"/>
              <a:gd name="T13" fmla="*/ 43 h 43"/>
              <a:gd name="T14" fmla="*/ 0 w 14"/>
              <a:gd name="T15" fmla="*/ 39 h 43"/>
              <a:gd name="T16" fmla="*/ 2 w 14"/>
              <a:gd name="T17" fmla="*/ 38 h 43"/>
              <a:gd name="T18" fmla="*/ 4 w 14"/>
              <a:gd name="T19" fmla="*/ 33 h 43"/>
              <a:gd name="T20" fmla="*/ 6 w 14"/>
              <a:gd name="T21" fmla="*/ 27 h 43"/>
              <a:gd name="T22" fmla="*/ 6 w 14"/>
              <a:gd name="T23" fmla="*/ 26 h 43"/>
              <a:gd name="T24" fmla="*/ 6 w 14"/>
              <a:gd name="T25" fmla="*/ 20 h 43"/>
              <a:gd name="T26" fmla="*/ 6 w 14"/>
              <a:gd name="T27" fmla="*/ 18 h 43"/>
              <a:gd name="T28" fmla="*/ 6 w 14"/>
              <a:gd name="T29" fmla="*/ 7 h 43"/>
              <a:gd name="T30" fmla="*/ 7 w 14"/>
              <a:gd name="T31" fmla="*/ 0 h 43"/>
              <a:gd name="T32" fmla="*/ 10 w 14"/>
              <a:gd name="T33" fmla="*/ 1 h 43"/>
              <a:gd name="T34" fmla="*/ 8 w 14"/>
              <a:gd name="T35" fmla="*/ 9 h 43"/>
              <a:gd name="T36" fmla="*/ 8 w 14"/>
              <a:gd name="T37" fmla="*/ 11 h 43"/>
              <a:gd name="T38" fmla="*/ 8 w 14"/>
              <a:gd name="T39" fmla="*/ 20 h 43"/>
              <a:gd name="T40" fmla="*/ 10 w 14"/>
              <a:gd name="T41" fmla="*/ 26 h 43"/>
              <a:gd name="T42" fmla="*/ 14 w 14"/>
              <a:gd name="T43" fmla="*/ 31 h 43"/>
              <a:gd name="T44" fmla="*/ 10 w 14"/>
              <a:gd name="T45" fmla="*/ 31 h 43"/>
              <a:gd name="T46" fmla="*/ 10 w 14"/>
              <a:gd name="T47" fmla="*/ 33 h 4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14" h="43">
                <a:moveTo>
                  <a:pt x="10" y="33"/>
                </a:moveTo>
                <a:lnTo>
                  <a:pt x="8" y="38"/>
                </a:lnTo>
                <a:lnTo>
                  <a:pt x="6" y="39"/>
                </a:lnTo>
                <a:lnTo>
                  <a:pt x="6" y="38"/>
                </a:lnTo>
                <a:lnTo>
                  <a:pt x="4" y="35"/>
                </a:lnTo>
                <a:lnTo>
                  <a:pt x="4" y="39"/>
                </a:lnTo>
                <a:lnTo>
                  <a:pt x="2" y="43"/>
                </a:lnTo>
                <a:lnTo>
                  <a:pt x="0" y="39"/>
                </a:lnTo>
                <a:lnTo>
                  <a:pt x="2" y="38"/>
                </a:lnTo>
                <a:lnTo>
                  <a:pt x="4" y="33"/>
                </a:lnTo>
                <a:lnTo>
                  <a:pt x="6" y="27"/>
                </a:lnTo>
                <a:lnTo>
                  <a:pt x="6" y="26"/>
                </a:lnTo>
                <a:lnTo>
                  <a:pt x="6" y="20"/>
                </a:lnTo>
                <a:lnTo>
                  <a:pt x="6" y="18"/>
                </a:lnTo>
                <a:lnTo>
                  <a:pt x="6" y="7"/>
                </a:lnTo>
                <a:lnTo>
                  <a:pt x="7" y="0"/>
                </a:lnTo>
                <a:lnTo>
                  <a:pt x="10" y="1"/>
                </a:lnTo>
                <a:lnTo>
                  <a:pt x="8" y="9"/>
                </a:lnTo>
                <a:lnTo>
                  <a:pt x="8" y="11"/>
                </a:lnTo>
                <a:lnTo>
                  <a:pt x="8" y="20"/>
                </a:lnTo>
                <a:lnTo>
                  <a:pt x="10" y="26"/>
                </a:lnTo>
                <a:lnTo>
                  <a:pt x="14" y="31"/>
                </a:lnTo>
                <a:lnTo>
                  <a:pt x="10" y="31"/>
                </a:lnTo>
                <a:lnTo>
                  <a:pt x="10" y="33"/>
                </a:lnTo>
              </a:path>
            </a:pathLst>
          </a:custGeom>
          <a:noFill/>
          <a:ln w="1588" cap="rnd">
            <a:solidFill>
              <a:srgbClr val="008BC5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14" name="Freeform 476"/>
          <p:cNvSpPr>
            <a:spLocks/>
          </p:cNvSpPr>
          <p:nvPr/>
        </p:nvSpPr>
        <p:spPr bwMode="auto">
          <a:xfrm>
            <a:off x="4872038" y="5810250"/>
            <a:ext cx="63500" cy="90488"/>
          </a:xfrm>
          <a:custGeom>
            <a:avLst/>
            <a:gdLst>
              <a:gd name="T0" fmla="*/ 10 w 40"/>
              <a:gd name="T1" fmla="*/ 3 h 57"/>
              <a:gd name="T2" fmla="*/ 8 w 40"/>
              <a:gd name="T3" fmla="*/ 10 h 57"/>
              <a:gd name="T4" fmla="*/ 11 w 40"/>
              <a:gd name="T5" fmla="*/ 14 h 57"/>
              <a:gd name="T6" fmla="*/ 12 w 40"/>
              <a:gd name="T7" fmla="*/ 21 h 57"/>
              <a:gd name="T8" fmla="*/ 18 w 40"/>
              <a:gd name="T9" fmla="*/ 23 h 57"/>
              <a:gd name="T10" fmla="*/ 19 w 40"/>
              <a:gd name="T11" fmla="*/ 25 h 57"/>
              <a:gd name="T12" fmla="*/ 26 w 40"/>
              <a:gd name="T13" fmla="*/ 31 h 57"/>
              <a:gd name="T14" fmla="*/ 32 w 40"/>
              <a:gd name="T15" fmla="*/ 38 h 57"/>
              <a:gd name="T16" fmla="*/ 36 w 40"/>
              <a:gd name="T17" fmla="*/ 46 h 57"/>
              <a:gd name="T18" fmla="*/ 37 w 40"/>
              <a:gd name="T19" fmla="*/ 49 h 57"/>
              <a:gd name="T20" fmla="*/ 38 w 40"/>
              <a:gd name="T21" fmla="*/ 49 h 57"/>
              <a:gd name="T22" fmla="*/ 40 w 40"/>
              <a:gd name="T23" fmla="*/ 51 h 57"/>
              <a:gd name="T24" fmla="*/ 38 w 40"/>
              <a:gd name="T25" fmla="*/ 53 h 57"/>
              <a:gd name="T26" fmla="*/ 38 w 40"/>
              <a:gd name="T27" fmla="*/ 56 h 57"/>
              <a:gd name="T28" fmla="*/ 37 w 40"/>
              <a:gd name="T29" fmla="*/ 57 h 57"/>
              <a:gd name="T30" fmla="*/ 36 w 40"/>
              <a:gd name="T31" fmla="*/ 56 h 57"/>
              <a:gd name="T32" fmla="*/ 33 w 40"/>
              <a:gd name="T33" fmla="*/ 51 h 57"/>
              <a:gd name="T34" fmla="*/ 27 w 40"/>
              <a:gd name="T35" fmla="*/ 44 h 57"/>
              <a:gd name="T36" fmla="*/ 27 w 40"/>
              <a:gd name="T37" fmla="*/ 42 h 57"/>
              <a:gd name="T38" fmla="*/ 22 w 40"/>
              <a:gd name="T39" fmla="*/ 34 h 57"/>
              <a:gd name="T40" fmla="*/ 14 w 40"/>
              <a:gd name="T41" fmla="*/ 30 h 57"/>
              <a:gd name="T42" fmla="*/ 10 w 40"/>
              <a:gd name="T43" fmla="*/ 29 h 57"/>
              <a:gd name="T44" fmla="*/ 7 w 40"/>
              <a:gd name="T45" fmla="*/ 27 h 57"/>
              <a:gd name="T46" fmla="*/ 7 w 40"/>
              <a:gd name="T47" fmla="*/ 26 h 57"/>
              <a:gd name="T48" fmla="*/ 8 w 40"/>
              <a:gd name="T49" fmla="*/ 23 h 57"/>
              <a:gd name="T50" fmla="*/ 8 w 40"/>
              <a:gd name="T51" fmla="*/ 18 h 57"/>
              <a:gd name="T52" fmla="*/ 6 w 40"/>
              <a:gd name="T53" fmla="*/ 16 h 57"/>
              <a:gd name="T54" fmla="*/ 4 w 40"/>
              <a:gd name="T55" fmla="*/ 16 h 57"/>
              <a:gd name="T56" fmla="*/ 3 w 40"/>
              <a:gd name="T57" fmla="*/ 15 h 57"/>
              <a:gd name="T58" fmla="*/ 3 w 40"/>
              <a:gd name="T59" fmla="*/ 14 h 57"/>
              <a:gd name="T60" fmla="*/ 0 w 40"/>
              <a:gd name="T61" fmla="*/ 7 h 57"/>
              <a:gd name="T62" fmla="*/ 0 w 40"/>
              <a:gd name="T63" fmla="*/ 4 h 57"/>
              <a:gd name="T64" fmla="*/ 0 w 40"/>
              <a:gd name="T65" fmla="*/ 1 h 57"/>
              <a:gd name="T66" fmla="*/ 1 w 40"/>
              <a:gd name="T67" fmla="*/ 3 h 57"/>
              <a:gd name="T68" fmla="*/ 3 w 40"/>
              <a:gd name="T69" fmla="*/ 4 h 57"/>
              <a:gd name="T70" fmla="*/ 7 w 40"/>
              <a:gd name="T71" fmla="*/ 1 h 57"/>
              <a:gd name="T72" fmla="*/ 10 w 40"/>
              <a:gd name="T73" fmla="*/ 0 h 57"/>
              <a:gd name="T74" fmla="*/ 10 w 40"/>
              <a:gd name="T75" fmla="*/ 3 h 5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40" h="57">
                <a:moveTo>
                  <a:pt x="10" y="3"/>
                </a:moveTo>
                <a:lnTo>
                  <a:pt x="8" y="10"/>
                </a:lnTo>
                <a:lnTo>
                  <a:pt x="11" y="14"/>
                </a:lnTo>
                <a:lnTo>
                  <a:pt x="12" y="21"/>
                </a:lnTo>
                <a:lnTo>
                  <a:pt x="18" y="23"/>
                </a:lnTo>
                <a:lnTo>
                  <a:pt x="19" y="25"/>
                </a:lnTo>
                <a:lnTo>
                  <a:pt x="26" y="31"/>
                </a:lnTo>
                <a:lnTo>
                  <a:pt x="32" y="38"/>
                </a:lnTo>
                <a:lnTo>
                  <a:pt x="36" y="46"/>
                </a:lnTo>
                <a:lnTo>
                  <a:pt x="37" y="49"/>
                </a:lnTo>
                <a:lnTo>
                  <a:pt x="38" y="49"/>
                </a:lnTo>
                <a:lnTo>
                  <a:pt x="40" y="51"/>
                </a:lnTo>
                <a:lnTo>
                  <a:pt x="38" y="53"/>
                </a:lnTo>
                <a:lnTo>
                  <a:pt x="38" y="56"/>
                </a:lnTo>
                <a:lnTo>
                  <a:pt x="37" y="57"/>
                </a:lnTo>
                <a:lnTo>
                  <a:pt x="36" y="56"/>
                </a:lnTo>
                <a:lnTo>
                  <a:pt x="33" y="51"/>
                </a:lnTo>
                <a:lnTo>
                  <a:pt x="27" y="44"/>
                </a:lnTo>
                <a:lnTo>
                  <a:pt x="27" y="42"/>
                </a:lnTo>
                <a:lnTo>
                  <a:pt x="22" y="34"/>
                </a:lnTo>
                <a:lnTo>
                  <a:pt x="14" y="30"/>
                </a:lnTo>
                <a:lnTo>
                  <a:pt x="10" y="29"/>
                </a:lnTo>
                <a:lnTo>
                  <a:pt x="7" y="27"/>
                </a:lnTo>
                <a:lnTo>
                  <a:pt x="7" y="26"/>
                </a:lnTo>
                <a:lnTo>
                  <a:pt x="8" y="23"/>
                </a:lnTo>
                <a:lnTo>
                  <a:pt x="8" y="18"/>
                </a:lnTo>
                <a:lnTo>
                  <a:pt x="6" y="16"/>
                </a:lnTo>
                <a:lnTo>
                  <a:pt x="4" y="16"/>
                </a:lnTo>
                <a:lnTo>
                  <a:pt x="3" y="15"/>
                </a:lnTo>
                <a:lnTo>
                  <a:pt x="3" y="14"/>
                </a:lnTo>
                <a:lnTo>
                  <a:pt x="0" y="7"/>
                </a:lnTo>
                <a:lnTo>
                  <a:pt x="0" y="4"/>
                </a:lnTo>
                <a:lnTo>
                  <a:pt x="0" y="1"/>
                </a:lnTo>
                <a:lnTo>
                  <a:pt x="1" y="3"/>
                </a:lnTo>
                <a:lnTo>
                  <a:pt x="3" y="4"/>
                </a:lnTo>
                <a:lnTo>
                  <a:pt x="7" y="1"/>
                </a:lnTo>
                <a:lnTo>
                  <a:pt x="10" y="0"/>
                </a:lnTo>
                <a:lnTo>
                  <a:pt x="10" y="3"/>
                </a:lnTo>
              </a:path>
            </a:pathLst>
          </a:custGeom>
          <a:noFill/>
          <a:ln w="1588" cap="rnd">
            <a:solidFill>
              <a:srgbClr val="008BC5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15" name="Freeform 477"/>
          <p:cNvSpPr>
            <a:spLocks/>
          </p:cNvSpPr>
          <p:nvPr/>
        </p:nvSpPr>
        <p:spPr bwMode="auto">
          <a:xfrm>
            <a:off x="4729163" y="5802313"/>
            <a:ext cx="28575" cy="23813"/>
          </a:xfrm>
          <a:custGeom>
            <a:avLst/>
            <a:gdLst>
              <a:gd name="T0" fmla="*/ 15 w 18"/>
              <a:gd name="T1" fmla="*/ 8 h 15"/>
              <a:gd name="T2" fmla="*/ 18 w 18"/>
              <a:gd name="T3" fmla="*/ 15 h 15"/>
              <a:gd name="T4" fmla="*/ 15 w 18"/>
              <a:gd name="T5" fmla="*/ 15 h 15"/>
              <a:gd name="T6" fmla="*/ 14 w 18"/>
              <a:gd name="T7" fmla="*/ 15 h 15"/>
              <a:gd name="T8" fmla="*/ 7 w 18"/>
              <a:gd name="T9" fmla="*/ 9 h 15"/>
              <a:gd name="T10" fmla="*/ 4 w 18"/>
              <a:gd name="T11" fmla="*/ 6 h 15"/>
              <a:gd name="T12" fmla="*/ 0 w 18"/>
              <a:gd name="T13" fmla="*/ 4 h 15"/>
              <a:gd name="T14" fmla="*/ 0 w 18"/>
              <a:gd name="T15" fmla="*/ 2 h 15"/>
              <a:gd name="T16" fmla="*/ 1 w 18"/>
              <a:gd name="T17" fmla="*/ 0 h 15"/>
              <a:gd name="T18" fmla="*/ 8 w 18"/>
              <a:gd name="T19" fmla="*/ 4 h 15"/>
              <a:gd name="T20" fmla="*/ 15 w 18"/>
              <a:gd name="T21" fmla="*/ 8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8" h="15">
                <a:moveTo>
                  <a:pt x="15" y="8"/>
                </a:moveTo>
                <a:lnTo>
                  <a:pt x="18" y="15"/>
                </a:lnTo>
                <a:lnTo>
                  <a:pt x="15" y="15"/>
                </a:lnTo>
                <a:lnTo>
                  <a:pt x="14" y="15"/>
                </a:lnTo>
                <a:lnTo>
                  <a:pt x="7" y="9"/>
                </a:lnTo>
                <a:lnTo>
                  <a:pt x="4" y="6"/>
                </a:lnTo>
                <a:lnTo>
                  <a:pt x="0" y="4"/>
                </a:lnTo>
                <a:lnTo>
                  <a:pt x="0" y="2"/>
                </a:lnTo>
                <a:lnTo>
                  <a:pt x="1" y="0"/>
                </a:lnTo>
                <a:lnTo>
                  <a:pt x="8" y="4"/>
                </a:lnTo>
                <a:lnTo>
                  <a:pt x="15" y="8"/>
                </a:lnTo>
              </a:path>
            </a:pathLst>
          </a:custGeom>
          <a:noFill/>
          <a:ln w="1588" cap="rnd">
            <a:solidFill>
              <a:srgbClr val="008BC5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16" name="Freeform 478"/>
          <p:cNvSpPr>
            <a:spLocks/>
          </p:cNvSpPr>
          <p:nvPr/>
        </p:nvSpPr>
        <p:spPr bwMode="auto">
          <a:xfrm>
            <a:off x="4656138" y="5799138"/>
            <a:ext cx="71438" cy="153988"/>
          </a:xfrm>
          <a:custGeom>
            <a:avLst/>
            <a:gdLst>
              <a:gd name="T0" fmla="*/ 37 w 45"/>
              <a:gd name="T1" fmla="*/ 96 h 97"/>
              <a:gd name="T2" fmla="*/ 38 w 45"/>
              <a:gd name="T3" fmla="*/ 97 h 97"/>
              <a:gd name="T4" fmla="*/ 37 w 45"/>
              <a:gd name="T5" fmla="*/ 96 h 97"/>
              <a:gd name="T6" fmla="*/ 31 w 45"/>
              <a:gd name="T7" fmla="*/ 93 h 97"/>
              <a:gd name="T8" fmla="*/ 31 w 45"/>
              <a:gd name="T9" fmla="*/ 82 h 97"/>
              <a:gd name="T10" fmla="*/ 34 w 45"/>
              <a:gd name="T11" fmla="*/ 74 h 97"/>
              <a:gd name="T12" fmla="*/ 32 w 45"/>
              <a:gd name="T13" fmla="*/ 64 h 97"/>
              <a:gd name="T14" fmla="*/ 32 w 45"/>
              <a:gd name="T15" fmla="*/ 55 h 97"/>
              <a:gd name="T16" fmla="*/ 32 w 45"/>
              <a:gd name="T17" fmla="*/ 43 h 97"/>
              <a:gd name="T18" fmla="*/ 34 w 45"/>
              <a:gd name="T19" fmla="*/ 34 h 97"/>
              <a:gd name="T20" fmla="*/ 34 w 45"/>
              <a:gd name="T21" fmla="*/ 32 h 97"/>
              <a:gd name="T22" fmla="*/ 37 w 45"/>
              <a:gd name="T23" fmla="*/ 30 h 97"/>
              <a:gd name="T24" fmla="*/ 35 w 45"/>
              <a:gd name="T25" fmla="*/ 29 h 97"/>
              <a:gd name="T26" fmla="*/ 35 w 45"/>
              <a:gd name="T27" fmla="*/ 28 h 97"/>
              <a:gd name="T28" fmla="*/ 37 w 45"/>
              <a:gd name="T29" fmla="*/ 25 h 97"/>
              <a:gd name="T30" fmla="*/ 38 w 45"/>
              <a:gd name="T31" fmla="*/ 25 h 97"/>
              <a:gd name="T32" fmla="*/ 39 w 45"/>
              <a:gd name="T33" fmla="*/ 25 h 97"/>
              <a:gd name="T34" fmla="*/ 38 w 45"/>
              <a:gd name="T35" fmla="*/ 22 h 97"/>
              <a:gd name="T36" fmla="*/ 37 w 45"/>
              <a:gd name="T37" fmla="*/ 19 h 97"/>
              <a:gd name="T38" fmla="*/ 32 w 45"/>
              <a:gd name="T39" fmla="*/ 17 h 97"/>
              <a:gd name="T40" fmla="*/ 28 w 45"/>
              <a:gd name="T41" fmla="*/ 15 h 97"/>
              <a:gd name="T42" fmla="*/ 23 w 45"/>
              <a:gd name="T43" fmla="*/ 14 h 97"/>
              <a:gd name="T44" fmla="*/ 17 w 45"/>
              <a:gd name="T45" fmla="*/ 11 h 97"/>
              <a:gd name="T46" fmla="*/ 9 w 45"/>
              <a:gd name="T47" fmla="*/ 6 h 97"/>
              <a:gd name="T48" fmla="*/ 1 w 45"/>
              <a:gd name="T49" fmla="*/ 3 h 97"/>
              <a:gd name="T50" fmla="*/ 0 w 45"/>
              <a:gd name="T51" fmla="*/ 2 h 97"/>
              <a:gd name="T52" fmla="*/ 0 w 45"/>
              <a:gd name="T53" fmla="*/ 0 h 97"/>
              <a:gd name="T54" fmla="*/ 11 w 45"/>
              <a:gd name="T55" fmla="*/ 3 h 97"/>
              <a:gd name="T56" fmla="*/ 20 w 45"/>
              <a:gd name="T57" fmla="*/ 7 h 97"/>
              <a:gd name="T58" fmla="*/ 30 w 45"/>
              <a:gd name="T59" fmla="*/ 11 h 97"/>
              <a:gd name="T60" fmla="*/ 39 w 45"/>
              <a:gd name="T61" fmla="*/ 13 h 97"/>
              <a:gd name="T62" fmla="*/ 43 w 45"/>
              <a:gd name="T63" fmla="*/ 19 h 97"/>
              <a:gd name="T64" fmla="*/ 45 w 45"/>
              <a:gd name="T65" fmla="*/ 21 h 97"/>
              <a:gd name="T66" fmla="*/ 43 w 45"/>
              <a:gd name="T67" fmla="*/ 30 h 97"/>
              <a:gd name="T68" fmla="*/ 42 w 45"/>
              <a:gd name="T69" fmla="*/ 32 h 97"/>
              <a:gd name="T70" fmla="*/ 41 w 45"/>
              <a:gd name="T71" fmla="*/ 38 h 97"/>
              <a:gd name="T72" fmla="*/ 39 w 45"/>
              <a:gd name="T73" fmla="*/ 40 h 97"/>
              <a:gd name="T74" fmla="*/ 39 w 45"/>
              <a:gd name="T75" fmla="*/ 44 h 97"/>
              <a:gd name="T76" fmla="*/ 41 w 45"/>
              <a:gd name="T77" fmla="*/ 47 h 97"/>
              <a:gd name="T78" fmla="*/ 39 w 45"/>
              <a:gd name="T79" fmla="*/ 58 h 97"/>
              <a:gd name="T80" fmla="*/ 39 w 45"/>
              <a:gd name="T81" fmla="*/ 63 h 97"/>
              <a:gd name="T82" fmla="*/ 39 w 45"/>
              <a:gd name="T83" fmla="*/ 67 h 97"/>
              <a:gd name="T84" fmla="*/ 41 w 45"/>
              <a:gd name="T85" fmla="*/ 77 h 97"/>
              <a:gd name="T86" fmla="*/ 38 w 45"/>
              <a:gd name="T87" fmla="*/ 83 h 97"/>
              <a:gd name="T88" fmla="*/ 37 w 45"/>
              <a:gd name="T89" fmla="*/ 89 h 97"/>
              <a:gd name="T90" fmla="*/ 37 w 45"/>
              <a:gd name="T91" fmla="*/ 90 h 97"/>
              <a:gd name="T92" fmla="*/ 37 w 45"/>
              <a:gd name="T93" fmla="*/ 92 h 97"/>
              <a:gd name="T94" fmla="*/ 37 w 45"/>
              <a:gd name="T95" fmla="*/ 96 h 9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</a:cxnLst>
            <a:rect l="0" t="0" r="r" b="b"/>
            <a:pathLst>
              <a:path w="45" h="97">
                <a:moveTo>
                  <a:pt x="37" y="96"/>
                </a:moveTo>
                <a:lnTo>
                  <a:pt x="38" y="97"/>
                </a:lnTo>
                <a:lnTo>
                  <a:pt x="37" y="96"/>
                </a:lnTo>
                <a:lnTo>
                  <a:pt x="31" y="93"/>
                </a:lnTo>
                <a:lnTo>
                  <a:pt x="31" y="82"/>
                </a:lnTo>
                <a:lnTo>
                  <a:pt x="34" y="74"/>
                </a:lnTo>
                <a:lnTo>
                  <a:pt x="32" y="64"/>
                </a:lnTo>
                <a:lnTo>
                  <a:pt x="32" y="55"/>
                </a:lnTo>
                <a:lnTo>
                  <a:pt x="32" y="43"/>
                </a:lnTo>
                <a:lnTo>
                  <a:pt x="34" y="34"/>
                </a:lnTo>
                <a:lnTo>
                  <a:pt x="34" y="32"/>
                </a:lnTo>
                <a:lnTo>
                  <a:pt x="37" y="30"/>
                </a:lnTo>
                <a:lnTo>
                  <a:pt x="35" y="29"/>
                </a:lnTo>
                <a:lnTo>
                  <a:pt x="35" y="28"/>
                </a:lnTo>
                <a:lnTo>
                  <a:pt x="37" y="25"/>
                </a:lnTo>
                <a:lnTo>
                  <a:pt x="38" y="25"/>
                </a:lnTo>
                <a:lnTo>
                  <a:pt x="39" y="25"/>
                </a:lnTo>
                <a:lnTo>
                  <a:pt x="38" y="22"/>
                </a:lnTo>
                <a:lnTo>
                  <a:pt x="37" y="19"/>
                </a:lnTo>
                <a:lnTo>
                  <a:pt x="32" y="17"/>
                </a:lnTo>
                <a:lnTo>
                  <a:pt x="28" y="15"/>
                </a:lnTo>
                <a:lnTo>
                  <a:pt x="23" y="14"/>
                </a:lnTo>
                <a:lnTo>
                  <a:pt x="17" y="11"/>
                </a:lnTo>
                <a:lnTo>
                  <a:pt x="9" y="6"/>
                </a:lnTo>
                <a:lnTo>
                  <a:pt x="1" y="3"/>
                </a:lnTo>
                <a:lnTo>
                  <a:pt x="0" y="2"/>
                </a:lnTo>
                <a:lnTo>
                  <a:pt x="0" y="0"/>
                </a:lnTo>
                <a:lnTo>
                  <a:pt x="11" y="3"/>
                </a:lnTo>
                <a:lnTo>
                  <a:pt x="20" y="7"/>
                </a:lnTo>
                <a:lnTo>
                  <a:pt x="30" y="11"/>
                </a:lnTo>
                <a:lnTo>
                  <a:pt x="39" y="13"/>
                </a:lnTo>
                <a:lnTo>
                  <a:pt x="43" y="19"/>
                </a:lnTo>
                <a:lnTo>
                  <a:pt x="45" y="21"/>
                </a:lnTo>
                <a:lnTo>
                  <a:pt x="43" y="30"/>
                </a:lnTo>
                <a:lnTo>
                  <a:pt x="42" y="32"/>
                </a:lnTo>
                <a:lnTo>
                  <a:pt x="41" y="38"/>
                </a:lnTo>
                <a:lnTo>
                  <a:pt x="39" y="40"/>
                </a:lnTo>
                <a:lnTo>
                  <a:pt x="39" y="44"/>
                </a:lnTo>
                <a:lnTo>
                  <a:pt x="41" y="47"/>
                </a:lnTo>
                <a:lnTo>
                  <a:pt x="39" y="58"/>
                </a:lnTo>
                <a:lnTo>
                  <a:pt x="39" y="63"/>
                </a:lnTo>
                <a:lnTo>
                  <a:pt x="39" y="67"/>
                </a:lnTo>
                <a:lnTo>
                  <a:pt x="41" y="77"/>
                </a:lnTo>
                <a:lnTo>
                  <a:pt x="38" y="83"/>
                </a:lnTo>
                <a:lnTo>
                  <a:pt x="37" y="89"/>
                </a:lnTo>
                <a:lnTo>
                  <a:pt x="37" y="90"/>
                </a:lnTo>
                <a:lnTo>
                  <a:pt x="37" y="92"/>
                </a:lnTo>
                <a:lnTo>
                  <a:pt x="37" y="96"/>
                </a:lnTo>
              </a:path>
            </a:pathLst>
          </a:custGeom>
          <a:noFill/>
          <a:ln w="1588" cap="rnd">
            <a:solidFill>
              <a:srgbClr val="008BC5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17" name="Freeform 479"/>
          <p:cNvSpPr>
            <a:spLocks/>
          </p:cNvSpPr>
          <p:nvPr/>
        </p:nvSpPr>
        <p:spPr bwMode="auto">
          <a:xfrm>
            <a:off x="4621213" y="5762625"/>
            <a:ext cx="93663" cy="33338"/>
          </a:xfrm>
          <a:custGeom>
            <a:avLst/>
            <a:gdLst>
              <a:gd name="T0" fmla="*/ 59 w 59"/>
              <a:gd name="T1" fmla="*/ 21 h 21"/>
              <a:gd name="T2" fmla="*/ 57 w 59"/>
              <a:gd name="T3" fmla="*/ 21 h 21"/>
              <a:gd name="T4" fmla="*/ 45 w 59"/>
              <a:gd name="T5" fmla="*/ 21 h 21"/>
              <a:gd name="T6" fmla="*/ 34 w 59"/>
              <a:gd name="T7" fmla="*/ 16 h 21"/>
              <a:gd name="T8" fmla="*/ 31 w 59"/>
              <a:gd name="T9" fmla="*/ 15 h 21"/>
              <a:gd name="T10" fmla="*/ 24 w 59"/>
              <a:gd name="T11" fmla="*/ 12 h 21"/>
              <a:gd name="T12" fmla="*/ 14 w 59"/>
              <a:gd name="T13" fmla="*/ 6 h 21"/>
              <a:gd name="T14" fmla="*/ 3 w 59"/>
              <a:gd name="T15" fmla="*/ 1 h 21"/>
              <a:gd name="T16" fmla="*/ 0 w 59"/>
              <a:gd name="T17" fmla="*/ 0 h 21"/>
              <a:gd name="T18" fmla="*/ 3 w 59"/>
              <a:gd name="T19" fmla="*/ 0 h 21"/>
              <a:gd name="T20" fmla="*/ 9 w 59"/>
              <a:gd name="T21" fmla="*/ 0 h 21"/>
              <a:gd name="T22" fmla="*/ 20 w 59"/>
              <a:gd name="T23" fmla="*/ 6 h 21"/>
              <a:gd name="T24" fmla="*/ 24 w 59"/>
              <a:gd name="T25" fmla="*/ 7 h 21"/>
              <a:gd name="T26" fmla="*/ 30 w 59"/>
              <a:gd name="T27" fmla="*/ 11 h 21"/>
              <a:gd name="T28" fmla="*/ 37 w 59"/>
              <a:gd name="T29" fmla="*/ 12 h 21"/>
              <a:gd name="T30" fmla="*/ 41 w 59"/>
              <a:gd name="T31" fmla="*/ 14 h 21"/>
              <a:gd name="T32" fmla="*/ 50 w 59"/>
              <a:gd name="T33" fmla="*/ 16 h 21"/>
              <a:gd name="T34" fmla="*/ 59 w 59"/>
              <a:gd name="T35" fmla="*/ 19 h 21"/>
              <a:gd name="T36" fmla="*/ 59 w 59"/>
              <a:gd name="T37" fmla="*/ 21 h 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59" h="21">
                <a:moveTo>
                  <a:pt x="59" y="21"/>
                </a:moveTo>
                <a:lnTo>
                  <a:pt x="57" y="21"/>
                </a:lnTo>
                <a:lnTo>
                  <a:pt x="45" y="21"/>
                </a:lnTo>
                <a:lnTo>
                  <a:pt x="34" y="16"/>
                </a:lnTo>
                <a:lnTo>
                  <a:pt x="31" y="15"/>
                </a:lnTo>
                <a:lnTo>
                  <a:pt x="24" y="12"/>
                </a:lnTo>
                <a:lnTo>
                  <a:pt x="14" y="6"/>
                </a:lnTo>
                <a:lnTo>
                  <a:pt x="3" y="1"/>
                </a:lnTo>
                <a:lnTo>
                  <a:pt x="0" y="0"/>
                </a:lnTo>
                <a:lnTo>
                  <a:pt x="3" y="0"/>
                </a:lnTo>
                <a:lnTo>
                  <a:pt x="9" y="0"/>
                </a:lnTo>
                <a:lnTo>
                  <a:pt x="20" y="6"/>
                </a:lnTo>
                <a:lnTo>
                  <a:pt x="24" y="7"/>
                </a:lnTo>
                <a:lnTo>
                  <a:pt x="30" y="11"/>
                </a:lnTo>
                <a:lnTo>
                  <a:pt x="37" y="12"/>
                </a:lnTo>
                <a:lnTo>
                  <a:pt x="41" y="14"/>
                </a:lnTo>
                <a:lnTo>
                  <a:pt x="50" y="16"/>
                </a:lnTo>
                <a:lnTo>
                  <a:pt x="59" y="19"/>
                </a:lnTo>
                <a:lnTo>
                  <a:pt x="59" y="21"/>
                </a:lnTo>
              </a:path>
            </a:pathLst>
          </a:custGeom>
          <a:noFill/>
          <a:ln w="1588" cap="rnd">
            <a:solidFill>
              <a:srgbClr val="008BC5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18" name="Freeform 480"/>
          <p:cNvSpPr>
            <a:spLocks/>
          </p:cNvSpPr>
          <p:nvPr/>
        </p:nvSpPr>
        <p:spPr bwMode="auto">
          <a:xfrm>
            <a:off x="4757738" y="5756275"/>
            <a:ext cx="42863" cy="30163"/>
          </a:xfrm>
          <a:custGeom>
            <a:avLst/>
            <a:gdLst>
              <a:gd name="T0" fmla="*/ 26 w 27"/>
              <a:gd name="T1" fmla="*/ 18 h 19"/>
              <a:gd name="T2" fmla="*/ 18 w 27"/>
              <a:gd name="T3" fmla="*/ 19 h 19"/>
              <a:gd name="T4" fmla="*/ 9 w 27"/>
              <a:gd name="T5" fmla="*/ 15 h 19"/>
              <a:gd name="T6" fmla="*/ 4 w 27"/>
              <a:gd name="T7" fmla="*/ 7 h 19"/>
              <a:gd name="T8" fmla="*/ 0 w 27"/>
              <a:gd name="T9" fmla="*/ 3 h 19"/>
              <a:gd name="T10" fmla="*/ 0 w 27"/>
              <a:gd name="T11" fmla="*/ 1 h 19"/>
              <a:gd name="T12" fmla="*/ 1 w 27"/>
              <a:gd name="T13" fmla="*/ 0 h 19"/>
              <a:gd name="T14" fmla="*/ 7 w 27"/>
              <a:gd name="T15" fmla="*/ 3 h 19"/>
              <a:gd name="T16" fmla="*/ 11 w 27"/>
              <a:gd name="T17" fmla="*/ 10 h 19"/>
              <a:gd name="T18" fmla="*/ 19 w 27"/>
              <a:gd name="T19" fmla="*/ 15 h 19"/>
              <a:gd name="T20" fmla="*/ 27 w 27"/>
              <a:gd name="T21" fmla="*/ 15 h 19"/>
              <a:gd name="T22" fmla="*/ 27 w 27"/>
              <a:gd name="T23" fmla="*/ 16 h 19"/>
              <a:gd name="T24" fmla="*/ 27 w 27"/>
              <a:gd name="T25" fmla="*/ 18 h 19"/>
              <a:gd name="T26" fmla="*/ 26 w 27"/>
              <a:gd name="T27" fmla="*/ 18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27" h="19">
                <a:moveTo>
                  <a:pt x="26" y="18"/>
                </a:moveTo>
                <a:lnTo>
                  <a:pt x="18" y="19"/>
                </a:lnTo>
                <a:lnTo>
                  <a:pt x="9" y="15"/>
                </a:lnTo>
                <a:lnTo>
                  <a:pt x="4" y="7"/>
                </a:lnTo>
                <a:lnTo>
                  <a:pt x="0" y="3"/>
                </a:lnTo>
                <a:lnTo>
                  <a:pt x="0" y="1"/>
                </a:lnTo>
                <a:lnTo>
                  <a:pt x="1" y="0"/>
                </a:lnTo>
                <a:lnTo>
                  <a:pt x="7" y="3"/>
                </a:lnTo>
                <a:lnTo>
                  <a:pt x="11" y="10"/>
                </a:lnTo>
                <a:lnTo>
                  <a:pt x="19" y="15"/>
                </a:lnTo>
                <a:lnTo>
                  <a:pt x="27" y="15"/>
                </a:lnTo>
                <a:lnTo>
                  <a:pt x="27" y="16"/>
                </a:lnTo>
                <a:lnTo>
                  <a:pt x="27" y="18"/>
                </a:lnTo>
                <a:lnTo>
                  <a:pt x="26" y="18"/>
                </a:lnTo>
              </a:path>
            </a:pathLst>
          </a:custGeom>
          <a:noFill/>
          <a:ln w="1588" cap="rnd">
            <a:solidFill>
              <a:srgbClr val="008BC5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19" name="Freeform 481"/>
          <p:cNvSpPr>
            <a:spLocks/>
          </p:cNvSpPr>
          <p:nvPr/>
        </p:nvSpPr>
        <p:spPr bwMode="auto">
          <a:xfrm>
            <a:off x="5381626" y="5724525"/>
            <a:ext cx="20638" cy="80963"/>
          </a:xfrm>
          <a:custGeom>
            <a:avLst/>
            <a:gdLst>
              <a:gd name="T0" fmla="*/ 13 w 13"/>
              <a:gd name="T1" fmla="*/ 50 h 51"/>
              <a:gd name="T2" fmla="*/ 13 w 13"/>
              <a:gd name="T3" fmla="*/ 51 h 51"/>
              <a:gd name="T4" fmla="*/ 13 w 13"/>
              <a:gd name="T5" fmla="*/ 50 h 51"/>
              <a:gd name="T6" fmla="*/ 12 w 13"/>
              <a:gd name="T7" fmla="*/ 50 h 51"/>
              <a:gd name="T8" fmla="*/ 11 w 13"/>
              <a:gd name="T9" fmla="*/ 49 h 51"/>
              <a:gd name="T10" fmla="*/ 9 w 13"/>
              <a:gd name="T11" fmla="*/ 47 h 51"/>
              <a:gd name="T12" fmla="*/ 9 w 13"/>
              <a:gd name="T13" fmla="*/ 39 h 51"/>
              <a:gd name="T14" fmla="*/ 7 w 13"/>
              <a:gd name="T15" fmla="*/ 28 h 51"/>
              <a:gd name="T16" fmla="*/ 5 w 13"/>
              <a:gd name="T17" fmla="*/ 25 h 51"/>
              <a:gd name="T18" fmla="*/ 4 w 13"/>
              <a:gd name="T19" fmla="*/ 23 h 51"/>
              <a:gd name="T20" fmla="*/ 7 w 13"/>
              <a:gd name="T21" fmla="*/ 21 h 51"/>
              <a:gd name="T22" fmla="*/ 4 w 13"/>
              <a:gd name="T23" fmla="*/ 13 h 51"/>
              <a:gd name="T24" fmla="*/ 4 w 13"/>
              <a:gd name="T25" fmla="*/ 12 h 51"/>
              <a:gd name="T26" fmla="*/ 2 w 13"/>
              <a:gd name="T27" fmla="*/ 9 h 51"/>
              <a:gd name="T28" fmla="*/ 1 w 13"/>
              <a:gd name="T29" fmla="*/ 4 h 51"/>
              <a:gd name="T30" fmla="*/ 0 w 13"/>
              <a:gd name="T31" fmla="*/ 0 h 51"/>
              <a:gd name="T32" fmla="*/ 4 w 13"/>
              <a:gd name="T33" fmla="*/ 0 h 51"/>
              <a:gd name="T34" fmla="*/ 5 w 13"/>
              <a:gd name="T35" fmla="*/ 8 h 51"/>
              <a:gd name="T36" fmla="*/ 7 w 13"/>
              <a:gd name="T37" fmla="*/ 10 h 51"/>
              <a:gd name="T38" fmla="*/ 9 w 13"/>
              <a:gd name="T39" fmla="*/ 15 h 51"/>
              <a:gd name="T40" fmla="*/ 9 w 13"/>
              <a:gd name="T41" fmla="*/ 17 h 51"/>
              <a:gd name="T42" fmla="*/ 11 w 13"/>
              <a:gd name="T43" fmla="*/ 24 h 51"/>
              <a:gd name="T44" fmla="*/ 11 w 13"/>
              <a:gd name="T45" fmla="*/ 32 h 51"/>
              <a:gd name="T46" fmla="*/ 12 w 13"/>
              <a:gd name="T47" fmla="*/ 45 h 51"/>
              <a:gd name="T48" fmla="*/ 13 w 13"/>
              <a:gd name="T49" fmla="*/ 47 h 51"/>
              <a:gd name="T50" fmla="*/ 13 w 13"/>
              <a:gd name="T51" fmla="*/ 50 h 5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</a:cxnLst>
            <a:rect l="0" t="0" r="r" b="b"/>
            <a:pathLst>
              <a:path w="13" h="51">
                <a:moveTo>
                  <a:pt x="13" y="50"/>
                </a:moveTo>
                <a:lnTo>
                  <a:pt x="13" y="51"/>
                </a:lnTo>
                <a:lnTo>
                  <a:pt x="13" y="50"/>
                </a:lnTo>
                <a:lnTo>
                  <a:pt x="12" y="50"/>
                </a:lnTo>
                <a:lnTo>
                  <a:pt x="11" y="49"/>
                </a:lnTo>
                <a:lnTo>
                  <a:pt x="9" y="47"/>
                </a:lnTo>
                <a:lnTo>
                  <a:pt x="9" y="39"/>
                </a:lnTo>
                <a:lnTo>
                  <a:pt x="7" y="28"/>
                </a:lnTo>
                <a:lnTo>
                  <a:pt x="5" y="25"/>
                </a:lnTo>
                <a:lnTo>
                  <a:pt x="4" y="23"/>
                </a:lnTo>
                <a:lnTo>
                  <a:pt x="7" y="21"/>
                </a:lnTo>
                <a:lnTo>
                  <a:pt x="4" y="13"/>
                </a:lnTo>
                <a:lnTo>
                  <a:pt x="4" y="12"/>
                </a:lnTo>
                <a:lnTo>
                  <a:pt x="2" y="9"/>
                </a:lnTo>
                <a:lnTo>
                  <a:pt x="1" y="4"/>
                </a:lnTo>
                <a:lnTo>
                  <a:pt x="0" y="0"/>
                </a:lnTo>
                <a:lnTo>
                  <a:pt x="4" y="0"/>
                </a:lnTo>
                <a:lnTo>
                  <a:pt x="5" y="8"/>
                </a:lnTo>
                <a:lnTo>
                  <a:pt x="7" y="10"/>
                </a:lnTo>
                <a:lnTo>
                  <a:pt x="9" y="15"/>
                </a:lnTo>
                <a:lnTo>
                  <a:pt x="9" y="17"/>
                </a:lnTo>
                <a:lnTo>
                  <a:pt x="11" y="24"/>
                </a:lnTo>
                <a:lnTo>
                  <a:pt x="11" y="32"/>
                </a:lnTo>
                <a:lnTo>
                  <a:pt x="12" y="45"/>
                </a:lnTo>
                <a:lnTo>
                  <a:pt x="13" y="47"/>
                </a:lnTo>
                <a:lnTo>
                  <a:pt x="13" y="50"/>
                </a:lnTo>
              </a:path>
            </a:pathLst>
          </a:custGeom>
          <a:noFill/>
          <a:ln w="1588" cap="rnd">
            <a:solidFill>
              <a:srgbClr val="008BC5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20" name="Freeform 482"/>
          <p:cNvSpPr>
            <a:spLocks/>
          </p:cNvSpPr>
          <p:nvPr/>
        </p:nvSpPr>
        <p:spPr bwMode="auto">
          <a:xfrm>
            <a:off x="4324351" y="5645150"/>
            <a:ext cx="60325" cy="52388"/>
          </a:xfrm>
          <a:custGeom>
            <a:avLst/>
            <a:gdLst>
              <a:gd name="T0" fmla="*/ 8 w 38"/>
              <a:gd name="T1" fmla="*/ 32 h 33"/>
              <a:gd name="T2" fmla="*/ 1 w 38"/>
              <a:gd name="T3" fmla="*/ 33 h 33"/>
              <a:gd name="T4" fmla="*/ 0 w 38"/>
              <a:gd name="T5" fmla="*/ 32 h 33"/>
              <a:gd name="T6" fmla="*/ 0 w 38"/>
              <a:gd name="T7" fmla="*/ 30 h 33"/>
              <a:gd name="T8" fmla="*/ 4 w 38"/>
              <a:gd name="T9" fmla="*/ 26 h 33"/>
              <a:gd name="T10" fmla="*/ 11 w 38"/>
              <a:gd name="T11" fmla="*/ 22 h 33"/>
              <a:gd name="T12" fmla="*/ 15 w 38"/>
              <a:gd name="T13" fmla="*/ 17 h 33"/>
              <a:gd name="T14" fmla="*/ 20 w 38"/>
              <a:gd name="T15" fmla="*/ 14 h 33"/>
              <a:gd name="T16" fmla="*/ 24 w 38"/>
              <a:gd name="T17" fmla="*/ 11 h 33"/>
              <a:gd name="T18" fmla="*/ 26 w 38"/>
              <a:gd name="T19" fmla="*/ 10 h 33"/>
              <a:gd name="T20" fmla="*/ 27 w 38"/>
              <a:gd name="T21" fmla="*/ 9 h 33"/>
              <a:gd name="T22" fmla="*/ 27 w 38"/>
              <a:gd name="T23" fmla="*/ 7 h 33"/>
              <a:gd name="T24" fmla="*/ 29 w 38"/>
              <a:gd name="T25" fmla="*/ 3 h 33"/>
              <a:gd name="T26" fmla="*/ 29 w 38"/>
              <a:gd name="T27" fmla="*/ 2 h 33"/>
              <a:gd name="T28" fmla="*/ 37 w 38"/>
              <a:gd name="T29" fmla="*/ 0 h 33"/>
              <a:gd name="T30" fmla="*/ 38 w 38"/>
              <a:gd name="T31" fmla="*/ 3 h 33"/>
              <a:gd name="T32" fmla="*/ 31 w 38"/>
              <a:gd name="T33" fmla="*/ 9 h 33"/>
              <a:gd name="T34" fmla="*/ 30 w 38"/>
              <a:gd name="T35" fmla="*/ 14 h 33"/>
              <a:gd name="T36" fmla="*/ 29 w 38"/>
              <a:gd name="T37" fmla="*/ 15 h 33"/>
              <a:gd name="T38" fmla="*/ 27 w 38"/>
              <a:gd name="T39" fmla="*/ 18 h 33"/>
              <a:gd name="T40" fmla="*/ 22 w 38"/>
              <a:gd name="T41" fmla="*/ 20 h 33"/>
              <a:gd name="T42" fmla="*/ 16 w 38"/>
              <a:gd name="T43" fmla="*/ 24 h 33"/>
              <a:gd name="T44" fmla="*/ 14 w 38"/>
              <a:gd name="T45" fmla="*/ 28 h 33"/>
              <a:gd name="T46" fmla="*/ 8 w 38"/>
              <a:gd name="T47" fmla="*/ 32 h 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38" h="33">
                <a:moveTo>
                  <a:pt x="8" y="32"/>
                </a:moveTo>
                <a:lnTo>
                  <a:pt x="1" y="33"/>
                </a:lnTo>
                <a:lnTo>
                  <a:pt x="0" y="32"/>
                </a:lnTo>
                <a:lnTo>
                  <a:pt x="0" y="30"/>
                </a:lnTo>
                <a:lnTo>
                  <a:pt x="4" y="26"/>
                </a:lnTo>
                <a:lnTo>
                  <a:pt x="11" y="22"/>
                </a:lnTo>
                <a:lnTo>
                  <a:pt x="15" y="17"/>
                </a:lnTo>
                <a:lnTo>
                  <a:pt x="20" y="14"/>
                </a:lnTo>
                <a:lnTo>
                  <a:pt x="24" y="11"/>
                </a:lnTo>
                <a:lnTo>
                  <a:pt x="26" y="10"/>
                </a:lnTo>
                <a:lnTo>
                  <a:pt x="27" y="9"/>
                </a:lnTo>
                <a:lnTo>
                  <a:pt x="27" y="7"/>
                </a:lnTo>
                <a:lnTo>
                  <a:pt x="29" y="3"/>
                </a:lnTo>
                <a:lnTo>
                  <a:pt x="29" y="2"/>
                </a:lnTo>
                <a:lnTo>
                  <a:pt x="37" y="0"/>
                </a:lnTo>
                <a:lnTo>
                  <a:pt x="38" y="3"/>
                </a:lnTo>
                <a:lnTo>
                  <a:pt x="31" y="9"/>
                </a:lnTo>
                <a:lnTo>
                  <a:pt x="30" y="14"/>
                </a:lnTo>
                <a:lnTo>
                  <a:pt x="29" y="15"/>
                </a:lnTo>
                <a:lnTo>
                  <a:pt x="27" y="18"/>
                </a:lnTo>
                <a:lnTo>
                  <a:pt x="22" y="20"/>
                </a:lnTo>
                <a:lnTo>
                  <a:pt x="16" y="24"/>
                </a:lnTo>
                <a:lnTo>
                  <a:pt x="14" y="28"/>
                </a:lnTo>
                <a:lnTo>
                  <a:pt x="8" y="32"/>
                </a:lnTo>
              </a:path>
            </a:pathLst>
          </a:custGeom>
          <a:noFill/>
          <a:ln w="1588" cap="rnd">
            <a:solidFill>
              <a:srgbClr val="008BC5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21" name="Freeform 483"/>
          <p:cNvSpPr>
            <a:spLocks/>
          </p:cNvSpPr>
          <p:nvPr/>
        </p:nvSpPr>
        <p:spPr bwMode="auto">
          <a:xfrm>
            <a:off x="4573588" y="5614988"/>
            <a:ext cx="69850" cy="57150"/>
          </a:xfrm>
          <a:custGeom>
            <a:avLst/>
            <a:gdLst>
              <a:gd name="T0" fmla="*/ 22 w 44"/>
              <a:gd name="T1" fmla="*/ 15 h 36"/>
              <a:gd name="T2" fmla="*/ 24 w 44"/>
              <a:gd name="T3" fmla="*/ 19 h 36"/>
              <a:gd name="T4" fmla="*/ 31 w 44"/>
              <a:gd name="T5" fmla="*/ 19 h 36"/>
              <a:gd name="T6" fmla="*/ 37 w 44"/>
              <a:gd name="T7" fmla="*/ 21 h 36"/>
              <a:gd name="T8" fmla="*/ 41 w 44"/>
              <a:gd name="T9" fmla="*/ 21 h 36"/>
              <a:gd name="T10" fmla="*/ 42 w 44"/>
              <a:gd name="T11" fmla="*/ 26 h 36"/>
              <a:gd name="T12" fmla="*/ 44 w 44"/>
              <a:gd name="T13" fmla="*/ 32 h 36"/>
              <a:gd name="T14" fmla="*/ 44 w 44"/>
              <a:gd name="T15" fmla="*/ 34 h 36"/>
              <a:gd name="T16" fmla="*/ 42 w 44"/>
              <a:gd name="T17" fmla="*/ 36 h 36"/>
              <a:gd name="T18" fmla="*/ 41 w 44"/>
              <a:gd name="T19" fmla="*/ 36 h 36"/>
              <a:gd name="T20" fmla="*/ 39 w 44"/>
              <a:gd name="T21" fmla="*/ 36 h 36"/>
              <a:gd name="T22" fmla="*/ 37 w 44"/>
              <a:gd name="T23" fmla="*/ 36 h 36"/>
              <a:gd name="T24" fmla="*/ 33 w 44"/>
              <a:gd name="T25" fmla="*/ 32 h 36"/>
              <a:gd name="T26" fmla="*/ 31 w 44"/>
              <a:gd name="T27" fmla="*/ 26 h 36"/>
              <a:gd name="T28" fmla="*/ 26 w 44"/>
              <a:gd name="T29" fmla="*/ 25 h 36"/>
              <a:gd name="T30" fmla="*/ 20 w 44"/>
              <a:gd name="T31" fmla="*/ 21 h 36"/>
              <a:gd name="T32" fmla="*/ 19 w 44"/>
              <a:gd name="T33" fmla="*/ 19 h 36"/>
              <a:gd name="T34" fmla="*/ 13 w 44"/>
              <a:gd name="T35" fmla="*/ 14 h 36"/>
              <a:gd name="T36" fmla="*/ 5 w 44"/>
              <a:gd name="T37" fmla="*/ 7 h 36"/>
              <a:gd name="T38" fmla="*/ 0 w 44"/>
              <a:gd name="T39" fmla="*/ 0 h 36"/>
              <a:gd name="T40" fmla="*/ 5 w 44"/>
              <a:gd name="T41" fmla="*/ 2 h 36"/>
              <a:gd name="T42" fmla="*/ 16 w 44"/>
              <a:gd name="T43" fmla="*/ 10 h 36"/>
              <a:gd name="T44" fmla="*/ 22 w 44"/>
              <a:gd name="T45" fmla="*/ 15 h 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44" h="36">
                <a:moveTo>
                  <a:pt x="22" y="15"/>
                </a:moveTo>
                <a:lnTo>
                  <a:pt x="24" y="19"/>
                </a:lnTo>
                <a:lnTo>
                  <a:pt x="31" y="19"/>
                </a:lnTo>
                <a:lnTo>
                  <a:pt x="37" y="21"/>
                </a:lnTo>
                <a:lnTo>
                  <a:pt x="41" y="21"/>
                </a:lnTo>
                <a:lnTo>
                  <a:pt x="42" y="26"/>
                </a:lnTo>
                <a:lnTo>
                  <a:pt x="44" y="32"/>
                </a:lnTo>
                <a:lnTo>
                  <a:pt x="44" y="34"/>
                </a:lnTo>
                <a:lnTo>
                  <a:pt x="42" y="36"/>
                </a:lnTo>
                <a:lnTo>
                  <a:pt x="41" y="36"/>
                </a:lnTo>
                <a:lnTo>
                  <a:pt x="39" y="36"/>
                </a:lnTo>
                <a:lnTo>
                  <a:pt x="37" y="36"/>
                </a:lnTo>
                <a:lnTo>
                  <a:pt x="33" y="32"/>
                </a:lnTo>
                <a:lnTo>
                  <a:pt x="31" y="26"/>
                </a:lnTo>
                <a:lnTo>
                  <a:pt x="26" y="25"/>
                </a:lnTo>
                <a:lnTo>
                  <a:pt x="20" y="21"/>
                </a:lnTo>
                <a:lnTo>
                  <a:pt x="19" y="19"/>
                </a:lnTo>
                <a:lnTo>
                  <a:pt x="13" y="14"/>
                </a:lnTo>
                <a:lnTo>
                  <a:pt x="5" y="7"/>
                </a:lnTo>
                <a:lnTo>
                  <a:pt x="0" y="0"/>
                </a:lnTo>
                <a:lnTo>
                  <a:pt x="5" y="2"/>
                </a:lnTo>
                <a:lnTo>
                  <a:pt x="16" y="10"/>
                </a:lnTo>
                <a:lnTo>
                  <a:pt x="22" y="15"/>
                </a:lnTo>
              </a:path>
            </a:pathLst>
          </a:custGeom>
          <a:noFill/>
          <a:ln w="1588" cap="rnd">
            <a:solidFill>
              <a:srgbClr val="008BC5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22" name="Freeform 484"/>
          <p:cNvSpPr>
            <a:spLocks/>
          </p:cNvSpPr>
          <p:nvPr/>
        </p:nvSpPr>
        <p:spPr bwMode="auto">
          <a:xfrm>
            <a:off x="5286376" y="5605463"/>
            <a:ext cx="41275" cy="127000"/>
          </a:xfrm>
          <a:custGeom>
            <a:avLst/>
            <a:gdLst>
              <a:gd name="T0" fmla="*/ 23 w 26"/>
              <a:gd name="T1" fmla="*/ 79 h 80"/>
              <a:gd name="T2" fmla="*/ 19 w 26"/>
              <a:gd name="T3" fmla="*/ 80 h 80"/>
              <a:gd name="T4" fmla="*/ 17 w 26"/>
              <a:gd name="T5" fmla="*/ 77 h 80"/>
              <a:gd name="T6" fmla="*/ 17 w 26"/>
              <a:gd name="T7" fmla="*/ 76 h 80"/>
              <a:gd name="T8" fmla="*/ 17 w 26"/>
              <a:gd name="T9" fmla="*/ 73 h 80"/>
              <a:gd name="T10" fmla="*/ 17 w 26"/>
              <a:gd name="T11" fmla="*/ 69 h 80"/>
              <a:gd name="T12" fmla="*/ 17 w 26"/>
              <a:gd name="T13" fmla="*/ 68 h 80"/>
              <a:gd name="T14" fmla="*/ 17 w 26"/>
              <a:gd name="T15" fmla="*/ 65 h 80"/>
              <a:gd name="T16" fmla="*/ 16 w 26"/>
              <a:gd name="T17" fmla="*/ 55 h 80"/>
              <a:gd name="T18" fmla="*/ 19 w 26"/>
              <a:gd name="T19" fmla="*/ 53 h 80"/>
              <a:gd name="T20" fmla="*/ 17 w 26"/>
              <a:gd name="T21" fmla="*/ 47 h 80"/>
              <a:gd name="T22" fmla="*/ 16 w 26"/>
              <a:gd name="T23" fmla="*/ 40 h 80"/>
              <a:gd name="T24" fmla="*/ 16 w 26"/>
              <a:gd name="T25" fmla="*/ 36 h 80"/>
              <a:gd name="T26" fmla="*/ 13 w 26"/>
              <a:gd name="T27" fmla="*/ 30 h 80"/>
              <a:gd name="T28" fmla="*/ 11 w 26"/>
              <a:gd name="T29" fmla="*/ 27 h 80"/>
              <a:gd name="T30" fmla="*/ 7 w 26"/>
              <a:gd name="T31" fmla="*/ 23 h 80"/>
              <a:gd name="T32" fmla="*/ 5 w 26"/>
              <a:gd name="T33" fmla="*/ 20 h 80"/>
              <a:gd name="T34" fmla="*/ 7 w 26"/>
              <a:gd name="T35" fmla="*/ 17 h 80"/>
              <a:gd name="T36" fmla="*/ 7 w 26"/>
              <a:gd name="T37" fmla="*/ 12 h 80"/>
              <a:gd name="T38" fmla="*/ 5 w 26"/>
              <a:gd name="T39" fmla="*/ 8 h 80"/>
              <a:gd name="T40" fmla="*/ 4 w 26"/>
              <a:gd name="T41" fmla="*/ 4 h 80"/>
              <a:gd name="T42" fmla="*/ 0 w 26"/>
              <a:gd name="T43" fmla="*/ 0 h 80"/>
              <a:gd name="T44" fmla="*/ 2 w 26"/>
              <a:gd name="T45" fmla="*/ 0 h 80"/>
              <a:gd name="T46" fmla="*/ 4 w 26"/>
              <a:gd name="T47" fmla="*/ 1 h 80"/>
              <a:gd name="T48" fmla="*/ 8 w 26"/>
              <a:gd name="T49" fmla="*/ 2 h 80"/>
              <a:gd name="T50" fmla="*/ 12 w 26"/>
              <a:gd name="T51" fmla="*/ 8 h 80"/>
              <a:gd name="T52" fmla="*/ 12 w 26"/>
              <a:gd name="T53" fmla="*/ 9 h 80"/>
              <a:gd name="T54" fmla="*/ 17 w 26"/>
              <a:gd name="T55" fmla="*/ 17 h 80"/>
              <a:gd name="T56" fmla="*/ 22 w 26"/>
              <a:gd name="T57" fmla="*/ 25 h 80"/>
              <a:gd name="T58" fmla="*/ 24 w 26"/>
              <a:gd name="T59" fmla="*/ 36 h 80"/>
              <a:gd name="T60" fmla="*/ 24 w 26"/>
              <a:gd name="T61" fmla="*/ 49 h 80"/>
              <a:gd name="T62" fmla="*/ 26 w 26"/>
              <a:gd name="T63" fmla="*/ 57 h 80"/>
              <a:gd name="T64" fmla="*/ 24 w 26"/>
              <a:gd name="T65" fmla="*/ 60 h 80"/>
              <a:gd name="T66" fmla="*/ 22 w 26"/>
              <a:gd name="T67" fmla="*/ 65 h 80"/>
              <a:gd name="T68" fmla="*/ 23 w 26"/>
              <a:gd name="T69" fmla="*/ 70 h 80"/>
              <a:gd name="T70" fmla="*/ 24 w 26"/>
              <a:gd name="T71" fmla="*/ 76 h 80"/>
              <a:gd name="T72" fmla="*/ 24 w 26"/>
              <a:gd name="T73" fmla="*/ 77 h 80"/>
              <a:gd name="T74" fmla="*/ 23 w 26"/>
              <a:gd name="T75" fmla="*/ 79 h 8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26" h="80">
                <a:moveTo>
                  <a:pt x="23" y="79"/>
                </a:moveTo>
                <a:lnTo>
                  <a:pt x="19" y="80"/>
                </a:lnTo>
                <a:lnTo>
                  <a:pt x="17" y="77"/>
                </a:lnTo>
                <a:lnTo>
                  <a:pt x="17" y="76"/>
                </a:lnTo>
                <a:lnTo>
                  <a:pt x="17" y="73"/>
                </a:lnTo>
                <a:lnTo>
                  <a:pt x="17" y="69"/>
                </a:lnTo>
                <a:lnTo>
                  <a:pt x="17" y="68"/>
                </a:lnTo>
                <a:lnTo>
                  <a:pt x="17" y="65"/>
                </a:lnTo>
                <a:lnTo>
                  <a:pt x="16" y="55"/>
                </a:lnTo>
                <a:lnTo>
                  <a:pt x="19" y="53"/>
                </a:lnTo>
                <a:lnTo>
                  <a:pt x="17" y="47"/>
                </a:lnTo>
                <a:lnTo>
                  <a:pt x="16" y="40"/>
                </a:lnTo>
                <a:lnTo>
                  <a:pt x="16" y="36"/>
                </a:lnTo>
                <a:lnTo>
                  <a:pt x="13" y="30"/>
                </a:lnTo>
                <a:lnTo>
                  <a:pt x="11" y="27"/>
                </a:lnTo>
                <a:lnTo>
                  <a:pt x="7" y="23"/>
                </a:lnTo>
                <a:lnTo>
                  <a:pt x="5" y="20"/>
                </a:lnTo>
                <a:lnTo>
                  <a:pt x="7" y="17"/>
                </a:lnTo>
                <a:lnTo>
                  <a:pt x="7" y="12"/>
                </a:lnTo>
                <a:lnTo>
                  <a:pt x="5" y="8"/>
                </a:lnTo>
                <a:lnTo>
                  <a:pt x="4" y="4"/>
                </a:lnTo>
                <a:lnTo>
                  <a:pt x="0" y="0"/>
                </a:lnTo>
                <a:lnTo>
                  <a:pt x="2" y="0"/>
                </a:lnTo>
                <a:lnTo>
                  <a:pt x="4" y="1"/>
                </a:lnTo>
                <a:lnTo>
                  <a:pt x="8" y="2"/>
                </a:lnTo>
                <a:lnTo>
                  <a:pt x="12" y="8"/>
                </a:lnTo>
                <a:lnTo>
                  <a:pt x="12" y="9"/>
                </a:lnTo>
                <a:lnTo>
                  <a:pt x="17" y="17"/>
                </a:lnTo>
                <a:lnTo>
                  <a:pt x="22" y="25"/>
                </a:lnTo>
                <a:lnTo>
                  <a:pt x="24" y="36"/>
                </a:lnTo>
                <a:lnTo>
                  <a:pt x="24" y="49"/>
                </a:lnTo>
                <a:lnTo>
                  <a:pt x="26" y="57"/>
                </a:lnTo>
                <a:lnTo>
                  <a:pt x="24" y="60"/>
                </a:lnTo>
                <a:lnTo>
                  <a:pt x="22" y="65"/>
                </a:lnTo>
                <a:lnTo>
                  <a:pt x="23" y="70"/>
                </a:lnTo>
                <a:lnTo>
                  <a:pt x="24" y="76"/>
                </a:lnTo>
                <a:lnTo>
                  <a:pt x="24" y="77"/>
                </a:lnTo>
                <a:lnTo>
                  <a:pt x="23" y="79"/>
                </a:lnTo>
              </a:path>
            </a:pathLst>
          </a:custGeom>
          <a:noFill/>
          <a:ln w="1588" cap="rnd">
            <a:solidFill>
              <a:srgbClr val="008BC5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23" name="Freeform 485"/>
          <p:cNvSpPr>
            <a:spLocks/>
          </p:cNvSpPr>
          <p:nvPr/>
        </p:nvSpPr>
        <p:spPr bwMode="auto">
          <a:xfrm>
            <a:off x="4805363" y="5546725"/>
            <a:ext cx="52388" cy="119063"/>
          </a:xfrm>
          <a:custGeom>
            <a:avLst/>
            <a:gdLst>
              <a:gd name="T0" fmla="*/ 12 w 33"/>
              <a:gd name="T1" fmla="*/ 12 h 75"/>
              <a:gd name="T2" fmla="*/ 16 w 33"/>
              <a:gd name="T3" fmla="*/ 19 h 75"/>
              <a:gd name="T4" fmla="*/ 20 w 33"/>
              <a:gd name="T5" fmla="*/ 30 h 75"/>
              <a:gd name="T6" fmla="*/ 24 w 33"/>
              <a:gd name="T7" fmla="*/ 35 h 75"/>
              <a:gd name="T8" fmla="*/ 27 w 33"/>
              <a:gd name="T9" fmla="*/ 42 h 75"/>
              <a:gd name="T10" fmla="*/ 33 w 33"/>
              <a:gd name="T11" fmla="*/ 49 h 75"/>
              <a:gd name="T12" fmla="*/ 33 w 33"/>
              <a:gd name="T13" fmla="*/ 60 h 75"/>
              <a:gd name="T14" fmla="*/ 33 w 33"/>
              <a:gd name="T15" fmla="*/ 62 h 75"/>
              <a:gd name="T16" fmla="*/ 33 w 33"/>
              <a:gd name="T17" fmla="*/ 69 h 75"/>
              <a:gd name="T18" fmla="*/ 30 w 33"/>
              <a:gd name="T19" fmla="*/ 75 h 75"/>
              <a:gd name="T20" fmla="*/ 28 w 33"/>
              <a:gd name="T21" fmla="*/ 75 h 75"/>
              <a:gd name="T22" fmla="*/ 27 w 33"/>
              <a:gd name="T23" fmla="*/ 69 h 75"/>
              <a:gd name="T24" fmla="*/ 26 w 33"/>
              <a:gd name="T25" fmla="*/ 58 h 75"/>
              <a:gd name="T26" fmla="*/ 26 w 33"/>
              <a:gd name="T27" fmla="*/ 50 h 75"/>
              <a:gd name="T28" fmla="*/ 23 w 33"/>
              <a:gd name="T29" fmla="*/ 45 h 75"/>
              <a:gd name="T30" fmla="*/ 19 w 33"/>
              <a:gd name="T31" fmla="*/ 37 h 75"/>
              <a:gd name="T32" fmla="*/ 15 w 33"/>
              <a:gd name="T33" fmla="*/ 28 h 75"/>
              <a:gd name="T34" fmla="*/ 9 w 33"/>
              <a:gd name="T35" fmla="*/ 17 h 75"/>
              <a:gd name="T36" fmla="*/ 8 w 33"/>
              <a:gd name="T37" fmla="*/ 19 h 75"/>
              <a:gd name="T38" fmla="*/ 7 w 33"/>
              <a:gd name="T39" fmla="*/ 19 h 75"/>
              <a:gd name="T40" fmla="*/ 4 w 33"/>
              <a:gd name="T41" fmla="*/ 19 h 75"/>
              <a:gd name="T42" fmla="*/ 3 w 33"/>
              <a:gd name="T43" fmla="*/ 19 h 75"/>
              <a:gd name="T44" fmla="*/ 1 w 33"/>
              <a:gd name="T45" fmla="*/ 19 h 75"/>
              <a:gd name="T46" fmla="*/ 3 w 33"/>
              <a:gd name="T47" fmla="*/ 17 h 75"/>
              <a:gd name="T48" fmla="*/ 3 w 33"/>
              <a:gd name="T49" fmla="*/ 16 h 75"/>
              <a:gd name="T50" fmla="*/ 8 w 33"/>
              <a:gd name="T51" fmla="*/ 11 h 75"/>
              <a:gd name="T52" fmla="*/ 7 w 33"/>
              <a:gd name="T53" fmla="*/ 8 h 75"/>
              <a:gd name="T54" fmla="*/ 0 w 33"/>
              <a:gd name="T55" fmla="*/ 2 h 75"/>
              <a:gd name="T56" fmla="*/ 1 w 33"/>
              <a:gd name="T57" fmla="*/ 0 h 75"/>
              <a:gd name="T58" fmla="*/ 11 w 33"/>
              <a:gd name="T59" fmla="*/ 4 h 75"/>
              <a:gd name="T60" fmla="*/ 12 w 33"/>
              <a:gd name="T61" fmla="*/ 8 h 75"/>
              <a:gd name="T62" fmla="*/ 12 w 33"/>
              <a:gd name="T63" fmla="*/ 12 h 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33" h="75">
                <a:moveTo>
                  <a:pt x="12" y="12"/>
                </a:moveTo>
                <a:lnTo>
                  <a:pt x="16" y="19"/>
                </a:lnTo>
                <a:lnTo>
                  <a:pt x="20" y="30"/>
                </a:lnTo>
                <a:lnTo>
                  <a:pt x="24" y="35"/>
                </a:lnTo>
                <a:lnTo>
                  <a:pt x="27" y="42"/>
                </a:lnTo>
                <a:lnTo>
                  <a:pt x="33" y="49"/>
                </a:lnTo>
                <a:lnTo>
                  <a:pt x="33" y="60"/>
                </a:lnTo>
                <a:lnTo>
                  <a:pt x="33" y="62"/>
                </a:lnTo>
                <a:lnTo>
                  <a:pt x="33" y="69"/>
                </a:lnTo>
                <a:lnTo>
                  <a:pt x="30" y="75"/>
                </a:lnTo>
                <a:lnTo>
                  <a:pt x="28" y="75"/>
                </a:lnTo>
                <a:lnTo>
                  <a:pt x="27" y="69"/>
                </a:lnTo>
                <a:lnTo>
                  <a:pt x="26" y="58"/>
                </a:lnTo>
                <a:lnTo>
                  <a:pt x="26" y="50"/>
                </a:lnTo>
                <a:lnTo>
                  <a:pt x="23" y="45"/>
                </a:lnTo>
                <a:lnTo>
                  <a:pt x="19" y="37"/>
                </a:lnTo>
                <a:lnTo>
                  <a:pt x="15" y="28"/>
                </a:lnTo>
                <a:lnTo>
                  <a:pt x="9" y="17"/>
                </a:lnTo>
                <a:lnTo>
                  <a:pt x="8" y="19"/>
                </a:lnTo>
                <a:lnTo>
                  <a:pt x="7" y="19"/>
                </a:lnTo>
                <a:lnTo>
                  <a:pt x="4" y="19"/>
                </a:lnTo>
                <a:lnTo>
                  <a:pt x="3" y="19"/>
                </a:lnTo>
                <a:lnTo>
                  <a:pt x="1" y="19"/>
                </a:lnTo>
                <a:lnTo>
                  <a:pt x="3" y="17"/>
                </a:lnTo>
                <a:lnTo>
                  <a:pt x="3" y="16"/>
                </a:lnTo>
                <a:lnTo>
                  <a:pt x="8" y="11"/>
                </a:lnTo>
                <a:lnTo>
                  <a:pt x="7" y="8"/>
                </a:lnTo>
                <a:lnTo>
                  <a:pt x="0" y="2"/>
                </a:lnTo>
                <a:lnTo>
                  <a:pt x="1" y="0"/>
                </a:lnTo>
                <a:lnTo>
                  <a:pt x="11" y="4"/>
                </a:lnTo>
                <a:lnTo>
                  <a:pt x="12" y="8"/>
                </a:lnTo>
                <a:lnTo>
                  <a:pt x="12" y="12"/>
                </a:lnTo>
              </a:path>
            </a:pathLst>
          </a:custGeom>
          <a:noFill/>
          <a:ln w="1588" cap="rnd">
            <a:solidFill>
              <a:srgbClr val="008BC5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24" name="Freeform 486"/>
          <p:cNvSpPr>
            <a:spLocks/>
          </p:cNvSpPr>
          <p:nvPr/>
        </p:nvSpPr>
        <p:spPr bwMode="auto">
          <a:xfrm>
            <a:off x="4627563" y="5519738"/>
            <a:ext cx="76200" cy="117475"/>
          </a:xfrm>
          <a:custGeom>
            <a:avLst/>
            <a:gdLst>
              <a:gd name="T0" fmla="*/ 15 w 48"/>
              <a:gd name="T1" fmla="*/ 36 h 74"/>
              <a:gd name="T2" fmla="*/ 20 w 48"/>
              <a:gd name="T3" fmla="*/ 40 h 74"/>
              <a:gd name="T4" fmla="*/ 23 w 48"/>
              <a:gd name="T5" fmla="*/ 40 h 74"/>
              <a:gd name="T6" fmla="*/ 27 w 48"/>
              <a:gd name="T7" fmla="*/ 40 h 74"/>
              <a:gd name="T8" fmla="*/ 27 w 48"/>
              <a:gd name="T9" fmla="*/ 41 h 74"/>
              <a:gd name="T10" fmla="*/ 30 w 48"/>
              <a:gd name="T11" fmla="*/ 43 h 74"/>
              <a:gd name="T12" fmla="*/ 31 w 48"/>
              <a:gd name="T13" fmla="*/ 45 h 74"/>
              <a:gd name="T14" fmla="*/ 38 w 48"/>
              <a:gd name="T15" fmla="*/ 51 h 74"/>
              <a:gd name="T16" fmla="*/ 42 w 48"/>
              <a:gd name="T17" fmla="*/ 52 h 74"/>
              <a:gd name="T18" fmla="*/ 48 w 48"/>
              <a:gd name="T19" fmla="*/ 55 h 74"/>
              <a:gd name="T20" fmla="*/ 48 w 48"/>
              <a:gd name="T21" fmla="*/ 56 h 74"/>
              <a:gd name="T22" fmla="*/ 45 w 48"/>
              <a:gd name="T23" fmla="*/ 58 h 74"/>
              <a:gd name="T24" fmla="*/ 44 w 48"/>
              <a:gd name="T25" fmla="*/ 59 h 74"/>
              <a:gd name="T26" fmla="*/ 34 w 48"/>
              <a:gd name="T27" fmla="*/ 55 h 74"/>
              <a:gd name="T28" fmla="*/ 26 w 48"/>
              <a:gd name="T29" fmla="*/ 49 h 74"/>
              <a:gd name="T30" fmla="*/ 22 w 48"/>
              <a:gd name="T31" fmla="*/ 48 h 74"/>
              <a:gd name="T32" fmla="*/ 25 w 48"/>
              <a:gd name="T33" fmla="*/ 60 h 74"/>
              <a:gd name="T34" fmla="*/ 33 w 48"/>
              <a:gd name="T35" fmla="*/ 67 h 74"/>
              <a:gd name="T36" fmla="*/ 34 w 48"/>
              <a:gd name="T37" fmla="*/ 69 h 74"/>
              <a:gd name="T38" fmla="*/ 38 w 48"/>
              <a:gd name="T39" fmla="*/ 74 h 74"/>
              <a:gd name="T40" fmla="*/ 37 w 48"/>
              <a:gd name="T41" fmla="*/ 74 h 74"/>
              <a:gd name="T42" fmla="*/ 34 w 48"/>
              <a:gd name="T43" fmla="*/ 73 h 74"/>
              <a:gd name="T44" fmla="*/ 23 w 48"/>
              <a:gd name="T45" fmla="*/ 67 h 74"/>
              <a:gd name="T46" fmla="*/ 18 w 48"/>
              <a:gd name="T47" fmla="*/ 60 h 74"/>
              <a:gd name="T48" fmla="*/ 12 w 48"/>
              <a:gd name="T49" fmla="*/ 55 h 74"/>
              <a:gd name="T50" fmla="*/ 10 w 48"/>
              <a:gd name="T51" fmla="*/ 52 h 74"/>
              <a:gd name="T52" fmla="*/ 8 w 48"/>
              <a:gd name="T53" fmla="*/ 47 h 74"/>
              <a:gd name="T54" fmla="*/ 8 w 48"/>
              <a:gd name="T55" fmla="*/ 41 h 74"/>
              <a:gd name="T56" fmla="*/ 7 w 48"/>
              <a:gd name="T57" fmla="*/ 34 h 74"/>
              <a:gd name="T58" fmla="*/ 11 w 48"/>
              <a:gd name="T59" fmla="*/ 29 h 74"/>
              <a:gd name="T60" fmla="*/ 12 w 48"/>
              <a:gd name="T61" fmla="*/ 28 h 74"/>
              <a:gd name="T62" fmla="*/ 16 w 48"/>
              <a:gd name="T63" fmla="*/ 26 h 74"/>
              <a:gd name="T64" fmla="*/ 12 w 48"/>
              <a:gd name="T65" fmla="*/ 21 h 74"/>
              <a:gd name="T66" fmla="*/ 11 w 48"/>
              <a:gd name="T67" fmla="*/ 19 h 74"/>
              <a:gd name="T68" fmla="*/ 5 w 48"/>
              <a:gd name="T69" fmla="*/ 15 h 74"/>
              <a:gd name="T70" fmla="*/ 4 w 48"/>
              <a:gd name="T71" fmla="*/ 10 h 74"/>
              <a:gd name="T72" fmla="*/ 4 w 48"/>
              <a:gd name="T73" fmla="*/ 7 h 74"/>
              <a:gd name="T74" fmla="*/ 0 w 48"/>
              <a:gd name="T75" fmla="*/ 0 h 74"/>
              <a:gd name="T76" fmla="*/ 5 w 48"/>
              <a:gd name="T77" fmla="*/ 3 h 74"/>
              <a:gd name="T78" fmla="*/ 7 w 48"/>
              <a:gd name="T79" fmla="*/ 6 h 74"/>
              <a:gd name="T80" fmla="*/ 8 w 48"/>
              <a:gd name="T81" fmla="*/ 11 h 74"/>
              <a:gd name="T82" fmla="*/ 15 w 48"/>
              <a:gd name="T83" fmla="*/ 17 h 74"/>
              <a:gd name="T84" fmla="*/ 19 w 48"/>
              <a:gd name="T85" fmla="*/ 22 h 74"/>
              <a:gd name="T86" fmla="*/ 19 w 48"/>
              <a:gd name="T87" fmla="*/ 28 h 74"/>
              <a:gd name="T88" fmla="*/ 18 w 48"/>
              <a:gd name="T89" fmla="*/ 29 h 74"/>
              <a:gd name="T90" fmla="*/ 15 w 48"/>
              <a:gd name="T91" fmla="*/ 36 h 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</a:cxnLst>
            <a:rect l="0" t="0" r="r" b="b"/>
            <a:pathLst>
              <a:path w="48" h="74">
                <a:moveTo>
                  <a:pt x="15" y="36"/>
                </a:moveTo>
                <a:lnTo>
                  <a:pt x="20" y="40"/>
                </a:lnTo>
                <a:lnTo>
                  <a:pt x="23" y="40"/>
                </a:lnTo>
                <a:lnTo>
                  <a:pt x="27" y="40"/>
                </a:lnTo>
                <a:lnTo>
                  <a:pt x="27" y="41"/>
                </a:lnTo>
                <a:lnTo>
                  <a:pt x="30" y="43"/>
                </a:lnTo>
                <a:lnTo>
                  <a:pt x="31" y="45"/>
                </a:lnTo>
                <a:lnTo>
                  <a:pt x="38" y="51"/>
                </a:lnTo>
                <a:lnTo>
                  <a:pt x="42" y="52"/>
                </a:lnTo>
                <a:lnTo>
                  <a:pt x="48" y="55"/>
                </a:lnTo>
                <a:lnTo>
                  <a:pt x="48" y="56"/>
                </a:lnTo>
                <a:lnTo>
                  <a:pt x="45" y="58"/>
                </a:lnTo>
                <a:lnTo>
                  <a:pt x="44" y="59"/>
                </a:lnTo>
                <a:lnTo>
                  <a:pt x="34" y="55"/>
                </a:lnTo>
                <a:lnTo>
                  <a:pt x="26" y="49"/>
                </a:lnTo>
                <a:lnTo>
                  <a:pt x="22" y="48"/>
                </a:lnTo>
                <a:lnTo>
                  <a:pt x="25" y="60"/>
                </a:lnTo>
                <a:lnTo>
                  <a:pt x="33" y="67"/>
                </a:lnTo>
                <a:lnTo>
                  <a:pt x="34" y="69"/>
                </a:lnTo>
                <a:lnTo>
                  <a:pt x="38" y="74"/>
                </a:lnTo>
                <a:lnTo>
                  <a:pt x="37" y="74"/>
                </a:lnTo>
                <a:lnTo>
                  <a:pt x="34" y="73"/>
                </a:lnTo>
                <a:lnTo>
                  <a:pt x="23" y="67"/>
                </a:lnTo>
                <a:lnTo>
                  <a:pt x="18" y="60"/>
                </a:lnTo>
                <a:lnTo>
                  <a:pt x="12" y="55"/>
                </a:lnTo>
                <a:lnTo>
                  <a:pt x="10" y="52"/>
                </a:lnTo>
                <a:lnTo>
                  <a:pt x="8" y="47"/>
                </a:lnTo>
                <a:lnTo>
                  <a:pt x="8" y="41"/>
                </a:lnTo>
                <a:lnTo>
                  <a:pt x="7" y="34"/>
                </a:lnTo>
                <a:lnTo>
                  <a:pt x="11" y="29"/>
                </a:lnTo>
                <a:lnTo>
                  <a:pt x="12" y="28"/>
                </a:lnTo>
                <a:lnTo>
                  <a:pt x="16" y="26"/>
                </a:lnTo>
                <a:lnTo>
                  <a:pt x="12" y="21"/>
                </a:lnTo>
                <a:lnTo>
                  <a:pt x="11" y="19"/>
                </a:lnTo>
                <a:lnTo>
                  <a:pt x="5" y="15"/>
                </a:lnTo>
                <a:lnTo>
                  <a:pt x="4" y="10"/>
                </a:lnTo>
                <a:lnTo>
                  <a:pt x="4" y="7"/>
                </a:lnTo>
                <a:lnTo>
                  <a:pt x="0" y="0"/>
                </a:lnTo>
                <a:lnTo>
                  <a:pt x="5" y="3"/>
                </a:lnTo>
                <a:lnTo>
                  <a:pt x="7" y="6"/>
                </a:lnTo>
                <a:lnTo>
                  <a:pt x="8" y="11"/>
                </a:lnTo>
                <a:lnTo>
                  <a:pt x="15" y="17"/>
                </a:lnTo>
                <a:lnTo>
                  <a:pt x="19" y="22"/>
                </a:lnTo>
                <a:lnTo>
                  <a:pt x="19" y="28"/>
                </a:lnTo>
                <a:lnTo>
                  <a:pt x="18" y="29"/>
                </a:lnTo>
                <a:lnTo>
                  <a:pt x="15" y="36"/>
                </a:lnTo>
              </a:path>
            </a:pathLst>
          </a:custGeom>
          <a:noFill/>
          <a:ln w="1588" cap="rnd">
            <a:solidFill>
              <a:srgbClr val="008BC5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25" name="Freeform 487"/>
          <p:cNvSpPr>
            <a:spLocks/>
          </p:cNvSpPr>
          <p:nvPr/>
        </p:nvSpPr>
        <p:spPr bwMode="auto">
          <a:xfrm>
            <a:off x="5065713" y="5513388"/>
            <a:ext cx="79375" cy="101600"/>
          </a:xfrm>
          <a:custGeom>
            <a:avLst/>
            <a:gdLst>
              <a:gd name="T0" fmla="*/ 24 w 50"/>
              <a:gd name="T1" fmla="*/ 18 h 64"/>
              <a:gd name="T2" fmla="*/ 30 w 50"/>
              <a:gd name="T3" fmla="*/ 18 h 64"/>
              <a:gd name="T4" fmla="*/ 34 w 50"/>
              <a:gd name="T5" fmla="*/ 18 h 64"/>
              <a:gd name="T6" fmla="*/ 40 w 50"/>
              <a:gd name="T7" fmla="*/ 18 h 64"/>
              <a:gd name="T8" fmla="*/ 40 w 50"/>
              <a:gd name="T9" fmla="*/ 14 h 64"/>
              <a:gd name="T10" fmla="*/ 42 w 50"/>
              <a:gd name="T11" fmla="*/ 8 h 64"/>
              <a:gd name="T12" fmla="*/ 42 w 50"/>
              <a:gd name="T13" fmla="*/ 7 h 64"/>
              <a:gd name="T14" fmla="*/ 45 w 50"/>
              <a:gd name="T15" fmla="*/ 4 h 64"/>
              <a:gd name="T16" fmla="*/ 47 w 50"/>
              <a:gd name="T17" fmla="*/ 2 h 64"/>
              <a:gd name="T18" fmla="*/ 49 w 50"/>
              <a:gd name="T19" fmla="*/ 6 h 64"/>
              <a:gd name="T20" fmla="*/ 50 w 50"/>
              <a:gd name="T21" fmla="*/ 6 h 64"/>
              <a:gd name="T22" fmla="*/ 47 w 50"/>
              <a:gd name="T23" fmla="*/ 11 h 64"/>
              <a:gd name="T24" fmla="*/ 45 w 50"/>
              <a:gd name="T25" fmla="*/ 17 h 64"/>
              <a:gd name="T26" fmla="*/ 45 w 50"/>
              <a:gd name="T27" fmla="*/ 18 h 64"/>
              <a:gd name="T28" fmla="*/ 45 w 50"/>
              <a:gd name="T29" fmla="*/ 19 h 64"/>
              <a:gd name="T30" fmla="*/ 42 w 50"/>
              <a:gd name="T31" fmla="*/ 21 h 64"/>
              <a:gd name="T32" fmla="*/ 39 w 50"/>
              <a:gd name="T33" fmla="*/ 23 h 64"/>
              <a:gd name="T34" fmla="*/ 35 w 50"/>
              <a:gd name="T35" fmla="*/ 30 h 64"/>
              <a:gd name="T36" fmla="*/ 40 w 50"/>
              <a:gd name="T37" fmla="*/ 40 h 64"/>
              <a:gd name="T38" fmla="*/ 42 w 50"/>
              <a:gd name="T39" fmla="*/ 45 h 64"/>
              <a:gd name="T40" fmla="*/ 43 w 50"/>
              <a:gd name="T41" fmla="*/ 47 h 64"/>
              <a:gd name="T42" fmla="*/ 45 w 50"/>
              <a:gd name="T43" fmla="*/ 58 h 64"/>
              <a:gd name="T44" fmla="*/ 42 w 50"/>
              <a:gd name="T45" fmla="*/ 63 h 64"/>
              <a:gd name="T46" fmla="*/ 40 w 50"/>
              <a:gd name="T47" fmla="*/ 64 h 64"/>
              <a:gd name="T48" fmla="*/ 36 w 50"/>
              <a:gd name="T49" fmla="*/ 62 h 64"/>
              <a:gd name="T50" fmla="*/ 38 w 50"/>
              <a:gd name="T51" fmla="*/ 59 h 64"/>
              <a:gd name="T52" fmla="*/ 38 w 50"/>
              <a:gd name="T53" fmla="*/ 53 h 64"/>
              <a:gd name="T54" fmla="*/ 35 w 50"/>
              <a:gd name="T55" fmla="*/ 44 h 64"/>
              <a:gd name="T56" fmla="*/ 24 w 50"/>
              <a:gd name="T57" fmla="*/ 34 h 64"/>
              <a:gd name="T58" fmla="*/ 20 w 50"/>
              <a:gd name="T59" fmla="*/ 33 h 64"/>
              <a:gd name="T60" fmla="*/ 17 w 50"/>
              <a:gd name="T61" fmla="*/ 30 h 64"/>
              <a:gd name="T62" fmla="*/ 10 w 50"/>
              <a:gd name="T63" fmla="*/ 33 h 64"/>
              <a:gd name="T64" fmla="*/ 4 w 50"/>
              <a:gd name="T65" fmla="*/ 41 h 64"/>
              <a:gd name="T66" fmla="*/ 0 w 50"/>
              <a:gd name="T67" fmla="*/ 45 h 64"/>
              <a:gd name="T68" fmla="*/ 0 w 50"/>
              <a:gd name="T69" fmla="*/ 44 h 64"/>
              <a:gd name="T70" fmla="*/ 0 w 50"/>
              <a:gd name="T71" fmla="*/ 40 h 64"/>
              <a:gd name="T72" fmla="*/ 0 w 50"/>
              <a:gd name="T73" fmla="*/ 38 h 64"/>
              <a:gd name="T74" fmla="*/ 2 w 50"/>
              <a:gd name="T75" fmla="*/ 33 h 64"/>
              <a:gd name="T76" fmla="*/ 5 w 50"/>
              <a:gd name="T77" fmla="*/ 29 h 64"/>
              <a:gd name="T78" fmla="*/ 5 w 50"/>
              <a:gd name="T79" fmla="*/ 28 h 64"/>
              <a:gd name="T80" fmla="*/ 8 w 50"/>
              <a:gd name="T81" fmla="*/ 23 h 64"/>
              <a:gd name="T82" fmla="*/ 9 w 50"/>
              <a:gd name="T83" fmla="*/ 23 h 64"/>
              <a:gd name="T84" fmla="*/ 12 w 50"/>
              <a:gd name="T85" fmla="*/ 19 h 64"/>
              <a:gd name="T86" fmla="*/ 13 w 50"/>
              <a:gd name="T87" fmla="*/ 17 h 64"/>
              <a:gd name="T88" fmla="*/ 13 w 50"/>
              <a:gd name="T89" fmla="*/ 15 h 64"/>
              <a:gd name="T90" fmla="*/ 16 w 50"/>
              <a:gd name="T91" fmla="*/ 14 h 64"/>
              <a:gd name="T92" fmla="*/ 24 w 50"/>
              <a:gd name="T93" fmla="*/ 0 h 64"/>
              <a:gd name="T94" fmla="*/ 28 w 50"/>
              <a:gd name="T95" fmla="*/ 2 h 64"/>
              <a:gd name="T96" fmla="*/ 28 w 50"/>
              <a:gd name="T97" fmla="*/ 4 h 64"/>
              <a:gd name="T98" fmla="*/ 27 w 50"/>
              <a:gd name="T99" fmla="*/ 8 h 64"/>
              <a:gd name="T100" fmla="*/ 24 w 50"/>
              <a:gd name="T101" fmla="*/ 14 h 64"/>
              <a:gd name="T102" fmla="*/ 24 w 50"/>
              <a:gd name="T103" fmla="*/ 18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50" h="64">
                <a:moveTo>
                  <a:pt x="24" y="18"/>
                </a:moveTo>
                <a:lnTo>
                  <a:pt x="30" y="18"/>
                </a:lnTo>
                <a:lnTo>
                  <a:pt x="34" y="18"/>
                </a:lnTo>
                <a:lnTo>
                  <a:pt x="40" y="18"/>
                </a:lnTo>
                <a:lnTo>
                  <a:pt x="40" y="14"/>
                </a:lnTo>
                <a:lnTo>
                  <a:pt x="42" y="8"/>
                </a:lnTo>
                <a:lnTo>
                  <a:pt x="42" y="7"/>
                </a:lnTo>
                <a:lnTo>
                  <a:pt x="45" y="4"/>
                </a:lnTo>
                <a:lnTo>
                  <a:pt x="47" y="2"/>
                </a:lnTo>
                <a:lnTo>
                  <a:pt x="49" y="6"/>
                </a:lnTo>
                <a:lnTo>
                  <a:pt x="50" y="6"/>
                </a:lnTo>
                <a:lnTo>
                  <a:pt x="47" y="11"/>
                </a:lnTo>
                <a:lnTo>
                  <a:pt x="45" y="17"/>
                </a:lnTo>
                <a:lnTo>
                  <a:pt x="45" y="18"/>
                </a:lnTo>
                <a:lnTo>
                  <a:pt x="45" y="19"/>
                </a:lnTo>
                <a:lnTo>
                  <a:pt x="42" y="21"/>
                </a:lnTo>
                <a:lnTo>
                  <a:pt x="39" y="23"/>
                </a:lnTo>
                <a:lnTo>
                  <a:pt x="35" y="30"/>
                </a:lnTo>
                <a:lnTo>
                  <a:pt x="40" y="40"/>
                </a:lnTo>
                <a:lnTo>
                  <a:pt x="42" y="45"/>
                </a:lnTo>
                <a:lnTo>
                  <a:pt x="43" y="47"/>
                </a:lnTo>
                <a:lnTo>
                  <a:pt x="45" y="58"/>
                </a:lnTo>
                <a:lnTo>
                  <a:pt x="42" y="63"/>
                </a:lnTo>
                <a:lnTo>
                  <a:pt x="40" y="64"/>
                </a:lnTo>
                <a:lnTo>
                  <a:pt x="36" y="62"/>
                </a:lnTo>
                <a:lnTo>
                  <a:pt x="38" y="59"/>
                </a:lnTo>
                <a:lnTo>
                  <a:pt x="38" y="53"/>
                </a:lnTo>
                <a:lnTo>
                  <a:pt x="35" y="44"/>
                </a:lnTo>
                <a:lnTo>
                  <a:pt x="24" y="34"/>
                </a:lnTo>
                <a:lnTo>
                  <a:pt x="20" y="33"/>
                </a:lnTo>
                <a:lnTo>
                  <a:pt x="17" y="30"/>
                </a:lnTo>
                <a:lnTo>
                  <a:pt x="10" y="33"/>
                </a:lnTo>
                <a:lnTo>
                  <a:pt x="4" y="41"/>
                </a:lnTo>
                <a:lnTo>
                  <a:pt x="0" y="45"/>
                </a:lnTo>
                <a:lnTo>
                  <a:pt x="0" y="44"/>
                </a:lnTo>
                <a:lnTo>
                  <a:pt x="0" y="40"/>
                </a:lnTo>
                <a:lnTo>
                  <a:pt x="0" y="38"/>
                </a:lnTo>
                <a:lnTo>
                  <a:pt x="2" y="33"/>
                </a:lnTo>
                <a:lnTo>
                  <a:pt x="5" y="29"/>
                </a:lnTo>
                <a:lnTo>
                  <a:pt x="5" y="28"/>
                </a:lnTo>
                <a:lnTo>
                  <a:pt x="8" y="23"/>
                </a:lnTo>
                <a:lnTo>
                  <a:pt x="9" y="23"/>
                </a:lnTo>
                <a:lnTo>
                  <a:pt x="12" y="19"/>
                </a:lnTo>
                <a:lnTo>
                  <a:pt x="13" y="17"/>
                </a:lnTo>
                <a:lnTo>
                  <a:pt x="13" y="15"/>
                </a:lnTo>
                <a:lnTo>
                  <a:pt x="16" y="14"/>
                </a:lnTo>
                <a:lnTo>
                  <a:pt x="24" y="0"/>
                </a:lnTo>
                <a:lnTo>
                  <a:pt x="28" y="2"/>
                </a:lnTo>
                <a:lnTo>
                  <a:pt x="28" y="4"/>
                </a:lnTo>
                <a:lnTo>
                  <a:pt x="27" y="8"/>
                </a:lnTo>
                <a:lnTo>
                  <a:pt x="24" y="14"/>
                </a:lnTo>
                <a:lnTo>
                  <a:pt x="24" y="18"/>
                </a:lnTo>
              </a:path>
            </a:pathLst>
          </a:custGeom>
          <a:noFill/>
          <a:ln w="1588" cap="rnd">
            <a:solidFill>
              <a:srgbClr val="008BC5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26" name="Freeform 488"/>
          <p:cNvSpPr>
            <a:spLocks/>
          </p:cNvSpPr>
          <p:nvPr/>
        </p:nvSpPr>
        <p:spPr bwMode="auto">
          <a:xfrm>
            <a:off x="4986338" y="5399088"/>
            <a:ext cx="39688" cy="112713"/>
          </a:xfrm>
          <a:custGeom>
            <a:avLst/>
            <a:gdLst>
              <a:gd name="T0" fmla="*/ 24 w 25"/>
              <a:gd name="T1" fmla="*/ 71 h 71"/>
              <a:gd name="T2" fmla="*/ 21 w 25"/>
              <a:gd name="T3" fmla="*/ 71 h 71"/>
              <a:gd name="T4" fmla="*/ 17 w 25"/>
              <a:gd name="T5" fmla="*/ 65 h 71"/>
              <a:gd name="T6" fmla="*/ 9 w 25"/>
              <a:gd name="T7" fmla="*/ 61 h 71"/>
              <a:gd name="T8" fmla="*/ 2 w 25"/>
              <a:gd name="T9" fmla="*/ 56 h 71"/>
              <a:gd name="T10" fmla="*/ 0 w 25"/>
              <a:gd name="T11" fmla="*/ 46 h 71"/>
              <a:gd name="T12" fmla="*/ 0 w 25"/>
              <a:gd name="T13" fmla="*/ 45 h 71"/>
              <a:gd name="T14" fmla="*/ 3 w 25"/>
              <a:gd name="T15" fmla="*/ 35 h 71"/>
              <a:gd name="T16" fmla="*/ 5 w 25"/>
              <a:gd name="T17" fmla="*/ 34 h 71"/>
              <a:gd name="T18" fmla="*/ 7 w 25"/>
              <a:gd name="T19" fmla="*/ 31 h 71"/>
              <a:gd name="T20" fmla="*/ 9 w 25"/>
              <a:gd name="T21" fmla="*/ 30 h 71"/>
              <a:gd name="T22" fmla="*/ 10 w 25"/>
              <a:gd name="T23" fmla="*/ 25 h 71"/>
              <a:gd name="T24" fmla="*/ 10 w 25"/>
              <a:gd name="T25" fmla="*/ 20 h 71"/>
              <a:gd name="T26" fmla="*/ 10 w 25"/>
              <a:gd name="T27" fmla="*/ 19 h 71"/>
              <a:gd name="T28" fmla="*/ 6 w 25"/>
              <a:gd name="T29" fmla="*/ 11 h 71"/>
              <a:gd name="T30" fmla="*/ 5 w 25"/>
              <a:gd name="T31" fmla="*/ 4 h 71"/>
              <a:gd name="T32" fmla="*/ 0 w 25"/>
              <a:gd name="T33" fmla="*/ 0 h 71"/>
              <a:gd name="T34" fmla="*/ 3 w 25"/>
              <a:gd name="T35" fmla="*/ 0 h 71"/>
              <a:gd name="T36" fmla="*/ 6 w 25"/>
              <a:gd name="T37" fmla="*/ 0 h 71"/>
              <a:gd name="T38" fmla="*/ 11 w 25"/>
              <a:gd name="T39" fmla="*/ 8 h 71"/>
              <a:gd name="T40" fmla="*/ 13 w 25"/>
              <a:gd name="T41" fmla="*/ 16 h 71"/>
              <a:gd name="T42" fmla="*/ 14 w 25"/>
              <a:gd name="T43" fmla="*/ 20 h 71"/>
              <a:gd name="T44" fmla="*/ 14 w 25"/>
              <a:gd name="T45" fmla="*/ 25 h 71"/>
              <a:gd name="T46" fmla="*/ 15 w 25"/>
              <a:gd name="T47" fmla="*/ 26 h 71"/>
              <a:gd name="T48" fmla="*/ 15 w 25"/>
              <a:gd name="T49" fmla="*/ 30 h 71"/>
              <a:gd name="T50" fmla="*/ 10 w 25"/>
              <a:gd name="T51" fmla="*/ 35 h 71"/>
              <a:gd name="T52" fmla="*/ 7 w 25"/>
              <a:gd name="T53" fmla="*/ 40 h 71"/>
              <a:gd name="T54" fmla="*/ 6 w 25"/>
              <a:gd name="T55" fmla="*/ 50 h 71"/>
              <a:gd name="T56" fmla="*/ 6 w 25"/>
              <a:gd name="T57" fmla="*/ 52 h 71"/>
              <a:gd name="T58" fmla="*/ 7 w 25"/>
              <a:gd name="T59" fmla="*/ 53 h 71"/>
              <a:gd name="T60" fmla="*/ 9 w 25"/>
              <a:gd name="T61" fmla="*/ 55 h 71"/>
              <a:gd name="T62" fmla="*/ 13 w 25"/>
              <a:gd name="T63" fmla="*/ 57 h 71"/>
              <a:gd name="T64" fmla="*/ 18 w 25"/>
              <a:gd name="T65" fmla="*/ 59 h 71"/>
              <a:gd name="T66" fmla="*/ 22 w 25"/>
              <a:gd name="T67" fmla="*/ 63 h 71"/>
              <a:gd name="T68" fmla="*/ 25 w 25"/>
              <a:gd name="T69" fmla="*/ 70 h 71"/>
              <a:gd name="T70" fmla="*/ 24 w 25"/>
              <a:gd name="T71" fmla="*/ 71 h 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</a:cxnLst>
            <a:rect l="0" t="0" r="r" b="b"/>
            <a:pathLst>
              <a:path w="25" h="71">
                <a:moveTo>
                  <a:pt x="24" y="71"/>
                </a:moveTo>
                <a:lnTo>
                  <a:pt x="21" y="71"/>
                </a:lnTo>
                <a:lnTo>
                  <a:pt x="17" y="65"/>
                </a:lnTo>
                <a:lnTo>
                  <a:pt x="9" y="61"/>
                </a:lnTo>
                <a:lnTo>
                  <a:pt x="2" y="56"/>
                </a:lnTo>
                <a:lnTo>
                  <a:pt x="0" y="46"/>
                </a:lnTo>
                <a:lnTo>
                  <a:pt x="0" y="45"/>
                </a:lnTo>
                <a:lnTo>
                  <a:pt x="3" y="35"/>
                </a:lnTo>
                <a:lnTo>
                  <a:pt x="5" y="34"/>
                </a:lnTo>
                <a:lnTo>
                  <a:pt x="7" y="31"/>
                </a:lnTo>
                <a:lnTo>
                  <a:pt x="9" y="30"/>
                </a:lnTo>
                <a:lnTo>
                  <a:pt x="10" y="25"/>
                </a:lnTo>
                <a:lnTo>
                  <a:pt x="10" y="20"/>
                </a:lnTo>
                <a:lnTo>
                  <a:pt x="10" y="19"/>
                </a:lnTo>
                <a:lnTo>
                  <a:pt x="6" y="11"/>
                </a:lnTo>
                <a:lnTo>
                  <a:pt x="5" y="4"/>
                </a:lnTo>
                <a:lnTo>
                  <a:pt x="0" y="0"/>
                </a:lnTo>
                <a:lnTo>
                  <a:pt x="3" y="0"/>
                </a:lnTo>
                <a:lnTo>
                  <a:pt x="6" y="0"/>
                </a:lnTo>
                <a:lnTo>
                  <a:pt x="11" y="8"/>
                </a:lnTo>
                <a:lnTo>
                  <a:pt x="13" y="16"/>
                </a:lnTo>
                <a:lnTo>
                  <a:pt x="14" y="20"/>
                </a:lnTo>
                <a:lnTo>
                  <a:pt x="14" y="25"/>
                </a:lnTo>
                <a:lnTo>
                  <a:pt x="15" y="26"/>
                </a:lnTo>
                <a:lnTo>
                  <a:pt x="15" y="30"/>
                </a:lnTo>
                <a:lnTo>
                  <a:pt x="10" y="35"/>
                </a:lnTo>
                <a:lnTo>
                  <a:pt x="7" y="40"/>
                </a:lnTo>
                <a:lnTo>
                  <a:pt x="6" y="50"/>
                </a:lnTo>
                <a:lnTo>
                  <a:pt x="6" y="52"/>
                </a:lnTo>
                <a:lnTo>
                  <a:pt x="7" y="53"/>
                </a:lnTo>
                <a:lnTo>
                  <a:pt x="9" y="55"/>
                </a:lnTo>
                <a:lnTo>
                  <a:pt x="13" y="57"/>
                </a:lnTo>
                <a:lnTo>
                  <a:pt x="18" y="59"/>
                </a:lnTo>
                <a:lnTo>
                  <a:pt x="22" y="63"/>
                </a:lnTo>
                <a:lnTo>
                  <a:pt x="25" y="70"/>
                </a:lnTo>
                <a:lnTo>
                  <a:pt x="24" y="71"/>
                </a:lnTo>
              </a:path>
            </a:pathLst>
          </a:custGeom>
          <a:noFill/>
          <a:ln w="1588" cap="rnd">
            <a:solidFill>
              <a:srgbClr val="008BC5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27" name="Freeform 489"/>
          <p:cNvSpPr>
            <a:spLocks/>
          </p:cNvSpPr>
          <p:nvPr/>
        </p:nvSpPr>
        <p:spPr bwMode="auto">
          <a:xfrm>
            <a:off x="4822826" y="5353050"/>
            <a:ext cx="30163" cy="61913"/>
          </a:xfrm>
          <a:custGeom>
            <a:avLst/>
            <a:gdLst>
              <a:gd name="T0" fmla="*/ 19 w 19"/>
              <a:gd name="T1" fmla="*/ 37 h 39"/>
              <a:gd name="T2" fmla="*/ 16 w 19"/>
              <a:gd name="T3" fmla="*/ 39 h 39"/>
              <a:gd name="T4" fmla="*/ 12 w 19"/>
              <a:gd name="T5" fmla="*/ 34 h 39"/>
              <a:gd name="T6" fmla="*/ 11 w 19"/>
              <a:gd name="T7" fmla="*/ 28 h 39"/>
              <a:gd name="T8" fmla="*/ 9 w 19"/>
              <a:gd name="T9" fmla="*/ 25 h 39"/>
              <a:gd name="T10" fmla="*/ 9 w 19"/>
              <a:gd name="T11" fmla="*/ 17 h 39"/>
              <a:gd name="T12" fmla="*/ 8 w 19"/>
              <a:gd name="T13" fmla="*/ 13 h 39"/>
              <a:gd name="T14" fmla="*/ 1 w 19"/>
              <a:gd name="T15" fmla="*/ 9 h 39"/>
              <a:gd name="T16" fmla="*/ 0 w 19"/>
              <a:gd name="T17" fmla="*/ 6 h 39"/>
              <a:gd name="T18" fmla="*/ 0 w 19"/>
              <a:gd name="T19" fmla="*/ 2 h 39"/>
              <a:gd name="T20" fmla="*/ 1 w 19"/>
              <a:gd name="T21" fmla="*/ 0 h 39"/>
              <a:gd name="T22" fmla="*/ 5 w 19"/>
              <a:gd name="T23" fmla="*/ 3 h 39"/>
              <a:gd name="T24" fmla="*/ 13 w 19"/>
              <a:gd name="T25" fmla="*/ 7 h 39"/>
              <a:gd name="T26" fmla="*/ 16 w 19"/>
              <a:gd name="T27" fmla="*/ 14 h 39"/>
              <a:gd name="T28" fmla="*/ 15 w 19"/>
              <a:gd name="T29" fmla="*/ 25 h 39"/>
              <a:gd name="T30" fmla="*/ 17 w 19"/>
              <a:gd name="T31" fmla="*/ 34 h 39"/>
              <a:gd name="T32" fmla="*/ 19 w 19"/>
              <a:gd name="T33" fmla="*/ 37 h 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19" h="39">
                <a:moveTo>
                  <a:pt x="19" y="37"/>
                </a:moveTo>
                <a:lnTo>
                  <a:pt x="16" y="39"/>
                </a:lnTo>
                <a:lnTo>
                  <a:pt x="12" y="34"/>
                </a:lnTo>
                <a:lnTo>
                  <a:pt x="11" y="28"/>
                </a:lnTo>
                <a:lnTo>
                  <a:pt x="9" y="25"/>
                </a:lnTo>
                <a:lnTo>
                  <a:pt x="9" y="17"/>
                </a:lnTo>
                <a:lnTo>
                  <a:pt x="8" y="13"/>
                </a:lnTo>
                <a:lnTo>
                  <a:pt x="1" y="9"/>
                </a:lnTo>
                <a:lnTo>
                  <a:pt x="0" y="6"/>
                </a:lnTo>
                <a:lnTo>
                  <a:pt x="0" y="2"/>
                </a:lnTo>
                <a:lnTo>
                  <a:pt x="1" y="0"/>
                </a:lnTo>
                <a:lnTo>
                  <a:pt x="5" y="3"/>
                </a:lnTo>
                <a:lnTo>
                  <a:pt x="13" y="7"/>
                </a:lnTo>
                <a:lnTo>
                  <a:pt x="16" y="14"/>
                </a:lnTo>
                <a:lnTo>
                  <a:pt x="15" y="25"/>
                </a:lnTo>
                <a:lnTo>
                  <a:pt x="17" y="34"/>
                </a:lnTo>
                <a:lnTo>
                  <a:pt x="19" y="37"/>
                </a:lnTo>
              </a:path>
            </a:pathLst>
          </a:custGeom>
          <a:noFill/>
          <a:ln w="1588" cap="rnd">
            <a:solidFill>
              <a:srgbClr val="008BC5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28" name="Freeform 490"/>
          <p:cNvSpPr>
            <a:spLocks/>
          </p:cNvSpPr>
          <p:nvPr/>
        </p:nvSpPr>
        <p:spPr bwMode="auto">
          <a:xfrm>
            <a:off x="4778376" y="5340350"/>
            <a:ext cx="38100" cy="22225"/>
          </a:xfrm>
          <a:custGeom>
            <a:avLst/>
            <a:gdLst>
              <a:gd name="T0" fmla="*/ 24 w 24"/>
              <a:gd name="T1" fmla="*/ 11 h 14"/>
              <a:gd name="T2" fmla="*/ 22 w 24"/>
              <a:gd name="T3" fmla="*/ 14 h 14"/>
              <a:gd name="T4" fmla="*/ 14 w 24"/>
              <a:gd name="T5" fmla="*/ 12 h 14"/>
              <a:gd name="T6" fmla="*/ 9 w 24"/>
              <a:gd name="T7" fmla="*/ 11 h 14"/>
              <a:gd name="T8" fmla="*/ 3 w 24"/>
              <a:gd name="T9" fmla="*/ 6 h 14"/>
              <a:gd name="T10" fmla="*/ 0 w 24"/>
              <a:gd name="T11" fmla="*/ 0 h 14"/>
              <a:gd name="T12" fmla="*/ 2 w 24"/>
              <a:gd name="T13" fmla="*/ 0 h 14"/>
              <a:gd name="T14" fmla="*/ 3 w 24"/>
              <a:gd name="T15" fmla="*/ 0 h 14"/>
              <a:gd name="T16" fmla="*/ 7 w 24"/>
              <a:gd name="T17" fmla="*/ 4 h 14"/>
              <a:gd name="T18" fmla="*/ 13 w 24"/>
              <a:gd name="T19" fmla="*/ 7 h 14"/>
              <a:gd name="T20" fmla="*/ 20 w 24"/>
              <a:gd name="T21" fmla="*/ 8 h 14"/>
              <a:gd name="T22" fmla="*/ 24 w 24"/>
              <a:gd name="T23" fmla="*/ 11 h 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24" h="14">
                <a:moveTo>
                  <a:pt x="24" y="11"/>
                </a:moveTo>
                <a:lnTo>
                  <a:pt x="22" y="14"/>
                </a:lnTo>
                <a:lnTo>
                  <a:pt x="14" y="12"/>
                </a:lnTo>
                <a:lnTo>
                  <a:pt x="9" y="11"/>
                </a:lnTo>
                <a:lnTo>
                  <a:pt x="3" y="6"/>
                </a:lnTo>
                <a:lnTo>
                  <a:pt x="0" y="0"/>
                </a:lnTo>
                <a:lnTo>
                  <a:pt x="2" y="0"/>
                </a:lnTo>
                <a:lnTo>
                  <a:pt x="3" y="0"/>
                </a:lnTo>
                <a:lnTo>
                  <a:pt x="7" y="4"/>
                </a:lnTo>
                <a:lnTo>
                  <a:pt x="13" y="7"/>
                </a:lnTo>
                <a:lnTo>
                  <a:pt x="20" y="8"/>
                </a:lnTo>
                <a:lnTo>
                  <a:pt x="24" y="11"/>
                </a:lnTo>
              </a:path>
            </a:pathLst>
          </a:custGeom>
          <a:noFill/>
          <a:ln w="1588" cap="rnd">
            <a:solidFill>
              <a:srgbClr val="008BC5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29" name="Freeform 491"/>
          <p:cNvSpPr>
            <a:spLocks/>
          </p:cNvSpPr>
          <p:nvPr/>
        </p:nvSpPr>
        <p:spPr bwMode="auto">
          <a:xfrm>
            <a:off x="5080001" y="5332413"/>
            <a:ext cx="22225" cy="82550"/>
          </a:xfrm>
          <a:custGeom>
            <a:avLst/>
            <a:gdLst>
              <a:gd name="T0" fmla="*/ 8 w 14"/>
              <a:gd name="T1" fmla="*/ 50 h 52"/>
              <a:gd name="T2" fmla="*/ 7 w 14"/>
              <a:gd name="T3" fmla="*/ 52 h 52"/>
              <a:gd name="T4" fmla="*/ 7 w 14"/>
              <a:gd name="T5" fmla="*/ 50 h 52"/>
              <a:gd name="T6" fmla="*/ 6 w 14"/>
              <a:gd name="T7" fmla="*/ 45 h 52"/>
              <a:gd name="T8" fmla="*/ 8 w 14"/>
              <a:gd name="T9" fmla="*/ 35 h 52"/>
              <a:gd name="T10" fmla="*/ 7 w 14"/>
              <a:gd name="T11" fmla="*/ 28 h 52"/>
              <a:gd name="T12" fmla="*/ 3 w 14"/>
              <a:gd name="T13" fmla="*/ 27 h 52"/>
              <a:gd name="T14" fmla="*/ 4 w 14"/>
              <a:gd name="T15" fmla="*/ 17 h 52"/>
              <a:gd name="T16" fmla="*/ 8 w 14"/>
              <a:gd name="T17" fmla="*/ 8 h 52"/>
              <a:gd name="T18" fmla="*/ 3 w 14"/>
              <a:gd name="T19" fmla="*/ 5 h 52"/>
              <a:gd name="T20" fmla="*/ 0 w 14"/>
              <a:gd name="T21" fmla="*/ 1 h 52"/>
              <a:gd name="T22" fmla="*/ 0 w 14"/>
              <a:gd name="T23" fmla="*/ 0 h 52"/>
              <a:gd name="T24" fmla="*/ 1 w 14"/>
              <a:gd name="T25" fmla="*/ 0 h 52"/>
              <a:gd name="T26" fmla="*/ 3 w 14"/>
              <a:gd name="T27" fmla="*/ 0 h 52"/>
              <a:gd name="T28" fmla="*/ 3 w 14"/>
              <a:gd name="T29" fmla="*/ 0 h 52"/>
              <a:gd name="T30" fmla="*/ 7 w 14"/>
              <a:gd name="T31" fmla="*/ 2 h 52"/>
              <a:gd name="T32" fmla="*/ 12 w 14"/>
              <a:gd name="T33" fmla="*/ 4 h 52"/>
              <a:gd name="T34" fmla="*/ 14 w 14"/>
              <a:gd name="T35" fmla="*/ 9 h 52"/>
              <a:gd name="T36" fmla="*/ 11 w 14"/>
              <a:gd name="T37" fmla="*/ 16 h 52"/>
              <a:gd name="T38" fmla="*/ 8 w 14"/>
              <a:gd name="T39" fmla="*/ 27 h 52"/>
              <a:gd name="T40" fmla="*/ 10 w 14"/>
              <a:gd name="T41" fmla="*/ 27 h 52"/>
              <a:gd name="T42" fmla="*/ 12 w 14"/>
              <a:gd name="T43" fmla="*/ 31 h 52"/>
              <a:gd name="T44" fmla="*/ 12 w 14"/>
              <a:gd name="T45" fmla="*/ 32 h 52"/>
              <a:gd name="T46" fmla="*/ 11 w 14"/>
              <a:gd name="T47" fmla="*/ 37 h 52"/>
              <a:gd name="T48" fmla="*/ 8 w 14"/>
              <a:gd name="T49" fmla="*/ 43 h 52"/>
              <a:gd name="T50" fmla="*/ 10 w 14"/>
              <a:gd name="T51" fmla="*/ 47 h 52"/>
              <a:gd name="T52" fmla="*/ 10 w 14"/>
              <a:gd name="T53" fmla="*/ 50 h 52"/>
              <a:gd name="T54" fmla="*/ 8 w 14"/>
              <a:gd name="T55" fmla="*/ 50 h 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</a:cxnLst>
            <a:rect l="0" t="0" r="r" b="b"/>
            <a:pathLst>
              <a:path w="14" h="52">
                <a:moveTo>
                  <a:pt x="8" y="50"/>
                </a:moveTo>
                <a:lnTo>
                  <a:pt x="7" y="52"/>
                </a:lnTo>
                <a:lnTo>
                  <a:pt x="7" y="50"/>
                </a:lnTo>
                <a:lnTo>
                  <a:pt x="6" y="45"/>
                </a:lnTo>
                <a:lnTo>
                  <a:pt x="8" y="35"/>
                </a:lnTo>
                <a:lnTo>
                  <a:pt x="7" y="28"/>
                </a:lnTo>
                <a:lnTo>
                  <a:pt x="3" y="27"/>
                </a:lnTo>
                <a:lnTo>
                  <a:pt x="4" y="17"/>
                </a:lnTo>
                <a:lnTo>
                  <a:pt x="8" y="8"/>
                </a:lnTo>
                <a:lnTo>
                  <a:pt x="3" y="5"/>
                </a:lnTo>
                <a:lnTo>
                  <a:pt x="0" y="1"/>
                </a:lnTo>
                <a:lnTo>
                  <a:pt x="0" y="0"/>
                </a:lnTo>
                <a:lnTo>
                  <a:pt x="1" y="0"/>
                </a:lnTo>
                <a:lnTo>
                  <a:pt x="3" y="0"/>
                </a:lnTo>
                <a:lnTo>
                  <a:pt x="3" y="0"/>
                </a:lnTo>
                <a:lnTo>
                  <a:pt x="7" y="2"/>
                </a:lnTo>
                <a:lnTo>
                  <a:pt x="12" y="4"/>
                </a:lnTo>
                <a:lnTo>
                  <a:pt x="14" y="9"/>
                </a:lnTo>
                <a:lnTo>
                  <a:pt x="11" y="16"/>
                </a:lnTo>
                <a:lnTo>
                  <a:pt x="8" y="27"/>
                </a:lnTo>
                <a:lnTo>
                  <a:pt x="10" y="27"/>
                </a:lnTo>
                <a:lnTo>
                  <a:pt x="12" y="31"/>
                </a:lnTo>
                <a:lnTo>
                  <a:pt x="12" y="32"/>
                </a:lnTo>
                <a:lnTo>
                  <a:pt x="11" y="37"/>
                </a:lnTo>
                <a:lnTo>
                  <a:pt x="8" y="43"/>
                </a:lnTo>
                <a:lnTo>
                  <a:pt x="10" y="47"/>
                </a:lnTo>
                <a:lnTo>
                  <a:pt x="10" y="50"/>
                </a:lnTo>
                <a:lnTo>
                  <a:pt x="8" y="50"/>
                </a:lnTo>
              </a:path>
            </a:pathLst>
          </a:custGeom>
          <a:noFill/>
          <a:ln w="1588" cap="rnd">
            <a:solidFill>
              <a:srgbClr val="008BC5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30" name="Freeform 492"/>
          <p:cNvSpPr>
            <a:spLocks/>
          </p:cNvSpPr>
          <p:nvPr/>
        </p:nvSpPr>
        <p:spPr bwMode="auto">
          <a:xfrm>
            <a:off x="5114926" y="5227638"/>
            <a:ext cx="65088" cy="247650"/>
          </a:xfrm>
          <a:custGeom>
            <a:avLst/>
            <a:gdLst>
              <a:gd name="T0" fmla="*/ 24 w 41"/>
              <a:gd name="T1" fmla="*/ 153 h 156"/>
              <a:gd name="T2" fmla="*/ 22 w 41"/>
              <a:gd name="T3" fmla="*/ 145 h 156"/>
              <a:gd name="T4" fmla="*/ 20 w 41"/>
              <a:gd name="T5" fmla="*/ 128 h 156"/>
              <a:gd name="T6" fmla="*/ 23 w 41"/>
              <a:gd name="T7" fmla="*/ 119 h 156"/>
              <a:gd name="T8" fmla="*/ 29 w 41"/>
              <a:gd name="T9" fmla="*/ 97 h 156"/>
              <a:gd name="T10" fmla="*/ 24 w 41"/>
              <a:gd name="T11" fmla="*/ 83 h 156"/>
              <a:gd name="T12" fmla="*/ 16 w 41"/>
              <a:gd name="T13" fmla="*/ 81 h 156"/>
              <a:gd name="T14" fmla="*/ 16 w 41"/>
              <a:gd name="T15" fmla="*/ 68 h 156"/>
              <a:gd name="T16" fmla="*/ 22 w 41"/>
              <a:gd name="T17" fmla="*/ 59 h 156"/>
              <a:gd name="T18" fmla="*/ 24 w 41"/>
              <a:gd name="T19" fmla="*/ 49 h 156"/>
              <a:gd name="T20" fmla="*/ 23 w 41"/>
              <a:gd name="T21" fmla="*/ 38 h 156"/>
              <a:gd name="T22" fmla="*/ 18 w 41"/>
              <a:gd name="T23" fmla="*/ 29 h 156"/>
              <a:gd name="T24" fmla="*/ 14 w 41"/>
              <a:gd name="T25" fmla="*/ 19 h 156"/>
              <a:gd name="T26" fmla="*/ 5 w 41"/>
              <a:gd name="T27" fmla="*/ 8 h 156"/>
              <a:gd name="T28" fmla="*/ 0 w 41"/>
              <a:gd name="T29" fmla="*/ 3 h 156"/>
              <a:gd name="T30" fmla="*/ 1 w 41"/>
              <a:gd name="T31" fmla="*/ 2 h 156"/>
              <a:gd name="T32" fmla="*/ 3 w 41"/>
              <a:gd name="T33" fmla="*/ 2 h 156"/>
              <a:gd name="T34" fmla="*/ 14 w 41"/>
              <a:gd name="T35" fmla="*/ 4 h 156"/>
              <a:gd name="T36" fmla="*/ 16 w 41"/>
              <a:gd name="T37" fmla="*/ 15 h 156"/>
              <a:gd name="T38" fmla="*/ 27 w 41"/>
              <a:gd name="T39" fmla="*/ 30 h 156"/>
              <a:gd name="T40" fmla="*/ 30 w 41"/>
              <a:gd name="T41" fmla="*/ 47 h 156"/>
              <a:gd name="T42" fmla="*/ 29 w 41"/>
              <a:gd name="T43" fmla="*/ 55 h 156"/>
              <a:gd name="T44" fmla="*/ 23 w 41"/>
              <a:gd name="T45" fmla="*/ 71 h 156"/>
              <a:gd name="T46" fmla="*/ 27 w 41"/>
              <a:gd name="T47" fmla="*/ 77 h 156"/>
              <a:gd name="T48" fmla="*/ 40 w 41"/>
              <a:gd name="T49" fmla="*/ 93 h 156"/>
              <a:gd name="T50" fmla="*/ 38 w 41"/>
              <a:gd name="T51" fmla="*/ 98 h 156"/>
              <a:gd name="T52" fmla="*/ 41 w 41"/>
              <a:gd name="T53" fmla="*/ 107 h 156"/>
              <a:gd name="T54" fmla="*/ 33 w 41"/>
              <a:gd name="T55" fmla="*/ 122 h 156"/>
              <a:gd name="T56" fmla="*/ 29 w 41"/>
              <a:gd name="T57" fmla="*/ 131 h 156"/>
              <a:gd name="T58" fmla="*/ 30 w 41"/>
              <a:gd name="T59" fmla="*/ 145 h 156"/>
              <a:gd name="T60" fmla="*/ 30 w 41"/>
              <a:gd name="T61" fmla="*/ 153 h 156"/>
              <a:gd name="T62" fmla="*/ 24 w 41"/>
              <a:gd name="T63" fmla="*/ 156 h 15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41" h="156">
                <a:moveTo>
                  <a:pt x="24" y="156"/>
                </a:moveTo>
                <a:lnTo>
                  <a:pt x="24" y="153"/>
                </a:lnTo>
                <a:lnTo>
                  <a:pt x="23" y="150"/>
                </a:lnTo>
                <a:lnTo>
                  <a:pt x="22" y="145"/>
                </a:lnTo>
                <a:lnTo>
                  <a:pt x="20" y="141"/>
                </a:lnTo>
                <a:lnTo>
                  <a:pt x="20" y="128"/>
                </a:lnTo>
                <a:lnTo>
                  <a:pt x="23" y="122"/>
                </a:lnTo>
                <a:lnTo>
                  <a:pt x="23" y="119"/>
                </a:lnTo>
                <a:lnTo>
                  <a:pt x="26" y="109"/>
                </a:lnTo>
                <a:lnTo>
                  <a:pt x="29" y="97"/>
                </a:lnTo>
                <a:lnTo>
                  <a:pt x="29" y="89"/>
                </a:lnTo>
                <a:lnTo>
                  <a:pt x="24" y="83"/>
                </a:lnTo>
                <a:lnTo>
                  <a:pt x="22" y="83"/>
                </a:lnTo>
                <a:lnTo>
                  <a:pt x="16" y="81"/>
                </a:lnTo>
                <a:lnTo>
                  <a:pt x="16" y="75"/>
                </a:lnTo>
                <a:lnTo>
                  <a:pt x="16" y="68"/>
                </a:lnTo>
                <a:lnTo>
                  <a:pt x="19" y="62"/>
                </a:lnTo>
                <a:lnTo>
                  <a:pt x="22" y="59"/>
                </a:lnTo>
                <a:lnTo>
                  <a:pt x="22" y="58"/>
                </a:lnTo>
                <a:lnTo>
                  <a:pt x="24" y="49"/>
                </a:lnTo>
                <a:lnTo>
                  <a:pt x="23" y="41"/>
                </a:lnTo>
                <a:lnTo>
                  <a:pt x="23" y="38"/>
                </a:lnTo>
                <a:lnTo>
                  <a:pt x="22" y="37"/>
                </a:lnTo>
                <a:lnTo>
                  <a:pt x="18" y="29"/>
                </a:lnTo>
                <a:lnTo>
                  <a:pt x="15" y="25"/>
                </a:lnTo>
                <a:lnTo>
                  <a:pt x="14" y="19"/>
                </a:lnTo>
                <a:lnTo>
                  <a:pt x="12" y="13"/>
                </a:lnTo>
                <a:lnTo>
                  <a:pt x="5" y="8"/>
                </a:lnTo>
                <a:lnTo>
                  <a:pt x="3" y="4"/>
                </a:lnTo>
                <a:lnTo>
                  <a:pt x="0" y="3"/>
                </a:lnTo>
                <a:lnTo>
                  <a:pt x="0" y="2"/>
                </a:lnTo>
                <a:lnTo>
                  <a:pt x="1" y="2"/>
                </a:lnTo>
                <a:lnTo>
                  <a:pt x="3" y="0"/>
                </a:lnTo>
                <a:lnTo>
                  <a:pt x="3" y="2"/>
                </a:lnTo>
                <a:lnTo>
                  <a:pt x="11" y="3"/>
                </a:lnTo>
                <a:lnTo>
                  <a:pt x="14" y="4"/>
                </a:lnTo>
                <a:lnTo>
                  <a:pt x="16" y="7"/>
                </a:lnTo>
                <a:lnTo>
                  <a:pt x="16" y="15"/>
                </a:lnTo>
                <a:lnTo>
                  <a:pt x="18" y="23"/>
                </a:lnTo>
                <a:lnTo>
                  <a:pt x="27" y="30"/>
                </a:lnTo>
                <a:lnTo>
                  <a:pt x="30" y="41"/>
                </a:lnTo>
                <a:lnTo>
                  <a:pt x="30" y="47"/>
                </a:lnTo>
                <a:lnTo>
                  <a:pt x="30" y="55"/>
                </a:lnTo>
                <a:lnTo>
                  <a:pt x="29" y="55"/>
                </a:lnTo>
                <a:lnTo>
                  <a:pt x="24" y="66"/>
                </a:lnTo>
                <a:lnTo>
                  <a:pt x="23" y="71"/>
                </a:lnTo>
                <a:lnTo>
                  <a:pt x="23" y="77"/>
                </a:lnTo>
                <a:lnTo>
                  <a:pt x="27" y="77"/>
                </a:lnTo>
                <a:lnTo>
                  <a:pt x="34" y="82"/>
                </a:lnTo>
                <a:lnTo>
                  <a:pt x="40" y="93"/>
                </a:lnTo>
                <a:lnTo>
                  <a:pt x="38" y="97"/>
                </a:lnTo>
                <a:lnTo>
                  <a:pt x="38" y="98"/>
                </a:lnTo>
                <a:lnTo>
                  <a:pt x="37" y="104"/>
                </a:lnTo>
                <a:lnTo>
                  <a:pt x="41" y="107"/>
                </a:lnTo>
                <a:lnTo>
                  <a:pt x="35" y="115"/>
                </a:lnTo>
                <a:lnTo>
                  <a:pt x="33" y="122"/>
                </a:lnTo>
                <a:lnTo>
                  <a:pt x="31" y="126"/>
                </a:lnTo>
                <a:lnTo>
                  <a:pt x="29" y="131"/>
                </a:lnTo>
                <a:lnTo>
                  <a:pt x="27" y="134"/>
                </a:lnTo>
                <a:lnTo>
                  <a:pt x="30" y="145"/>
                </a:lnTo>
                <a:lnTo>
                  <a:pt x="30" y="152"/>
                </a:lnTo>
                <a:lnTo>
                  <a:pt x="30" y="153"/>
                </a:lnTo>
                <a:lnTo>
                  <a:pt x="27" y="154"/>
                </a:lnTo>
                <a:lnTo>
                  <a:pt x="24" y="156"/>
                </a:lnTo>
              </a:path>
            </a:pathLst>
          </a:custGeom>
          <a:noFill/>
          <a:ln w="1588" cap="rnd">
            <a:solidFill>
              <a:srgbClr val="008BC5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31" name="Freeform 493"/>
          <p:cNvSpPr>
            <a:spLocks/>
          </p:cNvSpPr>
          <p:nvPr/>
        </p:nvSpPr>
        <p:spPr bwMode="auto">
          <a:xfrm>
            <a:off x="5181601" y="5084763"/>
            <a:ext cx="166688" cy="336550"/>
          </a:xfrm>
          <a:custGeom>
            <a:avLst/>
            <a:gdLst>
              <a:gd name="T0" fmla="*/ 63 w 105"/>
              <a:gd name="T1" fmla="*/ 109 h 212"/>
              <a:gd name="T2" fmla="*/ 67 w 105"/>
              <a:gd name="T3" fmla="*/ 98 h 212"/>
              <a:gd name="T4" fmla="*/ 62 w 105"/>
              <a:gd name="T5" fmla="*/ 88 h 212"/>
              <a:gd name="T6" fmla="*/ 62 w 105"/>
              <a:gd name="T7" fmla="*/ 79 h 212"/>
              <a:gd name="T8" fmla="*/ 70 w 105"/>
              <a:gd name="T9" fmla="*/ 89 h 212"/>
              <a:gd name="T10" fmla="*/ 77 w 105"/>
              <a:gd name="T11" fmla="*/ 100 h 212"/>
              <a:gd name="T12" fmla="*/ 83 w 105"/>
              <a:gd name="T13" fmla="*/ 103 h 212"/>
              <a:gd name="T14" fmla="*/ 90 w 105"/>
              <a:gd name="T15" fmla="*/ 104 h 212"/>
              <a:gd name="T16" fmla="*/ 86 w 105"/>
              <a:gd name="T17" fmla="*/ 109 h 212"/>
              <a:gd name="T18" fmla="*/ 88 w 105"/>
              <a:gd name="T19" fmla="*/ 131 h 212"/>
              <a:gd name="T20" fmla="*/ 89 w 105"/>
              <a:gd name="T21" fmla="*/ 135 h 212"/>
              <a:gd name="T22" fmla="*/ 93 w 105"/>
              <a:gd name="T23" fmla="*/ 150 h 212"/>
              <a:gd name="T24" fmla="*/ 101 w 105"/>
              <a:gd name="T25" fmla="*/ 157 h 212"/>
              <a:gd name="T26" fmla="*/ 103 w 105"/>
              <a:gd name="T27" fmla="*/ 154 h 212"/>
              <a:gd name="T28" fmla="*/ 105 w 105"/>
              <a:gd name="T29" fmla="*/ 154 h 212"/>
              <a:gd name="T30" fmla="*/ 104 w 105"/>
              <a:gd name="T31" fmla="*/ 164 h 212"/>
              <a:gd name="T32" fmla="*/ 101 w 105"/>
              <a:gd name="T33" fmla="*/ 180 h 212"/>
              <a:gd name="T34" fmla="*/ 100 w 105"/>
              <a:gd name="T35" fmla="*/ 186 h 212"/>
              <a:gd name="T36" fmla="*/ 100 w 105"/>
              <a:gd name="T37" fmla="*/ 194 h 212"/>
              <a:gd name="T38" fmla="*/ 98 w 105"/>
              <a:gd name="T39" fmla="*/ 208 h 212"/>
              <a:gd name="T40" fmla="*/ 98 w 105"/>
              <a:gd name="T41" fmla="*/ 210 h 212"/>
              <a:gd name="T42" fmla="*/ 96 w 105"/>
              <a:gd name="T43" fmla="*/ 210 h 212"/>
              <a:gd name="T44" fmla="*/ 93 w 105"/>
              <a:gd name="T45" fmla="*/ 201 h 212"/>
              <a:gd name="T46" fmla="*/ 90 w 105"/>
              <a:gd name="T47" fmla="*/ 183 h 212"/>
              <a:gd name="T48" fmla="*/ 93 w 105"/>
              <a:gd name="T49" fmla="*/ 176 h 212"/>
              <a:gd name="T50" fmla="*/ 96 w 105"/>
              <a:gd name="T51" fmla="*/ 167 h 212"/>
              <a:gd name="T52" fmla="*/ 88 w 105"/>
              <a:gd name="T53" fmla="*/ 156 h 212"/>
              <a:gd name="T54" fmla="*/ 77 w 105"/>
              <a:gd name="T55" fmla="*/ 142 h 212"/>
              <a:gd name="T56" fmla="*/ 67 w 105"/>
              <a:gd name="T57" fmla="*/ 131 h 212"/>
              <a:gd name="T58" fmla="*/ 53 w 105"/>
              <a:gd name="T59" fmla="*/ 120 h 212"/>
              <a:gd name="T60" fmla="*/ 43 w 105"/>
              <a:gd name="T61" fmla="*/ 112 h 212"/>
              <a:gd name="T62" fmla="*/ 37 w 105"/>
              <a:gd name="T63" fmla="*/ 107 h 212"/>
              <a:gd name="T64" fmla="*/ 33 w 105"/>
              <a:gd name="T65" fmla="*/ 96 h 212"/>
              <a:gd name="T66" fmla="*/ 36 w 105"/>
              <a:gd name="T67" fmla="*/ 81 h 212"/>
              <a:gd name="T68" fmla="*/ 30 w 105"/>
              <a:gd name="T69" fmla="*/ 64 h 212"/>
              <a:gd name="T70" fmla="*/ 23 w 105"/>
              <a:gd name="T71" fmla="*/ 53 h 212"/>
              <a:gd name="T72" fmla="*/ 18 w 105"/>
              <a:gd name="T73" fmla="*/ 51 h 212"/>
              <a:gd name="T74" fmla="*/ 7 w 105"/>
              <a:gd name="T75" fmla="*/ 41 h 212"/>
              <a:gd name="T76" fmla="*/ 4 w 105"/>
              <a:gd name="T77" fmla="*/ 32 h 212"/>
              <a:gd name="T78" fmla="*/ 4 w 105"/>
              <a:gd name="T79" fmla="*/ 15 h 212"/>
              <a:gd name="T80" fmla="*/ 0 w 105"/>
              <a:gd name="T81" fmla="*/ 6 h 212"/>
              <a:gd name="T82" fmla="*/ 3 w 105"/>
              <a:gd name="T83" fmla="*/ 0 h 212"/>
              <a:gd name="T84" fmla="*/ 4 w 105"/>
              <a:gd name="T85" fmla="*/ 6 h 212"/>
              <a:gd name="T86" fmla="*/ 7 w 105"/>
              <a:gd name="T87" fmla="*/ 10 h 212"/>
              <a:gd name="T88" fmla="*/ 8 w 105"/>
              <a:gd name="T89" fmla="*/ 25 h 212"/>
              <a:gd name="T90" fmla="*/ 10 w 105"/>
              <a:gd name="T91" fmla="*/ 33 h 212"/>
              <a:gd name="T92" fmla="*/ 17 w 105"/>
              <a:gd name="T93" fmla="*/ 43 h 212"/>
              <a:gd name="T94" fmla="*/ 33 w 105"/>
              <a:gd name="T95" fmla="*/ 53 h 212"/>
              <a:gd name="T96" fmla="*/ 36 w 105"/>
              <a:gd name="T97" fmla="*/ 64 h 212"/>
              <a:gd name="T98" fmla="*/ 40 w 105"/>
              <a:gd name="T99" fmla="*/ 74 h 212"/>
              <a:gd name="T100" fmla="*/ 37 w 105"/>
              <a:gd name="T101" fmla="*/ 89 h 212"/>
              <a:gd name="T102" fmla="*/ 38 w 105"/>
              <a:gd name="T103" fmla="*/ 100 h 212"/>
              <a:gd name="T104" fmla="*/ 51 w 105"/>
              <a:gd name="T105" fmla="*/ 107 h 2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</a:cxnLst>
            <a:rect l="0" t="0" r="r" b="b"/>
            <a:pathLst>
              <a:path w="105" h="212">
                <a:moveTo>
                  <a:pt x="58" y="108"/>
                </a:moveTo>
                <a:lnTo>
                  <a:pt x="63" y="109"/>
                </a:lnTo>
                <a:lnTo>
                  <a:pt x="68" y="105"/>
                </a:lnTo>
                <a:lnTo>
                  <a:pt x="67" y="98"/>
                </a:lnTo>
                <a:lnTo>
                  <a:pt x="66" y="96"/>
                </a:lnTo>
                <a:lnTo>
                  <a:pt x="62" y="88"/>
                </a:lnTo>
                <a:lnTo>
                  <a:pt x="62" y="85"/>
                </a:lnTo>
                <a:lnTo>
                  <a:pt x="62" y="79"/>
                </a:lnTo>
                <a:lnTo>
                  <a:pt x="66" y="79"/>
                </a:lnTo>
                <a:lnTo>
                  <a:pt x="70" y="89"/>
                </a:lnTo>
                <a:lnTo>
                  <a:pt x="73" y="94"/>
                </a:lnTo>
                <a:lnTo>
                  <a:pt x="77" y="100"/>
                </a:lnTo>
                <a:lnTo>
                  <a:pt x="81" y="104"/>
                </a:lnTo>
                <a:lnTo>
                  <a:pt x="83" y="103"/>
                </a:lnTo>
                <a:lnTo>
                  <a:pt x="85" y="101"/>
                </a:lnTo>
                <a:lnTo>
                  <a:pt x="90" y="104"/>
                </a:lnTo>
                <a:lnTo>
                  <a:pt x="88" y="108"/>
                </a:lnTo>
                <a:lnTo>
                  <a:pt x="86" y="109"/>
                </a:lnTo>
                <a:lnTo>
                  <a:pt x="85" y="118"/>
                </a:lnTo>
                <a:lnTo>
                  <a:pt x="88" y="131"/>
                </a:lnTo>
                <a:lnTo>
                  <a:pt x="88" y="133"/>
                </a:lnTo>
                <a:lnTo>
                  <a:pt x="89" y="135"/>
                </a:lnTo>
                <a:lnTo>
                  <a:pt x="90" y="138"/>
                </a:lnTo>
                <a:lnTo>
                  <a:pt x="93" y="150"/>
                </a:lnTo>
                <a:lnTo>
                  <a:pt x="97" y="156"/>
                </a:lnTo>
                <a:lnTo>
                  <a:pt x="101" y="157"/>
                </a:lnTo>
                <a:lnTo>
                  <a:pt x="103" y="154"/>
                </a:lnTo>
                <a:lnTo>
                  <a:pt x="103" y="154"/>
                </a:lnTo>
                <a:lnTo>
                  <a:pt x="105" y="152"/>
                </a:lnTo>
                <a:lnTo>
                  <a:pt x="105" y="154"/>
                </a:lnTo>
                <a:lnTo>
                  <a:pt x="105" y="158"/>
                </a:lnTo>
                <a:lnTo>
                  <a:pt x="104" y="164"/>
                </a:lnTo>
                <a:lnTo>
                  <a:pt x="103" y="172"/>
                </a:lnTo>
                <a:lnTo>
                  <a:pt x="101" y="180"/>
                </a:lnTo>
                <a:lnTo>
                  <a:pt x="100" y="183"/>
                </a:lnTo>
                <a:lnTo>
                  <a:pt x="100" y="186"/>
                </a:lnTo>
                <a:lnTo>
                  <a:pt x="100" y="187"/>
                </a:lnTo>
                <a:lnTo>
                  <a:pt x="100" y="194"/>
                </a:lnTo>
                <a:lnTo>
                  <a:pt x="98" y="198"/>
                </a:lnTo>
                <a:lnTo>
                  <a:pt x="98" y="208"/>
                </a:lnTo>
                <a:lnTo>
                  <a:pt x="98" y="209"/>
                </a:lnTo>
                <a:lnTo>
                  <a:pt x="98" y="210"/>
                </a:lnTo>
                <a:lnTo>
                  <a:pt x="97" y="212"/>
                </a:lnTo>
                <a:lnTo>
                  <a:pt x="96" y="210"/>
                </a:lnTo>
                <a:lnTo>
                  <a:pt x="93" y="206"/>
                </a:lnTo>
                <a:lnTo>
                  <a:pt x="93" y="201"/>
                </a:lnTo>
                <a:lnTo>
                  <a:pt x="93" y="193"/>
                </a:lnTo>
                <a:lnTo>
                  <a:pt x="90" y="183"/>
                </a:lnTo>
                <a:lnTo>
                  <a:pt x="92" y="180"/>
                </a:lnTo>
                <a:lnTo>
                  <a:pt x="93" y="176"/>
                </a:lnTo>
                <a:lnTo>
                  <a:pt x="93" y="173"/>
                </a:lnTo>
                <a:lnTo>
                  <a:pt x="96" y="167"/>
                </a:lnTo>
                <a:lnTo>
                  <a:pt x="89" y="157"/>
                </a:lnTo>
                <a:lnTo>
                  <a:pt x="88" y="156"/>
                </a:lnTo>
                <a:lnTo>
                  <a:pt x="85" y="149"/>
                </a:lnTo>
                <a:lnTo>
                  <a:pt x="77" y="142"/>
                </a:lnTo>
                <a:lnTo>
                  <a:pt x="68" y="138"/>
                </a:lnTo>
                <a:lnTo>
                  <a:pt x="67" y="131"/>
                </a:lnTo>
                <a:lnTo>
                  <a:pt x="64" y="128"/>
                </a:lnTo>
                <a:lnTo>
                  <a:pt x="53" y="120"/>
                </a:lnTo>
                <a:lnTo>
                  <a:pt x="49" y="113"/>
                </a:lnTo>
                <a:lnTo>
                  <a:pt x="43" y="112"/>
                </a:lnTo>
                <a:lnTo>
                  <a:pt x="38" y="108"/>
                </a:lnTo>
                <a:lnTo>
                  <a:pt x="37" y="107"/>
                </a:lnTo>
                <a:lnTo>
                  <a:pt x="36" y="104"/>
                </a:lnTo>
                <a:lnTo>
                  <a:pt x="33" y="96"/>
                </a:lnTo>
                <a:lnTo>
                  <a:pt x="33" y="89"/>
                </a:lnTo>
                <a:lnTo>
                  <a:pt x="36" y="81"/>
                </a:lnTo>
                <a:lnTo>
                  <a:pt x="30" y="73"/>
                </a:lnTo>
                <a:lnTo>
                  <a:pt x="30" y="64"/>
                </a:lnTo>
                <a:lnTo>
                  <a:pt x="29" y="63"/>
                </a:lnTo>
                <a:lnTo>
                  <a:pt x="23" y="53"/>
                </a:lnTo>
                <a:lnTo>
                  <a:pt x="21" y="53"/>
                </a:lnTo>
                <a:lnTo>
                  <a:pt x="18" y="51"/>
                </a:lnTo>
                <a:lnTo>
                  <a:pt x="15" y="49"/>
                </a:lnTo>
                <a:lnTo>
                  <a:pt x="7" y="41"/>
                </a:lnTo>
                <a:lnTo>
                  <a:pt x="4" y="36"/>
                </a:lnTo>
                <a:lnTo>
                  <a:pt x="4" y="32"/>
                </a:lnTo>
                <a:lnTo>
                  <a:pt x="4" y="21"/>
                </a:lnTo>
                <a:lnTo>
                  <a:pt x="4" y="15"/>
                </a:lnTo>
                <a:lnTo>
                  <a:pt x="2" y="8"/>
                </a:lnTo>
                <a:lnTo>
                  <a:pt x="0" y="6"/>
                </a:lnTo>
                <a:lnTo>
                  <a:pt x="2" y="3"/>
                </a:lnTo>
                <a:lnTo>
                  <a:pt x="3" y="0"/>
                </a:lnTo>
                <a:lnTo>
                  <a:pt x="4" y="4"/>
                </a:lnTo>
                <a:lnTo>
                  <a:pt x="4" y="6"/>
                </a:lnTo>
                <a:lnTo>
                  <a:pt x="7" y="8"/>
                </a:lnTo>
                <a:lnTo>
                  <a:pt x="7" y="10"/>
                </a:lnTo>
                <a:lnTo>
                  <a:pt x="10" y="17"/>
                </a:lnTo>
                <a:lnTo>
                  <a:pt x="8" y="25"/>
                </a:lnTo>
                <a:lnTo>
                  <a:pt x="10" y="28"/>
                </a:lnTo>
                <a:lnTo>
                  <a:pt x="10" y="33"/>
                </a:lnTo>
                <a:lnTo>
                  <a:pt x="14" y="40"/>
                </a:lnTo>
                <a:lnTo>
                  <a:pt x="17" y="43"/>
                </a:lnTo>
                <a:lnTo>
                  <a:pt x="28" y="48"/>
                </a:lnTo>
                <a:lnTo>
                  <a:pt x="33" y="53"/>
                </a:lnTo>
                <a:lnTo>
                  <a:pt x="33" y="55"/>
                </a:lnTo>
                <a:lnTo>
                  <a:pt x="36" y="64"/>
                </a:lnTo>
                <a:lnTo>
                  <a:pt x="37" y="66"/>
                </a:lnTo>
                <a:lnTo>
                  <a:pt x="40" y="74"/>
                </a:lnTo>
                <a:lnTo>
                  <a:pt x="41" y="82"/>
                </a:lnTo>
                <a:lnTo>
                  <a:pt x="37" y="89"/>
                </a:lnTo>
                <a:lnTo>
                  <a:pt x="37" y="94"/>
                </a:lnTo>
                <a:lnTo>
                  <a:pt x="38" y="100"/>
                </a:lnTo>
                <a:lnTo>
                  <a:pt x="48" y="105"/>
                </a:lnTo>
                <a:lnTo>
                  <a:pt x="51" y="107"/>
                </a:lnTo>
                <a:lnTo>
                  <a:pt x="58" y="108"/>
                </a:lnTo>
              </a:path>
            </a:pathLst>
          </a:custGeom>
          <a:noFill/>
          <a:ln w="1588" cap="rnd">
            <a:solidFill>
              <a:srgbClr val="008BC5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32" name="Freeform 494"/>
          <p:cNvSpPr>
            <a:spLocks/>
          </p:cNvSpPr>
          <p:nvPr/>
        </p:nvSpPr>
        <p:spPr bwMode="auto">
          <a:xfrm>
            <a:off x="5280026" y="5262563"/>
            <a:ext cx="19050" cy="19050"/>
          </a:xfrm>
          <a:custGeom>
            <a:avLst/>
            <a:gdLst>
              <a:gd name="T0" fmla="*/ 8 w 12"/>
              <a:gd name="T1" fmla="*/ 11 h 12"/>
              <a:gd name="T2" fmla="*/ 9 w 12"/>
              <a:gd name="T3" fmla="*/ 12 h 12"/>
              <a:gd name="T4" fmla="*/ 11 w 12"/>
              <a:gd name="T5" fmla="*/ 11 h 12"/>
              <a:gd name="T6" fmla="*/ 11 w 12"/>
              <a:gd name="T7" fmla="*/ 8 h 12"/>
              <a:gd name="T8" fmla="*/ 12 w 12"/>
              <a:gd name="T9" fmla="*/ 4 h 12"/>
              <a:gd name="T10" fmla="*/ 9 w 12"/>
              <a:gd name="T11" fmla="*/ 0 h 12"/>
              <a:gd name="T12" fmla="*/ 8 w 12"/>
              <a:gd name="T13" fmla="*/ 0 h 12"/>
              <a:gd name="T14" fmla="*/ 5 w 12"/>
              <a:gd name="T15" fmla="*/ 1 h 12"/>
              <a:gd name="T16" fmla="*/ 0 w 12"/>
              <a:gd name="T17" fmla="*/ 4 h 12"/>
              <a:gd name="T18" fmla="*/ 0 w 12"/>
              <a:gd name="T19" fmla="*/ 6 h 12"/>
              <a:gd name="T20" fmla="*/ 1 w 12"/>
              <a:gd name="T21" fmla="*/ 7 h 12"/>
              <a:gd name="T22" fmla="*/ 4 w 12"/>
              <a:gd name="T23" fmla="*/ 7 h 12"/>
              <a:gd name="T24" fmla="*/ 6 w 12"/>
              <a:gd name="T25" fmla="*/ 10 h 12"/>
              <a:gd name="T26" fmla="*/ 8 w 12"/>
              <a:gd name="T27" fmla="*/ 11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12" h="12">
                <a:moveTo>
                  <a:pt x="8" y="11"/>
                </a:moveTo>
                <a:lnTo>
                  <a:pt x="9" y="12"/>
                </a:lnTo>
                <a:lnTo>
                  <a:pt x="11" y="11"/>
                </a:lnTo>
                <a:lnTo>
                  <a:pt x="11" y="8"/>
                </a:lnTo>
                <a:lnTo>
                  <a:pt x="12" y="4"/>
                </a:lnTo>
                <a:lnTo>
                  <a:pt x="9" y="0"/>
                </a:lnTo>
                <a:lnTo>
                  <a:pt x="8" y="0"/>
                </a:lnTo>
                <a:lnTo>
                  <a:pt x="5" y="1"/>
                </a:lnTo>
                <a:lnTo>
                  <a:pt x="0" y="4"/>
                </a:lnTo>
                <a:lnTo>
                  <a:pt x="0" y="6"/>
                </a:lnTo>
                <a:lnTo>
                  <a:pt x="1" y="7"/>
                </a:lnTo>
                <a:lnTo>
                  <a:pt x="4" y="7"/>
                </a:lnTo>
                <a:lnTo>
                  <a:pt x="6" y="10"/>
                </a:lnTo>
                <a:lnTo>
                  <a:pt x="8" y="11"/>
                </a:lnTo>
              </a:path>
            </a:pathLst>
          </a:custGeom>
          <a:noFill/>
          <a:ln w="1588" cap="rnd">
            <a:solidFill>
              <a:srgbClr val="008BC5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33" name="Freeform 495"/>
          <p:cNvSpPr>
            <a:spLocks/>
          </p:cNvSpPr>
          <p:nvPr/>
        </p:nvSpPr>
        <p:spPr bwMode="auto">
          <a:xfrm>
            <a:off x="4867276" y="5070475"/>
            <a:ext cx="85725" cy="79375"/>
          </a:xfrm>
          <a:custGeom>
            <a:avLst/>
            <a:gdLst>
              <a:gd name="T0" fmla="*/ 37 w 54"/>
              <a:gd name="T1" fmla="*/ 45 h 50"/>
              <a:gd name="T2" fmla="*/ 44 w 54"/>
              <a:gd name="T3" fmla="*/ 45 h 50"/>
              <a:gd name="T4" fmla="*/ 47 w 54"/>
              <a:gd name="T5" fmla="*/ 45 h 50"/>
              <a:gd name="T6" fmla="*/ 48 w 54"/>
              <a:gd name="T7" fmla="*/ 45 h 50"/>
              <a:gd name="T8" fmla="*/ 51 w 54"/>
              <a:gd name="T9" fmla="*/ 46 h 50"/>
              <a:gd name="T10" fmla="*/ 52 w 54"/>
              <a:gd name="T11" fmla="*/ 47 h 50"/>
              <a:gd name="T12" fmla="*/ 52 w 54"/>
              <a:gd name="T13" fmla="*/ 49 h 50"/>
              <a:gd name="T14" fmla="*/ 54 w 54"/>
              <a:gd name="T15" fmla="*/ 50 h 50"/>
              <a:gd name="T16" fmla="*/ 43 w 54"/>
              <a:gd name="T17" fmla="*/ 50 h 50"/>
              <a:gd name="T18" fmla="*/ 36 w 54"/>
              <a:gd name="T19" fmla="*/ 47 h 50"/>
              <a:gd name="T20" fmla="*/ 35 w 54"/>
              <a:gd name="T21" fmla="*/ 46 h 50"/>
              <a:gd name="T22" fmla="*/ 29 w 54"/>
              <a:gd name="T23" fmla="*/ 43 h 50"/>
              <a:gd name="T24" fmla="*/ 26 w 54"/>
              <a:gd name="T25" fmla="*/ 35 h 50"/>
              <a:gd name="T26" fmla="*/ 25 w 54"/>
              <a:gd name="T27" fmla="*/ 32 h 50"/>
              <a:gd name="T28" fmla="*/ 19 w 54"/>
              <a:gd name="T29" fmla="*/ 24 h 50"/>
              <a:gd name="T30" fmla="*/ 14 w 54"/>
              <a:gd name="T31" fmla="*/ 19 h 50"/>
              <a:gd name="T32" fmla="*/ 13 w 54"/>
              <a:gd name="T33" fmla="*/ 17 h 50"/>
              <a:gd name="T34" fmla="*/ 13 w 54"/>
              <a:gd name="T35" fmla="*/ 16 h 50"/>
              <a:gd name="T36" fmla="*/ 10 w 54"/>
              <a:gd name="T37" fmla="*/ 9 h 50"/>
              <a:gd name="T38" fmla="*/ 6 w 54"/>
              <a:gd name="T39" fmla="*/ 4 h 50"/>
              <a:gd name="T40" fmla="*/ 0 w 54"/>
              <a:gd name="T41" fmla="*/ 1 h 50"/>
              <a:gd name="T42" fmla="*/ 3 w 54"/>
              <a:gd name="T43" fmla="*/ 0 h 50"/>
              <a:gd name="T44" fmla="*/ 6 w 54"/>
              <a:gd name="T45" fmla="*/ 0 h 50"/>
              <a:gd name="T46" fmla="*/ 6 w 54"/>
              <a:gd name="T47" fmla="*/ 0 h 50"/>
              <a:gd name="T48" fmla="*/ 13 w 54"/>
              <a:gd name="T49" fmla="*/ 2 h 50"/>
              <a:gd name="T50" fmla="*/ 14 w 54"/>
              <a:gd name="T51" fmla="*/ 8 h 50"/>
              <a:gd name="T52" fmla="*/ 19 w 54"/>
              <a:gd name="T53" fmla="*/ 15 h 50"/>
              <a:gd name="T54" fmla="*/ 22 w 54"/>
              <a:gd name="T55" fmla="*/ 20 h 50"/>
              <a:gd name="T56" fmla="*/ 25 w 54"/>
              <a:gd name="T57" fmla="*/ 24 h 50"/>
              <a:gd name="T58" fmla="*/ 30 w 54"/>
              <a:gd name="T59" fmla="*/ 31 h 50"/>
              <a:gd name="T60" fmla="*/ 30 w 54"/>
              <a:gd name="T61" fmla="*/ 32 h 50"/>
              <a:gd name="T62" fmla="*/ 33 w 54"/>
              <a:gd name="T63" fmla="*/ 39 h 50"/>
              <a:gd name="T64" fmla="*/ 35 w 54"/>
              <a:gd name="T65" fmla="*/ 42 h 50"/>
              <a:gd name="T66" fmla="*/ 37 w 54"/>
              <a:gd name="T67" fmla="*/ 45 h 5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54" h="50">
                <a:moveTo>
                  <a:pt x="37" y="45"/>
                </a:moveTo>
                <a:lnTo>
                  <a:pt x="44" y="45"/>
                </a:lnTo>
                <a:lnTo>
                  <a:pt x="47" y="45"/>
                </a:lnTo>
                <a:lnTo>
                  <a:pt x="48" y="45"/>
                </a:lnTo>
                <a:lnTo>
                  <a:pt x="51" y="46"/>
                </a:lnTo>
                <a:lnTo>
                  <a:pt x="52" y="47"/>
                </a:lnTo>
                <a:lnTo>
                  <a:pt x="52" y="49"/>
                </a:lnTo>
                <a:lnTo>
                  <a:pt x="54" y="50"/>
                </a:lnTo>
                <a:lnTo>
                  <a:pt x="43" y="50"/>
                </a:lnTo>
                <a:lnTo>
                  <a:pt x="36" y="47"/>
                </a:lnTo>
                <a:lnTo>
                  <a:pt x="35" y="46"/>
                </a:lnTo>
                <a:lnTo>
                  <a:pt x="29" y="43"/>
                </a:lnTo>
                <a:lnTo>
                  <a:pt x="26" y="35"/>
                </a:lnTo>
                <a:lnTo>
                  <a:pt x="25" y="32"/>
                </a:lnTo>
                <a:lnTo>
                  <a:pt x="19" y="24"/>
                </a:lnTo>
                <a:lnTo>
                  <a:pt x="14" y="19"/>
                </a:lnTo>
                <a:lnTo>
                  <a:pt x="13" y="17"/>
                </a:lnTo>
                <a:lnTo>
                  <a:pt x="13" y="16"/>
                </a:lnTo>
                <a:lnTo>
                  <a:pt x="10" y="9"/>
                </a:lnTo>
                <a:lnTo>
                  <a:pt x="6" y="4"/>
                </a:lnTo>
                <a:lnTo>
                  <a:pt x="0" y="1"/>
                </a:lnTo>
                <a:lnTo>
                  <a:pt x="3" y="0"/>
                </a:lnTo>
                <a:lnTo>
                  <a:pt x="6" y="0"/>
                </a:lnTo>
                <a:lnTo>
                  <a:pt x="6" y="0"/>
                </a:lnTo>
                <a:lnTo>
                  <a:pt x="13" y="2"/>
                </a:lnTo>
                <a:lnTo>
                  <a:pt x="14" y="8"/>
                </a:lnTo>
                <a:lnTo>
                  <a:pt x="19" y="15"/>
                </a:lnTo>
                <a:lnTo>
                  <a:pt x="22" y="20"/>
                </a:lnTo>
                <a:lnTo>
                  <a:pt x="25" y="24"/>
                </a:lnTo>
                <a:lnTo>
                  <a:pt x="30" y="31"/>
                </a:lnTo>
                <a:lnTo>
                  <a:pt x="30" y="32"/>
                </a:lnTo>
                <a:lnTo>
                  <a:pt x="33" y="39"/>
                </a:lnTo>
                <a:lnTo>
                  <a:pt x="35" y="42"/>
                </a:lnTo>
                <a:lnTo>
                  <a:pt x="37" y="45"/>
                </a:lnTo>
              </a:path>
            </a:pathLst>
          </a:custGeom>
          <a:noFill/>
          <a:ln w="1588" cap="rnd">
            <a:solidFill>
              <a:srgbClr val="008BC5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34" name="Freeform 496"/>
          <p:cNvSpPr>
            <a:spLocks/>
          </p:cNvSpPr>
          <p:nvPr/>
        </p:nvSpPr>
        <p:spPr bwMode="auto">
          <a:xfrm>
            <a:off x="4776788" y="5043488"/>
            <a:ext cx="53975" cy="23813"/>
          </a:xfrm>
          <a:custGeom>
            <a:avLst/>
            <a:gdLst>
              <a:gd name="T0" fmla="*/ 21 w 34"/>
              <a:gd name="T1" fmla="*/ 9 h 15"/>
              <a:gd name="T2" fmla="*/ 25 w 34"/>
              <a:gd name="T3" fmla="*/ 10 h 15"/>
              <a:gd name="T4" fmla="*/ 30 w 34"/>
              <a:gd name="T5" fmla="*/ 9 h 15"/>
              <a:gd name="T6" fmla="*/ 34 w 34"/>
              <a:gd name="T7" fmla="*/ 9 h 15"/>
              <a:gd name="T8" fmla="*/ 34 w 34"/>
              <a:gd name="T9" fmla="*/ 11 h 15"/>
              <a:gd name="T10" fmla="*/ 30 w 34"/>
              <a:gd name="T11" fmla="*/ 14 h 15"/>
              <a:gd name="T12" fmla="*/ 27 w 34"/>
              <a:gd name="T13" fmla="*/ 14 h 15"/>
              <a:gd name="T14" fmla="*/ 21 w 34"/>
              <a:gd name="T15" fmla="*/ 15 h 15"/>
              <a:gd name="T16" fmla="*/ 16 w 34"/>
              <a:gd name="T17" fmla="*/ 11 h 15"/>
              <a:gd name="T18" fmla="*/ 7 w 34"/>
              <a:gd name="T19" fmla="*/ 7 h 15"/>
              <a:gd name="T20" fmla="*/ 0 w 34"/>
              <a:gd name="T21" fmla="*/ 2 h 15"/>
              <a:gd name="T22" fmla="*/ 4 w 34"/>
              <a:gd name="T23" fmla="*/ 0 h 15"/>
              <a:gd name="T24" fmla="*/ 6 w 34"/>
              <a:gd name="T25" fmla="*/ 2 h 15"/>
              <a:gd name="T26" fmla="*/ 14 w 34"/>
              <a:gd name="T27" fmla="*/ 3 h 15"/>
              <a:gd name="T28" fmla="*/ 16 w 34"/>
              <a:gd name="T29" fmla="*/ 6 h 15"/>
              <a:gd name="T30" fmla="*/ 18 w 34"/>
              <a:gd name="T31" fmla="*/ 7 h 15"/>
              <a:gd name="T32" fmla="*/ 21 w 34"/>
              <a:gd name="T33" fmla="*/ 9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34" h="15">
                <a:moveTo>
                  <a:pt x="21" y="9"/>
                </a:moveTo>
                <a:lnTo>
                  <a:pt x="25" y="10"/>
                </a:lnTo>
                <a:lnTo>
                  <a:pt x="30" y="9"/>
                </a:lnTo>
                <a:lnTo>
                  <a:pt x="34" y="9"/>
                </a:lnTo>
                <a:lnTo>
                  <a:pt x="34" y="11"/>
                </a:lnTo>
                <a:lnTo>
                  <a:pt x="30" y="14"/>
                </a:lnTo>
                <a:lnTo>
                  <a:pt x="27" y="14"/>
                </a:lnTo>
                <a:lnTo>
                  <a:pt x="21" y="15"/>
                </a:lnTo>
                <a:lnTo>
                  <a:pt x="16" y="11"/>
                </a:lnTo>
                <a:lnTo>
                  <a:pt x="7" y="7"/>
                </a:lnTo>
                <a:lnTo>
                  <a:pt x="0" y="2"/>
                </a:lnTo>
                <a:lnTo>
                  <a:pt x="4" y="0"/>
                </a:lnTo>
                <a:lnTo>
                  <a:pt x="6" y="2"/>
                </a:lnTo>
                <a:lnTo>
                  <a:pt x="14" y="3"/>
                </a:lnTo>
                <a:lnTo>
                  <a:pt x="16" y="6"/>
                </a:lnTo>
                <a:lnTo>
                  <a:pt x="18" y="7"/>
                </a:lnTo>
                <a:lnTo>
                  <a:pt x="21" y="9"/>
                </a:lnTo>
              </a:path>
            </a:pathLst>
          </a:custGeom>
          <a:noFill/>
          <a:ln w="1588" cap="rnd">
            <a:solidFill>
              <a:srgbClr val="008BC5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35" name="Freeform 497"/>
          <p:cNvSpPr>
            <a:spLocks/>
          </p:cNvSpPr>
          <p:nvPr/>
        </p:nvSpPr>
        <p:spPr bwMode="auto">
          <a:xfrm>
            <a:off x="5354638" y="4870450"/>
            <a:ext cx="33338" cy="130175"/>
          </a:xfrm>
          <a:custGeom>
            <a:avLst/>
            <a:gdLst>
              <a:gd name="T0" fmla="*/ 21 w 21"/>
              <a:gd name="T1" fmla="*/ 75 h 82"/>
              <a:gd name="T2" fmla="*/ 21 w 21"/>
              <a:gd name="T3" fmla="*/ 82 h 82"/>
              <a:gd name="T4" fmla="*/ 19 w 21"/>
              <a:gd name="T5" fmla="*/ 81 h 82"/>
              <a:gd name="T6" fmla="*/ 18 w 21"/>
              <a:gd name="T7" fmla="*/ 81 h 82"/>
              <a:gd name="T8" fmla="*/ 15 w 21"/>
              <a:gd name="T9" fmla="*/ 74 h 82"/>
              <a:gd name="T10" fmla="*/ 13 w 21"/>
              <a:gd name="T11" fmla="*/ 68 h 82"/>
              <a:gd name="T12" fmla="*/ 7 w 21"/>
              <a:gd name="T13" fmla="*/ 58 h 82"/>
              <a:gd name="T14" fmla="*/ 0 w 21"/>
              <a:gd name="T15" fmla="*/ 48 h 82"/>
              <a:gd name="T16" fmla="*/ 0 w 21"/>
              <a:gd name="T17" fmla="*/ 37 h 82"/>
              <a:gd name="T18" fmla="*/ 0 w 21"/>
              <a:gd name="T19" fmla="*/ 19 h 82"/>
              <a:gd name="T20" fmla="*/ 0 w 21"/>
              <a:gd name="T21" fmla="*/ 7 h 82"/>
              <a:gd name="T22" fmla="*/ 4 w 21"/>
              <a:gd name="T23" fmla="*/ 0 h 82"/>
              <a:gd name="T24" fmla="*/ 6 w 21"/>
              <a:gd name="T25" fmla="*/ 7 h 82"/>
              <a:gd name="T26" fmla="*/ 7 w 21"/>
              <a:gd name="T27" fmla="*/ 22 h 82"/>
              <a:gd name="T28" fmla="*/ 7 w 21"/>
              <a:gd name="T29" fmla="*/ 30 h 82"/>
              <a:gd name="T30" fmla="*/ 6 w 21"/>
              <a:gd name="T31" fmla="*/ 41 h 82"/>
              <a:gd name="T32" fmla="*/ 10 w 21"/>
              <a:gd name="T33" fmla="*/ 52 h 82"/>
              <a:gd name="T34" fmla="*/ 13 w 21"/>
              <a:gd name="T35" fmla="*/ 59 h 82"/>
              <a:gd name="T36" fmla="*/ 15 w 21"/>
              <a:gd name="T37" fmla="*/ 62 h 82"/>
              <a:gd name="T38" fmla="*/ 18 w 21"/>
              <a:gd name="T39" fmla="*/ 68 h 82"/>
              <a:gd name="T40" fmla="*/ 19 w 21"/>
              <a:gd name="T41" fmla="*/ 73 h 82"/>
              <a:gd name="T42" fmla="*/ 21 w 21"/>
              <a:gd name="T43" fmla="*/ 75 h 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21" h="82">
                <a:moveTo>
                  <a:pt x="21" y="75"/>
                </a:moveTo>
                <a:lnTo>
                  <a:pt x="21" y="82"/>
                </a:lnTo>
                <a:lnTo>
                  <a:pt x="19" y="81"/>
                </a:lnTo>
                <a:lnTo>
                  <a:pt x="18" y="81"/>
                </a:lnTo>
                <a:lnTo>
                  <a:pt x="15" y="74"/>
                </a:lnTo>
                <a:lnTo>
                  <a:pt x="13" y="68"/>
                </a:lnTo>
                <a:lnTo>
                  <a:pt x="7" y="58"/>
                </a:lnTo>
                <a:lnTo>
                  <a:pt x="0" y="48"/>
                </a:lnTo>
                <a:lnTo>
                  <a:pt x="0" y="37"/>
                </a:lnTo>
                <a:lnTo>
                  <a:pt x="0" y="19"/>
                </a:lnTo>
                <a:lnTo>
                  <a:pt x="0" y="7"/>
                </a:lnTo>
                <a:lnTo>
                  <a:pt x="4" y="0"/>
                </a:lnTo>
                <a:lnTo>
                  <a:pt x="6" y="7"/>
                </a:lnTo>
                <a:lnTo>
                  <a:pt x="7" y="22"/>
                </a:lnTo>
                <a:lnTo>
                  <a:pt x="7" y="30"/>
                </a:lnTo>
                <a:lnTo>
                  <a:pt x="6" y="41"/>
                </a:lnTo>
                <a:lnTo>
                  <a:pt x="10" y="52"/>
                </a:lnTo>
                <a:lnTo>
                  <a:pt x="13" y="59"/>
                </a:lnTo>
                <a:lnTo>
                  <a:pt x="15" y="62"/>
                </a:lnTo>
                <a:lnTo>
                  <a:pt x="18" y="68"/>
                </a:lnTo>
                <a:lnTo>
                  <a:pt x="19" y="73"/>
                </a:lnTo>
                <a:lnTo>
                  <a:pt x="21" y="75"/>
                </a:lnTo>
              </a:path>
            </a:pathLst>
          </a:custGeom>
          <a:noFill/>
          <a:ln w="1588" cap="rnd">
            <a:solidFill>
              <a:srgbClr val="008BC5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36" name="Freeform 498"/>
          <p:cNvSpPr>
            <a:spLocks/>
          </p:cNvSpPr>
          <p:nvPr/>
        </p:nvSpPr>
        <p:spPr bwMode="auto">
          <a:xfrm>
            <a:off x="4335463" y="4833938"/>
            <a:ext cx="103188" cy="25400"/>
          </a:xfrm>
          <a:custGeom>
            <a:avLst/>
            <a:gdLst>
              <a:gd name="T0" fmla="*/ 52 w 65"/>
              <a:gd name="T1" fmla="*/ 7 h 16"/>
              <a:gd name="T2" fmla="*/ 61 w 65"/>
              <a:gd name="T3" fmla="*/ 11 h 16"/>
              <a:gd name="T4" fmla="*/ 65 w 65"/>
              <a:gd name="T5" fmla="*/ 15 h 16"/>
              <a:gd name="T6" fmla="*/ 61 w 65"/>
              <a:gd name="T7" fmla="*/ 16 h 16"/>
              <a:gd name="T8" fmla="*/ 50 w 65"/>
              <a:gd name="T9" fmla="*/ 12 h 16"/>
              <a:gd name="T10" fmla="*/ 43 w 65"/>
              <a:gd name="T11" fmla="*/ 8 h 16"/>
              <a:gd name="T12" fmla="*/ 35 w 65"/>
              <a:gd name="T13" fmla="*/ 10 h 16"/>
              <a:gd name="T14" fmla="*/ 26 w 65"/>
              <a:gd name="T15" fmla="*/ 15 h 16"/>
              <a:gd name="T16" fmla="*/ 16 w 65"/>
              <a:gd name="T17" fmla="*/ 14 h 16"/>
              <a:gd name="T18" fmla="*/ 7 w 65"/>
              <a:gd name="T19" fmla="*/ 15 h 16"/>
              <a:gd name="T20" fmla="*/ 5 w 65"/>
              <a:gd name="T21" fmla="*/ 15 h 16"/>
              <a:gd name="T22" fmla="*/ 0 w 65"/>
              <a:gd name="T23" fmla="*/ 15 h 16"/>
              <a:gd name="T24" fmla="*/ 8 w 65"/>
              <a:gd name="T25" fmla="*/ 10 h 16"/>
              <a:gd name="T26" fmla="*/ 16 w 65"/>
              <a:gd name="T27" fmla="*/ 8 h 16"/>
              <a:gd name="T28" fmla="*/ 20 w 65"/>
              <a:gd name="T29" fmla="*/ 8 h 16"/>
              <a:gd name="T30" fmla="*/ 24 w 65"/>
              <a:gd name="T31" fmla="*/ 8 h 16"/>
              <a:gd name="T32" fmla="*/ 30 w 65"/>
              <a:gd name="T33" fmla="*/ 4 h 16"/>
              <a:gd name="T34" fmla="*/ 31 w 65"/>
              <a:gd name="T35" fmla="*/ 4 h 16"/>
              <a:gd name="T36" fmla="*/ 33 w 65"/>
              <a:gd name="T37" fmla="*/ 3 h 16"/>
              <a:gd name="T38" fmla="*/ 35 w 65"/>
              <a:gd name="T39" fmla="*/ 3 h 16"/>
              <a:gd name="T40" fmla="*/ 38 w 65"/>
              <a:gd name="T41" fmla="*/ 1 h 16"/>
              <a:gd name="T42" fmla="*/ 46 w 65"/>
              <a:gd name="T43" fmla="*/ 0 h 16"/>
              <a:gd name="T44" fmla="*/ 49 w 65"/>
              <a:gd name="T45" fmla="*/ 0 h 16"/>
              <a:gd name="T46" fmla="*/ 49 w 65"/>
              <a:gd name="T47" fmla="*/ 4 h 16"/>
              <a:gd name="T48" fmla="*/ 52 w 65"/>
              <a:gd name="T49" fmla="*/ 7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</a:cxnLst>
            <a:rect l="0" t="0" r="r" b="b"/>
            <a:pathLst>
              <a:path w="65" h="16">
                <a:moveTo>
                  <a:pt x="52" y="7"/>
                </a:moveTo>
                <a:lnTo>
                  <a:pt x="61" y="11"/>
                </a:lnTo>
                <a:lnTo>
                  <a:pt x="65" y="15"/>
                </a:lnTo>
                <a:lnTo>
                  <a:pt x="61" y="16"/>
                </a:lnTo>
                <a:lnTo>
                  <a:pt x="50" y="12"/>
                </a:lnTo>
                <a:lnTo>
                  <a:pt x="43" y="8"/>
                </a:lnTo>
                <a:lnTo>
                  <a:pt x="35" y="10"/>
                </a:lnTo>
                <a:lnTo>
                  <a:pt x="26" y="15"/>
                </a:lnTo>
                <a:lnTo>
                  <a:pt x="16" y="14"/>
                </a:lnTo>
                <a:lnTo>
                  <a:pt x="7" y="15"/>
                </a:lnTo>
                <a:lnTo>
                  <a:pt x="5" y="15"/>
                </a:lnTo>
                <a:lnTo>
                  <a:pt x="0" y="15"/>
                </a:lnTo>
                <a:lnTo>
                  <a:pt x="8" y="10"/>
                </a:lnTo>
                <a:lnTo>
                  <a:pt x="16" y="8"/>
                </a:lnTo>
                <a:lnTo>
                  <a:pt x="20" y="8"/>
                </a:lnTo>
                <a:lnTo>
                  <a:pt x="24" y="8"/>
                </a:lnTo>
                <a:lnTo>
                  <a:pt x="30" y="4"/>
                </a:lnTo>
                <a:lnTo>
                  <a:pt x="31" y="4"/>
                </a:lnTo>
                <a:lnTo>
                  <a:pt x="33" y="3"/>
                </a:lnTo>
                <a:lnTo>
                  <a:pt x="35" y="3"/>
                </a:lnTo>
                <a:lnTo>
                  <a:pt x="38" y="1"/>
                </a:lnTo>
                <a:lnTo>
                  <a:pt x="46" y="0"/>
                </a:lnTo>
                <a:lnTo>
                  <a:pt x="49" y="0"/>
                </a:lnTo>
                <a:lnTo>
                  <a:pt x="49" y="4"/>
                </a:lnTo>
                <a:lnTo>
                  <a:pt x="52" y="7"/>
                </a:lnTo>
              </a:path>
            </a:pathLst>
          </a:custGeom>
          <a:noFill/>
          <a:ln w="1588" cap="rnd">
            <a:solidFill>
              <a:srgbClr val="008BC5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37" name="Freeform 499"/>
          <p:cNvSpPr>
            <a:spLocks/>
          </p:cNvSpPr>
          <p:nvPr/>
        </p:nvSpPr>
        <p:spPr bwMode="auto">
          <a:xfrm>
            <a:off x="4873626" y="4757738"/>
            <a:ext cx="93663" cy="17463"/>
          </a:xfrm>
          <a:custGeom>
            <a:avLst/>
            <a:gdLst>
              <a:gd name="T0" fmla="*/ 18 w 59"/>
              <a:gd name="T1" fmla="*/ 6 h 11"/>
              <a:gd name="T2" fmla="*/ 29 w 59"/>
              <a:gd name="T3" fmla="*/ 6 h 11"/>
              <a:gd name="T4" fmla="*/ 35 w 59"/>
              <a:gd name="T5" fmla="*/ 6 h 11"/>
              <a:gd name="T6" fmla="*/ 37 w 59"/>
              <a:gd name="T7" fmla="*/ 6 h 11"/>
              <a:gd name="T8" fmla="*/ 44 w 59"/>
              <a:gd name="T9" fmla="*/ 4 h 11"/>
              <a:gd name="T10" fmla="*/ 47 w 59"/>
              <a:gd name="T11" fmla="*/ 4 h 11"/>
              <a:gd name="T12" fmla="*/ 51 w 59"/>
              <a:gd name="T13" fmla="*/ 4 h 11"/>
              <a:gd name="T14" fmla="*/ 55 w 59"/>
              <a:gd name="T15" fmla="*/ 4 h 11"/>
              <a:gd name="T16" fmla="*/ 59 w 59"/>
              <a:gd name="T17" fmla="*/ 6 h 11"/>
              <a:gd name="T18" fmla="*/ 58 w 59"/>
              <a:gd name="T19" fmla="*/ 7 h 11"/>
              <a:gd name="T20" fmla="*/ 54 w 59"/>
              <a:gd name="T21" fmla="*/ 9 h 11"/>
              <a:gd name="T22" fmla="*/ 47 w 59"/>
              <a:gd name="T23" fmla="*/ 9 h 11"/>
              <a:gd name="T24" fmla="*/ 43 w 59"/>
              <a:gd name="T25" fmla="*/ 10 h 11"/>
              <a:gd name="T26" fmla="*/ 33 w 59"/>
              <a:gd name="T27" fmla="*/ 11 h 11"/>
              <a:gd name="T28" fmla="*/ 20 w 59"/>
              <a:gd name="T29" fmla="*/ 10 h 11"/>
              <a:gd name="T30" fmla="*/ 17 w 59"/>
              <a:gd name="T31" fmla="*/ 10 h 11"/>
              <a:gd name="T32" fmla="*/ 9 w 59"/>
              <a:gd name="T33" fmla="*/ 7 h 11"/>
              <a:gd name="T34" fmla="*/ 2 w 59"/>
              <a:gd name="T35" fmla="*/ 4 h 11"/>
              <a:gd name="T36" fmla="*/ 0 w 59"/>
              <a:gd name="T37" fmla="*/ 2 h 11"/>
              <a:gd name="T38" fmla="*/ 5 w 59"/>
              <a:gd name="T39" fmla="*/ 0 h 11"/>
              <a:gd name="T40" fmla="*/ 7 w 59"/>
              <a:gd name="T41" fmla="*/ 2 h 11"/>
              <a:gd name="T42" fmla="*/ 11 w 59"/>
              <a:gd name="T43" fmla="*/ 3 h 11"/>
              <a:gd name="T44" fmla="*/ 18 w 59"/>
              <a:gd name="T45" fmla="*/ 6 h 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59" h="11">
                <a:moveTo>
                  <a:pt x="18" y="6"/>
                </a:moveTo>
                <a:lnTo>
                  <a:pt x="29" y="6"/>
                </a:lnTo>
                <a:lnTo>
                  <a:pt x="35" y="6"/>
                </a:lnTo>
                <a:lnTo>
                  <a:pt x="37" y="6"/>
                </a:lnTo>
                <a:lnTo>
                  <a:pt x="44" y="4"/>
                </a:lnTo>
                <a:lnTo>
                  <a:pt x="47" y="4"/>
                </a:lnTo>
                <a:lnTo>
                  <a:pt x="51" y="4"/>
                </a:lnTo>
                <a:lnTo>
                  <a:pt x="55" y="4"/>
                </a:lnTo>
                <a:lnTo>
                  <a:pt x="59" y="6"/>
                </a:lnTo>
                <a:lnTo>
                  <a:pt x="58" y="7"/>
                </a:lnTo>
                <a:lnTo>
                  <a:pt x="54" y="9"/>
                </a:lnTo>
                <a:lnTo>
                  <a:pt x="47" y="9"/>
                </a:lnTo>
                <a:lnTo>
                  <a:pt x="43" y="10"/>
                </a:lnTo>
                <a:lnTo>
                  <a:pt x="33" y="11"/>
                </a:lnTo>
                <a:lnTo>
                  <a:pt x="20" y="10"/>
                </a:lnTo>
                <a:lnTo>
                  <a:pt x="17" y="10"/>
                </a:lnTo>
                <a:lnTo>
                  <a:pt x="9" y="7"/>
                </a:lnTo>
                <a:lnTo>
                  <a:pt x="2" y="4"/>
                </a:lnTo>
                <a:lnTo>
                  <a:pt x="0" y="2"/>
                </a:lnTo>
                <a:lnTo>
                  <a:pt x="5" y="0"/>
                </a:lnTo>
                <a:lnTo>
                  <a:pt x="7" y="2"/>
                </a:lnTo>
                <a:lnTo>
                  <a:pt x="11" y="3"/>
                </a:lnTo>
                <a:lnTo>
                  <a:pt x="18" y="6"/>
                </a:lnTo>
              </a:path>
            </a:pathLst>
          </a:custGeom>
          <a:noFill/>
          <a:ln w="1588" cap="rnd">
            <a:solidFill>
              <a:srgbClr val="008BC5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38" name="Freeform 500"/>
          <p:cNvSpPr>
            <a:spLocks/>
          </p:cNvSpPr>
          <p:nvPr/>
        </p:nvSpPr>
        <p:spPr bwMode="auto">
          <a:xfrm>
            <a:off x="4360863" y="4660900"/>
            <a:ext cx="80963" cy="28575"/>
          </a:xfrm>
          <a:custGeom>
            <a:avLst/>
            <a:gdLst>
              <a:gd name="T0" fmla="*/ 42 w 51"/>
              <a:gd name="T1" fmla="*/ 12 h 18"/>
              <a:gd name="T2" fmla="*/ 33 w 51"/>
              <a:gd name="T3" fmla="*/ 14 h 18"/>
              <a:gd name="T4" fmla="*/ 27 w 51"/>
              <a:gd name="T5" fmla="*/ 14 h 18"/>
              <a:gd name="T6" fmla="*/ 23 w 51"/>
              <a:gd name="T7" fmla="*/ 15 h 18"/>
              <a:gd name="T8" fmla="*/ 17 w 51"/>
              <a:gd name="T9" fmla="*/ 18 h 18"/>
              <a:gd name="T10" fmla="*/ 10 w 51"/>
              <a:gd name="T11" fmla="*/ 16 h 18"/>
              <a:gd name="T12" fmla="*/ 1 w 51"/>
              <a:gd name="T13" fmla="*/ 16 h 18"/>
              <a:gd name="T14" fmla="*/ 1 w 51"/>
              <a:gd name="T15" fmla="*/ 15 h 18"/>
              <a:gd name="T16" fmla="*/ 0 w 51"/>
              <a:gd name="T17" fmla="*/ 14 h 18"/>
              <a:gd name="T18" fmla="*/ 1 w 51"/>
              <a:gd name="T19" fmla="*/ 12 h 18"/>
              <a:gd name="T20" fmla="*/ 6 w 51"/>
              <a:gd name="T21" fmla="*/ 11 h 18"/>
              <a:gd name="T22" fmla="*/ 12 w 51"/>
              <a:gd name="T23" fmla="*/ 12 h 18"/>
              <a:gd name="T24" fmla="*/ 18 w 51"/>
              <a:gd name="T25" fmla="*/ 10 h 18"/>
              <a:gd name="T26" fmla="*/ 26 w 51"/>
              <a:gd name="T27" fmla="*/ 7 h 18"/>
              <a:gd name="T28" fmla="*/ 32 w 51"/>
              <a:gd name="T29" fmla="*/ 4 h 18"/>
              <a:gd name="T30" fmla="*/ 38 w 51"/>
              <a:gd name="T31" fmla="*/ 1 h 18"/>
              <a:gd name="T32" fmla="*/ 40 w 51"/>
              <a:gd name="T33" fmla="*/ 1 h 18"/>
              <a:gd name="T34" fmla="*/ 44 w 51"/>
              <a:gd name="T35" fmla="*/ 0 h 18"/>
              <a:gd name="T36" fmla="*/ 51 w 51"/>
              <a:gd name="T37" fmla="*/ 4 h 18"/>
              <a:gd name="T38" fmla="*/ 47 w 51"/>
              <a:gd name="T39" fmla="*/ 7 h 18"/>
              <a:gd name="T40" fmla="*/ 45 w 51"/>
              <a:gd name="T41" fmla="*/ 10 h 18"/>
              <a:gd name="T42" fmla="*/ 45 w 51"/>
              <a:gd name="T43" fmla="*/ 11 h 18"/>
              <a:gd name="T44" fmla="*/ 42 w 51"/>
              <a:gd name="T45" fmla="*/ 12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51" h="18">
                <a:moveTo>
                  <a:pt x="42" y="12"/>
                </a:moveTo>
                <a:lnTo>
                  <a:pt x="33" y="14"/>
                </a:lnTo>
                <a:lnTo>
                  <a:pt x="27" y="14"/>
                </a:lnTo>
                <a:lnTo>
                  <a:pt x="23" y="15"/>
                </a:lnTo>
                <a:lnTo>
                  <a:pt x="17" y="18"/>
                </a:lnTo>
                <a:lnTo>
                  <a:pt x="10" y="16"/>
                </a:lnTo>
                <a:lnTo>
                  <a:pt x="1" y="16"/>
                </a:lnTo>
                <a:lnTo>
                  <a:pt x="1" y="15"/>
                </a:lnTo>
                <a:lnTo>
                  <a:pt x="0" y="14"/>
                </a:lnTo>
                <a:lnTo>
                  <a:pt x="1" y="12"/>
                </a:lnTo>
                <a:lnTo>
                  <a:pt x="6" y="11"/>
                </a:lnTo>
                <a:lnTo>
                  <a:pt x="12" y="12"/>
                </a:lnTo>
                <a:lnTo>
                  <a:pt x="18" y="10"/>
                </a:lnTo>
                <a:lnTo>
                  <a:pt x="26" y="7"/>
                </a:lnTo>
                <a:lnTo>
                  <a:pt x="32" y="4"/>
                </a:lnTo>
                <a:lnTo>
                  <a:pt x="38" y="1"/>
                </a:lnTo>
                <a:lnTo>
                  <a:pt x="40" y="1"/>
                </a:lnTo>
                <a:lnTo>
                  <a:pt x="44" y="0"/>
                </a:lnTo>
                <a:lnTo>
                  <a:pt x="51" y="4"/>
                </a:lnTo>
                <a:lnTo>
                  <a:pt x="47" y="7"/>
                </a:lnTo>
                <a:lnTo>
                  <a:pt x="45" y="10"/>
                </a:lnTo>
                <a:lnTo>
                  <a:pt x="45" y="11"/>
                </a:lnTo>
                <a:lnTo>
                  <a:pt x="42" y="12"/>
                </a:lnTo>
              </a:path>
            </a:pathLst>
          </a:custGeom>
          <a:noFill/>
          <a:ln w="1588" cap="rnd">
            <a:solidFill>
              <a:srgbClr val="008BC5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39" name="Freeform 501"/>
          <p:cNvSpPr>
            <a:spLocks/>
          </p:cNvSpPr>
          <p:nvPr/>
        </p:nvSpPr>
        <p:spPr bwMode="auto">
          <a:xfrm>
            <a:off x="4824413" y="4602163"/>
            <a:ext cx="25400" cy="22225"/>
          </a:xfrm>
          <a:custGeom>
            <a:avLst/>
            <a:gdLst>
              <a:gd name="T0" fmla="*/ 14 w 16"/>
              <a:gd name="T1" fmla="*/ 8 h 14"/>
              <a:gd name="T2" fmla="*/ 16 w 16"/>
              <a:gd name="T3" fmla="*/ 14 h 14"/>
              <a:gd name="T4" fmla="*/ 15 w 16"/>
              <a:gd name="T5" fmla="*/ 14 h 14"/>
              <a:gd name="T6" fmla="*/ 12 w 16"/>
              <a:gd name="T7" fmla="*/ 12 h 14"/>
              <a:gd name="T8" fmla="*/ 8 w 16"/>
              <a:gd name="T9" fmla="*/ 11 h 14"/>
              <a:gd name="T10" fmla="*/ 4 w 16"/>
              <a:gd name="T11" fmla="*/ 6 h 14"/>
              <a:gd name="T12" fmla="*/ 0 w 16"/>
              <a:gd name="T13" fmla="*/ 4 h 14"/>
              <a:gd name="T14" fmla="*/ 0 w 16"/>
              <a:gd name="T15" fmla="*/ 3 h 14"/>
              <a:gd name="T16" fmla="*/ 0 w 16"/>
              <a:gd name="T17" fmla="*/ 2 h 14"/>
              <a:gd name="T18" fmla="*/ 0 w 16"/>
              <a:gd name="T19" fmla="*/ 0 h 14"/>
              <a:gd name="T20" fmla="*/ 7 w 16"/>
              <a:gd name="T21" fmla="*/ 4 h 14"/>
              <a:gd name="T22" fmla="*/ 14 w 16"/>
              <a:gd name="T23" fmla="*/ 8 h 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16" h="14">
                <a:moveTo>
                  <a:pt x="14" y="8"/>
                </a:moveTo>
                <a:lnTo>
                  <a:pt x="16" y="14"/>
                </a:lnTo>
                <a:lnTo>
                  <a:pt x="15" y="14"/>
                </a:lnTo>
                <a:lnTo>
                  <a:pt x="12" y="12"/>
                </a:lnTo>
                <a:lnTo>
                  <a:pt x="8" y="11"/>
                </a:lnTo>
                <a:lnTo>
                  <a:pt x="4" y="6"/>
                </a:lnTo>
                <a:lnTo>
                  <a:pt x="0" y="4"/>
                </a:lnTo>
                <a:lnTo>
                  <a:pt x="0" y="3"/>
                </a:lnTo>
                <a:lnTo>
                  <a:pt x="0" y="2"/>
                </a:lnTo>
                <a:lnTo>
                  <a:pt x="0" y="0"/>
                </a:lnTo>
                <a:lnTo>
                  <a:pt x="7" y="4"/>
                </a:lnTo>
                <a:lnTo>
                  <a:pt x="14" y="8"/>
                </a:lnTo>
              </a:path>
            </a:pathLst>
          </a:custGeom>
          <a:noFill/>
          <a:ln w="1588" cap="rnd">
            <a:solidFill>
              <a:srgbClr val="008BC5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40" name="Freeform 502"/>
          <p:cNvSpPr>
            <a:spLocks/>
          </p:cNvSpPr>
          <p:nvPr/>
        </p:nvSpPr>
        <p:spPr bwMode="auto">
          <a:xfrm>
            <a:off x="5467351" y="4570413"/>
            <a:ext cx="63500" cy="215900"/>
          </a:xfrm>
          <a:custGeom>
            <a:avLst/>
            <a:gdLst>
              <a:gd name="T0" fmla="*/ 36 w 40"/>
              <a:gd name="T1" fmla="*/ 0 h 136"/>
              <a:gd name="T2" fmla="*/ 39 w 40"/>
              <a:gd name="T3" fmla="*/ 7 h 136"/>
              <a:gd name="T4" fmla="*/ 40 w 40"/>
              <a:gd name="T5" fmla="*/ 13 h 136"/>
              <a:gd name="T6" fmla="*/ 40 w 40"/>
              <a:gd name="T7" fmla="*/ 17 h 136"/>
              <a:gd name="T8" fmla="*/ 39 w 40"/>
              <a:gd name="T9" fmla="*/ 26 h 136"/>
              <a:gd name="T10" fmla="*/ 37 w 40"/>
              <a:gd name="T11" fmla="*/ 32 h 136"/>
              <a:gd name="T12" fmla="*/ 33 w 40"/>
              <a:gd name="T13" fmla="*/ 47 h 136"/>
              <a:gd name="T14" fmla="*/ 33 w 40"/>
              <a:gd name="T15" fmla="*/ 56 h 136"/>
              <a:gd name="T16" fmla="*/ 34 w 40"/>
              <a:gd name="T17" fmla="*/ 62 h 136"/>
              <a:gd name="T18" fmla="*/ 32 w 40"/>
              <a:gd name="T19" fmla="*/ 69 h 136"/>
              <a:gd name="T20" fmla="*/ 29 w 40"/>
              <a:gd name="T21" fmla="*/ 73 h 136"/>
              <a:gd name="T22" fmla="*/ 25 w 40"/>
              <a:gd name="T23" fmla="*/ 79 h 136"/>
              <a:gd name="T24" fmla="*/ 25 w 40"/>
              <a:gd name="T25" fmla="*/ 83 h 136"/>
              <a:gd name="T26" fmla="*/ 24 w 40"/>
              <a:gd name="T27" fmla="*/ 90 h 136"/>
              <a:gd name="T28" fmla="*/ 24 w 40"/>
              <a:gd name="T29" fmla="*/ 98 h 136"/>
              <a:gd name="T30" fmla="*/ 28 w 40"/>
              <a:gd name="T31" fmla="*/ 102 h 136"/>
              <a:gd name="T32" fmla="*/ 29 w 40"/>
              <a:gd name="T33" fmla="*/ 103 h 136"/>
              <a:gd name="T34" fmla="*/ 29 w 40"/>
              <a:gd name="T35" fmla="*/ 107 h 136"/>
              <a:gd name="T36" fmla="*/ 29 w 40"/>
              <a:gd name="T37" fmla="*/ 116 h 136"/>
              <a:gd name="T38" fmla="*/ 30 w 40"/>
              <a:gd name="T39" fmla="*/ 121 h 136"/>
              <a:gd name="T40" fmla="*/ 30 w 40"/>
              <a:gd name="T41" fmla="*/ 131 h 136"/>
              <a:gd name="T42" fmla="*/ 29 w 40"/>
              <a:gd name="T43" fmla="*/ 136 h 136"/>
              <a:gd name="T44" fmla="*/ 24 w 40"/>
              <a:gd name="T45" fmla="*/ 135 h 136"/>
              <a:gd name="T46" fmla="*/ 21 w 40"/>
              <a:gd name="T47" fmla="*/ 131 h 136"/>
              <a:gd name="T48" fmla="*/ 21 w 40"/>
              <a:gd name="T49" fmla="*/ 129 h 136"/>
              <a:gd name="T50" fmla="*/ 24 w 40"/>
              <a:gd name="T51" fmla="*/ 124 h 136"/>
              <a:gd name="T52" fmla="*/ 22 w 40"/>
              <a:gd name="T53" fmla="*/ 116 h 136"/>
              <a:gd name="T54" fmla="*/ 21 w 40"/>
              <a:gd name="T55" fmla="*/ 106 h 136"/>
              <a:gd name="T56" fmla="*/ 18 w 40"/>
              <a:gd name="T57" fmla="*/ 98 h 136"/>
              <a:gd name="T58" fmla="*/ 7 w 40"/>
              <a:gd name="T59" fmla="*/ 91 h 136"/>
              <a:gd name="T60" fmla="*/ 0 w 40"/>
              <a:gd name="T61" fmla="*/ 83 h 136"/>
              <a:gd name="T62" fmla="*/ 4 w 40"/>
              <a:gd name="T63" fmla="*/ 75 h 136"/>
              <a:gd name="T64" fmla="*/ 6 w 40"/>
              <a:gd name="T65" fmla="*/ 69 h 136"/>
              <a:gd name="T66" fmla="*/ 7 w 40"/>
              <a:gd name="T67" fmla="*/ 71 h 136"/>
              <a:gd name="T68" fmla="*/ 13 w 40"/>
              <a:gd name="T69" fmla="*/ 76 h 136"/>
              <a:gd name="T70" fmla="*/ 15 w 40"/>
              <a:gd name="T71" fmla="*/ 73 h 136"/>
              <a:gd name="T72" fmla="*/ 18 w 40"/>
              <a:gd name="T73" fmla="*/ 72 h 136"/>
              <a:gd name="T74" fmla="*/ 17 w 40"/>
              <a:gd name="T75" fmla="*/ 64 h 136"/>
              <a:gd name="T76" fmla="*/ 18 w 40"/>
              <a:gd name="T77" fmla="*/ 62 h 136"/>
              <a:gd name="T78" fmla="*/ 21 w 40"/>
              <a:gd name="T79" fmla="*/ 64 h 136"/>
              <a:gd name="T80" fmla="*/ 24 w 40"/>
              <a:gd name="T81" fmla="*/ 54 h 136"/>
              <a:gd name="T82" fmla="*/ 24 w 40"/>
              <a:gd name="T83" fmla="*/ 53 h 136"/>
              <a:gd name="T84" fmla="*/ 28 w 40"/>
              <a:gd name="T85" fmla="*/ 39 h 136"/>
              <a:gd name="T86" fmla="*/ 30 w 40"/>
              <a:gd name="T87" fmla="*/ 26 h 136"/>
              <a:gd name="T88" fmla="*/ 30 w 40"/>
              <a:gd name="T89" fmla="*/ 16 h 136"/>
              <a:gd name="T90" fmla="*/ 29 w 40"/>
              <a:gd name="T91" fmla="*/ 13 h 136"/>
              <a:gd name="T92" fmla="*/ 26 w 40"/>
              <a:gd name="T93" fmla="*/ 7 h 136"/>
              <a:gd name="T94" fmla="*/ 28 w 40"/>
              <a:gd name="T95" fmla="*/ 2 h 136"/>
              <a:gd name="T96" fmla="*/ 32 w 40"/>
              <a:gd name="T97" fmla="*/ 7 h 136"/>
              <a:gd name="T98" fmla="*/ 33 w 40"/>
              <a:gd name="T99" fmla="*/ 1 h 136"/>
              <a:gd name="T100" fmla="*/ 36 w 40"/>
              <a:gd name="T101" fmla="*/ 0 h 1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</a:cxnLst>
            <a:rect l="0" t="0" r="r" b="b"/>
            <a:pathLst>
              <a:path w="40" h="136">
                <a:moveTo>
                  <a:pt x="36" y="0"/>
                </a:moveTo>
                <a:lnTo>
                  <a:pt x="39" y="7"/>
                </a:lnTo>
                <a:lnTo>
                  <a:pt x="40" y="13"/>
                </a:lnTo>
                <a:lnTo>
                  <a:pt x="40" y="17"/>
                </a:lnTo>
                <a:lnTo>
                  <a:pt x="39" y="26"/>
                </a:lnTo>
                <a:lnTo>
                  <a:pt x="37" y="32"/>
                </a:lnTo>
                <a:lnTo>
                  <a:pt x="33" y="47"/>
                </a:lnTo>
                <a:lnTo>
                  <a:pt x="33" y="56"/>
                </a:lnTo>
                <a:lnTo>
                  <a:pt x="34" y="62"/>
                </a:lnTo>
                <a:lnTo>
                  <a:pt x="32" y="69"/>
                </a:lnTo>
                <a:lnTo>
                  <a:pt x="29" y="73"/>
                </a:lnTo>
                <a:lnTo>
                  <a:pt x="25" y="79"/>
                </a:lnTo>
                <a:lnTo>
                  <a:pt x="25" y="83"/>
                </a:lnTo>
                <a:lnTo>
                  <a:pt x="24" y="90"/>
                </a:lnTo>
                <a:lnTo>
                  <a:pt x="24" y="98"/>
                </a:lnTo>
                <a:lnTo>
                  <a:pt x="28" y="102"/>
                </a:lnTo>
                <a:lnTo>
                  <a:pt x="29" y="103"/>
                </a:lnTo>
                <a:lnTo>
                  <a:pt x="29" y="107"/>
                </a:lnTo>
                <a:lnTo>
                  <a:pt x="29" y="116"/>
                </a:lnTo>
                <a:lnTo>
                  <a:pt x="30" y="121"/>
                </a:lnTo>
                <a:lnTo>
                  <a:pt x="30" y="131"/>
                </a:lnTo>
                <a:lnTo>
                  <a:pt x="29" y="136"/>
                </a:lnTo>
                <a:lnTo>
                  <a:pt x="24" y="135"/>
                </a:lnTo>
                <a:lnTo>
                  <a:pt x="21" y="131"/>
                </a:lnTo>
                <a:lnTo>
                  <a:pt x="21" y="129"/>
                </a:lnTo>
                <a:lnTo>
                  <a:pt x="24" y="124"/>
                </a:lnTo>
                <a:lnTo>
                  <a:pt x="22" y="116"/>
                </a:lnTo>
                <a:lnTo>
                  <a:pt x="21" y="106"/>
                </a:lnTo>
                <a:lnTo>
                  <a:pt x="18" y="98"/>
                </a:lnTo>
                <a:lnTo>
                  <a:pt x="7" y="91"/>
                </a:lnTo>
                <a:lnTo>
                  <a:pt x="0" y="83"/>
                </a:lnTo>
                <a:lnTo>
                  <a:pt x="4" y="75"/>
                </a:lnTo>
                <a:lnTo>
                  <a:pt x="6" y="69"/>
                </a:lnTo>
                <a:lnTo>
                  <a:pt x="7" y="71"/>
                </a:lnTo>
                <a:lnTo>
                  <a:pt x="13" y="76"/>
                </a:lnTo>
                <a:lnTo>
                  <a:pt x="15" y="73"/>
                </a:lnTo>
                <a:lnTo>
                  <a:pt x="18" y="72"/>
                </a:lnTo>
                <a:lnTo>
                  <a:pt x="17" y="64"/>
                </a:lnTo>
                <a:lnTo>
                  <a:pt x="18" y="62"/>
                </a:lnTo>
                <a:lnTo>
                  <a:pt x="21" y="64"/>
                </a:lnTo>
                <a:lnTo>
                  <a:pt x="24" y="54"/>
                </a:lnTo>
                <a:lnTo>
                  <a:pt x="24" y="53"/>
                </a:lnTo>
                <a:lnTo>
                  <a:pt x="28" y="39"/>
                </a:lnTo>
                <a:lnTo>
                  <a:pt x="30" y="26"/>
                </a:lnTo>
                <a:lnTo>
                  <a:pt x="30" y="16"/>
                </a:lnTo>
                <a:lnTo>
                  <a:pt x="29" y="13"/>
                </a:lnTo>
                <a:lnTo>
                  <a:pt x="26" y="7"/>
                </a:lnTo>
                <a:lnTo>
                  <a:pt x="28" y="2"/>
                </a:lnTo>
                <a:lnTo>
                  <a:pt x="32" y="7"/>
                </a:lnTo>
                <a:lnTo>
                  <a:pt x="33" y="1"/>
                </a:lnTo>
                <a:lnTo>
                  <a:pt x="36" y="0"/>
                </a:lnTo>
              </a:path>
            </a:pathLst>
          </a:custGeom>
          <a:noFill/>
          <a:ln w="1588" cap="rnd">
            <a:solidFill>
              <a:srgbClr val="008BC5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41" name="Freeform 503"/>
          <p:cNvSpPr>
            <a:spLocks/>
          </p:cNvSpPr>
          <p:nvPr/>
        </p:nvSpPr>
        <p:spPr bwMode="auto">
          <a:xfrm>
            <a:off x="5487988" y="4697413"/>
            <a:ext cx="7938" cy="9525"/>
          </a:xfrm>
          <a:custGeom>
            <a:avLst/>
            <a:gdLst>
              <a:gd name="T0" fmla="*/ 0 w 5"/>
              <a:gd name="T1" fmla="*/ 3 h 6"/>
              <a:gd name="T2" fmla="*/ 2 w 5"/>
              <a:gd name="T3" fmla="*/ 6 h 6"/>
              <a:gd name="T4" fmla="*/ 5 w 5"/>
              <a:gd name="T5" fmla="*/ 4 h 6"/>
              <a:gd name="T6" fmla="*/ 4 w 5"/>
              <a:gd name="T7" fmla="*/ 0 h 6"/>
              <a:gd name="T8" fmla="*/ 0 w 5"/>
              <a:gd name="T9" fmla="*/ 3 h 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5" h="6">
                <a:moveTo>
                  <a:pt x="0" y="3"/>
                </a:moveTo>
                <a:lnTo>
                  <a:pt x="2" y="6"/>
                </a:lnTo>
                <a:lnTo>
                  <a:pt x="5" y="4"/>
                </a:lnTo>
                <a:lnTo>
                  <a:pt x="4" y="0"/>
                </a:lnTo>
                <a:lnTo>
                  <a:pt x="0" y="3"/>
                </a:lnTo>
              </a:path>
            </a:pathLst>
          </a:custGeom>
          <a:noFill/>
          <a:ln w="1588" cap="rnd">
            <a:solidFill>
              <a:srgbClr val="008BC5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42" name="Freeform 504"/>
          <p:cNvSpPr>
            <a:spLocks/>
          </p:cNvSpPr>
          <p:nvPr/>
        </p:nvSpPr>
        <p:spPr bwMode="auto">
          <a:xfrm>
            <a:off x="5435601" y="4452938"/>
            <a:ext cx="73025" cy="42863"/>
          </a:xfrm>
          <a:custGeom>
            <a:avLst/>
            <a:gdLst>
              <a:gd name="T0" fmla="*/ 4 w 46"/>
              <a:gd name="T1" fmla="*/ 3 h 27"/>
              <a:gd name="T2" fmla="*/ 8 w 46"/>
              <a:gd name="T3" fmla="*/ 3 h 27"/>
              <a:gd name="T4" fmla="*/ 9 w 46"/>
              <a:gd name="T5" fmla="*/ 3 h 27"/>
              <a:gd name="T6" fmla="*/ 14 w 46"/>
              <a:gd name="T7" fmla="*/ 1 h 27"/>
              <a:gd name="T8" fmla="*/ 19 w 46"/>
              <a:gd name="T9" fmla="*/ 3 h 27"/>
              <a:gd name="T10" fmla="*/ 24 w 46"/>
              <a:gd name="T11" fmla="*/ 4 h 27"/>
              <a:gd name="T12" fmla="*/ 31 w 46"/>
              <a:gd name="T13" fmla="*/ 4 h 27"/>
              <a:gd name="T14" fmla="*/ 33 w 46"/>
              <a:gd name="T15" fmla="*/ 4 h 27"/>
              <a:gd name="T16" fmla="*/ 42 w 46"/>
              <a:gd name="T17" fmla="*/ 8 h 27"/>
              <a:gd name="T18" fmla="*/ 46 w 46"/>
              <a:gd name="T19" fmla="*/ 12 h 27"/>
              <a:gd name="T20" fmla="*/ 45 w 46"/>
              <a:gd name="T21" fmla="*/ 16 h 27"/>
              <a:gd name="T22" fmla="*/ 38 w 46"/>
              <a:gd name="T23" fmla="*/ 12 h 27"/>
              <a:gd name="T24" fmla="*/ 29 w 46"/>
              <a:gd name="T25" fmla="*/ 8 h 27"/>
              <a:gd name="T26" fmla="*/ 29 w 46"/>
              <a:gd name="T27" fmla="*/ 14 h 27"/>
              <a:gd name="T28" fmla="*/ 33 w 46"/>
              <a:gd name="T29" fmla="*/ 19 h 27"/>
              <a:gd name="T30" fmla="*/ 41 w 46"/>
              <a:gd name="T31" fmla="*/ 21 h 27"/>
              <a:gd name="T32" fmla="*/ 45 w 46"/>
              <a:gd name="T33" fmla="*/ 21 h 27"/>
              <a:gd name="T34" fmla="*/ 45 w 46"/>
              <a:gd name="T35" fmla="*/ 26 h 27"/>
              <a:gd name="T36" fmla="*/ 39 w 46"/>
              <a:gd name="T37" fmla="*/ 27 h 27"/>
              <a:gd name="T38" fmla="*/ 31 w 46"/>
              <a:gd name="T39" fmla="*/ 23 h 27"/>
              <a:gd name="T40" fmla="*/ 24 w 46"/>
              <a:gd name="T41" fmla="*/ 21 h 27"/>
              <a:gd name="T42" fmla="*/ 20 w 46"/>
              <a:gd name="T43" fmla="*/ 15 h 27"/>
              <a:gd name="T44" fmla="*/ 15 w 46"/>
              <a:gd name="T45" fmla="*/ 8 h 27"/>
              <a:gd name="T46" fmla="*/ 9 w 46"/>
              <a:gd name="T47" fmla="*/ 8 h 27"/>
              <a:gd name="T48" fmla="*/ 5 w 46"/>
              <a:gd name="T49" fmla="*/ 8 h 27"/>
              <a:gd name="T50" fmla="*/ 0 w 46"/>
              <a:gd name="T51" fmla="*/ 6 h 27"/>
              <a:gd name="T52" fmla="*/ 0 w 46"/>
              <a:gd name="T53" fmla="*/ 1 h 27"/>
              <a:gd name="T54" fmla="*/ 1 w 46"/>
              <a:gd name="T55" fmla="*/ 0 h 27"/>
              <a:gd name="T56" fmla="*/ 4 w 46"/>
              <a:gd name="T57" fmla="*/ 3 h 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</a:cxnLst>
            <a:rect l="0" t="0" r="r" b="b"/>
            <a:pathLst>
              <a:path w="46" h="27">
                <a:moveTo>
                  <a:pt x="4" y="3"/>
                </a:moveTo>
                <a:lnTo>
                  <a:pt x="8" y="3"/>
                </a:lnTo>
                <a:lnTo>
                  <a:pt x="9" y="3"/>
                </a:lnTo>
                <a:lnTo>
                  <a:pt x="14" y="1"/>
                </a:lnTo>
                <a:lnTo>
                  <a:pt x="19" y="3"/>
                </a:lnTo>
                <a:lnTo>
                  <a:pt x="24" y="4"/>
                </a:lnTo>
                <a:lnTo>
                  <a:pt x="31" y="4"/>
                </a:lnTo>
                <a:lnTo>
                  <a:pt x="33" y="4"/>
                </a:lnTo>
                <a:lnTo>
                  <a:pt x="42" y="8"/>
                </a:lnTo>
                <a:lnTo>
                  <a:pt x="46" y="12"/>
                </a:lnTo>
                <a:lnTo>
                  <a:pt x="45" y="16"/>
                </a:lnTo>
                <a:lnTo>
                  <a:pt x="38" y="12"/>
                </a:lnTo>
                <a:lnTo>
                  <a:pt x="29" y="8"/>
                </a:lnTo>
                <a:lnTo>
                  <a:pt x="29" y="14"/>
                </a:lnTo>
                <a:lnTo>
                  <a:pt x="33" y="19"/>
                </a:lnTo>
                <a:lnTo>
                  <a:pt x="41" y="21"/>
                </a:lnTo>
                <a:lnTo>
                  <a:pt x="45" y="21"/>
                </a:lnTo>
                <a:lnTo>
                  <a:pt x="45" y="26"/>
                </a:lnTo>
                <a:lnTo>
                  <a:pt x="39" y="27"/>
                </a:lnTo>
                <a:lnTo>
                  <a:pt x="31" y="23"/>
                </a:lnTo>
                <a:lnTo>
                  <a:pt x="24" y="21"/>
                </a:lnTo>
                <a:lnTo>
                  <a:pt x="20" y="15"/>
                </a:lnTo>
                <a:lnTo>
                  <a:pt x="15" y="8"/>
                </a:lnTo>
                <a:lnTo>
                  <a:pt x="9" y="8"/>
                </a:lnTo>
                <a:lnTo>
                  <a:pt x="5" y="8"/>
                </a:lnTo>
                <a:lnTo>
                  <a:pt x="0" y="6"/>
                </a:lnTo>
                <a:lnTo>
                  <a:pt x="0" y="1"/>
                </a:lnTo>
                <a:lnTo>
                  <a:pt x="1" y="0"/>
                </a:lnTo>
                <a:lnTo>
                  <a:pt x="4" y="3"/>
                </a:lnTo>
              </a:path>
            </a:pathLst>
          </a:custGeom>
          <a:noFill/>
          <a:ln w="1588" cap="rnd">
            <a:solidFill>
              <a:srgbClr val="008BC5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43" name="Freeform 505"/>
          <p:cNvSpPr>
            <a:spLocks/>
          </p:cNvSpPr>
          <p:nvPr/>
        </p:nvSpPr>
        <p:spPr bwMode="auto">
          <a:xfrm>
            <a:off x="5262563" y="4197350"/>
            <a:ext cx="114300" cy="36513"/>
          </a:xfrm>
          <a:custGeom>
            <a:avLst/>
            <a:gdLst>
              <a:gd name="T0" fmla="*/ 39 w 72"/>
              <a:gd name="T1" fmla="*/ 3 h 23"/>
              <a:gd name="T2" fmla="*/ 47 w 72"/>
              <a:gd name="T3" fmla="*/ 8 h 23"/>
              <a:gd name="T4" fmla="*/ 53 w 72"/>
              <a:gd name="T5" fmla="*/ 11 h 23"/>
              <a:gd name="T6" fmla="*/ 60 w 72"/>
              <a:gd name="T7" fmla="*/ 7 h 23"/>
              <a:gd name="T8" fmla="*/ 69 w 72"/>
              <a:gd name="T9" fmla="*/ 3 h 23"/>
              <a:gd name="T10" fmla="*/ 72 w 72"/>
              <a:gd name="T11" fmla="*/ 6 h 23"/>
              <a:gd name="T12" fmla="*/ 72 w 72"/>
              <a:gd name="T13" fmla="*/ 12 h 23"/>
              <a:gd name="T14" fmla="*/ 68 w 72"/>
              <a:gd name="T15" fmla="*/ 11 h 23"/>
              <a:gd name="T16" fmla="*/ 65 w 72"/>
              <a:gd name="T17" fmla="*/ 10 h 23"/>
              <a:gd name="T18" fmla="*/ 64 w 72"/>
              <a:gd name="T19" fmla="*/ 12 h 23"/>
              <a:gd name="T20" fmla="*/ 67 w 72"/>
              <a:gd name="T21" fmla="*/ 14 h 23"/>
              <a:gd name="T22" fmla="*/ 61 w 72"/>
              <a:gd name="T23" fmla="*/ 18 h 23"/>
              <a:gd name="T24" fmla="*/ 60 w 72"/>
              <a:gd name="T25" fmla="*/ 21 h 23"/>
              <a:gd name="T26" fmla="*/ 54 w 72"/>
              <a:gd name="T27" fmla="*/ 23 h 23"/>
              <a:gd name="T28" fmla="*/ 52 w 72"/>
              <a:gd name="T29" fmla="*/ 21 h 23"/>
              <a:gd name="T30" fmla="*/ 50 w 72"/>
              <a:gd name="T31" fmla="*/ 18 h 23"/>
              <a:gd name="T32" fmla="*/ 41 w 72"/>
              <a:gd name="T33" fmla="*/ 11 h 23"/>
              <a:gd name="T34" fmla="*/ 34 w 72"/>
              <a:gd name="T35" fmla="*/ 8 h 23"/>
              <a:gd name="T36" fmla="*/ 23 w 72"/>
              <a:gd name="T37" fmla="*/ 6 h 23"/>
              <a:gd name="T38" fmla="*/ 22 w 72"/>
              <a:gd name="T39" fmla="*/ 6 h 23"/>
              <a:gd name="T40" fmla="*/ 16 w 72"/>
              <a:gd name="T41" fmla="*/ 6 h 23"/>
              <a:gd name="T42" fmla="*/ 9 w 72"/>
              <a:gd name="T43" fmla="*/ 7 h 23"/>
              <a:gd name="T44" fmla="*/ 2 w 72"/>
              <a:gd name="T45" fmla="*/ 10 h 23"/>
              <a:gd name="T46" fmla="*/ 0 w 72"/>
              <a:gd name="T47" fmla="*/ 10 h 23"/>
              <a:gd name="T48" fmla="*/ 2 w 72"/>
              <a:gd name="T49" fmla="*/ 6 h 23"/>
              <a:gd name="T50" fmla="*/ 8 w 72"/>
              <a:gd name="T51" fmla="*/ 2 h 23"/>
              <a:gd name="T52" fmla="*/ 19 w 72"/>
              <a:gd name="T53" fmla="*/ 0 h 23"/>
              <a:gd name="T54" fmla="*/ 22 w 72"/>
              <a:gd name="T55" fmla="*/ 0 h 23"/>
              <a:gd name="T56" fmla="*/ 27 w 72"/>
              <a:gd name="T57" fmla="*/ 2 h 23"/>
              <a:gd name="T58" fmla="*/ 35 w 72"/>
              <a:gd name="T59" fmla="*/ 3 h 23"/>
              <a:gd name="T60" fmla="*/ 39 w 72"/>
              <a:gd name="T61" fmla="*/ 3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</a:cxnLst>
            <a:rect l="0" t="0" r="r" b="b"/>
            <a:pathLst>
              <a:path w="72" h="23">
                <a:moveTo>
                  <a:pt x="39" y="3"/>
                </a:moveTo>
                <a:lnTo>
                  <a:pt x="47" y="8"/>
                </a:lnTo>
                <a:lnTo>
                  <a:pt x="53" y="11"/>
                </a:lnTo>
                <a:lnTo>
                  <a:pt x="60" y="7"/>
                </a:lnTo>
                <a:lnTo>
                  <a:pt x="69" y="3"/>
                </a:lnTo>
                <a:lnTo>
                  <a:pt x="72" y="6"/>
                </a:lnTo>
                <a:lnTo>
                  <a:pt x="72" y="12"/>
                </a:lnTo>
                <a:lnTo>
                  <a:pt x="68" y="11"/>
                </a:lnTo>
                <a:lnTo>
                  <a:pt x="65" y="10"/>
                </a:lnTo>
                <a:lnTo>
                  <a:pt x="64" y="12"/>
                </a:lnTo>
                <a:lnTo>
                  <a:pt x="67" y="14"/>
                </a:lnTo>
                <a:lnTo>
                  <a:pt x="61" y="18"/>
                </a:lnTo>
                <a:lnTo>
                  <a:pt x="60" y="21"/>
                </a:lnTo>
                <a:lnTo>
                  <a:pt x="54" y="23"/>
                </a:lnTo>
                <a:lnTo>
                  <a:pt x="52" y="21"/>
                </a:lnTo>
                <a:lnTo>
                  <a:pt x="50" y="18"/>
                </a:lnTo>
                <a:lnTo>
                  <a:pt x="41" y="11"/>
                </a:lnTo>
                <a:lnTo>
                  <a:pt x="34" y="8"/>
                </a:lnTo>
                <a:lnTo>
                  <a:pt x="23" y="6"/>
                </a:lnTo>
                <a:lnTo>
                  <a:pt x="22" y="6"/>
                </a:lnTo>
                <a:lnTo>
                  <a:pt x="16" y="6"/>
                </a:lnTo>
                <a:lnTo>
                  <a:pt x="9" y="7"/>
                </a:lnTo>
                <a:lnTo>
                  <a:pt x="2" y="10"/>
                </a:lnTo>
                <a:lnTo>
                  <a:pt x="0" y="10"/>
                </a:lnTo>
                <a:lnTo>
                  <a:pt x="2" y="6"/>
                </a:lnTo>
                <a:lnTo>
                  <a:pt x="8" y="2"/>
                </a:lnTo>
                <a:lnTo>
                  <a:pt x="19" y="0"/>
                </a:lnTo>
                <a:lnTo>
                  <a:pt x="22" y="0"/>
                </a:lnTo>
                <a:lnTo>
                  <a:pt x="27" y="2"/>
                </a:lnTo>
                <a:lnTo>
                  <a:pt x="35" y="3"/>
                </a:lnTo>
                <a:lnTo>
                  <a:pt x="39" y="3"/>
                </a:lnTo>
              </a:path>
            </a:pathLst>
          </a:custGeom>
          <a:noFill/>
          <a:ln w="1588" cap="rnd">
            <a:solidFill>
              <a:srgbClr val="008BC5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44" name="Freeform 506"/>
          <p:cNvSpPr>
            <a:spLocks/>
          </p:cNvSpPr>
          <p:nvPr/>
        </p:nvSpPr>
        <p:spPr bwMode="auto">
          <a:xfrm>
            <a:off x="5487988" y="3802063"/>
            <a:ext cx="149225" cy="66675"/>
          </a:xfrm>
          <a:custGeom>
            <a:avLst/>
            <a:gdLst>
              <a:gd name="T0" fmla="*/ 69 w 94"/>
              <a:gd name="T1" fmla="*/ 17 h 42"/>
              <a:gd name="T2" fmla="*/ 71 w 94"/>
              <a:gd name="T3" fmla="*/ 23 h 42"/>
              <a:gd name="T4" fmla="*/ 61 w 94"/>
              <a:gd name="T5" fmla="*/ 21 h 42"/>
              <a:gd name="T6" fmla="*/ 53 w 94"/>
              <a:gd name="T7" fmla="*/ 23 h 42"/>
              <a:gd name="T8" fmla="*/ 49 w 94"/>
              <a:gd name="T9" fmla="*/ 24 h 42"/>
              <a:gd name="T10" fmla="*/ 42 w 94"/>
              <a:gd name="T11" fmla="*/ 30 h 42"/>
              <a:gd name="T12" fmla="*/ 34 w 94"/>
              <a:gd name="T13" fmla="*/ 32 h 42"/>
              <a:gd name="T14" fmla="*/ 23 w 94"/>
              <a:gd name="T15" fmla="*/ 34 h 42"/>
              <a:gd name="T16" fmla="*/ 21 w 94"/>
              <a:gd name="T17" fmla="*/ 34 h 42"/>
              <a:gd name="T18" fmla="*/ 12 w 94"/>
              <a:gd name="T19" fmla="*/ 36 h 42"/>
              <a:gd name="T20" fmla="*/ 8 w 94"/>
              <a:gd name="T21" fmla="*/ 41 h 42"/>
              <a:gd name="T22" fmla="*/ 6 w 94"/>
              <a:gd name="T23" fmla="*/ 42 h 42"/>
              <a:gd name="T24" fmla="*/ 4 w 94"/>
              <a:gd name="T25" fmla="*/ 42 h 42"/>
              <a:gd name="T26" fmla="*/ 0 w 94"/>
              <a:gd name="T27" fmla="*/ 38 h 42"/>
              <a:gd name="T28" fmla="*/ 2 w 94"/>
              <a:gd name="T29" fmla="*/ 35 h 42"/>
              <a:gd name="T30" fmla="*/ 2 w 94"/>
              <a:gd name="T31" fmla="*/ 34 h 42"/>
              <a:gd name="T32" fmla="*/ 6 w 94"/>
              <a:gd name="T33" fmla="*/ 32 h 42"/>
              <a:gd name="T34" fmla="*/ 9 w 94"/>
              <a:gd name="T35" fmla="*/ 31 h 42"/>
              <a:gd name="T36" fmla="*/ 19 w 94"/>
              <a:gd name="T37" fmla="*/ 30 h 42"/>
              <a:gd name="T38" fmla="*/ 20 w 94"/>
              <a:gd name="T39" fmla="*/ 28 h 42"/>
              <a:gd name="T40" fmla="*/ 28 w 94"/>
              <a:gd name="T41" fmla="*/ 24 h 42"/>
              <a:gd name="T42" fmla="*/ 35 w 94"/>
              <a:gd name="T43" fmla="*/ 19 h 42"/>
              <a:gd name="T44" fmla="*/ 41 w 94"/>
              <a:gd name="T45" fmla="*/ 17 h 42"/>
              <a:gd name="T46" fmla="*/ 49 w 94"/>
              <a:gd name="T47" fmla="*/ 15 h 42"/>
              <a:gd name="T48" fmla="*/ 54 w 94"/>
              <a:gd name="T49" fmla="*/ 13 h 42"/>
              <a:gd name="T50" fmla="*/ 56 w 94"/>
              <a:gd name="T51" fmla="*/ 12 h 42"/>
              <a:gd name="T52" fmla="*/ 68 w 94"/>
              <a:gd name="T53" fmla="*/ 9 h 42"/>
              <a:gd name="T54" fmla="*/ 73 w 94"/>
              <a:gd name="T55" fmla="*/ 4 h 42"/>
              <a:gd name="T56" fmla="*/ 80 w 94"/>
              <a:gd name="T57" fmla="*/ 1 h 42"/>
              <a:gd name="T58" fmla="*/ 91 w 94"/>
              <a:gd name="T59" fmla="*/ 0 h 42"/>
              <a:gd name="T60" fmla="*/ 91 w 94"/>
              <a:gd name="T61" fmla="*/ 1 h 42"/>
              <a:gd name="T62" fmla="*/ 94 w 94"/>
              <a:gd name="T63" fmla="*/ 5 h 42"/>
              <a:gd name="T64" fmla="*/ 87 w 94"/>
              <a:gd name="T65" fmla="*/ 8 h 42"/>
              <a:gd name="T66" fmla="*/ 80 w 94"/>
              <a:gd name="T67" fmla="*/ 11 h 42"/>
              <a:gd name="T68" fmla="*/ 79 w 94"/>
              <a:gd name="T69" fmla="*/ 11 h 42"/>
              <a:gd name="T70" fmla="*/ 73 w 94"/>
              <a:gd name="T71" fmla="*/ 13 h 42"/>
              <a:gd name="T72" fmla="*/ 72 w 94"/>
              <a:gd name="T73" fmla="*/ 15 h 42"/>
              <a:gd name="T74" fmla="*/ 69 w 94"/>
              <a:gd name="T75" fmla="*/ 17 h 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94" h="42">
                <a:moveTo>
                  <a:pt x="69" y="17"/>
                </a:moveTo>
                <a:lnTo>
                  <a:pt x="71" y="23"/>
                </a:lnTo>
                <a:lnTo>
                  <a:pt x="61" y="21"/>
                </a:lnTo>
                <a:lnTo>
                  <a:pt x="53" y="23"/>
                </a:lnTo>
                <a:lnTo>
                  <a:pt x="49" y="24"/>
                </a:lnTo>
                <a:lnTo>
                  <a:pt x="42" y="30"/>
                </a:lnTo>
                <a:lnTo>
                  <a:pt x="34" y="32"/>
                </a:lnTo>
                <a:lnTo>
                  <a:pt x="23" y="34"/>
                </a:lnTo>
                <a:lnTo>
                  <a:pt x="21" y="34"/>
                </a:lnTo>
                <a:lnTo>
                  <a:pt x="12" y="36"/>
                </a:lnTo>
                <a:lnTo>
                  <a:pt x="8" y="41"/>
                </a:lnTo>
                <a:lnTo>
                  <a:pt x="6" y="42"/>
                </a:lnTo>
                <a:lnTo>
                  <a:pt x="4" y="42"/>
                </a:lnTo>
                <a:lnTo>
                  <a:pt x="0" y="38"/>
                </a:lnTo>
                <a:lnTo>
                  <a:pt x="2" y="35"/>
                </a:lnTo>
                <a:lnTo>
                  <a:pt x="2" y="34"/>
                </a:lnTo>
                <a:lnTo>
                  <a:pt x="6" y="32"/>
                </a:lnTo>
                <a:lnTo>
                  <a:pt x="9" y="31"/>
                </a:lnTo>
                <a:lnTo>
                  <a:pt x="19" y="30"/>
                </a:lnTo>
                <a:lnTo>
                  <a:pt x="20" y="28"/>
                </a:lnTo>
                <a:lnTo>
                  <a:pt x="28" y="24"/>
                </a:lnTo>
                <a:lnTo>
                  <a:pt x="35" y="19"/>
                </a:lnTo>
                <a:lnTo>
                  <a:pt x="41" y="17"/>
                </a:lnTo>
                <a:lnTo>
                  <a:pt x="49" y="15"/>
                </a:lnTo>
                <a:lnTo>
                  <a:pt x="54" y="13"/>
                </a:lnTo>
                <a:lnTo>
                  <a:pt x="56" y="12"/>
                </a:lnTo>
                <a:lnTo>
                  <a:pt x="68" y="9"/>
                </a:lnTo>
                <a:lnTo>
                  <a:pt x="73" y="4"/>
                </a:lnTo>
                <a:lnTo>
                  <a:pt x="80" y="1"/>
                </a:lnTo>
                <a:lnTo>
                  <a:pt x="91" y="0"/>
                </a:lnTo>
                <a:lnTo>
                  <a:pt x="91" y="1"/>
                </a:lnTo>
                <a:lnTo>
                  <a:pt x="94" y="5"/>
                </a:lnTo>
                <a:lnTo>
                  <a:pt x="87" y="8"/>
                </a:lnTo>
                <a:lnTo>
                  <a:pt x="80" y="11"/>
                </a:lnTo>
                <a:lnTo>
                  <a:pt x="79" y="11"/>
                </a:lnTo>
                <a:lnTo>
                  <a:pt x="73" y="13"/>
                </a:lnTo>
                <a:lnTo>
                  <a:pt x="72" y="15"/>
                </a:lnTo>
                <a:lnTo>
                  <a:pt x="69" y="17"/>
                </a:lnTo>
              </a:path>
            </a:pathLst>
          </a:custGeom>
          <a:noFill/>
          <a:ln w="1588" cap="rnd">
            <a:solidFill>
              <a:srgbClr val="008BC5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45" name="Freeform 507"/>
          <p:cNvSpPr>
            <a:spLocks/>
          </p:cNvSpPr>
          <p:nvPr/>
        </p:nvSpPr>
        <p:spPr bwMode="auto">
          <a:xfrm>
            <a:off x="5791201" y="3584575"/>
            <a:ext cx="84138" cy="58738"/>
          </a:xfrm>
          <a:custGeom>
            <a:avLst/>
            <a:gdLst>
              <a:gd name="T0" fmla="*/ 32 w 53"/>
              <a:gd name="T1" fmla="*/ 13 h 37"/>
              <a:gd name="T2" fmla="*/ 36 w 53"/>
              <a:gd name="T3" fmla="*/ 18 h 37"/>
              <a:gd name="T4" fmla="*/ 45 w 53"/>
              <a:gd name="T5" fmla="*/ 22 h 37"/>
              <a:gd name="T6" fmla="*/ 53 w 53"/>
              <a:gd name="T7" fmla="*/ 26 h 37"/>
              <a:gd name="T8" fmla="*/ 51 w 53"/>
              <a:gd name="T9" fmla="*/ 30 h 37"/>
              <a:gd name="T10" fmla="*/ 41 w 53"/>
              <a:gd name="T11" fmla="*/ 32 h 37"/>
              <a:gd name="T12" fmla="*/ 31 w 53"/>
              <a:gd name="T13" fmla="*/ 29 h 37"/>
              <a:gd name="T14" fmla="*/ 23 w 53"/>
              <a:gd name="T15" fmla="*/ 26 h 37"/>
              <a:gd name="T16" fmla="*/ 21 w 53"/>
              <a:gd name="T17" fmla="*/ 26 h 37"/>
              <a:gd name="T18" fmla="*/ 15 w 53"/>
              <a:gd name="T19" fmla="*/ 30 h 37"/>
              <a:gd name="T20" fmla="*/ 11 w 53"/>
              <a:gd name="T21" fmla="*/ 33 h 37"/>
              <a:gd name="T22" fmla="*/ 4 w 53"/>
              <a:gd name="T23" fmla="*/ 37 h 37"/>
              <a:gd name="T24" fmla="*/ 0 w 53"/>
              <a:gd name="T25" fmla="*/ 34 h 37"/>
              <a:gd name="T26" fmla="*/ 5 w 53"/>
              <a:gd name="T27" fmla="*/ 32 h 37"/>
              <a:gd name="T28" fmla="*/ 4 w 53"/>
              <a:gd name="T29" fmla="*/ 26 h 37"/>
              <a:gd name="T30" fmla="*/ 4 w 53"/>
              <a:gd name="T31" fmla="*/ 25 h 37"/>
              <a:gd name="T32" fmla="*/ 6 w 53"/>
              <a:gd name="T33" fmla="*/ 19 h 37"/>
              <a:gd name="T34" fmla="*/ 11 w 53"/>
              <a:gd name="T35" fmla="*/ 17 h 37"/>
              <a:gd name="T36" fmla="*/ 15 w 53"/>
              <a:gd name="T37" fmla="*/ 17 h 37"/>
              <a:gd name="T38" fmla="*/ 19 w 53"/>
              <a:gd name="T39" fmla="*/ 13 h 37"/>
              <a:gd name="T40" fmla="*/ 21 w 53"/>
              <a:gd name="T41" fmla="*/ 6 h 37"/>
              <a:gd name="T42" fmla="*/ 26 w 53"/>
              <a:gd name="T43" fmla="*/ 2 h 37"/>
              <a:gd name="T44" fmla="*/ 26 w 53"/>
              <a:gd name="T45" fmla="*/ 0 h 37"/>
              <a:gd name="T46" fmla="*/ 27 w 53"/>
              <a:gd name="T47" fmla="*/ 6 h 37"/>
              <a:gd name="T48" fmla="*/ 31 w 53"/>
              <a:gd name="T49" fmla="*/ 11 h 37"/>
              <a:gd name="T50" fmla="*/ 32 w 53"/>
              <a:gd name="T51" fmla="*/ 13 h 3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</a:cxnLst>
            <a:rect l="0" t="0" r="r" b="b"/>
            <a:pathLst>
              <a:path w="53" h="37">
                <a:moveTo>
                  <a:pt x="32" y="13"/>
                </a:moveTo>
                <a:lnTo>
                  <a:pt x="36" y="18"/>
                </a:lnTo>
                <a:lnTo>
                  <a:pt x="45" y="22"/>
                </a:lnTo>
                <a:lnTo>
                  <a:pt x="53" y="26"/>
                </a:lnTo>
                <a:lnTo>
                  <a:pt x="51" y="30"/>
                </a:lnTo>
                <a:lnTo>
                  <a:pt x="41" y="32"/>
                </a:lnTo>
                <a:lnTo>
                  <a:pt x="31" y="29"/>
                </a:lnTo>
                <a:lnTo>
                  <a:pt x="23" y="26"/>
                </a:lnTo>
                <a:lnTo>
                  <a:pt x="21" y="26"/>
                </a:lnTo>
                <a:lnTo>
                  <a:pt x="15" y="30"/>
                </a:lnTo>
                <a:lnTo>
                  <a:pt x="11" y="33"/>
                </a:lnTo>
                <a:lnTo>
                  <a:pt x="4" y="37"/>
                </a:lnTo>
                <a:lnTo>
                  <a:pt x="0" y="34"/>
                </a:lnTo>
                <a:lnTo>
                  <a:pt x="5" y="32"/>
                </a:lnTo>
                <a:lnTo>
                  <a:pt x="4" y="26"/>
                </a:lnTo>
                <a:lnTo>
                  <a:pt x="4" y="25"/>
                </a:lnTo>
                <a:lnTo>
                  <a:pt x="6" y="19"/>
                </a:lnTo>
                <a:lnTo>
                  <a:pt x="11" y="17"/>
                </a:lnTo>
                <a:lnTo>
                  <a:pt x="15" y="17"/>
                </a:lnTo>
                <a:lnTo>
                  <a:pt x="19" y="13"/>
                </a:lnTo>
                <a:lnTo>
                  <a:pt x="21" y="6"/>
                </a:lnTo>
                <a:lnTo>
                  <a:pt x="26" y="2"/>
                </a:lnTo>
                <a:lnTo>
                  <a:pt x="26" y="0"/>
                </a:lnTo>
                <a:lnTo>
                  <a:pt x="27" y="6"/>
                </a:lnTo>
                <a:lnTo>
                  <a:pt x="31" y="11"/>
                </a:lnTo>
                <a:lnTo>
                  <a:pt x="32" y="13"/>
                </a:lnTo>
              </a:path>
            </a:pathLst>
          </a:custGeom>
          <a:noFill/>
          <a:ln w="1588" cap="rnd">
            <a:solidFill>
              <a:srgbClr val="008BC5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46" name="Freeform 508"/>
          <p:cNvSpPr>
            <a:spLocks/>
          </p:cNvSpPr>
          <p:nvPr/>
        </p:nvSpPr>
        <p:spPr bwMode="auto">
          <a:xfrm>
            <a:off x="5821363" y="3608388"/>
            <a:ext cx="12700" cy="9525"/>
          </a:xfrm>
          <a:custGeom>
            <a:avLst/>
            <a:gdLst>
              <a:gd name="T0" fmla="*/ 4 w 8"/>
              <a:gd name="T1" fmla="*/ 6 h 6"/>
              <a:gd name="T2" fmla="*/ 5 w 8"/>
              <a:gd name="T3" fmla="*/ 6 h 6"/>
              <a:gd name="T4" fmla="*/ 8 w 8"/>
              <a:gd name="T5" fmla="*/ 2 h 6"/>
              <a:gd name="T6" fmla="*/ 5 w 8"/>
              <a:gd name="T7" fmla="*/ 2 h 6"/>
              <a:gd name="T8" fmla="*/ 4 w 8"/>
              <a:gd name="T9" fmla="*/ 0 h 6"/>
              <a:gd name="T10" fmla="*/ 0 w 8"/>
              <a:gd name="T11" fmla="*/ 2 h 6"/>
              <a:gd name="T12" fmla="*/ 0 w 8"/>
              <a:gd name="T13" fmla="*/ 4 h 6"/>
              <a:gd name="T14" fmla="*/ 4 w 8"/>
              <a:gd name="T15" fmla="*/ 6 h 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8" h="6">
                <a:moveTo>
                  <a:pt x="4" y="6"/>
                </a:moveTo>
                <a:lnTo>
                  <a:pt x="5" y="6"/>
                </a:lnTo>
                <a:lnTo>
                  <a:pt x="8" y="2"/>
                </a:lnTo>
                <a:lnTo>
                  <a:pt x="5" y="2"/>
                </a:lnTo>
                <a:lnTo>
                  <a:pt x="4" y="0"/>
                </a:lnTo>
                <a:lnTo>
                  <a:pt x="0" y="2"/>
                </a:lnTo>
                <a:lnTo>
                  <a:pt x="0" y="4"/>
                </a:lnTo>
                <a:lnTo>
                  <a:pt x="4" y="6"/>
                </a:lnTo>
              </a:path>
            </a:pathLst>
          </a:custGeom>
          <a:noFill/>
          <a:ln w="1588" cap="rnd">
            <a:solidFill>
              <a:srgbClr val="008BC5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47" name="Freeform 509"/>
          <p:cNvSpPr>
            <a:spLocks/>
          </p:cNvSpPr>
          <p:nvPr/>
        </p:nvSpPr>
        <p:spPr bwMode="auto">
          <a:xfrm>
            <a:off x="5808663" y="3617913"/>
            <a:ext cx="6350" cy="11113"/>
          </a:xfrm>
          <a:custGeom>
            <a:avLst/>
            <a:gdLst>
              <a:gd name="T0" fmla="*/ 0 w 4"/>
              <a:gd name="T1" fmla="*/ 4 h 7"/>
              <a:gd name="T2" fmla="*/ 1 w 4"/>
              <a:gd name="T3" fmla="*/ 7 h 7"/>
              <a:gd name="T4" fmla="*/ 4 w 4"/>
              <a:gd name="T5" fmla="*/ 2 h 7"/>
              <a:gd name="T6" fmla="*/ 2 w 4"/>
              <a:gd name="T7" fmla="*/ 0 h 7"/>
              <a:gd name="T8" fmla="*/ 0 w 4"/>
              <a:gd name="T9" fmla="*/ 1 h 7"/>
              <a:gd name="T10" fmla="*/ 0 w 4"/>
              <a:gd name="T11" fmla="*/ 4 h 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4" h="7">
                <a:moveTo>
                  <a:pt x="0" y="4"/>
                </a:moveTo>
                <a:lnTo>
                  <a:pt x="1" y="7"/>
                </a:lnTo>
                <a:lnTo>
                  <a:pt x="4" y="2"/>
                </a:lnTo>
                <a:lnTo>
                  <a:pt x="2" y="0"/>
                </a:lnTo>
                <a:lnTo>
                  <a:pt x="0" y="1"/>
                </a:lnTo>
                <a:lnTo>
                  <a:pt x="0" y="4"/>
                </a:lnTo>
              </a:path>
            </a:pathLst>
          </a:custGeom>
          <a:noFill/>
          <a:ln w="1588" cap="rnd">
            <a:solidFill>
              <a:srgbClr val="008BC5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48" name="Freeform 510"/>
          <p:cNvSpPr>
            <a:spLocks/>
          </p:cNvSpPr>
          <p:nvPr/>
        </p:nvSpPr>
        <p:spPr bwMode="auto">
          <a:xfrm>
            <a:off x="5829301" y="3548063"/>
            <a:ext cx="66675" cy="80963"/>
          </a:xfrm>
          <a:custGeom>
            <a:avLst/>
            <a:gdLst>
              <a:gd name="T0" fmla="*/ 41 w 42"/>
              <a:gd name="T1" fmla="*/ 46 h 51"/>
              <a:gd name="T2" fmla="*/ 42 w 42"/>
              <a:gd name="T3" fmla="*/ 51 h 51"/>
              <a:gd name="T4" fmla="*/ 38 w 42"/>
              <a:gd name="T5" fmla="*/ 49 h 51"/>
              <a:gd name="T6" fmla="*/ 33 w 42"/>
              <a:gd name="T7" fmla="*/ 48 h 51"/>
              <a:gd name="T8" fmla="*/ 29 w 42"/>
              <a:gd name="T9" fmla="*/ 41 h 51"/>
              <a:gd name="T10" fmla="*/ 23 w 42"/>
              <a:gd name="T11" fmla="*/ 40 h 51"/>
              <a:gd name="T12" fmla="*/ 19 w 42"/>
              <a:gd name="T13" fmla="*/ 31 h 51"/>
              <a:gd name="T14" fmla="*/ 19 w 42"/>
              <a:gd name="T15" fmla="*/ 30 h 51"/>
              <a:gd name="T16" fmla="*/ 14 w 42"/>
              <a:gd name="T17" fmla="*/ 23 h 51"/>
              <a:gd name="T18" fmla="*/ 11 w 42"/>
              <a:gd name="T19" fmla="*/ 18 h 51"/>
              <a:gd name="T20" fmla="*/ 10 w 42"/>
              <a:gd name="T21" fmla="*/ 16 h 51"/>
              <a:gd name="T22" fmla="*/ 7 w 42"/>
              <a:gd name="T23" fmla="*/ 11 h 51"/>
              <a:gd name="T24" fmla="*/ 0 w 42"/>
              <a:gd name="T25" fmla="*/ 8 h 51"/>
              <a:gd name="T26" fmla="*/ 3 w 42"/>
              <a:gd name="T27" fmla="*/ 7 h 51"/>
              <a:gd name="T28" fmla="*/ 11 w 42"/>
              <a:gd name="T29" fmla="*/ 3 h 51"/>
              <a:gd name="T30" fmla="*/ 21 w 42"/>
              <a:gd name="T31" fmla="*/ 0 h 51"/>
              <a:gd name="T32" fmla="*/ 22 w 42"/>
              <a:gd name="T33" fmla="*/ 4 h 51"/>
              <a:gd name="T34" fmla="*/ 19 w 42"/>
              <a:gd name="T35" fmla="*/ 10 h 51"/>
              <a:gd name="T36" fmla="*/ 23 w 42"/>
              <a:gd name="T37" fmla="*/ 11 h 51"/>
              <a:gd name="T38" fmla="*/ 26 w 42"/>
              <a:gd name="T39" fmla="*/ 16 h 51"/>
              <a:gd name="T40" fmla="*/ 23 w 42"/>
              <a:gd name="T41" fmla="*/ 18 h 51"/>
              <a:gd name="T42" fmla="*/ 29 w 42"/>
              <a:gd name="T43" fmla="*/ 25 h 51"/>
              <a:gd name="T44" fmla="*/ 30 w 42"/>
              <a:gd name="T45" fmla="*/ 27 h 51"/>
              <a:gd name="T46" fmla="*/ 36 w 42"/>
              <a:gd name="T47" fmla="*/ 33 h 51"/>
              <a:gd name="T48" fmla="*/ 40 w 42"/>
              <a:gd name="T49" fmla="*/ 40 h 51"/>
              <a:gd name="T50" fmla="*/ 41 w 42"/>
              <a:gd name="T51" fmla="*/ 46 h 5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</a:cxnLst>
            <a:rect l="0" t="0" r="r" b="b"/>
            <a:pathLst>
              <a:path w="42" h="51">
                <a:moveTo>
                  <a:pt x="41" y="46"/>
                </a:moveTo>
                <a:lnTo>
                  <a:pt x="42" y="51"/>
                </a:lnTo>
                <a:lnTo>
                  <a:pt x="38" y="49"/>
                </a:lnTo>
                <a:lnTo>
                  <a:pt x="33" y="48"/>
                </a:lnTo>
                <a:lnTo>
                  <a:pt x="29" y="41"/>
                </a:lnTo>
                <a:lnTo>
                  <a:pt x="23" y="40"/>
                </a:lnTo>
                <a:lnTo>
                  <a:pt x="19" y="31"/>
                </a:lnTo>
                <a:lnTo>
                  <a:pt x="19" y="30"/>
                </a:lnTo>
                <a:lnTo>
                  <a:pt x="14" y="23"/>
                </a:lnTo>
                <a:lnTo>
                  <a:pt x="11" y="18"/>
                </a:lnTo>
                <a:lnTo>
                  <a:pt x="10" y="16"/>
                </a:lnTo>
                <a:lnTo>
                  <a:pt x="7" y="11"/>
                </a:lnTo>
                <a:lnTo>
                  <a:pt x="0" y="8"/>
                </a:lnTo>
                <a:lnTo>
                  <a:pt x="3" y="7"/>
                </a:lnTo>
                <a:lnTo>
                  <a:pt x="11" y="3"/>
                </a:lnTo>
                <a:lnTo>
                  <a:pt x="21" y="0"/>
                </a:lnTo>
                <a:lnTo>
                  <a:pt x="22" y="4"/>
                </a:lnTo>
                <a:lnTo>
                  <a:pt x="19" y="10"/>
                </a:lnTo>
                <a:lnTo>
                  <a:pt x="23" y="11"/>
                </a:lnTo>
                <a:lnTo>
                  <a:pt x="26" y="16"/>
                </a:lnTo>
                <a:lnTo>
                  <a:pt x="23" y="18"/>
                </a:lnTo>
                <a:lnTo>
                  <a:pt x="29" y="25"/>
                </a:lnTo>
                <a:lnTo>
                  <a:pt x="30" y="27"/>
                </a:lnTo>
                <a:lnTo>
                  <a:pt x="36" y="33"/>
                </a:lnTo>
                <a:lnTo>
                  <a:pt x="40" y="40"/>
                </a:lnTo>
                <a:lnTo>
                  <a:pt x="41" y="46"/>
                </a:lnTo>
              </a:path>
            </a:pathLst>
          </a:custGeom>
          <a:noFill/>
          <a:ln w="1588" cap="rnd">
            <a:solidFill>
              <a:srgbClr val="008BC5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49" name="Freeform 511"/>
          <p:cNvSpPr>
            <a:spLocks/>
          </p:cNvSpPr>
          <p:nvPr/>
        </p:nvSpPr>
        <p:spPr bwMode="auto">
          <a:xfrm>
            <a:off x="5856288" y="3476625"/>
            <a:ext cx="61913" cy="36513"/>
          </a:xfrm>
          <a:custGeom>
            <a:avLst/>
            <a:gdLst>
              <a:gd name="T0" fmla="*/ 6 w 39"/>
              <a:gd name="T1" fmla="*/ 19 h 23"/>
              <a:gd name="T2" fmla="*/ 5 w 39"/>
              <a:gd name="T3" fmla="*/ 23 h 23"/>
              <a:gd name="T4" fmla="*/ 1 w 39"/>
              <a:gd name="T5" fmla="*/ 22 h 23"/>
              <a:gd name="T6" fmla="*/ 0 w 39"/>
              <a:gd name="T7" fmla="*/ 18 h 23"/>
              <a:gd name="T8" fmla="*/ 0 w 39"/>
              <a:gd name="T9" fmla="*/ 16 h 23"/>
              <a:gd name="T10" fmla="*/ 2 w 39"/>
              <a:gd name="T11" fmla="*/ 12 h 23"/>
              <a:gd name="T12" fmla="*/ 4 w 39"/>
              <a:gd name="T13" fmla="*/ 11 h 23"/>
              <a:gd name="T14" fmla="*/ 9 w 39"/>
              <a:gd name="T15" fmla="*/ 11 h 23"/>
              <a:gd name="T16" fmla="*/ 12 w 39"/>
              <a:gd name="T17" fmla="*/ 11 h 23"/>
              <a:gd name="T18" fmla="*/ 24 w 39"/>
              <a:gd name="T19" fmla="*/ 7 h 23"/>
              <a:gd name="T20" fmla="*/ 31 w 39"/>
              <a:gd name="T21" fmla="*/ 0 h 23"/>
              <a:gd name="T22" fmla="*/ 32 w 39"/>
              <a:gd name="T23" fmla="*/ 1 h 23"/>
              <a:gd name="T24" fmla="*/ 35 w 39"/>
              <a:gd name="T25" fmla="*/ 1 h 23"/>
              <a:gd name="T26" fmla="*/ 36 w 39"/>
              <a:gd name="T27" fmla="*/ 1 h 23"/>
              <a:gd name="T28" fmla="*/ 39 w 39"/>
              <a:gd name="T29" fmla="*/ 7 h 23"/>
              <a:gd name="T30" fmla="*/ 35 w 39"/>
              <a:gd name="T31" fmla="*/ 10 h 23"/>
              <a:gd name="T32" fmla="*/ 36 w 39"/>
              <a:gd name="T33" fmla="*/ 12 h 23"/>
              <a:gd name="T34" fmla="*/ 35 w 39"/>
              <a:gd name="T35" fmla="*/ 14 h 23"/>
              <a:gd name="T36" fmla="*/ 30 w 39"/>
              <a:gd name="T37" fmla="*/ 16 h 23"/>
              <a:gd name="T38" fmla="*/ 20 w 39"/>
              <a:gd name="T39" fmla="*/ 16 h 23"/>
              <a:gd name="T40" fmla="*/ 12 w 39"/>
              <a:gd name="T41" fmla="*/ 16 h 23"/>
              <a:gd name="T42" fmla="*/ 8 w 39"/>
              <a:gd name="T43" fmla="*/ 18 h 23"/>
              <a:gd name="T44" fmla="*/ 6 w 39"/>
              <a:gd name="T45" fmla="*/ 19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39" h="23">
                <a:moveTo>
                  <a:pt x="6" y="19"/>
                </a:moveTo>
                <a:lnTo>
                  <a:pt x="5" y="23"/>
                </a:lnTo>
                <a:lnTo>
                  <a:pt x="1" y="22"/>
                </a:lnTo>
                <a:lnTo>
                  <a:pt x="0" y="18"/>
                </a:lnTo>
                <a:lnTo>
                  <a:pt x="0" y="16"/>
                </a:lnTo>
                <a:lnTo>
                  <a:pt x="2" y="12"/>
                </a:lnTo>
                <a:lnTo>
                  <a:pt x="4" y="11"/>
                </a:lnTo>
                <a:lnTo>
                  <a:pt x="9" y="11"/>
                </a:lnTo>
                <a:lnTo>
                  <a:pt x="12" y="11"/>
                </a:lnTo>
                <a:lnTo>
                  <a:pt x="24" y="7"/>
                </a:lnTo>
                <a:lnTo>
                  <a:pt x="31" y="0"/>
                </a:lnTo>
                <a:lnTo>
                  <a:pt x="32" y="1"/>
                </a:lnTo>
                <a:lnTo>
                  <a:pt x="35" y="1"/>
                </a:lnTo>
                <a:lnTo>
                  <a:pt x="36" y="1"/>
                </a:lnTo>
                <a:lnTo>
                  <a:pt x="39" y="7"/>
                </a:lnTo>
                <a:lnTo>
                  <a:pt x="35" y="10"/>
                </a:lnTo>
                <a:lnTo>
                  <a:pt x="36" y="12"/>
                </a:lnTo>
                <a:lnTo>
                  <a:pt x="35" y="14"/>
                </a:lnTo>
                <a:lnTo>
                  <a:pt x="30" y="16"/>
                </a:lnTo>
                <a:lnTo>
                  <a:pt x="20" y="16"/>
                </a:lnTo>
                <a:lnTo>
                  <a:pt x="12" y="16"/>
                </a:lnTo>
                <a:lnTo>
                  <a:pt x="8" y="18"/>
                </a:lnTo>
                <a:lnTo>
                  <a:pt x="6" y="19"/>
                </a:lnTo>
              </a:path>
            </a:pathLst>
          </a:custGeom>
          <a:noFill/>
          <a:ln w="1588" cap="rnd">
            <a:solidFill>
              <a:srgbClr val="008BC5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50" name="Freeform 512"/>
          <p:cNvSpPr>
            <a:spLocks/>
          </p:cNvSpPr>
          <p:nvPr/>
        </p:nvSpPr>
        <p:spPr bwMode="auto">
          <a:xfrm>
            <a:off x="5815013" y="3416300"/>
            <a:ext cx="17463" cy="23813"/>
          </a:xfrm>
          <a:custGeom>
            <a:avLst/>
            <a:gdLst>
              <a:gd name="T0" fmla="*/ 11 w 11"/>
              <a:gd name="T1" fmla="*/ 7 h 15"/>
              <a:gd name="T2" fmla="*/ 9 w 11"/>
              <a:gd name="T3" fmla="*/ 15 h 15"/>
              <a:gd name="T4" fmla="*/ 5 w 11"/>
              <a:gd name="T5" fmla="*/ 15 h 15"/>
              <a:gd name="T6" fmla="*/ 4 w 11"/>
              <a:gd name="T7" fmla="*/ 14 h 15"/>
              <a:gd name="T8" fmla="*/ 0 w 11"/>
              <a:gd name="T9" fmla="*/ 14 h 15"/>
              <a:gd name="T10" fmla="*/ 0 w 11"/>
              <a:gd name="T11" fmla="*/ 9 h 15"/>
              <a:gd name="T12" fmla="*/ 0 w 11"/>
              <a:gd name="T13" fmla="*/ 5 h 15"/>
              <a:gd name="T14" fmla="*/ 1 w 11"/>
              <a:gd name="T15" fmla="*/ 0 h 15"/>
              <a:gd name="T16" fmla="*/ 2 w 11"/>
              <a:gd name="T17" fmla="*/ 0 h 15"/>
              <a:gd name="T18" fmla="*/ 4 w 11"/>
              <a:gd name="T19" fmla="*/ 0 h 15"/>
              <a:gd name="T20" fmla="*/ 5 w 11"/>
              <a:gd name="T21" fmla="*/ 0 h 15"/>
              <a:gd name="T22" fmla="*/ 6 w 11"/>
              <a:gd name="T23" fmla="*/ 4 h 15"/>
              <a:gd name="T24" fmla="*/ 11 w 11"/>
              <a:gd name="T25" fmla="*/ 7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1" h="15">
                <a:moveTo>
                  <a:pt x="11" y="7"/>
                </a:moveTo>
                <a:lnTo>
                  <a:pt x="9" y="15"/>
                </a:lnTo>
                <a:lnTo>
                  <a:pt x="5" y="15"/>
                </a:lnTo>
                <a:lnTo>
                  <a:pt x="4" y="14"/>
                </a:lnTo>
                <a:lnTo>
                  <a:pt x="0" y="14"/>
                </a:lnTo>
                <a:lnTo>
                  <a:pt x="0" y="9"/>
                </a:lnTo>
                <a:lnTo>
                  <a:pt x="0" y="5"/>
                </a:lnTo>
                <a:lnTo>
                  <a:pt x="1" y="0"/>
                </a:lnTo>
                <a:lnTo>
                  <a:pt x="2" y="0"/>
                </a:lnTo>
                <a:lnTo>
                  <a:pt x="4" y="0"/>
                </a:lnTo>
                <a:lnTo>
                  <a:pt x="5" y="0"/>
                </a:lnTo>
                <a:lnTo>
                  <a:pt x="6" y="4"/>
                </a:lnTo>
                <a:lnTo>
                  <a:pt x="11" y="7"/>
                </a:lnTo>
              </a:path>
            </a:pathLst>
          </a:custGeom>
          <a:noFill/>
          <a:ln w="1588" cap="rnd">
            <a:solidFill>
              <a:srgbClr val="008BC5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51" name="Freeform 513"/>
          <p:cNvSpPr>
            <a:spLocks/>
          </p:cNvSpPr>
          <p:nvPr/>
        </p:nvSpPr>
        <p:spPr bwMode="auto">
          <a:xfrm>
            <a:off x="5905501" y="3117850"/>
            <a:ext cx="119063" cy="112713"/>
          </a:xfrm>
          <a:custGeom>
            <a:avLst/>
            <a:gdLst>
              <a:gd name="T0" fmla="*/ 64 w 75"/>
              <a:gd name="T1" fmla="*/ 8 h 71"/>
              <a:gd name="T2" fmla="*/ 50 w 75"/>
              <a:gd name="T3" fmla="*/ 16 h 71"/>
              <a:gd name="T4" fmla="*/ 45 w 75"/>
              <a:gd name="T5" fmla="*/ 24 h 71"/>
              <a:gd name="T6" fmla="*/ 48 w 75"/>
              <a:gd name="T7" fmla="*/ 32 h 71"/>
              <a:gd name="T8" fmla="*/ 41 w 75"/>
              <a:gd name="T9" fmla="*/ 39 h 71"/>
              <a:gd name="T10" fmla="*/ 35 w 75"/>
              <a:gd name="T11" fmla="*/ 43 h 71"/>
              <a:gd name="T12" fmla="*/ 40 w 75"/>
              <a:gd name="T13" fmla="*/ 53 h 71"/>
              <a:gd name="T14" fmla="*/ 44 w 75"/>
              <a:gd name="T15" fmla="*/ 62 h 71"/>
              <a:gd name="T16" fmla="*/ 37 w 75"/>
              <a:gd name="T17" fmla="*/ 71 h 71"/>
              <a:gd name="T18" fmla="*/ 30 w 75"/>
              <a:gd name="T19" fmla="*/ 69 h 71"/>
              <a:gd name="T20" fmla="*/ 12 w 75"/>
              <a:gd name="T21" fmla="*/ 65 h 71"/>
              <a:gd name="T22" fmla="*/ 0 w 75"/>
              <a:gd name="T23" fmla="*/ 60 h 71"/>
              <a:gd name="T24" fmla="*/ 9 w 75"/>
              <a:gd name="T25" fmla="*/ 58 h 71"/>
              <a:gd name="T26" fmla="*/ 18 w 75"/>
              <a:gd name="T27" fmla="*/ 54 h 71"/>
              <a:gd name="T28" fmla="*/ 20 w 75"/>
              <a:gd name="T29" fmla="*/ 47 h 71"/>
              <a:gd name="T30" fmla="*/ 18 w 75"/>
              <a:gd name="T31" fmla="*/ 41 h 71"/>
              <a:gd name="T32" fmla="*/ 15 w 75"/>
              <a:gd name="T33" fmla="*/ 32 h 71"/>
              <a:gd name="T34" fmla="*/ 12 w 75"/>
              <a:gd name="T35" fmla="*/ 30 h 71"/>
              <a:gd name="T36" fmla="*/ 8 w 75"/>
              <a:gd name="T37" fmla="*/ 19 h 71"/>
              <a:gd name="T38" fmla="*/ 3 w 75"/>
              <a:gd name="T39" fmla="*/ 15 h 71"/>
              <a:gd name="T40" fmla="*/ 3 w 75"/>
              <a:gd name="T41" fmla="*/ 2 h 71"/>
              <a:gd name="T42" fmla="*/ 5 w 75"/>
              <a:gd name="T43" fmla="*/ 8 h 71"/>
              <a:gd name="T44" fmla="*/ 8 w 75"/>
              <a:gd name="T45" fmla="*/ 15 h 71"/>
              <a:gd name="T46" fmla="*/ 16 w 75"/>
              <a:gd name="T47" fmla="*/ 20 h 71"/>
              <a:gd name="T48" fmla="*/ 23 w 75"/>
              <a:gd name="T49" fmla="*/ 28 h 71"/>
              <a:gd name="T50" fmla="*/ 40 w 75"/>
              <a:gd name="T51" fmla="*/ 22 h 71"/>
              <a:gd name="T52" fmla="*/ 44 w 75"/>
              <a:gd name="T53" fmla="*/ 13 h 71"/>
              <a:gd name="T54" fmla="*/ 37 w 75"/>
              <a:gd name="T55" fmla="*/ 9 h 71"/>
              <a:gd name="T56" fmla="*/ 41 w 75"/>
              <a:gd name="T57" fmla="*/ 5 h 71"/>
              <a:gd name="T58" fmla="*/ 48 w 75"/>
              <a:gd name="T59" fmla="*/ 4 h 71"/>
              <a:gd name="T60" fmla="*/ 64 w 75"/>
              <a:gd name="T61" fmla="*/ 1 h 71"/>
              <a:gd name="T62" fmla="*/ 75 w 75"/>
              <a:gd name="T63" fmla="*/ 2 h 71"/>
              <a:gd name="T64" fmla="*/ 72 w 75"/>
              <a:gd name="T65" fmla="*/ 7 h 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75" h="71">
                <a:moveTo>
                  <a:pt x="72" y="7"/>
                </a:moveTo>
                <a:lnTo>
                  <a:pt x="64" y="8"/>
                </a:lnTo>
                <a:lnTo>
                  <a:pt x="57" y="15"/>
                </a:lnTo>
                <a:lnTo>
                  <a:pt x="50" y="16"/>
                </a:lnTo>
                <a:lnTo>
                  <a:pt x="48" y="20"/>
                </a:lnTo>
                <a:lnTo>
                  <a:pt x="45" y="24"/>
                </a:lnTo>
                <a:lnTo>
                  <a:pt x="48" y="28"/>
                </a:lnTo>
                <a:lnTo>
                  <a:pt x="48" y="32"/>
                </a:lnTo>
                <a:lnTo>
                  <a:pt x="48" y="34"/>
                </a:lnTo>
                <a:lnTo>
                  <a:pt x="41" y="39"/>
                </a:lnTo>
                <a:lnTo>
                  <a:pt x="40" y="41"/>
                </a:lnTo>
                <a:lnTo>
                  <a:pt x="35" y="43"/>
                </a:lnTo>
                <a:lnTo>
                  <a:pt x="34" y="49"/>
                </a:lnTo>
                <a:lnTo>
                  <a:pt x="40" y="53"/>
                </a:lnTo>
                <a:lnTo>
                  <a:pt x="44" y="60"/>
                </a:lnTo>
                <a:lnTo>
                  <a:pt x="44" y="62"/>
                </a:lnTo>
                <a:lnTo>
                  <a:pt x="41" y="67"/>
                </a:lnTo>
                <a:lnTo>
                  <a:pt x="37" y="71"/>
                </a:lnTo>
                <a:lnTo>
                  <a:pt x="31" y="69"/>
                </a:lnTo>
                <a:lnTo>
                  <a:pt x="30" y="69"/>
                </a:lnTo>
                <a:lnTo>
                  <a:pt x="22" y="67"/>
                </a:lnTo>
                <a:lnTo>
                  <a:pt x="12" y="65"/>
                </a:lnTo>
                <a:lnTo>
                  <a:pt x="4" y="62"/>
                </a:lnTo>
                <a:lnTo>
                  <a:pt x="0" y="60"/>
                </a:lnTo>
                <a:lnTo>
                  <a:pt x="1" y="56"/>
                </a:lnTo>
                <a:lnTo>
                  <a:pt x="9" y="58"/>
                </a:lnTo>
                <a:lnTo>
                  <a:pt x="14" y="60"/>
                </a:lnTo>
                <a:lnTo>
                  <a:pt x="18" y="54"/>
                </a:lnTo>
                <a:lnTo>
                  <a:pt x="22" y="50"/>
                </a:lnTo>
                <a:lnTo>
                  <a:pt x="20" y="47"/>
                </a:lnTo>
                <a:lnTo>
                  <a:pt x="20" y="45"/>
                </a:lnTo>
                <a:lnTo>
                  <a:pt x="18" y="41"/>
                </a:lnTo>
                <a:lnTo>
                  <a:pt x="16" y="35"/>
                </a:lnTo>
                <a:lnTo>
                  <a:pt x="15" y="32"/>
                </a:lnTo>
                <a:lnTo>
                  <a:pt x="14" y="31"/>
                </a:lnTo>
                <a:lnTo>
                  <a:pt x="12" y="30"/>
                </a:lnTo>
                <a:lnTo>
                  <a:pt x="8" y="24"/>
                </a:lnTo>
                <a:lnTo>
                  <a:pt x="8" y="19"/>
                </a:lnTo>
                <a:lnTo>
                  <a:pt x="7" y="17"/>
                </a:lnTo>
                <a:lnTo>
                  <a:pt x="3" y="15"/>
                </a:lnTo>
                <a:lnTo>
                  <a:pt x="1" y="9"/>
                </a:lnTo>
                <a:lnTo>
                  <a:pt x="3" y="2"/>
                </a:lnTo>
                <a:lnTo>
                  <a:pt x="4" y="1"/>
                </a:lnTo>
                <a:lnTo>
                  <a:pt x="5" y="8"/>
                </a:lnTo>
                <a:lnTo>
                  <a:pt x="5" y="12"/>
                </a:lnTo>
                <a:lnTo>
                  <a:pt x="8" y="15"/>
                </a:lnTo>
                <a:lnTo>
                  <a:pt x="11" y="16"/>
                </a:lnTo>
                <a:lnTo>
                  <a:pt x="16" y="20"/>
                </a:lnTo>
                <a:lnTo>
                  <a:pt x="18" y="27"/>
                </a:lnTo>
                <a:lnTo>
                  <a:pt x="23" y="28"/>
                </a:lnTo>
                <a:lnTo>
                  <a:pt x="33" y="26"/>
                </a:lnTo>
                <a:lnTo>
                  <a:pt x="40" y="22"/>
                </a:lnTo>
                <a:lnTo>
                  <a:pt x="41" y="16"/>
                </a:lnTo>
                <a:lnTo>
                  <a:pt x="44" y="13"/>
                </a:lnTo>
                <a:lnTo>
                  <a:pt x="40" y="12"/>
                </a:lnTo>
                <a:lnTo>
                  <a:pt x="37" y="9"/>
                </a:lnTo>
                <a:lnTo>
                  <a:pt x="35" y="9"/>
                </a:lnTo>
                <a:lnTo>
                  <a:pt x="41" y="5"/>
                </a:lnTo>
                <a:lnTo>
                  <a:pt x="45" y="7"/>
                </a:lnTo>
                <a:lnTo>
                  <a:pt x="48" y="4"/>
                </a:lnTo>
                <a:lnTo>
                  <a:pt x="55" y="2"/>
                </a:lnTo>
                <a:lnTo>
                  <a:pt x="64" y="1"/>
                </a:lnTo>
                <a:lnTo>
                  <a:pt x="71" y="0"/>
                </a:lnTo>
                <a:lnTo>
                  <a:pt x="75" y="2"/>
                </a:lnTo>
                <a:lnTo>
                  <a:pt x="74" y="4"/>
                </a:lnTo>
                <a:lnTo>
                  <a:pt x="72" y="7"/>
                </a:lnTo>
              </a:path>
            </a:pathLst>
          </a:custGeom>
          <a:noFill/>
          <a:ln w="1588" cap="rnd">
            <a:solidFill>
              <a:srgbClr val="008BC5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52" name="Freeform 514"/>
          <p:cNvSpPr>
            <a:spLocks/>
          </p:cNvSpPr>
          <p:nvPr/>
        </p:nvSpPr>
        <p:spPr bwMode="auto">
          <a:xfrm>
            <a:off x="5940426" y="3203575"/>
            <a:ext cx="23813" cy="15875"/>
          </a:xfrm>
          <a:custGeom>
            <a:avLst/>
            <a:gdLst>
              <a:gd name="T0" fmla="*/ 0 w 15"/>
              <a:gd name="T1" fmla="*/ 4 h 10"/>
              <a:gd name="T2" fmla="*/ 2 w 15"/>
              <a:gd name="T3" fmla="*/ 8 h 10"/>
              <a:gd name="T4" fmla="*/ 5 w 15"/>
              <a:gd name="T5" fmla="*/ 8 h 10"/>
              <a:gd name="T6" fmla="*/ 8 w 15"/>
              <a:gd name="T7" fmla="*/ 10 h 10"/>
              <a:gd name="T8" fmla="*/ 15 w 15"/>
              <a:gd name="T9" fmla="*/ 10 h 10"/>
              <a:gd name="T10" fmla="*/ 13 w 15"/>
              <a:gd name="T11" fmla="*/ 7 h 10"/>
              <a:gd name="T12" fmla="*/ 9 w 15"/>
              <a:gd name="T13" fmla="*/ 2 h 10"/>
              <a:gd name="T14" fmla="*/ 4 w 15"/>
              <a:gd name="T15" fmla="*/ 0 h 10"/>
              <a:gd name="T16" fmla="*/ 0 w 15"/>
              <a:gd name="T17" fmla="*/ 2 h 10"/>
              <a:gd name="T18" fmla="*/ 0 w 15"/>
              <a:gd name="T19" fmla="*/ 4 h 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5" h="10">
                <a:moveTo>
                  <a:pt x="0" y="4"/>
                </a:moveTo>
                <a:lnTo>
                  <a:pt x="2" y="8"/>
                </a:lnTo>
                <a:lnTo>
                  <a:pt x="5" y="8"/>
                </a:lnTo>
                <a:lnTo>
                  <a:pt x="8" y="10"/>
                </a:lnTo>
                <a:lnTo>
                  <a:pt x="15" y="10"/>
                </a:lnTo>
                <a:lnTo>
                  <a:pt x="13" y="7"/>
                </a:lnTo>
                <a:lnTo>
                  <a:pt x="9" y="2"/>
                </a:lnTo>
                <a:lnTo>
                  <a:pt x="4" y="0"/>
                </a:lnTo>
                <a:lnTo>
                  <a:pt x="0" y="2"/>
                </a:lnTo>
                <a:lnTo>
                  <a:pt x="0" y="4"/>
                </a:lnTo>
              </a:path>
            </a:pathLst>
          </a:custGeom>
          <a:noFill/>
          <a:ln w="1588" cap="rnd">
            <a:solidFill>
              <a:srgbClr val="008BC5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53" name="Freeform 515"/>
          <p:cNvSpPr>
            <a:spLocks/>
          </p:cNvSpPr>
          <p:nvPr/>
        </p:nvSpPr>
        <p:spPr bwMode="auto">
          <a:xfrm>
            <a:off x="6726238" y="1935163"/>
            <a:ext cx="131763" cy="66675"/>
          </a:xfrm>
          <a:custGeom>
            <a:avLst/>
            <a:gdLst>
              <a:gd name="T0" fmla="*/ 64 w 83"/>
              <a:gd name="T1" fmla="*/ 34 h 42"/>
              <a:gd name="T2" fmla="*/ 70 w 83"/>
              <a:gd name="T3" fmla="*/ 37 h 42"/>
              <a:gd name="T4" fmla="*/ 83 w 83"/>
              <a:gd name="T5" fmla="*/ 37 h 42"/>
              <a:gd name="T6" fmla="*/ 81 w 83"/>
              <a:gd name="T7" fmla="*/ 41 h 42"/>
              <a:gd name="T8" fmla="*/ 74 w 83"/>
              <a:gd name="T9" fmla="*/ 42 h 42"/>
              <a:gd name="T10" fmla="*/ 71 w 83"/>
              <a:gd name="T11" fmla="*/ 42 h 42"/>
              <a:gd name="T12" fmla="*/ 66 w 83"/>
              <a:gd name="T13" fmla="*/ 41 h 42"/>
              <a:gd name="T14" fmla="*/ 59 w 83"/>
              <a:gd name="T15" fmla="*/ 41 h 42"/>
              <a:gd name="T16" fmla="*/ 49 w 83"/>
              <a:gd name="T17" fmla="*/ 34 h 42"/>
              <a:gd name="T18" fmla="*/ 44 w 83"/>
              <a:gd name="T19" fmla="*/ 26 h 42"/>
              <a:gd name="T20" fmla="*/ 38 w 83"/>
              <a:gd name="T21" fmla="*/ 22 h 42"/>
              <a:gd name="T22" fmla="*/ 31 w 83"/>
              <a:gd name="T23" fmla="*/ 22 h 42"/>
              <a:gd name="T24" fmla="*/ 26 w 83"/>
              <a:gd name="T25" fmla="*/ 21 h 42"/>
              <a:gd name="T26" fmla="*/ 19 w 83"/>
              <a:gd name="T27" fmla="*/ 17 h 42"/>
              <a:gd name="T28" fmla="*/ 12 w 83"/>
              <a:gd name="T29" fmla="*/ 12 h 42"/>
              <a:gd name="T30" fmla="*/ 7 w 83"/>
              <a:gd name="T31" fmla="*/ 10 h 42"/>
              <a:gd name="T32" fmla="*/ 4 w 83"/>
              <a:gd name="T33" fmla="*/ 8 h 42"/>
              <a:gd name="T34" fmla="*/ 0 w 83"/>
              <a:gd name="T35" fmla="*/ 6 h 42"/>
              <a:gd name="T36" fmla="*/ 0 w 83"/>
              <a:gd name="T37" fmla="*/ 4 h 42"/>
              <a:gd name="T38" fmla="*/ 0 w 83"/>
              <a:gd name="T39" fmla="*/ 3 h 42"/>
              <a:gd name="T40" fmla="*/ 1 w 83"/>
              <a:gd name="T41" fmla="*/ 2 h 42"/>
              <a:gd name="T42" fmla="*/ 3 w 83"/>
              <a:gd name="T43" fmla="*/ 0 h 42"/>
              <a:gd name="T44" fmla="*/ 8 w 83"/>
              <a:gd name="T45" fmla="*/ 4 h 42"/>
              <a:gd name="T46" fmla="*/ 15 w 83"/>
              <a:gd name="T47" fmla="*/ 8 h 42"/>
              <a:gd name="T48" fmla="*/ 26 w 83"/>
              <a:gd name="T49" fmla="*/ 12 h 42"/>
              <a:gd name="T50" fmla="*/ 34 w 83"/>
              <a:gd name="T51" fmla="*/ 15 h 42"/>
              <a:gd name="T52" fmla="*/ 42 w 83"/>
              <a:gd name="T53" fmla="*/ 18 h 42"/>
              <a:gd name="T54" fmla="*/ 48 w 83"/>
              <a:gd name="T55" fmla="*/ 23 h 42"/>
              <a:gd name="T56" fmla="*/ 53 w 83"/>
              <a:gd name="T57" fmla="*/ 29 h 42"/>
              <a:gd name="T58" fmla="*/ 61 w 83"/>
              <a:gd name="T59" fmla="*/ 33 h 42"/>
              <a:gd name="T60" fmla="*/ 64 w 83"/>
              <a:gd name="T61" fmla="*/ 34 h 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</a:cxnLst>
            <a:rect l="0" t="0" r="r" b="b"/>
            <a:pathLst>
              <a:path w="83" h="42">
                <a:moveTo>
                  <a:pt x="64" y="34"/>
                </a:moveTo>
                <a:lnTo>
                  <a:pt x="70" y="37"/>
                </a:lnTo>
                <a:lnTo>
                  <a:pt x="83" y="37"/>
                </a:lnTo>
                <a:lnTo>
                  <a:pt x="81" y="41"/>
                </a:lnTo>
                <a:lnTo>
                  <a:pt x="74" y="42"/>
                </a:lnTo>
                <a:lnTo>
                  <a:pt x="71" y="42"/>
                </a:lnTo>
                <a:lnTo>
                  <a:pt x="66" y="41"/>
                </a:lnTo>
                <a:lnTo>
                  <a:pt x="59" y="41"/>
                </a:lnTo>
                <a:lnTo>
                  <a:pt x="49" y="34"/>
                </a:lnTo>
                <a:lnTo>
                  <a:pt x="44" y="26"/>
                </a:lnTo>
                <a:lnTo>
                  <a:pt x="38" y="22"/>
                </a:lnTo>
                <a:lnTo>
                  <a:pt x="31" y="22"/>
                </a:lnTo>
                <a:lnTo>
                  <a:pt x="26" y="21"/>
                </a:lnTo>
                <a:lnTo>
                  <a:pt x="19" y="17"/>
                </a:lnTo>
                <a:lnTo>
                  <a:pt x="12" y="12"/>
                </a:lnTo>
                <a:lnTo>
                  <a:pt x="7" y="10"/>
                </a:lnTo>
                <a:lnTo>
                  <a:pt x="4" y="8"/>
                </a:lnTo>
                <a:lnTo>
                  <a:pt x="0" y="6"/>
                </a:lnTo>
                <a:lnTo>
                  <a:pt x="0" y="4"/>
                </a:lnTo>
                <a:lnTo>
                  <a:pt x="0" y="3"/>
                </a:lnTo>
                <a:lnTo>
                  <a:pt x="1" y="2"/>
                </a:lnTo>
                <a:lnTo>
                  <a:pt x="3" y="0"/>
                </a:lnTo>
                <a:lnTo>
                  <a:pt x="8" y="4"/>
                </a:lnTo>
                <a:lnTo>
                  <a:pt x="15" y="8"/>
                </a:lnTo>
                <a:lnTo>
                  <a:pt x="26" y="12"/>
                </a:lnTo>
                <a:lnTo>
                  <a:pt x="34" y="15"/>
                </a:lnTo>
                <a:lnTo>
                  <a:pt x="42" y="18"/>
                </a:lnTo>
                <a:lnTo>
                  <a:pt x="48" y="23"/>
                </a:lnTo>
                <a:lnTo>
                  <a:pt x="53" y="29"/>
                </a:lnTo>
                <a:lnTo>
                  <a:pt x="61" y="33"/>
                </a:lnTo>
                <a:lnTo>
                  <a:pt x="64" y="34"/>
                </a:lnTo>
              </a:path>
            </a:pathLst>
          </a:custGeom>
          <a:noFill/>
          <a:ln w="1588" cap="rnd">
            <a:solidFill>
              <a:srgbClr val="008BC5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54" name="Freeform 516"/>
          <p:cNvSpPr>
            <a:spLocks/>
          </p:cNvSpPr>
          <p:nvPr/>
        </p:nvSpPr>
        <p:spPr bwMode="auto">
          <a:xfrm>
            <a:off x="7272338" y="1665288"/>
            <a:ext cx="34925" cy="44450"/>
          </a:xfrm>
          <a:custGeom>
            <a:avLst/>
            <a:gdLst>
              <a:gd name="T0" fmla="*/ 20 w 22"/>
              <a:gd name="T1" fmla="*/ 23 h 28"/>
              <a:gd name="T2" fmla="*/ 22 w 22"/>
              <a:gd name="T3" fmla="*/ 28 h 28"/>
              <a:gd name="T4" fmla="*/ 19 w 22"/>
              <a:gd name="T5" fmla="*/ 28 h 28"/>
              <a:gd name="T6" fmla="*/ 15 w 22"/>
              <a:gd name="T7" fmla="*/ 27 h 28"/>
              <a:gd name="T8" fmla="*/ 12 w 22"/>
              <a:gd name="T9" fmla="*/ 20 h 28"/>
              <a:gd name="T10" fmla="*/ 9 w 22"/>
              <a:gd name="T11" fmla="*/ 17 h 28"/>
              <a:gd name="T12" fmla="*/ 8 w 22"/>
              <a:gd name="T13" fmla="*/ 16 h 28"/>
              <a:gd name="T14" fmla="*/ 7 w 22"/>
              <a:gd name="T15" fmla="*/ 13 h 28"/>
              <a:gd name="T16" fmla="*/ 4 w 22"/>
              <a:gd name="T17" fmla="*/ 12 h 28"/>
              <a:gd name="T18" fmla="*/ 1 w 22"/>
              <a:gd name="T19" fmla="*/ 8 h 28"/>
              <a:gd name="T20" fmla="*/ 0 w 22"/>
              <a:gd name="T21" fmla="*/ 2 h 28"/>
              <a:gd name="T22" fmla="*/ 0 w 22"/>
              <a:gd name="T23" fmla="*/ 0 h 28"/>
              <a:gd name="T24" fmla="*/ 1 w 22"/>
              <a:gd name="T25" fmla="*/ 0 h 28"/>
              <a:gd name="T26" fmla="*/ 7 w 22"/>
              <a:gd name="T27" fmla="*/ 4 h 28"/>
              <a:gd name="T28" fmla="*/ 9 w 22"/>
              <a:gd name="T29" fmla="*/ 9 h 28"/>
              <a:gd name="T30" fmla="*/ 14 w 22"/>
              <a:gd name="T31" fmla="*/ 12 h 28"/>
              <a:gd name="T32" fmla="*/ 16 w 22"/>
              <a:gd name="T33" fmla="*/ 15 h 28"/>
              <a:gd name="T34" fmla="*/ 20 w 22"/>
              <a:gd name="T35" fmla="*/ 23 h 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22" h="28">
                <a:moveTo>
                  <a:pt x="20" y="23"/>
                </a:moveTo>
                <a:lnTo>
                  <a:pt x="22" y="28"/>
                </a:lnTo>
                <a:lnTo>
                  <a:pt x="19" y="28"/>
                </a:lnTo>
                <a:lnTo>
                  <a:pt x="15" y="27"/>
                </a:lnTo>
                <a:lnTo>
                  <a:pt x="12" y="20"/>
                </a:lnTo>
                <a:lnTo>
                  <a:pt x="9" y="17"/>
                </a:lnTo>
                <a:lnTo>
                  <a:pt x="8" y="16"/>
                </a:lnTo>
                <a:lnTo>
                  <a:pt x="7" y="13"/>
                </a:lnTo>
                <a:lnTo>
                  <a:pt x="4" y="12"/>
                </a:lnTo>
                <a:lnTo>
                  <a:pt x="1" y="8"/>
                </a:lnTo>
                <a:lnTo>
                  <a:pt x="0" y="2"/>
                </a:lnTo>
                <a:lnTo>
                  <a:pt x="0" y="0"/>
                </a:lnTo>
                <a:lnTo>
                  <a:pt x="1" y="0"/>
                </a:lnTo>
                <a:lnTo>
                  <a:pt x="7" y="4"/>
                </a:lnTo>
                <a:lnTo>
                  <a:pt x="9" y="9"/>
                </a:lnTo>
                <a:lnTo>
                  <a:pt x="14" y="12"/>
                </a:lnTo>
                <a:lnTo>
                  <a:pt x="16" y="15"/>
                </a:lnTo>
                <a:lnTo>
                  <a:pt x="20" y="23"/>
                </a:lnTo>
              </a:path>
            </a:pathLst>
          </a:custGeom>
          <a:noFill/>
          <a:ln w="1588" cap="rnd">
            <a:solidFill>
              <a:srgbClr val="008BC5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55" name="Freeform 517"/>
          <p:cNvSpPr>
            <a:spLocks/>
          </p:cNvSpPr>
          <p:nvPr/>
        </p:nvSpPr>
        <p:spPr bwMode="auto">
          <a:xfrm>
            <a:off x="8220076" y="1433513"/>
            <a:ext cx="23813" cy="55563"/>
          </a:xfrm>
          <a:custGeom>
            <a:avLst/>
            <a:gdLst>
              <a:gd name="T0" fmla="*/ 15 w 15"/>
              <a:gd name="T1" fmla="*/ 30 h 35"/>
              <a:gd name="T2" fmla="*/ 15 w 15"/>
              <a:gd name="T3" fmla="*/ 30 h 35"/>
              <a:gd name="T4" fmla="*/ 9 w 15"/>
              <a:gd name="T5" fmla="*/ 35 h 35"/>
              <a:gd name="T6" fmla="*/ 7 w 15"/>
              <a:gd name="T7" fmla="*/ 33 h 35"/>
              <a:gd name="T8" fmla="*/ 5 w 15"/>
              <a:gd name="T9" fmla="*/ 30 h 35"/>
              <a:gd name="T10" fmla="*/ 3 w 15"/>
              <a:gd name="T11" fmla="*/ 35 h 35"/>
              <a:gd name="T12" fmla="*/ 0 w 15"/>
              <a:gd name="T13" fmla="*/ 31 h 35"/>
              <a:gd name="T14" fmla="*/ 0 w 15"/>
              <a:gd name="T15" fmla="*/ 24 h 35"/>
              <a:gd name="T16" fmla="*/ 5 w 15"/>
              <a:gd name="T17" fmla="*/ 19 h 35"/>
              <a:gd name="T18" fmla="*/ 5 w 15"/>
              <a:gd name="T19" fmla="*/ 18 h 35"/>
              <a:gd name="T20" fmla="*/ 5 w 15"/>
              <a:gd name="T21" fmla="*/ 8 h 35"/>
              <a:gd name="T22" fmla="*/ 7 w 15"/>
              <a:gd name="T23" fmla="*/ 1 h 35"/>
              <a:gd name="T24" fmla="*/ 10 w 15"/>
              <a:gd name="T25" fmla="*/ 0 h 35"/>
              <a:gd name="T26" fmla="*/ 13 w 15"/>
              <a:gd name="T27" fmla="*/ 3 h 35"/>
              <a:gd name="T28" fmla="*/ 9 w 15"/>
              <a:gd name="T29" fmla="*/ 7 h 35"/>
              <a:gd name="T30" fmla="*/ 10 w 15"/>
              <a:gd name="T31" fmla="*/ 18 h 35"/>
              <a:gd name="T32" fmla="*/ 11 w 15"/>
              <a:gd name="T33" fmla="*/ 20 h 35"/>
              <a:gd name="T34" fmla="*/ 13 w 15"/>
              <a:gd name="T35" fmla="*/ 20 h 35"/>
              <a:gd name="T36" fmla="*/ 15 w 15"/>
              <a:gd name="T37" fmla="*/ 22 h 35"/>
              <a:gd name="T38" fmla="*/ 15 w 15"/>
              <a:gd name="T39" fmla="*/ 24 h 35"/>
              <a:gd name="T40" fmla="*/ 15 w 15"/>
              <a:gd name="T41" fmla="*/ 30 h 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15" h="35">
                <a:moveTo>
                  <a:pt x="15" y="30"/>
                </a:moveTo>
                <a:lnTo>
                  <a:pt x="15" y="30"/>
                </a:lnTo>
                <a:lnTo>
                  <a:pt x="9" y="35"/>
                </a:lnTo>
                <a:lnTo>
                  <a:pt x="7" y="33"/>
                </a:lnTo>
                <a:lnTo>
                  <a:pt x="5" y="30"/>
                </a:lnTo>
                <a:lnTo>
                  <a:pt x="3" y="35"/>
                </a:lnTo>
                <a:lnTo>
                  <a:pt x="0" y="31"/>
                </a:lnTo>
                <a:lnTo>
                  <a:pt x="0" y="24"/>
                </a:lnTo>
                <a:lnTo>
                  <a:pt x="5" y="19"/>
                </a:lnTo>
                <a:lnTo>
                  <a:pt x="5" y="18"/>
                </a:lnTo>
                <a:lnTo>
                  <a:pt x="5" y="8"/>
                </a:lnTo>
                <a:lnTo>
                  <a:pt x="7" y="1"/>
                </a:lnTo>
                <a:lnTo>
                  <a:pt x="10" y="0"/>
                </a:lnTo>
                <a:lnTo>
                  <a:pt x="13" y="3"/>
                </a:lnTo>
                <a:lnTo>
                  <a:pt x="9" y="7"/>
                </a:lnTo>
                <a:lnTo>
                  <a:pt x="10" y="18"/>
                </a:lnTo>
                <a:lnTo>
                  <a:pt x="11" y="20"/>
                </a:lnTo>
                <a:lnTo>
                  <a:pt x="13" y="20"/>
                </a:lnTo>
                <a:lnTo>
                  <a:pt x="15" y="22"/>
                </a:lnTo>
                <a:lnTo>
                  <a:pt x="15" y="24"/>
                </a:lnTo>
                <a:lnTo>
                  <a:pt x="15" y="30"/>
                </a:lnTo>
              </a:path>
            </a:pathLst>
          </a:custGeom>
          <a:noFill/>
          <a:ln w="1588" cap="rnd">
            <a:solidFill>
              <a:srgbClr val="008BC5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56" name="Freeform 518"/>
          <p:cNvSpPr>
            <a:spLocks/>
          </p:cNvSpPr>
          <p:nvPr/>
        </p:nvSpPr>
        <p:spPr bwMode="auto">
          <a:xfrm>
            <a:off x="7445376" y="1417638"/>
            <a:ext cx="36513" cy="46038"/>
          </a:xfrm>
          <a:custGeom>
            <a:avLst/>
            <a:gdLst>
              <a:gd name="T0" fmla="*/ 12 w 23"/>
              <a:gd name="T1" fmla="*/ 2 h 29"/>
              <a:gd name="T2" fmla="*/ 16 w 23"/>
              <a:gd name="T3" fmla="*/ 0 h 29"/>
              <a:gd name="T4" fmla="*/ 20 w 23"/>
              <a:gd name="T5" fmla="*/ 3 h 29"/>
              <a:gd name="T6" fmla="*/ 19 w 23"/>
              <a:gd name="T7" fmla="*/ 8 h 29"/>
              <a:gd name="T8" fmla="*/ 22 w 23"/>
              <a:gd name="T9" fmla="*/ 8 h 29"/>
              <a:gd name="T10" fmla="*/ 22 w 23"/>
              <a:gd name="T11" fmla="*/ 8 h 29"/>
              <a:gd name="T12" fmla="*/ 23 w 23"/>
              <a:gd name="T13" fmla="*/ 18 h 29"/>
              <a:gd name="T14" fmla="*/ 23 w 23"/>
              <a:gd name="T15" fmla="*/ 25 h 29"/>
              <a:gd name="T16" fmla="*/ 23 w 23"/>
              <a:gd name="T17" fmla="*/ 26 h 29"/>
              <a:gd name="T18" fmla="*/ 22 w 23"/>
              <a:gd name="T19" fmla="*/ 29 h 29"/>
              <a:gd name="T20" fmla="*/ 19 w 23"/>
              <a:gd name="T21" fmla="*/ 26 h 29"/>
              <a:gd name="T22" fmla="*/ 16 w 23"/>
              <a:gd name="T23" fmla="*/ 22 h 29"/>
              <a:gd name="T24" fmla="*/ 15 w 23"/>
              <a:gd name="T25" fmla="*/ 28 h 29"/>
              <a:gd name="T26" fmla="*/ 7 w 23"/>
              <a:gd name="T27" fmla="*/ 28 h 29"/>
              <a:gd name="T28" fmla="*/ 3 w 23"/>
              <a:gd name="T29" fmla="*/ 19 h 29"/>
              <a:gd name="T30" fmla="*/ 0 w 23"/>
              <a:gd name="T31" fmla="*/ 11 h 29"/>
              <a:gd name="T32" fmla="*/ 0 w 23"/>
              <a:gd name="T33" fmla="*/ 10 h 29"/>
              <a:gd name="T34" fmla="*/ 3 w 23"/>
              <a:gd name="T35" fmla="*/ 2 h 29"/>
              <a:gd name="T36" fmla="*/ 7 w 23"/>
              <a:gd name="T37" fmla="*/ 0 h 29"/>
              <a:gd name="T38" fmla="*/ 12 w 23"/>
              <a:gd name="T39" fmla="*/ 2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23" h="29">
                <a:moveTo>
                  <a:pt x="12" y="2"/>
                </a:moveTo>
                <a:lnTo>
                  <a:pt x="16" y="0"/>
                </a:lnTo>
                <a:lnTo>
                  <a:pt x="20" y="3"/>
                </a:lnTo>
                <a:lnTo>
                  <a:pt x="19" y="8"/>
                </a:lnTo>
                <a:lnTo>
                  <a:pt x="22" y="8"/>
                </a:lnTo>
                <a:lnTo>
                  <a:pt x="22" y="8"/>
                </a:lnTo>
                <a:lnTo>
                  <a:pt x="23" y="18"/>
                </a:lnTo>
                <a:lnTo>
                  <a:pt x="23" y="25"/>
                </a:lnTo>
                <a:lnTo>
                  <a:pt x="23" y="26"/>
                </a:lnTo>
                <a:lnTo>
                  <a:pt x="22" y="29"/>
                </a:lnTo>
                <a:lnTo>
                  <a:pt x="19" y="26"/>
                </a:lnTo>
                <a:lnTo>
                  <a:pt x="16" y="22"/>
                </a:lnTo>
                <a:lnTo>
                  <a:pt x="15" y="28"/>
                </a:lnTo>
                <a:lnTo>
                  <a:pt x="7" y="28"/>
                </a:lnTo>
                <a:lnTo>
                  <a:pt x="3" y="19"/>
                </a:lnTo>
                <a:lnTo>
                  <a:pt x="0" y="11"/>
                </a:lnTo>
                <a:lnTo>
                  <a:pt x="0" y="10"/>
                </a:lnTo>
                <a:lnTo>
                  <a:pt x="3" y="2"/>
                </a:lnTo>
                <a:lnTo>
                  <a:pt x="7" y="0"/>
                </a:lnTo>
                <a:lnTo>
                  <a:pt x="12" y="2"/>
                </a:lnTo>
              </a:path>
            </a:pathLst>
          </a:custGeom>
          <a:noFill/>
          <a:ln w="1588" cap="rnd">
            <a:solidFill>
              <a:srgbClr val="008BC5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57" name="Freeform 519"/>
          <p:cNvSpPr>
            <a:spLocks/>
          </p:cNvSpPr>
          <p:nvPr/>
        </p:nvSpPr>
        <p:spPr bwMode="auto">
          <a:xfrm>
            <a:off x="8264526" y="1397000"/>
            <a:ext cx="20638" cy="31750"/>
          </a:xfrm>
          <a:custGeom>
            <a:avLst/>
            <a:gdLst>
              <a:gd name="T0" fmla="*/ 5 w 13"/>
              <a:gd name="T1" fmla="*/ 19 h 20"/>
              <a:gd name="T2" fmla="*/ 1 w 13"/>
              <a:gd name="T3" fmla="*/ 20 h 20"/>
              <a:gd name="T4" fmla="*/ 0 w 13"/>
              <a:gd name="T5" fmla="*/ 17 h 20"/>
              <a:gd name="T6" fmla="*/ 1 w 13"/>
              <a:gd name="T7" fmla="*/ 17 h 20"/>
              <a:gd name="T8" fmla="*/ 2 w 13"/>
              <a:gd name="T9" fmla="*/ 16 h 20"/>
              <a:gd name="T10" fmla="*/ 5 w 13"/>
              <a:gd name="T11" fmla="*/ 11 h 20"/>
              <a:gd name="T12" fmla="*/ 8 w 13"/>
              <a:gd name="T13" fmla="*/ 5 h 20"/>
              <a:gd name="T14" fmla="*/ 12 w 13"/>
              <a:gd name="T15" fmla="*/ 0 h 20"/>
              <a:gd name="T16" fmla="*/ 13 w 13"/>
              <a:gd name="T17" fmla="*/ 1 h 20"/>
              <a:gd name="T18" fmla="*/ 13 w 13"/>
              <a:gd name="T19" fmla="*/ 4 h 20"/>
              <a:gd name="T20" fmla="*/ 5 w 13"/>
              <a:gd name="T21" fmla="*/ 19 h 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3" h="20">
                <a:moveTo>
                  <a:pt x="5" y="19"/>
                </a:moveTo>
                <a:lnTo>
                  <a:pt x="1" y="20"/>
                </a:lnTo>
                <a:lnTo>
                  <a:pt x="0" y="17"/>
                </a:lnTo>
                <a:lnTo>
                  <a:pt x="1" y="17"/>
                </a:lnTo>
                <a:lnTo>
                  <a:pt x="2" y="16"/>
                </a:lnTo>
                <a:lnTo>
                  <a:pt x="5" y="11"/>
                </a:lnTo>
                <a:lnTo>
                  <a:pt x="8" y="5"/>
                </a:lnTo>
                <a:lnTo>
                  <a:pt x="12" y="0"/>
                </a:lnTo>
                <a:lnTo>
                  <a:pt x="13" y="1"/>
                </a:lnTo>
                <a:lnTo>
                  <a:pt x="13" y="4"/>
                </a:lnTo>
                <a:lnTo>
                  <a:pt x="5" y="19"/>
                </a:lnTo>
              </a:path>
            </a:pathLst>
          </a:custGeom>
          <a:noFill/>
          <a:ln w="1588" cap="rnd">
            <a:solidFill>
              <a:srgbClr val="008BC5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58" name="Freeform 520"/>
          <p:cNvSpPr>
            <a:spLocks/>
          </p:cNvSpPr>
          <p:nvPr/>
        </p:nvSpPr>
        <p:spPr bwMode="auto">
          <a:xfrm>
            <a:off x="8313738" y="1296988"/>
            <a:ext cx="23813" cy="79375"/>
          </a:xfrm>
          <a:custGeom>
            <a:avLst/>
            <a:gdLst>
              <a:gd name="T0" fmla="*/ 3 w 15"/>
              <a:gd name="T1" fmla="*/ 50 h 50"/>
              <a:gd name="T2" fmla="*/ 1 w 15"/>
              <a:gd name="T3" fmla="*/ 50 h 50"/>
              <a:gd name="T4" fmla="*/ 0 w 15"/>
              <a:gd name="T5" fmla="*/ 50 h 50"/>
              <a:gd name="T6" fmla="*/ 1 w 15"/>
              <a:gd name="T7" fmla="*/ 50 h 50"/>
              <a:gd name="T8" fmla="*/ 4 w 15"/>
              <a:gd name="T9" fmla="*/ 48 h 50"/>
              <a:gd name="T10" fmla="*/ 8 w 15"/>
              <a:gd name="T11" fmla="*/ 37 h 50"/>
              <a:gd name="T12" fmla="*/ 11 w 15"/>
              <a:gd name="T13" fmla="*/ 35 h 50"/>
              <a:gd name="T14" fmla="*/ 12 w 15"/>
              <a:gd name="T15" fmla="*/ 29 h 50"/>
              <a:gd name="T16" fmla="*/ 11 w 15"/>
              <a:gd name="T17" fmla="*/ 18 h 50"/>
              <a:gd name="T18" fmla="*/ 11 w 15"/>
              <a:gd name="T19" fmla="*/ 11 h 50"/>
              <a:gd name="T20" fmla="*/ 6 w 15"/>
              <a:gd name="T21" fmla="*/ 9 h 50"/>
              <a:gd name="T22" fmla="*/ 10 w 15"/>
              <a:gd name="T23" fmla="*/ 4 h 50"/>
              <a:gd name="T24" fmla="*/ 12 w 15"/>
              <a:gd name="T25" fmla="*/ 0 h 50"/>
              <a:gd name="T26" fmla="*/ 14 w 15"/>
              <a:gd name="T27" fmla="*/ 3 h 50"/>
              <a:gd name="T28" fmla="*/ 15 w 15"/>
              <a:gd name="T29" fmla="*/ 7 h 50"/>
              <a:gd name="T30" fmla="*/ 15 w 15"/>
              <a:gd name="T31" fmla="*/ 8 h 50"/>
              <a:gd name="T32" fmla="*/ 15 w 15"/>
              <a:gd name="T33" fmla="*/ 11 h 50"/>
              <a:gd name="T34" fmla="*/ 12 w 15"/>
              <a:gd name="T35" fmla="*/ 16 h 50"/>
              <a:gd name="T36" fmla="*/ 11 w 15"/>
              <a:gd name="T37" fmla="*/ 18 h 50"/>
              <a:gd name="T38" fmla="*/ 11 w 15"/>
              <a:gd name="T39" fmla="*/ 18 h 50"/>
              <a:gd name="T40" fmla="*/ 12 w 15"/>
              <a:gd name="T41" fmla="*/ 20 h 50"/>
              <a:gd name="T42" fmla="*/ 12 w 15"/>
              <a:gd name="T43" fmla="*/ 26 h 50"/>
              <a:gd name="T44" fmla="*/ 14 w 15"/>
              <a:gd name="T45" fmla="*/ 30 h 50"/>
              <a:gd name="T46" fmla="*/ 10 w 15"/>
              <a:gd name="T47" fmla="*/ 41 h 50"/>
              <a:gd name="T48" fmla="*/ 8 w 15"/>
              <a:gd name="T49" fmla="*/ 46 h 50"/>
              <a:gd name="T50" fmla="*/ 7 w 15"/>
              <a:gd name="T51" fmla="*/ 46 h 50"/>
              <a:gd name="T52" fmla="*/ 3 w 15"/>
              <a:gd name="T53" fmla="*/ 50 h 5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</a:cxnLst>
            <a:rect l="0" t="0" r="r" b="b"/>
            <a:pathLst>
              <a:path w="15" h="50">
                <a:moveTo>
                  <a:pt x="3" y="50"/>
                </a:moveTo>
                <a:lnTo>
                  <a:pt x="1" y="50"/>
                </a:lnTo>
                <a:lnTo>
                  <a:pt x="0" y="50"/>
                </a:lnTo>
                <a:lnTo>
                  <a:pt x="1" y="50"/>
                </a:lnTo>
                <a:lnTo>
                  <a:pt x="4" y="48"/>
                </a:lnTo>
                <a:lnTo>
                  <a:pt x="8" y="37"/>
                </a:lnTo>
                <a:lnTo>
                  <a:pt x="11" y="35"/>
                </a:lnTo>
                <a:lnTo>
                  <a:pt x="12" y="29"/>
                </a:lnTo>
                <a:lnTo>
                  <a:pt x="11" y="18"/>
                </a:lnTo>
                <a:lnTo>
                  <a:pt x="11" y="11"/>
                </a:lnTo>
                <a:lnTo>
                  <a:pt x="6" y="9"/>
                </a:lnTo>
                <a:lnTo>
                  <a:pt x="10" y="4"/>
                </a:lnTo>
                <a:lnTo>
                  <a:pt x="12" y="0"/>
                </a:lnTo>
                <a:lnTo>
                  <a:pt x="14" y="3"/>
                </a:lnTo>
                <a:lnTo>
                  <a:pt x="15" y="7"/>
                </a:lnTo>
                <a:lnTo>
                  <a:pt x="15" y="8"/>
                </a:lnTo>
                <a:lnTo>
                  <a:pt x="15" y="11"/>
                </a:lnTo>
                <a:lnTo>
                  <a:pt x="12" y="16"/>
                </a:lnTo>
                <a:lnTo>
                  <a:pt x="11" y="18"/>
                </a:lnTo>
                <a:lnTo>
                  <a:pt x="11" y="18"/>
                </a:lnTo>
                <a:lnTo>
                  <a:pt x="12" y="20"/>
                </a:lnTo>
                <a:lnTo>
                  <a:pt x="12" y="26"/>
                </a:lnTo>
                <a:lnTo>
                  <a:pt x="14" y="30"/>
                </a:lnTo>
                <a:lnTo>
                  <a:pt x="10" y="41"/>
                </a:lnTo>
                <a:lnTo>
                  <a:pt x="8" y="46"/>
                </a:lnTo>
                <a:lnTo>
                  <a:pt x="7" y="46"/>
                </a:lnTo>
                <a:lnTo>
                  <a:pt x="3" y="50"/>
                </a:lnTo>
              </a:path>
            </a:pathLst>
          </a:custGeom>
          <a:noFill/>
          <a:ln w="1588" cap="rnd">
            <a:solidFill>
              <a:srgbClr val="008BC5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59" name="Freeform 521"/>
          <p:cNvSpPr>
            <a:spLocks/>
          </p:cNvSpPr>
          <p:nvPr/>
        </p:nvSpPr>
        <p:spPr bwMode="auto">
          <a:xfrm>
            <a:off x="4243388" y="6226175"/>
            <a:ext cx="22225" cy="23813"/>
          </a:xfrm>
          <a:custGeom>
            <a:avLst/>
            <a:gdLst>
              <a:gd name="T0" fmla="*/ 13 w 14"/>
              <a:gd name="T1" fmla="*/ 15 h 15"/>
              <a:gd name="T2" fmla="*/ 6 w 14"/>
              <a:gd name="T3" fmla="*/ 11 h 15"/>
              <a:gd name="T4" fmla="*/ 6 w 14"/>
              <a:gd name="T5" fmla="*/ 7 h 15"/>
              <a:gd name="T6" fmla="*/ 5 w 14"/>
              <a:gd name="T7" fmla="*/ 8 h 15"/>
              <a:gd name="T8" fmla="*/ 0 w 14"/>
              <a:gd name="T9" fmla="*/ 8 h 15"/>
              <a:gd name="T10" fmla="*/ 0 w 14"/>
              <a:gd name="T11" fmla="*/ 1 h 15"/>
              <a:gd name="T12" fmla="*/ 0 w 14"/>
              <a:gd name="T13" fmla="*/ 0 h 15"/>
              <a:gd name="T14" fmla="*/ 11 w 14"/>
              <a:gd name="T15" fmla="*/ 4 h 15"/>
              <a:gd name="T16" fmla="*/ 14 w 14"/>
              <a:gd name="T17" fmla="*/ 8 h 15"/>
              <a:gd name="T18" fmla="*/ 13 w 14"/>
              <a:gd name="T19" fmla="*/ 15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4" h="15">
                <a:moveTo>
                  <a:pt x="13" y="15"/>
                </a:moveTo>
                <a:lnTo>
                  <a:pt x="6" y="11"/>
                </a:lnTo>
                <a:lnTo>
                  <a:pt x="6" y="7"/>
                </a:lnTo>
                <a:lnTo>
                  <a:pt x="5" y="8"/>
                </a:lnTo>
                <a:lnTo>
                  <a:pt x="0" y="8"/>
                </a:lnTo>
                <a:lnTo>
                  <a:pt x="0" y="1"/>
                </a:lnTo>
                <a:lnTo>
                  <a:pt x="0" y="0"/>
                </a:lnTo>
                <a:lnTo>
                  <a:pt x="11" y="4"/>
                </a:lnTo>
                <a:lnTo>
                  <a:pt x="14" y="8"/>
                </a:lnTo>
                <a:lnTo>
                  <a:pt x="13" y="15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60" name="Freeform 522"/>
          <p:cNvSpPr>
            <a:spLocks/>
          </p:cNvSpPr>
          <p:nvPr/>
        </p:nvSpPr>
        <p:spPr bwMode="auto">
          <a:xfrm>
            <a:off x="4738688" y="6156325"/>
            <a:ext cx="57150" cy="52388"/>
          </a:xfrm>
          <a:custGeom>
            <a:avLst/>
            <a:gdLst>
              <a:gd name="T0" fmla="*/ 8 w 36"/>
              <a:gd name="T1" fmla="*/ 30 h 33"/>
              <a:gd name="T2" fmla="*/ 2 w 36"/>
              <a:gd name="T3" fmla="*/ 33 h 33"/>
              <a:gd name="T4" fmla="*/ 0 w 36"/>
              <a:gd name="T5" fmla="*/ 28 h 33"/>
              <a:gd name="T6" fmla="*/ 4 w 36"/>
              <a:gd name="T7" fmla="*/ 26 h 33"/>
              <a:gd name="T8" fmla="*/ 17 w 36"/>
              <a:gd name="T9" fmla="*/ 18 h 33"/>
              <a:gd name="T10" fmla="*/ 20 w 36"/>
              <a:gd name="T11" fmla="*/ 14 h 33"/>
              <a:gd name="T12" fmla="*/ 27 w 36"/>
              <a:gd name="T13" fmla="*/ 8 h 33"/>
              <a:gd name="T14" fmla="*/ 27 w 36"/>
              <a:gd name="T15" fmla="*/ 6 h 33"/>
              <a:gd name="T16" fmla="*/ 36 w 36"/>
              <a:gd name="T17" fmla="*/ 0 h 33"/>
              <a:gd name="T18" fmla="*/ 35 w 36"/>
              <a:gd name="T19" fmla="*/ 7 h 33"/>
              <a:gd name="T20" fmla="*/ 21 w 36"/>
              <a:gd name="T21" fmla="*/ 22 h 33"/>
              <a:gd name="T22" fmla="*/ 12 w 36"/>
              <a:gd name="T23" fmla="*/ 29 h 33"/>
              <a:gd name="T24" fmla="*/ 8 w 36"/>
              <a:gd name="T25" fmla="*/ 30 h 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36" h="33">
                <a:moveTo>
                  <a:pt x="8" y="30"/>
                </a:moveTo>
                <a:lnTo>
                  <a:pt x="2" y="33"/>
                </a:lnTo>
                <a:lnTo>
                  <a:pt x="0" y="28"/>
                </a:lnTo>
                <a:lnTo>
                  <a:pt x="4" y="26"/>
                </a:lnTo>
                <a:lnTo>
                  <a:pt x="17" y="18"/>
                </a:lnTo>
                <a:lnTo>
                  <a:pt x="20" y="14"/>
                </a:lnTo>
                <a:lnTo>
                  <a:pt x="27" y="8"/>
                </a:lnTo>
                <a:lnTo>
                  <a:pt x="27" y="6"/>
                </a:lnTo>
                <a:lnTo>
                  <a:pt x="36" y="0"/>
                </a:lnTo>
                <a:lnTo>
                  <a:pt x="35" y="7"/>
                </a:lnTo>
                <a:lnTo>
                  <a:pt x="21" y="22"/>
                </a:lnTo>
                <a:lnTo>
                  <a:pt x="12" y="29"/>
                </a:lnTo>
                <a:lnTo>
                  <a:pt x="8" y="3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61" name="Freeform 523"/>
          <p:cNvSpPr>
            <a:spLocks/>
          </p:cNvSpPr>
          <p:nvPr/>
        </p:nvSpPr>
        <p:spPr bwMode="auto">
          <a:xfrm>
            <a:off x="4110038" y="6118225"/>
            <a:ext cx="25400" cy="20638"/>
          </a:xfrm>
          <a:custGeom>
            <a:avLst/>
            <a:gdLst>
              <a:gd name="T0" fmla="*/ 16 w 16"/>
              <a:gd name="T1" fmla="*/ 13 h 13"/>
              <a:gd name="T2" fmla="*/ 9 w 16"/>
              <a:gd name="T3" fmla="*/ 12 h 13"/>
              <a:gd name="T4" fmla="*/ 8 w 16"/>
              <a:gd name="T5" fmla="*/ 5 h 13"/>
              <a:gd name="T6" fmla="*/ 3 w 16"/>
              <a:gd name="T7" fmla="*/ 7 h 13"/>
              <a:gd name="T8" fmla="*/ 1 w 16"/>
              <a:gd name="T9" fmla="*/ 7 h 13"/>
              <a:gd name="T10" fmla="*/ 0 w 16"/>
              <a:gd name="T11" fmla="*/ 1 h 13"/>
              <a:gd name="T12" fmla="*/ 14 w 16"/>
              <a:gd name="T13" fmla="*/ 0 h 13"/>
              <a:gd name="T14" fmla="*/ 16 w 16"/>
              <a:gd name="T15" fmla="*/ 13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6" h="13">
                <a:moveTo>
                  <a:pt x="16" y="13"/>
                </a:moveTo>
                <a:lnTo>
                  <a:pt x="9" y="12"/>
                </a:lnTo>
                <a:lnTo>
                  <a:pt x="8" y="5"/>
                </a:lnTo>
                <a:lnTo>
                  <a:pt x="3" y="7"/>
                </a:lnTo>
                <a:lnTo>
                  <a:pt x="1" y="7"/>
                </a:lnTo>
                <a:lnTo>
                  <a:pt x="0" y="1"/>
                </a:lnTo>
                <a:lnTo>
                  <a:pt x="14" y="0"/>
                </a:lnTo>
                <a:lnTo>
                  <a:pt x="16" y="1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62" name="Freeform 524"/>
          <p:cNvSpPr>
            <a:spLocks/>
          </p:cNvSpPr>
          <p:nvPr/>
        </p:nvSpPr>
        <p:spPr bwMode="auto">
          <a:xfrm>
            <a:off x="4033838" y="5260975"/>
            <a:ext cx="1320800" cy="1090613"/>
          </a:xfrm>
          <a:custGeom>
            <a:avLst/>
            <a:gdLst>
              <a:gd name="T0" fmla="*/ 808 w 832"/>
              <a:gd name="T1" fmla="*/ 439 h 687"/>
              <a:gd name="T2" fmla="*/ 786 w 832"/>
              <a:gd name="T3" fmla="*/ 428 h 687"/>
              <a:gd name="T4" fmla="*/ 751 w 832"/>
              <a:gd name="T5" fmla="*/ 420 h 687"/>
              <a:gd name="T6" fmla="*/ 736 w 832"/>
              <a:gd name="T7" fmla="*/ 375 h 687"/>
              <a:gd name="T8" fmla="*/ 727 w 832"/>
              <a:gd name="T9" fmla="*/ 317 h 687"/>
              <a:gd name="T10" fmla="*/ 734 w 832"/>
              <a:gd name="T11" fmla="*/ 233 h 687"/>
              <a:gd name="T12" fmla="*/ 745 w 832"/>
              <a:gd name="T13" fmla="*/ 251 h 687"/>
              <a:gd name="T14" fmla="*/ 714 w 832"/>
              <a:gd name="T15" fmla="*/ 234 h 687"/>
              <a:gd name="T16" fmla="*/ 704 w 832"/>
              <a:gd name="T17" fmla="*/ 324 h 687"/>
              <a:gd name="T18" fmla="*/ 686 w 832"/>
              <a:gd name="T19" fmla="*/ 264 h 687"/>
              <a:gd name="T20" fmla="*/ 692 w 832"/>
              <a:gd name="T21" fmla="*/ 320 h 687"/>
              <a:gd name="T22" fmla="*/ 699 w 832"/>
              <a:gd name="T23" fmla="*/ 345 h 687"/>
              <a:gd name="T24" fmla="*/ 689 w 832"/>
              <a:gd name="T25" fmla="*/ 386 h 687"/>
              <a:gd name="T26" fmla="*/ 665 w 832"/>
              <a:gd name="T27" fmla="*/ 429 h 687"/>
              <a:gd name="T28" fmla="*/ 640 w 832"/>
              <a:gd name="T29" fmla="*/ 446 h 687"/>
              <a:gd name="T30" fmla="*/ 591 w 832"/>
              <a:gd name="T31" fmla="*/ 425 h 687"/>
              <a:gd name="T32" fmla="*/ 590 w 832"/>
              <a:gd name="T33" fmla="*/ 442 h 687"/>
              <a:gd name="T34" fmla="*/ 540 w 832"/>
              <a:gd name="T35" fmla="*/ 487 h 687"/>
              <a:gd name="T36" fmla="*/ 506 w 832"/>
              <a:gd name="T37" fmla="*/ 522 h 687"/>
              <a:gd name="T38" fmla="*/ 465 w 832"/>
              <a:gd name="T39" fmla="*/ 571 h 687"/>
              <a:gd name="T40" fmla="*/ 405 w 832"/>
              <a:gd name="T41" fmla="*/ 635 h 687"/>
              <a:gd name="T42" fmla="*/ 359 w 832"/>
              <a:gd name="T43" fmla="*/ 661 h 687"/>
              <a:gd name="T44" fmla="*/ 332 w 832"/>
              <a:gd name="T45" fmla="*/ 672 h 687"/>
              <a:gd name="T46" fmla="*/ 254 w 832"/>
              <a:gd name="T47" fmla="*/ 680 h 687"/>
              <a:gd name="T48" fmla="*/ 218 w 832"/>
              <a:gd name="T49" fmla="*/ 654 h 687"/>
              <a:gd name="T50" fmla="*/ 179 w 832"/>
              <a:gd name="T51" fmla="*/ 657 h 687"/>
              <a:gd name="T52" fmla="*/ 175 w 832"/>
              <a:gd name="T53" fmla="*/ 642 h 687"/>
              <a:gd name="T54" fmla="*/ 165 w 832"/>
              <a:gd name="T55" fmla="*/ 617 h 687"/>
              <a:gd name="T56" fmla="*/ 141 w 832"/>
              <a:gd name="T57" fmla="*/ 608 h 687"/>
              <a:gd name="T58" fmla="*/ 64 w 832"/>
              <a:gd name="T59" fmla="*/ 537 h 687"/>
              <a:gd name="T60" fmla="*/ 11 w 832"/>
              <a:gd name="T61" fmla="*/ 472 h 687"/>
              <a:gd name="T62" fmla="*/ 30 w 832"/>
              <a:gd name="T63" fmla="*/ 401 h 687"/>
              <a:gd name="T64" fmla="*/ 55 w 832"/>
              <a:gd name="T65" fmla="*/ 413 h 687"/>
              <a:gd name="T66" fmla="*/ 112 w 832"/>
              <a:gd name="T67" fmla="*/ 442 h 687"/>
              <a:gd name="T68" fmla="*/ 138 w 832"/>
              <a:gd name="T69" fmla="*/ 401 h 687"/>
              <a:gd name="T70" fmla="*/ 77 w 832"/>
              <a:gd name="T71" fmla="*/ 382 h 687"/>
              <a:gd name="T72" fmla="*/ 122 w 832"/>
              <a:gd name="T73" fmla="*/ 337 h 687"/>
              <a:gd name="T74" fmla="*/ 126 w 832"/>
              <a:gd name="T75" fmla="*/ 330 h 687"/>
              <a:gd name="T76" fmla="*/ 120 w 832"/>
              <a:gd name="T77" fmla="*/ 316 h 687"/>
              <a:gd name="T78" fmla="*/ 154 w 832"/>
              <a:gd name="T79" fmla="*/ 270 h 687"/>
              <a:gd name="T80" fmla="*/ 138 w 832"/>
              <a:gd name="T81" fmla="*/ 263 h 687"/>
              <a:gd name="T82" fmla="*/ 126 w 832"/>
              <a:gd name="T83" fmla="*/ 275 h 687"/>
              <a:gd name="T84" fmla="*/ 67 w 832"/>
              <a:gd name="T85" fmla="*/ 274 h 687"/>
              <a:gd name="T86" fmla="*/ 49 w 832"/>
              <a:gd name="T87" fmla="*/ 311 h 687"/>
              <a:gd name="T88" fmla="*/ 47 w 832"/>
              <a:gd name="T89" fmla="*/ 268 h 687"/>
              <a:gd name="T90" fmla="*/ 15 w 832"/>
              <a:gd name="T91" fmla="*/ 285 h 687"/>
              <a:gd name="T92" fmla="*/ 11 w 832"/>
              <a:gd name="T93" fmla="*/ 233 h 687"/>
              <a:gd name="T94" fmla="*/ 48 w 832"/>
              <a:gd name="T95" fmla="*/ 210 h 687"/>
              <a:gd name="T96" fmla="*/ 75 w 832"/>
              <a:gd name="T97" fmla="*/ 223 h 687"/>
              <a:gd name="T98" fmla="*/ 94 w 832"/>
              <a:gd name="T99" fmla="*/ 207 h 687"/>
              <a:gd name="T100" fmla="*/ 164 w 832"/>
              <a:gd name="T101" fmla="*/ 181 h 687"/>
              <a:gd name="T102" fmla="*/ 115 w 832"/>
              <a:gd name="T103" fmla="*/ 181 h 687"/>
              <a:gd name="T104" fmla="*/ 86 w 832"/>
              <a:gd name="T105" fmla="*/ 162 h 687"/>
              <a:gd name="T106" fmla="*/ 120 w 832"/>
              <a:gd name="T107" fmla="*/ 137 h 687"/>
              <a:gd name="T108" fmla="*/ 160 w 832"/>
              <a:gd name="T109" fmla="*/ 103 h 687"/>
              <a:gd name="T110" fmla="*/ 182 w 832"/>
              <a:gd name="T111" fmla="*/ 45 h 687"/>
              <a:gd name="T112" fmla="*/ 201 w 832"/>
              <a:gd name="T113" fmla="*/ 99 h 687"/>
              <a:gd name="T114" fmla="*/ 229 w 832"/>
              <a:gd name="T115" fmla="*/ 45 h 687"/>
              <a:gd name="T116" fmla="*/ 266 w 832"/>
              <a:gd name="T117" fmla="*/ 20 h 687"/>
              <a:gd name="T118" fmla="*/ 236 w 832"/>
              <a:gd name="T119" fmla="*/ 24 h 6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832" h="687">
                <a:moveTo>
                  <a:pt x="830" y="472"/>
                </a:moveTo>
                <a:lnTo>
                  <a:pt x="831" y="473"/>
                </a:lnTo>
                <a:lnTo>
                  <a:pt x="832" y="473"/>
                </a:lnTo>
                <a:lnTo>
                  <a:pt x="832" y="472"/>
                </a:lnTo>
                <a:lnTo>
                  <a:pt x="832" y="470"/>
                </a:lnTo>
                <a:lnTo>
                  <a:pt x="832" y="469"/>
                </a:lnTo>
                <a:lnTo>
                  <a:pt x="830" y="465"/>
                </a:lnTo>
                <a:lnTo>
                  <a:pt x="827" y="458"/>
                </a:lnTo>
                <a:lnTo>
                  <a:pt x="826" y="457"/>
                </a:lnTo>
                <a:lnTo>
                  <a:pt x="826" y="455"/>
                </a:lnTo>
                <a:lnTo>
                  <a:pt x="824" y="450"/>
                </a:lnTo>
                <a:lnTo>
                  <a:pt x="823" y="442"/>
                </a:lnTo>
                <a:lnTo>
                  <a:pt x="823" y="439"/>
                </a:lnTo>
                <a:lnTo>
                  <a:pt x="821" y="436"/>
                </a:lnTo>
                <a:lnTo>
                  <a:pt x="816" y="436"/>
                </a:lnTo>
                <a:lnTo>
                  <a:pt x="811" y="437"/>
                </a:lnTo>
                <a:lnTo>
                  <a:pt x="808" y="439"/>
                </a:lnTo>
                <a:lnTo>
                  <a:pt x="804" y="440"/>
                </a:lnTo>
                <a:lnTo>
                  <a:pt x="802" y="440"/>
                </a:lnTo>
                <a:lnTo>
                  <a:pt x="801" y="443"/>
                </a:lnTo>
                <a:lnTo>
                  <a:pt x="800" y="443"/>
                </a:lnTo>
                <a:lnTo>
                  <a:pt x="798" y="443"/>
                </a:lnTo>
                <a:lnTo>
                  <a:pt x="797" y="442"/>
                </a:lnTo>
                <a:lnTo>
                  <a:pt x="797" y="435"/>
                </a:lnTo>
                <a:lnTo>
                  <a:pt x="793" y="433"/>
                </a:lnTo>
                <a:lnTo>
                  <a:pt x="794" y="424"/>
                </a:lnTo>
                <a:lnTo>
                  <a:pt x="794" y="421"/>
                </a:lnTo>
                <a:lnTo>
                  <a:pt x="796" y="417"/>
                </a:lnTo>
                <a:lnTo>
                  <a:pt x="796" y="416"/>
                </a:lnTo>
                <a:lnTo>
                  <a:pt x="791" y="416"/>
                </a:lnTo>
                <a:lnTo>
                  <a:pt x="791" y="424"/>
                </a:lnTo>
                <a:lnTo>
                  <a:pt x="790" y="425"/>
                </a:lnTo>
                <a:lnTo>
                  <a:pt x="786" y="427"/>
                </a:lnTo>
                <a:lnTo>
                  <a:pt x="786" y="428"/>
                </a:lnTo>
                <a:lnTo>
                  <a:pt x="779" y="435"/>
                </a:lnTo>
                <a:lnTo>
                  <a:pt x="778" y="433"/>
                </a:lnTo>
                <a:lnTo>
                  <a:pt x="775" y="429"/>
                </a:lnTo>
                <a:lnTo>
                  <a:pt x="774" y="428"/>
                </a:lnTo>
                <a:lnTo>
                  <a:pt x="771" y="421"/>
                </a:lnTo>
                <a:lnTo>
                  <a:pt x="770" y="418"/>
                </a:lnTo>
                <a:lnTo>
                  <a:pt x="764" y="418"/>
                </a:lnTo>
                <a:lnTo>
                  <a:pt x="760" y="427"/>
                </a:lnTo>
                <a:lnTo>
                  <a:pt x="760" y="429"/>
                </a:lnTo>
                <a:lnTo>
                  <a:pt x="757" y="428"/>
                </a:lnTo>
                <a:lnTo>
                  <a:pt x="757" y="422"/>
                </a:lnTo>
                <a:lnTo>
                  <a:pt x="757" y="417"/>
                </a:lnTo>
                <a:lnTo>
                  <a:pt x="757" y="413"/>
                </a:lnTo>
                <a:lnTo>
                  <a:pt x="755" y="413"/>
                </a:lnTo>
                <a:lnTo>
                  <a:pt x="755" y="414"/>
                </a:lnTo>
                <a:lnTo>
                  <a:pt x="753" y="416"/>
                </a:lnTo>
                <a:lnTo>
                  <a:pt x="751" y="420"/>
                </a:lnTo>
                <a:lnTo>
                  <a:pt x="748" y="421"/>
                </a:lnTo>
                <a:lnTo>
                  <a:pt x="745" y="418"/>
                </a:lnTo>
                <a:lnTo>
                  <a:pt x="744" y="417"/>
                </a:lnTo>
                <a:lnTo>
                  <a:pt x="744" y="413"/>
                </a:lnTo>
                <a:lnTo>
                  <a:pt x="744" y="412"/>
                </a:lnTo>
                <a:lnTo>
                  <a:pt x="741" y="405"/>
                </a:lnTo>
                <a:lnTo>
                  <a:pt x="734" y="402"/>
                </a:lnTo>
                <a:lnTo>
                  <a:pt x="734" y="395"/>
                </a:lnTo>
                <a:lnTo>
                  <a:pt x="736" y="391"/>
                </a:lnTo>
                <a:lnTo>
                  <a:pt x="738" y="387"/>
                </a:lnTo>
                <a:lnTo>
                  <a:pt x="740" y="384"/>
                </a:lnTo>
                <a:lnTo>
                  <a:pt x="745" y="379"/>
                </a:lnTo>
                <a:lnTo>
                  <a:pt x="741" y="379"/>
                </a:lnTo>
                <a:lnTo>
                  <a:pt x="740" y="379"/>
                </a:lnTo>
                <a:lnTo>
                  <a:pt x="737" y="376"/>
                </a:lnTo>
                <a:lnTo>
                  <a:pt x="736" y="373"/>
                </a:lnTo>
                <a:lnTo>
                  <a:pt x="736" y="375"/>
                </a:lnTo>
                <a:lnTo>
                  <a:pt x="729" y="382"/>
                </a:lnTo>
                <a:lnTo>
                  <a:pt x="727" y="383"/>
                </a:lnTo>
                <a:lnTo>
                  <a:pt x="727" y="380"/>
                </a:lnTo>
                <a:lnTo>
                  <a:pt x="726" y="372"/>
                </a:lnTo>
                <a:lnTo>
                  <a:pt x="726" y="361"/>
                </a:lnTo>
                <a:lnTo>
                  <a:pt x="727" y="358"/>
                </a:lnTo>
                <a:lnTo>
                  <a:pt x="727" y="353"/>
                </a:lnTo>
                <a:lnTo>
                  <a:pt x="727" y="352"/>
                </a:lnTo>
                <a:lnTo>
                  <a:pt x="729" y="349"/>
                </a:lnTo>
                <a:lnTo>
                  <a:pt x="730" y="347"/>
                </a:lnTo>
                <a:lnTo>
                  <a:pt x="733" y="339"/>
                </a:lnTo>
                <a:lnTo>
                  <a:pt x="734" y="337"/>
                </a:lnTo>
                <a:lnTo>
                  <a:pt x="734" y="337"/>
                </a:lnTo>
                <a:lnTo>
                  <a:pt x="733" y="334"/>
                </a:lnTo>
                <a:lnTo>
                  <a:pt x="733" y="328"/>
                </a:lnTo>
                <a:lnTo>
                  <a:pt x="731" y="326"/>
                </a:lnTo>
                <a:lnTo>
                  <a:pt x="727" y="317"/>
                </a:lnTo>
                <a:lnTo>
                  <a:pt x="729" y="311"/>
                </a:lnTo>
                <a:lnTo>
                  <a:pt x="730" y="305"/>
                </a:lnTo>
                <a:lnTo>
                  <a:pt x="730" y="300"/>
                </a:lnTo>
                <a:lnTo>
                  <a:pt x="729" y="294"/>
                </a:lnTo>
                <a:lnTo>
                  <a:pt x="727" y="290"/>
                </a:lnTo>
                <a:lnTo>
                  <a:pt x="727" y="285"/>
                </a:lnTo>
                <a:lnTo>
                  <a:pt x="726" y="277"/>
                </a:lnTo>
                <a:lnTo>
                  <a:pt x="725" y="271"/>
                </a:lnTo>
                <a:lnTo>
                  <a:pt x="725" y="270"/>
                </a:lnTo>
                <a:lnTo>
                  <a:pt x="725" y="267"/>
                </a:lnTo>
                <a:lnTo>
                  <a:pt x="723" y="264"/>
                </a:lnTo>
                <a:lnTo>
                  <a:pt x="726" y="257"/>
                </a:lnTo>
                <a:lnTo>
                  <a:pt x="727" y="248"/>
                </a:lnTo>
                <a:lnTo>
                  <a:pt x="729" y="247"/>
                </a:lnTo>
                <a:lnTo>
                  <a:pt x="730" y="241"/>
                </a:lnTo>
                <a:lnTo>
                  <a:pt x="733" y="238"/>
                </a:lnTo>
                <a:lnTo>
                  <a:pt x="734" y="233"/>
                </a:lnTo>
                <a:lnTo>
                  <a:pt x="738" y="233"/>
                </a:lnTo>
                <a:lnTo>
                  <a:pt x="738" y="236"/>
                </a:lnTo>
                <a:lnTo>
                  <a:pt x="740" y="241"/>
                </a:lnTo>
                <a:lnTo>
                  <a:pt x="740" y="247"/>
                </a:lnTo>
                <a:lnTo>
                  <a:pt x="740" y="248"/>
                </a:lnTo>
                <a:lnTo>
                  <a:pt x="738" y="257"/>
                </a:lnTo>
                <a:lnTo>
                  <a:pt x="738" y="259"/>
                </a:lnTo>
                <a:lnTo>
                  <a:pt x="738" y="266"/>
                </a:lnTo>
                <a:lnTo>
                  <a:pt x="740" y="271"/>
                </a:lnTo>
                <a:lnTo>
                  <a:pt x="741" y="272"/>
                </a:lnTo>
                <a:lnTo>
                  <a:pt x="742" y="271"/>
                </a:lnTo>
                <a:lnTo>
                  <a:pt x="744" y="271"/>
                </a:lnTo>
                <a:lnTo>
                  <a:pt x="745" y="267"/>
                </a:lnTo>
                <a:lnTo>
                  <a:pt x="744" y="263"/>
                </a:lnTo>
                <a:lnTo>
                  <a:pt x="744" y="262"/>
                </a:lnTo>
                <a:lnTo>
                  <a:pt x="744" y="256"/>
                </a:lnTo>
                <a:lnTo>
                  <a:pt x="745" y="251"/>
                </a:lnTo>
                <a:lnTo>
                  <a:pt x="748" y="244"/>
                </a:lnTo>
                <a:lnTo>
                  <a:pt x="749" y="242"/>
                </a:lnTo>
                <a:lnTo>
                  <a:pt x="751" y="240"/>
                </a:lnTo>
                <a:lnTo>
                  <a:pt x="751" y="237"/>
                </a:lnTo>
                <a:lnTo>
                  <a:pt x="749" y="230"/>
                </a:lnTo>
                <a:lnTo>
                  <a:pt x="748" y="226"/>
                </a:lnTo>
                <a:lnTo>
                  <a:pt x="742" y="223"/>
                </a:lnTo>
                <a:lnTo>
                  <a:pt x="738" y="222"/>
                </a:lnTo>
                <a:lnTo>
                  <a:pt x="737" y="221"/>
                </a:lnTo>
                <a:lnTo>
                  <a:pt x="734" y="225"/>
                </a:lnTo>
                <a:lnTo>
                  <a:pt x="730" y="230"/>
                </a:lnTo>
                <a:lnTo>
                  <a:pt x="727" y="227"/>
                </a:lnTo>
                <a:lnTo>
                  <a:pt x="726" y="226"/>
                </a:lnTo>
                <a:lnTo>
                  <a:pt x="719" y="229"/>
                </a:lnTo>
                <a:lnTo>
                  <a:pt x="718" y="230"/>
                </a:lnTo>
                <a:lnTo>
                  <a:pt x="716" y="230"/>
                </a:lnTo>
                <a:lnTo>
                  <a:pt x="714" y="234"/>
                </a:lnTo>
                <a:lnTo>
                  <a:pt x="712" y="240"/>
                </a:lnTo>
                <a:lnTo>
                  <a:pt x="711" y="247"/>
                </a:lnTo>
                <a:lnTo>
                  <a:pt x="712" y="255"/>
                </a:lnTo>
                <a:lnTo>
                  <a:pt x="714" y="257"/>
                </a:lnTo>
                <a:lnTo>
                  <a:pt x="716" y="259"/>
                </a:lnTo>
                <a:lnTo>
                  <a:pt x="715" y="267"/>
                </a:lnTo>
                <a:lnTo>
                  <a:pt x="715" y="271"/>
                </a:lnTo>
                <a:lnTo>
                  <a:pt x="714" y="275"/>
                </a:lnTo>
                <a:lnTo>
                  <a:pt x="715" y="281"/>
                </a:lnTo>
                <a:lnTo>
                  <a:pt x="721" y="283"/>
                </a:lnTo>
                <a:lnTo>
                  <a:pt x="723" y="287"/>
                </a:lnTo>
                <a:lnTo>
                  <a:pt x="725" y="289"/>
                </a:lnTo>
                <a:lnTo>
                  <a:pt x="726" y="301"/>
                </a:lnTo>
                <a:lnTo>
                  <a:pt x="726" y="311"/>
                </a:lnTo>
                <a:lnTo>
                  <a:pt x="719" y="319"/>
                </a:lnTo>
                <a:lnTo>
                  <a:pt x="708" y="324"/>
                </a:lnTo>
                <a:lnTo>
                  <a:pt x="704" y="324"/>
                </a:lnTo>
                <a:lnTo>
                  <a:pt x="697" y="322"/>
                </a:lnTo>
                <a:lnTo>
                  <a:pt x="696" y="322"/>
                </a:lnTo>
                <a:lnTo>
                  <a:pt x="697" y="322"/>
                </a:lnTo>
                <a:lnTo>
                  <a:pt x="697" y="312"/>
                </a:lnTo>
                <a:lnTo>
                  <a:pt x="700" y="307"/>
                </a:lnTo>
                <a:lnTo>
                  <a:pt x="701" y="304"/>
                </a:lnTo>
                <a:lnTo>
                  <a:pt x="701" y="300"/>
                </a:lnTo>
                <a:lnTo>
                  <a:pt x="701" y="298"/>
                </a:lnTo>
                <a:lnTo>
                  <a:pt x="701" y="292"/>
                </a:lnTo>
                <a:lnTo>
                  <a:pt x="701" y="286"/>
                </a:lnTo>
                <a:lnTo>
                  <a:pt x="700" y="282"/>
                </a:lnTo>
                <a:lnTo>
                  <a:pt x="697" y="275"/>
                </a:lnTo>
                <a:lnTo>
                  <a:pt x="692" y="271"/>
                </a:lnTo>
                <a:lnTo>
                  <a:pt x="690" y="271"/>
                </a:lnTo>
                <a:lnTo>
                  <a:pt x="688" y="268"/>
                </a:lnTo>
                <a:lnTo>
                  <a:pt x="688" y="266"/>
                </a:lnTo>
                <a:lnTo>
                  <a:pt x="686" y="264"/>
                </a:lnTo>
                <a:lnTo>
                  <a:pt x="685" y="263"/>
                </a:lnTo>
                <a:lnTo>
                  <a:pt x="680" y="262"/>
                </a:lnTo>
                <a:lnTo>
                  <a:pt x="678" y="260"/>
                </a:lnTo>
                <a:lnTo>
                  <a:pt x="677" y="262"/>
                </a:lnTo>
                <a:lnTo>
                  <a:pt x="673" y="263"/>
                </a:lnTo>
                <a:lnTo>
                  <a:pt x="673" y="264"/>
                </a:lnTo>
                <a:lnTo>
                  <a:pt x="674" y="266"/>
                </a:lnTo>
                <a:lnTo>
                  <a:pt x="677" y="268"/>
                </a:lnTo>
                <a:lnTo>
                  <a:pt x="688" y="277"/>
                </a:lnTo>
                <a:lnTo>
                  <a:pt x="690" y="278"/>
                </a:lnTo>
                <a:lnTo>
                  <a:pt x="695" y="281"/>
                </a:lnTo>
                <a:lnTo>
                  <a:pt x="696" y="287"/>
                </a:lnTo>
                <a:lnTo>
                  <a:pt x="697" y="296"/>
                </a:lnTo>
                <a:lnTo>
                  <a:pt x="695" y="309"/>
                </a:lnTo>
                <a:lnTo>
                  <a:pt x="695" y="316"/>
                </a:lnTo>
                <a:lnTo>
                  <a:pt x="695" y="317"/>
                </a:lnTo>
                <a:lnTo>
                  <a:pt x="692" y="320"/>
                </a:lnTo>
                <a:lnTo>
                  <a:pt x="688" y="319"/>
                </a:lnTo>
                <a:lnTo>
                  <a:pt x="678" y="312"/>
                </a:lnTo>
                <a:lnTo>
                  <a:pt x="674" y="307"/>
                </a:lnTo>
                <a:lnTo>
                  <a:pt x="671" y="308"/>
                </a:lnTo>
                <a:lnTo>
                  <a:pt x="674" y="315"/>
                </a:lnTo>
                <a:lnTo>
                  <a:pt x="675" y="316"/>
                </a:lnTo>
                <a:lnTo>
                  <a:pt x="678" y="320"/>
                </a:lnTo>
                <a:lnTo>
                  <a:pt x="681" y="324"/>
                </a:lnTo>
                <a:lnTo>
                  <a:pt x="684" y="328"/>
                </a:lnTo>
                <a:lnTo>
                  <a:pt x="686" y="335"/>
                </a:lnTo>
                <a:lnTo>
                  <a:pt x="686" y="337"/>
                </a:lnTo>
                <a:lnTo>
                  <a:pt x="688" y="337"/>
                </a:lnTo>
                <a:lnTo>
                  <a:pt x="688" y="339"/>
                </a:lnTo>
                <a:lnTo>
                  <a:pt x="689" y="341"/>
                </a:lnTo>
                <a:lnTo>
                  <a:pt x="690" y="342"/>
                </a:lnTo>
                <a:lnTo>
                  <a:pt x="695" y="343"/>
                </a:lnTo>
                <a:lnTo>
                  <a:pt x="699" y="345"/>
                </a:lnTo>
                <a:lnTo>
                  <a:pt x="704" y="347"/>
                </a:lnTo>
                <a:lnTo>
                  <a:pt x="705" y="350"/>
                </a:lnTo>
                <a:lnTo>
                  <a:pt x="705" y="352"/>
                </a:lnTo>
                <a:lnTo>
                  <a:pt x="703" y="357"/>
                </a:lnTo>
                <a:lnTo>
                  <a:pt x="701" y="361"/>
                </a:lnTo>
                <a:lnTo>
                  <a:pt x="701" y="364"/>
                </a:lnTo>
                <a:lnTo>
                  <a:pt x="701" y="368"/>
                </a:lnTo>
                <a:lnTo>
                  <a:pt x="701" y="369"/>
                </a:lnTo>
                <a:lnTo>
                  <a:pt x="701" y="372"/>
                </a:lnTo>
                <a:lnTo>
                  <a:pt x="703" y="373"/>
                </a:lnTo>
                <a:lnTo>
                  <a:pt x="705" y="377"/>
                </a:lnTo>
                <a:lnTo>
                  <a:pt x="707" y="380"/>
                </a:lnTo>
                <a:lnTo>
                  <a:pt x="703" y="387"/>
                </a:lnTo>
                <a:lnTo>
                  <a:pt x="703" y="388"/>
                </a:lnTo>
                <a:lnTo>
                  <a:pt x="699" y="397"/>
                </a:lnTo>
                <a:lnTo>
                  <a:pt x="693" y="391"/>
                </a:lnTo>
                <a:lnTo>
                  <a:pt x="689" y="386"/>
                </a:lnTo>
                <a:lnTo>
                  <a:pt x="688" y="386"/>
                </a:lnTo>
                <a:lnTo>
                  <a:pt x="686" y="391"/>
                </a:lnTo>
                <a:lnTo>
                  <a:pt x="685" y="395"/>
                </a:lnTo>
                <a:lnTo>
                  <a:pt x="684" y="402"/>
                </a:lnTo>
                <a:lnTo>
                  <a:pt x="681" y="405"/>
                </a:lnTo>
                <a:lnTo>
                  <a:pt x="678" y="414"/>
                </a:lnTo>
                <a:lnTo>
                  <a:pt x="677" y="422"/>
                </a:lnTo>
                <a:lnTo>
                  <a:pt x="674" y="427"/>
                </a:lnTo>
                <a:lnTo>
                  <a:pt x="675" y="435"/>
                </a:lnTo>
                <a:lnTo>
                  <a:pt x="674" y="444"/>
                </a:lnTo>
                <a:lnTo>
                  <a:pt x="673" y="440"/>
                </a:lnTo>
                <a:lnTo>
                  <a:pt x="670" y="433"/>
                </a:lnTo>
                <a:lnTo>
                  <a:pt x="670" y="435"/>
                </a:lnTo>
                <a:lnTo>
                  <a:pt x="671" y="446"/>
                </a:lnTo>
                <a:lnTo>
                  <a:pt x="669" y="447"/>
                </a:lnTo>
                <a:lnTo>
                  <a:pt x="667" y="443"/>
                </a:lnTo>
                <a:lnTo>
                  <a:pt x="665" y="429"/>
                </a:lnTo>
                <a:lnTo>
                  <a:pt x="665" y="427"/>
                </a:lnTo>
                <a:lnTo>
                  <a:pt x="665" y="425"/>
                </a:lnTo>
                <a:lnTo>
                  <a:pt x="660" y="435"/>
                </a:lnTo>
                <a:lnTo>
                  <a:pt x="660" y="435"/>
                </a:lnTo>
                <a:lnTo>
                  <a:pt x="660" y="439"/>
                </a:lnTo>
                <a:lnTo>
                  <a:pt x="662" y="442"/>
                </a:lnTo>
                <a:lnTo>
                  <a:pt x="662" y="444"/>
                </a:lnTo>
                <a:lnTo>
                  <a:pt x="662" y="448"/>
                </a:lnTo>
                <a:lnTo>
                  <a:pt x="659" y="452"/>
                </a:lnTo>
                <a:lnTo>
                  <a:pt x="652" y="455"/>
                </a:lnTo>
                <a:lnTo>
                  <a:pt x="650" y="452"/>
                </a:lnTo>
                <a:lnTo>
                  <a:pt x="651" y="451"/>
                </a:lnTo>
                <a:lnTo>
                  <a:pt x="652" y="450"/>
                </a:lnTo>
                <a:lnTo>
                  <a:pt x="651" y="447"/>
                </a:lnTo>
                <a:lnTo>
                  <a:pt x="647" y="448"/>
                </a:lnTo>
                <a:lnTo>
                  <a:pt x="641" y="452"/>
                </a:lnTo>
                <a:lnTo>
                  <a:pt x="640" y="446"/>
                </a:lnTo>
                <a:lnTo>
                  <a:pt x="639" y="446"/>
                </a:lnTo>
                <a:lnTo>
                  <a:pt x="633" y="444"/>
                </a:lnTo>
                <a:lnTo>
                  <a:pt x="637" y="455"/>
                </a:lnTo>
                <a:lnTo>
                  <a:pt x="637" y="458"/>
                </a:lnTo>
                <a:lnTo>
                  <a:pt x="635" y="462"/>
                </a:lnTo>
                <a:lnTo>
                  <a:pt x="611" y="466"/>
                </a:lnTo>
                <a:lnTo>
                  <a:pt x="606" y="462"/>
                </a:lnTo>
                <a:lnTo>
                  <a:pt x="611" y="454"/>
                </a:lnTo>
                <a:lnTo>
                  <a:pt x="607" y="444"/>
                </a:lnTo>
                <a:lnTo>
                  <a:pt x="606" y="443"/>
                </a:lnTo>
                <a:lnTo>
                  <a:pt x="605" y="436"/>
                </a:lnTo>
                <a:lnTo>
                  <a:pt x="602" y="436"/>
                </a:lnTo>
                <a:lnTo>
                  <a:pt x="599" y="436"/>
                </a:lnTo>
                <a:lnTo>
                  <a:pt x="598" y="436"/>
                </a:lnTo>
                <a:lnTo>
                  <a:pt x="596" y="431"/>
                </a:lnTo>
                <a:lnTo>
                  <a:pt x="596" y="425"/>
                </a:lnTo>
                <a:lnTo>
                  <a:pt x="591" y="425"/>
                </a:lnTo>
                <a:lnTo>
                  <a:pt x="592" y="439"/>
                </a:lnTo>
                <a:lnTo>
                  <a:pt x="587" y="436"/>
                </a:lnTo>
                <a:lnTo>
                  <a:pt x="585" y="436"/>
                </a:lnTo>
                <a:lnTo>
                  <a:pt x="585" y="435"/>
                </a:lnTo>
                <a:lnTo>
                  <a:pt x="585" y="425"/>
                </a:lnTo>
                <a:lnTo>
                  <a:pt x="584" y="425"/>
                </a:lnTo>
                <a:lnTo>
                  <a:pt x="581" y="418"/>
                </a:lnTo>
                <a:lnTo>
                  <a:pt x="580" y="418"/>
                </a:lnTo>
                <a:lnTo>
                  <a:pt x="579" y="418"/>
                </a:lnTo>
                <a:lnTo>
                  <a:pt x="569" y="418"/>
                </a:lnTo>
                <a:lnTo>
                  <a:pt x="568" y="418"/>
                </a:lnTo>
                <a:lnTo>
                  <a:pt x="575" y="425"/>
                </a:lnTo>
                <a:lnTo>
                  <a:pt x="579" y="429"/>
                </a:lnTo>
                <a:lnTo>
                  <a:pt x="579" y="435"/>
                </a:lnTo>
                <a:lnTo>
                  <a:pt x="584" y="440"/>
                </a:lnTo>
                <a:lnTo>
                  <a:pt x="588" y="442"/>
                </a:lnTo>
                <a:lnTo>
                  <a:pt x="590" y="442"/>
                </a:lnTo>
                <a:lnTo>
                  <a:pt x="595" y="448"/>
                </a:lnTo>
                <a:lnTo>
                  <a:pt x="596" y="455"/>
                </a:lnTo>
                <a:lnTo>
                  <a:pt x="590" y="454"/>
                </a:lnTo>
                <a:lnTo>
                  <a:pt x="587" y="458"/>
                </a:lnTo>
                <a:lnTo>
                  <a:pt x="584" y="462"/>
                </a:lnTo>
                <a:lnTo>
                  <a:pt x="579" y="466"/>
                </a:lnTo>
                <a:lnTo>
                  <a:pt x="575" y="467"/>
                </a:lnTo>
                <a:lnTo>
                  <a:pt x="566" y="470"/>
                </a:lnTo>
                <a:lnTo>
                  <a:pt x="562" y="467"/>
                </a:lnTo>
                <a:lnTo>
                  <a:pt x="561" y="467"/>
                </a:lnTo>
                <a:lnTo>
                  <a:pt x="560" y="470"/>
                </a:lnTo>
                <a:lnTo>
                  <a:pt x="554" y="477"/>
                </a:lnTo>
                <a:lnTo>
                  <a:pt x="550" y="474"/>
                </a:lnTo>
                <a:lnTo>
                  <a:pt x="550" y="478"/>
                </a:lnTo>
                <a:lnTo>
                  <a:pt x="550" y="484"/>
                </a:lnTo>
                <a:lnTo>
                  <a:pt x="547" y="487"/>
                </a:lnTo>
                <a:lnTo>
                  <a:pt x="540" y="487"/>
                </a:lnTo>
                <a:lnTo>
                  <a:pt x="538" y="484"/>
                </a:lnTo>
                <a:lnTo>
                  <a:pt x="532" y="480"/>
                </a:lnTo>
                <a:lnTo>
                  <a:pt x="529" y="492"/>
                </a:lnTo>
                <a:lnTo>
                  <a:pt x="539" y="492"/>
                </a:lnTo>
                <a:lnTo>
                  <a:pt x="549" y="491"/>
                </a:lnTo>
                <a:lnTo>
                  <a:pt x="550" y="491"/>
                </a:lnTo>
                <a:lnTo>
                  <a:pt x="550" y="492"/>
                </a:lnTo>
                <a:lnTo>
                  <a:pt x="550" y="497"/>
                </a:lnTo>
                <a:lnTo>
                  <a:pt x="539" y="507"/>
                </a:lnTo>
                <a:lnTo>
                  <a:pt x="538" y="510"/>
                </a:lnTo>
                <a:lnTo>
                  <a:pt x="531" y="514"/>
                </a:lnTo>
                <a:lnTo>
                  <a:pt x="524" y="515"/>
                </a:lnTo>
                <a:lnTo>
                  <a:pt x="513" y="514"/>
                </a:lnTo>
                <a:lnTo>
                  <a:pt x="502" y="512"/>
                </a:lnTo>
                <a:lnTo>
                  <a:pt x="498" y="512"/>
                </a:lnTo>
                <a:lnTo>
                  <a:pt x="497" y="518"/>
                </a:lnTo>
                <a:lnTo>
                  <a:pt x="506" y="522"/>
                </a:lnTo>
                <a:lnTo>
                  <a:pt x="506" y="519"/>
                </a:lnTo>
                <a:lnTo>
                  <a:pt x="514" y="519"/>
                </a:lnTo>
                <a:lnTo>
                  <a:pt x="521" y="521"/>
                </a:lnTo>
                <a:lnTo>
                  <a:pt x="520" y="526"/>
                </a:lnTo>
                <a:lnTo>
                  <a:pt x="512" y="527"/>
                </a:lnTo>
                <a:lnTo>
                  <a:pt x="516" y="532"/>
                </a:lnTo>
                <a:lnTo>
                  <a:pt x="509" y="537"/>
                </a:lnTo>
                <a:lnTo>
                  <a:pt x="508" y="537"/>
                </a:lnTo>
                <a:lnTo>
                  <a:pt x="497" y="542"/>
                </a:lnTo>
                <a:lnTo>
                  <a:pt x="489" y="548"/>
                </a:lnTo>
                <a:lnTo>
                  <a:pt x="483" y="549"/>
                </a:lnTo>
                <a:lnTo>
                  <a:pt x="478" y="544"/>
                </a:lnTo>
                <a:lnTo>
                  <a:pt x="478" y="555"/>
                </a:lnTo>
                <a:lnTo>
                  <a:pt x="478" y="560"/>
                </a:lnTo>
                <a:lnTo>
                  <a:pt x="472" y="564"/>
                </a:lnTo>
                <a:lnTo>
                  <a:pt x="467" y="568"/>
                </a:lnTo>
                <a:lnTo>
                  <a:pt x="465" y="571"/>
                </a:lnTo>
                <a:lnTo>
                  <a:pt x="460" y="578"/>
                </a:lnTo>
                <a:lnTo>
                  <a:pt x="454" y="581"/>
                </a:lnTo>
                <a:lnTo>
                  <a:pt x="450" y="585"/>
                </a:lnTo>
                <a:lnTo>
                  <a:pt x="442" y="587"/>
                </a:lnTo>
                <a:lnTo>
                  <a:pt x="439" y="592"/>
                </a:lnTo>
                <a:lnTo>
                  <a:pt x="441" y="598"/>
                </a:lnTo>
                <a:lnTo>
                  <a:pt x="441" y="601"/>
                </a:lnTo>
                <a:lnTo>
                  <a:pt x="441" y="604"/>
                </a:lnTo>
                <a:lnTo>
                  <a:pt x="437" y="607"/>
                </a:lnTo>
                <a:lnTo>
                  <a:pt x="429" y="613"/>
                </a:lnTo>
                <a:lnTo>
                  <a:pt x="422" y="616"/>
                </a:lnTo>
                <a:lnTo>
                  <a:pt x="419" y="619"/>
                </a:lnTo>
                <a:lnTo>
                  <a:pt x="418" y="622"/>
                </a:lnTo>
                <a:lnTo>
                  <a:pt x="416" y="624"/>
                </a:lnTo>
                <a:lnTo>
                  <a:pt x="409" y="627"/>
                </a:lnTo>
                <a:lnTo>
                  <a:pt x="412" y="631"/>
                </a:lnTo>
                <a:lnTo>
                  <a:pt x="405" y="635"/>
                </a:lnTo>
                <a:lnTo>
                  <a:pt x="400" y="635"/>
                </a:lnTo>
                <a:lnTo>
                  <a:pt x="399" y="635"/>
                </a:lnTo>
                <a:lnTo>
                  <a:pt x="393" y="634"/>
                </a:lnTo>
                <a:lnTo>
                  <a:pt x="389" y="638"/>
                </a:lnTo>
                <a:lnTo>
                  <a:pt x="385" y="639"/>
                </a:lnTo>
                <a:lnTo>
                  <a:pt x="384" y="641"/>
                </a:lnTo>
                <a:lnTo>
                  <a:pt x="379" y="642"/>
                </a:lnTo>
                <a:lnTo>
                  <a:pt x="371" y="645"/>
                </a:lnTo>
                <a:lnTo>
                  <a:pt x="378" y="650"/>
                </a:lnTo>
                <a:lnTo>
                  <a:pt x="370" y="657"/>
                </a:lnTo>
                <a:lnTo>
                  <a:pt x="367" y="654"/>
                </a:lnTo>
                <a:lnTo>
                  <a:pt x="370" y="664"/>
                </a:lnTo>
                <a:lnTo>
                  <a:pt x="363" y="665"/>
                </a:lnTo>
                <a:lnTo>
                  <a:pt x="363" y="664"/>
                </a:lnTo>
                <a:lnTo>
                  <a:pt x="363" y="657"/>
                </a:lnTo>
                <a:lnTo>
                  <a:pt x="359" y="658"/>
                </a:lnTo>
                <a:lnTo>
                  <a:pt x="359" y="661"/>
                </a:lnTo>
                <a:lnTo>
                  <a:pt x="355" y="669"/>
                </a:lnTo>
                <a:lnTo>
                  <a:pt x="343" y="662"/>
                </a:lnTo>
                <a:lnTo>
                  <a:pt x="341" y="658"/>
                </a:lnTo>
                <a:lnTo>
                  <a:pt x="345" y="654"/>
                </a:lnTo>
                <a:lnTo>
                  <a:pt x="348" y="650"/>
                </a:lnTo>
                <a:lnTo>
                  <a:pt x="348" y="647"/>
                </a:lnTo>
                <a:lnTo>
                  <a:pt x="348" y="646"/>
                </a:lnTo>
                <a:lnTo>
                  <a:pt x="347" y="641"/>
                </a:lnTo>
                <a:lnTo>
                  <a:pt x="347" y="639"/>
                </a:lnTo>
                <a:lnTo>
                  <a:pt x="341" y="632"/>
                </a:lnTo>
                <a:lnTo>
                  <a:pt x="340" y="639"/>
                </a:lnTo>
                <a:lnTo>
                  <a:pt x="341" y="649"/>
                </a:lnTo>
                <a:lnTo>
                  <a:pt x="338" y="653"/>
                </a:lnTo>
                <a:lnTo>
                  <a:pt x="334" y="660"/>
                </a:lnTo>
                <a:lnTo>
                  <a:pt x="330" y="661"/>
                </a:lnTo>
                <a:lnTo>
                  <a:pt x="330" y="669"/>
                </a:lnTo>
                <a:lnTo>
                  <a:pt x="332" y="672"/>
                </a:lnTo>
                <a:lnTo>
                  <a:pt x="329" y="675"/>
                </a:lnTo>
                <a:lnTo>
                  <a:pt x="325" y="675"/>
                </a:lnTo>
                <a:lnTo>
                  <a:pt x="323" y="675"/>
                </a:lnTo>
                <a:lnTo>
                  <a:pt x="313" y="672"/>
                </a:lnTo>
                <a:lnTo>
                  <a:pt x="302" y="672"/>
                </a:lnTo>
                <a:lnTo>
                  <a:pt x="299" y="672"/>
                </a:lnTo>
                <a:lnTo>
                  <a:pt x="289" y="675"/>
                </a:lnTo>
                <a:lnTo>
                  <a:pt x="285" y="682"/>
                </a:lnTo>
                <a:lnTo>
                  <a:pt x="284" y="683"/>
                </a:lnTo>
                <a:lnTo>
                  <a:pt x="281" y="687"/>
                </a:lnTo>
                <a:lnTo>
                  <a:pt x="278" y="680"/>
                </a:lnTo>
                <a:lnTo>
                  <a:pt x="274" y="687"/>
                </a:lnTo>
                <a:lnTo>
                  <a:pt x="265" y="686"/>
                </a:lnTo>
                <a:lnTo>
                  <a:pt x="259" y="683"/>
                </a:lnTo>
                <a:lnTo>
                  <a:pt x="257" y="683"/>
                </a:lnTo>
                <a:lnTo>
                  <a:pt x="255" y="682"/>
                </a:lnTo>
                <a:lnTo>
                  <a:pt x="254" y="680"/>
                </a:lnTo>
                <a:lnTo>
                  <a:pt x="248" y="682"/>
                </a:lnTo>
                <a:lnTo>
                  <a:pt x="246" y="682"/>
                </a:lnTo>
                <a:lnTo>
                  <a:pt x="238" y="679"/>
                </a:lnTo>
                <a:lnTo>
                  <a:pt x="236" y="677"/>
                </a:lnTo>
                <a:lnTo>
                  <a:pt x="228" y="672"/>
                </a:lnTo>
                <a:lnTo>
                  <a:pt x="218" y="672"/>
                </a:lnTo>
                <a:lnTo>
                  <a:pt x="210" y="673"/>
                </a:lnTo>
                <a:lnTo>
                  <a:pt x="205" y="679"/>
                </a:lnTo>
                <a:lnTo>
                  <a:pt x="198" y="686"/>
                </a:lnTo>
                <a:lnTo>
                  <a:pt x="194" y="683"/>
                </a:lnTo>
                <a:lnTo>
                  <a:pt x="197" y="676"/>
                </a:lnTo>
                <a:lnTo>
                  <a:pt x="201" y="671"/>
                </a:lnTo>
                <a:lnTo>
                  <a:pt x="203" y="668"/>
                </a:lnTo>
                <a:lnTo>
                  <a:pt x="206" y="668"/>
                </a:lnTo>
                <a:lnTo>
                  <a:pt x="214" y="667"/>
                </a:lnTo>
                <a:lnTo>
                  <a:pt x="218" y="656"/>
                </a:lnTo>
                <a:lnTo>
                  <a:pt x="218" y="654"/>
                </a:lnTo>
                <a:lnTo>
                  <a:pt x="218" y="652"/>
                </a:lnTo>
                <a:lnTo>
                  <a:pt x="213" y="657"/>
                </a:lnTo>
                <a:lnTo>
                  <a:pt x="212" y="662"/>
                </a:lnTo>
                <a:lnTo>
                  <a:pt x="205" y="664"/>
                </a:lnTo>
                <a:lnTo>
                  <a:pt x="201" y="665"/>
                </a:lnTo>
                <a:lnTo>
                  <a:pt x="197" y="669"/>
                </a:lnTo>
                <a:lnTo>
                  <a:pt x="190" y="671"/>
                </a:lnTo>
                <a:lnTo>
                  <a:pt x="191" y="667"/>
                </a:lnTo>
                <a:lnTo>
                  <a:pt x="192" y="665"/>
                </a:lnTo>
                <a:lnTo>
                  <a:pt x="199" y="657"/>
                </a:lnTo>
                <a:lnTo>
                  <a:pt x="191" y="661"/>
                </a:lnTo>
                <a:lnTo>
                  <a:pt x="190" y="662"/>
                </a:lnTo>
                <a:lnTo>
                  <a:pt x="186" y="664"/>
                </a:lnTo>
                <a:lnTo>
                  <a:pt x="182" y="664"/>
                </a:lnTo>
                <a:lnTo>
                  <a:pt x="186" y="654"/>
                </a:lnTo>
                <a:lnTo>
                  <a:pt x="183" y="653"/>
                </a:lnTo>
                <a:lnTo>
                  <a:pt x="179" y="657"/>
                </a:lnTo>
                <a:lnTo>
                  <a:pt x="171" y="653"/>
                </a:lnTo>
                <a:lnTo>
                  <a:pt x="171" y="653"/>
                </a:lnTo>
                <a:lnTo>
                  <a:pt x="180" y="646"/>
                </a:lnTo>
                <a:lnTo>
                  <a:pt x="186" y="647"/>
                </a:lnTo>
                <a:lnTo>
                  <a:pt x="187" y="649"/>
                </a:lnTo>
                <a:lnTo>
                  <a:pt x="201" y="647"/>
                </a:lnTo>
                <a:lnTo>
                  <a:pt x="199" y="642"/>
                </a:lnTo>
                <a:lnTo>
                  <a:pt x="188" y="645"/>
                </a:lnTo>
                <a:lnTo>
                  <a:pt x="184" y="642"/>
                </a:lnTo>
                <a:lnTo>
                  <a:pt x="176" y="639"/>
                </a:lnTo>
                <a:lnTo>
                  <a:pt x="176" y="638"/>
                </a:lnTo>
                <a:lnTo>
                  <a:pt x="173" y="634"/>
                </a:lnTo>
                <a:lnTo>
                  <a:pt x="171" y="627"/>
                </a:lnTo>
                <a:lnTo>
                  <a:pt x="168" y="631"/>
                </a:lnTo>
                <a:lnTo>
                  <a:pt x="169" y="635"/>
                </a:lnTo>
                <a:lnTo>
                  <a:pt x="171" y="638"/>
                </a:lnTo>
                <a:lnTo>
                  <a:pt x="175" y="642"/>
                </a:lnTo>
                <a:lnTo>
                  <a:pt x="172" y="646"/>
                </a:lnTo>
                <a:lnTo>
                  <a:pt x="164" y="647"/>
                </a:lnTo>
                <a:lnTo>
                  <a:pt x="160" y="647"/>
                </a:lnTo>
                <a:lnTo>
                  <a:pt x="165" y="652"/>
                </a:lnTo>
                <a:lnTo>
                  <a:pt x="167" y="653"/>
                </a:lnTo>
                <a:lnTo>
                  <a:pt x="167" y="660"/>
                </a:lnTo>
                <a:lnTo>
                  <a:pt x="149" y="657"/>
                </a:lnTo>
                <a:lnTo>
                  <a:pt x="138" y="652"/>
                </a:lnTo>
                <a:lnTo>
                  <a:pt x="135" y="652"/>
                </a:lnTo>
                <a:lnTo>
                  <a:pt x="132" y="641"/>
                </a:lnTo>
                <a:lnTo>
                  <a:pt x="138" y="638"/>
                </a:lnTo>
                <a:lnTo>
                  <a:pt x="139" y="634"/>
                </a:lnTo>
                <a:lnTo>
                  <a:pt x="142" y="627"/>
                </a:lnTo>
                <a:lnTo>
                  <a:pt x="152" y="628"/>
                </a:lnTo>
                <a:lnTo>
                  <a:pt x="152" y="624"/>
                </a:lnTo>
                <a:lnTo>
                  <a:pt x="161" y="620"/>
                </a:lnTo>
                <a:lnTo>
                  <a:pt x="165" y="617"/>
                </a:lnTo>
                <a:lnTo>
                  <a:pt x="168" y="617"/>
                </a:lnTo>
                <a:lnTo>
                  <a:pt x="169" y="616"/>
                </a:lnTo>
                <a:lnTo>
                  <a:pt x="177" y="611"/>
                </a:lnTo>
                <a:lnTo>
                  <a:pt x="179" y="609"/>
                </a:lnTo>
                <a:lnTo>
                  <a:pt x="183" y="608"/>
                </a:lnTo>
                <a:lnTo>
                  <a:pt x="182" y="605"/>
                </a:lnTo>
                <a:lnTo>
                  <a:pt x="175" y="607"/>
                </a:lnTo>
                <a:lnTo>
                  <a:pt x="171" y="608"/>
                </a:lnTo>
                <a:lnTo>
                  <a:pt x="160" y="616"/>
                </a:lnTo>
                <a:lnTo>
                  <a:pt x="158" y="616"/>
                </a:lnTo>
                <a:lnTo>
                  <a:pt x="154" y="605"/>
                </a:lnTo>
                <a:lnTo>
                  <a:pt x="152" y="598"/>
                </a:lnTo>
                <a:lnTo>
                  <a:pt x="150" y="601"/>
                </a:lnTo>
                <a:lnTo>
                  <a:pt x="149" y="602"/>
                </a:lnTo>
                <a:lnTo>
                  <a:pt x="150" y="609"/>
                </a:lnTo>
                <a:lnTo>
                  <a:pt x="143" y="608"/>
                </a:lnTo>
                <a:lnTo>
                  <a:pt x="141" y="608"/>
                </a:lnTo>
                <a:lnTo>
                  <a:pt x="135" y="605"/>
                </a:lnTo>
                <a:lnTo>
                  <a:pt x="128" y="602"/>
                </a:lnTo>
                <a:lnTo>
                  <a:pt x="124" y="601"/>
                </a:lnTo>
                <a:lnTo>
                  <a:pt x="117" y="598"/>
                </a:lnTo>
                <a:lnTo>
                  <a:pt x="113" y="597"/>
                </a:lnTo>
                <a:lnTo>
                  <a:pt x="112" y="596"/>
                </a:lnTo>
                <a:lnTo>
                  <a:pt x="105" y="589"/>
                </a:lnTo>
                <a:lnTo>
                  <a:pt x="104" y="586"/>
                </a:lnTo>
                <a:lnTo>
                  <a:pt x="93" y="578"/>
                </a:lnTo>
                <a:lnTo>
                  <a:pt x="85" y="574"/>
                </a:lnTo>
                <a:lnTo>
                  <a:pt x="79" y="570"/>
                </a:lnTo>
                <a:lnTo>
                  <a:pt x="72" y="566"/>
                </a:lnTo>
                <a:lnTo>
                  <a:pt x="70" y="562"/>
                </a:lnTo>
                <a:lnTo>
                  <a:pt x="67" y="553"/>
                </a:lnTo>
                <a:lnTo>
                  <a:pt x="66" y="542"/>
                </a:lnTo>
                <a:lnTo>
                  <a:pt x="66" y="540"/>
                </a:lnTo>
                <a:lnTo>
                  <a:pt x="64" y="537"/>
                </a:lnTo>
                <a:lnTo>
                  <a:pt x="62" y="537"/>
                </a:lnTo>
                <a:lnTo>
                  <a:pt x="59" y="536"/>
                </a:lnTo>
                <a:lnTo>
                  <a:pt x="56" y="536"/>
                </a:lnTo>
                <a:lnTo>
                  <a:pt x="49" y="534"/>
                </a:lnTo>
                <a:lnTo>
                  <a:pt x="45" y="533"/>
                </a:lnTo>
                <a:lnTo>
                  <a:pt x="42" y="533"/>
                </a:lnTo>
                <a:lnTo>
                  <a:pt x="38" y="529"/>
                </a:lnTo>
                <a:lnTo>
                  <a:pt x="38" y="521"/>
                </a:lnTo>
                <a:lnTo>
                  <a:pt x="33" y="517"/>
                </a:lnTo>
                <a:lnTo>
                  <a:pt x="27" y="514"/>
                </a:lnTo>
                <a:lnTo>
                  <a:pt x="22" y="511"/>
                </a:lnTo>
                <a:lnTo>
                  <a:pt x="21" y="508"/>
                </a:lnTo>
                <a:lnTo>
                  <a:pt x="19" y="499"/>
                </a:lnTo>
                <a:lnTo>
                  <a:pt x="18" y="493"/>
                </a:lnTo>
                <a:lnTo>
                  <a:pt x="14" y="481"/>
                </a:lnTo>
                <a:lnTo>
                  <a:pt x="11" y="473"/>
                </a:lnTo>
                <a:lnTo>
                  <a:pt x="11" y="472"/>
                </a:lnTo>
                <a:lnTo>
                  <a:pt x="8" y="462"/>
                </a:lnTo>
                <a:lnTo>
                  <a:pt x="7" y="455"/>
                </a:lnTo>
                <a:lnTo>
                  <a:pt x="15" y="443"/>
                </a:lnTo>
                <a:lnTo>
                  <a:pt x="18" y="435"/>
                </a:lnTo>
                <a:lnTo>
                  <a:pt x="18" y="435"/>
                </a:lnTo>
                <a:lnTo>
                  <a:pt x="23" y="424"/>
                </a:lnTo>
                <a:lnTo>
                  <a:pt x="23" y="418"/>
                </a:lnTo>
                <a:lnTo>
                  <a:pt x="23" y="410"/>
                </a:lnTo>
                <a:lnTo>
                  <a:pt x="25" y="403"/>
                </a:lnTo>
                <a:lnTo>
                  <a:pt x="27" y="406"/>
                </a:lnTo>
                <a:lnTo>
                  <a:pt x="33" y="414"/>
                </a:lnTo>
                <a:lnTo>
                  <a:pt x="37" y="412"/>
                </a:lnTo>
                <a:lnTo>
                  <a:pt x="38" y="410"/>
                </a:lnTo>
                <a:lnTo>
                  <a:pt x="36" y="407"/>
                </a:lnTo>
                <a:lnTo>
                  <a:pt x="33" y="403"/>
                </a:lnTo>
                <a:lnTo>
                  <a:pt x="30" y="402"/>
                </a:lnTo>
                <a:lnTo>
                  <a:pt x="30" y="401"/>
                </a:lnTo>
                <a:lnTo>
                  <a:pt x="29" y="399"/>
                </a:lnTo>
                <a:lnTo>
                  <a:pt x="29" y="395"/>
                </a:lnTo>
                <a:lnTo>
                  <a:pt x="30" y="383"/>
                </a:lnTo>
                <a:lnTo>
                  <a:pt x="34" y="386"/>
                </a:lnTo>
                <a:lnTo>
                  <a:pt x="37" y="387"/>
                </a:lnTo>
                <a:lnTo>
                  <a:pt x="38" y="387"/>
                </a:lnTo>
                <a:lnTo>
                  <a:pt x="40" y="391"/>
                </a:lnTo>
                <a:lnTo>
                  <a:pt x="40" y="392"/>
                </a:lnTo>
                <a:lnTo>
                  <a:pt x="45" y="401"/>
                </a:lnTo>
                <a:lnTo>
                  <a:pt x="49" y="401"/>
                </a:lnTo>
                <a:lnTo>
                  <a:pt x="51" y="402"/>
                </a:lnTo>
                <a:lnTo>
                  <a:pt x="52" y="402"/>
                </a:lnTo>
                <a:lnTo>
                  <a:pt x="51" y="405"/>
                </a:lnTo>
                <a:lnTo>
                  <a:pt x="51" y="412"/>
                </a:lnTo>
                <a:lnTo>
                  <a:pt x="45" y="424"/>
                </a:lnTo>
                <a:lnTo>
                  <a:pt x="49" y="427"/>
                </a:lnTo>
                <a:lnTo>
                  <a:pt x="55" y="413"/>
                </a:lnTo>
                <a:lnTo>
                  <a:pt x="62" y="414"/>
                </a:lnTo>
                <a:lnTo>
                  <a:pt x="67" y="409"/>
                </a:lnTo>
                <a:lnTo>
                  <a:pt x="68" y="407"/>
                </a:lnTo>
                <a:lnTo>
                  <a:pt x="72" y="407"/>
                </a:lnTo>
                <a:lnTo>
                  <a:pt x="78" y="413"/>
                </a:lnTo>
                <a:lnTo>
                  <a:pt x="81" y="416"/>
                </a:lnTo>
                <a:lnTo>
                  <a:pt x="82" y="418"/>
                </a:lnTo>
                <a:lnTo>
                  <a:pt x="89" y="428"/>
                </a:lnTo>
                <a:lnTo>
                  <a:pt x="90" y="429"/>
                </a:lnTo>
                <a:lnTo>
                  <a:pt x="94" y="435"/>
                </a:lnTo>
                <a:lnTo>
                  <a:pt x="94" y="436"/>
                </a:lnTo>
                <a:lnTo>
                  <a:pt x="97" y="442"/>
                </a:lnTo>
                <a:lnTo>
                  <a:pt x="105" y="446"/>
                </a:lnTo>
                <a:lnTo>
                  <a:pt x="111" y="447"/>
                </a:lnTo>
                <a:lnTo>
                  <a:pt x="117" y="446"/>
                </a:lnTo>
                <a:lnTo>
                  <a:pt x="116" y="443"/>
                </a:lnTo>
                <a:lnTo>
                  <a:pt x="112" y="442"/>
                </a:lnTo>
                <a:lnTo>
                  <a:pt x="108" y="440"/>
                </a:lnTo>
                <a:lnTo>
                  <a:pt x="105" y="440"/>
                </a:lnTo>
                <a:lnTo>
                  <a:pt x="98" y="435"/>
                </a:lnTo>
                <a:lnTo>
                  <a:pt x="96" y="429"/>
                </a:lnTo>
                <a:lnTo>
                  <a:pt x="101" y="418"/>
                </a:lnTo>
                <a:lnTo>
                  <a:pt x="109" y="413"/>
                </a:lnTo>
                <a:lnTo>
                  <a:pt x="120" y="407"/>
                </a:lnTo>
                <a:lnTo>
                  <a:pt x="123" y="407"/>
                </a:lnTo>
                <a:lnTo>
                  <a:pt x="124" y="406"/>
                </a:lnTo>
                <a:lnTo>
                  <a:pt x="131" y="406"/>
                </a:lnTo>
                <a:lnTo>
                  <a:pt x="143" y="405"/>
                </a:lnTo>
                <a:lnTo>
                  <a:pt x="150" y="402"/>
                </a:lnTo>
                <a:lnTo>
                  <a:pt x="154" y="402"/>
                </a:lnTo>
                <a:lnTo>
                  <a:pt x="161" y="401"/>
                </a:lnTo>
                <a:lnTo>
                  <a:pt x="157" y="398"/>
                </a:lnTo>
                <a:lnTo>
                  <a:pt x="143" y="399"/>
                </a:lnTo>
                <a:lnTo>
                  <a:pt x="138" y="401"/>
                </a:lnTo>
                <a:lnTo>
                  <a:pt x="135" y="402"/>
                </a:lnTo>
                <a:lnTo>
                  <a:pt x="124" y="402"/>
                </a:lnTo>
                <a:lnTo>
                  <a:pt x="120" y="402"/>
                </a:lnTo>
                <a:lnTo>
                  <a:pt x="116" y="403"/>
                </a:lnTo>
                <a:lnTo>
                  <a:pt x="111" y="406"/>
                </a:lnTo>
                <a:lnTo>
                  <a:pt x="98" y="413"/>
                </a:lnTo>
                <a:lnTo>
                  <a:pt x="94" y="418"/>
                </a:lnTo>
                <a:lnTo>
                  <a:pt x="92" y="422"/>
                </a:lnTo>
                <a:lnTo>
                  <a:pt x="87" y="414"/>
                </a:lnTo>
                <a:lnTo>
                  <a:pt x="85" y="407"/>
                </a:lnTo>
                <a:lnTo>
                  <a:pt x="85" y="406"/>
                </a:lnTo>
                <a:lnTo>
                  <a:pt x="96" y="402"/>
                </a:lnTo>
                <a:lnTo>
                  <a:pt x="94" y="399"/>
                </a:lnTo>
                <a:lnTo>
                  <a:pt x="92" y="395"/>
                </a:lnTo>
                <a:lnTo>
                  <a:pt x="81" y="391"/>
                </a:lnTo>
                <a:lnTo>
                  <a:pt x="77" y="386"/>
                </a:lnTo>
                <a:lnTo>
                  <a:pt x="77" y="382"/>
                </a:lnTo>
                <a:lnTo>
                  <a:pt x="75" y="380"/>
                </a:lnTo>
                <a:lnTo>
                  <a:pt x="74" y="379"/>
                </a:lnTo>
                <a:lnTo>
                  <a:pt x="77" y="373"/>
                </a:lnTo>
                <a:lnTo>
                  <a:pt x="89" y="367"/>
                </a:lnTo>
                <a:lnTo>
                  <a:pt x="94" y="369"/>
                </a:lnTo>
                <a:lnTo>
                  <a:pt x="104" y="367"/>
                </a:lnTo>
                <a:lnTo>
                  <a:pt x="107" y="365"/>
                </a:lnTo>
                <a:lnTo>
                  <a:pt x="105" y="361"/>
                </a:lnTo>
                <a:lnTo>
                  <a:pt x="100" y="361"/>
                </a:lnTo>
                <a:lnTo>
                  <a:pt x="98" y="360"/>
                </a:lnTo>
                <a:lnTo>
                  <a:pt x="97" y="358"/>
                </a:lnTo>
                <a:lnTo>
                  <a:pt x="102" y="353"/>
                </a:lnTo>
                <a:lnTo>
                  <a:pt x="104" y="353"/>
                </a:lnTo>
                <a:lnTo>
                  <a:pt x="105" y="352"/>
                </a:lnTo>
                <a:lnTo>
                  <a:pt x="108" y="343"/>
                </a:lnTo>
                <a:lnTo>
                  <a:pt x="116" y="339"/>
                </a:lnTo>
                <a:lnTo>
                  <a:pt x="122" y="337"/>
                </a:lnTo>
                <a:lnTo>
                  <a:pt x="124" y="337"/>
                </a:lnTo>
                <a:lnTo>
                  <a:pt x="126" y="335"/>
                </a:lnTo>
                <a:lnTo>
                  <a:pt x="128" y="335"/>
                </a:lnTo>
                <a:lnTo>
                  <a:pt x="134" y="335"/>
                </a:lnTo>
                <a:lnTo>
                  <a:pt x="137" y="334"/>
                </a:lnTo>
                <a:lnTo>
                  <a:pt x="142" y="331"/>
                </a:lnTo>
                <a:lnTo>
                  <a:pt x="158" y="327"/>
                </a:lnTo>
                <a:lnTo>
                  <a:pt x="161" y="326"/>
                </a:lnTo>
                <a:lnTo>
                  <a:pt x="157" y="323"/>
                </a:lnTo>
                <a:lnTo>
                  <a:pt x="153" y="323"/>
                </a:lnTo>
                <a:lnTo>
                  <a:pt x="146" y="323"/>
                </a:lnTo>
                <a:lnTo>
                  <a:pt x="143" y="324"/>
                </a:lnTo>
                <a:lnTo>
                  <a:pt x="139" y="327"/>
                </a:lnTo>
                <a:lnTo>
                  <a:pt x="135" y="328"/>
                </a:lnTo>
                <a:lnTo>
                  <a:pt x="132" y="328"/>
                </a:lnTo>
                <a:lnTo>
                  <a:pt x="127" y="330"/>
                </a:lnTo>
                <a:lnTo>
                  <a:pt x="126" y="330"/>
                </a:lnTo>
                <a:lnTo>
                  <a:pt x="124" y="331"/>
                </a:lnTo>
                <a:lnTo>
                  <a:pt x="119" y="332"/>
                </a:lnTo>
                <a:lnTo>
                  <a:pt x="113" y="323"/>
                </a:lnTo>
                <a:lnTo>
                  <a:pt x="116" y="322"/>
                </a:lnTo>
                <a:lnTo>
                  <a:pt x="117" y="322"/>
                </a:lnTo>
                <a:lnTo>
                  <a:pt x="120" y="322"/>
                </a:lnTo>
                <a:lnTo>
                  <a:pt x="123" y="323"/>
                </a:lnTo>
                <a:lnTo>
                  <a:pt x="124" y="323"/>
                </a:lnTo>
                <a:lnTo>
                  <a:pt x="130" y="323"/>
                </a:lnTo>
                <a:lnTo>
                  <a:pt x="131" y="323"/>
                </a:lnTo>
                <a:lnTo>
                  <a:pt x="135" y="324"/>
                </a:lnTo>
                <a:lnTo>
                  <a:pt x="132" y="316"/>
                </a:lnTo>
                <a:lnTo>
                  <a:pt x="131" y="311"/>
                </a:lnTo>
                <a:lnTo>
                  <a:pt x="130" y="309"/>
                </a:lnTo>
                <a:lnTo>
                  <a:pt x="127" y="313"/>
                </a:lnTo>
                <a:lnTo>
                  <a:pt x="124" y="313"/>
                </a:lnTo>
                <a:lnTo>
                  <a:pt x="120" y="316"/>
                </a:lnTo>
                <a:lnTo>
                  <a:pt x="112" y="313"/>
                </a:lnTo>
                <a:lnTo>
                  <a:pt x="112" y="307"/>
                </a:lnTo>
                <a:lnTo>
                  <a:pt x="108" y="312"/>
                </a:lnTo>
                <a:lnTo>
                  <a:pt x="102" y="309"/>
                </a:lnTo>
                <a:lnTo>
                  <a:pt x="101" y="309"/>
                </a:lnTo>
                <a:lnTo>
                  <a:pt x="107" y="302"/>
                </a:lnTo>
                <a:lnTo>
                  <a:pt x="108" y="300"/>
                </a:lnTo>
                <a:lnTo>
                  <a:pt x="117" y="298"/>
                </a:lnTo>
                <a:lnTo>
                  <a:pt x="124" y="293"/>
                </a:lnTo>
                <a:lnTo>
                  <a:pt x="131" y="287"/>
                </a:lnTo>
                <a:lnTo>
                  <a:pt x="135" y="285"/>
                </a:lnTo>
                <a:lnTo>
                  <a:pt x="137" y="283"/>
                </a:lnTo>
                <a:lnTo>
                  <a:pt x="137" y="279"/>
                </a:lnTo>
                <a:lnTo>
                  <a:pt x="138" y="278"/>
                </a:lnTo>
                <a:lnTo>
                  <a:pt x="137" y="275"/>
                </a:lnTo>
                <a:lnTo>
                  <a:pt x="139" y="271"/>
                </a:lnTo>
                <a:lnTo>
                  <a:pt x="154" y="270"/>
                </a:lnTo>
                <a:lnTo>
                  <a:pt x="162" y="267"/>
                </a:lnTo>
                <a:lnTo>
                  <a:pt x="171" y="264"/>
                </a:lnTo>
                <a:lnTo>
                  <a:pt x="175" y="263"/>
                </a:lnTo>
                <a:lnTo>
                  <a:pt x="168" y="260"/>
                </a:lnTo>
                <a:lnTo>
                  <a:pt x="154" y="264"/>
                </a:lnTo>
                <a:lnTo>
                  <a:pt x="142" y="267"/>
                </a:lnTo>
                <a:lnTo>
                  <a:pt x="149" y="257"/>
                </a:lnTo>
                <a:lnTo>
                  <a:pt x="149" y="256"/>
                </a:lnTo>
                <a:lnTo>
                  <a:pt x="152" y="252"/>
                </a:lnTo>
                <a:lnTo>
                  <a:pt x="154" y="240"/>
                </a:lnTo>
                <a:lnTo>
                  <a:pt x="156" y="238"/>
                </a:lnTo>
                <a:lnTo>
                  <a:pt x="160" y="237"/>
                </a:lnTo>
                <a:lnTo>
                  <a:pt x="153" y="237"/>
                </a:lnTo>
                <a:lnTo>
                  <a:pt x="146" y="245"/>
                </a:lnTo>
                <a:lnTo>
                  <a:pt x="143" y="255"/>
                </a:lnTo>
                <a:lnTo>
                  <a:pt x="143" y="256"/>
                </a:lnTo>
                <a:lnTo>
                  <a:pt x="138" y="263"/>
                </a:lnTo>
                <a:lnTo>
                  <a:pt x="132" y="270"/>
                </a:lnTo>
                <a:lnTo>
                  <a:pt x="131" y="274"/>
                </a:lnTo>
                <a:lnTo>
                  <a:pt x="131" y="275"/>
                </a:lnTo>
                <a:lnTo>
                  <a:pt x="131" y="279"/>
                </a:lnTo>
                <a:lnTo>
                  <a:pt x="127" y="285"/>
                </a:lnTo>
                <a:lnTo>
                  <a:pt x="124" y="286"/>
                </a:lnTo>
                <a:lnTo>
                  <a:pt x="119" y="292"/>
                </a:lnTo>
                <a:lnTo>
                  <a:pt x="111" y="292"/>
                </a:lnTo>
                <a:lnTo>
                  <a:pt x="104" y="293"/>
                </a:lnTo>
                <a:lnTo>
                  <a:pt x="100" y="298"/>
                </a:lnTo>
                <a:lnTo>
                  <a:pt x="96" y="305"/>
                </a:lnTo>
                <a:lnTo>
                  <a:pt x="92" y="304"/>
                </a:lnTo>
                <a:lnTo>
                  <a:pt x="92" y="301"/>
                </a:lnTo>
                <a:lnTo>
                  <a:pt x="90" y="282"/>
                </a:lnTo>
                <a:lnTo>
                  <a:pt x="105" y="281"/>
                </a:lnTo>
                <a:lnTo>
                  <a:pt x="124" y="278"/>
                </a:lnTo>
                <a:lnTo>
                  <a:pt x="126" y="275"/>
                </a:lnTo>
                <a:lnTo>
                  <a:pt x="126" y="274"/>
                </a:lnTo>
                <a:lnTo>
                  <a:pt x="124" y="274"/>
                </a:lnTo>
                <a:lnTo>
                  <a:pt x="113" y="274"/>
                </a:lnTo>
                <a:lnTo>
                  <a:pt x="93" y="271"/>
                </a:lnTo>
                <a:lnTo>
                  <a:pt x="92" y="271"/>
                </a:lnTo>
                <a:lnTo>
                  <a:pt x="90" y="271"/>
                </a:lnTo>
                <a:lnTo>
                  <a:pt x="89" y="268"/>
                </a:lnTo>
                <a:lnTo>
                  <a:pt x="89" y="264"/>
                </a:lnTo>
                <a:lnTo>
                  <a:pt x="87" y="257"/>
                </a:lnTo>
                <a:lnTo>
                  <a:pt x="87" y="253"/>
                </a:lnTo>
                <a:lnTo>
                  <a:pt x="81" y="259"/>
                </a:lnTo>
                <a:lnTo>
                  <a:pt x="81" y="263"/>
                </a:lnTo>
                <a:lnTo>
                  <a:pt x="82" y="272"/>
                </a:lnTo>
                <a:lnTo>
                  <a:pt x="72" y="278"/>
                </a:lnTo>
                <a:lnTo>
                  <a:pt x="72" y="277"/>
                </a:lnTo>
                <a:lnTo>
                  <a:pt x="70" y="272"/>
                </a:lnTo>
                <a:lnTo>
                  <a:pt x="67" y="274"/>
                </a:lnTo>
                <a:lnTo>
                  <a:pt x="68" y="279"/>
                </a:lnTo>
                <a:lnTo>
                  <a:pt x="64" y="283"/>
                </a:lnTo>
                <a:lnTo>
                  <a:pt x="62" y="285"/>
                </a:lnTo>
                <a:lnTo>
                  <a:pt x="60" y="285"/>
                </a:lnTo>
                <a:lnTo>
                  <a:pt x="62" y="289"/>
                </a:lnTo>
                <a:lnTo>
                  <a:pt x="64" y="287"/>
                </a:lnTo>
                <a:lnTo>
                  <a:pt x="72" y="283"/>
                </a:lnTo>
                <a:lnTo>
                  <a:pt x="79" y="282"/>
                </a:lnTo>
                <a:lnTo>
                  <a:pt x="83" y="302"/>
                </a:lnTo>
                <a:lnTo>
                  <a:pt x="85" y="304"/>
                </a:lnTo>
                <a:lnTo>
                  <a:pt x="83" y="304"/>
                </a:lnTo>
                <a:lnTo>
                  <a:pt x="72" y="307"/>
                </a:lnTo>
                <a:lnTo>
                  <a:pt x="68" y="309"/>
                </a:lnTo>
                <a:lnTo>
                  <a:pt x="64" y="304"/>
                </a:lnTo>
                <a:lnTo>
                  <a:pt x="60" y="309"/>
                </a:lnTo>
                <a:lnTo>
                  <a:pt x="48" y="320"/>
                </a:lnTo>
                <a:lnTo>
                  <a:pt x="49" y="311"/>
                </a:lnTo>
                <a:lnTo>
                  <a:pt x="51" y="308"/>
                </a:lnTo>
                <a:lnTo>
                  <a:pt x="53" y="304"/>
                </a:lnTo>
                <a:lnTo>
                  <a:pt x="53" y="302"/>
                </a:lnTo>
                <a:lnTo>
                  <a:pt x="52" y="289"/>
                </a:lnTo>
                <a:lnTo>
                  <a:pt x="52" y="281"/>
                </a:lnTo>
                <a:lnTo>
                  <a:pt x="52" y="271"/>
                </a:lnTo>
                <a:lnTo>
                  <a:pt x="53" y="266"/>
                </a:lnTo>
                <a:lnTo>
                  <a:pt x="53" y="262"/>
                </a:lnTo>
                <a:lnTo>
                  <a:pt x="51" y="262"/>
                </a:lnTo>
                <a:lnTo>
                  <a:pt x="49" y="263"/>
                </a:lnTo>
                <a:lnTo>
                  <a:pt x="45" y="263"/>
                </a:lnTo>
                <a:lnTo>
                  <a:pt x="44" y="264"/>
                </a:lnTo>
                <a:lnTo>
                  <a:pt x="36" y="271"/>
                </a:lnTo>
                <a:lnTo>
                  <a:pt x="31" y="268"/>
                </a:lnTo>
                <a:lnTo>
                  <a:pt x="33" y="274"/>
                </a:lnTo>
                <a:lnTo>
                  <a:pt x="38" y="277"/>
                </a:lnTo>
                <a:lnTo>
                  <a:pt x="47" y="268"/>
                </a:lnTo>
                <a:lnTo>
                  <a:pt x="47" y="281"/>
                </a:lnTo>
                <a:lnTo>
                  <a:pt x="47" y="290"/>
                </a:lnTo>
                <a:lnTo>
                  <a:pt x="47" y="292"/>
                </a:lnTo>
                <a:lnTo>
                  <a:pt x="45" y="301"/>
                </a:lnTo>
                <a:lnTo>
                  <a:pt x="45" y="304"/>
                </a:lnTo>
                <a:lnTo>
                  <a:pt x="40" y="312"/>
                </a:lnTo>
                <a:lnTo>
                  <a:pt x="36" y="317"/>
                </a:lnTo>
                <a:lnTo>
                  <a:pt x="26" y="316"/>
                </a:lnTo>
                <a:lnTo>
                  <a:pt x="26" y="313"/>
                </a:lnTo>
                <a:lnTo>
                  <a:pt x="26" y="305"/>
                </a:lnTo>
                <a:lnTo>
                  <a:pt x="21" y="308"/>
                </a:lnTo>
                <a:lnTo>
                  <a:pt x="16" y="305"/>
                </a:lnTo>
                <a:lnTo>
                  <a:pt x="18" y="289"/>
                </a:lnTo>
                <a:lnTo>
                  <a:pt x="19" y="281"/>
                </a:lnTo>
                <a:lnTo>
                  <a:pt x="15" y="278"/>
                </a:lnTo>
                <a:lnTo>
                  <a:pt x="15" y="281"/>
                </a:lnTo>
                <a:lnTo>
                  <a:pt x="15" y="285"/>
                </a:lnTo>
                <a:lnTo>
                  <a:pt x="12" y="287"/>
                </a:lnTo>
                <a:lnTo>
                  <a:pt x="12" y="294"/>
                </a:lnTo>
                <a:lnTo>
                  <a:pt x="11" y="296"/>
                </a:lnTo>
                <a:lnTo>
                  <a:pt x="8" y="297"/>
                </a:lnTo>
                <a:lnTo>
                  <a:pt x="7" y="293"/>
                </a:lnTo>
                <a:lnTo>
                  <a:pt x="6" y="289"/>
                </a:lnTo>
                <a:lnTo>
                  <a:pt x="6" y="286"/>
                </a:lnTo>
                <a:lnTo>
                  <a:pt x="6" y="285"/>
                </a:lnTo>
                <a:lnTo>
                  <a:pt x="4" y="281"/>
                </a:lnTo>
                <a:lnTo>
                  <a:pt x="4" y="277"/>
                </a:lnTo>
                <a:lnTo>
                  <a:pt x="1" y="271"/>
                </a:lnTo>
                <a:lnTo>
                  <a:pt x="0" y="255"/>
                </a:lnTo>
                <a:lnTo>
                  <a:pt x="6" y="255"/>
                </a:lnTo>
                <a:lnTo>
                  <a:pt x="7" y="248"/>
                </a:lnTo>
                <a:lnTo>
                  <a:pt x="3" y="244"/>
                </a:lnTo>
                <a:lnTo>
                  <a:pt x="6" y="240"/>
                </a:lnTo>
                <a:lnTo>
                  <a:pt x="11" y="233"/>
                </a:lnTo>
                <a:lnTo>
                  <a:pt x="16" y="225"/>
                </a:lnTo>
                <a:lnTo>
                  <a:pt x="21" y="222"/>
                </a:lnTo>
                <a:lnTo>
                  <a:pt x="25" y="219"/>
                </a:lnTo>
                <a:lnTo>
                  <a:pt x="27" y="218"/>
                </a:lnTo>
                <a:lnTo>
                  <a:pt x="29" y="219"/>
                </a:lnTo>
                <a:lnTo>
                  <a:pt x="30" y="227"/>
                </a:lnTo>
                <a:lnTo>
                  <a:pt x="33" y="230"/>
                </a:lnTo>
                <a:lnTo>
                  <a:pt x="38" y="227"/>
                </a:lnTo>
                <a:lnTo>
                  <a:pt x="37" y="221"/>
                </a:lnTo>
                <a:lnTo>
                  <a:pt x="34" y="215"/>
                </a:lnTo>
                <a:lnTo>
                  <a:pt x="38" y="208"/>
                </a:lnTo>
                <a:lnTo>
                  <a:pt x="41" y="206"/>
                </a:lnTo>
                <a:lnTo>
                  <a:pt x="45" y="202"/>
                </a:lnTo>
                <a:lnTo>
                  <a:pt x="48" y="200"/>
                </a:lnTo>
                <a:lnTo>
                  <a:pt x="49" y="197"/>
                </a:lnTo>
                <a:lnTo>
                  <a:pt x="49" y="200"/>
                </a:lnTo>
                <a:lnTo>
                  <a:pt x="48" y="210"/>
                </a:lnTo>
                <a:lnTo>
                  <a:pt x="45" y="218"/>
                </a:lnTo>
                <a:lnTo>
                  <a:pt x="42" y="229"/>
                </a:lnTo>
                <a:lnTo>
                  <a:pt x="42" y="240"/>
                </a:lnTo>
                <a:lnTo>
                  <a:pt x="38" y="247"/>
                </a:lnTo>
                <a:lnTo>
                  <a:pt x="34" y="248"/>
                </a:lnTo>
                <a:lnTo>
                  <a:pt x="31" y="249"/>
                </a:lnTo>
                <a:lnTo>
                  <a:pt x="30" y="257"/>
                </a:lnTo>
                <a:lnTo>
                  <a:pt x="31" y="257"/>
                </a:lnTo>
                <a:lnTo>
                  <a:pt x="41" y="253"/>
                </a:lnTo>
                <a:lnTo>
                  <a:pt x="47" y="247"/>
                </a:lnTo>
                <a:lnTo>
                  <a:pt x="51" y="242"/>
                </a:lnTo>
                <a:lnTo>
                  <a:pt x="49" y="230"/>
                </a:lnTo>
                <a:lnTo>
                  <a:pt x="53" y="218"/>
                </a:lnTo>
                <a:lnTo>
                  <a:pt x="57" y="211"/>
                </a:lnTo>
                <a:lnTo>
                  <a:pt x="59" y="212"/>
                </a:lnTo>
                <a:lnTo>
                  <a:pt x="63" y="215"/>
                </a:lnTo>
                <a:lnTo>
                  <a:pt x="75" y="223"/>
                </a:lnTo>
                <a:lnTo>
                  <a:pt x="78" y="229"/>
                </a:lnTo>
                <a:lnTo>
                  <a:pt x="75" y="234"/>
                </a:lnTo>
                <a:lnTo>
                  <a:pt x="74" y="236"/>
                </a:lnTo>
                <a:lnTo>
                  <a:pt x="74" y="237"/>
                </a:lnTo>
                <a:lnTo>
                  <a:pt x="82" y="236"/>
                </a:lnTo>
                <a:lnTo>
                  <a:pt x="82" y="230"/>
                </a:lnTo>
                <a:lnTo>
                  <a:pt x="82" y="229"/>
                </a:lnTo>
                <a:lnTo>
                  <a:pt x="82" y="226"/>
                </a:lnTo>
                <a:lnTo>
                  <a:pt x="87" y="227"/>
                </a:lnTo>
                <a:lnTo>
                  <a:pt x="96" y="227"/>
                </a:lnTo>
                <a:lnTo>
                  <a:pt x="101" y="223"/>
                </a:lnTo>
                <a:lnTo>
                  <a:pt x="101" y="219"/>
                </a:lnTo>
                <a:lnTo>
                  <a:pt x="90" y="222"/>
                </a:lnTo>
                <a:lnTo>
                  <a:pt x="82" y="223"/>
                </a:lnTo>
                <a:lnTo>
                  <a:pt x="83" y="217"/>
                </a:lnTo>
                <a:lnTo>
                  <a:pt x="89" y="211"/>
                </a:lnTo>
                <a:lnTo>
                  <a:pt x="94" y="207"/>
                </a:lnTo>
                <a:lnTo>
                  <a:pt x="102" y="204"/>
                </a:lnTo>
                <a:lnTo>
                  <a:pt x="104" y="202"/>
                </a:lnTo>
                <a:lnTo>
                  <a:pt x="105" y="199"/>
                </a:lnTo>
                <a:lnTo>
                  <a:pt x="105" y="196"/>
                </a:lnTo>
                <a:lnTo>
                  <a:pt x="108" y="202"/>
                </a:lnTo>
                <a:lnTo>
                  <a:pt x="111" y="204"/>
                </a:lnTo>
                <a:lnTo>
                  <a:pt x="124" y="206"/>
                </a:lnTo>
                <a:lnTo>
                  <a:pt x="126" y="206"/>
                </a:lnTo>
                <a:lnTo>
                  <a:pt x="128" y="206"/>
                </a:lnTo>
                <a:lnTo>
                  <a:pt x="130" y="204"/>
                </a:lnTo>
                <a:lnTo>
                  <a:pt x="134" y="196"/>
                </a:lnTo>
                <a:lnTo>
                  <a:pt x="143" y="191"/>
                </a:lnTo>
                <a:lnTo>
                  <a:pt x="149" y="187"/>
                </a:lnTo>
                <a:lnTo>
                  <a:pt x="156" y="185"/>
                </a:lnTo>
                <a:lnTo>
                  <a:pt x="158" y="184"/>
                </a:lnTo>
                <a:lnTo>
                  <a:pt x="162" y="181"/>
                </a:lnTo>
                <a:lnTo>
                  <a:pt x="164" y="181"/>
                </a:lnTo>
                <a:lnTo>
                  <a:pt x="165" y="176"/>
                </a:lnTo>
                <a:lnTo>
                  <a:pt x="162" y="177"/>
                </a:lnTo>
                <a:lnTo>
                  <a:pt x="161" y="178"/>
                </a:lnTo>
                <a:lnTo>
                  <a:pt x="157" y="181"/>
                </a:lnTo>
                <a:lnTo>
                  <a:pt x="147" y="184"/>
                </a:lnTo>
                <a:lnTo>
                  <a:pt x="146" y="184"/>
                </a:lnTo>
                <a:lnTo>
                  <a:pt x="139" y="188"/>
                </a:lnTo>
                <a:lnTo>
                  <a:pt x="135" y="191"/>
                </a:lnTo>
                <a:lnTo>
                  <a:pt x="135" y="192"/>
                </a:lnTo>
                <a:lnTo>
                  <a:pt x="127" y="193"/>
                </a:lnTo>
                <a:lnTo>
                  <a:pt x="124" y="199"/>
                </a:lnTo>
                <a:lnTo>
                  <a:pt x="116" y="200"/>
                </a:lnTo>
                <a:lnTo>
                  <a:pt x="113" y="199"/>
                </a:lnTo>
                <a:lnTo>
                  <a:pt x="108" y="193"/>
                </a:lnTo>
                <a:lnTo>
                  <a:pt x="112" y="188"/>
                </a:lnTo>
                <a:lnTo>
                  <a:pt x="115" y="182"/>
                </a:lnTo>
                <a:lnTo>
                  <a:pt x="115" y="181"/>
                </a:lnTo>
                <a:lnTo>
                  <a:pt x="115" y="176"/>
                </a:lnTo>
                <a:lnTo>
                  <a:pt x="115" y="173"/>
                </a:lnTo>
                <a:lnTo>
                  <a:pt x="111" y="173"/>
                </a:lnTo>
                <a:lnTo>
                  <a:pt x="108" y="181"/>
                </a:lnTo>
                <a:lnTo>
                  <a:pt x="105" y="188"/>
                </a:lnTo>
                <a:lnTo>
                  <a:pt x="102" y="192"/>
                </a:lnTo>
                <a:lnTo>
                  <a:pt x="98" y="195"/>
                </a:lnTo>
                <a:lnTo>
                  <a:pt x="96" y="191"/>
                </a:lnTo>
                <a:lnTo>
                  <a:pt x="92" y="187"/>
                </a:lnTo>
                <a:lnTo>
                  <a:pt x="92" y="182"/>
                </a:lnTo>
                <a:lnTo>
                  <a:pt x="90" y="177"/>
                </a:lnTo>
                <a:lnTo>
                  <a:pt x="85" y="173"/>
                </a:lnTo>
                <a:lnTo>
                  <a:pt x="78" y="174"/>
                </a:lnTo>
                <a:lnTo>
                  <a:pt x="75" y="173"/>
                </a:lnTo>
                <a:lnTo>
                  <a:pt x="77" y="167"/>
                </a:lnTo>
                <a:lnTo>
                  <a:pt x="83" y="166"/>
                </a:lnTo>
                <a:lnTo>
                  <a:pt x="86" y="162"/>
                </a:lnTo>
                <a:lnTo>
                  <a:pt x="87" y="157"/>
                </a:lnTo>
                <a:lnTo>
                  <a:pt x="90" y="152"/>
                </a:lnTo>
                <a:lnTo>
                  <a:pt x="92" y="152"/>
                </a:lnTo>
                <a:lnTo>
                  <a:pt x="97" y="151"/>
                </a:lnTo>
                <a:lnTo>
                  <a:pt x="98" y="151"/>
                </a:lnTo>
                <a:lnTo>
                  <a:pt x="102" y="150"/>
                </a:lnTo>
                <a:lnTo>
                  <a:pt x="105" y="150"/>
                </a:lnTo>
                <a:lnTo>
                  <a:pt x="105" y="150"/>
                </a:lnTo>
                <a:lnTo>
                  <a:pt x="109" y="148"/>
                </a:lnTo>
                <a:lnTo>
                  <a:pt x="111" y="147"/>
                </a:lnTo>
                <a:lnTo>
                  <a:pt x="112" y="147"/>
                </a:lnTo>
                <a:lnTo>
                  <a:pt x="116" y="146"/>
                </a:lnTo>
                <a:lnTo>
                  <a:pt x="119" y="146"/>
                </a:lnTo>
                <a:lnTo>
                  <a:pt x="120" y="144"/>
                </a:lnTo>
                <a:lnTo>
                  <a:pt x="124" y="140"/>
                </a:lnTo>
                <a:lnTo>
                  <a:pt x="123" y="140"/>
                </a:lnTo>
                <a:lnTo>
                  <a:pt x="120" y="137"/>
                </a:lnTo>
                <a:lnTo>
                  <a:pt x="122" y="137"/>
                </a:lnTo>
                <a:lnTo>
                  <a:pt x="122" y="132"/>
                </a:lnTo>
                <a:lnTo>
                  <a:pt x="123" y="132"/>
                </a:lnTo>
                <a:lnTo>
                  <a:pt x="124" y="128"/>
                </a:lnTo>
                <a:lnTo>
                  <a:pt x="128" y="121"/>
                </a:lnTo>
                <a:lnTo>
                  <a:pt x="135" y="116"/>
                </a:lnTo>
                <a:lnTo>
                  <a:pt x="137" y="114"/>
                </a:lnTo>
                <a:lnTo>
                  <a:pt x="143" y="113"/>
                </a:lnTo>
                <a:lnTo>
                  <a:pt x="152" y="113"/>
                </a:lnTo>
                <a:lnTo>
                  <a:pt x="157" y="112"/>
                </a:lnTo>
                <a:lnTo>
                  <a:pt x="162" y="109"/>
                </a:lnTo>
                <a:lnTo>
                  <a:pt x="165" y="106"/>
                </a:lnTo>
                <a:lnTo>
                  <a:pt x="167" y="105"/>
                </a:lnTo>
                <a:lnTo>
                  <a:pt x="167" y="98"/>
                </a:lnTo>
                <a:lnTo>
                  <a:pt x="162" y="97"/>
                </a:lnTo>
                <a:lnTo>
                  <a:pt x="162" y="99"/>
                </a:lnTo>
                <a:lnTo>
                  <a:pt x="160" y="103"/>
                </a:lnTo>
                <a:lnTo>
                  <a:pt x="147" y="109"/>
                </a:lnTo>
                <a:lnTo>
                  <a:pt x="147" y="107"/>
                </a:lnTo>
                <a:lnTo>
                  <a:pt x="147" y="106"/>
                </a:lnTo>
                <a:lnTo>
                  <a:pt x="143" y="99"/>
                </a:lnTo>
                <a:lnTo>
                  <a:pt x="141" y="88"/>
                </a:lnTo>
                <a:lnTo>
                  <a:pt x="139" y="87"/>
                </a:lnTo>
                <a:lnTo>
                  <a:pt x="143" y="82"/>
                </a:lnTo>
                <a:lnTo>
                  <a:pt x="147" y="82"/>
                </a:lnTo>
                <a:lnTo>
                  <a:pt x="150" y="80"/>
                </a:lnTo>
                <a:lnTo>
                  <a:pt x="157" y="77"/>
                </a:lnTo>
                <a:lnTo>
                  <a:pt x="158" y="73"/>
                </a:lnTo>
                <a:lnTo>
                  <a:pt x="162" y="69"/>
                </a:lnTo>
                <a:lnTo>
                  <a:pt x="165" y="61"/>
                </a:lnTo>
                <a:lnTo>
                  <a:pt x="173" y="58"/>
                </a:lnTo>
                <a:lnTo>
                  <a:pt x="180" y="54"/>
                </a:lnTo>
                <a:lnTo>
                  <a:pt x="180" y="52"/>
                </a:lnTo>
                <a:lnTo>
                  <a:pt x="182" y="45"/>
                </a:lnTo>
                <a:lnTo>
                  <a:pt x="184" y="45"/>
                </a:lnTo>
                <a:lnTo>
                  <a:pt x="186" y="45"/>
                </a:lnTo>
                <a:lnTo>
                  <a:pt x="192" y="45"/>
                </a:lnTo>
                <a:lnTo>
                  <a:pt x="199" y="42"/>
                </a:lnTo>
                <a:lnTo>
                  <a:pt x="203" y="39"/>
                </a:lnTo>
                <a:lnTo>
                  <a:pt x="209" y="32"/>
                </a:lnTo>
                <a:lnTo>
                  <a:pt x="212" y="31"/>
                </a:lnTo>
                <a:lnTo>
                  <a:pt x="217" y="34"/>
                </a:lnTo>
                <a:lnTo>
                  <a:pt x="224" y="41"/>
                </a:lnTo>
                <a:lnTo>
                  <a:pt x="223" y="41"/>
                </a:lnTo>
                <a:lnTo>
                  <a:pt x="216" y="53"/>
                </a:lnTo>
                <a:lnTo>
                  <a:pt x="212" y="67"/>
                </a:lnTo>
                <a:lnTo>
                  <a:pt x="207" y="73"/>
                </a:lnTo>
                <a:lnTo>
                  <a:pt x="203" y="83"/>
                </a:lnTo>
                <a:lnTo>
                  <a:pt x="203" y="91"/>
                </a:lnTo>
                <a:lnTo>
                  <a:pt x="201" y="98"/>
                </a:lnTo>
                <a:lnTo>
                  <a:pt x="201" y="99"/>
                </a:lnTo>
                <a:lnTo>
                  <a:pt x="198" y="106"/>
                </a:lnTo>
                <a:lnTo>
                  <a:pt x="195" y="110"/>
                </a:lnTo>
                <a:lnTo>
                  <a:pt x="194" y="116"/>
                </a:lnTo>
                <a:lnTo>
                  <a:pt x="194" y="117"/>
                </a:lnTo>
                <a:lnTo>
                  <a:pt x="195" y="121"/>
                </a:lnTo>
                <a:lnTo>
                  <a:pt x="197" y="122"/>
                </a:lnTo>
                <a:lnTo>
                  <a:pt x="201" y="112"/>
                </a:lnTo>
                <a:lnTo>
                  <a:pt x="203" y="107"/>
                </a:lnTo>
                <a:lnTo>
                  <a:pt x="203" y="102"/>
                </a:lnTo>
                <a:lnTo>
                  <a:pt x="203" y="101"/>
                </a:lnTo>
                <a:lnTo>
                  <a:pt x="212" y="82"/>
                </a:lnTo>
                <a:lnTo>
                  <a:pt x="214" y="72"/>
                </a:lnTo>
                <a:lnTo>
                  <a:pt x="220" y="57"/>
                </a:lnTo>
                <a:lnTo>
                  <a:pt x="224" y="49"/>
                </a:lnTo>
                <a:lnTo>
                  <a:pt x="225" y="45"/>
                </a:lnTo>
                <a:lnTo>
                  <a:pt x="231" y="50"/>
                </a:lnTo>
                <a:lnTo>
                  <a:pt x="229" y="45"/>
                </a:lnTo>
                <a:lnTo>
                  <a:pt x="229" y="42"/>
                </a:lnTo>
                <a:lnTo>
                  <a:pt x="233" y="39"/>
                </a:lnTo>
                <a:lnTo>
                  <a:pt x="236" y="35"/>
                </a:lnTo>
                <a:lnTo>
                  <a:pt x="248" y="26"/>
                </a:lnTo>
                <a:lnTo>
                  <a:pt x="250" y="26"/>
                </a:lnTo>
                <a:lnTo>
                  <a:pt x="255" y="27"/>
                </a:lnTo>
                <a:lnTo>
                  <a:pt x="257" y="26"/>
                </a:lnTo>
                <a:lnTo>
                  <a:pt x="269" y="26"/>
                </a:lnTo>
                <a:lnTo>
                  <a:pt x="273" y="27"/>
                </a:lnTo>
                <a:lnTo>
                  <a:pt x="276" y="31"/>
                </a:lnTo>
                <a:lnTo>
                  <a:pt x="283" y="28"/>
                </a:lnTo>
                <a:lnTo>
                  <a:pt x="287" y="26"/>
                </a:lnTo>
                <a:lnTo>
                  <a:pt x="285" y="23"/>
                </a:lnTo>
                <a:lnTo>
                  <a:pt x="283" y="23"/>
                </a:lnTo>
                <a:lnTo>
                  <a:pt x="278" y="22"/>
                </a:lnTo>
                <a:lnTo>
                  <a:pt x="270" y="19"/>
                </a:lnTo>
                <a:lnTo>
                  <a:pt x="266" y="20"/>
                </a:lnTo>
                <a:lnTo>
                  <a:pt x="265" y="20"/>
                </a:lnTo>
                <a:lnTo>
                  <a:pt x="261" y="20"/>
                </a:lnTo>
                <a:lnTo>
                  <a:pt x="266" y="11"/>
                </a:lnTo>
                <a:lnTo>
                  <a:pt x="272" y="5"/>
                </a:lnTo>
                <a:lnTo>
                  <a:pt x="274" y="2"/>
                </a:lnTo>
                <a:lnTo>
                  <a:pt x="272" y="0"/>
                </a:lnTo>
                <a:lnTo>
                  <a:pt x="268" y="4"/>
                </a:lnTo>
                <a:lnTo>
                  <a:pt x="262" y="9"/>
                </a:lnTo>
                <a:lnTo>
                  <a:pt x="263" y="4"/>
                </a:lnTo>
                <a:lnTo>
                  <a:pt x="259" y="5"/>
                </a:lnTo>
                <a:lnTo>
                  <a:pt x="258" y="11"/>
                </a:lnTo>
                <a:lnTo>
                  <a:pt x="259" y="13"/>
                </a:lnTo>
                <a:lnTo>
                  <a:pt x="254" y="22"/>
                </a:lnTo>
                <a:lnTo>
                  <a:pt x="254" y="23"/>
                </a:lnTo>
                <a:lnTo>
                  <a:pt x="248" y="20"/>
                </a:lnTo>
                <a:lnTo>
                  <a:pt x="242" y="23"/>
                </a:lnTo>
                <a:lnTo>
                  <a:pt x="236" y="24"/>
                </a:lnTo>
                <a:lnTo>
                  <a:pt x="229" y="34"/>
                </a:lnTo>
                <a:lnTo>
                  <a:pt x="224" y="31"/>
                </a:lnTo>
                <a:lnTo>
                  <a:pt x="220" y="26"/>
                </a:lnTo>
                <a:lnTo>
                  <a:pt x="223" y="2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63" name="Freeform 525"/>
          <p:cNvSpPr>
            <a:spLocks/>
          </p:cNvSpPr>
          <p:nvPr/>
        </p:nvSpPr>
        <p:spPr bwMode="auto">
          <a:xfrm>
            <a:off x="4062413" y="4494213"/>
            <a:ext cx="581025" cy="982663"/>
          </a:xfrm>
          <a:custGeom>
            <a:avLst/>
            <a:gdLst>
              <a:gd name="T0" fmla="*/ 154 w 366"/>
              <a:gd name="T1" fmla="*/ 520 h 619"/>
              <a:gd name="T2" fmla="*/ 132 w 366"/>
              <a:gd name="T3" fmla="*/ 556 h 619"/>
              <a:gd name="T4" fmla="*/ 87 w 366"/>
              <a:gd name="T5" fmla="*/ 615 h 619"/>
              <a:gd name="T6" fmla="*/ 75 w 366"/>
              <a:gd name="T7" fmla="*/ 590 h 619"/>
              <a:gd name="T8" fmla="*/ 67 w 366"/>
              <a:gd name="T9" fmla="*/ 547 h 619"/>
              <a:gd name="T10" fmla="*/ 67 w 366"/>
              <a:gd name="T11" fmla="*/ 524 h 619"/>
              <a:gd name="T12" fmla="*/ 29 w 366"/>
              <a:gd name="T13" fmla="*/ 552 h 619"/>
              <a:gd name="T14" fmla="*/ 11 w 366"/>
              <a:gd name="T15" fmla="*/ 525 h 619"/>
              <a:gd name="T16" fmla="*/ 20 w 366"/>
              <a:gd name="T17" fmla="*/ 502 h 619"/>
              <a:gd name="T18" fmla="*/ 57 w 366"/>
              <a:gd name="T19" fmla="*/ 499 h 619"/>
              <a:gd name="T20" fmla="*/ 98 w 366"/>
              <a:gd name="T21" fmla="*/ 431 h 619"/>
              <a:gd name="T22" fmla="*/ 79 w 366"/>
              <a:gd name="T23" fmla="*/ 425 h 619"/>
              <a:gd name="T24" fmla="*/ 19 w 366"/>
              <a:gd name="T25" fmla="*/ 430 h 619"/>
              <a:gd name="T26" fmla="*/ 4 w 366"/>
              <a:gd name="T27" fmla="*/ 386 h 619"/>
              <a:gd name="T28" fmla="*/ 49 w 366"/>
              <a:gd name="T29" fmla="*/ 406 h 619"/>
              <a:gd name="T30" fmla="*/ 84 w 366"/>
              <a:gd name="T31" fmla="*/ 380 h 619"/>
              <a:gd name="T32" fmla="*/ 20 w 366"/>
              <a:gd name="T33" fmla="*/ 383 h 619"/>
              <a:gd name="T34" fmla="*/ 39 w 366"/>
              <a:gd name="T35" fmla="*/ 346 h 619"/>
              <a:gd name="T36" fmla="*/ 49 w 366"/>
              <a:gd name="T37" fmla="*/ 325 h 619"/>
              <a:gd name="T38" fmla="*/ 91 w 366"/>
              <a:gd name="T39" fmla="*/ 327 h 619"/>
              <a:gd name="T40" fmla="*/ 127 w 366"/>
              <a:gd name="T41" fmla="*/ 327 h 619"/>
              <a:gd name="T42" fmla="*/ 177 w 366"/>
              <a:gd name="T43" fmla="*/ 348 h 619"/>
              <a:gd name="T44" fmla="*/ 220 w 366"/>
              <a:gd name="T45" fmla="*/ 338 h 619"/>
              <a:gd name="T46" fmla="*/ 269 w 366"/>
              <a:gd name="T47" fmla="*/ 364 h 619"/>
              <a:gd name="T48" fmla="*/ 281 w 366"/>
              <a:gd name="T49" fmla="*/ 409 h 619"/>
              <a:gd name="T50" fmla="*/ 295 w 366"/>
              <a:gd name="T51" fmla="*/ 346 h 619"/>
              <a:gd name="T52" fmla="*/ 337 w 366"/>
              <a:gd name="T53" fmla="*/ 333 h 619"/>
              <a:gd name="T54" fmla="*/ 329 w 366"/>
              <a:gd name="T55" fmla="*/ 290 h 619"/>
              <a:gd name="T56" fmla="*/ 327 w 366"/>
              <a:gd name="T57" fmla="*/ 274 h 619"/>
              <a:gd name="T58" fmla="*/ 318 w 366"/>
              <a:gd name="T59" fmla="*/ 323 h 619"/>
              <a:gd name="T60" fmla="*/ 277 w 366"/>
              <a:gd name="T61" fmla="*/ 337 h 619"/>
              <a:gd name="T62" fmla="*/ 299 w 366"/>
              <a:gd name="T63" fmla="*/ 305 h 619"/>
              <a:gd name="T64" fmla="*/ 236 w 366"/>
              <a:gd name="T65" fmla="*/ 315 h 619"/>
              <a:gd name="T66" fmla="*/ 244 w 366"/>
              <a:gd name="T67" fmla="*/ 274 h 619"/>
              <a:gd name="T68" fmla="*/ 218 w 366"/>
              <a:gd name="T69" fmla="*/ 307 h 619"/>
              <a:gd name="T70" fmla="*/ 154 w 366"/>
              <a:gd name="T71" fmla="*/ 316 h 619"/>
              <a:gd name="T72" fmla="*/ 109 w 366"/>
              <a:gd name="T73" fmla="*/ 312 h 619"/>
              <a:gd name="T74" fmla="*/ 49 w 366"/>
              <a:gd name="T75" fmla="*/ 305 h 619"/>
              <a:gd name="T76" fmla="*/ 50 w 366"/>
              <a:gd name="T77" fmla="*/ 284 h 619"/>
              <a:gd name="T78" fmla="*/ 67 w 366"/>
              <a:gd name="T79" fmla="*/ 259 h 619"/>
              <a:gd name="T80" fmla="*/ 72 w 366"/>
              <a:gd name="T81" fmla="*/ 244 h 619"/>
              <a:gd name="T82" fmla="*/ 30 w 366"/>
              <a:gd name="T83" fmla="*/ 225 h 619"/>
              <a:gd name="T84" fmla="*/ 113 w 366"/>
              <a:gd name="T85" fmla="*/ 229 h 619"/>
              <a:gd name="T86" fmla="*/ 98 w 366"/>
              <a:gd name="T87" fmla="*/ 225 h 619"/>
              <a:gd name="T88" fmla="*/ 76 w 366"/>
              <a:gd name="T89" fmla="*/ 196 h 619"/>
              <a:gd name="T90" fmla="*/ 87 w 366"/>
              <a:gd name="T91" fmla="*/ 176 h 619"/>
              <a:gd name="T92" fmla="*/ 61 w 366"/>
              <a:gd name="T93" fmla="*/ 153 h 619"/>
              <a:gd name="T94" fmla="*/ 89 w 366"/>
              <a:gd name="T95" fmla="*/ 127 h 619"/>
              <a:gd name="T96" fmla="*/ 125 w 366"/>
              <a:gd name="T97" fmla="*/ 136 h 619"/>
              <a:gd name="T98" fmla="*/ 184 w 366"/>
              <a:gd name="T99" fmla="*/ 154 h 619"/>
              <a:gd name="T100" fmla="*/ 250 w 366"/>
              <a:gd name="T101" fmla="*/ 142 h 619"/>
              <a:gd name="T102" fmla="*/ 236 w 366"/>
              <a:gd name="T103" fmla="*/ 142 h 619"/>
              <a:gd name="T104" fmla="*/ 172 w 366"/>
              <a:gd name="T105" fmla="*/ 116 h 619"/>
              <a:gd name="T106" fmla="*/ 86 w 366"/>
              <a:gd name="T107" fmla="*/ 86 h 619"/>
              <a:gd name="T108" fmla="*/ 97 w 366"/>
              <a:gd name="T109" fmla="*/ 45 h 619"/>
              <a:gd name="T110" fmla="*/ 131 w 366"/>
              <a:gd name="T111" fmla="*/ 42 h 619"/>
              <a:gd name="T112" fmla="*/ 155 w 366"/>
              <a:gd name="T113" fmla="*/ 85 h 619"/>
              <a:gd name="T114" fmla="*/ 210 w 366"/>
              <a:gd name="T115" fmla="*/ 72 h 619"/>
              <a:gd name="T116" fmla="*/ 198 w 366"/>
              <a:gd name="T117" fmla="*/ 40 h 619"/>
              <a:gd name="T118" fmla="*/ 248 w 366"/>
              <a:gd name="T119" fmla="*/ 53 h 6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366" h="619">
                <a:moveTo>
                  <a:pt x="205" y="506"/>
                </a:moveTo>
                <a:lnTo>
                  <a:pt x="213" y="500"/>
                </a:lnTo>
                <a:lnTo>
                  <a:pt x="217" y="494"/>
                </a:lnTo>
                <a:lnTo>
                  <a:pt x="214" y="492"/>
                </a:lnTo>
                <a:lnTo>
                  <a:pt x="210" y="498"/>
                </a:lnTo>
                <a:lnTo>
                  <a:pt x="205" y="503"/>
                </a:lnTo>
                <a:lnTo>
                  <a:pt x="200" y="505"/>
                </a:lnTo>
                <a:lnTo>
                  <a:pt x="198" y="507"/>
                </a:lnTo>
                <a:lnTo>
                  <a:pt x="192" y="509"/>
                </a:lnTo>
                <a:lnTo>
                  <a:pt x="187" y="509"/>
                </a:lnTo>
                <a:lnTo>
                  <a:pt x="185" y="510"/>
                </a:lnTo>
                <a:lnTo>
                  <a:pt x="177" y="513"/>
                </a:lnTo>
                <a:lnTo>
                  <a:pt x="173" y="513"/>
                </a:lnTo>
                <a:lnTo>
                  <a:pt x="172" y="517"/>
                </a:lnTo>
                <a:lnTo>
                  <a:pt x="164" y="517"/>
                </a:lnTo>
                <a:lnTo>
                  <a:pt x="154" y="521"/>
                </a:lnTo>
                <a:lnTo>
                  <a:pt x="154" y="520"/>
                </a:lnTo>
                <a:lnTo>
                  <a:pt x="153" y="511"/>
                </a:lnTo>
                <a:lnTo>
                  <a:pt x="151" y="509"/>
                </a:lnTo>
                <a:lnTo>
                  <a:pt x="151" y="498"/>
                </a:lnTo>
                <a:lnTo>
                  <a:pt x="147" y="500"/>
                </a:lnTo>
                <a:lnTo>
                  <a:pt x="149" y="513"/>
                </a:lnTo>
                <a:lnTo>
                  <a:pt x="151" y="518"/>
                </a:lnTo>
                <a:lnTo>
                  <a:pt x="153" y="521"/>
                </a:lnTo>
                <a:lnTo>
                  <a:pt x="153" y="524"/>
                </a:lnTo>
                <a:lnTo>
                  <a:pt x="142" y="524"/>
                </a:lnTo>
                <a:lnTo>
                  <a:pt x="138" y="524"/>
                </a:lnTo>
                <a:lnTo>
                  <a:pt x="143" y="532"/>
                </a:lnTo>
                <a:lnTo>
                  <a:pt x="144" y="536"/>
                </a:lnTo>
                <a:lnTo>
                  <a:pt x="140" y="537"/>
                </a:lnTo>
                <a:lnTo>
                  <a:pt x="138" y="539"/>
                </a:lnTo>
                <a:lnTo>
                  <a:pt x="138" y="541"/>
                </a:lnTo>
                <a:lnTo>
                  <a:pt x="139" y="548"/>
                </a:lnTo>
                <a:lnTo>
                  <a:pt x="132" y="556"/>
                </a:lnTo>
                <a:lnTo>
                  <a:pt x="131" y="556"/>
                </a:lnTo>
                <a:lnTo>
                  <a:pt x="119" y="547"/>
                </a:lnTo>
                <a:lnTo>
                  <a:pt x="117" y="550"/>
                </a:lnTo>
                <a:lnTo>
                  <a:pt x="116" y="551"/>
                </a:lnTo>
                <a:lnTo>
                  <a:pt x="113" y="556"/>
                </a:lnTo>
                <a:lnTo>
                  <a:pt x="106" y="565"/>
                </a:lnTo>
                <a:lnTo>
                  <a:pt x="105" y="565"/>
                </a:lnTo>
                <a:lnTo>
                  <a:pt x="104" y="571"/>
                </a:lnTo>
                <a:lnTo>
                  <a:pt x="104" y="575"/>
                </a:lnTo>
                <a:lnTo>
                  <a:pt x="95" y="575"/>
                </a:lnTo>
                <a:lnTo>
                  <a:pt x="94" y="582"/>
                </a:lnTo>
                <a:lnTo>
                  <a:pt x="95" y="588"/>
                </a:lnTo>
                <a:lnTo>
                  <a:pt x="95" y="590"/>
                </a:lnTo>
                <a:lnTo>
                  <a:pt x="94" y="600"/>
                </a:lnTo>
                <a:lnTo>
                  <a:pt x="94" y="604"/>
                </a:lnTo>
                <a:lnTo>
                  <a:pt x="91" y="608"/>
                </a:lnTo>
                <a:lnTo>
                  <a:pt x="87" y="615"/>
                </a:lnTo>
                <a:lnTo>
                  <a:pt x="84" y="618"/>
                </a:lnTo>
                <a:lnTo>
                  <a:pt x="80" y="619"/>
                </a:lnTo>
                <a:lnTo>
                  <a:pt x="80" y="612"/>
                </a:lnTo>
                <a:lnTo>
                  <a:pt x="75" y="618"/>
                </a:lnTo>
                <a:lnTo>
                  <a:pt x="74" y="619"/>
                </a:lnTo>
                <a:lnTo>
                  <a:pt x="71" y="619"/>
                </a:lnTo>
                <a:lnTo>
                  <a:pt x="71" y="616"/>
                </a:lnTo>
                <a:lnTo>
                  <a:pt x="71" y="612"/>
                </a:lnTo>
                <a:lnTo>
                  <a:pt x="72" y="607"/>
                </a:lnTo>
                <a:lnTo>
                  <a:pt x="71" y="600"/>
                </a:lnTo>
                <a:lnTo>
                  <a:pt x="71" y="596"/>
                </a:lnTo>
                <a:lnTo>
                  <a:pt x="76" y="597"/>
                </a:lnTo>
                <a:lnTo>
                  <a:pt x="80" y="599"/>
                </a:lnTo>
                <a:lnTo>
                  <a:pt x="83" y="590"/>
                </a:lnTo>
                <a:lnTo>
                  <a:pt x="80" y="590"/>
                </a:lnTo>
                <a:lnTo>
                  <a:pt x="78" y="592"/>
                </a:lnTo>
                <a:lnTo>
                  <a:pt x="75" y="590"/>
                </a:lnTo>
                <a:lnTo>
                  <a:pt x="75" y="584"/>
                </a:lnTo>
                <a:lnTo>
                  <a:pt x="76" y="571"/>
                </a:lnTo>
                <a:lnTo>
                  <a:pt x="83" y="567"/>
                </a:lnTo>
                <a:lnTo>
                  <a:pt x="89" y="563"/>
                </a:lnTo>
                <a:lnTo>
                  <a:pt x="90" y="562"/>
                </a:lnTo>
                <a:lnTo>
                  <a:pt x="89" y="559"/>
                </a:lnTo>
                <a:lnTo>
                  <a:pt x="75" y="563"/>
                </a:lnTo>
                <a:lnTo>
                  <a:pt x="68" y="567"/>
                </a:lnTo>
                <a:lnTo>
                  <a:pt x="65" y="571"/>
                </a:lnTo>
                <a:lnTo>
                  <a:pt x="57" y="571"/>
                </a:lnTo>
                <a:lnTo>
                  <a:pt x="56" y="566"/>
                </a:lnTo>
                <a:lnTo>
                  <a:pt x="59" y="556"/>
                </a:lnTo>
                <a:lnTo>
                  <a:pt x="65" y="554"/>
                </a:lnTo>
                <a:lnTo>
                  <a:pt x="67" y="552"/>
                </a:lnTo>
                <a:lnTo>
                  <a:pt x="78" y="552"/>
                </a:lnTo>
                <a:lnTo>
                  <a:pt x="78" y="550"/>
                </a:lnTo>
                <a:lnTo>
                  <a:pt x="67" y="547"/>
                </a:lnTo>
                <a:lnTo>
                  <a:pt x="71" y="539"/>
                </a:lnTo>
                <a:lnTo>
                  <a:pt x="64" y="541"/>
                </a:lnTo>
                <a:lnTo>
                  <a:pt x="68" y="535"/>
                </a:lnTo>
                <a:lnTo>
                  <a:pt x="69" y="532"/>
                </a:lnTo>
                <a:lnTo>
                  <a:pt x="71" y="528"/>
                </a:lnTo>
                <a:lnTo>
                  <a:pt x="72" y="525"/>
                </a:lnTo>
                <a:lnTo>
                  <a:pt x="78" y="520"/>
                </a:lnTo>
                <a:lnTo>
                  <a:pt x="78" y="518"/>
                </a:lnTo>
                <a:lnTo>
                  <a:pt x="79" y="518"/>
                </a:lnTo>
                <a:lnTo>
                  <a:pt x="84" y="515"/>
                </a:lnTo>
                <a:lnTo>
                  <a:pt x="87" y="511"/>
                </a:lnTo>
                <a:lnTo>
                  <a:pt x="86" y="509"/>
                </a:lnTo>
                <a:lnTo>
                  <a:pt x="84" y="506"/>
                </a:lnTo>
                <a:lnTo>
                  <a:pt x="83" y="507"/>
                </a:lnTo>
                <a:lnTo>
                  <a:pt x="80" y="513"/>
                </a:lnTo>
                <a:lnTo>
                  <a:pt x="74" y="513"/>
                </a:lnTo>
                <a:lnTo>
                  <a:pt x="67" y="524"/>
                </a:lnTo>
                <a:lnTo>
                  <a:pt x="61" y="535"/>
                </a:lnTo>
                <a:lnTo>
                  <a:pt x="59" y="539"/>
                </a:lnTo>
                <a:lnTo>
                  <a:pt x="56" y="541"/>
                </a:lnTo>
                <a:lnTo>
                  <a:pt x="54" y="543"/>
                </a:lnTo>
                <a:lnTo>
                  <a:pt x="54" y="550"/>
                </a:lnTo>
                <a:lnTo>
                  <a:pt x="52" y="556"/>
                </a:lnTo>
                <a:lnTo>
                  <a:pt x="50" y="556"/>
                </a:lnTo>
                <a:lnTo>
                  <a:pt x="49" y="558"/>
                </a:lnTo>
                <a:lnTo>
                  <a:pt x="44" y="560"/>
                </a:lnTo>
                <a:lnTo>
                  <a:pt x="41" y="562"/>
                </a:lnTo>
                <a:lnTo>
                  <a:pt x="39" y="562"/>
                </a:lnTo>
                <a:lnTo>
                  <a:pt x="37" y="573"/>
                </a:lnTo>
                <a:lnTo>
                  <a:pt x="34" y="567"/>
                </a:lnTo>
                <a:lnTo>
                  <a:pt x="34" y="566"/>
                </a:lnTo>
                <a:lnTo>
                  <a:pt x="30" y="559"/>
                </a:lnTo>
                <a:lnTo>
                  <a:pt x="23" y="556"/>
                </a:lnTo>
                <a:lnTo>
                  <a:pt x="29" y="552"/>
                </a:lnTo>
                <a:lnTo>
                  <a:pt x="27" y="548"/>
                </a:lnTo>
                <a:lnTo>
                  <a:pt x="27" y="547"/>
                </a:lnTo>
                <a:lnTo>
                  <a:pt x="19" y="550"/>
                </a:lnTo>
                <a:lnTo>
                  <a:pt x="18" y="548"/>
                </a:lnTo>
                <a:lnTo>
                  <a:pt x="15" y="547"/>
                </a:lnTo>
                <a:lnTo>
                  <a:pt x="16" y="543"/>
                </a:lnTo>
                <a:lnTo>
                  <a:pt x="19" y="543"/>
                </a:lnTo>
                <a:lnTo>
                  <a:pt x="22" y="540"/>
                </a:lnTo>
                <a:lnTo>
                  <a:pt x="26" y="537"/>
                </a:lnTo>
                <a:lnTo>
                  <a:pt x="26" y="533"/>
                </a:lnTo>
                <a:lnTo>
                  <a:pt x="20" y="533"/>
                </a:lnTo>
                <a:lnTo>
                  <a:pt x="16" y="540"/>
                </a:lnTo>
                <a:lnTo>
                  <a:pt x="13" y="540"/>
                </a:lnTo>
                <a:lnTo>
                  <a:pt x="12" y="539"/>
                </a:lnTo>
                <a:lnTo>
                  <a:pt x="12" y="536"/>
                </a:lnTo>
                <a:lnTo>
                  <a:pt x="11" y="530"/>
                </a:lnTo>
                <a:lnTo>
                  <a:pt x="11" y="525"/>
                </a:lnTo>
                <a:lnTo>
                  <a:pt x="13" y="520"/>
                </a:lnTo>
                <a:lnTo>
                  <a:pt x="18" y="521"/>
                </a:lnTo>
                <a:lnTo>
                  <a:pt x="20" y="521"/>
                </a:lnTo>
                <a:lnTo>
                  <a:pt x="22" y="522"/>
                </a:lnTo>
                <a:lnTo>
                  <a:pt x="24" y="524"/>
                </a:lnTo>
                <a:lnTo>
                  <a:pt x="27" y="525"/>
                </a:lnTo>
                <a:lnTo>
                  <a:pt x="29" y="525"/>
                </a:lnTo>
                <a:lnTo>
                  <a:pt x="30" y="522"/>
                </a:lnTo>
                <a:lnTo>
                  <a:pt x="31" y="517"/>
                </a:lnTo>
                <a:lnTo>
                  <a:pt x="26" y="518"/>
                </a:lnTo>
                <a:lnTo>
                  <a:pt x="20" y="517"/>
                </a:lnTo>
                <a:lnTo>
                  <a:pt x="16" y="513"/>
                </a:lnTo>
                <a:lnTo>
                  <a:pt x="12" y="511"/>
                </a:lnTo>
                <a:lnTo>
                  <a:pt x="12" y="507"/>
                </a:lnTo>
                <a:lnTo>
                  <a:pt x="13" y="506"/>
                </a:lnTo>
                <a:lnTo>
                  <a:pt x="15" y="502"/>
                </a:lnTo>
                <a:lnTo>
                  <a:pt x="20" y="502"/>
                </a:lnTo>
                <a:lnTo>
                  <a:pt x="26" y="503"/>
                </a:lnTo>
                <a:lnTo>
                  <a:pt x="30" y="500"/>
                </a:lnTo>
                <a:lnTo>
                  <a:pt x="31" y="500"/>
                </a:lnTo>
                <a:lnTo>
                  <a:pt x="30" y="495"/>
                </a:lnTo>
                <a:lnTo>
                  <a:pt x="30" y="494"/>
                </a:lnTo>
                <a:lnTo>
                  <a:pt x="29" y="494"/>
                </a:lnTo>
                <a:lnTo>
                  <a:pt x="27" y="490"/>
                </a:lnTo>
                <a:lnTo>
                  <a:pt x="27" y="483"/>
                </a:lnTo>
                <a:lnTo>
                  <a:pt x="26" y="477"/>
                </a:lnTo>
                <a:lnTo>
                  <a:pt x="27" y="472"/>
                </a:lnTo>
                <a:lnTo>
                  <a:pt x="31" y="469"/>
                </a:lnTo>
                <a:lnTo>
                  <a:pt x="31" y="468"/>
                </a:lnTo>
                <a:lnTo>
                  <a:pt x="39" y="472"/>
                </a:lnTo>
                <a:lnTo>
                  <a:pt x="44" y="480"/>
                </a:lnTo>
                <a:lnTo>
                  <a:pt x="49" y="488"/>
                </a:lnTo>
                <a:lnTo>
                  <a:pt x="53" y="496"/>
                </a:lnTo>
                <a:lnTo>
                  <a:pt x="57" y="499"/>
                </a:lnTo>
                <a:lnTo>
                  <a:pt x="60" y="499"/>
                </a:lnTo>
                <a:lnTo>
                  <a:pt x="65" y="499"/>
                </a:lnTo>
                <a:lnTo>
                  <a:pt x="69" y="498"/>
                </a:lnTo>
                <a:lnTo>
                  <a:pt x="71" y="498"/>
                </a:lnTo>
                <a:lnTo>
                  <a:pt x="72" y="496"/>
                </a:lnTo>
                <a:lnTo>
                  <a:pt x="74" y="494"/>
                </a:lnTo>
                <a:lnTo>
                  <a:pt x="79" y="491"/>
                </a:lnTo>
                <a:lnTo>
                  <a:pt x="84" y="492"/>
                </a:lnTo>
                <a:lnTo>
                  <a:pt x="86" y="490"/>
                </a:lnTo>
                <a:lnTo>
                  <a:pt x="87" y="485"/>
                </a:lnTo>
                <a:lnTo>
                  <a:pt x="87" y="469"/>
                </a:lnTo>
                <a:lnTo>
                  <a:pt x="89" y="466"/>
                </a:lnTo>
                <a:lnTo>
                  <a:pt x="94" y="458"/>
                </a:lnTo>
                <a:lnTo>
                  <a:pt x="94" y="450"/>
                </a:lnTo>
                <a:lnTo>
                  <a:pt x="95" y="443"/>
                </a:lnTo>
                <a:lnTo>
                  <a:pt x="97" y="436"/>
                </a:lnTo>
                <a:lnTo>
                  <a:pt x="98" y="431"/>
                </a:lnTo>
                <a:lnTo>
                  <a:pt x="101" y="428"/>
                </a:lnTo>
                <a:lnTo>
                  <a:pt x="87" y="425"/>
                </a:lnTo>
                <a:lnTo>
                  <a:pt x="89" y="423"/>
                </a:lnTo>
                <a:lnTo>
                  <a:pt x="90" y="420"/>
                </a:lnTo>
                <a:lnTo>
                  <a:pt x="94" y="417"/>
                </a:lnTo>
                <a:lnTo>
                  <a:pt x="98" y="413"/>
                </a:lnTo>
                <a:lnTo>
                  <a:pt x="105" y="405"/>
                </a:lnTo>
                <a:lnTo>
                  <a:pt x="106" y="402"/>
                </a:lnTo>
                <a:lnTo>
                  <a:pt x="106" y="401"/>
                </a:lnTo>
                <a:lnTo>
                  <a:pt x="106" y="398"/>
                </a:lnTo>
                <a:lnTo>
                  <a:pt x="106" y="400"/>
                </a:lnTo>
                <a:lnTo>
                  <a:pt x="99" y="405"/>
                </a:lnTo>
                <a:lnTo>
                  <a:pt x="93" y="412"/>
                </a:lnTo>
                <a:lnTo>
                  <a:pt x="89" y="419"/>
                </a:lnTo>
                <a:lnTo>
                  <a:pt x="87" y="420"/>
                </a:lnTo>
                <a:lnTo>
                  <a:pt x="86" y="420"/>
                </a:lnTo>
                <a:lnTo>
                  <a:pt x="79" y="425"/>
                </a:lnTo>
                <a:lnTo>
                  <a:pt x="75" y="427"/>
                </a:lnTo>
                <a:lnTo>
                  <a:pt x="72" y="425"/>
                </a:lnTo>
                <a:lnTo>
                  <a:pt x="71" y="425"/>
                </a:lnTo>
                <a:lnTo>
                  <a:pt x="71" y="427"/>
                </a:lnTo>
                <a:lnTo>
                  <a:pt x="72" y="435"/>
                </a:lnTo>
                <a:lnTo>
                  <a:pt x="69" y="440"/>
                </a:lnTo>
                <a:lnTo>
                  <a:pt x="64" y="443"/>
                </a:lnTo>
                <a:lnTo>
                  <a:pt x="54" y="447"/>
                </a:lnTo>
                <a:lnTo>
                  <a:pt x="48" y="449"/>
                </a:lnTo>
                <a:lnTo>
                  <a:pt x="45" y="449"/>
                </a:lnTo>
                <a:lnTo>
                  <a:pt x="46" y="457"/>
                </a:lnTo>
                <a:lnTo>
                  <a:pt x="33" y="460"/>
                </a:lnTo>
                <a:lnTo>
                  <a:pt x="31" y="458"/>
                </a:lnTo>
                <a:lnTo>
                  <a:pt x="27" y="457"/>
                </a:lnTo>
                <a:lnTo>
                  <a:pt x="27" y="443"/>
                </a:lnTo>
                <a:lnTo>
                  <a:pt x="22" y="434"/>
                </a:lnTo>
                <a:lnTo>
                  <a:pt x="19" y="430"/>
                </a:lnTo>
                <a:lnTo>
                  <a:pt x="20" y="427"/>
                </a:lnTo>
                <a:lnTo>
                  <a:pt x="20" y="427"/>
                </a:lnTo>
                <a:lnTo>
                  <a:pt x="24" y="431"/>
                </a:lnTo>
                <a:lnTo>
                  <a:pt x="29" y="436"/>
                </a:lnTo>
                <a:lnTo>
                  <a:pt x="30" y="430"/>
                </a:lnTo>
                <a:lnTo>
                  <a:pt x="29" y="427"/>
                </a:lnTo>
                <a:lnTo>
                  <a:pt x="20" y="415"/>
                </a:lnTo>
                <a:lnTo>
                  <a:pt x="27" y="415"/>
                </a:lnTo>
                <a:lnTo>
                  <a:pt x="27" y="413"/>
                </a:lnTo>
                <a:lnTo>
                  <a:pt x="26" y="413"/>
                </a:lnTo>
                <a:lnTo>
                  <a:pt x="22" y="410"/>
                </a:lnTo>
                <a:lnTo>
                  <a:pt x="16" y="409"/>
                </a:lnTo>
                <a:lnTo>
                  <a:pt x="11" y="404"/>
                </a:lnTo>
                <a:lnTo>
                  <a:pt x="9" y="395"/>
                </a:lnTo>
                <a:lnTo>
                  <a:pt x="7" y="393"/>
                </a:lnTo>
                <a:lnTo>
                  <a:pt x="0" y="387"/>
                </a:lnTo>
                <a:lnTo>
                  <a:pt x="4" y="386"/>
                </a:lnTo>
                <a:lnTo>
                  <a:pt x="5" y="386"/>
                </a:lnTo>
                <a:lnTo>
                  <a:pt x="11" y="385"/>
                </a:lnTo>
                <a:lnTo>
                  <a:pt x="18" y="397"/>
                </a:lnTo>
                <a:lnTo>
                  <a:pt x="24" y="398"/>
                </a:lnTo>
                <a:lnTo>
                  <a:pt x="29" y="404"/>
                </a:lnTo>
                <a:lnTo>
                  <a:pt x="34" y="409"/>
                </a:lnTo>
                <a:lnTo>
                  <a:pt x="45" y="415"/>
                </a:lnTo>
                <a:lnTo>
                  <a:pt x="45" y="428"/>
                </a:lnTo>
                <a:lnTo>
                  <a:pt x="53" y="434"/>
                </a:lnTo>
                <a:lnTo>
                  <a:pt x="50" y="424"/>
                </a:lnTo>
                <a:lnTo>
                  <a:pt x="53" y="424"/>
                </a:lnTo>
                <a:lnTo>
                  <a:pt x="57" y="430"/>
                </a:lnTo>
                <a:lnTo>
                  <a:pt x="60" y="430"/>
                </a:lnTo>
                <a:lnTo>
                  <a:pt x="59" y="421"/>
                </a:lnTo>
                <a:lnTo>
                  <a:pt x="54" y="419"/>
                </a:lnTo>
                <a:lnTo>
                  <a:pt x="54" y="416"/>
                </a:lnTo>
                <a:lnTo>
                  <a:pt x="49" y="406"/>
                </a:lnTo>
                <a:lnTo>
                  <a:pt x="45" y="406"/>
                </a:lnTo>
                <a:lnTo>
                  <a:pt x="38" y="401"/>
                </a:lnTo>
                <a:lnTo>
                  <a:pt x="44" y="394"/>
                </a:lnTo>
                <a:lnTo>
                  <a:pt x="46" y="393"/>
                </a:lnTo>
                <a:lnTo>
                  <a:pt x="52" y="391"/>
                </a:lnTo>
                <a:lnTo>
                  <a:pt x="54" y="391"/>
                </a:lnTo>
                <a:lnTo>
                  <a:pt x="54" y="385"/>
                </a:lnTo>
                <a:lnTo>
                  <a:pt x="56" y="380"/>
                </a:lnTo>
                <a:lnTo>
                  <a:pt x="59" y="380"/>
                </a:lnTo>
                <a:lnTo>
                  <a:pt x="67" y="380"/>
                </a:lnTo>
                <a:lnTo>
                  <a:pt x="68" y="380"/>
                </a:lnTo>
                <a:lnTo>
                  <a:pt x="71" y="385"/>
                </a:lnTo>
                <a:lnTo>
                  <a:pt x="76" y="383"/>
                </a:lnTo>
                <a:lnTo>
                  <a:pt x="82" y="383"/>
                </a:lnTo>
                <a:lnTo>
                  <a:pt x="83" y="383"/>
                </a:lnTo>
                <a:lnTo>
                  <a:pt x="83" y="382"/>
                </a:lnTo>
                <a:lnTo>
                  <a:pt x="84" y="380"/>
                </a:lnTo>
                <a:lnTo>
                  <a:pt x="83" y="380"/>
                </a:lnTo>
                <a:lnTo>
                  <a:pt x="78" y="379"/>
                </a:lnTo>
                <a:lnTo>
                  <a:pt x="75" y="379"/>
                </a:lnTo>
                <a:lnTo>
                  <a:pt x="72" y="376"/>
                </a:lnTo>
                <a:lnTo>
                  <a:pt x="76" y="371"/>
                </a:lnTo>
                <a:lnTo>
                  <a:pt x="74" y="370"/>
                </a:lnTo>
                <a:lnTo>
                  <a:pt x="67" y="375"/>
                </a:lnTo>
                <a:lnTo>
                  <a:pt x="57" y="375"/>
                </a:lnTo>
                <a:lnTo>
                  <a:pt x="54" y="375"/>
                </a:lnTo>
                <a:lnTo>
                  <a:pt x="49" y="385"/>
                </a:lnTo>
                <a:lnTo>
                  <a:pt x="45" y="389"/>
                </a:lnTo>
                <a:lnTo>
                  <a:pt x="38" y="387"/>
                </a:lnTo>
                <a:lnTo>
                  <a:pt x="34" y="386"/>
                </a:lnTo>
                <a:lnTo>
                  <a:pt x="31" y="379"/>
                </a:lnTo>
                <a:lnTo>
                  <a:pt x="26" y="382"/>
                </a:lnTo>
                <a:lnTo>
                  <a:pt x="22" y="383"/>
                </a:lnTo>
                <a:lnTo>
                  <a:pt x="20" y="383"/>
                </a:lnTo>
                <a:lnTo>
                  <a:pt x="16" y="379"/>
                </a:lnTo>
                <a:lnTo>
                  <a:pt x="16" y="378"/>
                </a:lnTo>
                <a:lnTo>
                  <a:pt x="16" y="371"/>
                </a:lnTo>
                <a:lnTo>
                  <a:pt x="18" y="360"/>
                </a:lnTo>
                <a:lnTo>
                  <a:pt x="15" y="352"/>
                </a:lnTo>
                <a:lnTo>
                  <a:pt x="15" y="348"/>
                </a:lnTo>
                <a:lnTo>
                  <a:pt x="24" y="352"/>
                </a:lnTo>
                <a:lnTo>
                  <a:pt x="26" y="357"/>
                </a:lnTo>
                <a:lnTo>
                  <a:pt x="27" y="356"/>
                </a:lnTo>
                <a:lnTo>
                  <a:pt x="29" y="356"/>
                </a:lnTo>
                <a:lnTo>
                  <a:pt x="29" y="353"/>
                </a:lnTo>
                <a:lnTo>
                  <a:pt x="29" y="350"/>
                </a:lnTo>
                <a:lnTo>
                  <a:pt x="33" y="350"/>
                </a:lnTo>
                <a:lnTo>
                  <a:pt x="34" y="350"/>
                </a:lnTo>
                <a:lnTo>
                  <a:pt x="45" y="350"/>
                </a:lnTo>
                <a:lnTo>
                  <a:pt x="45" y="348"/>
                </a:lnTo>
                <a:lnTo>
                  <a:pt x="39" y="346"/>
                </a:lnTo>
                <a:lnTo>
                  <a:pt x="38" y="346"/>
                </a:lnTo>
                <a:lnTo>
                  <a:pt x="35" y="344"/>
                </a:lnTo>
                <a:lnTo>
                  <a:pt x="35" y="342"/>
                </a:lnTo>
                <a:lnTo>
                  <a:pt x="35" y="341"/>
                </a:lnTo>
                <a:lnTo>
                  <a:pt x="24" y="342"/>
                </a:lnTo>
                <a:lnTo>
                  <a:pt x="22" y="345"/>
                </a:lnTo>
                <a:lnTo>
                  <a:pt x="19" y="344"/>
                </a:lnTo>
                <a:lnTo>
                  <a:pt x="20" y="341"/>
                </a:lnTo>
                <a:lnTo>
                  <a:pt x="20" y="330"/>
                </a:lnTo>
                <a:lnTo>
                  <a:pt x="20" y="327"/>
                </a:lnTo>
                <a:lnTo>
                  <a:pt x="20" y="326"/>
                </a:lnTo>
                <a:lnTo>
                  <a:pt x="23" y="322"/>
                </a:lnTo>
                <a:lnTo>
                  <a:pt x="24" y="320"/>
                </a:lnTo>
                <a:lnTo>
                  <a:pt x="37" y="318"/>
                </a:lnTo>
                <a:lnTo>
                  <a:pt x="39" y="319"/>
                </a:lnTo>
                <a:lnTo>
                  <a:pt x="42" y="320"/>
                </a:lnTo>
                <a:lnTo>
                  <a:pt x="49" y="325"/>
                </a:lnTo>
                <a:lnTo>
                  <a:pt x="50" y="326"/>
                </a:lnTo>
                <a:lnTo>
                  <a:pt x="53" y="327"/>
                </a:lnTo>
                <a:lnTo>
                  <a:pt x="54" y="327"/>
                </a:lnTo>
                <a:lnTo>
                  <a:pt x="57" y="334"/>
                </a:lnTo>
                <a:lnTo>
                  <a:pt x="67" y="338"/>
                </a:lnTo>
                <a:lnTo>
                  <a:pt x="68" y="338"/>
                </a:lnTo>
                <a:lnTo>
                  <a:pt x="74" y="337"/>
                </a:lnTo>
                <a:lnTo>
                  <a:pt x="74" y="340"/>
                </a:lnTo>
                <a:lnTo>
                  <a:pt x="74" y="346"/>
                </a:lnTo>
                <a:lnTo>
                  <a:pt x="75" y="346"/>
                </a:lnTo>
                <a:lnTo>
                  <a:pt x="76" y="346"/>
                </a:lnTo>
                <a:lnTo>
                  <a:pt x="79" y="337"/>
                </a:lnTo>
                <a:lnTo>
                  <a:pt x="78" y="331"/>
                </a:lnTo>
                <a:lnTo>
                  <a:pt x="80" y="331"/>
                </a:lnTo>
                <a:lnTo>
                  <a:pt x="84" y="330"/>
                </a:lnTo>
                <a:lnTo>
                  <a:pt x="87" y="329"/>
                </a:lnTo>
                <a:lnTo>
                  <a:pt x="91" y="327"/>
                </a:lnTo>
                <a:lnTo>
                  <a:pt x="95" y="330"/>
                </a:lnTo>
                <a:lnTo>
                  <a:pt x="97" y="331"/>
                </a:lnTo>
                <a:lnTo>
                  <a:pt x="101" y="330"/>
                </a:lnTo>
                <a:lnTo>
                  <a:pt x="99" y="329"/>
                </a:lnTo>
                <a:lnTo>
                  <a:pt x="97" y="326"/>
                </a:lnTo>
                <a:lnTo>
                  <a:pt x="102" y="322"/>
                </a:lnTo>
                <a:lnTo>
                  <a:pt x="106" y="325"/>
                </a:lnTo>
                <a:lnTo>
                  <a:pt x="108" y="325"/>
                </a:lnTo>
                <a:lnTo>
                  <a:pt x="116" y="323"/>
                </a:lnTo>
                <a:lnTo>
                  <a:pt x="119" y="320"/>
                </a:lnTo>
                <a:lnTo>
                  <a:pt x="121" y="322"/>
                </a:lnTo>
                <a:lnTo>
                  <a:pt x="120" y="329"/>
                </a:lnTo>
                <a:lnTo>
                  <a:pt x="119" y="333"/>
                </a:lnTo>
                <a:lnTo>
                  <a:pt x="119" y="335"/>
                </a:lnTo>
                <a:lnTo>
                  <a:pt x="121" y="333"/>
                </a:lnTo>
                <a:lnTo>
                  <a:pt x="124" y="329"/>
                </a:lnTo>
                <a:lnTo>
                  <a:pt x="127" y="327"/>
                </a:lnTo>
                <a:lnTo>
                  <a:pt x="128" y="327"/>
                </a:lnTo>
                <a:lnTo>
                  <a:pt x="128" y="325"/>
                </a:lnTo>
                <a:lnTo>
                  <a:pt x="132" y="319"/>
                </a:lnTo>
                <a:lnTo>
                  <a:pt x="143" y="322"/>
                </a:lnTo>
                <a:lnTo>
                  <a:pt x="144" y="322"/>
                </a:lnTo>
                <a:lnTo>
                  <a:pt x="151" y="327"/>
                </a:lnTo>
                <a:lnTo>
                  <a:pt x="153" y="327"/>
                </a:lnTo>
                <a:lnTo>
                  <a:pt x="161" y="327"/>
                </a:lnTo>
                <a:lnTo>
                  <a:pt x="165" y="329"/>
                </a:lnTo>
                <a:lnTo>
                  <a:pt x="168" y="330"/>
                </a:lnTo>
                <a:lnTo>
                  <a:pt x="172" y="333"/>
                </a:lnTo>
                <a:lnTo>
                  <a:pt x="177" y="333"/>
                </a:lnTo>
                <a:lnTo>
                  <a:pt x="181" y="334"/>
                </a:lnTo>
                <a:lnTo>
                  <a:pt x="184" y="340"/>
                </a:lnTo>
                <a:lnTo>
                  <a:pt x="183" y="342"/>
                </a:lnTo>
                <a:lnTo>
                  <a:pt x="179" y="346"/>
                </a:lnTo>
                <a:lnTo>
                  <a:pt x="177" y="348"/>
                </a:lnTo>
                <a:lnTo>
                  <a:pt x="181" y="350"/>
                </a:lnTo>
                <a:lnTo>
                  <a:pt x="184" y="346"/>
                </a:lnTo>
                <a:lnTo>
                  <a:pt x="185" y="344"/>
                </a:lnTo>
                <a:lnTo>
                  <a:pt x="192" y="345"/>
                </a:lnTo>
                <a:lnTo>
                  <a:pt x="192" y="346"/>
                </a:lnTo>
                <a:lnTo>
                  <a:pt x="187" y="356"/>
                </a:lnTo>
                <a:lnTo>
                  <a:pt x="188" y="356"/>
                </a:lnTo>
                <a:lnTo>
                  <a:pt x="192" y="359"/>
                </a:lnTo>
                <a:lnTo>
                  <a:pt x="194" y="357"/>
                </a:lnTo>
                <a:lnTo>
                  <a:pt x="198" y="352"/>
                </a:lnTo>
                <a:lnTo>
                  <a:pt x="198" y="346"/>
                </a:lnTo>
                <a:lnTo>
                  <a:pt x="199" y="346"/>
                </a:lnTo>
                <a:lnTo>
                  <a:pt x="207" y="342"/>
                </a:lnTo>
                <a:lnTo>
                  <a:pt x="213" y="337"/>
                </a:lnTo>
                <a:lnTo>
                  <a:pt x="217" y="340"/>
                </a:lnTo>
                <a:lnTo>
                  <a:pt x="218" y="341"/>
                </a:lnTo>
                <a:lnTo>
                  <a:pt x="220" y="338"/>
                </a:lnTo>
                <a:lnTo>
                  <a:pt x="226" y="325"/>
                </a:lnTo>
                <a:lnTo>
                  <a:pt x="228" y="322"/>
                </a:lnTo>
                <a:lnTo>
                  <a:pt x="230" y="325"/>
                </a:lnTo>
                <a:lnTo>
                  <a:pt x="236" y="329"/>
                </a:lnTo>
                <a:lnTo>
                  <a:pt x="240" y="330"/>
                </a:lnTo>
                <a:lnTo>
                  <a:pt x="243" y="330"/>
                </a:lnTo>
                <a:lnTo>
                  <a:pt x="245" y="330"/>
                </a:lnTo>
                <a:lnTo>
                  <a:pt x="250" y="331"/>
                </a:lnTo>
                <a:lnTo>
                  <a:pt x="254" y="338"/>
                </a:lnTo>
                <a:lnTo>
                  <a:pt x="254" y="345"/>
                </a:lnTo>
                <a:lnTo>
                  <a:pt x="255" y="346"/>
                </a:lnTo>
                <a:lnTo>
                  <a:pt x="258" y="352"/>
                </a:lnTo>
                <a:lnTo>
                  <a:pt x="263" y="352"/>
                </a:lnTo>
                <a:lnTo>
                  <a:pt x="265" y="352"/>
                </a:lnTo>
                <a:lnTo>
                  <a:pt x="267" y="352"/>
                </a:lnTo>
                <a:lnTo>
                  <a:pt x="269" y="360"/>
                </a:lnTo>
                <a:lnTo>
                  <a:pt x="269" y="364"/>
                </a:lnTo>
                <a:lnTo>
                  <a:pt x="270" y="365"/>
                </a:lnTo>
                <a:lnTo>
                  <a:pt x="270" y="372"/>
                </a:lnTo>
                <a:lnTo>
                  <a:pt x="265" y="376"/>
                </a:lnTo>
                <a:lnTo>
                  <a:pt x="254" y="383"/>
                </a:lnTo>
                <a:lnTo>
                  <a:pt x="250" y="387"/>
                </a:lnTo>
                <a:lnTo>
                  <a:pt x="245" y="397"/>
                </a:lnTo>
                <a:lnTo>
                  <a:pt x="251" y="395"/>
                </a:lnTo>
                <a:lnTo>
                  <a:pt x="252" y="390"/>
                </a:lnTo>
                <a:lnTo>
                  <a:pt x="259" y="387"/>
                </a:lnTo>
                <a:lnTo>
                  <a:pt x="266" y="383"/>
                </a:lnTo>
                <a:lnTo>
                  <a:pt x="273" y="379"/>
                </a:lnTo>
                <a:lnTo>
                  <a:pt x="278" y="387"/>
                </a:lnTo>
                <a:lnTo>
                  <a:pt x="284" y="393"/>
                </a:lnTo>
                <a:lnTo>
                  <a:pt x="284" y="397"/>
                </a:lnTo>
                <a:lnTo>
                  <a:pt x="282" y="402"/>
                </a:lnTo>
                <a:lnTo>
                  <a:pt x="280" y="406"/>
                </a:lnTo>
                <a:lnTo>
                  <a:pt x="281" y="409"/>
                </a:lnTo>
                <a:lnTo>
                  <a:pt x="286" y="401"/>
                </a:lnTo>
                <a:lnTo>
                  <a:pt x="288" y="400"/>
                </a:lnTo>
                <a:lnTo>
                  <a:pt x="289" y="400"/>
                </a:lnTo>
                <a:lnTo>
                  <a:pt x="290" y="394"/>
                </a:lnTo>
                <a:lnTo>
                  <a:pt x="292" y="390"/>
                </a:lnTo>
                <a:lnTo>
                  <a:pt x="292" y="389"/>
                </a:lnTo>
                <a:lnTo>
                  <a:pt x="284" y="385"/>
                </a:lnTo>
                <a:lnTo>
                  <a:pt x="280" y="380"/>
                </a:lnTo>
                <a:lnTo>
                  <a:pt x="277" y="367"/>
                </a:lnTo>
                <a:lnTo>
                  <a:pt x="277" y="361"/>
                </a:lnTo>
                <a:lnTo>
                  <a:pt x="275" y="360"/>
                </a:lnTo>
                <a:lnTo>
                  <a:pt x="277" y="357"/>
                </a:lnTo>
                <a:lnTo>
                  <a:pt x="277" y="356"/>
                </a:lnTo>
                <a:lnTo>
                  <a:pt x="274" y="349"/>
                </a:lnTo>
                <a:lnTo>
                  <a:pt x="278" y="346"/>
                </a:lnTo>
                <a:lnTo>
                  <a:pt x="280" y="345"/>
                </a:lnTo>
                <a:lnTo>
                  <a:pt x="295" y="346"/>
                </a:lnTo>
                <a:lnTo>
                  <a:pt x="297" y="346"/>
                </a:lnTo>
                <a:lnTo>
                  <a:pt x="304" y="340"/>
                </a:lnTo>
                <a:lnTo>
                  <a:pt x="310" y="341"/>
                </a:lnTo>
                <a:lnTo>
                  <a:pt x="312" y="342"/>
                </a:lnTo>
                <a:lnTo>
                  <a:pt x="314" y="342"/>
                </a:lnTo>
                <a:lnTo>
                  <a:pt x="316" y="344"/>
                </a:lnTo>
                <a:lnTo>
                  <a:pt x="318" y="345"/>
                </a:lnTo>
                <a:lnTo>
                  <a:pt x="319" y="346"/>
                </a:lnTo>
                <a:lnTo>
                  <a:pt x="322" y="350"/>
                </a:lnTo>
                <a:lnTo>
                  <a:pt x="323" y="352"/>
                </a:lnTo>
                <a:lnTo>
                  <a:pt x="331" y="353"/>
                </a:lnTo>
                <a:lnTo>
                  <a:pt x="329" y="346"/>
                </a:lnTo>
                <a:lnTo>
                  <a:pt x="323" y="341"/>
                </a:lnTo>
                <a:lnTo>
                  <a:pt x="320" y="338"/>
                </a:lnTo>
                <a:lnTo>
                  <a:pt x="325" y="337"/>
                </a:lnTo>
                <a:lnTo>
                  <a:pt x="334" y="333"/>
                </a:lnTo>
                <a:lnTo>
                  <a:pt x="337" y="333"/>
                </a:lnTo>
                <a:lnTo>
                  <a:pt x="346" y="330"/>
                </a:lnTo>
                <a:lnTo>
                  <a:pt x="352" y="331"/>
                </a:lnTo>
                <a:lnTo>
                  <a:pt x="355" y="330"/>
                </a:lnTo>
                <a:lnTo>
                  <a:pt x="359" y="326"/>
                </a:lnTo>
                <a:lnTo>
                  <a:pt x="366" y="323"/>
                </a:lnTo>
                <a:lnTo>
                  <a:pt x="363" y="319"/>
                </a:lnTo>
                <a:lnTo>
                  <a:pt x="357" y="318"/>
                </a:lnTo>
                <a:lnTo>
                  <a:pt x="353" y="323"/>
                </a:lnTo>
                <a:lnTo>
                  <a:pt x="342" y="323"/>
                </a:lnTo>
                <a:lnTo>
                  <a:pt x="331" y="326"/>
                </a:lnTo>
                <a:lnTo>
                  <a:pt x="327" y="323"/>
                </a:lnTo>
                <a:lnTo>
                  <a:pt x="325" y="322"/>
                </a:lnTo>
                <a:lnTo>
                  <a:pt x="326" y="307"/>
                </a:lnTo>
                <a:lnTo>
                  <a:pt x="318" y="299"/>
                </a:lnTo>
                <a:lnTo>
                  <a:pt x="318" y="297"/>
                </a:lnTo>
                <a:lnTo>
                  <a:pt x="326" y="293"/>
                </a:lnTo>
                <a:lnTo>
                  <a:pt x="329" y="290"/>
                </a:lnTo>
                <a:lnTo>
                  <a:pt x="331" y="282"/>
                </a:lnTo>
                <a:lnTo>
                  <a:pt x="337" y="274"/>
                </a:lnTo>
                <a:lnTo>
                  <a:pt x="344" y="271"/>
                </a:lnTo>
                <a:lnTo>
                  <a:pt x="345" y="271"/>
                </a:lnTo>
                <a:lnTo>
                  <a:pt x="348" y="263"/>
                </a:lnTo>
                <a:lnTo>
                  <a:pt x="356" y="258"/>
                </a:lnTo>
                <a:lnTo>
                  <a:pt x="360" y="254"/>
                </a:lnTo>
                <a:lnTo>
                  <a:pt x="360" y="252"/>
                </a:lnTo>
                <a:lnTo>
                  <a:pt x="359" y="251"/>
                </a:lnTo>
                <a:lnTo>
                  <a:pt x="348" y="259"/>
                </a:lnTo>
                <a:lnTo>
                  <a:pt x="344" y="260"/>
                </a:lnTo>
                <a:lnTo>
                  <a:pt x="340" y="262"/>
                </a:lnTo>
                <a:lnTo>
                  <a:pt x="338" y="262"/>
                </a:lnTo>
                <a:lnTo>
                  <a:pt x="338" y="265"/>
                </a:lnTo>
                <a:lnTo>
                  <a:pt x="337" y="269"/>
                </a:lnTo>
                <a:lnTo>
                  <a:pt x="329" y="274"/>
                </a:lnTo>
                <a:lnTo>
                  <a:pt x="327" y="274"/>
                </a:lnTo>
                <a:lnTo>
                  <a:pt x="326" y="275"/>
                </a:lnTo>
                <a:lnTo>
                  <a:pt x="322" y="273"/>
                </a:lnTo>
                <a:lnTo>
                  <a:pt x="320" y="273"/>
                </a:lnTo>
                <a:lnTo>
                  <a:pt x="318" y="270"/>
                </a:lnTo>
                <a:lnTo>
                  <a:pt x="316" y="271"/>
                </a:lnTo>
                <a:lnTo>
                  <a:pt x="316" y="273"/>
                </a:lnTo>
                <a:lnTo>
                  <a:pt x="316" y="277"/>
                </a:lnTo>
                <a:lnTo>
                  <a:pt x="318" y="277"/>
                </a:lnTo>
                <a:lnTo>
                  <a:pt x="318" y="278"/>
                </a:lnTo>
                <a:lnTo>
                  <a:pt x="322" y="282"/>
                </a:lnTo>
                <a:lnTo>
                  <a:pt x="320" y="289"/>
                </a:lnTo>
                <a:lnTo>
                  <a:pt x="311" y="295"/>
                </a:lnTo>
                <a:lnTo>
                  <a:pt x="311" y="296"/>
                </a:lnTo>
                <a:lnTo>
                  <a:pt x="311" y="299"/>
                </a:lnTo>
                <a:lnTo>
                  <a:pt x="318" y="308"/>
                </a:lnTo>
                <a:lnTo>
                  <a:pt x="318" y="320"/>
                </a:lnTo>
                <a:lnTo>
                  <a:pt x="318" y="323"/>
                </a:lnTo>
                <a:lnTo>
                  <a:pt x="319" y="327"/>
                </a:lnTo>
                <a:lnTo>
                  <a:pt x="322" y="329"/>
                </a:lnTo>
                <a:lnTo>
                  <a:pt x="323" y="330"/>
                </a:lnTo>
                <a:lnTo>
                  <a:pt x="322" y="331"/>
                </a:lnTo>
                <a:lnTo>
                  <a:pt x="318" y="333"/>
                </a:lnTo>
                <a:lnTo>
                  <a:pt x="316" y="333"/>
                </a:lnTo>
                <a:lnTo>
                  <a:pt x="312" y="334"/>
                </a:lnTo>
                <a:lnTo>
                  <a:pt x="311" y="333"/>
                </a:lnTo>
                <a:lnTo>
                  <a:pt x="304" y="329"/>
                </a:lnTo>
                <a:lnTo>
                  <a:pt x="304" y="327"/>
                </a:lnTo>
                <a:lnTo>
                  <a:pt x="299" y="329"/>
                </a:lnTo>
                <a:lnTo>
                  <a:pt x="295" y="333"/>
                </a:lnTo>
                <a:lnTo>
                  <a:pt x="292" y="337"/>
                </a:lnTo>
                <a:lnTo>
                  <a:pt x="284" y="335"/>
                </a:lnTo>
                <a:lnTo>
                  <a:pt x="282" y="334"/>
                </a:lnTo>
                <a:lnTo>
                  <a:pt x="278" y="337"/>
                </a:lnTo>
                <a:lnTo>
                  <a:pt x="277" y="337"/>
                </a:lnTo>
                <a:lnTo>
                  <a:pt x="271" y="342"/>
                </a:lnTo>
                <a:lnTo>
                  <a:pt x="270" y="341"/>
                </a:lnTo>
                <a:lnTo>
                  <a:pt x="265" y="340"/>
                </a:lnTo>
                <a:lnTo>
                  <a:pt x="265" y="333"/>
                </a:lnTo>
                <a:lnTo>
                  <a:pt x="271" y="333"/>
                </a:lnTo>
                <a:lnTo>
                  <a:pt x="274" y="331"/>
                </a:lnTo>
                <a:lnTo>
                  <a:pt x="278" y="329"/>
                </a:lnTo>
                <a:lnTo>
                  <a:pt x="284" y="323"/>
                </a:lnTo>
                <a:lnTo>
                  <a:pt x="289" y="323"/>
                </a:lnTo>
                <a:lnTo>
                  <a:pt x="293" y="322"/>
                </a:lnTo>
                <a:lnTo>
                  <a:pt x="296" y="322"/>
                </a:lnTo>
                <a:lnTo>
                  <a:pt x="289" y="319"/>
                </a:lnTo>
                <a:lnTo>
                  <a:pt x="290" y="316"/>
                </a:lnTo>
                <a:lnTo>
                  <a:pt x="292" y="314"/>
                </a:lnTo>
                <a:lnTo>
                  <a:pt x="295" y="311"/>
                </a:lnTo>
                <a:lnTo>
                  <a:pt x="299" y="307"/>
                </a:lnTo>
                <a:lnTo>
                  <a:pt x="299" y="305"/>
                </a:lnTo>
                <a:lnTo>
                  <a:pt x="297" y="303"/>
                </a:lnTo>
                <a:lnTo>
                  <a:pt x="292" y="308"/>
                </a:lnTo>
                <a:lnTo>
                  <a:pt x="290" y="311"/>
                </a:lnTo>
                <a:lnTo>
                  <a:pt x="289" y="311"/>
                </a:lnTo>
                <a:lnTo>
                  <a:pt x="285" y="315"/>
                </a:lnTo>
                <a:lnTo>
                  <a:pt x="285" y="316"/>
                </a:lnTo>
                <a:lnTo>
                  <a:pt x="281" y="320"/>
                </a:lnTo>
                <a:lnTo>
                  <a:pt x="274" y="327"/>
                </a:lnTo>
                <a:lnTo>
                  <a:pt x="269" y="329"/>
                </a:lnTo>
                <a:lnTo>
                  <a:pt x="260" y="326"/>
                </a:lnTo>
                <a:lnTo>
                  <a:pt x="259" y="325"/>
                </a:lnTo>
                <a:lnTo>
                  <a:pt x="258" y="325"/>
                </a:lnTo>
                <a:lnTo>
                  <a:pt x="251" y="319"/>
                </a:lnTo>
                <a:lnTo>
                  <a:pt x="241" y="319"/>
                </a:lnTo>
                <a:lnTo>
                  <a:pt x="239" y="319"/>
                </a:lnTo>
                <a:lnTo>
                  <a:pt x="237" y="318"/>
                </a:lnTo>
                <a:lnTo>
                  <a:pt x="236" y="315"/>
                </a:lnTo>
                <a:lnTo>
                  <a:pt x="235" y="314"/>
                </a:lnTo>
                <a:lnTo>
                  <a:pt x="225" y="310"/>
                </a:lnTo>
                <a:lnTo>
                  <a:pt x="224" y="307"/>
                </a:lnTo>
                <a:lnTo>
                  <a:pt x="222" y="305"/>
                </a:lnTo>
                <a:lnTo>
                  <a:pt x="226" y="301"/>
                </a:lnTo>
                <a:lnTo>
                  <a:pt x="229" y="300"/>
                </a:lnTo>
                <a:lnTo>
                  <a:pt x="235" y="295"/>
                </a:lnTo>
                <a:lnTo>
                  <a:pt x="237" y="295"/>
                </a:lnTo>
                <a:lnTo>
                  <a:pt x="240" y="290"/>
                </a:lnTo>
                <a:lnTo>
                  <a:pt x="245" y="280"/>
                </a:lnTo>
                <a:lnTo>
                  <a:pt x="251" y="266"/>
                </a:lnTo>
                <a:lnTo>
                  <a:pt x="251" y="265"/>
                </a:lnTo>
                <a:lnTo>
                  <a:pt x="252" y="259"/>
                </a:lnTo>
                <a:lnTo>
                  <a:pt x="252" y="258"/>
                </a:lnTo>
                <a:lnTo>
                  <a:pt x="247" y="260"/>
                </a:lnTo>
                <a:lnTo>
                  <a:pt x="245" y="269"/>
                </a:lnTo>
                <a:lnTo>
                  <a:pt x="244" y="274"/>
                </a:lnTo>
                <a:lnTo>
                  <a:pt x="236" y="281"/>
                </a:lnTo>
                <a:lnTo>
                  <a:pt x="233" y="289"/>
                </a:lnTo>
                <a:lnTo>
                  <a:pt x="232" y="290"/>
                </a:lnTo>
                <a:lnTo>
                  <a:pt x="229" y="293"/>
                </a:lnTo>
                <a:lnTo>
                  <a:pt x="226" y="295"/>
                </a:lnTo>
                <a:lnTo>
                  <a:pt x="224" y="297"/>
                </a:lnTo>
                <a:lnTo>
                  <a:pt x="224" y="290"/>
                </a:lnTo>
                <a:lnTo>
                  <a:pt x="222" y="285"/>
                </a:lnTo>
                <a:lnTo>
                  <a:pt x="222" y="286"/>
                </a:lnTo>
                <a:lnTo>
                  <a:pt x="220" y="288"/>
                </a:lnTo>
                <a:lnTo>
                  <a:pt x="218" y="293"/>
                </a:lnTo>
                <a:lnTo>
                  <a:pt x="215" y="292"/>
                </a:lnTo>
                <a:lnTo>
                  <a:pt x="215" y="295"/>
                </a:lnTo>
                <a:lnTo>
                  <a:pt x="217" y="297"/>
                </a:lnTo>
                <a:lnTo>
                  <a:pt x="217" y="300"/>
                </a:lnTo>
                <a:lnTo>
                  <a:pt x="218" y="307"/>
                </a:lnTo>
                <a:lnTo>
                  <a:pt x="218" y="307"/>
                </a:lnTo>
                <a:lnTo>
                  <a:pt x="213" y="304"/>
                </a:lnTo>
                <a:lnTo>
                  <a:pt x="213" y="310"/>
                </a:lnTo>
                <a:lnTo>
                  <a:pt x="218" y="311"/>
                </a:lnTo>
                <a:lnTo>
                  <a:pt x="217" y="320"/>
                </a:lnTo>
                <a:lnTo>
                  <a:pt x="215" y="323"/>
                </a:lnTo>
                <a:lnTo>
                  <a:pt x="215" y="327"/>
                </a:lnTo>
                <a:lnTo>
                  <a:pt x="206" y="327"/>
                </a:lnTo>
                <a:lnTo>
                  <a:pt x="206" y="333"/>
                </a:lnTo>
                <a:lnTo>
                  <a:pt x="194" y="331"/>
                </a:lnTo>
                <a:lnTo>
                  <a:pt x="176" y="319"/>
                </a:lnTo>
                <a:lnTo>
                  <a:pt x="176" y="316"/>
                </a:lnTo>
                <a:lnTo>
                  <a:pt x="176" y="310"/>
                </a:lnTo>
                <a:lnTo>
                  <a:pt x="168" y="314"/>
                </a:lnTo>
                <a:lnTo>
                  <a:pt x="162" y="315"/>
                </a:lnTo>
                <a:lnTo>
                  <a:pt x="159" y="315"/>
                </a:lnTo>
                <a:lnTo>
                  <a:pt x="155" y="316"/>
                </a:lnTo>
                <a:lnTo>
                  <a:pt x="154" y="316"/>
                </a:lnTo>
                <a:lnTo>
                  <a:pt x="149" y="312"/>
                </a:lnTo>
                <a:lnTo>
                  <a:pt x="155" y="307"/>
                </a:lnTo>
                <a:lnTo>
                  <a:pt x="159" y="303"/>
                </a:lnTo>
                <a:lnTo>
                  <a:pt x="158" y="300"/>
                </a:lnTo>
                <a:lnTo>
                  <a:pt x="154" y="299"/>
                </a:lnTo>
                <a:lnTo>
                  <a:pt x="153" y="303"/>
                </a:lnTo>
                <a:lnTo>
                  <a:pt x="147" y="307"/>
                </a:lnTo>
                <a:lnTo>
                  <a:pt x="140" y="312"/>
                </a:lnTo>
                <a:lnTo>
                  <a:pt x="132" y="312"/>
                </a:lnTo>
                <a:lnTo>
                  <a:pt x="125" y="308"/>
                </a:lnTo>
                <a:lnTo>
                  <a:pt x="125" y="303"/>
                </a:lnTo>
                <a:lnTo>
                  <a:pt x="124" y="297"/>
                </a:lnTo>
                <a:lnTo>
                  <a:pt x="120" y="303"/>
                </a:lnTo>
                <a:lnTo>
                  <a:pt x="120" y="304"/>
                </a:lnTo>
                <a:lnTo>
                  <a:pt x="119" y="308"/>
                </a:lnTo>
                <a:lnTo>
                  <a:pt x="110" y="304"/>
                </a:lnTo>
                <a:lnTo>
                  <a:pt x="109" y="312"/>
                </a:lnTo>
                <a:lnTo>
                  <a:pt x="106" y="311"/>
                </a:lnTo>
                <a:lnTo>
                  <a:pt x="98" y="308"/>
                </a:lnTo>
                <a:lnTo>
                  <a:pt x="93" y="315"/>
                </a:lnTo>
                <a:lnTo>
                  <a:pt x="83" y="322"/>
                </a:lnTo>
                <a:lnTo>
                  <a:pt x="82" y="323"/>
                </a:lnTo>
                <a:lnTo>
                  <a:pt x="74" y="323"/>
                </a:lnTo>
                <a:lnTo>
                  <a:pt x="72" y="323"/>
                </a:lnTo>
                <a:lnTo>
                  <a:pt x="68" y="323"/>
                </a:lnTo>
                <a:lnTo>
                  <a:pt x="67" y="323"/>
                </a:lnTo>
                <a:lnTo>
                  <a:pt x="65" y="312"/>
                </a:lnTo>
                <a:lnTo>
                  <a:pt x="63" y="304"/>
                </a:lnTo>
                <a:lnTo>
                  <a:pt x="57" y="308"/>
                </a:lnTo>
                <a:lnTo>
                  <a:pt x="50" y="314"/>
                </a:lnTo>
                <a:lnTo>
                  <a:pt x="49" y="312"/>
                </a:lnTo>
                <a:lnTo>
                  <a:pt x="46" y="312"/>
                </a:lnTo>
                <a:lnTo>
                  <a:pt x="48" y="308"/>
                </a:lnTo>
                <a:lnTo>
                  <a:pt x="49" y="305"/>
                </a:lnTo>
                <a:lnTo>
                  <a:pt x="53" y="305"/>
                </a:lnTo>
                <a:lnTo>
                  <a:pt x="54" y="303"/>
                </a:lnTo>
                <a:lnTo>
                  <a:pt x="53" y="301"/>
                </a:lnTo>
                <a:lnTo>
                  <a:pt x="49" y="297"/>
                </a:lnTo>
                <a:lnTo>
                  <a:pt x="42" y="299"/>
                </a:lnTo>
                <a:lnTo>
                  <a:pt x="35" y="295"/>
                </a:lnTo>
                <a:lnTo>
                  <a:pt x="33" y="293"/>
                </a:lnTo>
                <a:lnTo>
                  <a:pt x="35" y="288"/>
                </a:lnTo>
                <a:lnTo>
                  <a:pt x="35" y="286"/>
                </a:lnTo>
                <a:lnTo>
                  <a:pt x="41" y="288"/>
                </a:lnTo>
                <a:lnTo>
                  <a:pt x="44" y="288"/>
                </a:lnTo>
                <a:lnTo>
                  <a:pt x="49" y="292"/>
                </a:lnTo>
                <a:lnTo>
                  <a:pt x="50" y="293"/>
                </a:lnTo>
                <a:lnTo>
                  <a:pt x="54" y="296"/>
                </a:lnTo>
                <a:lnTo>
                  <a:pt x="57" y="292"/>
                </a:lnTo>
                <a:lnTo>
                  <a:pt x="57" y="290"/>
                </a:lnTo>
                <a:lnTo>
                  <a:pt x="50" y="284"/>
                </a:lnTo>
                <a:lnTo>
                  <a:pt x="46" y="280"/>
                </a:lnTo>
                <a:lnTo>
                  <a:pt x="45" y="280"/>
                </a:lnTo>
                <a:lnTo>
                  <a:pt x="39" y="280"/>
                </a:lnTo>
                <a:lnTo>
                  <a:pt x="24" y="278"/>
                </a:lnTo>
                <a:lnTo>
                  <a:pt x="30" y="274"/>
                </a:lnTo>
                <a:lnTo>
                  <a:pt x="29" y="273"/>
                </a:lnTo>
                <a:lnTo>
                  <a:pt x="29" y="271"/>
                </a:lnTo>
                <a:lnTo>
                  <a:pt x="22" y="263"/>
                </a:lnTo>
                <a:lnTo>
                  <a:pt x="34" y="260"/>
                </a:lnTo>
                <a:lnTo>
                  <a:pt x="39" y="259"/>
                </a:lnTo>
                <a:lnTo>
                  <a:pt x="46" y="259"/>
                </a:lnTo>
                <a:lnTo>
                  <a:pt x="54" y="260"/>
                </a:lnTo>
                <a:lnTo>
                  <a:pt x="54" y="256"/>
                </a:lnTo>
                <a:lnTo>
                  <a:pt x="54" y="252"/>
                </a:lnTo>
                <a:lnTo>
                  <a:pt x="57" y="252"/>
                </a:lnTo>
                <a:lnTo>
                  <a:pt x="63" y="252"/>
                </a:lnTo>
                <a:lnTo>
                  <a:pt x="67" y="259"/>
                </a:lnTo>
                <a:lnTo>
                  <a:pt x="68" y="258"/>
                </a:lnTo>
                <a:lnTo>
                  <a:pt x="67" y="252"/>
                </a:lnTo>
                <a:lnTo>
                  <a:pt x="78" y="248"/>
                </a:lnTo>
                <a:lnTo>
                  <a:pt x="83" y="248"/>
                </a:lnTo>
                <a:lnTo>
                  <a:pt x="93" y="251"/>
                </a:lnTo>
                <a:lnTo>
                  <a:pt x="97" y="252"/>
                </a:lnTo>
                <a:lnTo>
                  <a:pt x="99" y="254"/>
                </a:lnTo>
                <a:lnTo>
                  <a:pt x="105" y="254"/>
                </a:lnTo>
                <a:lnTo>
                  <a:pt x="106" y="254"/>
                </a:lnTo>
                <a:lnTo>
                  <a:pt x="112" y="254"/>
                </a:lnTo>
                <a:lnTo>
                  <a:pt x="112" y="251"/>
                </a:lnTo>
                <a:lnTo>
                  <a:pt x="106" y="248"/>
                </a:lnTo>
                <a:lnTo>
                  <a:pt x="102" y="247"/>
                </a:lnTo>
                <a:lnTo>
                  <a:pt x="86" y="243"/>
                </a:lnTo>
                <a:lnTo>
                  <a:pt x="82" y="241"/>
                </a:lnTo>
                <a:lnTo>
                  <a:pt x="80" y="241"/>
                </a:lnTo>
                <a:lnTo>
                  <a:pt x="72" y="244"/>
                </a:lnTo>
                <a:lnTo>
                  <a:pt x="69" y="244"/>
                </a:lnTo>
                <a:lnTo>
                  <a:pt x="61" y="244"/>
                </a:lnTo>
                <a:lnTo>
                  <a:pt x="52" y="244"/>
                </a:lnTo>
                <a:lnTo>
                  <a:pt x="49" y="250"/>
                </a:lnTo>
                <a:lnTo>
                  <a:pt x="41" y="251"/>
                </a:lnTo>
                <a:lnTo>
                  <a:pt x="37" y="251"/>
                </a:lnTo>
                <a:lnTo>
                  <a:pt x="39" y="247"/>
                </a:lnTo>
                <a:lnTo>
                  <a:pt x="33" y="247"/>
                </a:lnTo>
                <a:lnTo>
                  <a:pt x="33" y="235"/>
                </a:lnTo>
                <a:lnTo>
                  <a:pt x="44" y="239"/>
                </a:lnTo>
                <a:lnTo>
                  <a:pt x="45" y="230"/>
                </a:lnTo>
                <a:lnTo>
                  <a:pt x="52" y="229"/>
                </a:lnTo>
                <a:lnTo>
                  <a:pt x="50" y="229"/>
                </a:lnTo>
                <a:lnTo>
                  <a:pt x="50" y="225"/>
                </a:lnTo>
                <a:lnTo>
                  <a:pt x="46" y="226"/>
                </a:lnTo>
                <a:lnTo>
                  <a:pt x="31" y="229"/>
                </a:lnTo>
                <a:lnTo>
                  <a:pt x="30" y="225"/>
                </a:lnTo>
                <a:lnTo>
                  <a:pt x="41" y="220"/>
                </a:lnTo>
                <a:lnTo>
                  <a:pt x="48" y="220"/>
                </a:lnTo>
                <a:lnTo>
                  <a:pt x="54" y="220"/>
                </a:lnTo>
                <a:lnTo>
                  <a:pt x="54" y="220"/>
                </a:lnTo>
                <a:lnTo>
                  <a:pt x="61" y="221"/>
                </a:lnTo>
                <a:lnTo>
                  <a:pt x="64" y="214"/>
                </a:lnTo>
                <a:lnTo>
                  <a:pt x="76" y="222"/>
                </a:lnTo>
                <a:lnTo>
                  <a:pt x="78" y="218"/>
                </a:lnTo>
                <a:lnTo>
                  <a:pt x="86" y="221"/>
                </a:lnTo>
                <a:lnTo>
                  <a:pt x="86" y="226"/>
                </a:lnTo>
                <a:lnTo>
                  <a:pt x="86" y="228"/>
                </a:lnTo>
                <a:lnTo>
                  <a:pt x="90" y="229"/>
                </a:lnTo>
                <a:lnTo>
                  <a:pt x="95" y="230"/>
                </a:lnTo>
                <a:lnTo>
                  <a:pt x="98" y="232"/>
                </a:lnTo>
                <a:lnTo>
                  <a:pt x="106" y="232"/>
                </a:lnTo>
                <a:lnTo>
                  <a:pt x="112" y="229"/>
                </a:lnTo>
                <a:lnTo>
                  <a:pt x="113" y="229"/>
                </a:lnTo>
                <a:lnTo>
                  <a:pt x="120" y="225"/>
                </a:lnTo>
                <a:lnTo>
                  <a:pt x="128" y="228"/>
                </a:lnTo>
                <a:lnTo>
                  <a:pt x="136" y="232"/>
                </a:lnTo>
                <a:lnTo>
                  <a:pt x="138" y="230"/>
                </a:lnTo>
                <a:lnTo>
                  <a:pt x="138" y="229"/>
                </a:lnTo>
                <a:lnTo>
                  <a:pt x="138" y="229"/>
                </a:lnTo>
                <a:lnTo>
                  <a:pt x="135" y="228"/>
                </a:lnTo>
                <a:lnTo>
                  <a:pt x="135" y="222"/>
                </a:lnTo>
                <a:lnTo>
                  <a:pt x="131" y="218"/>
                </a:lnTo>
                <a:lnTo>
                  <a:pt x="129" y="217"/>
                </a:lnTo>
                <a:lnTo>
                  <a:pt x="127" y="217"/>
                </a:lnTo>
                <a:lnTo>
                  <a:pt x="123" y="215"/>
                </a:lnTo>
                <a:lnTo>
                  <a:pt x="113" y="220"/>
                </a:lnTo>
                <a:lnTo>
                  <a:pt x="112" y="221"/>
                </a:lnTo>
                <a:lnTo>
                  <a:pt x="109" y="226"/>
                </a:lnTo>
                <a:lnTo>
                  <a:pt x="106" y="225"/>
                </a:lnTo>
                <a:lnTo>
                  <a:pt x="98" y="225"/>
                </a:lnTo>
                <a:lnTo>
                  <a:pt x="94" y="225"/>
                </a:lnTo>
                <a:lnTo>
                  <a:pt x="90" y="222"/>
                </a:lnTo>
                <a:lnTo>
                  <a:pt x="95" y="217"/>
                </a:lnTo>
                <a:lnTo>
                  <a:pt x="97" y="217"/>
                </a:lnTo>
                <a:lnTo>
                  <a:pt x="90" y="215"/>
                </a:lnTo>
                <a:lnTo>
                  <a:pt x="82" y="214"/>
                </a:lnTo>
                <a:lnTo>
                  <a:pt x="71" y="211"/>
                </a:lnTo>
                <a:lnTo>
                  <a:pt x="65" y="209"/>
                </a:lnTo>
                <a:lnTo>
                  <a:pt x="63" y="207"/>
                </a:lnTo>
                <a:lnTo>
                  <a:pt x="59" y="206"/>
                </a:lnTo>
                <a:lnTo>
                  <a:pt x="56" y="205"/>
                </a:lnTo>
                <a:lnTo>
                  <a:pt x="57" y="200"/>
                </a:lnTo>
                <a:lnTo>
                  <a:pt x="57" y="198"/>
                </a:lnTo>
                <a:lnTo>
                  <a:pt x="59" y="195"/>
                </a:lnTo>
                <a:lnTo>
                  <a:pt x="69" y="199"/>
                </a:lnTo>
                <a:lnTo>
                  <a:pt x="74" y="199"/>
                </a:lnTo>
                <a:lnTo>
                  <a:pt x="76" y="196"/>
                </a:lnTo>
                <a:lnTo>
                  <a:pt x="69" y="191"/>
                </a:lnTo>
                <a:lnTo>
                  <a:pt x="65" y="188"/>
                </a:lnTo>
                <a:lnTo>
                  <a:pt x="84" y="190"/>
                </a:lnTo>
                <a:lnTo>
                  <a:pt x="87" y="184"/>
                </a:lnTo>
                <a:lnTo>
                  <a:pt x="78" y="184"/>
                </a:lnTo>
                <a:lnTo>
                  <a:pt x="69" y="183"/>
                </a:lnTo>
                <a:lnTo>
                  <a:pt x="57" y="181"/>
                </a:lnTo>
                <a:lnTo>
                  <a:pt x="38" y="187"/>
                </a:lnTo>
                <a:lnTo>
                  <a:pt x="35" y="184"/>
                </a:lnTo>
                <a:lnTo>
                  <a:pt x="37" y="180"/>
                </a:lnTo>
                <a:lnTo>
                  <a:pt x="41" y="177"/>
                </a:lnTo>
                <a:lnTo>
                  <a:pt x="56" y="177"/>
                </a:lnTo>
                <a:lnTo>
                  <a:pt x="63" y="177"/>
                </a:lnTo>
                <a:lnTo>
                  <a:pt x="74" y="177"/>
                </a:lnTo>
                <a:lnTo>
                  <a:pt x="80" y="179"/>
                </a:lnTo>
                <a:lnTo>
                  <a:pt x="84" y="179"/>
                </a:lnTo>
                <a:lnTo>
                  <a:pt x="87" y="176"/>
                </a:lnTo>
                <a:lnTo>
                  <a:pt x="86" y="173"/>
                </a:lnTo>
                <a:lnTo>
                  <a:pt x="76" y="169"/>
                </a:lnTo>
                <a:lnTo>
                  <a:pt x="67" y="168"/>
                </a:lnTo>
                <a:lnTo>
                  <a:pt x="54" y="168"/>
                </a:lnTo>
                <a:lnTo>
                  <a:pt x="48" y="168"/>
                </a:lnTo>
                <a:lnTo>
                  <a:pt x="44" y="165"/>
                </a:lnTo>
                <a:lnTo>
                  <a:pt x="41" y="164"/>
                </a:lnTo>
                <a:lnTo>
                  <a:pt x="39" y="160"/>
                </a:lnTo>
                <a:lnTo>
                  <a:pt x="41" y="155"/>
                </a:lnTo>
                <a:lnTo>
                  <a:pt x="44" y="149"/>
                </a:lnTo>
                <a:lnTo>
                  <a:pt x="44" y="143"/>
                </a:lnTo>
                <a:lnTo>
                  <a:pt x="45" y="142"/>
                </a:lnTo>
                <a:lnTo>
                  <a:pt x="52" y="138"/>
                </a:lnTo>
                <a:lnTo>
                  <a:pt x="54" y="143"/>
                </a:lnTo>
                <a:lnTo>
                  <a:pt x="56" y="146"/>
                </a:lnTo>
                <a:lnTo>
                  <a:pt x="56" y="149"/>
                </a:lnTo>
                <a:lnTo>
                  <a:pt x="61" y="153"/>
                </a:lnTo>
                <a:lnTo>
                  <a:pt x="63" y="151"/>
                </a:lnTo>
                <a:lnTo>
                  <a:pt x="69" y="150"/>
                </a:lnTo>
                <a:lnTo>
                  <a:pt x="64" y="146"/>
                </a:lnTo>
                <a:lnTo>
                  <a:pt x="64" y="142"/>
                </a:lnTo>
                <a:lnTo>
                  <a:pt x="69" y="140"/>
                </a:lnTo>
                <a:lnTo>
                  <a:pt x="75" y="139"/>
                </a:lnTo>
                <a:lnTo>
                  <a:pt x="75" y="138"/>
                </a:lnTo>
                <a:lnTo>
                  <a:pt x="68" y="136"/>
                </a:lnTo>
                <a:lnTo>
                  <a:pt x="60" y="136"/>
                </a:lnTo>
                <a:lnTo>
                  <a:pt x="57" y="136"/>
                </a:lnTo>
                <a:lnTo>
                  <a:pt x="56" y="135"/>
                </a:lnTo>
                <a:lnTo>
                  <a:pt x="57" y="134"/>
                </a:lnTo>
                <a:lnTo>
                  <a:pt x="64" y="130"/>
                </a:lnTo>
                <a:lnTo>
                  <a:pt x="68" y="127"/>
                </a:lnTo>
                <a:lnTo>
                  <a:pt x="78" y="127"/>
                </a:lnTo>
                <a:lnTo>
                  <a:pt x="83" y="128"/>
                </a:lnTo>
                <a:lnTo>
                  <a:pt x="89" y="127"/>
                </a:lnTo>
                <a:lnTo>
                  <a:pt x="90" y="125"/>
                </a:lnTo>
                <a:lnTo>
                  <a:pt x="91" y="121"/>
                </a:lnTo>
                <a:lnTo>
                  <a:pt x="89" y="117"/>
                </a:lnTo>
                <a:lnTo>
                  <a:pt x="91" y="112"/>
                </a:lnTo>
                <a:lnTo>
                  <a:pt x="99" y="108"/>
                </a:lnTo>
                <a:lnTo>
                  <a:pt x="105" y="106"/>
                </a:lnTo>
                <a:lnTo>
                  <a:pt x="106" y="108"/>
                </a:lnTo>
                <a:lnTo>
                  <a:pt x="112" y="110"/>
                </a:lnTo>
                <a:lnTo>
                  <a:pt x="120" y="113"/>
                </a:lnTo>
                <a:lnTo>
                  <a:pt x="128" y="117"/>
                </a:lnTo>
                <a:lnTo>
                  <a:pt x="134" y="119"/>
                </a:lnTo>
                <a:lnTo>
                  <a:pt x="135" y="124"/>
                </a:lnTo>
                <a:lnTo>
                  <a:pt x="136" y="127"/>
                </a:lnTo>
                <a:lnTo>
                  <a:pt x="129" y="130"/>
                </a:lnTo>
                <a:lnTo>
                  <a:pt x="121" y="132"/>
                </a:lnTo>
                <a:lnTo>
                  <a:pt x="123" y="134"/>
                </a:lnTo>
                <a:lnTo>
                  <a:pt x="125" y="136"/>
                </a:lnTo>
                <a:lnTo>
                  <a:pt x="131" y="132"/>
                </a:lnTo>
                <a:lnTo>
                  <a:pt x="142" y="131"/>
                </a:lnTo>
                <a:lnTo>
                  <a:pt x="151" y="131"/>
                </a:lnTo>
                <a:lnTo>
                  <a:pt x="161" y="131"/>
                </a:lnTo>
                <a:lnTo>
                  <a:pt x="166" y="132"/>
                </a:lnTo>
                <a:lnTo>
                  <a:pt x="161" y="146"/>
                </a:lnTo>
                <a:lnTo>
                  <a:pt x="157" y="154"/>
                </a:lnTo>
                <a:lnTo>
                  <a:pt x="155" y="158"/>
                </a:lnTo>
                <a:lnTo>
                  <a:pt x="162" y="157"/>
                </a:lnTo>
                <a:lnTo>
                  <a:pt x="166" y="150"/>
                </a:lnTo>
                <a:lnTo>
                  <a:pt x="168" y="149"/>
                </a:lnTo>
                <a:lnTo>
                  <a:pt x="172" y="139"/>
                </a:lnTo>
                <a:lnTo>
                  <a:pt x="176" y="135"/>
                </a:lnTo>
                <a:lnTo>
                  <a:pt x="176" y="138"/>
                </a:lnTo>
                <a:lnTo>
                  <a:pt x="177" y="140"/>
                </a:lnTo>
                <a:lnTo>
                  <a:pt x="179" y="149"/>
                </a:lnTo>
                <a:lnTo>
                  <a:pt x="184" y="154"/>
                </a:lnTo>
                <a:lnTo>
                  <a:pt x="188" y="157"/>
                </a:lnTo>
                <a:lnTo>
                  <a:pt x="189" y="157"/>
                </a:lnTo>
                <a:lnTo>
                  <a:pt x="192" y="154"/>
                </a:lnTo>
                <a:lnTo>
                  <a:pt x="188" y="146"/>
                </a:lnTo>
                <a:lnTo>
                  <a:pt x="187" y="143"/>
                </a:lnTo>
                <a:lnTo>
                  <a:pt x="185" y="140"/>
                </a:lnTo>
                <a:lnTo>
                  <a:pt x="194" y="140"/>
                </a:lnTo>
                <a:lnTo>
                  <a:pt x="196" y="140"/>
                </a:lnTo>
                <a:lnTo>
                  <a:pt x="205" y="140"/>
                </a:lnTo>
                <a:lnTo>
                  <a:pt x="209" y="140"/>
                </a:lnTo>
                <a:lnTo>
                  <a:pt x="218" y="149"/>
                </a:lnTo>
                <a:lnTo>
                  <a:pt x="226" y="153"/>
                </a:lnTo>
                <a:lnTo>
                  <a:pt x="230" y="154"/>
                </a:lnTo>
                <a:lnTo>
                  <a:pt x="233" y="153"/>
                </a:lnTo>
                <a:lnTo>
                  <a:pt x="243" y="147"/>
                </a:lnTo>
                <a:lnTo>
                  <a:pt x="244" y="146"/>
                </a:lnTo>
                <a:lnTo>
                  <a:pt x="250" y="142"/>
                </a:lnTo>
                <a:lnTo>
                  <a:pt x="251" y="142"/>
                </a:lnTo>
                <a:lnTo>
                  <a:pt x="250" y="140"/>
                </a:lnTo>
                <a:lnTo>
                  <a:pt x="248" y="139"/>
                </a:lnTo>
                <a:lnTo>
                  <a:pt x="247" y="138"/>
                </a:lnTo>
                <a:lnTo>
                  <a:pt x="256" y="139"/>
                </a:lnTo>
                <a:lnTo>
                  <a:pt x="266" y="143"/>
                </a:lnTo>
                <a:lnTo>
                  <a:pt x="267" y="146"/>
                </a:lnTo>
                <a:lnTo>
                  <a:pt x="270" y="149"/>
                </a:lnTo>
                <a:lnTo>
                  <a:pt x="275" y="142"/>
                </a:lnTo>
                <a:lnTo>
                  <a:pt x="270" y="138"/>
                </a:lnTo>
                <a:lnTo>
                  <a:pt x="260" y="135"/>
                </a:lnTo>
                <a:lnTo>
                  <a:pt x="260" y="131"/>
                </a:lnTo>
                <a:lnTo>
                  <a:pt x="254" y="132"/>
                </a:lnTo>
                <a:lnTo>
                  <a:pt x="243" y="131"/>
                </a:lnTo>
                <a:lnTo>
                  <a:pt x="240" y="134"/>
                </a:lnTo>
                <a:lnTo>
                  <a:pt x="239" y="138"/>
                </a:lnTo>
                <a:lnTo>
                  <a:pt x="236" y="142"/>
                </a:lnTo>
                <a:lnTo>
                  <a:pt x="232" y="143"/>
                </a:lnTo>
                <a:lnTo>
                  <a:pt x="224" y="143"/>
                </a:lnTo>
                <a:lnTo>
                  <a:pt x="218" y="136"/>
                </a:lnTo>
                <a:lnTo>
                  <a:pt x="211" y="132"/>
                </a:lnTo>
                <a:lnTo>
                  <a:pt x="205" y="132"/>
                </a:lnTo>
                <a:lnTo>
                  <a:pt x="203" y="131"/>
                </a:lnTo>
                <a:lnTo>
                  <a:pt x="194" y="134"/>
                </a:lnTo>
                <a:lnTo>
                  <a:pt x="188" y="134"/>
                </a:lnTo>
                <a:lnTo>
                  <a:pt x="183" y="128"/>
                </a:lnTo>
                <a:lnTo>
                  <a:pt x="180" y="127"/>
                </a:lnTo>
                <a:lnTo>
                  <a:pt x="169" y="124"/>
                </a:lnTo>
                <a:lnTo>
                  <a:pt x="159" y="123"/>
                </a:lnTo>
                <a:lnTo>
                  <a:pt x="149" y="125"/>
                </a:lnTo>
                <a:lnTo>
                  <a:pt x="146" y="116"/>
                </a:lnTo>
                <a:lnTo>
                  <a:pt x="170" y="120"/>
                </a:lnTo>
                <a:lnTo>
                  <a:pt x="172" y="117"/>
                </a:lnTo>
                <a:lnTo>
                  <a:pt x="172" y="116"/>
                </a:lnTo>
                <a:lnTo>
                  <a:pt x="162" y="112"/>
                </a:lnTo>
                <a:lnTo>
                  <a:pt x="154" y="110"/>
                </a:lnTo>
                <a:lnTo>
                  <a:pt x="142" y="109"/>
                </a:lnTo>
                <a:lnTo>
                  <a:pt x="132" y="109"/>
                </a:lnTo>
                <a:lnTo>
                  <a:pt x="116" y="104"/>
                </a:lnTo>
                <a:lnTo>
                  <a:pt x="110" y="101"/>
                </a:lnTo>
                <a:lnTo>
                  <a:pt x="106" y="100"/>
                </a:lnTo>
                <a:lnTo>
                  <a:pt x="102" y="98"/>
                </a:lnTo>
                <a:lnTo>
                  <a:pt x="94" y="101"/>
                </a:lnTo>
                <a:lnTo>
                  <a:pt x="87" y="101"/>
                </a:lnTo>
                <a:lnTo>
                  <a:pt x="78" y="101"/>
                </a:lnTo>
                <a:lnTo>
                  <a:pt x="76" y="101"/>
                </a:lnTo>
                <a:lnTo>
                  <a:pt x="71" y="101"/>
                </a:lnTo>
                <a:lnTo>
                  <a:pt x="71" y="97"/>
                </a:lnTo>
                <a:lnTo>
                  <a:pt x="69" y="95"/>
                </a:lnTo>
                <a:lnTo>
                  <a:pt x="78" y="83"/>
                </a:lnTo>
                <a:lnTo>
                  <a:pt x="86" y="86"/>
                </a:lnTo>
                <a:lnTo>
                  <a:pt x="91" y="86"/>
                </a:lnTo>
                <a:lnTo>
                  <a:pt x="98" y="75"/>
                </a:lnTo>
                <a:lnTo>
                  <a:pt x="106" y="76"/>
                </a:lnTo>
                <a:lnTo>
                  <a:pt x="106" y="78"/>
                </a:lnTo>
                <a:lnTo>
                  <a:pt x="106" y="76"/>
                </a:lnTo>
                <a:lnTo>
                  <a:pt x="98" y="70"/>
                </a:lnTo>
                <a:lnTo>
                  <a:pt x="93" y="57"/>
                </a:lnTo>
                <a:lnTo>
                  <a:pt x="89" y="50"/>
                </a:lnTo>
                <a:lnTo>
                  <a:pt x="75" y="48"/>
                </a:lnTo>
                <a:lnTo>
                  <a:pt x="75" y="42"/>
                </a:lnTo>
                <a:lnTo>
                  <a:pt x="80" y="41"/>
                </a:lnTo>
                <a:lnTo>
                  <a:pt x="74" y="34"/>
                </a:lnTo>
                <a:lnTo>
                  <a:pt x="75" y="26"/>
                </a:lnTo>
                <a:lnTo>
                  <a:pt x="89" y="25"/>
                </a:lnTo>
                <a:lnTo>
                  <a:pt x="93" y="33"/>
                </a:lnTo>
                <a:lnTo>
                  <a:pt x="102" y="38"/>
                </a:lnTo>
                <a:lnTo>
                  <a:pt x="97" y="45"/>
                </a:lnTo>
                <a:lnTo>
                  <a:pt x="106" y="57"/>
                </a:lnTo>
                <a:lnTo>
                  <a:pt x="113" y="65"/>
                </a:lnTo>
                <a:lnTo>
                  <a:pt x="114" y="76"/>
                </a:lnTo>
                <a:lnTo>
                  <a:pt x="114" y="78"/>
                </a:lnTo>
                <a:lnTo>
                  <a:pt x="117" y="75"/>
                </a:lnTo>
                <a:lnTo>
                  <a:pt x="120" y="72"/>
                </a:lnTo>
                <a:lnTo>
                  <a:pt x="120" y="65"/>
                </a:lnTo>
                <a:lnTo>
                  <a:pt x="124" y="65"/>
                </a:lnTo>
                <a:lnTo>
                  <a:pt x="128" y="67"/>
                </a:lnTo>
                <a:lnTo>
                  <a:pt x="128" y="64"/>
                </a:lnTo>
                <a:lnTo>
                  <a:pt x="127" y="60"/>
                </a:lnTo>
                <a:lnTo>
                  <a:pt x="125" y="59"/>
                </a:lnTo>
                <a:lnTo>
                  <a:pt x="116" y="53"/>
                </a:lnTo>
                <a:lnTo>
                  <a:pt x="110" y="48"/>
                </a:lnTo>
                <a:lnTo>
                  <a:pt x="119" y="33"/>
                </a:lnTo>
                <a:lnTo>
                  <a:pt x="125" y="34"/>
                </a:lnTo>
                <a:lnTo>
                  <a:pt x="131" y="42"/>
                </a:lnTo>
                <a:lnTo>
                  <a:pt x="139" y="42"/>
                </a:lnTo>
                <a:lnTo>
                  <a:pt x="140" y="50"/>
                </a:lnTo>
                <a:lnTo>
                  <a:pt x="142" y="59"/>
                </a:lnTo>
                <a:lnTo>
                  <a:pt x="146" y="65"/>
                </a:lnTo>
                <a:lnTo>
                  <a:pt x="150" y="64"/>
                </a:lnTo>
                <a:lnTo>
                  <a:pt x="149" y="55"/>
                </a:lnTo>
                <a:lnTo>
                  <a:pt x="147" y="48"/>
                </a:lnTo>
                <a:lnTo>
                  <a:pt x="146" y="42"/>
                </a:lnTo>
                <a:lnTo>
                  <a:pt x="155" y="41"/>
                </a:lnTo>
                <a:lnTo>
                  <a:pt x="165" y="40"/>
                </a:lnTo>
                <a:lnTo>
                  <a:pt x="169" y="41"/>
                </a:lnTo>
                <a:lnTo>
                  <a:pt x="173" y="49"/>
                </a:lnTo>
                <a:lnTo>
                  <a:pt x="172" y="57"/>
                </a:lnTo>
                <a:lnTo>
                  <a:pt x="169" y="64"/>
                </a:lnTo>
                <a:lnTo>
                  <a:pt x="164" y="74"/>
                </a:lnTo>
                <a:lnTo>
                  <a:pt x="159" y="78"/>
                </a:lnTo>
                <a:lnTo>
                  <a:pt x="155" y="85"/>
                </a:lnTo>
                <a:lnTo>
                  <a:pt x="157" y="86"/>
                </a:lnTo>
                <a:lnTo>
                  <a:pt x="159" y="89"/>
                </a:lnTo>
                <a:lnTo>
                  <a:pt x="168" y="80"/>
                </a:lnTo>
                <a:lnTo>
                  <a:pt x="179" y="65"/>
                </a:lnTo>
                <a:lnTo>
                  <a:pt x="181" y="59"/>
                </a:lnTo>
                <a:lnTo>
                  <a:pt x="185" y="61"/>
                </a:lnTo>
                <a:lnTo>
                  <a:pt x="188" y="68"/>
                </a:lnTo>
                <a:lnTo>
                  <a:pt x="185" y="78"/>
                </a:lnTo>
                <a:lnTo>
                  <a:pt x="185" y="78"/>
                </a:lnTo>
                <a:lnTo>
                  <a:pt x="192" y="75"/>
                </a:lnTo>
                <a:lnTo>
                  <a:pt x="195" y="74"/>
                </a:lnTo>
                <a:lnTo>
                  <a:pt x="196" y="74"/>
                </a:lnTo>
                <a:lnTo>
                  <a:pt x="206" y="76"/>
                </a:lnTo>
                <a:lnTo>
                  <a:pt x="211" y="79"/>
                </a:lnTo>
                <a:lnTo>
                  <a:pt x="217" y="80"/>
                </a:lnTo>
                <a:lnTo>
                  <a:pt x="218" y="75"/>
                </a:lnTo>
                <a:lnTo>
                  <a:pt x="210" y="72"/>
                </a:lnTo>
                <a:lnTo>
                  <a:pt x="200" y="67"/>
                </a:lnTo>
                <a:lnTo>
                  <a:pt x="194" y="61"/>
                </a:lnTo>
                <a:lnTo>
                  <a:pt x="194" y="60"/>
                </a:lnTo>
                <a:lnTo>
                  <a:pt x="191" y="55"/>
                </a:lnTo>
                <a:lnTo>
                  <a:pt x="188" y="52"/>
                </a:lnTo>
                <a:lnTo>
                  <a:pt x="185" y="48"/>
                </a:lnTo>
                <a:lnTo>
                  <a:pt x="184" y="44"/>
                </a:lnTo>
                <a:lnTo>
                  <a:pt x="183" y="41"/>
                </a:lnTo>
                <a:lnTo>
                  <a:pt x="183" y="38"/>
                </a:lnTo>
                <a:lnTo>
                  <a:pt x="183" y="37"/>
                </a:lnTo>
                <a:lnTo>
                  <a:pt x="181" y="35"/>
                </a:lnTo>
                <a:lnTo>
                  <a:pt x="183" y="35"/>
                </a:lnTo>
                <a:lnTo>
                  <a:pt x="192" y="42"/>
                </a:lnTo>
                <a:lnTo>
                  <a:pt x="194" y="42"/>
                </a:lnTo>
                <a:lnTo>
                  <a:pt x="198" y="44"/>
                </a:lnTo>
                <a:lnTo>
                  <a:pt x="200" y="41"/>
                </a:lnTo>
                <a:lnTo>
                  <a:pt x="198" y="40"/>
                </a:lnTo>
                <a:lnTo>
                  <a:pt x="196" y="38"/>
                </a:lnTo>
                <a:lnTo>
                  <a:pt x="188" y="34"/>
                </a:lnTo>
                <a:lnTo>
                  <a:pt x="185" y="29"/>
                </a:lnTo>
                <a:lnTo>
                  <a:pt x="183" y="26"/>
                </a:lnTo>
                <a:lnTo>
                  <a:pt x="192" y="18"/>
                </a:lnTo>
                <a:lnTo>
                  <a:pt x="215" y="3"/>
                </a:lnTo>
                <a:lnTo>
                  <a:pt x="229" y="0"/>
                </a:lnTo>
                <a:lnTo>
                  <a:pt x="232" y="0"/>
                </a:lnTo>
                <a:lnTo>
                  <a:pt x="233" y="0"/>
                </a:lnTo>
                <a:lnTo>
                  <a:pt x="233" y="1"/>
                </a:lnTo>
                <a:lnTo>
                  <a:pt x="237" y="16"/>
                </a:lnTo>
                <a:lnTo>
                  <a:pt x="239" y="29"/>
                </a:lnTo>
                <a:lnTo>
                  <a:pt x="241" y="34"/>
                </a:lnTo>
                <a:lnTo>
                  <a:pt x="244" y="40"/>
                </a:lnTo>
                <a:lnTo>
                  <a:pt x="244" y="42"/>
                </a:lnTo>
                <a:lnTo>
                  <a:pt x="247" y="49"/>
                </a:lnTo>
                <a:lnTo>
                  <a:pt x="248" y="53"/>
                </a:lnTo>
                <a:lnTo>
                  <a:pt x="251" y="63"/>
                </a:lnTo>
                <a:lnTo>
                  <a:pt x="248" y="67"/>
                </a:lnTo>
                <a:lnTo>
                  <a:pt x="245" y="71"/>
                </a:lnTo>
                <a:lnTo>
                  <a:pt x="251" y="7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64" name="Freeform 526"/>
          <p:cNvSpPr>
            <a:spLocks/>
          </p:cNvSpPr>
          <p:nvPr/>
        </p:nvSpPr>
        <p:spPr bwMode="auto">
          <a:xfrm>
            <a:off x="4383088" y="3403600"/>
            <a:ext cx="1273175" cy="1233488"/>
          </a:xfrm>
          <a:custGeom>
            <a:avLst/>
            <a:gdLst>
              <a:gd name="T0" fmla="*/ 57 w 802"/>
              <a:gd name="T1" fmla="*/ 686 h 777"/>
              <a:gd name="T2" fmla="*/ 99 w 802"/>
              <a:gd name="T3" fmla="*/ 703 h 777"/>
              <a:gd name="T4" fmla="*/ 114 w 802"/>
              <a:gd name="T5" fmla="*/ 773 h 777"/>
              <a:gd name="T6" fmla="*/ 114 w 802"/>
              <a:gd name="T7" fmla="*/ 725 h 777"/>
              <a:gd name="T8" fmla="*/ 151 w 802"/>
              <a:gd name="T9" fmla="*/ 721 h 777"/>
              <a:gd name="T10" fmla="*/ 101 w 802"/>
              <a:gd name="T11" fmla="*/ 676 h 777"/>
              <a:gd name="T12" fmla="*/ 0 w 802"/>
              <a:gd name="T13" fmla="*/ 660 h 777"/>
              <a:gd name="T14" fmla="*/ 63 w 802"/>
              <a:gd name="T15" fmla="*/ 643 h 777"/>
              <a:gd name="T16" fmla="*/ 68 w 802"/>
              <a:gd name="T17" fmla="*/ 631 h 777"/>
              <a:gd name="T18" fmla="*/ 112 w 802"/>
              <a:gd name="T19" fmla="*/ 626 h 777"/>
              <a:gd name="T20" fmla="*/ 146 w 802"/>
              <a:gd name="T21" fmla="*/ 635 h 777"/>
              <a:gd name="T22" fmla="*/ 200 w 802"/>
              <a:gd name="T23" fmla="*/ 656 h 777"/>
              <a:gd name="T24" fmla="*/ 185 w 802"/>
              <a:gd name="T25" fmla="*/ 641 h 777"/>
              <a:gd name="T26" fmla="*/ 258 w 802"/>
              <a:gd name="T27" fmla="*/ 630 h 777"/>
              <a:gd name="T28" fmla="*/ 176 w 802"/>
              <a:gd name="T29" fmla="*/ 620 h 777"/>
              <a:gd name="T30" fmla="*/ 153 w 802"/>
              <a:gd name="T31" fmla="*/ 601 h 777"/>
              <a:gd name="T32" fmla="*/ 140 w 802"/>
              <a:gd name="T33" fmla="*/ 572 h 777"/>
              <a:gd name="T34" fmla="*/ 180 w 802"/>
              <a:gd name="T35" fmla="*/ 560 h 777"/>
              <a:gd name="T36" fmla="*/ 247 w 802"/>
              <a:gd name="T37" fmla="*/ 555 h 777"/>
              <a:gd name="T38" fmla="*/ 311 w 802"/>
              <a:gd name="T39" fmla="*/ 626 h 777"/>
              <a:gd name="T40" fmla="*/ 256 w 802"/>
              <a:gd name="T41" fmla="*/ 549 h 777"/>
              <a:gd name="T42" fmla="*/ 286 w 802"/>
              <a:gd name="T43" fmla="*/ 557 h 777"/>
              <a:gd name="T44" fmla="*/ 324 w 802"/>
              <a:gd name="T45" fmla="*/ 601 h 777"/>
              <a:gd name="T46" fmla="*/ 329 w 802"/>
              <a:gd name="T47" fmla="*/ 556 h 777"/>
              <a:gd name="T48" fmla="*/ 286 w 802"/>
              <a:gd name="T49" fmla="*/ 547 h 777"/>
              <a:gd name="T50" fmla="*/ 301 w 802"/>
              <a:gd name="T51" fmla="*/ 515 h 777"/>
              <a:gd name="T52" fmla="*/ 360 w 802"/>
              <a:gd name="T53" fmla="*/ 500 h 777"/>
              <a:gd name="T54" fmla="*/ 350 w 802"/>
              <a:gd name="T55" fmla="*/ 444 h 777"/>
              <a:gd name="T56" fmla="*/ 391 w 802"/>
              <a:gd name="T57" fmla="*/ 472 h 777"/>
              <a:gd name="T58" fmla="*/ 406 w 802"/>
              <a:gd name="T59" fmla="*/ 457 h 777"/>
              <a:gd name="T60" fmla="*/ 409 w 802"/>
              <a:gd name="T61" fmla="*/ 425 h 777"/>
              <a:gd name="T62" fmla="*/ 477 w 802"/>
              <a:gd name="T63" fmla="*/ 417 h 777"/>
              <a:gd name="T64" fmla="*/ 487 w 802"/>
              <a:gd name="T65" fmla="*/ 482 h 777"/>
              <a:gd name="T66" fmla="*/ 532 w 802"/>
              <a:gd name="T67" fmla="*/ 450 h 777"/>
              <a:gd name="T68" fmla="*/ 610 w 802"/>
              <a:gd name="T69" fmla="*/ 451 h 777"/>
              <a:gd name="T70" fmla="*/ 578 w 802"/>
              <a:gd name="T71" fmla="*/ 425 h 777"/>
              <a:gd name="T72" fmla="*/ 649 w 802"/>
              <a:gd name="T73" fmla="*/ 383 h 777"/>
              <a:gd name="T74" fmla="*/ 670 w 802"/>
              <a:gd name="T75" fmla="*/ 328 h 777"/>
              <a:gd name="T76" fmla="*/ 685 w 802"/>
              <a:gd name="T77" fmla="*/ 315 h 777"/>
              <a:gd name="T78" fmla="*/ 667 w 802"/>
              <a:gd name="T79" fmla="*/ 285 h 777"/>
              <a:gd name="T80" fmla="*/ 588 w 802"/>
              <a:gd name="T81" fmla="*/ 350 h 777"/>
              <a:gd name="T82" fmla="*/ 627 w 802"/>
              <a:gd name="T83" fmla="*/ 357 h 777"/>
              <a:gd name="T84" fmla="*/ 529 w 802"/>
              <a:gd name="T85" fmla="*/ 425 h 777"/>
              <a:gd name="T86" fmla="*/ 488 w 802"/>
              <a:gd name="T87" fmla="*/ 395 h 777"/>
              <a:gd name="T88" fmla="*/ 465 w 802"/>
              <a:gd name="T89" fmla="*/ 387 h 777"/>
              <a:gd name="T90" fmla="*/ 507 w 802"/>
              <a:gd name="T91" fmla="*/ 334 h 777"/>
              <a:gd name="T92" fmla="*/ 521 w 802"/>
              <a:gd name="T93" fmla="*/ 285 h 777"/>
              <a:gd name="T94" fmla="*/ 577 w 802"/>
              <a:gd name="T95" fmla="*/ 227 h 777"/>
              <a:gd name="T96" fmla="*/ 588 w 802"/>
              <a:gd name="T97" fmla="*/ 191 h 777"/>
              <a:gd name="T98" fmla="*/ 636 w 802"/>
              <a:gd name="T99" fmla="*/ 172 h 777"/>
              <a:gd name="T100" fmla="*/ 666 w 802"/>
              <a:gd name="T101" fmla="*/ 227 h 777"/>
              <a:gd name="T102" fmla="*/ 717 w 802"/>
              <a:gd name="T103" fmla="*/ 163 h 777"/>
              <a:gd name="T104" fmla="*/ 698 w 802"/>
              <a:gd name="T105" fmla="*/ 120 h 777"/>
              <a:gd name="T106" fmla="*/ 752 w 802"/>
              <a:gd name="T107" fmla="*/ 73 h 777"/>
              <a:gd name="T108" fmla="*/ 782 w 802"/>
              <a:gd name="T109" fmla="*/ 68 h 777"/>
              <a:gd name="T110" fmla="*/ 693 w 802"/>
              <a:gd name="T111" fmla="*/ 107 h 777"/>
              <a:gd name="T112" fmla="*/ 678 w 802"/>
              <a:gd name="T113" fmla="*/ 82 h 777"/>
              <a:gd name="T114" fmla="*/ 713 w 802"/>
              <a:gd name="T115" fmla="*/ 54 h 777"/>
              <a:gd name="T116" fmla="*/ 746 w 802"/>
              <a:gd name="T117" fmla="*/ 17 h 777"/>
              <a:gd name="T118" fmla="*/ 769 w 802"/>
              <a:gd name="T119" fmla="*/ 20 h 77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802" h="777">
                <a:moveTo>
                  <a:pt x="49" y="758"/>
                </a:moveTo>
                <a:lnTo>
                  <a:pt x="50" y="755"/>
                </a:lnTo>
                <a:lnTo>
                  <a:pt x="56" y="755"/>
                </a:lnTo>
                <a:lnTo>
                  <a:pt x="56" y="750"/>
                </a:lnTo>
                <a:lnTo>
                  <a:pt x="50" y="737"/>
                </a:lnTo>
                <a:lnTo>
                  <a:pt x="53" y="737"/>
                </a:lnTo>
                <a:lnTo>
                  <a:pt x="60" y="736"/>
                </a:lnTo>
                <a:lnTo>
                  <a:pt x="57" y="733"/>
                </a:lnTo>
                <a:lnTo>
                  <a:pt x="49" y="732"/>
                </a:lnTo>
                <a:lnTo>
                  <a:pt x="48" y="720"/>
                </a:lnTo>
                <a:lnTo>
                  <a:pt x="45" y="710"/>
                </a:lnTo>
                <a:lnTo>
                  <a:pt x="43" y="699"/>
                </a:lnTo>
                <a:lnTo>
                  <a:pt x="42" y="697"/>
                </a:lnTo>
                <a:lnTo>
                  <a:pt x="38" y="690"/>
                </a:lnTo>
                <a:lnTo>
                  <a:pt x="39" y="684"/>
                </a:lnTo>
                <a:lnTo>
                  <a:pt x="48" y="682"/>
                </a:lnTo>
                <a:lnTo>
                  <a:pt x="57" y="686"/>
                </a:lnTo>
                <a:lnTo>
                  <a:pt x="57" y="690"/>
                </a:lnTo>
                <a:lnTo>
                  <a:pt x="56" y="694"/>
                </a:lnTo>
                <a:lnTo>
                  <a:pt x="57" y="692"/>
                </a:lnTo>
                <a:lnTo>
                  <a:pt x="60" y="692"/>
                </a:lnTo>
                <a:lnTo>
                  <a:pt x="61" y="687"/>
                </a:lnTo>
                <a:lnTo>
                  <a:pt x="61" y="684"/>
                </a:lnTo>
                <a:lnTo>
                  <a:pt x="58" y="679"/>
                </a:lnTo>
                <a:lnTo>
                  <a:pt x="60" y="679"/>
                </a:lnTo>
                <a:lnTo>
                  <a:pt x="75" y="675"/>
                </a:lnTo>
                <a:lnTo>
                  <a:pt x="80" y="675"/>
                </a:lnTo>
                <a:lnTo>
                  <a:pt x="82" y="680"/>
                </a:lnTo>
                <a:lnTo>
                  <a:pt x="90" y="682"/>
                </a:lnTo>
                <a:lnTo>
                  <a:pt x="94" y="682"/>
                </a:lnTo>
                <a:lnTo>
                  <a:pt x="95" y="684"/>
                </a:lnTo>
                <a:lnTo>
                  <a:pt x="95" y="694"/>
                </a:lnTo>
                <a:lnTo>
                  <a:pt x="97" y="697"/>
                </a:lnTo>
                <a:lnTo>
                  <a:pt x="99" y="703"/>
                </a:lnTo>
                <a:lnTo>
                  <a:pt x="101" y="710"/>
                </a:lnTo>
                <a:lnTo>
                  <a:pt x="103" y="717"/>
                </a:lnTo>
                <a:lnTo>
                  <a:pt x="109" y="720"/>
                </a:lnTo>
                <a:lnTo>
                  <a:pt x="106" y="736"/>
                </a:lnTo>
                <a:lnTo>
                  <a:pt x="103" y="750"/>
                </a:lnTo>
                <a:lnTo>
                  <a:pt x="95" y="758"/>
                </a:lnTo>
                <a:lnTo>
                  <a:pt x="91" y="763"/>
                </a:lnTo>
                <a:lnTo>
                  <a:pt x="84" y="769"/>
                </a:lnTo>
                <a:lnTo>
                  <a:pt x="83" y="769"/>
                </a:lnTo>
                <a:lnTo>
                  <a:pt x="86" y="770"/>
                </a:lnTo>
                <a:lnTo>
                  <a:pt x="88" y="772"/>
                </a:lnTo>
                <a:lnTo>
                  <a:pt x="91" y="770"/>
                </a:lnTo>
                <a:lnTo>
                  <a:pt x="101" y="770"/>
                </a:lnTo>
                <a:lnTo>
                  <a:pt x="103" y="774"/>
                </a:lnTo>
                <a:lnTo>
                  <a:pt x="109" y="777"/>
                </a:lnTo>
                <a:lnTo>
                  <a:pt x="113" y="774"/>
                </a:lnTo>
                <a:lnTo>
                  <a:pt x="114" y="773"/>
                </a:lnTo>
                <a:lnTo>
                  <a:pt x="118" y="769"/>
                </a:lnTo>
                <a:lnTo>
                  <a:pt x="123" y="773"/>
                </a:lnTo>
                <a:lnTo>
                  <a:pt x="125" y="776"/>
                </a:lnTo>
                <a:lnTo>
                  <a:pt x="127" y="774"/>
                </a:lnTo>
                <a:lnTo>
                  <a:pt x="128" y="773"/>
                </a:lnTo>
                <a:lnTo>
                  <a:pt x="129" y="770"/>
                </a:lnTo>
                <a:lnTo>
                  <a:pt x="123" y="763"/>
                </a:lnTo>
                <a:lnTo>
                  <a:pt x="114" y="763"/>
                </a:lnTo>
                <a:lnTo>
                  <a:pt x="112" y="767"/>
                </a:lnTo>
                <a:lnTo>
                  <a:pt x="105" y="767"/>
                </a:lnTo>
                <a:lnTo>
                  <a:pt x="98" y="762"/>
                </a:lnTo>
                <a:lnTo>
                  <a:pt x="105" y="758"/>
                </a:lnTo>
                <a:lnTo>
                  <a:pt x="110" y="752"/>
                </a:lnTo>
                <a:lnTo>
                  <a:pt x="113" y="748"/>
                </a:lnTo>
                <a:lnTo>
                  <a:pt x="113" y="747"/>
                </a:lnTo>
                <a:lnTo>
                  <a:pt x="112" y="737"/>
                </a:lnTo>
                <a:lnTo>
                  <a:pt x="114" y="725"/>
                </a:lnTo>
                <a:lnTo>
                  <a:pt x="114" y="722"/>
                </a:lnTo>
                <a:lnTo>
                  <a:pt x="123" y="724"/>
                </a:lnTo>
                <a:lnTo>
                  <a:pt x="127" y="728"/>
                </a:lnTo>
                <a:lnTo>
                  <a:pt x="127" y="729"/>
                </a:lnTo>
                <a:lnTo>
                  <a:pt x="128" y="729"/>
                </a:lnTo>
                <a:lnTo>
                  <a:pt x="136" y="732"/>
                </a:lnTo>
                <a:lnTo>
                  <a:pt x="142" y="727"/>
                </a:lnTo>
                <a:lnTo>
                  <a:pt x="143" y="727"/>
                </a:lnTo>
                <a:lnTo>
                  <a:pt x="147" y="729"/>
                </a:lnTo>
                <a:lnTo>
                  <a:pt x="153" y="735"/>
                </a:lnTo>
                <a:lnTo>
                  <a:pt x="158" y="743"/>
                </a:lnTo>
                <a:lnTo>
                  <a:pt x="158" y="742"/>
                </a:lnTo>
                <a:lnTo>
                  <a:pt x="159" y="737"/>
                </a:lnTo>
                <a:lnTo>
                  <a:pt x="161" y="736"/>
                </a:lnTo>
                <a:lnTo>
                  <a:pt x="159" y="735"/>
                </a:lnTo>
                <a:lnTo>
                  <a:pt x="157" y="729"/>
                </a:lnTo>
                <a:lnTo>
                  <a:pt x="151" y="721"/>
                </a:lnTo>
                <a:lnTo>
                  <a:pt x="150" y="720"/>
                </a:lnTo>
                <a:lnTo>
                  <a:pt x="148" y="720"/>
                </a:lnTo>
                <a:lnTo>
                  <a:pt x="138" y="721"/>
                </a:lnTo>
                <a:lnTo>
                  <a:pt x="135" y="721"/>
                </a:lnTo>
                <a:lnTo>
                  <a:pt x="129" y="721"/>
                </a:lnTo>
                <a:lnTo>
                  <a:pt x="127" y="720"/>
                </a:lnTo>
                <a:lnTo>
                  <a:pt x="121" y="718"/>
                </a:lnTo>
                <a:lnTo>
                  <a:pt x="110" y="713"/>
                </a:lnTo>
                <a:lnTo>
                  <a:pt x="109" y="710"/>
                </a:lnTo>
                <a:lnTo>
                  <a:pt x="108" y="703"/>
                </a:lnTo>
                <a:lnTo>
                  <a:pt x="106" y="699"/>
                </a:lnTo>
                <a:lnTo>
                  <a:pt x="112" y="697"/>
                </a:lnTo>
                <a:lnTo>
                  <a:pt x="108" y="692"/>
                </a:lnTo>
                <a:lnTo>
                  <a:pt x="108" y="690"/>
                </a:lnTo>
                <a:lnTo>
                  <a:pt x="108" y="683"/>
                </a:lnTo>
                <a:lnTo>
                  <a:pt x="105" y="680"/>
                </a:lnTo>
                <a:lnTo>
                  <a:pt x="101" y="676"/>
                </a:lnTo>
                <a:lnTo>
                  <a:pt x="95" y="671"/>
                </a:lnTo>
                <a:lnTo>
                  <a:pt x="88" y="669"/>
                </a:lnTo>
                <a:lnTo>
                  <a:pt x="87" y="667"/>
                </a:lnTo>
                <a:lnTo>
                  <a:pt x="80" y="664"/>
                </a:lnTo>
                <a:lnTo>
                  <a:pt x="78" y="664"/>
                </a:lnTo>
                <a:lnTo>
                  <a:pt x="58" y="672"/>
                </a:lnTo>
                <a:lnTo>
                  <a:pt x="57" y="672"/>
                </a:lnTo>
                <a:lnTo>
                  <a:pt x="52" y="673"/>
                </a:lnTo>
                <a:lnTo>
                  <a:pt x="50" y="673"/>
                </a:lnTo>
                <a:lnTo>
                  <a:pt x="38" y="675"/>
                </a:lnTo>
                <a:lnTo>
                  <a:pt x="38" y="673"/>
                </a:lnTo>
                <a:lnTo>
                  <a:pt x="37" y="671"/>
                </a:lnTo>
                <a:lnTo>
                  <a:pt x="34" y="664"/>
                </a:lnTo>
                <a:lnTo>
                  <a:pt x="19" y="662"/>
                </a:lnTo>
                <a:lnTo>
                  <a:pt x="15" y="662"/>
                </a:lnTo>
                <a:lnTo>
                  <a:pt x="12" y="661"/>
                </a:lnTo>
                <a:lnTo>
                  <a:pt x="0" y="660"/>
                </a:lnTo>
                <a:lnTo>
                  <a:pt x="4" y="656"/>
                </a:lnTo>
                <a:lnTo>
                  <a:pt x="16" y="656"/>
                </a:lnTo>
                <a:lnTo>
                  <a:pt x="31" y="660"/>
                </a:lnTo>
                <a:lnTo>
                  <a:pt x="37" y="658"/>
                </a:lnTo>
                <a:lnTo>
                  <a:pt x="46" y="656"/>
                </a:lnTo>
                <a:lnTo>
                  <a:pt x="48" y="656"/>
                </a:lnTo>
                <a:lnTo>
                  <a:pt x="52" y="656"/>
                </a:lnTo>
                <a:lnTo>
                  <a:pt x="64" y="658"/>
                </a:lnTo>
                <a:lnTo>
                  <a:pt x="69" y="661"/>
                </a:lnTo>
                <a:lnTo>
                  <a:pt x="80" y="660"/>
                </a:lnTo>
                <a:lnTo>
                  <a:pt x="72" y="654"/>
                </a:lnTo>
                <a:lnTo>
                  <a:pt x="64" y="652"/>
                </a:lnTo>
                <a:lnTo>
                  <a:pt x="54" y="650"/>
                </a:lnTo>
                <a:lnTo>
                  <a:pt x="57" y="649"/>
                </a:lnTo>
                <a:lnTo>
                  <a:pt x="65" y="647"/>
                </a:lnTo>
                <a:lnTo>
                  <a:pt x="65" y="646"/>
                </a:lnTo>
                <a:lnTo>
                  <a:pt x="63" y="643"/>
                </a:lnTo>
                <a:lnTo>
                  <a:pt x="53" y="643"/>
                </a:lnTo>
                <a:lnTo>
                  <a:pt x="48" y="646"/>
                </a:lnTo>
                <a:lnTo>
                  <a:pt x="24" y="645"/>
                </a:lnTo>
                <a:lnTo>
                  <a:pt x="27" y="637"/>
                </a:lnTo>
                <a:lnTo>
                  <a:pt x="27" y="631"/>
                </a:lnTo>
                <a:lnTo>
                  <a:pt x="33" y="627"/>
                </a:lnTo>
                <a:lnTo>
                  <a:pt x="41" y="623"/>
                </a:lnTo>
                <a:lnTo>
                  <a:pt x="49" y="626"/>
                </a:lnTo>
                <a:lnTo>
                  <a:pt x="50" y="628"/>
                </a:lnTo>
                <a:lnTo>
                  <a:pt x="52" y="630"/>
                </a:lnTo>
                <a:lnTo>
                  <a:pt x="56" y="626"/>
                </a:lnTo>
                <a:lnTo>
                  <a:pt x="56" y="624"/>
                </a:lnTo>
                <a:lnTo>
                  <a:pt x="65" y="624"/>
                </a:lnTo>
                <a:lnTo>
                  <a:pt x="65" y="626"/>
                </a:lnTo>
                <a:lnTo>
                  <a:pt x="65" y="627"/>
                </a:lnTo>
                <a:lnTo>
                  <a:pt x="67" y="630"/>
                </a:lnTo>
                <a:lnTo>
                  <a:pt x="68" y="631"/>
                </a:lnTo>
                <a:lnTo>
                  <a:pt x="69" y="634"/>
                </a:lnTo>
                <a:lnTo>
                  <a:pt x="71" y="638"/>
                </a:lnTo>
                <a:lnTo>
                  <a:pt x="73" y="631"/>
                </a:lnTo>
                <a:lnTo>
                  <a:pt x="73" y="626"/>
                </a:lnTo>
                <a:lnTo>
                  <a:pt x="73" y="623"/>
                </a:lnTo>
                <a:lnTo>
                  <a:pt x="82" y="622"/>
                </a:lnTo>
                <a:lnTo>
                  <a:pt x="82" y="622"/>
                </a:lnTo>
                <a:lnTo>
                  <a:pt x="84" y="622"/>
                </a:lnTo>
                <a:lnTo>
                  <a:pt x="95" y="620"/>
                </a:lnTo>
                <a:lnTo>
                  <a:pt x="101" y="627"/>
                </a:lnTo>
                <a:lnTo>
                  <a:pt x="102" y="631"/>
                </a:lnTo>
                <a:lnTo>
                  <a:pt x="102" y="632"/>
                </a:lnTo>
                <a:lnTo>
                  <a:pt x="103" y="634"/>
                </a:lnTo>
                <a:lnTo>
                  <a:pt x="106" y="641"/>
                </a:lnTo>
                <a:lnTo>
                  <a:pt x="110" y="635"/>
                </a:lnTo>
                <a:lnTo>
                  <a:pt x="112" y="627"/>
                </a:lnTo>
                <a:lnTo>
                  <a:pt x="112" y="626"/>
                </a:lnTo>
                <a:lnTo>
                  <a:pt x="110" y="623"/>
                </a:lnTo>
                <a:lnTo>
                  <a:pt x="113" y="623"/>
                </a:lnTo>
                <a:lnTo>
                  <a:pt x="127" y="623"/>
                </a:lnTo>
                <a:lnTo>
                  <a:pt x="131" y="624"/>
                </a:lnTo>
                <a:lnTo>
                  <a:pt x="132" y="624"/>
                </a:lnTo>
                <a:lnTo>
                  <a:pt x="131" y="631"/>
                </a:lnTo>
                <a:lnTo>
                  <a:pt x="132" y="634"/>
                </a:lnTo>
                <a:lnTo>
                  <a:pt x="131" y="637"/>
                </a:lnTo>
                <a:lnTo>
                  <a:pt x="129" y="643"/>
                </a:lnTo>
                <a:lnTo>
                  <a:pt x="129" y="649"/>
                </a:lnTo>
                <a:lnTo>
                  <a:pt x="129" y="657"/>
                </a:lnTo>
                <a:lnTo>
                  <a:pt x="135" y="657"/>
                </a:lnTo>
                <a:lnTo>
                  <a:pt x="136" y="647"/>
                </a:lnTo>
                <a:lnTo>
                  <a:pt x="136" y="637"/>
                </a:lnTo>
                <a:lnTo>
                  <a:pt x="138" y="631"/>
                </a:lnTo>
                <a:lnTo>
                  <a:pt x="144" y="635"/>
                </a:lnTo>
                <a:lnTo>
                  <a:pt x="146" y="635"/>
                </a:lnTo>
                <a:lnTo>
                  <a:pt x="151" y="639"/>
                </a:lnTo>
                <a:lnTo>
                  <a:pt x="158" y="641"/>
                </a:lnTo>
                <a:lnTo>
                  <a:pt x="162" y="645"/>
                </a:lnTo>
                <a:lnTo>
                  <a:pt x="165" y="650"/>
                </a:lnTo>
                <a:lnTo>
                  <a:pt x="168" y="654"/>
                </a:lnTo>
                <a:lnTo>
                  <a:pt x="169" y="654"/>
                </a:lnTo>
                <a:lnTo>
                  <a:pt x="172" y="657"/>
                </a:lnTo>
                <a:lnTo>
                  <a:pt x="173" y="658"/>
                </a:lnTo>
                <a:lnTo>
                  <a:pt x="177" y="662"/>
                </a:lnTo>
                <a:lnTo>
                  <a:pt x="180" y="668"/>
                </a:lnTo>
                <a:lnTo>
                  <a:pt x="180" y="669"/>
                </a:lnTo>
                <a:lnTo>
                  <a:pt x="185" y="665"/>
                </a:lnTo>
                <a:lnTo>
                  <a:pt x="195" y="661"/>
                </a:lnTo>
                <a:lnTo>
                  <a:pt x="198" y="661"/>
                </a:lnTo>
                <a:lnTo>
                  <a:pt x="202" y="661"/>
                </a:lnTo>
                <a:lnTo>
                  <a:pt x="202" y="658"/>
                </a:lnTo>
                <a:lnTo>
                  <a:pt x="200" y="656"/>
                </a:lnTo>
                <a:lnTo>
                  <a:pt x="213" y="656"/>
                </a:lnTo>
                <a:lnTo>
                  <a:pt x="211" y="654"/>
                </a:lnTo>
                <a:lnTo>
                  <a:pt x="209" y="652"/>
                </a:lnTo>
                <a:lnTo>
                  <a:pt x="198" y="652"/>
                </a:lnTo>
                <a:lnTo>
                  <a:pt x="192" y="654"/>
                </a:lnTo>
                <a:lnTo>
                  <a:pt x="191" y="654"/>
                </a:lnTo>
                <a:lnTo>
                  <a:pt x="188" y="654"/>
                </a:lnTo>
                <a:lnTo>
                  <a:pt x="187" y="654"/>
                </a:lnTo>
                <a:lnTo>
                  <a:pt x="181" y="654"/>
                </a:lnTo>
                <a:lnTo>
                  <a:pt x="176" y="650"/>
                </a:lnTo>
                <a:lnTo>
                  <a:pt x="172" y="643"/>
                </a:lnTo>
                <a:lnTo>
                  <a:pt x="169" y="637"/>
                </a:lnTo>
                <a:lnTo>
                  <a:pt x="168" y="635"/>
                </a:lnTo>
                <a:lnTo>
                  <a:pt x="177" y="635"/>
                </a:lnTo>
                <a:lnTo>
                  <a:pt x="179" y="637"/>
                </a:lnTo>
                <a:lnTo>
                  <a:pt x="184" y="646"/>
                </a:lnTo>
                <a:lnTo>
                  <a:pt x="185" y="641"/>
                </a:lnTo>
                <a:lnTo>
                  <a:pt x="187" y="639"/>
                </a:lnTo>
                <a:lnTo>
                  <a:pt x="184" y="637"/>
                </a:lnTo>
                <a:lnTo>
                  <a:pt x="181" y="632"/>
                </a:lnTo>
                <a:lnTo>
                  <a:pt x="181" y="631"/>
                </a:lnTo>
                <a:lnTo>
                  <a:pt x="183" y="628"/>
                </a:lnTo>
                <a:lnTo>
                  <a:pt x="183" y="627"/>
                </a:lnTo>
                <a:lnTo>
                  <a:pt x="188" y="624"/>
                </a:lnTo>
                <a:lnTo>
                  <a:pt x="210" y="619"/>
                </a:lnTo>
                <a:lnTo>
                  <a:pt x="213" y="619"/>
                </a:lnTo>
                <a:lnTo>
                  <a:pt x="226" y="615"/>
                </a:lnTo>
                <a:lnTo>
                  <a:pt x="236" y="617"/>
                </a:lnTo>
                <a:lnTo>
                  <a:pt x="240" y="613"/>
                </a:lnTo>
                <a:lnTo>
                  <a:pt x="241" y="615"/>
                </a:lnTo>
                <a:lnTo>
                  <a:pt x="245" y="622"/>
                </a:lnTo>
                <a:lnTo>
                  <a:pt x="251" y="627"/>
                </a:lnTo>
                <a:lnTo>
                  <a:pt x="254" y="628"/>
                </a:lnTo>
                <a:lnTo>
                  <a:pt x="258" y="630"/>
                </a:lnTo>
                <a:lnTo>
                  <a:pt x="258" y="626"/>
                </a:lnTo>
                <a:lnTo>
                  <a:pt x="258" y="623"/>
                </a:lnTo>
                <a:lnTo>
                  <a:pt x="255" y="617"/>
                </a:lnTo>
                <a:lnTo>
                  <a:pt x="249" y="616"/>
                </a:lnTo>
                <a:lnTo>
                  <a:pt x="245" y="611"/>
                </a:lnTo>
                <a:lnTo>
                  <a:pt x="251" y="609"/>
                </a:lnTo>
                <a:lnTo>
                  <a:pt x="251" y="608"/>
                </a:lnTo>
                <a:lnTo>
                  <a:pt x="251" y="604"/>
                </a:lnTo>
                <a:lnTo>
                  <a:pt x="243" y="605"/>
                </a:lnTo>
                <a:lnTo>
                  <a:pt x="232" y="607"/>
                </a:lnTo>
                <a:lnTo>
                  <a:pt x="222" y="608"/>
                </a:lnTo>
                <a:lnTo>
                  <a:pt x="209" y="612"/>
                </a:lnTo>
                <a:lnTo>
                  <a:pt x="203" y="613"/>
                </a:lnTo>
                <a:lnTo>
                  <a:pt x="194" y="616"/>
                </a:lnTo>
                <a:lnTo>
                  <a:pt x="183" y="619"/>
                </a:lnTo>
                <a:lnTo>
                  <a:pt x="177" y="620"/>
                </a:lnTo>
                <a:lnTo>
                  <a:pt x="176" y="620"/>
                </a:lnTo>
                <a:lnTo>
                  <a:pt x="172" y="619"/>
                </a:lnTo>
                <a:lnTo>
                  <a:pt x="169" y="619"/>
                </a:lnTo>
                <a:lnTo>
                  <a:pt x="164" y="617"/>
                </a:lnTo>
                <a:lnTo>
                  <a:pt x="173" y="613"/>
                </a:lnTo>
                <a:lnTo>
                  <a:pt x="172" y="611"/>
                </a:lnTo>
                <a:lnTo>
                  <a:pt x="172" y="607"/>
                </a:lnTo>
                <a:lnTo>
                  <a:pt x="170" y="607"/>
                </a:lnTo>
                <a:lnTo>
                  <a:pt x="187" y="604"/>
                </a:lnTo>
                <a:lnTo>
                  <a:pt x="210" y="598"/>
                </a:lnTo>
                <a:lnTo>
                  <a:pt x="206" y="596"/>
                </a:lnTo>
                <a:lnTo>
                  <a:pt x="203" y="594"/>
                </a:lnTo>
                <a:lnTo>
                  <a:pt x="200" y="596"/>
                </a:lnTo>
                <a:lnTo>
                  <a:pt x="184" y="596"/>
                </a:lnTo>
                <a:lnTo>
                  <a:pt x="184" y="597"/>
                </a:lnTo>
                <a:lnTo>
                  <a:pt x="172" y="598"/>
                </a:lnTo>
                <a:lnTo>
                  <a:pt x="161" y="600"/>
                </a:lnTo>
                <a:lnTo>
                  <a:pt x="153" y="601"/>
                </a:lnTo>
                <a:lnTo>
                  <a:pt x="151" y="601"/>
                </a:lnTo>
                <a:lnTo>
                  <a:pt x="143" y="602"/>
                </a:lnTo>
                <a:lnTo>
                  <a:pt x="142" y="602"/>
                </a:lnTo>
                <a:lnTo>
                  <a:pt x="135" y="602"/>
                </a:lnTo>
                <a:lnTo>
                  <a:pt x="125" y="602"/>
                </a:lnTo>
                <a:lnTo>
                  <a:pt x="124" y="597"/>
                </a:lnTo>
                <a:lnTo>
                  <a:pt x="124" y="594"/>
                </a:lnTo>
                <a:lnTo>
                  <a:pt x="125" y="589"/>
                </a:lnTo>
                <a:lnTo>
                  <a:pt x="125" y="587"/>
                </a:lnTo>
                <a:lnTo>
                  <a:pt x="129" y="581"/>
                </a:lnTo>
                <a:lnTo>
                  <a:pt x="136" y="582"/>
                </a:lnTo>
                <a:lnTo>
                  <a:pt x="140" y="582"/>
                </a:lnTo>
                <a:lnTo>
                  <a:pt x="143" y="583"/>
                </a:lnTo>
                <a:lnTo>
                  <a:pt x="147" y="583"/>
                </a:lnTo>
                <a:lnTo>
                  <a:pt x="147" y="579"/>
                </a:lnTo>
                <a:lnTo>
                  <a:pt x="147" y="574"/>
                </a:lnTo>
                <a:lnTo>
                  <a:pt x="140" y="572"/>
                </a:lnTo>
                <a:lnTo>
                  <a:pt x="133" y="575"/>
                </a:lnTo>
                <a:lnTo>
                  <a:pt x="127" y="575"/>
                </a:lnTo>
                <a:lnTo>
                  <a:pt x="128" y="564"/>
                </a:lnTo>
                <a:lnTo>
                  <a:pt x="123" y="559"/>
                </a:lnTo>
                <a:lnTo>
                  <a:pt x="120" y="557"/>
                </a:lnTo>
                <a:lnTo>
                  <a:pt x="114" y="555"/>
                </a:lnTo>
                <a:lnTo>
                  <a:pt x="140" y="540"/>
                </a:lnTo>
                <a:lnTo>
                  <a:pt x="150" y="534"/>
                </a:lnTo>
                <a:lnTo>
                  <a:pt x="161" y="534"/>
                </a:lnTo>
                <a:lnTo>
                  <a:pt x="165" y="534"/>
                </a:lnTo>
                <a:lnTo>
                  <a:pt x="165" y="536"/>
                </a:lnTo>
                <a:lnTo>
                  <a:pt x="168" y="541"/>
                </a:lnTo>
                <a:lnTo>
                  <a:pt x="170" y="544"/>
                </a:lnTo>
                <a:lnTo>
                  <a:pt x="176" y="552"/>
                </a:lnTo>
                <a:lnTo>
                  <a:pt x="177" y="553"/>
                </a:lnTo>
                <a:lnTo>
                  <a:pt x="180" y="557"/>
                </a:lnTo>
                <a:lnTo>
                  <a:pt x="180" y="560"/>
                </a:lnTo>
                <a:lnTo>
                  <a:pt x="181" y="563"/>
                </a:lnTo>
                <a:lnTo>
                  <a:pt x="192" y="564"/>
                </a:lnTo>
                <a:lnTo>
                  <a:pt x="199" y="559"/>
                </a:lnTo>
                <a:lnTo>
                  <a:pt x="202" y="557"/>
                </a:lnTo>
                <a:lnTo>
                  <a:pt x="213" y="551"/>
                </a:lnTo>
                <a:lnTo>
                  <a:pt x="217" y="551"/>
                </a:lnTo>
                <a:lnTo>
                  <a:pt x="222" y="553"/>
                </a:lnTo>
                <a:lnTo>
                  <a:pt x="225" y="555"/>
                </a:lnTo>
                <a:lnTo>
                  <a:pt x="218" y="557"/>
                </a:lnTo>
                <a:lnTo>
                  <a:pt x="214" y="562"/>
                </a:lnTo>
                <a:lnTo>
                  <a:pt x="213" y="564"/>
                </a:lnTo>
                <a:lnTo>
                  <a:pt x="211" y="568"/>
                </a:lnTo>
                <a:lnTo>
                  <a:pt x="213" y="568"/>
                </a:lnTo>
                <a:lnTo>
                  <a:pt x="230" y="557"/>
                </a:lnTo>
                <a:lnTo>
                  <a:pt x="232" y="556"/>
                </a:lnTo>
                <a:lnTo>
                  <a:pt x="244" y="555"/>
                </a:lnTo>
                <a:lnTo>
                  <a:pt x="247" y="555"/>
                </a:lnTo>
                <a:lnTo>
                  <a:pt x="255" y="556"/>
                </a:lnTo>
                <a:lnTo>
                  <a:pt x="256" y="557"/>
                </a:lnTo>
                <a:lnTo>
                  <a:pt x="262" y="567"/>
                </a:lnTo>
                <a:lnTo>
                  <a:pt x="259" y="577"/>
                </a:lnTo>
                <a:lnTo>
                  <a:pt x="260" y="581"/>
                </a:lnTo>
                <a:lnTo>
                  <a:pt x="260" y="589"/>
                </a:lnTo>
                <a:lnTo>
                  <a:pt x="262" y="592"/>
                </a:lnTo>
                <a:lnTo>
                  <a:pt x="267" y="600"/>
                </a:lnTo>
                <a:lnTo>
                  <a:pt x="273" y="602"/>
                </a:lnTo>
                <a:lnTo>
                  <a:pt x="279" y="609"/>
                </a:lnTo>
                <a:lnTo>
                  <a:pt x="282" y="611"/>
                </a:lnTo>
                <a:lnTo>
                  <a:pt x="289" y="619"/>
                </a:lnTo>
                <a:lnTo>
                  <a:pt x="301" y="627"/>
                </a:lnTo>
                <a:lnTo>
                  <a:pt x="305" y="637"/>
                </a:lnTo>
                <a:lnTo>
                  <a:pt x="309" y="641"/>
                </a:lnTo>
                <a:lnTo>
                  <a:pt x="311" y="635"/>
                </a:lnTo>
                <a:lnTo>
                  <a:pt x="311" y="626"/>
                </a:lnTo>
                <a:lnTo>
                  <a:pt x="309" y="624"/>
                </a:lnTo>
                <a:lnTo>
                  <a:pt x="303" y="619"/>
                </a:lnTo>
                <a:lnTo>
                  <a:pt x="301" y="617"/>
                </a:lnTo>
                <a:lnTo>
                  <a:pt x="296" y="613"/>
                </a:lnTo>
                <a:lnTo>
                  <a:pt x="288" y="605"/>
                </a:lnTo>
                <a:lnTo>
                  <a:pt x="286" y="602"/>
                </a:lnTo>
                <a:lnTo>
                  <a:pt x="285" y="600"/>
                </a:lnTo>
                <a:lnTo>
                  <a:pt x="278" y="597"/>
                </a:lnTo>
                <a:lnTo>
                  <a:pt x="270" y="589"/>
                </a:lnTo>
                <a:lnTo>
                  <a:pt x="267" y="581"/>
                </a:lnTo>
                <a:lnTo>
                  <a:pt x="273" y="571"/>
                </a:lnTo>
                <a:lnTo>
                  <a:pt x="267" y="564"/>
                </a:lnTo>
                <a:lnTo>
                  <a:pt x="264" y="557"/>
                </a:lnTo>
                <a:lnTo>
                  <a:pt x="264" y="556"/>
                </a:lnTo>
                <a:lnTo>
                  <a:pt x="264" y="556"/>
                </a:lnTo>
                <a:lnTo>
                  <a:pt x="260" y="553"/>
                </a:lnTo>
                <a:lnTo>
                  <a:pt x="256" y="549"/>
                </a:lnTo>
                <a:lnTo>
                  <a:pt x="251" y="540"/>
                </a:lnTo>
                <a:lnTo>
                  <a:pt x="245" y="547"/>
                </a:lnTo>
                <a:lnTo>
                  <a:pt x="239" y="547"/>
                </a:lnTo>
                <a:lnTo>
                  <a:pt x="239" y="545"/>
                </a:lnTo>
                <a:lnTo>
                  <a:pt x="240" y="536"/>
                </a:lnTo>
                <a:lnTo>
                  <a:pt x="243" y="536"/>
                </a:lnTo>
                <a:lnTo>
                  <a:pt x="248" y="533"/>
                </a:lnTo>
                <a:lnTo>
                  <a:pt x="251" y="523"/>
                </a:lnTo>
                <a:lnTo>
                  <a:pt x="266" y="519"/>
                </a:lnTo>
                <a:lnTo>
                  <a:pt x="269" y="529"/>
                </a:lnTo>
                <a:lnTo>
                  <a:pt x="269" y="533"/>
                </a:lnTo>
                <a:lnTo>
                  <a:pt x="269" y="538"/>
                </a:lnTo>
                <a:lnTo>
                  <a:pt x="277" y="547"/>
                </a:lnTo>
                <a:lnTo>
                  <a:pt x="281" y="551"/>
                </a:lnTo>
                <a:lnTo>
                  <a:pt x="278" y="555"/>
                </a:lnTo>
                <a:lnTo>
                  <a:pt x="284" y="555"/>
                </a:lnTo>
                <a:lnTo>
                  <a:pt x="286" y="557"/>
                </a:lnTo>
                <a:lnTo>
                  <a:pt x="288" y="559"/>
                </a:lnTo>
                <a:lnTo>
                  <a:pt x="285" y="564"/>
                </a:lnTo>
                <a:lnTo>
                  <a:pt x="285" y="566"/>
                </a:lnTo>
                <a:lnTo>
                  <a:pt x="286" y="570"/>
                </a:lnTo>
                <a:lnTo>
                  <a:pt x="288" y="575"/>
                </a:lnTo>
                <a:lnTo>
                  <a:pt x="282" y="583"/>
                </a:lnTo>
                <a:lnTo>
                  <a:pt x="290" y="586"/>
                </a:lnTo>
                <a:lnTo>
                  <a:pt x="296" y="587"/>
                </a:lnTo>
                <a:lnTo>
                  <a:pt x="304" y="594"/>
                </a:lnTo>
                <a:lnTo>
                  <a:pt x="308" y="593"/>
                </a:lnTo>
                <a:lnTo>
                  <a:pt x="301" y="583"/>
                </a:lnTo>
                <a:lnTo>
                  <a:pt x="304" y="581"/>
                </a:lnTo>
                <a:lnTo>
                  <a:pt x="311" y="587"/>
                </a:lnTo>
                <a:lnTo>
                  <a:pt x="315" y="590"/>
                </a:lnTo>
                <a:lnTo>
                  <a:pt x="320" y="597"/>
                </a:lnTo>
                <a:lnTo>
                  <a:pt x="324" y="600"/>
                </a:lnTo>
                <a:lnTo>
                  <a:pt x="324" y="601"/>
                </a:lnTo>
                <a:lnTo>
                  <a:pt x="326" y="601"/>
                </a:lnTo>
                <a:lnTo>
                  <a:pt x="330" y="594"/>
                </a:lnTo>
                <a:lnTo>
                  <a:pt x="324" y="592"/>
                </a:lnTo>
                <a:lnTo>
                  <a:pt x="324" y="587"/>
                </a:lnTo>
                <a:lnTo>
                  <a:pt x="322" y="582"/>
                </a:lnTo>
                <a:lnTo>
                  <a:pt x="314" y="583"/>
                </a:lnTo>
                <a:lnTo>
                  <a:pt x="309" y="577"/>
                </a:lnTo>
                <a:lnTo>
                  <a:pt x="305" y="570"/>
                </a:lnTo>
                <a:lnTo>
                  <a:pt x="304" y="566"/>
                </a:lnTo>
                <a:lnTo>
                  <a:pt x="308" y="566"/>
                </a:lnTo>
                <a:lnTo>
                  <a:pt x="311" y="566"/>
                </a:lnTo>
                <a:lnTo>
                  <a:pt x="319" y="564"/>
                </a:lnTo>
                <a:lnTo>
                  <a:pt x="323" y="563"/>
                </a:lnTo>
                <a:lnTo>
                  <a:pt x="324" y="562"/>
                </a:lnTo>
                <a:lnTo>
                  <a:pt x="327" y="560"/>
                </a:lnTo>
                <a:lnTo>
                  <a:pt x="327" y="557"/>
                </a:lnTo>
                <a:lnTo>
                  <a:pt x="329" y="556"/>
                </a:lnTo>
                <a:lnTo>
                  <a:pt x="326" y="556"/>
                </a:lnTo>
                <a:lnTo>
                  <a:pt x="320" y="556"/>
                </a:lnTo>
                <a:lnTo>
                  <a:pt x="315" y="557"/>
                </a:lnTo>
                <a:lnTo>
                  <a:pt x="314" y="557"/>
                </a:lnTo>
                <a:lnTo>
                  <a:pt x="308" y="557"/>
                </a:lnTo>
                <a:lnTo>
                  <a:pt x="309" y="555"/>
                </a:lnTo>
                <a:lnTo>
                  <a:pt x="322" y="549"/>
                </a:lnTo>
                <a:lnTo>
                  <a:pt x="322" y="548"/>
                </a:lnTo>
                <a:lnTo>
                  <a:pt x="319" y="548"/>
                </a:lnTo>
                <a:lnTo>
                  <a:pt x="315" y="545"/>
                </a:lnTo>
                <a:lnTo>
                  <a:pt x="311" y="547"/>
                </a:lnTo>
                <a:lnTo>
                  <a:pt x="309" y="548"/>
                </a:lnTo>
                <a:lnTo>
                  <a:pt x="297" y="556"/>
                </a:lnTo>
                <a:lnTo>
                  <a:pt x="292" y="553"/>
                </a:lnTo>
                <a:lnTo>
                  <a:pt x="296" y="549"/>
                </a:lnTo>
                <a:lnTo>
                  <a:pt x="294" y="545"/>
                </a:lnTo>
                <a:lnTo>
                  <a:pt x="286" y="547"/>
                </a:lnTo>
                <a:lnTo>
                  <a:pt x="285" y="544"/>
                </a:lnTo>
                <a:lnTo>
                  <a:pt x="281" y="541"/>
                </a:lnTo>
                <a:lnTo>
                  <a:pt x="278" y="538"/>
                </a:lnTo>
                <a:lnTo>
                  <a:pt x="278" y="537"/>
                </a:lnTo>
                <a:lnTo>
                  <a:pt x="278" y="532"/>
                </a:lnTo>
                <a:lnTo>
                  <a:pt x="278" y="529"/>
                </a:lnTo>
                <a:lnTo>
                  <a:pt x="275" y="522"/>
                </a:lnTo>
                <a:lnTo>
                  <a:pt x="273" y="515"/>
                </a:lnTo>
                <a:lnTo>
                  <a:pt x="279" y="517"/>
                </a:lnTo>
                <a:lnTo>
                  <a:pt x="286" y="523"/>
                </a:lnTo>
                <a:lnTo>
                  <a:pt x="288" y="523"/>
                </a:lnTo>
                <a:lnTo>
                  <a:pt x="286" y="518"/>
                </a:lnTo>
                <a:lnTo>
                  <a:pt x="286" y="512"/>
                </a:lnTo>
                <a:lnTo>
                  <a:pt x="293" y="511"/>
                </a:lnTo>
                <a:lnTo>
                  <a:pt x="296" y="511"/>
                </a:lnTo>
                <a:lnTo>
                  <a:pt x="299" y="512"/>
                </a:lnTo>
                <a:lnTo>
                  <a:pt x="301" y="515"/>
                </a:lnTo>
                <a:lnTo>
                  <a:pt x="308" y="517"/>
                </a:lnTo>
                <a:lnTo>
                  <a:pt x="312" y="517"/>
                </a:lnTo>
                <a:lnTo>
                  <a:pt x="315" y="519"/>
                </a:lnTo>
                <a:lnTo>
                  <a:pt x="324" y="525"/>
                </a:lnTo>
                <a:lnTo>
                  <a:pt x="329" y="523"/>
                </a:lnTo>
                <a:lnTo>
                  <a:pt x="324" y="517"/>
                </a:lnTo>
                <a:lnTo>
                  <a:pt x="324" y="514"/>
                </a:lnTo>
                <a:lnTo>
                  <a:pt x="323" y="512"/>
                </a:lnTo>
                <a:lnTo>
                  <a:pt x="331" y="510"/>
                </a:lnTo>
                <a:lnTo>
                  <a:pt x="345" y="508"/>
                </a:lnTo>
                <a:lnTo>
                  <a:pt x="349" y="507"/>
                </a:lnTo>
                <a:lnTo>
                  <a:pt x="357" y="507"/>
                </a:lnTo>
                <a:lnTo>
                  <a:pt x="371" y="504"/>
                </a:lnTo>
                <a:lnTo>
                  <a:pt x="375" y="502"/>
                </a:lnTo>
                <a:lnTo>
                  <a:pt x="372" y="500"/>
                </a:lnTo>
                <a:lnTo>
                  <a:pt x="370" y="499"/>
                </a:lnTo>
                <a:lnTo>
                  <a:pt x="360" y="500"/>
                </a:lnTo>
                <a:lnTo>
                  <a:pt x="331" y="502"/>
                </a:lnTo>
                <a:lnTo>
                  <a:pt x="330" y="499"/>
                </a:lnTo>
                <a:lnTo>
                  <a:pt x="329" y="495"/>
                </a:lnTo>
                <a:lnTo>
                  <a:pt x="327" y="488"/>
                </a:lnTo>
                <a:lnTo>
                  <a:pt x="320" y="478"/>
                </a:lnTo>
                <a:lnTo>
                  <a:pt x="327" y="476"/>
                </a:lnTo>
                <a:lnTo>
                  <a:pt x="333" y="473"/>
                </a:lnTo>
                <a:lnTo>
                  <a:pt x="344" y="470"/>
                </a:lnTo>
                <a:lnTo>
                  <a:pt x="361" y="463"/>
                </a:lnTo>
                <a:lnTo>
                  <a:pt x="360" y="463"/>
                </a:lnTo>
                <a:lnTo>
                  <a:pt x="359" y="461"/>
                </a:lnTo>
                <a:lnTo>
                  <a:pt x="356" y="461"/>
                </a:lnTo>
                <a:lnTo>
                  <a:pt x="346" y="461"/>
                </a:lnTo>
                <a:lnTo>
                  <a:pt x="344" y="451"/>
                </a:lnTo>
                <a:lnTo>
                  <a:pt x="342" y="446"/>
                </a:lnTo>
                <a:lnTo>
                  <a:pt x="342" y="444"/>
                </a:lnTo>
                <a:lnTo>
                  <a:pt x="350" y="444"/>
                </a:lnTo>
                <a:lnTo>
                  <a:pt x="353" y="443"/>
                </a:lnTo>
                <a:lnTo>
                  <a:pt x="356" y="443"/>
                </a:lnTo>
                <a:lnTo>
                  <a:pt x="367" y="450"/>
                </a:lnTo>
                <a:lnTo>
                  <a:pt x="374" y="452"/>
                </a:lnTo>
                <a:lnTo>
                  <a:pt x="376" y="448"/>
                </a:lnTo>
                <a:lnTo>
                  <a:pt x="379" y="448"/>
                </a:lnTo>
                <a:lnTo>
                  <a:pt x="385" y="450"/>
                </a:lnTo>
                <a:lnTo>
                  <a:pt x="383" y="440"/>
                </a:lnTo>
                <a:lnTo>
                  <a:pt x="386" y="440"/>
                </a:lnTo>
                <a:lnTo>
                  <a:pt x="390" y="440"/>
                </a:lnTo>
                <a:lnTo>
                  <a:pt x="390" y="442"/>
                </a:lnTo>
                <a:lnTo>
                  <a:pt x="395" y="450"/>
                </a:lnTo>
                <a:lnTo>
                  <a:pt x="397" y="451"/>
                </a:lnTo>
                <a:lnTo>
                  <a:pt x="398" y="458"/>
                </a:lnTo>
                <a:lnTo>
                  <a:pt x="394" y="466"/>
                </a:lnTo>
                <a:lnTo>
                  <a:pt x="394" y="469"/>
                </a:lnTo>
                <a:lnTo>
                  <a:pt x="391" y="472"/>
                </a:lnTo>
                <a:lnTo>
                  <a:pt x="389" y="478"/>
                </a:lnTo>
                <a:lnTo>
                  <a:pt x="390" y="485"/>
                </a:lnTo>
                <a:lnTo>
                  <a:pt x="390" y="487"/>
                </a:lnTo>
                <a:lnTo>
                  <a:pt x="398" y="477"/>
                </a:lnTo>
                <a:lnTo>
                  <a:pt x="406" y="472"/>
                </a:lnTo>
                <a:lnTo>
                  <a:pt x="408" y="472"/>
                </a:lnTo>
                <a:lnTo>
                  <a:pt x="419" y="469"/>
                </a:lnTo>
                <a:lnTo>
                  <a:pt x="431" y="465"/>
                </a:lnTo>
                <a:lnTo>
                  <a:pt x="438" y="463"/>
                </a:lnTo>
                <a:lnTo>
                  <a:pt x="442" y="459"/>
                </a:lnTo>
                <a:lnTo>
                  <a:pt x="442" y="458"/>
                </a:lnTo>
                <a:lnTo>
                  <a:pt x="435" y="458"/>
                </a:lnTo>
                <a:lnTo>
                  <a:pt x="432" y="459"/>
                </a:lnTo>
                <a:lnTo>
                  <a:pt x="421" y="461"/>
                </a:lnTo>
                <a:lnTo>
                  <a:pt x="412" y="462"/>
                </a:lnTo>
                <a:lnTo>
                  <a:pt x="406" y="458"/>
                </a:lnTo>
                <a:lnTo>
                  <a:pt x="406" y="457"/>
                </a:lnTo>
                <a:lnTo>
                  <a:pt x="405" y="451"/>
                </a:lnTo>
                <a:lnTo>
                  <a:pt x="409" y="447"/>
                </a:lnTo>
                <a:lnTo>
                  <a:pt x="412" y="446"/>
                </a:lnTo>
                <a:lnTo>
                  <a:pt x="419" y="446"/>
                </a:lnTo>
                <a:lnTo>
                  <a:pt x="423" y="446"/>
                </a:lnTo>
                <a:lnTo>
                  <a:pt x="434" y="444"/>
                </a:lnTo>
                <a:lnTo>
                  <a:pt x="439" y="443"/>
                </a:lnTo>
                <a:lnTo>
                  <a:pt x="443" y="440"/>
                </a:lnTo>
                <a:lnTo>
                  <a:pt x="442" y="436"/>
                </a:lnTo>
                <a:lnTo>
                  <a:pt x="432" y="436"/>
                </a:lnTo>
                <a:lnTo>
                  <a:pt x="419" y="433"/>
                </a:lnTo>
                <a:lnTo>
                  <a:pt x="417" y="439"/>
                </a:lnTo>
                <a:lnTo>
                  <a:pt x="409" y="440"/>
                </a:lnTo>
                <a:lnTo>
                  <a:pt x="406" y="440"/>
                </a:lnTo>
                <a:lnTo>
                  <a:pt x="404" y="435"/>
                </a:lnTo>
                <a:lnTo>
                  <a:pt x="402" y="429"/>
                </a:lnTo>
                <a:lnTo>
                  <a:pt x="409" y="425"/>
                </a:lnTo>
                <a:lnTo>
                  <a:pt x="410" y="425"/>
                </a:lnTo>
                <a:lnTo>
                  <a:pt x="413" y="427"/>
                </a:lnTo>
                <a:lnTo>
                  <a:pt x="419" y="424"/>
                </a:lnTo>
                <a:lnTo>
                  <a:pt x="421" y="421"/>
                </a:lnTo>
                <a:lnTo>
                  <a:pt x="431" y="414"/>
                </a:lnTo>
                <a:lnTo>
                  <a:pt x="435" y="422"/>
                </a:lnTo>
                <a:lnTo>
                  <a:pt x="442" y="414"/>
                </a:lnTo>
                <a:lnTo>
                  <a:pt x="450" y="413"/>
                </a:lnTo>
                <a:lnTo>
                  <a:pt x="453" y="412"/>
                </a:lnTo>
                <a:lnTo>
                  <a:pt x="449" y="406"/>
                </a:lnTo>
                <a:lnTo>
                  <a:pt x="457" y="399"/>
                </a:lnTo>
                <a:lnTo>
                  <a:pt x="466" y="398"/>
                </a:lnTo>
                <a:lnTo>
                  <a:pt x="473" y="394"/>
                </a:lnTo>
                <a:lnTo>
                  <a:pt x="475" y="399"/>
                </a:lnTo>
                <a:lnTo>
                  <a:pt x="476" y="405"/>
                </a:lnTo>
                <a:lnTo>
                  <a:pt x="476" y="407"/>
                </a:lnTo>
                <a:lnTo>
                  <a:pt x="477" y="417"/>
                </a:lnTo>
                <a:lnTo>
                  <a:pt x="479" y="424"/>
                </a:lnTo>
                <a:lnTo>
                  <a:pt x="481" y="428"/>
                </a:lnTo>
                <a:lnTo>
                  <a:pt x="481" y="429"/>
                </a:lnTo>
                <a:lnTo>
                  <a:pt x="483" y="435"/>
                </a:lnTo>
                <a:lnTo>
                  <a:pt x="485" y="439"/>
                </a:lnTo>
                <a:lnTo>
                  <a:pt x="494" y="450"/>
                </a:lnTo>
                <a:lnTo>
                  <a:pt x="494" y="451"/>
                </a:lnTo>
                <a:lnTo>
                  <a:pt x="495" y="454"/>
                </a:lnTo>
                <a:lnTo>
                  <a:pt x="492" y="458"/>
                </a:lnTo>
                <a:lnTo>
                  <a:pt x="487" y="469"/>
                </a:lnTo>
                <a:lnTo>
                  <a:pt x="481" y="477"/>
                </a:lnTo>
                <a:lnTo>
                  <a:pt x="476" y="482"/>
                </a:lnTo>
                <a:lnTo>
                  <a:pt x="477" y="485"/>
                </a:lnTo>
                <a:lnTo>
                  <a:pt x="479" y="489"/>
                </a:lnTo>
                <a:lnTo>
                  <a:pt x="481" y="487"/>
                </a:lnTo>
                <a:lnTo>
                  <a:pt x="485" y="484"/>
                </a:lnTo>
                <a:lnTo>
                  <a:pt x="487" y="482"/>
                </a:lnTo>
                <a:lnTo>
                  <a:pt x="494" y="478"/>
                </a:lnTo>
                <a:lnTo>
                  <a:pt x="502" y="477"/>
                </a:lnTo>
                <a:lnTo>
                  <a:pt x="503" y="478"/>
                </a:lnTo>
                <a:lnTo>
                  <a:pt x="507" y="482"/>
                </a:lnTo>
                <a:lnTo>
                  <a:pt x="514" y="487"/>
                </a:lnTo>
                <a:lnTo>
                  <a:pt x="520" y="485"/>
                </a:lnTo>
                <a:lnTo>
                  <a:pt x="522" y="485"/>
                </a:lnTo>
                <a:lnTo>
                  <a:pt x="522" y="484"/>
                </a:lnTo>
                <a:lnTo>
                  <a:pt x="528" y="481"/>
                </a:lnTo>
                <a:lnTo>
                  <a:pt x="526" y="480"/>
                </a:lnTo>
                <a:lnTo>
                  <a:pt x="521" y="478"/>
                </a:lnTo>
                <a:lnTo>
                  <a:pt x="513" y="477"/>
                </a:lnTo>
                <a:lnTo>
                  <a:pt x="507" y="467"/>
                </a:lnTo>
                <a:lnTo>
                  <a:pt x="509" y="458"/>
                </a:lnTo>
                <a:lnTo>
                  <a:pt x="518" y="454"/>
                </a:lnTo>
                <a:lnTo>
                  <a:pt x="529" y="451"/>
                </a:lnTo>
                <a:lnTo>
                  <a:pt x="532" y="450"/>
                </a:lnTo>
                <a:lnTo>
                  <a:pt x="539" y="454"/>
                </a:lnTo>
                <a:lnTo>
                  <a:pt x="540" y="457"/>
                </a:lnTo>
                <a:lnTo>
                  <a:pt x="541" y="458"/>
                </a:lnTo>
                <a:lnTo>
                  <a:pt x="550" y="457"/>
                </a:lnTo>
                <a:lnTo>
                  <a:pt x="555" y="452"/>
                </a:lnTo>
                <a:lnTo>
                  <a:pt x="559" y="455"/>
                </a:lnTo>
                <a:lnTo>
                  <a:pt x="565" y="458"/>
                </a:lnTo>
                <a:lnTo>
                  <a:pt x="569" y="458"/>
                </a:lnTo>
                <a:lnTo>
                  <a:pt x="573" y="458"/>
                </a:lnTo>
                <a:lnTo>
                  <a:pt x="586" y="459"/>
                </a:lnTo>
                <a:lnTo>
                  <a:pt x="591" y="459"/>
                </a:lnTo>
                <a:lnTo>
                  <a:pt x="593" y="461"/>
                </a:lnTo>
                <a:lnTo>
                  <a:pt x="600" y="461"/>
                </a:lnTo>
                <a:lnTo>
                  <a:pt x="601" y="461"/>
                </a:lnTo>
                <a:lnTo>
                  <a:pt x="606" y="458"/>
                </a:lnTo>
                <a:lnTo>
                  <a:pt x="608" y="458"/>
                </a:lnTo>
                <a:lnTo>
                  <a:pt x="610" y="451"/>
                </a:lnTo>
                <a:lnTo>
                  <a:pt x="597" y="448"/>
                </a:lnTo>
                <a:lnTo>
                  <a:pt x="592" y="444"/>
                </a:lnTo>
                <a:lnTo>
                  <a:pt x="593" y="436"/>
                </a:lnTo>
                <a:lnTo>
                  <a:pt x="600" y="431"/>
                </a:lnTo>
                <a:lnTo>
                  <a:pt x="606" y="429"/>
                </a:lnTo>
                <a:lnTo>
                  <a:pt x="608" y="427"/>
                </a:lnTo>
                <a:lnTo>
                  <a:pt x="611" y="425"/>
                </a:lnTo>
                <a:lnTo>
                  <a:pt x="614" y="420"/>
                </a:lnTo>
                <a:lnTo>
                  <a:pt x="612" y="414"/>
                </a:lnTo>
                <a:lnTo>
                  <a:pt x="611" y="414"/>
                </a:lnTo>
                <a:lnTo>
                  <a:pt x="608" y="413"/>
                </a:lnTo>
                <a:lnTo>
                  <a:pt x="607" y="413"/>
                </a:lnTo>
                <a:lnTo>
                  <a:pt x="601" y="417"/>
                </a:lnTo>
                <a:lnTo>
                  <a:pt x="595" y="421"/>
                </a:lnTo>
                <a:lnTo>
                  <a:pt x="589" y="424"/>
                </a:lnTo>
                <a:lnTo>
                  <a:pt x="582" y="427"/>
                </a:lnTo>
                <a:lnTo>
                  <a:pt x="578" y="425"/>
                </a:lnTo>
                <a:lnTo>
                  <a:pt x="577" y="422"/>
                </a:lnTo>
                <a:lnTo>
                  <a:pt x="582" y="417"/>
                </a:lnTo>
                <a:lnTo>
                  <a:pt x="584" y="416"/>
                </a:lnTo>
                <a:lnTo>
                  <a:pt x="588" y="413"/>
                </a:lnTo>
                <a:lnTo>
                  <a:pt x="595" y="410"/>
                </a:lnTo>
                <a:lnTo>
                  <a:pt x="597" y="407"/>
                </a:lnTo>
                <a:lnTo>
                  <a:pt x="606" y="406"/>
                </a:lnTo>
                <a:lnTo>
                  <a:pt x="606" y="405"/>
                </a:lnTo>
                <a:lnTo>
                  <a:pt x="608" y="399"/>
                </a:lnTo>
                <a:lnTo>
                  <a:pt x="610" y="398"/>
                </a:lnTo>
                <a:lnTo>
                  <a:pt x="616" y="392"/>
                </a:lnTo>
                <a:lnTo>
                  <a:pt x="622" y="390"/>
                </a:lnTo>
                <a:lnTo>
                  <a:pt x="623" y="388"/>
                </a:lnTo>
                <a:lnTo>
                  <a:pt x="633" y="390"/>
                </a:lnTo>
                <a:lnTo>
                  <a:pt x="641" y="390"/>
                </a:lnTo>
                <a:lnTo>
                  <a:pt x="642" y="391"/>
                </a:lnTo>
                <a:lnTo>
                  <a:pt x="649" y="383"/>
                </a:lnTo>
                <a:lnTo>
                  <a:pt x="653" y="377"/>
                </a:lnTo>
                <a:lnTo>
                  <a:pt x="662" y="376"/>
                </a:lnTo>
                <a:lnTo>
                  <a:pt x="674" y="372"/>
                </a:lnTo>
                <a:lnTo>
                  <a:pt x="678" y="367"/>
                </a:lnTo>
                <a:lnTo>
                  <a:pt x="677" y="361"/>
                </a:lnTo>
                <a:lnTo>
                  <a:pt x="677" y="360"/>
                </a:lnTo>
                <a:lnTo>
                  <a:pt x="675" y="357"/>
                </a:lnTo>
                <a:lnTo>
                  <a:pt x="670" y="357"/>
                </a:lnTo>
                <a:lnTo>
                  <a:pt x="664" y="354"/>
                </a:lnTo>
                <a:lnTo>
                  <a:pt x="663" y="352"/>
                </a:lnTo>
                <a:lnTo>
                  <a:pt x="671" y="347"/>
                </a:lnTo>
                <a:lnTo>
                  <a:pt x="671" y="345"/>
                </a:lnTo>
                <a:lnTo>
                  <a:pt x="674" y="339"/>
                </a:lnTo>
                <a:lnTo>
                  <a:pt x="674" y="328"/>
                </a:lnTo>
                <a:lnTo>
                  <a:pt x="671" y="328"/>
                </a:lnTo>
                <a:lnTo>
                  <a:pt x="671" y="328"/>
                </a:lnTo>
                <a:lnTo>
                  <a:pt x="670" y="328"/>
                </a:lnTo>
                <a:lnTo>
                  <a:pt x="666" y="332"/>
                </a:lnTo>
                <a:lnTo>
                  <a:pt x="663" y="341"/>
                </a:lnTo>
                <a:lnTo>
                  <a:pt x="662" y="343"/>
                </a:lnTo>
                <a:lnTo>
                  <a:pt x="660" y="346"/>
                </a:lnTo>
                <a:lnTo>
                  <a:pt x="653" y="347"/>
                </a:lnTo>
                <a:lnTo>
                  <a:pt x="648" y="352"/>
                </a:lnTo>
                <a:lnTo>
                  <a:pt x="640" y="353"/>
                </a:lnTo>
                <a:lnTo>
                  <a:pt x="638" y="349"/>
                </a:lnTo>
                <a:lnTo>
                  <a:pt x="638" y="345"/>
                </a:lnTo>
                <a:lnTo>
                  <a:pt x="638" y="339"/>
                </a:lnTo>
                <a:lnTo>
                  <a:pt x="646" y="332"/>
                </a:lnTo>
                <a:lnTo>
                  <a:pt x="660" y="324"/>
                </a:lnTo>
                <a:lnTo>
                  <a:pt x="666" y="320"/>
                </a:lnTo>
                <a:lnTo>
                  <a:pt x="668" y="320"/>
                </a:lnTo>
                <a:lnTo>
                  <a:pt x="674" y="319"/>
                </a:lnTo>
                <a:lnTo>
                  <a:pt x="683" y="315"/>
                </a:lnTo>
                <a:lnTo>
                  <a:pt x="685" y="315"/>
                </a:lnTo>
                <a:lnTo>
                  <a:pt x="686" y="313"/>
                </a:lnTo>
                <a:lnTo>
                  <a:pt x="687" y="311"/>
                </a:lnTo>
                <a:lnTo>
                  <a:pt x="685" y="309"/>
                </a:lnTo>
                <a:lnTo>
                  <a:pt x="683" y="309"/>
                </a:lnTo>
                <a:lnTo>
                  <a:pt x="681" y="308"/>
                </a:lnTo>
                <a:lnTo>
                  <a:pt x="678" y="308"/>
                </a:lnTo>
                <a:lnTo>
                  <a:pt x="671" y="305"/>
                </a:lnTo>
                <a:lnTo>
                  <a:pt x="659" y="305"/>
                </a:lnTo>
                <a:lnTo>
                  <a:pt x="659" y="297"/>
                </a:lnTo>
                <a:lnTo>
                  <a:pt x="668" y="293"/>
                </a:lnTo>
                <a:lnTo>
                  <a:pt x="670" y="293"/>
                </a:lnTo>
                <a:lnTo>
                  <a:pt x="671" y="292"/>
                </a:lnTo>
                <a:lnTo>
                  <a:pt x="674" y="289"/>
                </a:lnTo>
                <a:lnTo>
                  <a:pt x="671" y="285"/>
                </a:lnTo>
                <a:lnTo>
                  <a:pt x="671" y="283"/>
                </a:lnTo>
                <a:lnTo>
                  <a:pt x="670" y="283"/>
                </a:lnTo>
                <a:lnTo>
                  <a:pt x="667" y="285"/>
                </a:lnTo>
                <a:lnTo>
                  <a:pt x="666" y="286"/>
                </a:lnTo>
                <a:lnTo>
                  <a:pt x="664" y="286"/>
                </a:lnTo>
                <a:lnTo>
                  <a:pt x="656" y="292"/>
                </a:lnTo>
                <a:lnTo>
                  <a:pt x="652" y="294"/>
                </a:lnTo>
                <a:lnTo>
                  <a:pt x="651" y="304"/>
                </a:lnTo>
                <a:lnTo>
                  <a:pt x="651" y="308"/>
                </a:lnTo>
                <a:lnTo>
                  <a:pt x="645" y="312"/>
                </a:lnTo>
                <a:lnTo>
                  <a:pt x="644" y="313"/>
                </a:lnTo>
                <a:lnTo>
                  <a:pt x="640" y="316"/>
                </a:lnTo>
                <a:lnTo>
                  <a:pt x="633" y="322"/>
                </a:lnTo>
                <a:lnTo>
                  <a:pt x="625" y="327"/>
                </a:lnTo>
                <a:lnTo>
                  <a:pt x="618" y="332"/>
                </a:lnTo>
                <a:lnTo>
                  <a:pt x="608" y="339"/>
                </a:lnTo>
                <a:lnTo>
                  <a:pt x="604" y="343"/>
                </a:lnTo>
                <a:lnTo>
                  <a:pt x="596" y="343"/>
                </a:lnTo>
                <a:lnTo>
                  <a:pt x="592" y="347"/>
                </a:lnTo>
                <a:lnTo>
                  <a:pt x="588" y="350"/>
                </a:lnTo>
                <a:lnTo>
                  <a:pt x="581" y="354"/>
                </a:lnTo>
                <a:lnTo>
                  <a:pt x="580" y="357"/>
                </a:lnTo>
                <a:lnTo>
                  <a:pt x="578" y="358"/>
                </a:lnTo>
                <a:lnTo>
                  <a:pt x="584" y="358"/>
                </a:lnTo>
                <a:lnTo>
                  <a:pt x="586" y="357"/>
                </a:lnTo>
                <a:lnTo>
                  <a:pt x="591" y="356"/>
                </a:lnTo>
                <a:lnTo>
                  <a:pt x="597" y="352"/>
                </a:lnTo>
                <a:lnTo>
                  <a:pt x="606" y="349"/>
                </a:lnTo>
                <a:lnTo>
                  <a:pt x="614" y="345"/>
                </a:lnTo>
                <a:lnTo>
                  <a:pt x="616" y="343"/>
                </a:lnTo>
                <a:lnTo>
                  <a:pt x="621" y="341"/>
                </a:lnTo>
                <a:lnTo>
                  <a:pt x="622" y="339"/>
                </a:lnTo>
                <a:lnTo>
                  <a:pt x="625" y="337"/>
                </a:lnTo>
                <a:lnTo>
                  <a:pt x="630" y="341"/>
                </a:lnTo>
                <a:lnTo>
                  <a:pt x="627" y="350"/>
                </a:lnTo>
                <a:lnTo>
                  <a:pt x="627" y="356"/>
                </a:lnTo>
                <a:lnTo>
                  <a:pt x="627" y="357"/>
                </a:lnTo>
                <a:lnTo>
                  <a:pt x="623" y="361"/>
                </a:lnTo>
                <a:lnTo>
                  <a:pt x="622" y="364"/>
                </a:lnTo>
                <a:lnTo>
                  <a:pt x="615" y="372"/>
                </a:lnTo>
                <a:lnTo>
                  <a:pt x="612" y="379"/>
                </a:lnTo>
                <a:lnTo>
                  <a:pt x="606" y="383"/>
                </a:lnTo>
                <a:lnTo>
                  <a:pt x="604" y="384"/>
                </a:lnTo>
                <a:lnTo>
                  <a:pt x="593" y="387"/>
                </a:lnTo>
                <a:lnTo>
                  <a:pt x="588" y="391"/>
                </a:lnTo>
                <a:lnTo>
                  <a:pt x="580" y="395"/>
                </a:lnTo>
                <a:lnTo>
                  <a:pt x="573" y="402"/>
                </a:lnTo>
                <a:lnTo>
                  <a:pt x="571" y="403"/>
                </a:lnTo>
                <a:lnTo>
                  <a:pt x="569" y="406"/>
                </a:lnTo>
                <a:lnTo>
                  <a:pt x="562" y="412"/>
                </a:lnTo>
                <a:lnTo>
                  <a:pt x="555" y="416"/>
                </a:lnTo>
                <a:lnTo>
                  <a:pt x="543" y="420"/>
                </a:lnTo>
                <a:lnTo>
                  <a:pt x="531" y="424"/>
                </a:lnTo>
                <a:lnTo>
                  <a:pt x="529" y="425"/>
                </a:lnTo>
                <a:lnTo>
                  <a:pt x="522" y="429"/>
                </a:lnTo>
                <a:lnTo>
                  <a:pt x="520" y="431"/>
                </a:lnTo>
                <a:lnTo>
                  <a:pt x="511" y="435"/>
                </a:lnTo>
                <a:lnTo>
                  <a:pt x="509" y="435"/>
                </a:lnTo>
                <a:lnTo>
                  <a:pt x="501" y="435"/>
                </a:lnTo>
                <a:lnTo>
                  <a:pt x="498" y="432"/>
                </a:lnTo>
                <a:lnTo>
                  <a:pt x="495" y="429"/>
                </a:lnTo>
                <a:lnTo>
                  <a:pt x="494" y="422"/>
                </a:lnTo>
                <a:lnTo>
                  <a:pt x="494" y="421"/>
                </a:lnTo>
                <a:lnTo>
                  <a:pt x="494" y="416"/>
                </a:lnTo>
                <a:lnTo>
                  <a:pt x="495" y="412"/>
                </a:lnTo>
                <a:lnTo>
                  <a:pt x="496" y="409"/>
                </a:lnTo>
                <a:lnTo>
                  <a:pt x="490" y="409"/>
                </a:lnTo>
                <a:lnTo>
                  <a:pt x="485" y="402"/>
                </a:lnTo>
                <a:lnTo>
                  <a:pt x="483" y="398"/>
                </a:lnTo>
                <a:lnTo>
                  <a:pt x="485" y="397"/>
                </a:lnTo>
                <a:lnTo>
                  <a:pt x="488" y="395"/>
                </a:lnTo>
                <a:lnTo>
                  <a:pt x="485" y="392"/>
                </a:lnTo>
                <a:lnTo>
                  <a:pt x="484" y="390"/>
                </a:lnTo>
                <a:lnTo>
                  <a:pt x="491" y="383"/>
                </a:lnTo>
                <a:lnTo>
                  <a:pt x="503" y="380"/>
                </a:lnTo>
                <a:lnTo>
                  <a:pt x="506" y="379"/>
                </a:lnTo>
                <a:lnTo>
                  <a:pt x="514" y="376"/>
                </a:lnTo>
                <a:lnTo>
                  <a:pt x="511" y="371"/>
                </a:lnTo>
                <a:lnTo>
                  <a:pt x="514" y="367"/>
                </a:lnTo>
                <a:lnTo>
                  <a:pt x="518" y="365"/>
                </a:lnTo>
                <a:lnTo>
                  <a:pt x="522" y="362"/>
                </a:lnTo>
                <a:lnTo>
                  <a:pt x="509" y="365"/>
                </a:lnTo>
                <a:lnTo>
                  <a:pt x="498" y="371"/>
                </a:lnTo>
                <a:lnTo>
                  <a:pt x="487" y="375"/>
                </a:lnTo>
                <a:lnTo>
                  <a:pt x="484" y="377"/>
                </a:lnTo>
                <a:lnTo>
                  <a:pt x="476" y="380"/>
                </a:lnTo>
                <a:lnTo>
                  <a:pt x="470" y="380"/>
                </a:lnTo>
                <a:lnTo>
                  <a:pt x="465" y="387"/>
                </a:lnTo>
                <a:lnTo>
                  <a:pt x="454" y="390"/>
                </a:lnTo>
                <a:lnTo>
                  <a:pt x="457" y="371"/>
                </a:lnTo>
                <a:lnTo>
                  <a:pt x="470" y="367"/>
                </a:lnTo>
                <a:lnTo>
                  <a:pt x="480" y="364"/>
                </a:lnTo>
                <a:lnTo>
                  <a:pt x="476" y="361"/>
                </a:lnTo>
                <a:lnTo>
                  <a:pt x="458" y="361"/>
                </a:lnTo>
                <a:lnTo>
                  <a:pt x="466" y="350"/>
                </a:lnTo>
                <a:lnTo>
                  <a:pt x="476" y="349"/>
                </a:lnTo>
                <a:lnTo>
                  <a:pt x="484" y="347"/>
                </a:lnTo>
                <a:lnTo>
                  <a:pt x="487" y="347"/>
                </a:lnTo>
                <a:lnTo>
                  <a:pt x="495" y="343"/>
                </a:lnTo>
                <a:lnTo>
                  <a:pt x="496" y="339"/>
                </a:lnTo>
                <a:lnTo>
                  <a:pt x="495" y="338"/>
                </a:lnTo>
                <a:lnTo>
                  <a:pt x="494" y="335"/>
                </a:lnTo>
                <a:lnTo>
                  <a:pt x="494" y="330"/>
                </a:lnTo>
                <a:lnTo>
                  <a:pt x="502" y="330"/>
                </a:lnTo>
                <a:lnTo>
                  <a:pt x="507" y="334"/>
                </a:lnTo>
                <a:lnTo>
                  <a:pt x="507" y="332"/>
                </a:lnTo>
                <a:lnTo>
                  <a:pt x="516" y="331"/>
                </a:lnTo>
                <a:lnTo>
                  <a:pt x="531" y="323"/>
                </a:lnTo>
                <a:lnTo>
                  <a:pt x="536" y="328"/>
                </a:lnTo>
                <a:lnTo>
                  <a:pt x="540" y="328"/>
                </a:lnTo>
                <a:lnTo>
                  <a:pt x="537" y="319"/>
                </a:lnTo>
                <a:lnTo>
                  <a:pt x="536" y="316"/>
                </a:lnTo>
                <a:lnTo>
                  <a:pt x="528" y="317"/>
                </a:lnTo>
                <a:lnTo>
                  <a:pt x="525" y="308"/>
                </a:lnTo>
                <a:lnTo>
                  <a:pt x="514" y="312"/>
                </a:lnTo>
                <a:lnTo>
                  <a:pt x="507" y="313"/>
                </a:lnTo>
                <a:lnTo>
                  <a:pt x="514" y="302"/>
                </a:lnTo>
                <a:lnTo>
                  <a:pt x="520" y="294"/>
                </a:lnTo>
                <a:lnTo>
                  <a:pt x="522" y="293"/>
                </a:lnTo>
                <a:lnTo>
                  <a:pt x="525" y="292"/>
                </a:lnTo>
                <a:lnTo>
                  <a:pt x="524" y="290"/>
                </a:lnTo>
                <a:lnTo>
                  <a:pt x="521" y="285"/>
                </a:lnTo>
                <a:lnTo>
                  <a:pt x="520" y="275"/>
                </a:lnTo>
                <a:lnTo>
                  <a:pt x="525" y="278"/>
                </a:lnTo>
                <a:lnTo>
                  <a:pt x="531" y="285"/>
                </a:lnTo>
                <a:lnTo>
                  <a:pt x="535" y="282"/>
                </a:lnTo>
                <a:lnTo>
                  <a:pt x="540" y="279"/>
                </a:lnTo>
                <a:lnTo>
                  <a:pt x="535" y="275"/>
                </a:lnTo>
                <a:lnTo>
                  <a:pt x="532" y="270"/>
                </a:lnTo>
                <a:lnTo>
                  <a:pt x="540" y="264"/>
                </a:lnTo>
                <a:lnTo>
                  <a:pt x="541" y="255"/>
                </a:lnTo>
                <a:lnTo>
                  <a:pt x="551" y="252"/>
                </a:lnTo>
                <a:lnTo>
                  <a:pt x="555" y="248"/>
                </a:lnTo>
                <a:lnTo>
                  <a:pt x="550" y="242"/>
                </a:lnTo>
                <a:lnTo>
                  <a:pt x="562" y="230"/>
                </a:lnTo>
                <a:lnTo>
                  <a:pt x="563" y="233"/>
                </a:lnTo>
                <a:lnTo>
                  <a:pt x="567" y="236"/>
                </a:lnTo>
                <a:lnTo>
                  <a:pt x="574" y="229"/>
                </a:lnTo>
                <a:lnTo>
                  <a:pt x="577" y="227"/>
                </a:lnTo>
                <a:lnTo>
                  <a:pt x="573" y="217"/>
                </a:lnTo>
                <a:lnTo>
                  <a:pt x="578" y="212"/>
                </a:lnTo>
                <a:lnTo>
                  <a:pt x="578" y="211"/>
                </a:lnTo>
                <a:lnTo>
                  <a:pt x="586" y="221"/>
                </a:lnTo>
                <a:lnTo>
                  <a:pt x="592" y="215"/>
                </a:lnTo>
                <a:lnTo>
                  <a:pt x="582" y="204"/>
                </a:lnTo>
                <a:lnTo>
                  <a:pt x="581" y="204"/>
                </a:lnTo>
                <a:lnTo>
                  <a:pt x="576" y="206"/>
                </a:lnTo>
                <a:lnTo>
                  <a:pt x="571" y="200"/>
                </a:lnTo>
                <a:lnTo>
                  <a:pt x="578" y="195"/>
                </a:lnTo>
                <a:lnTo>
                  <a:pt x="580" y="195"/>
                </a:lnTo>
                <a:lnTo>
                  <a:pt x="582" y="197"/>
                </a:lnTo>
                <a:lnTo>
                  <a:pt x="584" y="199"/>
                </a:lnTo>
                <a:lnTo>
                  <a:pt x="586" y="197"/>
                </a:lnTo>
                <a:lnTo>
                  <a:pt x="582" y="192"/>
                </a:lnTo>
                <a:lnTo>
                  <a:pt x="586" y="189"/>
                </a:lnTo>
                <a:lnTo>
                  <a:pt x="588" y="191"/>
                </a:lnTo>
                <a:lnTo>
                  <a:pt x="604" y="206"/>
                </a:lnTo>
                <a:lnTo>
                  <a:pt x="606" y="207"/>
                </a:lnTo>
                <a:lnTo>
                  <a:pt x="610" y="211"/>
                </a:lnTo>
                <a:lnTo>
                  <a:pt x="616" y="207"/>
                </a:lnTo>
                <a:lnTo>
                  <a:pt x="615" y="203"/>
                </a:lnTo>
                <a:lnTo>
                  <a:pt x="612" y="196"/>
                </a:lnTo>
                <a:lnTo>
                  <a:pt x="612" y="195"/>
                </a:lnTo>
                <a:lnTo>
                  <a:pt x="603" y="191"/>
                </a:lnTo>
                <a:lnTo>
                  <a:pt x="604" y="184"/>
                </a:lnTo>
                <a:lnTo>
                  <a:pt x="611" y="187"/>
                </a:lnTo>
                <a:lnTo>
                  <a:pt x="616" y="187"/>
                </a:lnTo>
                <a:lnTo>
                  <a:pt x="614" y="177"/>
                </a:lnTo>
                <a:lnTo>
                  <a:pt x="622" y="178"/>
                </a:lnTo>
                <a:lnTo>
                  <a:pt x="626" y="178"/>
                </a:lnTo>
                <a:lnTo>
                  <a:pt x="627" y="177"/>
                </a:lnTo>
                <a:lnTo>
                  <a:pt x="634" y="180"/>
                </a:lnTo>
                <a:lnTo>
                  <a:pt x="636" y="172"/>
                </a:lnTo>
                <a:lnTo>
                  <a:pt x="634" y="163"/>
                </a:lnTo>
                <a:lnTo>
                  <a:pt x="629" y="157"/>
                </a:lnTo>
                <a:lnTo>
                  <a:pt x="636" y="151"/>
                </a:lnTo>
                <a:lnTo>
                  <a:pt x="638" y="155"/>
                </a:lnTo>
                <a:lnTo>
                  <a:pt x="645" y="163"/>
                </a:lnTo>
                <a:lnTo>
                  <a:pt x="645" y="167"/>
                </a:lnTo>
                <a:lnTo>
                  <a:pt x="645" y="176"/>
                </a:lnTo>
                <a:lnTo>
                  <a:pt x="657" y="187"/>
                </a:lnTo>
                <a:lnTo>
                  <a:pt x="656" y="196"/>
                </a:lnTo>
                <a:lnTo>
                  <a:pt x="671" y="195"/>
                </a:lnTo>
                <a:lnTo>
                  <a:pt x="671" y="197"/>
                </a:lnTo>
                <a:lnTo>
                  <a:pt x="671" y="200"/>
                </a:lnTo>
                <a:lnTo>
                  <a:pt x="671" y="203"/>
                </a:lnTo>
                <a:lnTo>
                  <a:pt x="668" y="210"/>
                </a:lnTo>
                <a:lnTo>
                  <a:pt x="659" y="227"/>
                </a:lnTo>
                <a:lnTo>
                  <a:pt x="662" y="227"/>
                </a:lnTo>
                <a:lnTo>
                  <a:pt x="666" y="227"/>
                </a:lnTo>
                <a:lnTo>
                  <a:pt x="668" y="223"/>
                </a:lnTo>
                <a:lnTo>
                  <a:pt x="672" y="217"/>
                </a:lnTo>
                <a:lnTo>
                  <a:pt x="677" y="211"/>
                </a:lnTo>
                <a:lnTo>
                  <a:pt x="681" y="208"/>
                </a:lnTo>
                <a:lnTo>
                  <a:pt x="685" y="199"/>
                </a:lnTo>
                <a:lnTo>
                  <a:pt x="690" y="199"/>
                </a:lnTo>
                <a:lnTo>
                  <a:pt x="698" y="196"/>
                </a:lnTo>
                <a:lnTo>
                  <a:pt x="701" y="196"/>
                </a:lnTo>
                <a:lnTo>
                  <a:pt x="707" y="192"/>
                </a:lnTo>
                <a:lnTo>
                  <a:pt x="705" y="189"/>
                </a:lnTo>
                <a:lnTo>
                  <a:pt x="704" y="187"/>
                </a:lnTo>
                <a:lnTo>
                  <a:pt x="697" y="189"/>
                </a:lnTo>
                <a:lnTo>
                  <a:pt x="692" y="191"/>
                </a:lnTo>
                <a:lnTo>
                  <a:pt x="692" y="180"/>
                </a:lnTo>
                <a:lnTo>
                  <a:pt x="698" y="177"/>
                </a:lnTo>
                <a:lnTo>
                  <a:pt x="704" y="172"/>
                </a:lnTo>
                <a:lnTo>
                  <a:pt x="717" y="163"/>
                </a:lnTo>
                <a:lnTo>
                  <a:pt x="722" y="162"/>
                </a:lnTo>
                <a:lnTo>
                  <a:pt x="720" y="159"/>
                </a:lnTo>
                <a:lnTo>
                  <a:pt x="720" y="157"/>
                </a:lnTo>
                <a:lnTo>
                  <a:pt x="716" y="158"/>
                </a:lnTo>
                <a:lnTo>
                  <a:pt x="712" y="161"/>
                </a:lnTo>
                <a:lnTo>
                  <a:pt x="708" y="154"/>
                </a:lnTo>
                <a:lnTo>
                  <a:pt x="702" y="161"/>
                </a:lnTo>
                <a:lnTo>
                  <a:pt x="690" y="167"/>
                </a:lnTo>
                <a:lnTo>
                  <a:pt x="686" y="170"/>
                </a:lnTo>
                <a:lnTo>
                  <a:pt x="678" y="163"/>
                </a:lnTo>
                <a:lnTo>
                  <a:pt x="679" y="158"/>
                </a:lnTo>
                <a:lnTo>
                  <a:pt x="683" y="144"/>
                </a:lnTo>
                <a:lnTo>
                  <a:pt x="685" y="139"/>
                </a:lnTo>
                <a:lnTo>
                  <a:pt x="687" y="131"/>
                </a:lnTo>
                <a:lnTo>
                  <a:pt x="689" y="129"/>
                </a:lnTo>
                <a:lnTo>
                  <a:pt x="690" y="125"/>
                </a:lnTo>
                <a:lnTo>
                  <a:pt x="698" y="120"/>
                </a:lnTo>
                <a:lnTo>
                  <a:pt x="704" y="117"/>
                </a:lnTo>
                <a:lnTo>
                  <a:pt x="707" y="118"/>
                </a:lnTo>
                <a:lnTo>
                  <a:pt x="709" y="120"/>
                </a:lnTo>
                <a:lnTo>
                  <a:pt x="709" y="117"/>
                </a:lnTo>
                <a:lnTo>
                  <a:pt x="711" y="113"/>
                </a:lnTo>
                <a:lnTo>
                  <a:pt x="715" y="113"/>
                </a:lnTo>
                <a:lnTo>
                  <a:pt x="727" y="112"/>
                </a:lnTo>
                <a:lnTo>
                  <a:pt x="737" y="109"/>
                </a:lnTo>
                <a:lnTo>
                  <a:pt x="737" y="105"/>
                </a:lnTo>
                <a:lnTo>
                  <a:pt x="727" y="103"/>
                </a:lnTo>
                <a:lnTo>
                  <a:pt x="716" y="98"/>
                </a:lnTo>
                <a:lnTo>
                  <a:pt x="727" y="97"/>
                </a:lnTo>
                <a:lnTo>
                  <a:pt x="724" y="91"/>
                </a:lnTo>
                <a:lnTo>
                  <a:pt x="731" y="84"/>
                </a:lnTo>
                <a:lnTo>
                  <a:pt x="735" y="82"/>
                </a:lnTo>
                <a:lnTo>
                  <a:pt x="746" y="76"/>
                </a:lnTo>
                <a:lnTo>
                  <a:pt x="752" y="73"/>
                </a:lnTo>
                <a:lnTo>
                  <a:pt x="761" y="72"/>
                </a:lnTo>
                <a:lnTo>
                  <a:pt x="765" y="68"/>
                </a:lnTo>
                <a:lnTo>
                  <a:pt x="769" y="68"/>
                </a:lnTo>
                <a:lnTo>
                  <a:pt x="771" y="68"/>
                </a:lnTo>
                <a:lnTo>
                  <a:pt x="775" y="71"/>
                </a:lnTo>
                <a:lnTo>
                  <a:pt x="782" y="73"/>
                </a:lnTo>
                <a:lnTo>
                  <a:pt x="788" y="73"/>
                </a:lnTo>
                <a:lnTo>
                  <a:pt x="792" y="77"/>
                </a:lnTo>
                <a:lnTo>
                  <a:pt x="794" y="77"/>
                </a:lnTo>
                <a:lnTo>
                  <a:pt x="799" y="82"/>
                </a:lnTo>
                <a:lnTo>
                  <a:pt x="801" y="83"/>
                </a:lnTo>
                <a:lnTo>
                  <a:pt x="801" y="82"/>
                </a:lnTo>
                <a:lnTo>
                  <a:pt x="801" y="79"/>
                </a:lnTo>
                <a:lnTo>
                  <a:pt x="802" y="77"/>
                </a:lnTo>
                <a:lnTo>
                  <a:pt x="795" y="72"/>
                </a:lnTo>
                <a:lnTo>
                  <a:pt x="788" y="67"/>
                </a:lnTo>
                <a:lnTo>
                  <a:pt x="782" y="68"/>
                </a:lnTo>
                <a:lnTo>
                  <a:pt x="779" y="67"/>
                </a:lnTo>
                <a:lnTo>
                  <a:pt x="769" y="62"/>
                </a:lnTo>
                <a:lnTo>
                  <a:pt x="765" y="64"/>
                </a:lnTo>
                <a:lnTo>
                  <a:pt x="757" y="67"/>
                </a:lnTo>
                <a:lnTo>
                  <a:pt x="752" y="68"/>
                </a:lnTo>
                <a:lnTo>
                  <a:pt x="742" y="72"/>
                </a:lnTo>
                <a:lnTo>
                  <a:pt x="735" y="75"/>
                </a:lnTo>
                <a:lnTo>
                  <a:pt x="730" y="77"/>
                </a:lnTo>
                <a:lnTo>
                  <a:pt x="723" y="82"/>
                </a:lnTo>
                <a:lnTo>
                  <a:pt x="722" y="82"/>
                </a:lnTo>
                <a:lnTo>
                  <a:pt x="715" y="86"/>
                </a:lnTo>
                <a:lnTo>
                  <a:pt x="713" y="94"/>
                </a:lnTo>
                <a:lnTo>
                  <a:pt x="707" y="98"/>
                </a:lnTo>
                <a:lnTo>
                  <a:pt x="697" y="99"/>
                </a:lnTo>
                <a:lnTo>
                  <a:pt x="696" y="99"/>
                </a:lnTo>
                <a:lnTo>
                  <a:pt x="696" y="101"/>
                </a:lnTo>
                <a:lnTo>
                  <a:pt x="693" y="107"/>
                </a:lnTo>
                <a:lnTo>
                  <a:pt x="686" y="114"/>
                </a:lnTo>
                <a:lnTo>
                  <a:pt x="672" y="118"/>
                </a:lnTo>
                <a:lnTo>
                  <a:pt x="671" y="120"/>
                </a:lnTo>
                <a:lnTo>
                  <a:pt x="664" y="118"/>
                </a:lnTo>
                <a:lnTo>
                  <a:pt x="671" y="114"/>
                </a:lnTo>
                <a:lnTo>
                  <a:pt x="685" y="107"/>
                </a:lnTo>
                <a:lnTo>
                  <a:pt x="686" y="101"/>
                </a:lnTo>
                <a:lnTo>
                  <a:pt x="671" y="99"/>
                </a:lnTo>
                <a:lnTo>
                  <a:pt x="674" y="94"/>
                </a:lnTo>
                <a:lnTo>
                  <a:pt x="678" y="92"/>
                </a:lnTo>
                <a:lnTo>
                  <a:pt x="696" y="87"/>
                </a:lnTo>
                <a:lnTo>
                  <a:pt x="705" y="83"/>
                </a:lnTo>
                <a:lnTo>
                  <a:pt x="698" y="83"/>
                </a:lnTo>
                <a:lnTo>
                  <a:pt x="689" y="84"/>
                </a:lnTo>
                <a:lnTo>
                  <a:pt x="677" y="87"/>
                </a:lnTo>
                <a:lnTo>
                  <a:pt x="674" y="87"/>
                </a:lnTo>
                <a:lnTo>
                  <a:pt x="678" y="82"/>
                </a:lnTo>
                <a:lnTo>
                  <a:pt x="689" y="72"/>
                </a:lnTo>
                <a:lnTo>
                  <a:pt x="694" y="69"/>
                </a:lnTo>
                <a:lnTo>
                  <a:pt x="697" y="71"/>
                </a:lnTo>
                <a:lnTo>
                  <a:pt x="701" y="75"/>
                </a:lnTo>
                <a:lnTo>
                  <a:pt x="705" y="73"/>
                </a:lnTo>
                <a:lnTo>
                  <a:pt x="702" y="67"/>
                </a:lnTo>
                <a:lnTo>
                  <a:pt x="702" y="65"/>
                </a:lnTo>
                <a:lnTo>
                  <a:pt x="705" y="65"/>
                </a:lnTo>
                <a:lnTo>
                  <a:pt x="708" y="64"/>
                </a:lnTo>
                <a:lnTo>
                  <a:pt x="716" y="64"/>
                </a:lnTo>
                <a:lnTo>
                  <a:pt x="723" y="64"/>
                </a:lnTo>
                <a:lnTo>
                  <a:pt x="730" y="58"/>
                </a:lnTo>
                <a:lnTo>
                  <a:pt x="723" y="57"/>
                </a:lnTo>
                <a:lnTo>
                  <a:pt x="713" y="57"/>
                </a:lnTo>
                <a:lnTo>
                  <a:pt x="712" y="57"/>
                </a:lnTo>
                <a:lnTo>
                  <a:pt x="712" y="58"/>
                </a:lnTo>
                <a:lnTo>
                  <a:pt x="713" y="54"/>
                </a:lnTo>
                <a:lnTo>
                  <a:pt x="715" y="50"/>
                </a:lnTo>
                <a:lnTo>
                  <a:pt x="719" y="49"/>
                </a:lnTo>
                <a:lnTo>
                  <a:pt x="723" y="47"/>
                </a:lnTo>
                <a:lnTo>
                  <a:pt x="724" y="47"/>
                </a:lnTo>
                <a:lnTo>
                  <a:pt x="734" y="53"/>
                </a:lnTo>
                <a:lnTo>
                  <a:pt x="737" y="50"/>
                </a:lnTo>
                <a:lnTo>
                  <a:pt x="739" y="47"/>
                </a:lnTo>
                <a:lnTo>
                  <a:pt x="745" y="43"/>
                </a:lnTo>
                <a:lnTo>
                  <a:pt x="742" y="39"/>
                </a:lnTo>
                <a:lnTo>
                  <a:pt x="741" y="41"/>
                </a:lnTo>
                <a:lnTo>
                  <a:pt x="737" y="43"/>
                </a:lnTo>
                <a:lnTo>
                  <a:pt x="732" y="47"/>
                </a:lnTo>
                <a:lnTo>
                  <a:pt x="728" y="45"/>
                </a:lnTo>
                <a:lnTo>
                  <a:pt x="730" y="42"/>
                </a:lnTo>
                <a:lnTo>
                  <a:pt x="732" y="38"/>
                </a:lnTo>
                <a:lnTo>
                  <a:pt x="737" y="30"/>
                </a:lnTo>
                <a:lnTo>
                  <a:pt x="746" y="17"/>
                </a:lnTo>
                <a:lnTo>
                  <a:pt x="750" y="15"/>
                </a:lnTo>
                <a:lnTo>
                  <a:pt x="752" y="13"/>
                </a:lnTo>
                <a:lnTo>
                  <a:pt x="758" y="8"/>
                </a:lnTo>
                <a:lnTo>
                  <a:pt x="761" y="15"/>
                </a:lnTo>
                <a:lnTo>
                  <a:pt x="762" y="17"/>
                </a:lnTo>
                <a:lnTo>
                  <a:pt x="758" y="23"/>
                </a:lnTo>
                <a:lnTo>
                  <a:pt x="758" y="24"/>
                </a:lnTo>
                <a:lnTo>
                  <a:pt x="757" y="30"/>
                </a:lnTo>
                <a:lnTo>
                  <a:pt x="754" y="32"/>
                </a:lnTo>
                <a:lnTo>
                  <a:pt x="756" y="32"/>
                </a:lnTo>
                <a:lnTo>
                  <a:pt x="761" y="30"/>
                </a:lnTo>
                <a:lnTo>
                  <a:pt x="762" y="31"/>
                </a:lnTo>
                <a:lnTo>
                  <a:pt x="765" y="32"/>
                </a:lnTo>
                <a:lnTo>
                  <a:pt x="767" y="31"/>
                </a:lnTo>
                <a:lnTo>
                  <a:pt x="768" y="30"/>
                </a:lnTo>
                <a:lnTo>
                  <a:pt x="767" y="24"/>
                </a:lnTo>
                <a:lnTo>
                  <a:pt x="769" y="20"/>
                </a:lnTo>
                <a:lnTo>
                  <a:pt x="771" y="19"/>
                </a:lnTo>
                <a:lnTo>
                  <a:pt x="772" y="19"/>
                </a:lnTo>
                <a:lnTo>
                  <a:pt x="772" y="5"/>
                </a:lnTo>
                <a:lnTo>
                  <a:pt x="786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65" name="Freeform 527"/>
          <p:cNvSpPr>
            <a:spLocks/>
          </p:cNvSpPr>
          <p:nvPr/>
        </p:nvSpPr>
        <p:spPr bwMode="auto">
          <a:xfrm>
            <a:off x="5600701" y="2097088"/>
            <a:ext cx="806450" cy="1397000"/>
          </a:xfrm>
          <a:custGeom>
            <a:avLst/>
            <a:gdLst>
              <a:gd name="T0" fmla="*/ 10 w 508"/>
              <a:gd name="T1" fmla="*/ 876 h 880"/>
              <a:gd name="T2" fmla="*/ 42 w 508"/>
              <a:gd name="T3" fmla="*/ 855 h 880"/>
              <a:gd name="T4" fmla="*/ 101 w 508"/>
              <a:gd name="T5" fmla="*/ 800 h 880"/>
              <a:gd name="T6" fmla="*/ 50 w 508"/>
              <a:gd name="T7" fmla="*/ 827 h 880"/>
              <a:gd name="T8" fmla="*/ 24 w 508"/>
              <a:gd name="T9" fmla="*/ 815 h 880"/>
              <a:gd name="T10" fmla="*/ 38 w 508"/>
              <a:gd name="T11" fmla="*/ 786 h 880"/>
              <a:gd name="T12" fmla="*/ 9 w 508"/>
              <a:gd name="T13" fmla="*/ 789 h 880"/>
              <a:gd name="T14" fmla="*/ 19 w 508"/>
              <a:gd name="T15" fmla="*/ 760 h 880"/>
              <a:gd name="T16" fmla="*/ 50 w 508"/>
              <a:gd name="T17" fmla="*/ 778 h 880"/>
              <a:gd name="T18" fmla="*/ 80 w 508"/>
              <a:gd name="T19" fmla="*/ 759 h 880"/>
              <a:gd name="T20" fmla="*/ 58 w 508"/>
              <a:gd name="T21" fmla="*/ 733 h 880"/>
              <a:gd name="T22" fmla="*/ 43 w 508"/>
              <a:gd name="T23" fmla="*/ 700 h 880"/>
              <a:gd name="T24" fmla="*/ 80 w 508"/>
              <a:gd name="T25" fmla="*/ 710 h 880"/>
              <a:gd name="T26" fmla="*/ 79 w 508"/>
              <a:gd name="T27" fmla="*/ 662 h 880"/>
              <a:gd name="T28" fmla="*/ 121 w 508"/>
              <a:gd name="T29" fmla="*/ 645 h 880"/>
              <a:gd name="T30" fmla="*/ 107 w 508"/>
              <a:gd name="T31" fmla="*/ 602 h 880"/>
              <a:gd name="T32" fmla="*/ 151 w 508"/>
              <a:gd name="T33" fmla="*/ 561 h 880"/>
              <a:gd name="T34" fmla="*/ 196 w 508"/>
              <a:gd name="T35" fmla="*/ 576 h 880"/>
              <a:gd name="T36" fmla="*/ 208 w 508"/>
              <a:gd name="T37" fmla="*/ 560 h 880"/>
              <a:gd name="T38" fmla="*/ 173 w 508"/>
              <a:gd name="T39" fmla="*/ 540 h 880"/>
              <a:gd name="T40" fmla="*/ 151 w 508"/>
              <a:gd name="T41" fmla="*/ 539 h 880"/>
              <a:gd name="T42" fmla="*/ 132 w 508"/>
              <a:gd name="T43" fmla="*/ 513 h 880"/>
              <a:gd name="T44" fmla="*/ 137 w 508"/>
              <a:gd name="T45" fmla="*/ 487 h 880"/>
              <a:gd name="T46" fmla="*/ 173 w 508"/>
              <a:gd name="T47" fmla="*/ 470 h 880"/>
              <a:gd name="T48" fmla="*/ 152 w 508"/>
              <a:gd name="T49" fmla="*/ 448 h 880"/>
              <a:gd name="T50" fmla="*/ 156 w 508"/>
              <a:gd name="T51" fmla="*/ 426 h 880"/>
              <a:gd name="T52" fmla="*/ 182 w 508"/>
              <a:gd name="T53" fmla="*/ 430 h 880"/>
              <a:gd name="T54" fmla="*/ 219 w 508"/>
              <a:gd name="T55" fmla="*/ 404 h 880"/>
              <a:gd name="T56" fmla="*/ 207 w 508"/>
              <a:gd name="T57" fmla="*/ 358 h 880"/>
              <a:gd name="T58" fmla="*/ 253 w 508"/>
              <a:gd name="T59" fmla="*/ 347 h 880"/>
              <a:gd name="T60" fmla="*/ 262 w 508"/>
              <a:gd name="T61" fmla="*/ 329 h 880"/>
              <a:gd name="T62" fmla="*/ 279 w 508"/>
              <a:gd name="T63" fmla="*/ 299 h 880"/>
              <a:gd name="T64" fmla="*/ 324 w 508"/>
              <a:gd name="T65" fmla="*/ 325 h 880"/>
              <a:gd name="T66" fmla="*/ 367 w 508"/>
              <a:gd name="T67" fmla="*/ 306 h 880"/>
              <a:gd name="T68" fmla="*/ 349 w 508"/>
              <a:gd name="T69" fmla="*/ 285 h 880"/>
              <a:gd name="T70" fmla="*/ 301 w 508"/>
              <a:gd name="T71" fmla="*/ 272 h 880"/>
              <a:gd name="T72" fmla="*/ 309 w 508"/>
              <a:gd name="T73" fmla="*/ 247 h 880"/>
              <a:gd name="T74" fmla="*/ 316 w 508"/>
              <a:gd name="T75" fmla="*/ 206 h 880"/>
              <a:gd name="T76" fmla="*/ 343 w 508"/>
              <a:gd name="T77" fmla="*/ 219 h 880"/>
              <a:gd name="T78" fmla="*/ 401 w 508"/>
              <a:gd name="T79" fmla="*/ 239 h 880"/>
              <a:gd name="T80" fmla="*/ 420 w 508"/>
              <a:gd name="T81" fmla="*/ 198 h 880"/>
              <a:gd name="T82" fmla="*/ 361 w 508"/>
              <a:gd name="T83" fmla="*/ 189 h 880"/>
              <a:gd name="T84" fmla="*/ 391 w 508"/>
              <a:gd name="T85" fmla="*/ 174 h 880"/>
              <a:gd name="T86" fmla="*/ 398 w 508"/>
              <a:gd name="T87" fmla="*/ 155 h 880"/>
              <a:gd name="T88" fmla="*/ 352 w 508"/>
              <a:gd name="T89" fmla="*/ 155 h 880"/>
              <a:gd name="T90" fmla="*/ 341 w 508"/>
              <a:gd name="T91" fmla="*/ 152 h 880"/>
              <a:gd name="T92" fmla="*/ 341 w 508"/>
              <a:gd name="T93" fmla="*/ 129 h 880"/>
              <a:gd name="T94" fmla="*/ 360 w 508"/>
              <a:gd name="T95" fmla="*/ 116 h 880"/>
              <a:gd name="T96" fmla="*/ 418 w 508"/>
              <a:gd name="T97" fmla="*/ 78 h 880"/>
              <a:gd name="T98" fmla="*/ 360 w 508"/>
              <a:gd name="T99" fmla="*/ 84 h 880"/>
              <a:gd name="T100" fmla="*/ 387 w 508"/>
              <a:gd name="T101" fmla="*/ 45 h 880"/>
              <a:gd name="T102" fmla="*/ 412 w 508"/>
              <a:gd name="T103" fmla="*/ 39 h 880"/>
              <a:gd name="T104" fmla="*/ 435 w 508"/>
              <a:gd name="T105" fmla="*/ 63 h 880"/>
              <a:gd name="T106" fmla="*/ 477 w 508"/>
              <a:gd name="T107" fmla="*/ 134 h 880"/>
              <a:gd name="T108" fmla="*/ 462 w 508"/>
              <a:gd name="T109" fmla="*/ 96 h 880"/>
              <a:gd name="T110" fmla="*/ 474 w 508"/>
              <a:gd name="T111" fmla="*/ 85 h 880"/>
              <a:gd name="T112" fmla="*/ 480 w 508"/>
              <a:gd name="T113" fmla="*/ 56 h 880"/>
              <a:gd name="T114" fmla="*/ 474 w 508"/>
              <a:gd name="T115" fmla="*/ 33 h 880"/>
              <a:gd name="T116" fmla="*/ 439 w 508"/>
              <a:gd name="T117" fmla="*/ 11 h 880"/>
              <a:gd name="T118" fmla="*/ 491 w 508"/>
              <a:gd name="T119" fmla="*/ 18 h 88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508" h="880">
                <a:moveTo>
                  <a:pt x="19" y="823"/>
                </a:moveTo>
                <a:lnTo>
                  <a:pt x="24" y="832"/>
                </a:lnTo>
                <a:lnTo>
                  <a:pt x="24" y="836"/>
                </a:lnTo>
                <a:lnTo>
                  <a:pt x="20" y="846"/>
                </a:lnTo>
                <a:lnTo>
                  <a:pt x="21" y="849"/>
                </a:lnTo>
                <a:lnTo>
                  <a:pt x="27" y="847"/>
                </a:lnTo>
                <a:lnTo>
                  <a:pt x="28" y="853"/>
                </a:lnTo>
                <a:lnTo>
                  <a:pt x="25" y="854"/>
                </a:lnTo>
                <a:lnTo>
                  <a:pt x="23" y="855"/>
                </a:lnTo>
                <a:lnTo>
                  <a:pt x="13" y="860"/>
                </a:lnTo>
                <a:lnTo>
                  <a:pt x="5" y="860"/>
                </a:lnTo>
                <a:lnTo>
                  <a:pt x="1" y="857"/>
                </a:lnTo>
                <a:lnTo>
                  <a:pt x="0" y="860"/>
                </a:lnTo>
                <a:lnTo>
                  <a:pt x="2" y="865"/>
                </a:lnTo>
                <a:lnTo>
                  <a:pt x="10" y="868"/>
                </a:lnTo>
                <a:lnTo>
                  <a:pt x="10" y="873"/>
                </a:lnTo>
                <a:lnTo>
                  <a:pt x="10" y="876"/>
                </a:lnTo>
                <a:lnTo>
                  <a:pt x="9" y="879"/>
                </a:lnTo>
                <a:lnTo>
                  <a:pt x="12" y="879"/>
                </a:lnTo>
                <a:lnTo>
                  <a:pt x="13" y="880"/>
                </a:lnTo>
                <a:lnTo>
                  <a:pt x="16" y="875"/>
                </a:lnTo>
                <a:lnTo>
                  <a:pt x="16" y="873"/>
                </a:lnTo>
                <a:lnTo>
                  <a:pt x="15" y="869"/>
                </a:lnTo>
                <a:lnTo>
                  <a:pt x="12" y="865"/>
                </a:lnTo>
                <a:lnTo>
                  <a:pt x="19" y="864"/>
                </a:lnTo>
                <a:lnTo>
                  <a:pt x="25" y="861"/>
                </a:lnTo>
                <a:lnTo>
                  <a:pt x="35" y="854"/>
                </a:lnTo>
                <a:lnTo>
                  <a:pt x="39" y="858"/>
                </a:lnTo>
                <a:lnTo>
                  <a:pt x="42" y="862"/>
                </a:lnTo>
                <a:lnTo>
                  <a:pt x="45" y="861"/>
                </a:lnTo>
                <a:lnTo>
                  <a:pt x="47" y="860"/>
                </a:lnTo>
                <a:lnTo>
                  <a:pt x="47" y="857"/>
                </a:lnTo>
                <a:lnTo>
                  <a:pt x="45" y="855"/>
                </a:lnTo>
                <a:lnTo>
                  <a:pt x="42" y="855"/>
                </a:lnTo>
                <a:lnTo>
                  <a:pt x="38" y="853"/>
                </a:lnTo>
                <a:lnTo>
                  <a:pt x="45" y="850"/>
                </a:lnTo>
                <a:lnTo>
                  <a:pt x="47" y="849"/>
                </a:lnTo>
                <a:lnTo>
                  <a:pt x="53" y="845"/>
                </a:lnTo>
                <a:lnTo>
                  <a:pt x="60" y="845"/>
                </a:lnTo>
                <a:lnTo>
                  <a:pt x="69" y="834"/>
                </a:lnTo>
                <a:lnTo>
                  <a:pt x="73" y="831"/>
                </a:lnTo>
                <a:lnTo>
                  <a:pt x="75" y="828"/>
                </a:lnTo>
                <a:lnTo>
                  <a:pt x="79" y="823"/>
                </a:lnTo>
                <a:lnTo>
                  <a:pt x="81" y="823"/>
                </a:lnTo>
                <a:lnTo>
                  <a:pt x="83" y="820"/>
                </a:lnTo>
                <a:lnTo>
                  <a:pt x="87" y="816"/>
                </a:lnTo>
                <a:lnTo>
                  <a:pt x="87" y="815"/>
                </a:lnTo>
                <a:lnTo>
                  <a:pt x="88" y="815"/>
                </a:lnTo>
                <a:lnTo>
                  <a:pt x="90" y="813"/>
                </a:lnTo>
                <a:lnTo>
                  <a:pt x="95" y="805"/>
                </a:lnTo>
                <a:lnTo>
                  <a:pt x="101" y="800"/>
                </a:lnTo>
                <a:lnTo>
                  <a:pt x="102" y="797"/>
                </a:lnTo>
                <a:lnTo>
                  <a:pt x="101" y="793"/>
                </a:lnTo>
                <a:lnTo>
                  <a:pt x="90" y="802"/>
                </a:lnTo>
                <a:lnTo>
                  <a:pt x="90" y="804"/>
                </a:lnTo>
                <a:lnTo>
                  <a:pt x="84" y="809"/>
                </a:lnTo>
                <a:lnTo>
                  <a:pt x="79" y="816"/>
                </a:lnTo>
                <a:lnTo>
                  <a:pt x="72" y="823"/>
                </a:lnTo>
                <a:lnTo>
                  <a:pt x="69" y="827"/>
                </a:lnTo>
                <a:lnTo>
                  <a:pt x="64" y="831"/>
                </a:lnTo>
                <a:lnTo>
                  <a:pt x="50" y="840"/>
                </a:lnTo>
                <a:lnTo>
                  <a:pt x="45" y="842"/>
                </a:lnTo>
                <a:lnTo>
                  <a:pt x="38" y="838"/>
                </a:lnTo>
                <a:lnTo>
                  <a:pt x="35" y="836"/>
                </a:lnTo>
                <a:lnTo>
                  <a:pt x="36" y="831"/>
                </a:lnTo>
                <a:lnTo>
                  <a:pt x="40" y="828"/>
                </a:lnTo>
                <a:lnTo>
                  <a:pt x="46" y="832"/>
                </a:lnTo>
                <a:lnTo>
                  <a:pt x="50" y="827"/>
                </a:lnTo>
                <a:lnTo>
                  <a:pt x="49" y="825"/>
                </a:lnTo>
                <a:lnTo>
                  <a:pt x="43" y="824"/>
                </a:lnTo>
                <a:lnTo>
                  <a:pt x="40" y="823"/>
                </a:lnTo>
                <a:lnTo>
                  <a:pt x="42" y="821"/>
                </a:lnTo>
                <a:lnTo>
                  <a:pt x="39" y="817"/>
                </a:lnTo>
                <a:lnTo>
                  <a:pt x="32" y="819"/>
                </a:lnTo>
                <a:lnTo>
                  <a:pt x="38" y="815"/>
                </a:lnTo>
                <a:lnTo>
                  <a:pt x="43" y="816"/>
                </a:lnTo>
                <a:lnTo>
                  <a:pt x="46" y="815"/>
                </a:lnTo>
                <a:lnTo>
                  <a:pt x="49" y="815"/>
                </a:lnTo>
                <a:lnTo>
                  <a:pt x="45" y="812"/>
                </a:lnTo>
                <a:lnTo>
                  <a:pt x="42" y="808"/>
                </a:lnTo>
                <a:lnTo>
                  <a:pt x="36" y="808"/>
                </a:lnTo>
                <a:lnTo>
                  <a:pt x="32" y="810"/>
                </a:lnTo>
                <a:lnTo>
                  <a:pt x="30" y="813"/>
                </a:lnTo>
                <a:lnTo>
                  <a:pt x="27" y="815"/>
                </a:lnTo>
                <a:lnTo>
                  <a:pt x="24" y="815"/>
                </a:lnTo>
                <a:lnTo>
                  <a:pt x="28" y="808"/>
                </a:lnTo>
                <a:lnTo>
                  <a:pt x="28" y="806"/>
                </a:lnTo>
                <a:lnTo>
                  <a:pt x="31" y="804"/>
                </a:lnTo>
                <a:lnTo>
                  <a:pt x="32" y="802"/>
                </a:lnTo>
                <a:lnTo>
                  <a:pt x="35" y="798"/>
                </a:lnTo>
                <a:lnTo>
                  <a:pt x="36" y="798"/>
                </a:lnTo>
                <a:lnTo>
                  <a:pt x="42" y="798"/>
                </a:lnTo>
                <a:lnTo>
                  <a:pt x="43" y="795"/>
                </a:lnTo>
                <a:lnTo>
                  <a:pt x="45" y="794"/>
                </a:lnTo>
                <a:lnTo>
                  <a:pt x="43" y="793"/>
                </a:lnTo>
                <a:lnTo>
                  <a:pt x="40" y="791"/>
                </a:lnTo>
                <a:lnTo>
                  <a:pt x="45" y="786"/>
                </a:lnTo>
                <a:lnTo>
                  <a:pt x="47" y="783"/>
                </a:lnTo>
                <a:lnTo>
                  <a:pt x="45" y="782"/>
                </a:lnTo>
                <a:lnTo>
                  <a:pt x="43" y="782"/>
                </a:lnTo>
                <a:lnTo>
                  <a:pt x="39" y="785"/>
                </a:lnTo>
                <a:lnTo>
                  <a:pt x="38" y="786"/>
                </a:lnTo>
                <a:lnTo>
                  <a:pt x="32" y="791"/>
                </a:lnTo>
                <a:lnTo>
                  <a:pt x="32" y="793"/>
                </a:lnTo>
                <a:lnTo>
                  <a:pt x="27" y="794"/>
                </a:lnTo>
                <a:lnTo>
                  <a:pt x="21" y="790"/>
                </a:lnTo>
                <a:lnTo>
                  <a:pt x="21" y="802"/>
                </a:lnTo>
                <a:lnTo>
                  <a:pt x="21" y="806"/>
                </a:lnTo>
                <a:lnTo>
                  <a:pt x="21" y="808"/>
                </a:lnTo>
                <a:lnTo>
                  <a:pt x="20" y="808"/>
                </a:lnTo>
                <a:lnTo>
                  <a:pt x="13" y="813"/>
                </a:lnTo>
                <a:lnTo>
                  <a:pt x="13" y="815"/>
                </a:lnTo>
                <a:lnTo>
                  <a:pt x="2" y="820"/>
                </a:lnTo>
                <a:lnTo>
                  <a:pt x="2" y="817"/>
                </a:lnTo>
                <a:lnTo>
                  <a:pt x="2" y="815"/>
                </a:lnTo>
                <a:lnTo>
                  <a:pt x="9" y="798"/>
                </a:lnTo>
                <a:lnTo>
                  <a:pt x="5" y="797"/>
                </a:lnTo>
                <a:lnTo>
                  <a:pt x="6" y="793"/>
                </a:lnTo>
                <a:lnTo>
                  <a:pt x="9" y="789"/>
                </a:lnTo>
                <a:lnTo>
                  <a:pt x="10" y="780"/>
                </a:lnTo>
                <a:lnTo>
                  <a:pt x="12" y="780"/>
                </a:lnTo>
                <a:lnTo>
                  <a:pt x="19" y="782"/>
                </a:lnTo>
                <a:lnTo>
                  <a:pt x="21" y="782"/>
                </a:lnTo>
                <a:lnTo>
                  <a:pt x="25" y="778"/>
                </a:lnTo>
                <a:lnTo>
                  <a:pt x="21" y="778"/>
                </a:lnTo>
                <a:lnTo>
                  <a:pt x="20" y="778"/>
                </a:lnTo>
                <a:lnTo>
                  <a:pt x="17" y="778"/>
                </a:lnTo>
                <a:lnTo>
                  <a:pt x="15" y="778"/>
                </a:lnTo>
                <a:lnTo>
                  <a:pt x="17" y="770"/>
                </a:lnTo>
                <a:lnTo>
                  <a:pt x="27" y="761"/>
                </a:lnTo>
                <a:lnTo>
                  <a:pt x="35" y="757"/>
                </a:lnTo>
                <a:lnTo>
                  <a:pt x="35" y="756"/>
                </a:lnTo>
                <a:lnTo>
                  <a:pt x="35" y="752"/>
                </a:lnTo>
                <a:lnTo>
                  <a:pt x="31" y="750"/>
                </a:lnTo>
                <a:lnTo>
                  <a:pt x="24" y="757"/>
                </a:lnTo>
                <a:lnTo>
                  <a:pt x="19" y="760"/>
                </a:lnTo>
                <a:lnTo>
                  <a:pt x="16" y="763"/>
                </a:lnTo>
                <a:lnTo>
                  <a:pt x="17" y="755"/>
                </a:lnTo>
                <a:lnTo>
                  <a:pt x="23" y="746"/>
                </a:lnTo>
                <a:lnTo>
                  <a:pt x="25" y="741"/>
                </a:lnTo>
                <a:lnTo>
                  <a:pt x="25" y="733"/>
                </a:lnTo>
                <a:lnTo>
                  <a:pt x="25" y="730"/>
                </a:lnTo>
                <a:lnTo>
                  <a:pt x="28" y="725"/>
                </a:lnTo>
                <a:lnTo>
                  <a:pt x="32" y="725"/>
                </a:lnTo>
                <a:lnTo>
                  <a:pt x="35" y="727"/>
                </a:lnTo>
                <a:lnTo>
                  <a:pt x="35" y="729"/>
                </a:lnTo>
                <a:lnTo>
                  <a:pt x="34" y="737"/>
                </a:lnTo>
                <a:lnTo>
                  <a:pt x="40" y="744"/>
                </a:lnTo>
                <a:lnTo>
                  <a:pt x="47" y="755"/>
                </a:lnTo>
                <a:lnTo>
                  <a:pt x="45" y="761"/>
                </a:lnTo>
                <a:lnTo>
                  <a:pt x="47" y="771"/>
                </a:lnTo>
                <a:lnTo>
                  <a:pt x="49" y="774"/>
                </a:lnTo>
                <a:lnTo>
                  <a:pt x="50" y="778"/>
                </a:lnTo>
                <a:lnTo>
                  <a:pt x="54" y="780"/>
                </a:lnTo>
                <a:lnTo>
                  <a:pt x="54" y="775"/>
                </a:lnTo>
                <a:lnTo>
                  <a:pt x="53" y="771"/>
                </a:lnTo>
                <a:lnTo>
                  <a:pt x="49" y="764"/>
                </a:lnTo>
                <a:lnTo>
                  <a:pt x="49" y="763"/>
                </a:lnTo>
                <a:lnTo>
                  <a:pt x="51" y="760"/>
                </a:lnTo>
                <a:lnTo>
                  <a:pt x="57" y="761"/>
                </a:lnTo>
                <a:lnTo>
                  <a:pt x="58" y="771"/>
                </a:lnTo>
                <a:lnTo>
                  <a:pt x="62" y="767"/>
                </a:lnTo>
                <a:lnTo>
                  <a:pt x="66" y="776"/>
                </a:lnTo>
                <a:lnTo>
                  <a:pt x="71" y="776"/>
                </a:lnTo>
                <a:lnTo>
                  <a:pt x="71" y="775"/>
                </a:lnTo>
                <a:lnTo>
                  <a:pt x="71" y="772"/>
                </a:lnTo>
                <a:lnTo>
                  <a:pt x="66" y="764"/>
                </a:lnTo>
                <a:lnTo>
                  <a:pt x="69" y="761"/>
                </a:lnTo>
                <a:lnTo>
                  <a:pt x="77" y="760"/>
                </a:lnTo>
                <a:lnTo>
                  <a:pt x="80" y="759"/>
                </a:lnTo>
                <a:lnTo>
                  <a:pt x="81" y="757"/>
                </a:lnTo>
                <a:lnTo>
                  <a:pt x="77" y="757"/>
                </a:lnTo>
                <a:lnTo>
                  <a:pt x="68" y="757"/>
                </a:lnTo>
                <a:lnTo>
                  <a:pt x="65" y="755"/>
                </a:lnTo>
                <a:lnTo>
                  <a:pt x="65" y="753"/>
                </a:lnTo>
                <a:lnTo>
                  <a:pt x="64" y="753"/>
                </a:lnTo>
                <a:lnTo>
                  <a:pt x="61" y="749"/>
                </a:lnTo>
                <a:lnTo>
                  <a:pt x="58" y="746"/>
                </a:lnTo>
                <a:lnTo>
                  <a:pt x="61" y="745"/>
                </a:lnTo>
                <a:lnTo>
                  <a:pt x="65" y="745"/>
                </a:lnTo>
                <a:lnTo>
                  <a:pt x="68" y="740"/>
                </a:lnTo>
                <a:lnTo>
                  <a:pt x="66" y="740"/>
                </a:lnTo>
                <a:lnTo>
                  <a:pt x="64" y="738"/>
                </a:lnTo>
                <a:lnTo>
                  <a:pt x="61" y="737"/>
                </a:lnTo>
                <a:lnTo>
                  <a:pt x="61" y="734"/>
                </a:lnTo>
                <a:lnTo>
                  <a:pt x="61" y="725"/>
                </a:lnTo>
                <a:lnTo>
                  <a:pt x="58" y="733"/>
                </a:lnTo>
                <a:lnTo>
                  <a:pt x="57" y="735"/>
                </a:lnTo>
                <a:lnTo>
                  <a:pt x="57" y="742"/>
                </a:lnTo>
                <a:lnTo>
                  <a:pt x="53" y="744"/>
                </a:lnTo>
                <a:lnTo>
                  <a:pt x="51" y="744"/>
                </a:lnTo>
                <a:lnTo>
                  <a:pt x="47" y="742"/>
                </a:lnTo>
                <a:lnTo>
                  <a:pt x="47" y="741"/>
                </a:lnTo>
                <a:lnTo>
                  <a:pt x="53" y="734"/>
                </a:lnTo>
                <a:lnTo>
                  <a:pt x="50" y="737"/>
                </a:lnTo>
                <a:lnTo>
                  <a:pt x="45" y="738"/>
                </a:lnTo>
                <a:lnTo>
                  <a:pt x="42" y="733"/>
                </a:lnTo>
                <a:lnTo>
                  <a:pt x="42" y="729"/>
                </a:lnTo>
                <a:lnTo>
                  <a:pt x="42" y="727"/>
                </a:lnTo>
                <a:lnTo>
                  <a:pt x="40" y="725"/>
                </a:lnTo>
                <a:lnTo>
                  <a:pt x="40" y="725"/>
                </a:lnTo>
                <a:lnTo>
                  <a:pt x="38" y="719"/>
                </a:lnTo>
                <a:lnTo>
                  <a:pt x="38" y="711"/>
                </a:lnTo>
                <a:lnTo>
                  <a:pt x="43" y="700"/>
                </a:lnTo>
                <a:lnTo>
                  <a:pt x="50" y="692"/>
                </a:lnTo>
                <a:lnTo>
                  <a:pt x="51" y="692"/>
                </a:lnTo>
                <a:lnTo>
                  <a:pt x="55" y="688"/>
                </a:lnTo>
                <a:lnTo>
                  <a:pt x="64" y="696"/>
                </a:lnTo>
                <a:lnTo>
                  <a:pt x="65" y="697"/>
                </a:lnTo>
                <a:lnTo>
                  <a:pt x="65" y="701"/>
                </a:lnTo>
                <a:lnTo>
                  <a:pt x="68" y="707"/>
                </a:lnTo>
                <a:lnTo>
                  <a:pt x="68" y="708"/>
                </a:lnTo>
                <a:lnTo>
                  <a:pt x="69" y="708"/>
                </a:lnTo>
                <a:lnTo>
                  <a:pt x="69" y="711"/>
                </a:lnTo>
                <a:lnTo>
                  <a:pt x="76" y="712"/>
                </a:lnTo>
                <a:lnTo>
                  <a:pt x="77" y="714"/>
                </a:lnTo>
                <a:lnTo>
                  <a:pt x="81" y="723"/>
                </a:lnTo>
                <a:lnTo>
                  <a:pt x="90" y="722"/>
                </a:lnTo>
                <a:lnTo>
                  <a:pt x="84" y="716"/>
                </a:lnTo>
                <a:lnTo>
                  <a:pt x="84" y="711"/>
                </a:lnTo>
                <a:lnTo>
                  <a:pt x="80" y="710"/>
                </a:lnTo>
                <a:lnTo>
                  <a:pt x="79" y="708"/>
                </a:lnTo>
                <a:lnTo>
                  <a:pt x="76" y="707"/>
                </a:lnTo>
                <a:lnTo>
                  <a:pt x="72" y="705"/>
                </a:lnTo>
                <a:lnTo>
                  <a:pt x="72" y="704"/>
                </a:lnTo>
                <a:lnTo>
                  <a:pt x="73" y="697"/>
                </a:lnTo>
                <a:lnTo>
                  <a:pt x="73" y="696"/>
                </a:lnTo>
                <a:lnTo>
                  <a:pt x="68" y="690"/>
                </a:lnTo>
                <a:lnTo>
                  <a:pt x="61" y="681"/>
                </a:lnTo>
                <a:lnTo>
                  <a:pt x="66" y="674"/>
                </a:lnTo>
                <a:lnTo>
                  <a:pt x="68" y="671"/>
                </a:lnTo>
                <a:lnTo>
                  <a:pt x="71" y="666"/>
                </a:lnTo>
                <a:lnTo>
                  <a:pt x="75" y="674"/>
                </a:lnTo>
                <a:lnTo>
                  <a:pt x="77" y="675"/>
                </a:lnTo>
                <a:lnTo>
                  <a:pt x="79" y="675"/>
                </a:lnTo>
                <a:lnTo>
                  <a:pt x="79" y="674"/>
                </a:lnTo>
                <a:lnTo>
                  <a:pt x="77" y="670"/>
                </a:lnTo>
                <a:lnTo>
                  <a:pt x="79" y="662"/>
                </a:lnTo>
                <a:lnTo>
                  <a:pt x="77" y="658"/>
                </a:lnTo>
                <a:lnTo>
                  <a:pt x="72" y="660"/>
                </a:lnTo>
                <a:lnTo>
                  <a:pt x="71" y="660"/>
                </a:lnTo>
                <a:lnTo>
                  <a:pt x="68" y="660"/>
                </a:lnTo>
                <a:lnTo>
                  <a:pt x="71" y="655"/>
                </a:lnTo>
                <a:lnTo>
                  <a:pt x="73" y="647"/>
                </a:lnTo>
                <a:lnTo>
                  <a:pt x="75" y="640"/>
                </a:lnTo>
                <a:lnTo>
                  <a:pt x="76" y="637"/>
                </a:lnTo>
                <a:lnTo>
                  <a:pt x="81" y="630"/>
                </a:lnTo>
                <a:lnTo>
                  <a:pt x="83" y="630"/>
                </a:lnTo>
                <a:lnTo>
                  <a:pt x="90" y="626"/>
                </a:lnTo>
                <a:lnTo>
                  <a:pt x="92" y="625"/>
                </a:lnTo>
                <a:lnTo>
                  <a:pt x="96" y="628"/>
                </a:lnTo>
                <a:lnTo>
                  <a:pt x="103" y="636"/>
                </a:lnTo>
                <a:lnTo>
                  <a:pt x="114" y="639"/>
                </a:lnTo>
                <a:lnTo>
                  <a:pt x="114" y="640"/>
                </a:lnTo>
                <a:lnTo>
                  <a:pt x="121" y="645"/>
                </a:lnTo>
                <a:lnTo>
                  <a:pt x="122" y="650"/>
                </a:lnTo>
                <a:lnTo>
                  <a:pt x="126" y="655"/>
                </a:lnTo>
                <a:lnTo>
                  <a:pt x="129" y="662"/>
                </a:lnTo>
                <a:lnTo>
                  <a:pt x="129" y="663"/>
                </a:lnTo>
                <a:lnTo>
                  <a:pt x="132" y="654"/>
                </a:lnTo>
                <a:lnTo>
                  <a:pt x="131" y="643"/>
                </a:lnTo>
                <a:lnTo>
                  <a:pt x="126" y="635"/>
                </a:lnTo>
                <a:lnTo>
                  <a:pt x="124" y="630"/>
                </a:lnTo>
                <a:lnTo>
                  <a:pt x="114" y="630"/>
                </a:lnTo>
                <a:lnTo>
                  <a:pt x="111" y="628"/>
                </a:lnTo>
                <a:lnTo>
                  <a:pt x="106" y="625"/>
                </a:lnTo>
                <a:lnTo>
                  <a:pt x="102" y="624"/>
                </a:lnTo>
                <a:lnTo>
                  <a:pt x="102" y="622"/>
                </a:lnTo>
                <a:lnTo>
                  <a:pt x="107" y="617"/>
                </a:lnTo>
                <a:lnTo>
                  <a:pt x="107" y="611"/>
                </a:lnTo>
                <a:lnTo>
                  <a:pt x="107" y="607"/>
                </a:lnTo>
                <a:lnTo>
                  <a:pt x="107" y="602"/>
                </a:lnTo>
                <a:lnTo>
                  <a:pt x="117" y="596"/>
                </a:lnTo>
                <a:lnTo>
                  <a:pt x="113" y="596"/>
                </a:lnTo>
                <a:lnTo>
                  <a:pt x="102" y="600"/>
                </a:lnTo>
                <a:lnTo>
                  <a:pt x="95" y="605"/>
                </a:lnTo>
                <a:lnTo>
                  <a:pt x="90" y="605"/>
                </a:lnTo>
                <a:lnTo>
                  <a:pt x="83" y="603"/>
                </a:lnTo>
                <a:lnTo>
                  <a:pt x="80" y="603"/>
                </a:lnTo>
                <a:lnTo>
                  <a:pt x="76" y="605"/>
                </a:lnTo>
                <a:lnTo>
                  <a:pt x="80" y="595"/>
                </a:lnTo>
                <a:lnTo>
                  <a:pt x="90" y="587"/>
                </a:lnTo>
                <a:lnTo>
                  <a:pt x="91" y="585"/>
                </a:lnTo>
                <a:lnTo>
                  <a:pt x="107" y="577"/>
                </a:lnTo>
                <a:lnTo>
                  <a:pt x="110" y="577"/>
                </a:lnTo>
                <a:lnTo>
                  <a:pt x="121" y="575"/>
                </a:lnTo>
                <a:lnTo>
                  <a:pt x="126" y="573"/>
                </a:lnTo>
                <a:lnTo>
                  <a:pt x="139" y="565"/>
                </a:lnTo>
                <a:lnTo>
                  <a:pt x="151" y="561"/>
                </a:lnTo>
                <a:lnTo>
                  <a:pt x="166" y="558"/>
                </a:lnTo>
                <a:lnTo>
                  <a:pt x="167" y="558"/>
                </a:lnTo>
                <a:lnTo>
                  <a:pt x="171" y="558"/>
                </a:lnTo>
                <a:lnTo>
                  <a:pt x="173" y="561"/>
                </a:lnTo>
                <a:lnTo>
                  <a:pt x="167" y="564"/>
                </a:lnTo>
                <a:lnTo>
                  <a:pt x="167" y="568"/>
                </a:lnTo>
                <a:lnTo>
                  <a:pt x="171" y="568"/>
                </a:lnTo>
                <a:lnTo>
                  <a:pt x="176" y="566"/>
                </a:lnTo>
                <a:lnTo>
                  <a:pt x="174" y="572"/>
                </a:lnTo>
                <a:lnTo>
                  <a:pt x="174" y="573"/>
                </a:lnTo>
                <a:lnTo>
                  <a:pt x="167" y="583"/>
                </a:lnTo>
                <a:lnTo>
                  <a:pt x="169" y="590"/>
                </a:lnTo>
                <a:lnTo>
                  <a:pt x="178" y="577"/>
                </a:lnTo>
                <a:lnTo>
                  <a:pt x="180" y="577"/>
                </a:lnTo>
                <a:lnTo>
                  <a:pt x="186" y="576"/>
                </a:lnTo>
                <a:lnTo>
                  <a:pt x="188" y="576"/>
                </a:lnTo>
                <a:lnTo>
                  <a:pt x="196" y="576"/>
                </a:lnTo>
                <a:lnTo>
                  <a:pt x="197" y="577"/>
                </a:lnTo>
                <a:lnTo>
                  <a:pt x="197" y="579"/>
                </a:lnTo>
                <a:lnTo>
                  <a:pt x="199" y="580"/>
                </a:lnTo>
                <a:lnTo>
                  <a:pt x="200" y="579"/>
                </a:lnTo>
                <a:lnTo>
                  <a:pt x="201" y="576"/>
                </a:lnTo>
                <a:lnTo>
                  <a:pt x="199" y="569"/>
                </a:lnTo>
                <a:lnTo>
                  <a:pt x="191" y="568"/>
                </a:lnTo>
                <a:lnTo>
                  <a:pt x="184" y="569"/>
                </a:lnTo>
                <a:lnTo>
                  <a:pt x="182" y="562"/>
                </a:lnTo>
                <a:lnTo>
                  <a:pt x="178" y="557"/>
                </a:lnTo>
                <a:lnTo>
                  <a:pt x="185" y="555"/>
                </a:lnTo>
                <a:lnTo>
                  <a:pt x="192" y="554"/>
                </a:lnTo>
                <a:lnTo>
                  <a:pt x="193" y="554"/>
                </a:lnTo>
                <a:lnTo>
                  <a:pt x="199" y="555"/>
                </a:lnTo>
                <a:lnTo>
                  <a:pt x="197" y="561"/>
                </a:lnTo>
                <a:lnTo>
                  <a:pt x="206" y="561"/>
                </a:lnTo>
                <a:lnTo>
                  <a:pt x="208" y="560"/>
                </a:lnTo>
                <a:lnTo>
                  <a:pt x="216" y="555"/>
                </a:lnTo>
                <a:lnTo>
                  <a:pt x="219" y="547"/>
                </a:lnTo>
                <a:lnTo>
                  <a:pt x="233" y="538"/>
                </a:lnTo>
                <a:lnTo>
                  <a:pt x="236" y="532"/>
                </a:lnTo>
                <a:lnTo>
                  <a:pt x="236" y="531"/>
                </a:lnTo>
                <a:lnTo>
                  <a:pt x="233" y="528"/>
                </a:lnTo>
                <a:lnTo>
                  <a:pt x="227" y="534"/>
                </a:lnTo>
                <a:lnTo>
                  <a:pt x="214" y="538"/>
                </a:lnTo>
                <a:lnTo>
                  <a:pt x="210" y="545"/>
                </a:lnTo>
                <a:lnTo>
                  <a:pt x="200" y="547"/>
                </a:lnTo>
                <a:lnTo>
                  <a:pt x="193" y="545"/>
                </a:lnTo>
                <a:lnTo>
                  <a:pt x="192" y="546"/>
                </a:lnTo>
                <a:lnTo>
                  <a:pt x="191" y="547"/>
                </a:lnTo>
                <a:lnTo>
                  <a:pt x="180" y="553"/>
                </a:lnTo>
                <a:lnTo>
                  <a:pt x="176" y="550"/>
                </a:lnTo>
                <a:lnTo>
                  <a:pt x="182" y="540"/>
                </a:lnTo>
                <a:lnTo>
                  <a:pt x="173" y="540"/>
                </a:lnTo>
                <a:lnTo>
                  <a:pt x="166" y="550"/>
                </a:lnTo>
                <a:lnTo>
                  <a:pt x="162" y="551"/>
                </a:lnTo>
                <a:lnTo>
                  <a:pt x="155" y="553"/>
                </a:lnTo>
                <a:lnTo>
                  <a:pt x="148" y="550"/>
                </a:lnTo>
                <a:lnTo>
                  <a:pt x="147" y="550"/>
                </a:lnTo>
                <a:lnTo>
                  <a:pt x="140" y="555"/>
                </a:lnTo>
                <a:lnTo>
                  <a:pt x="133" y="562"/>
                </a:lnTo>
                <a:lnTo>
                  <a:pt x="126" y="565"/>
                </a:lnTo>
                <a:lnTo>
                  <a:pt x="121" y="568"/>
                </a:lnTo>
                <a:lnTo>
                  <a:pt x="116" y="566"/>
                </a:lnTo>
                <a:lnTo>
                  <a:pt x="114" y="564"/>
                </a:lnTo>
                <a:lnTo>
                  <a:pt x="114" y="562"/>
                </a:lnTo>
                <a:lnTo>
                  <a:pt x="125" y="555"/>
                </a:lnTo>
                <a:lnTo>
                  <a:pt x="132" y="550"/>
                </a:lnTo>
                <a:lnTo>
                  <a:pt x="136" y="546"/>
                </a:lnTo>
                <a:lnTo>
                  <a:pt x="146" y="542"/>
                </a:lnTo>
                <a:lnTo>
                  <a:pt x="151" y="539"/>
                </a:lnTo>
                <a:lnTo>
                  <a:pt x="166" y="538"/>
                </a:lnTo>
                <a:lnTo>
                  <a:pt x="173" y="538"/>
                </a:lnTo>
                <a:lnTo>
                  <a:pt x="174" y="535"/>
                </a:lnTo>
                <a:lnTo>
                  <a:pt x="166" y="532"/>
                </a:lnTo>
                <a:lnTo>
                  <a:pt x="166" y="528"/>
                </a:lnTo>
                <a:lnTo>
                  <a:pt x="162" y="525"/>
                </a:lnTo>
                <a:lnTo>
                  <a:pt x="155" y="528"/>
                </a:lnTo>
                <a:lnTo>
                  <a:pt x="152" y="531"/>
                </a:lnTo>
                <a:lnTo>
                  <a:pt x="139" y="534"/>
                </a:lnTo>
                <a:lnTo>
                  <a:pt x="135" y="535"/>
                </a:lnTo>
                <a:lnTo>
                  <a:pt x="131" y="536"/>
                </a:lnTo>
                <a:lnTo>
                  <a:pt x="131" y="531"/>
                </a:lnTo>
                <a:lnTo>
                  <a:pt x="131" y="530"/>
                </a:lnTo>
                <a:lnTo>
                  <a:pt x="124" y="532"/>
                </a:lnTo>
                <a:lnTo>
                  <a:pt x="114" y="528"/>
                </a:lnTo>
                <a:lnTo>
                  <a:pt x="116" y="521"/>
                </a:lnTo>
                <a:lnTo>
                  <a:pt x="132" y="513"/>
                </a:lnTo>
                <a:lnTo>
                  <a:pt x="133" y="506"/>
                </a:lnTo>
                <a:lnTo>
                  <a:pt x="133" y="505"/>
                </a:lnTo>
                <a:lnTo>
                  <a:pt x="131" y="501"/>
                </a:lnTo>
                <a:lnTo>
                  <a:pt x="131" y="500"/>
                </a:lnTo>
                <a:lnTo>
                  <a:pt x="125" y="495"/>
                </a:lnTo>
                <a:lnTo>
                  <a:pt x="133" y="495"/>
                </a:lnTo>
                <a:lnTo>
                  <a:pt x="125" y="487"/>
                </a:lnTo>
                <a:lnTo>
                  <a:pt x="120" y="483"/>
                </a:lnTo>
                <a:lnTo>
                  <a:pt x="113" y="478"/>
                </a:lnTo>
                <a:lnTo>
                  <a:pt x="117" y="476"/>
                </a:lnTo>
                <a:lnTo>
                  <a:pt x="118" y="476"/>
                </a:lnTo>
                <a:lnTo>
                  <a:pt x="128" y="472"/>
                </a:lnTo>
                <a:lnTo>
                  <a:pt x="129" y="474"/>
                </a:lnTo>
                <a:lnTo>
                  <a:pt x="132" y="478"/>
                </a:lnTo>
                <a:lnTo>
                  <a:pt x="135" y="480"/>
                </a:lnTo>
                <a:lnTo>
                  <a:pt x="135" y="482"/>
                </a:lnTo>
                <a:lnTo>
                  <a:pt x="137" y="487"/>
                </a:lnTo>
                <a:lnTo>
                  <a:pt x="140" y="491"/>
                </a:lnTo>
                <a:lnTo>
                  <a:pt x="137" y="498"/>
                </a:lnTo>
                <a:lnTo>
                  <a:pt x="146" y="498"/>
                </a:lnTo>
                <a:lnTo>
                  <a:pt x="147" y="498"/>
                </a:lnTo>
                <a:lnTo>
                  <a:pt x="161" y="495"/>
                </a:lnTo>
                <a:lnTo>
                  <a:pt x="158" y="494"/>
                </a:lnTo>
                <a:lnTo>
                  <a:pt x="151" y="491"/>
                </a:lnTo>
                <a:lnTo>
                  <a:pt x="147" y="490"/>
                </a:lnTo>
                <a:lnTo>
                  <a:pt x="147" y="483"/>
                </a:lnTo>
                <a:lnTo>
                  <a:pt x="144" y="478"/>
                </a:lnTo>
                <a:lnTo>
                  <a:pt x="158" y="476"/>
                </a:lnTo>
                <a:lnTo>
                  <a:pt x="166" y="475"/>
                </a:lnTo>
                <a:lnTo>
                  <a:pt x="167" y="474"/>
                </a:lnTo>
                <a:lnTo>
                  <a:pt x="184" y="482"/>
                </a:lnTo>
                <a:lnTo>
                  <a:pt x="184" y="475"/>
                </a:lnTo>
                <a:lnTo>
                  <a:pt x="176" y="471"/>
                </a:lnTo>
                <a:lnTo>
                  <a:pt x="173" y="470"/>
                </a:lnTo>
                <a:lnTo>
                  <a:pt x="167" y="468"/>
                </a:lnTo>
                <a:lnTo>
                  <a:pt x="177" y="463"/>
                </a:lnTo>
                <a:lnTo>
                  <a:pt x="178" y="463"/>
                </a:lnTo>
                <a:lnTo>
                  <a:pt x="186" y="460"/>
                </a:lnTo>
                <a:lnTo>
                  <a:pt x="196" y="461"/>
                </a:lnTo>
                <a:lnTo>
                  <a:pt x="193" y="457"/>
                </a:lnTo>
                <a:lnTo>
                  <a:pt x="185" y="455"/>
                </a:lnTo>
                <a:lnTo>
                  <a:pt x="178" y="456"/>
                </a:lnTo>
                <a:lnTo>
                  <a:pt x="176" y="456"/>
                </a:lnTo>
                <a:lnTo>
                  <a:pt x="165" y="468"/>
                </a:lnTo>
                <a:lnTo>
                  <a:pt x="148" y="468"/>
                </a:lnTo>
                <a:lnTo>
                  <a:pt x="139" y="470"/>
                </a:lnTo>
                <a:lnTo>
                  <a:pt x="143" y="459"/>
                </a:lnTo>
                <a:lnTo>
                  <a:pt x="143" y="457"/>
                </a:lnTo>
                <a:lnTo>
                  <a:pt x="150" y="455"/>
                </a:lnTo>
                <a:lnTo>
                  <a:pt x="156" y="452"/>
                </a:lnTo>
                <a:lnTo>
                  <a:pt x="152" y="448"/>
                </a:lnTo>
                <a:lnTo>
                  <a:pt x="140" y="448"/>
                </a:lnTo>
                <a:lnTo>
                  <a:pt x="139" y="446"/>
                </a:lnTo>
                <a:lnTo>
                  <a:pt x="135" y="441"/>
                </a:lnTo>
                <a:lnTo>
                  <a:pt x="147" y="438"/>
                </a:lnTo>
                <a:lnTo>
                  <a:pt x="159" y="441"/>
                </a:lnTo>
                <a:lnTo>
                  <a:pt x="165" y="442"/>
                </a:lnTo>
                <a:lnTo>
                  <a:pt x="174" y="446"/>
                </a:lnTo>
                <a:lnTo>
                  <a:pt x="174" y="441"/>
                </a:lnTo>
                <a:lnTo>
                  <a:pt x="170" y="440"/>
                </a:lnTo>
                <a:lnTo>
                  <a:pt x="166" y="438"/>
                </a:lnTo>
                <a:lnTo>
                  <a:pt x="150" y="433"/>
                </a:lnTo>
                <a:lnTo>
                  <a:pt x="148" y="430"/>
                </a:lnTo>
                <a:lnTo>
                  <a:pt x="147" y="430"/>
                </a:lnTo>
                <a:lnTo>
                  <a:pt x="146" y="427"/>
                </a:lnTo>
                <a:lnTo>
                  <a:pt x="141" y="426"/>
                </a:lnTo>
                <a:lnTo>
                  <a:pt x="148" y="426"/>
                </a:lnTo>
                <a:lnTo>
                  <a:pt x="156" y="426"/>
                </a:lnTo>
                <a:lnTo>
                  <a:pt x="158" y="427"/>
                </a:lnTo>
                <a:lnTo>
                  <a:pt x="167" y="429"/>
                </a:lnTo>
                <a:lnTo>
                  <a:pt x="167" y="430"/>
                </a:lnTo>
                <a:lnTo>
                  <a:pt x="170" y="430"/>
                </a:lnTo>
                <a:lnTo>
                  <a:pt x="174" y="431"/>
                </a:lnTo>
                <a:lnTo>
                  <a:pt x="186" y="434"/>
                </a:lnTo>
                <a:lnTo>
                  <a:pt x="193" y="430"/>
                </a:lnTo>
                <a:lnTo>
                  <a:pt x="197" y="430"/>
                </a:lnTo>
                <a:lnTo>
                  <a:pt x="199" y="430"/>
                </a:lnTo>
                <a:lnTo>
                  <a:pt x="203" y="430"/>
                </a:lnTo>
                <a:lnTo>
                  <a:pt x="204" y="430"/>
                </a:lnTo>
                <a:lnTo>
                  <a:pt x="210" y="427"/>
                </a:lnTo>
                <a:lnTo>
                  <a:pt x="206" y="425"/>
                </a:lnTo>
                <a:lnTo>
                  <a:pt x="204" y="425"/>
                </a:lnTo>
                <a:lnTo>
                  <a:pt x="192" y="426"/>
                </a:lnTo>
                <a:lnTo>
                  <a:pt x="185" y="430"/>
                </a:lnTo>
                <a:lnTo>
                  <a:pt x="182" y="430"/>
                </a:lnTo>
                <a:lnTo>
                  <a:pt x="178" y="430"/>
                </a:lnTo>
                <a:lnTo>
                  <a:pt x="177" y="426"/>
                </a:lnTo>
                <a:lnTo>
                  <a:pt x="177" y="422"/>
                </a:lnTo>
                <a:lnTo>
                  <a:pt x="177" y="420"/>
                </a:lnTo>
                <a:lnTo>
                  <a:pt x="186" y="419"/>
                </a:lnTo>
                <a:lnTo>
                  <a:pt x="195" y="419"/>
                </a:lnTo>
                <a:lnTo>
                  <a:pt x="192" y="418"/>
                </a:lnTo>
                <a:lnTo>
                  <a:pt x="191" y="415"/>
                </a:lnTo>
                <a:lnTo>
                  <a:pt x="180" y="414"/>
                </a:lnTo>
                <a:lnTo>
                  <a:pt x="174" y="412"/>
                </a:lnTo>
                <a:lnTo>
                  <a:pt x="171" y="407"/>
                </a:lnTo>
                <a:lnTo>
                  <a:pt x="184" y="405"/>
                </a:lnTo>
                <a:lnTo>
                  <a:pt x="184" y="404"/>
                </a:lnTo>
                <a:lnTo>
                  <a:pt x="206" y="410"/>
                </a:lnTo>
                <a:lnTo>
                  <a:pt x="216" y="411"/>
                </a:lnTo>
                <a:lnTo>
                  <a:pt x="223" y="410"/>
                </a:lnTo>
                <a:lnTo>
                  <a:pt x="219" y="404"/>
                </a:lnTo>
                <a:lnTo>
                  <a:pt x="207" y="403"/>
                </a:lnTo>
                <a:lnTo>
                  <a:pt x="200" y="400"/>
                </a:lnTo>
                <a:lnTo>
                  <a:pt x="196" y="397"/>
                </a:lnTo>
                <a:lnTo>
                  <a:pt x="195" y="392"/>
                </a:lnTo>
                <a:lnTo>
                  <a:pt x="192" y="385"/>
                </a:lnTo>
                <a:lnTo>
                  <a:pt x="191" y="384"/>
                </a:lnTo>
                <a:lnTo>
                  <a:pt x="186" y="380"/>
                </a:lnTo>
                <a:lnTo>
                  <a:pt x="176" y="378"/>
                </a:lnTo>
                <a:lnTo>
                  <a:pt x="170" y="365"/>
                </a:lnTo>
                <a:lnTo>
                  <a:pt x="184" y="366"/>
                </a:lnTo>
                <a:lnTo>
                  <a:pt x="186" y="366"/>
                </a:lnTo>
                <a:lnTo>
                  <a:pt x="196" y="366"/>
                </a:lnTo>
                <a:lnTo>
                  <a:pt x="200" y="366"/>
                </a:lnTo>
                <a:lnTo>
                  <a:pt x="201" y="365"/>
                </a:lnTo>
                <a:lnTo>
                  <a:pt x="197" y="359"/>
                </a:lnTo>
                <a:lnTo>
                  <a:pt x="200" y="359"/>
                </a:lnTo>
                <a:lnTo>
                  <a:pt x="207" y="358"/>
                </a:lnTo>
                <a:lnTo>
                  <a:pt x="216" y="352"/>
                </a:lnTo>
                <a:lnTo>
                  <a:pt x="222" y="354"/>
                </a:lnTo>
                <a:lnTo>
                  <a:pt x="216" y="363"/>
                </a:lnTo>
                <a:lnTo>
                  <a:pt x="214" y="365"/>
                </a:lnTo>
                <a:lnTo>
                  <a:pt x="212" y="366"/>
                </a:lnTo>
                <a:lnTo>
                  <a:pt x="219" y="365"/>
                </a:lnTo>
                <a:lnTo>
                  <a:pt x="227" y="362"/>
                </a:lnTo>
                <a:lnTo>
                  <a:pt x="227" y="360"/>
                </a:lnTo>
                <a:lnTo>
                  <a:pt x="229" y="355"/>
                </a:lnTo>
                <a:lnTo>
                  <a:pt x="226" y="343"/>
                </a:lnTo>
                <a:lnTo>
                  <a:pt x="227" y="335"/>
                </a:lnTo>
                <a:lnTo>
                  <a:pt x="233" y="350"/>
                </a:lnTo>
                <a:lnTo>
                  <a:pt x="236" y="352"/>
                </a:lnTo>
                <a:lnTo>
                  <a:pt x="240" y="359"/>
                </a:lnTo>
                <a:lnTo>
                  <a:pt x="241" y="358"/>
                </a:lnTo>
                <a:lnTo>
                  <a:pt x="248" y="356"/>
                </a:lnTo>
                <a:lnTo>
                  <a:pt x="253" y="347"/>
                </a:lnTo>
                <a:lnTo>
                  <a:pt x="253" y="345"/>
                </a:lnTo>
                <a:lnTo>
                  <a:pt x="252" y="337"/>
                </a:lnTo>
                <a:lnTo>
                  <a:pt x="253" y="337"/>
                </a:lnTo>
                <a:lnTo>
                  <a:pt x="259" y="336"/>
                </a:lnTo>
                <a:lnTo>
                  <a:pt x="266" y="336"/>
                </a:lnTo>
                <a:lnTo>
                  <a:pt x="270" y="336"/>
                </a:lnTo>
                <a:lnTo>
                  <a:pt x="275" y="341"/>
                </a:lnTo>
                <a:lnTo>
                  <a:pt x="278" y="348"/>
                </a:lnTo>
                <a:lnTo>
                  <a:pt x="285" y="348"/>
                </a:lnTo>
                <a:lnTo>
                  <a:pt x="289" y="347"/>
                </a:lnTo>
                <a:lnTo>
                  <a:pt x="290" y="345"/>
                </a:lnTo>
                <a:lnTo>
                  <a:pt x="287" y="337"/>
                </a:lnTo>
                <a:lnTo>
                  <a:pt x="285" y="337"/>
                </a:lnTo>
                <a:lnTo>
                  <a:pt x="278" y="335"/>
                </a:lnTo>
                <a:lnTo>
                  <a:pt x="271" y="332"/>
                </a:lnTo>
                <a:lnTo>
                  <a:pt x="268" y="329"/>
                </a:lnTo>
                <a:lnTo>
                  <a:pt x="262" y="329"/>
                </a:lnTo>
                <a:lnTo>
                  <a:pt x="260" y="329"/>
                </a:lnTo>
                <a:lnTo>
                  <a:pt x="256" y="329"/>
                </a:lnTo>
                <a:lnTo>
                  <a:pt x="252" y="330"/>
                </a:lnTo>
                <a:lnTo>
                  <a:pt x="257" y="322"/>
                </a:lnTo>
                <a:lnTo>
                  <a:pt x="263" y="314"/>
                </a:lnTo>
                <a:lnTo>
                  <a:pt x="263" y="313"/>
                </a:lnTo>
                <a:lnTo>
                  <a:pt x="268" y="307"/>
                </a:lnTo>
                <a:lnTo>
                  <a:pt x="271" y="303"/>
                </a:lnTo>
                <a:lnTo>
                  <a:pt x="277" y="306"/>
                </a:lnTo>
                <a:lnTo>
                  <a:pt x="282" y="307"/>
                </a:lnTo>
                <a:lnTo>
                  <a:pt x="287" y="303"/>
                </a:lnTo>
                <a:lnTo>
                  <a:pt x="296" y="307"/>
                </a:lnTo>
                <a:lnTo>
                  <a:pt x="298" y="307"/>
                </a:lnTo>
                <a:lnTo>
                  <a:pt x="300" y="306"/>
                </a:lnTo>
                <a:lnTo>
                  <a:pt x="289" y="302"/>
                </a:lnTo>
                <a:lnTo>
                  <a:pt x="283" y="300"/>
                </a:lnTo>
                <a:lnTo>
                  <a:pt x="279" y="299"/>
                </a:lnTo>
                <a:lnTo>
                  <a:pt x="262" y="303"/>
                </a:lnTo>
                <a:lnTo>
                  <a:pt x="266" y="296"/>
                </a:lnTo>
                <a:lnTo>
                  <a:pt x="281" y="291"/>
                </a:lnTo>
                <a:lnTo>
                  <a:pt x="286" y="298"/>
                </a:lnTo>
                <a:lnTo>
                  <a:pt x="287" y="299"/>
                </a:lnTo>
                <a:lnTo>
                  <a:pt x="289" y="299"/>
                </a:lnTo>
                <a:lnTo>
                  <a:pt x="296" y="299"/>
                </a:lnTo>
                <a:lnTo>
                  <a:pt x="307" y="295"/>
                </a:lnTo>
                <a:lnTo>
                  <a:pt x="319" y="294"/>
                </a:lnTo>
                <a:lnTo>
                  <a:pt x="324" y="292"/>
                </a:lnTo>
                <a:lnTo>
                  <a:pt x="320" y="299"/>
                </a:lnTo>
                <a:lnTo>
                  <a:pt x="319" y="299"/>
                </a:lnTo>
                <a:lnTo>
                  <a:pt x="313" y="307"/>
                </a:lnTo>
                <a:lnTo>
                  <a:pt x="315" y="310"/>
                </a:lnTo>
                <a:lnTo>
                  <a:pt x="315" y="314"/>
                </a:lnTo>
                <a:lnTo>
                  <a:pt x="319" y="315"/>
                </a:lnTo>
                <a:lnTo>
                  <a:pt x="324" y="325"/>
                </a:lnTo>
                <a:lnTo>
                  <a:pt x="328" y="320"/>
                </a:lnTo>
                <a:lnTo>
                  <a:pt x="323" y="314"/>
                </a:lnTo>
                <a:lnTo>
                  <a:pt x="320" y="310"/>
                </a:lnTo>
                <a:lnTo>
                  <a:pt x="322" y="307"/>
                </a:lnTo>
                <a:lnTo>
                  <a:pt x="324" y="302"/>
                </a:lnTo>
                <a:lnTo>
                  <a:pt x="330" y="296"/>
                </a:lnTo>
                <a:lnTo>
                  <a:pt x="331" y="294"/>
                </a:lnTo>
                <a:lnTo>
                  <a:pt x="334" y="295"/>
                </a:lnTo>
                <a:lnTo>
                  <a:pt x="338" y="296"/>
                </a:lnTo>
                <a:lnTo>
                  <a:pt x="339" y="296"/>
                </a:lnTo>
                <a:lnTo>
                  <a:pt x="341" y="299"/>
                </a:lnTo>
                <a:lnTo>
                  <a:pt x="346" y="299"/>
                </a:lnTo>
                <a:lnTo>
                  <a:pt x="347" y="298"/>
                </a:lnTo>
                <a:lnTo>
                  <a:pt x="349" y="299"/>
                </a:lnTo>
                <a:lnTo>
                  <a:pt x="357" y="302"/>
                </a:lnTo>
                <a:lnTo>
                  <a:pt x="364" y="305"/>
                </a:lnTo>
                <a:lnTo>
                  <a:pt x="367" y="306"/>
                </a:lnTo>
                <a:lnTo>
                  <a:pt x="367" y="320"/>
                </a:lnTo>
                <a:lnTo>
                  <a:pt x="367" y="321"/>
                </a:lnTo>
                <a:lnTo>
                  <a:pt x="367" y="326"/>
                </a:lnTo>
                <a:lnTo>
                  <a:pt x="371" y="328"/>
                </a:lnTo>
                <a:lnTo>
                  <a:pt x="375" y="330"/>
                </a:lnTo>
                <a:lnTo>
                  <a:pt x="375" y="320"/>
                </a:lnTo>
                <a:lnTo>
                  <a:pt x="376" y="305"/>
                </a:lnTo>
                <a:lnTo>
                  <a:pt x="373" y="303"/>
                </a:lnTo>
                <a:lnTo>
                  <a:pt x="369" y="299"/>
                </a:lnTo>
                <a:lnTo>
                  <a:pt x="367" y="296"/>
                </a:lnTo>
                <a:lnTo>
                  <a:pt x="368" y="292"/>
                </a:lnTo>
                <a:lnTo>
                  <a:pt x="369" y="290"/>
                </a:lnTo>
                <a:lnTo>
                  <a:pt x="371" y="287"/>
                </a:lnTo>
                <a:lnTo>
                  <a:pt x="368" y="288"/>
                </a:lnTo>
                <a:lnTo>
                  <a:pt x="358" y="292"/>
                </a:lnTo>
                <a:lnTo>
                  <a:pt x="361" y="285"/>
                </a:lnTo>
                <a:lnTo>
                  <a:pt x="349" y="285"/>
                </a:lnTo>
                <a:lnTo>
                  <a:pt x="345" y="285"/>
                </a:lnTo>
                <a:lnTo>
                  <a:pt x="334" y="283"/>
                </a:lnTo>
                <a:lnTo>
                  <a:pt x="345" y="279"/>
                </a:lnTo>
                <a:lnTo>
                  <a:pt x="345" y="277"/>
                </a:lnTo>
                <a:lnTo>
                  <a:pt x="343" y="269"/>
                </a:lnTo>
                <a:lnTo>
                  <a:pt x="334" y="270"/>
                </a:lnTo>
                <a:lnTo>
                  <a:pt x="327" y="273"/>
                </a:lnTo>
                <a:lnTo>
                  <a:pt x="319" y="276"/>
                </a:lnTo>
                <a:lnTo>
                  <a:pt x="317" y="276"/>
                </a:lnTo>
                <a:lnTo>
                  <a:pt x="308" y="277"/>
                </a:lnTo>
                <a:lnTo>
                  <a:pt x="313" y="280"/>
                </a:lnTo>
                <a:lnTo>
                  <a:pt x="301" y="288"/>
                </a:lnTo>
                <a:lnTo>
                  <a:pt x="298" y="290"/>
                </a:lnTo>
                <a:lnTo>
                  <a:pt x="298" y="291"/>
                </a:lnTo>
                <a:lnTo>
                  <a:pt x="298" y="290"/>
                </a:lnTo>
                <a:lnTo>
                  <a:pt x="298" y="280"/>
                </a:lnTo>
                <a:lnTo>
                  <a:pt x="301" y="272"/>
                </a:lnTo>
                <a:lnTo>
                  <a:pt x="285" y="281"/>
                </a:lnTo>
                <a:lnTo>
                  <a:pt x="268" y="284"/>
                </a:lnTo>
                <a:lnTo>
                  <a:pt x="266" y="285"/>
                </a:lnTo>
                <a:lnTo>
                  <a:pt x="264" y="281"/>
                </a:lnTo>
                <a:lnTo>
                  <a:pt x="264" y="280"/>
                </a:lnTo>
                <a:lnTo>
                  <a:pt x="266" y="280"/>
                </a:lnTo>
                <a:lnTo>
                  <a:pt x="266" y="279"/>
                </a:lnTo>
                <a:lnTo>
                  <a:pt x="274" y="269"/>
                </a:lnTo>
                <a:lnTo>
                  <a:pt x="283" y="261"/>
                </a:lnTo>
                <a:lnTo>
                  <a:pt x="292" y="251"/>
                </a:lnTo>
                <a:lnTo>
                  <a:pt x="290" y="250"/>
                </a:lnTo>
                <a:lnTo>
                  <a:pt x="285" y="246"/>
                </a:lnTo>
                <a:lnTo>
                  <a:pt x="292" y="239"/>
                </a:lnTo>
                <a:lnTo>
                  <a:pt x="297" y="239"/>
                </a:lnTo>
                <a:lnTo>
                  <a:pt x="308" y="238"/>
                </a:lnTo>
                <a:lnTo>
                  <a:pt x="309" y="243"/>
                </a:lnTo>
                <a:lnTo>
                  <a:pt x="309" y="247"/>
                </a:lnTo>
                <a:lnTo>
                  <a:pt x="308" y="251"/>
                </a:lnTo>
                <a:lnTo>
                  <a:pt x="313" y="253"/>
                </a:lnTo>
                <a:lnTo>
                  <a:pt x="320" y="242"/>
                </a:lnTo>
                <a:lnTo>
                  <a:pt x="330" y="238"/>
                </a:lnTo>
                <a:lnTo>
                  <a:pt x="334" y="234"/>
                </a:lnTo>
                <a:lnTo>
                  <a:pt x="335" y="234"/>
                </a:lnTo>
                <a:lnTo>
                  <a:pt x="334" y="234"/>
                </a:lnTo>
                <a:lnTo>
                  <a:pt x="330" y="234"/>
                </a:lnTo>
                <a:lnTo>
                  <a:pt x="324" y="234"/>
                </a:lnTo>
                <a:lnTo>
                  <a:pt x="315" y="234"/>
                </a:lnTo>
                <a:lnTo>
                  <a:pt x="305" y="232"/>
                </a:lnTo>
                <a:lnTo>
                  <a:pt x="294" y="230"/>
                </a:lnTo>
                <a:lnTo>
                  <a:pt x="300" y="223"/>
                </a:lnTo>
                <a:lnTo>
                  <a:pt x="304" y="217"/>
                </a:lnTo>
                <a:lnTo>
                  <a:pt x="309" y="212"/>
                </a:lnTo>
                <a:lnTo>
                  <a:pt x="311" y="210"/>
                </a:lnTo>
                <a:lnTo>
                  <a:pt x="316" y="206"/>
                </a:lnTo>
                <a:lnTo>
                  <a:pt x="323" y="201"/>
                </a:lnTo>
                <a:lnTo>
                  <a:pt x="324" y="200"/>
                </a:lnTo>
                <a:lnTo>
                  <a:pt x="334" y="198"/>
                </a:lnTo>
                <a:lnTo>
                  <a:pt x="335" y="198"/>
                </a:lnTo>
                <a:lnTo>
                  <a:pt x="343" y="206"/>
                </a:lnTo>
                <a:lnTo>
                  <a:pt x="341" y="209"/>
                </a:lnTo>
                <a:lnTo>
                  <a:pt x="338" y="210"/>
                </a:lnTo>
                <a:lnTo>
                  <a:pt x="334" y="208"/>
                </a:lnTo>
                <a:lnTo>
                  <a:pt x="331" y="205"/>
                </a:lnTo>
                <a:lnTo>
                  <a:pt x="328" y="208"/>
                </a:lnTo>
                <a:lnTo>
                  <a:pt x="327" y="209"/>
                </a:lnTo>
                <a:lnTo>
                  <a:pt x="334" y="215"/>
                </a:lnTo>
                <a:lnTo>
                  <a:pt x="326" y="223"/>
                </a:lnTo>
                <a:lnTo>
                  <a:pt x="328" y="223"/>
                </a:lnTo>
                <a:lnTo>
                  <a:pt x="331" y="224"/>
                </a:lnTo>
                <a:lnTo>
                  <a:pt x="341" y="217"/>
                </a:lnTo>
                <a:lnTo>
                  <a:pt x="343" y="219"/>
                </a:lnTo>
                <a:lnTo>
                  <a:pt x="352" y="220"/>
                </a:lnTo>
                <a:lnTo>
                  <a:pt x="343" y="225"/>
                </a:lnTo>
                <a:lnTo>
                  <a:pt x="343" y="227"/>
                </a:lnTo>
                <a:lnTo>
                  <a:pt x="342" y="234"/>
                </a:lnTo>
                <a:lnTo>
                  <a:pt x="350" y="230"/>
                </a:lnTo>
                <a:lnTo>
                  <a:pt x="358" y="220"/>
                </a:lnTo>
                <a:lnTo>
                  <a:pt x="375" y="225"/>
                </a:lnTo>
                <a:lnTo>
                  <a:pt x="376" y="234"/>
                </a:lnTo>
                <a:lnTo>
                  <a:pt x="377" y="238"/>
                </a:lnTo>
                <a:lnTo>
                  <a:pt x="382" y="243"/>
                </a:lnTo>
                <a:lnTo>
                  <a:pt x="383" y="255"/>
                </a:lnTo>
                <a:lnTo>
                  <a:pt x="390" y="260"/>
                </a:lnTo>
                <a:lnTo>
                  <a:pt x="388" y="251"/>
                </a:lnTo>
                <a:lnTo>
                  <a:pt x="391" y="250"/>
                </a:lnTo>
                <a:lnTo>
                  <a:pt x="394" y="249"/>
                </a:lnTo>
                <a:lnTo>
                  <a:pt x="398" y="247"/>
                </a:lnTo>
                <a:lnTo>
                  <a:pt x="401" y="239"/>
                </a:lnTo>
                <a:lnTo>
                  <a:pt x="399" y="238"/>
                </a:lnTo>
                <a:lnTo>
                  <a:pt x="397" y="236"/>
                </a:lnTo>
                <a:lnTo>
                  <a:pt x="394" y="240"/>
                </a:lnTo>
                <a:lnTo>
                  <a:pt x="392" y="242"/>
                </a:lnTo>
                <a:lnTo>
                  <a:pt x="391" y="243"/>
                </a:lnTo>
                <a:lnTo>
                  <a:pt x="384" y="239"/>
                </a:lnTo>
                <a:lnTo>
                  <a:pt x="383" y="239"/>
                </a:lnTo>
                <a:lnTo>
                  <a:pt x="380" y="232"/>
                </a:lnTo>
                <a:lnTo>
                  <a:pt x="382" y="231"/>
                </a:lnTo>
                <a:lnTo>
                  <a:pt x="386" y="228"/>
                </a:lnTo>
                <a:lnTo>
                  <a:pt x="384" y="223"/>
                </a:lnTo>
                <a:lnTo>
                  <a:pt x="387" y="217"/>
                </a:lnTo>
                <a:lnTo>
                  <a:pt x="395" y="208"/>
                </a:lnTo>
                <a:lnTo>
                  <a:pt x="409" y="204"/>
                </a:lnTo>
                <a:lnTo>
                  <a:pt x="413" y="202"/>
                </a:lnTo>
                <a:lnTo>
                  <a:pt x="417" y="201"/>
                </a:lnTo>
                <a:lnTo>
                  <a:pt x="420" y="198"/>
                </a:lnTo>
                <a:lnTo>
                  <a:pt x="417" y="197"/>
                </a:lnTo>
                <a:lnTo>
                  <a:pt x="413" y="197"/>
                </a:lnTo>
                <a:lnTo>
                  <a:pt x="408" y="200"/>
                </a:lnTo>
                <a:lnTo>
                  <a:pt x="398" y="202"/>
                </a:lnTo>
                <a:lnTo>
                  <a:pt x="395" y="204"/>
                </a:lnTo>
                <a:lnTo>
                  <a:pt x="387" y="210"/>
                </a:lnTo>
                <a:lnTo>
                  <a:pt x="380" y="217"/>
                </a:lnTo>
                <a:lnTo>
                  <a:pt x="372" y="212"/>
                </a:lnTo>
                <a:lnTo>
                  <a:pt x="361" y="210"/>
                </a:lnTo>
                <a:lnTo>
                  <a:pt x="350" y="208"/>
                </a:lnTo>
                <a:lnTo>
                  <a:pt x="350" y="200"/>
                </a:lnTo>
                <a:lnTo>
                  <a:pt x="354" y="193"/>
                </a:lnTo>
                <a:lnTo>
                  <a:pt x="364" y="194"/>
                </a:lnTo>
                <a:lnTo>
                  <a:pt x="369" y="200"/>
                </a:lnTo>
                <a:lnTo>
                  <a:pt x="375" y="195"/>
                </a:lnTo>
                <a:lnTo>
                  <a:pt x="369" y="193"/>
                </a:lnTo>
                <a:lnTo>
                  <a:pt x="361" y="189"/>
                </a:lnTo>
                <a:lnTo>
                  <a:pt x="357" y="185"/>
                </a:lnTo>
                <a:lnTo>
                  <a:pt x="350" y="186"/>
                </a:lnTo>
                <a:lnTo>
                  <a:pt x="346" y="187"/>
                </a:lnTo>
                <a:lnTo>
                  <a:pt x="345" y="187"/>
                </a:lnTo>
                <a:lnTo>
                  <a:pt x="347" y="176"/>
                </a:lnTo>
                <a:lnTo>
                  <a:pt x="353" y="175"/>
                </a:lnTo>
                <a:lnTo>
                  <a:pt x="361" y="174"/>
                </a:lnTo>
                <a:lnTo>
                  <a:pt x="358" y="171"/>
                </a:lnTo>
                <a:lnTo>
                  <a:pt x="356" y="171"/>
                </a:lnTo>
                <a:lnTo>
                  <a:pt x="354" y="171"/>
                </a:lnTo>
                <a:lnTo>
                  <a:pt x="354" y="170"/>
                </a:lnTo>
                <a:lnTo>
                  <a:pt x="357" y="164"/>
                </a:lnTo>
                <a:lnTo>
                  <a:pt x="364" y="165"/>
                </a:lnTo>
                <a:lnTo>
                  <a:pt x="373" y="171"/>
                </a:lnTo>
                <a:lnTo>
                  <a:pt x="379" y="170"/>
                </a:lnTo>
                <a:lnTo>
                  <a:pt x="382" y="168"/>
                </a:lnTo>
                <a:lnTo>
                  <a:pt x="391" y="174"/>
                </a:lnTo>
                <a:lnTo>
                  <a:pt x="394" y="171"/>
                </a:lnTo>
                <a:lnTo>
                  <a:pt x="384" y="165"/>
                </a:lnTo>
                <a:lnTo>
                  <a:pt x="376" y="163"/>
                </a:lnTo>
                <a:lnTo>
                  <a:pt x="373" y="160"/>
                </a:lnTo>
                <a:lnTo>
                  <a:pt x="368" y="155"/>
                </a:lnTo>
                <a:lnTo>
                  <a:pt x="376" y="153"/>
                </a:lnTo>
                <a:lnTo>
                  <a:pt x="388" y="155"/>
                </a:lnTo>
                <a:lnTo>
                  <a:pt x="390" y="156"/>
                </a:lnTo>
                <a:lnTo>
                  <a:pt x="397" y="161"/>
                </a:lnTo>
                <a:lnTo>
                  <a:pt x="403" y="163"/>
                </a:lnTo>
                <a:lnTo>
                  <a:pt x="406" y="171"/>
                </a:lnTo>
                <a:lnTo>
                  <a:pt x="408" y="171"/>
                </a:lnTo>
                <a:lnTo>
                  <a:pt x="413" y="172"/>
                </a:lnTo>
                <a:lnTo>
                  <a:pt x="413" y="168"/>
                </a:lnTo>
                <a:lnTo>
                  <a:pt x="413" y="167"/>
                </a:lnTo>
                <a:lnTo>
                  <a:pt x="406" y="160"/>
                </a:lnTo>
                <a:lnTo>
                  <a:pt x="398" y="155"/>
                </a:lnTo>
                <a:lnTo>
                  <a:pt x="397" y="153"/>
                </a:lnTo>
                <a:lnTo>
                  <a:pt x="388" y="150"/>
                </a:lnTo>
                <a:lnTo>
                  <a:pt x="376" y="142"/>
                </a:lnTo>
                <a:lnTo>
                  <a:pt x="372" y="140"/>
                </a:lnTo>
                <a:lnTo>
                  <a:pt x="371" y="135"/>
                </a:lnTo>
                <a:lnTo>
                  <a:pt x="372" y="129"/>
                </a:lnTo>
                <a:lnTo>
                  <a:pt x="371" y="129"/>
                </a:lnTo>
                <a:lnTo>
                  <a:pt x="369" y="125"/>
                </a:lnTo>
                <a:lnTo>
                  <a:pt x="368" y="126"/>
                </a:lnTo>
                <a:lnTo>
                  <a:pt x="365" y="126"/>
                </a:lnTo>
                <a:lnTo>
                  <a:pt x="364" y="129"/>
                </a:lnTo>
                <a:lnTo>
                  <a:pt x="364" y="133"/>
                </a:lnTo>
                <a:lnTo>
                  <a:pt x="364" y="137"/>
                </a:lnTo>
                <a:lnTo>
                  <a:pt x="364" y="140"/>
                </a:lnTo>
                <a:lnTo>
                  <a:pt x="364" y="142"/>
                </a:lnTo>
                <a:lnTo>
                  <a:pt x="361" y="146"/>
                </a:lnTo>
                <a:lnTo>
                  <a:pt x="352" y="155"/>
                </a:lnTo>
                <a:lnTo>
                  <a:pt x="346" y="161"/>
                </a:lnTo>
                <a:lnTo>
                  <a:pt x="345" y="163"/>
                </a:lnTo>
                <a:lnTo>
                  <a:pt x="337" y="168"/>
                </a:lnTo>
                <a:lnTo>
                  <a:pt x="332" y="172"/>
                </a:lnTo>
                <a:lnTo>
                  <a:pt x="326" y="174"/>
                </a:lnTo>
                <a:lnTo>
                  <a:pt x="320" y="178"/>
                </a:lnTo>
                <a:lnTo>
                  <a:pt x="309" y="180"/>
                </a:lnTo>
                <a:lnTo>
                  <a:pt x="302" y="178"/>
                </a:lnTo>
                <a:lnTo>
                  <a:pt x="305" y="172"/>
                </a:lnTo>
                <a:lnTo>
                  <a:pt x="311" y="167"/>
                </a:lnTo>
                <a:lnTo>
                  <a:pt x="311" y="160"/>
                </a:lnTo>
                <a:lnTo>
                  <a:pt x="317" y="157"/>
                </a:lnTo>
                <a:lnTo>
                  <a:pt x="328" y="157"/>
                </a:lnTo>
                <a:lnTo>
                  <a:pt x="330" y="157"/>
                </a:lnTo>
                <a:lnTo>
                  <a:pt x="332" y="157"/>
                </a:lnTo>
                <a:lnTo>
                  <a:pt x="337" y="156"/>
                </a:lnTo>
                <a:lnTo>
                  <a:pt x="341" y="152"/>
                </a:lnTo>
                <a:lnTo>
                  <a:pt x="332" y="150"/>
                </a:lnTo>
                <a:lnTo>
                  <a:pt x="331" y="149"/>
                </a:lnTo>
                <a:lnTo>
                  <a:pt x="331" y="146"/>
                </a:lnTo>
                <a:lnTo>
                  <a:pt x="326" y="148"/>
                </a:lnTo>
                <a:lnTo>
                  <a:pt x="323" y="148"/>
                </a:lnTo>
                <a:lnTo>
                  <a:pt x="309" y="149"/>
                </a:lnTo>
                <a:lnTo>
                  <a:pt x="311" y="145"/>
                </a:lnTo>
                <a:lnTo>
                  <a:pt x="302" y="144"/>
                </a:lnTo>
                <a:lnTo>
                  <a:pt x="305" y="135"/>
                </a:lnTo>
                <a:lnTo>
                  <a:pt x="311" y="131"/>
                </a:lnTo>
                <a:lnTo>
                  <a:pt x="316" y="135"/>
                </a:lnTo>
                <a:lnTo>
                  <a:pt x="323" y="131"/>
                </a:lnTo>
                <a:lnTo>
                  <a:pt x="324" y="130"/>
                </a:lnTo>
                <a:lnTo>
                  <a:pt x="331" y="129"/>
                </a:lnTo>
                <a:lnTo>
                  <a:pt x="335" y="129"/>
                </a:lnTo>
                <a:lnTo>
                  <a:pt x="337" y="129"/>
                </a:lnTo>
                <a:lnTo>
                  <a:pt x="341" y="129"/>
                </a:lnTo>
                <a:lnTo>
                  <a:pt x="341" y="126"/>
                </a:lnTo>
                <a:lnTo>
                  <a:pt x="342" y="123"/>
                </a:lnTo>
                <a:lnTo>
                  <a:pt x="341" y="123"/>
                </a:lnTo>
                <a:lnTo>
                  <a:pt x="326" y="125"/>
                </a:lnTo>
                <a:lnTo>
                  <a:pt x="324" y="125"/>
                </a:lnTo>
                <a:lnTo>
                  <a:pt x="317" y="127"/>
                </a:lnTo>
                <a:lnTo>
                  <a:pt x="313" y="123"/>
                </a:lnTo>
                <a:lnTo>
                  <a:pt x="316" y="120"/>
                </a:lnTo>
                <a:lnTo>
                  <a:pt x="317" y="118"/>
                </a:lnTo>
                <a:lnTo>
                  <a:pt x="326" y="115"/>
                </a:lnTo>
                <a:lnTo>
                  <a:pt x="328" y="115"/>
                </a:lnTo>
                <a:lnTo>
                  <a:pt x="337" y="114"/>
                </a:lnTo>
                <a:lnTo>
                  <a:pt x="343" y="116"/>
                </a:lnTo>
                <a:lnTo>
                  <a:pt x="347" y="119"/>
                </a:lnTo>
                <a:lnTo>
                  <a:pt x="349" y="122"/>
                </a:lnTo>
                <a:lnTo>
                  <a:pt x="356" y="120"/>
                </a:lnTo>
                <a:lnTo>
                  <a:pt x="360" y="116"/>
                </a:lnTo>
                <a:lnTo>
                  <a:pt x="367" y="110"/>
                </a:lnTo>
                <a:lnTo>
                  <a:pt x="379" y="105"/>
                </a:lnTo>
                <a:lnTo>
                  <a:pt x="380" y="107"/>
                </a:lnTo>
                <a:lnTo>
                  <a:pt x="383" y="108"/>
                </a:lnTo>
                <a:lnTo>
                  <a:pt x="386" y="107"/>
                </a:lnTo>
                <a:lnTo>
                  <a:pt x="391" y="103"/>
                </a:lnTo>
                <a:lnTo>
                  <a:pt x="398" y="101"/>
                </a:lnTo>
                <a:lnTo>
                  <a:pt x="401" y="101"/>
                </a:lnTo>
                <a:lnTo>
                  <a:pt x="408" y="103"/>
                </a:lnTo>
                <a:lnTo>
                  <a:pt x="409" y="104"/>
                </a:lnTo>
                <a:lnTo>
                  <a:pt x="413" y="112"/>
                </a:lnTo>
                <a:lnTo>
                  <a:pt x="418" y="107"/>
                </a:lnTo>
                <a:lnTo>
                  <a:pt x="417" y="101"/>
                </a:lnTo>
                <a:lnTo>
                  <a:pt x="423" y="96"/>
                </a:lnTo>
                <a:lnTo>
                  <a:pt x="427" y="90"/>
                </a:lnTo>
                <a:lnTo>
                  <a:pt x="425" y="85"/>
                </a:lnTo>
                <a:lnTo>
                  <a:pt x="418" y="78"/>
                </a:lnTo>
                <a:lnTo>
                  <a:pt x="408" y="74"/>
                </a:lnTo>
                <a:lnTo>
                  <a:pt x="398" y="73"/>
                </a:lnTo>
                <a:lnTo>
                  <a:pt x="395" y="73"/>
                </a:lnTo>
                <a:lnTo>
                  <a:pt x="392" y="73"/>
                </a:lnTo>
                <a:lnTo>
                  <a:pt x="390" y="73"/>
                </a:lnTo>
                <a:lnTo>
                  <a:pt x="386" y="73"/>
                </a:lnTo>
                <a:lnTo>
                  <a:pt x="383" y="66"/>
                </a:lnTo>
                <a:lnTo>
                  <a:pt x="377" y="71"/>
                </a:lnTo>
                <a:lnTo>
                  <a:pt x="372" y="75"/>
                </a:lnTo>
                <a:lnTo>
                  <a:pt x="371" y="75"/>
                </a:lnTo>
                <a:lnTo>
                  <a:pt x="368" y="81"/>
                </a:lnTo>
                <a:lnTo>
                  <a:pt x="368" y="82"/>
                </a:lnTo>
                <a:lnTo>
                  <a:pt x="369" y="85"/>
                </a:lnTo>
                <a:lnTo>
                  <a:pt x="369" y="88"/>
                </a:lnTo>
                <a:lnTo>
                  <a:pt x="364" y="85"/>
                </a:lnTo>
                <a:lnTo>
                  <a:pt x="361" y="85"/>
                </a:lnTo>
                <a:lnTo>
                  <a:pt x="360" y="84"/>
                </a:lnTo>
                <a:lnTo>
                  <a:pt x="357" y="82"/>
                </a:lnTo>
                <a:lnTo>
                  <a:pt x="356" y="78"/>
                </a:lnTo>
                <a:lnTo>
                  <a:pt x="356" y="75"/>
                </a:lnTo>
                <a:lnTo>
                  <a:pt x="356" y="73"/>
                </a:lnTo>
                <a:lnTo>
                  <a:pt x="361" y="70"/>
                </a:lnTo>
                <a:lnTo>
                  <a:pt x="362" y="62"/>
                </a:lnTo>
                <a:lnTo>
                  <a:pt x="365" y="55"/>
                </a:lnTo>
                <a:lnTo>
                  <a:pt x="369" y="48"/>
                </a:lnTo>
                <a:lnTo>
                  <a:pt x="373" y="48"/>
                </a:lnTo>
                <a:lnTo>
                  <a:pt x="375" y="52"/>
                </a:lnTo>
                <a:lnTo>
                  <a:pt x="376" y="56"/>
                </a:lnTo>
                <a:lnTo>
                  <a:pt x="376" y="58"/>
                </a:lnTo>
                <a:lnTo>
                  <a:pt x="377" y="58"/>
                </a:lnTo>
                <a:lnTo>
                  <a:pt x="382" y="56"/>
                </a:lnTo>
                <a:lnTo>
                  <a:pt x="384" y="51"/>
                </a:lnTo>
                <a:lnTo>
                  <a:pt x="386" y="48"/>
                </a:lnTo>
                <a:lnTo>
                  <a:pt x="387" y="45"/>
                </a:lnTo>
                <a:lnTo>
                  <a:pt x="387" y="39"/>
                </a:lnTo>
                <a:lnTo>
                  <a:pt x="392" y="40"/>
                </a:lnTo>
                <a:lnTo>
                  <a:pt x="397" y="44"/>
                </a:lnTo>
                <a:lnTo>
                  <a:pt x="397" y="45"/>
                </a:lnTo>
                <a:lnTo>
                  <a:pt x="397" y="54"/>
                </a:lnTo>
                <a:lnTo>
                  <a:pt x="391" y="59"/>
                </a:lnTo>
                <a:lnTo>
                  <a:pt x="391" y="65"/>
                </a:lnTo>
                <a:lnTo>
                  <a:pt x="397" y="66"/>
                </a:lnTo>
                <a:lnTo>
                  <a:pt x="399" y="65"/>
                </a:lnTo>
                <a:lnTo>
                  <a:pt x="401" y="65"/>
                </a:lnTo>
                <a:lnTo>
                  <a:pt x="405" y="62"/>
                </a:lnTo>
                <a:lnTo>
                  <a:pt x="410" y="58"/>
                </a:lnTo>
                <a:lnTo>
                  <a:pt x="413" y="56"/>
                </a:lnTo>
                <a:lnTo>
                  <a:pt x="416" y="54"/>
                </a:lnTo>
                <a:lnTo>
                  <a:pt x="418" y="50"/>
                </a:lnTo>
                <a:lnTo>
                  <a:pt x="416" y="44"/>
                </a:lnTo>
                <a:lnTo>
                  <a:pt x="412" y="39"/>
                </a:lnTo>
                <a:lnTo>
                  <a:pt x="412" y="37"/>
                </a:lnTo>
                <a:lnTo>
                  <a:pt x="413" y="36"/>
                </a:lnTo>
                <a:lnTo>
                  <a:pt x="421" y="36"/>
                </a:lnTo>
                <a:lnTo>
                  <a:pt x="421" y="30"/>
                </a:lnTo>
                <a:lnTo>
                  <a:pt x="420" y="26"/>
                </a:lnTo>
                <a:lnTo>
                  <a:pt x="420" y="18"/>
                </a:lnTo>
                <a:lnTo>
                  <a:pt x="424" y="20"/>
                </a:lnTo>
                <a:lnTo>
                  <a:pt x="429" y="21"/>
                </a:lnTo>
                <a:lnTo>
                  <a:pt x="429" y="22"/>
                </a:lnTo>
                <a:lnTo>
                  <a:pt x="432" y="28"/>
                </a:lnTo>
                <a:lnTo>
                  <a:pt x="433" y="29"/>
                </a:lnTo>
                <a:lnTo>
                  <a:pt x="432" y="36"/>
                </a:lnTo>
                <a:lnTo>
                  <a:pt x="429" y="41"/>
                </a:lnTo>
                <a:lnTo>
                  <a:pt x="438" y="37"/>
                </a:lnTo>
                <a:lnTo>
                  <a:pt x="439" y="45"/>
                </a:lnTo>
                <a:lnTo>
                  <a:pt x="436" y="56"/>
                </a:lnTo>
                <a:lnTo>
                  <a:pt x="435" y="63"/>
                </a:lnTo>
                <a:lnTo>
                  <a:pt x="435" y="67"/>
                </a:lnTo>
                <a:lnTo>
                  <a:pt x="433" y="70"/>
                </a:lnTo>
                <a:lnTo>
                  <a:pt x="435" y="75"/>
                </a:lnTo>
                <a:lnTo>
                  <a:pt x="439" y="78"/>
                </a:lnTo>
                <a:lnTo>
                  <a:pt x="442" y="84"/>
                </a:lnTo>
                <a:lnTo>
                  <a:pt x="443" y="85"/>
                </a:lnTo>
                <a:lnTo>
                  <a:pt x="447" y="96"/>
                </a:lnTo>
                <a:lnTo>
                  <a:pt x="448" y="104"/>
                </a:lnTo>
                <a:lnTo>
                  <a:pt x="447" y="112"/>
                </a:lnTo>
                <a:lnTo>
                  <a:pt x="451" y="115"/>
                </a:lnTo>
                <a:lnTo>
                  <a:pt x="457" y="119"/>
                </a:lnTo>
                <a:lnTo>
                  <a:pt x="462" y="126"/>
                </a:lnTo>
                <a:lnTo>
                  <a:pt x="468" y="131"/>
                </a:lnTo>
                <a:lnTo>
                  <a:pt x="474" y="135"/>
                </a:lnTo>
                <a:lnTo>
                  <a:pt x="478" y="137"/>
                </a:lnTo>
                <a:lnTo>
                  <a:pt x="478" y="135"/>
                </a:lnTo>
                <a:lnTo>
                  <a:pt x="477" y="134"/>
                </a:lnTo>
                <a:lnTo>
                  <a:pt x="474" y="129"/>
                </a:lnTo>
                <a:lnTo>
                  <a:pt x="474" y="127"/>
                </a:lnTo>
                <a:lnTo>
                  <a:pt x="472" y="125"/>
                </a:lnTo>
                <a:lnTo>
                  <a:pt x="468" y="120"/>
                </a:lnTo>
                <a:lnTo>
                  <a:pt x="466" y="120"/>
                </a:lnTo>
                <a:lnTo>
                  <a:pt x="461" y="115"/>
                </a:lnTo>
                <a:lnTo>
                  <a:pt x="454" y="112"/>
                </a:lnTo>
                <a:lnTo>
                  <a:pt x="454" y="105"/>
                </a:lnTo>
                <a:lnTo>
                  <a:pt x="455" y="104"/>
                </a:lnTo>
                <a:lnTo>
                  <a:pt x="455" y="100"/>
                </a:lnTo>
                <a:lnTo>
                  <a:pt x="454" y="93"/>
                </a:lnTo>
                <a:lnTo>
                  <a:pt x="453" y="88"/>
                </a:lnTo>
                <a:lnTo>
                  <a:pt x="447" y="82"/>
                </a:lnTo>
                <a:lnTo>
                  <a:pt x="451" y="78"/>
                </a:lnTo>
                <a:lnTo>
                  <a:pt x="457" y="85"/>
                </a:lnTo>
                <a:lnTo>
                  <a:pt x="459" y="90"/>
                </a:lnTo>
                <a:lnTo>
                  <a:pt x="462" y="96"/>
                </a:lnTo>
                <a:lnTo>
                  <a:pt x="466" y="103"/>
                </a:lnTo>
                <a:lnTo>
                  <a:pt x="470" y="107"/>
                </a:lnTo>
                <a:lnTo>
                  <a:pt x="473" y="104"/>
                </a:lnTo>
                <a:lnTo>
                  <a:pt x="473" y="101"/>
                </a:lnTo>
                <a:lnTo>
                  <a:pt x="469" y="96"/>
                </a:lnTo>
                <a:lnTo>
                  <a:pt x="466" y="93"/>
                </a:lnTo>
                <a:lnTo>
                  <a:pt x="463" y="88"/>
                </a:lnTo>
                <a:lnTo>
                  <a:pt x="462" y="82"/>
                </a:lnTo>
                <a:lnTo>
                  <a:pt x="465" y="81"/>
                </a:lnTo>
                <a:lnTo>
                  <a:pt x="469" y="86"/>
                </a:lnTo>
                <a:lnTo>
                  <a:pt x="474" y="93"/>
                </a:lnTo>
                <a:lnTo>
                  <a:pt x="476" y="96"/>
                </a:lnTo>
                <a:lnTo>
                  <a:pt x="480" y="95"/>
                </a:lnTo>
                <a:lnTo>
                  <a:pt x="478" y="90"/>
                </a:lnTo>
                <a:lnTo>
                  <a:pt x="477" y="89"/>
                </a:lnTo>
                <a:lnTo>
                  <a:pt x="476" y="88"/>
                </a:lnTo>
                <a:lnTo>
                  <a:pt x="474" y="85"/>
                </a:lnTo>
                <a:lnTo>
                  <a:pt x="477" y="81"/>
                </a:lnTo>
                <a:lnTo>
                  <a:pt x="477" y="80"/>
                </a:lnTo>
                <a:lnTo>
                  <a:pt x="470" y="75"/>
                </a:lnTo>
                <a:lnTo>
                  <a:pt x="465" y="73"/>
                </a:lnTo>
                <a:lnTo>
                  <a:pt x="463" y="70"/>
                </a:lnTo>
                <a:lnTo>
                  <a:pt x="469" y="60"/>
                </a:lnTo>
                <a:lnTo>
                  <a:pt x="473" y="55"/>
                </a:lnTo>
                <a:lnTo>
                  <a:pt x="473" y="58"/>
                </a:lnTo>
                <a:lnTo>
                  <a:pt x="476" y="63"/>
                </a:lnTo>
                <a:lnTo>
                  <a:pt x="480" y="67"/>
                </a:lnTo>
                <a:lnTo>
                  <a:pt x="487" y="69"/>
                </a:lnTo>
                <a:lnTo>
                  <a:pt x="489" y="70"/>
                </a:lnTo>
                <a:lnTo>
                  <a:pt x="495" y="69"/>
                </a:lnTo>
                <a:lnTo>
                  <a:pt x="499" y="63"/>
                </a:lnTo>
                <a:lnTo>
                  <a:pt x="493" y="62"/>
                </a:lnTo>
                <a:lnTo>
                  <a:pt x="484" y="60"/>
                </a:lnTo>
                <a:lnTo>
                  <a:pt x="480" y="56"/>
                </a:lnTo>
                <a:lnTo>
                  <a:pt x="477" y="55"/>
                </a:lnTo>
                <a:lnTo>
                  <a:pt x="474" y="50"/>
                </a:lnTo>
                <a:lnTo>
                  <a:pt x="469" y="52"/>
                </a:lnTo>
                <a:lnTo>
                  <a:pt x="463" y="65"/>
                </a:lnTo>
                <a:lnTo>
                  <a:pt x="461" y="65"/>
                </a:lnTo>
                <a:lnTo>
                  <a:pt x="455" y="56"/>
                </a:lnTo>
                <a:lnTo>
                  <a:pt x="454" y="54"/>
                </a:lnTo>
                <a:lnTo>
                  <a:pt x="450" y="48"/>
                </a:lnTo>
                <a:lnTo>
                  <a:pt x="459" y="43"/>
                </a:lnTo>
                <a:lnTo>
                  <a:pt x="465" y="44"/>
                </a:lnTo>
                <a:lnTo>
                  <a:pt x="472" y="43"/>
                </a:lnTo>
                <a:lnTo>
                  <a:pt x="469" y="37"/>
                </a:lnTo>
                <a:lnTo>
                  <a:pt x="477" y="40"/>
                </a:lnTo>
                <a:lnTo>
                  <a:pt x="484" y="41"/>
                </a:lnTo>
                <a:lnTo>
                  <a:pt x="481" y="37"/>
                </a:lnTo>
                <a:lnTo>
                  <a:pt x="477" y="35"/>
                </a:lnTo>
                <a:lnTo>
                  <a:pt x="474" y="33"/>
                </a:lnTo>
                <a:lnTo>
                  <a:pt x="472" y="25"/>
                </a:lnTo>
                <a:lnTo>
                  <a:pt x="470" y="25"/>
                </a:lnTo>
                <a:lnTo>
                  <a:pt x="462" y="28"/>
                </a:lnTo>
                <a:lnTo>
                  <a:pt x="450" y="32"/>
                </a:lnTo>
                <a:lnTo>
                  <a:pt x="443" y="28"/>
                </a:lnTo>
                <a:lnTo>
                  <a:pt x="448" y="25"/>
                </a:lnTo>
                <a:lnTo>
                  <a:pt x="451" y="22"/>
                </a:lnTo>
                <a:lnTo>
                  <a:pt x="458" y="20"/>
                </a:lnTo>
                <a:lnTo>
                  <a:pt x="459" y="20"/>
                </a:lnTo>
                <a:lnTo>
                  <a:pt x="461" y="20"/>
                </a:lnTo>
                <a:lnTo>
                  <a:pt x="461" y="15"/>
                </a:lnTo>
                <a:lnTo>
                  <a:pt x="459" y="15"/>
                </a:lnTo>
                <a:lnTo>
                  <a:pt x="453" y="14"/>
                </a:lnTo>
                <a:lnTo>
                  <a:pt x="451" y="14"/>
                </a:lnTo>
                <a:lnTo>
                  <a:pt x="446" y="14"/>
                </a:lnTo>
                <a:lnTo>
                  <a:pt x="440" y="11"/>
                </a:lnTo>
                <a:lnTo>
                  <a:pt x="439" y="11"/>
                </a:lnTo>
                <a:lnTo>
                  <a:pt x="442" y="3"/>
                </a:lnTo>
                <a:lnTo>
                  <a:pt x="450" y="0"/>
                </a:lnTo>
                <a:lnTo>
                  <a:pt x="459" y="5"/>
                </a:lnTo>
                <a:lnTo>
                  <a:pt x="469" y="11"/>
                </a:lnTo>
                <a:lnTo>
                  <a:pt x="470" y="11"/>
                </a:lnTo>
                <a:lnTo>
                  <a:pt x="477" y="20"/>
                </a:lnTo>
                <a:lnTo>
                  <a:pt x="481" y="25"/>
                </a:lnTo>
                <a:lnTo>
                  <a:pt x="483" y="30"/>
                </a:lnTo>
                <a:lnTo>
                  <a:pt x="491" y="37"/>
                </a:lnTo>
                <a:lnTo>
                  <a:pt x="496" y="44"/>
                </a:lnTo>
                <a:lnTo>
                  <a:pt x="506" y="48"/>
                </a:lnTo>
                <a:lnTo>
                  <a:pt x="508" y="45"/>
                </a:lnTo>
                <a:lnTo>
                  <a:pt x="502" y="39"/>
                </a:lnTo>
                <a:lnTo>
                  <a:pt x="496" y="35"/>
                </a:lnTo>
                <a:lnTo>
                  <a:pt x="493" y="32"/>
                </a:lnTo>
                <a:lnTo>
                  <a:pt x="489" y="25"/>
                </a:lnTo>
                <a:lnTo>
                  <a:pt x="491" y="18"/>
                </a:lnTo>
                <a:lnTo>
                  <a:pt x="489" y="10"/>
                </a:lnTo>
                <a:lnTo>
                  <a:pt x="478" y="7"/>
                </a:lnTo>
                <a:lnTo>
                  <a:pt x="474" y="6"/>
                </a:lnTo>
                <a:lnTo>
                  <a:pt x="468" y="5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66" name="Freeform 528"/>
          <p:cNvSpPr>
            <a:spLocks/>
          </p:cNvSpPr>
          <p:nvPr/>
        </p:nvSpPr>
        <p:spPr bwMode="auto">
          <a:xfrm>
            <a:off x="6321426" y="739775"/>
            <a:ext cx="1676400" cy="1409700"/>
          </a:xfrm>
          <a:custGeom>
            <a:avLst/>
            <a:gdLst>
              <a:gd name="T0" fmla="*/ 74 w 1056"/>
              <a:gd name="T1" fmla="*/ 838 h 888"/>
              <a:gd name="T2" fmla="*/ 94 w 1056"/>
              <a:gd name="T3" fmla="*/ 842 h 888"/>
              <a:gd name="T4" fmla="*/ 110 w 1056"/>
              <a:gd name="T5" fmla="*/ 821 h 888"/>
              <a:gd name="T6" fmla="*/ 102 w 1056"/>
              <a:gd name="T7" fmla="*/ 808 h 888"/>
              <a:gd name="T8" fmla="*/ 16 w 1056"/>
              <a:gd name="T9" fmla="*/ 806 h 888"/>
              <a:gd name="T10" fmla="*/ 59 w 1056"/>
              <a:gd name="T11" fmla="*/ 757 h 888"/>
              <a:gd name="T12" fmla="*/ 110 w 1056"/>
              <a:gd name="T13" fmla="*/ 759 h 888"/>
              <a:gd name="T14" fmla="*/ 106 w 1056"/>
              <a:gd name="T15" fmla="*/ 723 h 888"/>
              <a:gd name="T16" fmla="*/ 119 w 1056"/>
              <a:gd name="T17" fmla="*/ 708 h 888"/>
              <a:gd name="T18" fmla="*/ 115 w 1056"/>
              <a:gd name="T19" fmla="*/ 697 h 888"/>
              <a:gd name="T20" fmla="*/ 110 w 1056"/>
              <a:gd name="T21" fmla="*/ 671 h 888"/>
              <a:gd name="T22" fmla="*/ 162 w 1056"/>
              <a:gd name="T23" fmla="*/ 632 h 888"/>
              <a:gd name="T24" fmla="*/ 155 w 1056"/>
              <a:gd name="T25" fmla="*/ 594 h 888"/>
              <a:gd name="T26" fmla="*/ 184 w 1056"/>
              <a:gd name="T27" fmla="*/ 577 h 888"/>
              <a:gd name="T28" fmla="*/ 206 w 1056"/>
              <a:gd name="T29" fmla="*/ 584 h 888"/>
              <a:gd name="T30" fmla="*/ 239 w 1056"/>
              <a:gd name="T31" fmla="*/ 591 h 888"/>
              <a:gd name="T32" fmla="*/ 199 w 1056"/>
              <a:gd name="T33" fmla="*/ 532 h 888"/>
              <a:gd name="T34" fmla="*/ 271 w 1056"/>
              <a:gd name="T35" fmla="*/ 572 h 888"/>
              <a:gd name="T36" fmla="*/ 286 w 1056"/>
              <a:gd name="T37" fmla="*/ 583 h 888"/>
              <a:gd name="T38" fmla="*/ 259 w 1056"/>
              <a:gd name="T39" fmla="*/ 521 h 888"/>
              <a:gd name="T40" fmla="*/ 237 w 1056"/>
              <a:gd name="T41" fmla="*/ 513 h 888"/>
              <a:gd name="T42" fmla="*/ 304 w 1056"/>
              <a:gd name="T43" fmla="*/ 464 h 888"/>
              <a:gd name="T44" fmla="*/ 289 w 1056"/>
              <a:gd name="T45" fmla="*/ 561 h 888"/>
              <a:gd name="T46" fmla="*/ 345 w 1056"/>
              <a:gd name="T47" fmla="*/ 502 h 888"/>
              <a:gd name="T48" fmla="*/ 336 w 1056"/>
              <a:gd name="T49" fmla="*/ 427 h 888"/>
              <a:gd name="T50" fmla="*/ 367 w 1056"/>
              <a:gd name="T51" fmla="*/ 495 h 888"/>
              <a:gd name="T52" fmla="*/ 360 w 1056"/>
              <a:gd name="T53" fmla="*/ 554 h 888"/>
              <a:gd name="T54" fmla="*/ 413 w 1056"/>
              <a:gd name="T55" fmla="*/ 524 h 888"/>
              <a:gd name="T56" fmla="*/ 374 w 1056"/>
              <a:gd name="T57" fmla="*/ 455 h 888"/>
              <a:gd name="T58" fmla="*/ 419 w 1056"/>
              <a:gd name="T59" fmla="*/ 412 h 888"/>
              <a:gd name="T60" fmla="*/ 434 w 1056"/>
              <a:gd name="T61" fmla="*/ 435 h 888"/>
              <a:gd name="T62" fmla="*/ 469 w 1056"/>
              <a:gd name="T63" fmla="*/ 401 h 888"/>
              <a:gd name="T64" fmla="*/ 503 w 1056"/>
              <a:gd name="T65" fmla="*/ 420 h 888"/>
              <a:gd name="T66" fmla="*/ 509 w 1056"/>
              <a:gd name="T67" fmla="*/ 373 h 888"/>
              <a:gd name="T68" fmla="*/ 456 w 1056"/>
              <a:gd name="T69" fmla="*/ 356 h 888"/>
              <a:gd name="T70" fmla="*/ 454 w 1056"/>
              <a:gd name="T71" fmla="*/ 299 h 888"/>
              <a:gd name="T72" fmla="*/ 505 w 1056"/>
              <a:gd name="T73" fmla="*/ 295 h 888"/>
              <a:gd name="T74" fmla="*/ 542 w 1056"/>
              <a:gd name="T75" fmla="*/ 333 h 888"/>
              <a:gd name="T76" fmla="*/ 574 w 1056"/>
              <a:gd name="T77" fmla="*/ 337 h 888"/>
              <a:gd name="T78" fmla="*/ 589 w 1056"/>
              <a:gd name="T79" fmla="*/ 333 h 888"/>
              <a:gd name="T80" fmla="*/ 626 w 1056"/>
              <a:gd name="T81" fmla="*/ 366 h 888"/>
              <a:gd name="T82" fmla="*/ 617 w 1056"/>
              <a:gd name="T83" fmla="*/ 317 h 888"/>
              <a:gd name="T84" fmla="*/ 629 w 1056"/>
              <a:gd name="T85" fmla="*/ 270 h 888"/>
              <a:gd name="T86" fmla="*/ 679 w 1056"/>
              <a:gd name="T87" fmla="*/ 210 h 888"/>
              <a:gd name="T88" fmla="*/ 678 w 1056"/>
              <a:gd name="T89" fmla="*/ 127 h 888"/>
              <a:gd name="T90" fmla="*/ 708 w 1056"/>
              <a:gd name="T91" fmla="*/ 82 h 888"/>
              <a:gd name="T92" fmla="*/ 769 w 1056"/>
              <a:gd name="T93" fmla="*/ 103 h 888"/>
              <a:gd name="T94" fmla="*/ 810 w 1056"/>
              <a:gd name="T95" fmla="*/ 112 h 888"/>
              <a:gd name="T96" fmla="*/ 765 w 1056"/>
              <a:gd name="T97" fmla="*/ 213 h 888"/>
              <a:gd name="T98" fmla="*/ 763 w 1056"/>
              <a:gd name="T99" fmla="*/ 299 h 888"/>
              <a:gd name="T100" fmla="*/ 804 w 1056"/>
              <a:gd name="T101" fmla="*/ 270 h 888"/>
              <a:gd name="T102" fmla="*/ 883 w 1056"/>
              <a:gd name="T103" fmla="*/ 92 h 888"/>
              <a:gd name="T104" fmla="*/ 902 w 1056"/>
              <a:gd name="T105" fmla="*/ 202 h 888"/>
              <a:gd name="T106" fmla="*/ 932 w 1056"/>
              <a:gd name="T107" fmla="*/ 133 h 888"/>
              <a:gd name="T108" fmla="*/ 921 w 1056"/>
              <a:gd name="T109" fmla="*/ 48 h 888"/>
              <a:gd name="T110" fmla="*/ 974 w 1056"/>
              <a:gd name="T111" fmla="*/ 20 h 888"/>
              <a:gd name="T112" fmla="*/ 1008 w 1056"/>
              <a:gd name="T113" fmla="*/ 80 h 888"/>
              <a:gd name="T114" fmla="*/ 1029 w 1056"/>
              <a:gd name="T115" fmla="*/ 96 h 888"/>
              <a:gd name="T116" fmla="*/ 1023 w 1056"/>
              <a:gd name="T117" fmla="*/ 171 h 888"/>
              <a:gd name="T118" fmla="*/ 1048 w 1056"/>
              <a:gd name="T119" fmla="*/ 194 h 8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1056" h="888">
                <a:moveTo>
                  <a:pt x="14" y="860"/>
                </a:moveTo>
                <a:lnTo>
                  <a:pt x="5" y="854"/>
                </a:lnTo>
                <a:lnTo>
                  <a:pt x="0" y="850"/>
                </a:lnTo>
                <a:lnTo>
                  <a:pt x="0" y="849"/>
                </a:lnTo>
                <a:lnTo>
                  <a:pt x="0" y="845"/>
                </a:lnTo>
                <a:lnTo>
                  <a:pt x="8" y="842"/>
                </a:lnTo>
                <a:lnTo>
                  <a:pt x="8" y="840"/>
                </a:lnTo>
                <a:lnTo>
                  <a:pt x="15" y="838"/>
                </a:lnTo>
                <a:lnTo>
                  <a:pt x="24" y="832"/>
                </a:lnTo>
                <a:lnTo>
                  <a:pt x="34" y="830"/>
                </a:lnTo>
                <a:lnTo>
                  <a:pt x="46" y="831"/>
                </a:lnTo>
                <a:lnTo>
                  <a:pt x="54" y="835"/>
                </a:lnTo>
                <a:lnTo>
                  <a:pt x="56" y="847"/>
                </a:lnTo>
                <a:lnTo>
                  <a:pt x="59" y="849"/>
                </a:lnTo>
                <a:lnTo>
                  <a:pt x="72" y="846"/>
                </a:lnTo>
                <a:lnTo>
                  <a:pt x="74" y="840"/>
                </a:lnTo>
                <a:lnTo>
                  <a:pt x="74" y="838"/>
                </a:lnTo>
                <a:lnTo>
                  <a:pt x="75" y="838"/>
                </a:lnTo>
                <a:lnTo>
                  <a:pt x="78" y="838"/>
                </a:lnTo>
                <a:lnTo>
                  <a:pt x="83" y="838"/>
                </a:lnTo>
                <a:lnTo>
                  <a:pt x="89" y="847"/>
                </a:lnTo>
                <a:lnTo>
                  <a:pt x="94" y="861"/>
                </a:lnTo>
                <a:lnTo>
                  <a:pt x="99" y="868"/>
                </a:lnTo>
                <a:lnTo>
                  <a:pt x="102" y="879"/>
                </a:lnTo>
                <a:lnTo>
                  <a:pt x="102" y="888"/>
                </a:lnTo>
                <a:lnTo>
                  <a:pt x="106" y="887"/>
                </a:lnTo>
                <a:lnTo>
                  <a:pt x="108" y="887"/>
                </a:lnTo>
                <a:lnTo>
                  <a:pt x="106" y="884"/>
                </a:lnTo>
                <a:lnTo>
                  <a:pt x="105" y="879"/>
                </a:lnTo>
                <a:lnTo>
                  <a:pt x="105" y="869"/>
                </a:lnTo>
                <a:lnTo>
                  <a:pt x="109" y="872"/>
                </a:lnTo>
                <a:lnTo>
                  <a:pt x="106" y="860"/>
                </a:lnTo>
                <a:lnTo>
                  <a:pt x="97" y="853"/>
                </a:lnTo>
                <a:lnTo>
                  <a:pt x="94" y="842"/>
                </a:lnTo>
                <a:lnTo>
                  <a:pt x="93" y="839"/>
                </a:lnTo>
                <a:lnTo>
                  <a:pt x="94" y="832"/>
                </a:lnTo>
                <a:lnTo>
                  <a:pt x="99" y="827"/>
                </a:lnTo>
                <a:lnTo>
                  <a:pt x="104" y="828"/>
                </a:lnTo>
                <a:lnTo>
                  <a:pt x="106" y="832"/>
                </a:lnTo>
                <a:lnTo>
                  <a:pt x="110" y="836"/>
                </a:lnTo>
                <a:lnTo>
                  <a:pt x="112" y="836"/>
                </a:lnTo>
                <a:lnTo>
                  <a:pt x="117" y="840"/>
                </a:lnTo>
                <a:lnTo>
                  <a:pt x="127" y="842"/>
                </a:lnTo>
                <a:lnTo>
                  <a:pt x="128" y="838"/>
                </a:lnTo>
                <a:lnTo>
                  <a:pt x="120" y="834"/>
                </a:lnTo>
                <a:lnTo>
                  <a:pt x="112" y="828"/>
                </a:lnTo>
                <a:lnTo>
                  <a:pt x="110" y="828"/>
                </a:lnTo>
                <a:lnTo>
                  <a:pt x="108" y="827"/>
                </a:lnTo>
                <a:lnTo>
                  <a:pt x="106" y="825"/>
                </a:lnTo>
                <a:lnTo>
                  <a:pt x="109" y="821"/>
                </a:lnTo>
                <a:lnTo>
                  <a:pt x="110" y="821"/>
                </a:lnTo>
                <a:lnTo>
                  <a:pt x="125" y="820"/>
                </a:lnTo>
                <a:lnTo>
                  <a:pt x="134" y="821"/>
                </a:lnTo>
                <a:lnTo>
                  <a:pt x="138" y="824"/>
                </a:lnTo>
                <a:lnTo>
                  <a:pt x="145" y="828"/>
                </a:lnTo>
                <a:lnTo>
                  <a:pt x="149" y="828"/>
                </a:lnTo>
                <a:lnTo>
                  <a:pt x="145" y="825"/>
                </a:lnTo>
                <a:lnTo>
                  <a:pt x="139" y="821"/>
                </a:lnTo>
                <a:lnTo>
                  <a:pt x="138" y="819"/>
                </a:lnTo>
                <a:lnTo>
                  <a:pt x="134" y="816"/>
                </a:lnTo>
                <a:lnTo>
                  <a:pt x="124" y="812"/>
                </a:lnTo>
                <a:lnTo>
                  <a:pt x="115" y="815"/>
                </a:lnTo>
                <a:lnTo>
                  <a:pt x="117" y="808"/>
                </a:lnTo>
                <a:lnTo>
                  <a:pt x="119" y="805"/>
                </a:lnTo>
                <a:lnTo>
                  <a:pt x="121" y="794"/>
                </a:lnTo>
                <a:lnTo>
                  <a:pt x="116" y="794"/>
                </a:lnTo>
                <a:lnTo>
                  <a:pt x="110" y="798"/>
                </a:lnTo>
                <a:lnTo>
                  <a:pt x="102" y="808"/>
                </a:lnTo>
                <a:lnTo>
                  <a:pt x="99" y="812"/>
                </a:lnTo>
                <a:lnTo>
                  <a:pt x="97" y="815"/>
                </a:lnTo>
                <a:lnTo>
                  <a:pt x="87" y="819"/>
                </a:lnTo>
                <a:lnTo>
                  <a:pt x="71" y="820"/>
                </a:lnTo>
                <a:lnTo>
                  <a:pt x="76" y="809"/>
                </a:lnTo>
                <a:lnTo>
                  <a:pt x="76" y="808"/>
                </a:lnTo>
                <a:lnTo>
                  <a:pt x="72" y="805"/>
                </a:lnTo>
                <a:lnTo>
                  <a:pt x="65" y="802"/>
                </a:lnTo>
                <a:lnTo>
                  <a:pt x="61" y="808"/>
                </a:lnTo>
                <a:lnTo>
                  <a:pt x="56" y="816"/>
                </a:lnTo>
                <a:lnTo>
                  <a:pt x="35" y="821"/>
                </a:lnTo>
                <a:lnTo>
                  <a:pt x="26" y="823"/>
                </a:lnTo>
                <a:lnTo>
                  <a:pt x="24" y="823"/>
                </a:lnTo>
                <a:lnTo>
                  <a:pt x="22" y="823"/>
                </a:lnTo>
                <a:lnTo>
                  <a:pt x="22" y="813"/>
                </a:lnTo>
                <a:lnTo>
                  <a:pt x="18" y="808"/>
                </a:lnTo>
                <a:lnTo>
                  <a:pt x="16" y="806"/>
                </a:lnTo>
                <a:lnTo>
                  <a:pt x="15" y="800"/>
                </a:lnTo>
                <a:lnTo>
                  <a:pt x="23" y="794"/>
                </a:lnTo>
                <a:lnTo>
                  <a:pt x="29" y="798"/>
                </a:lnTo>
                <a:lnTo>
                  <a:pt x="29" y="800"/>
                </a:lnTo>
                <a:lnTo>
                  <a:pt x="30" y="798"/>
                </a:lnTo>
                <a:lnTo>
                  <a:pt x="34" y="793"/>
                </a:lnTo>
                <a:lnTo>
                  <a:pt x="33" y="793"/>
                </a:lnTo>
                <a:lnTo>
                  <a:pt x="31" y="791"/>
                </a:lnTo>
                <a:lnTo>
                  <a:pt x="30" y="791"/>
                </a:lnTo>
                <a:lnTo>
                  <a:pt x="26" y="789"/>
                </a:lnTo>
                <a:lnTo>
                  <a:pt x="24" y="782"/>
                </a:lnTo>
                <a:lnTo>
                  <a:pt x="29" y="776"/>
                </a:lnTo>
                <a:lnTo>
                  <a:pt x="30" y="772"/>
                </a:lnTo>
                <a:lnTo>
                  <a:pt x="42" y="761"/>
                </a:lnTo>
                <a:lnTo>
                  <a:pt x="52" y="760"/>
                </a:lnTo>
                <a:lnTo>
                  <a:pt x="56" y="761"/>
                </a:lnTo>
                <a:lnTo>
                  <a:pt x="59" y="757"/>
                </a:lnTo>
                <a:lnTo>
                  <a:pt x="64" y="752"/>
                </a:lnTo>
                <a:lnTo>
                  <a:pt x="65" y="753"/>
                </a:lnTo>
                <a:lnTo>
                  <a:pt x="72" y="757"/>
                </a:lnTo>
                <a:lnTo>
                  <a:pt x="75" y="764"/>
                </a:lnTo>
                <a:lnTo>
                  <a:pt x="80" y="770"/>
                </a:lnTo>
                <a:lnTo>
                  <a:pt x="84" y="768"/>
                </a:lnTo>
                <a:lnTo>
                  <a:pt x="86" y="767"/>
                </a:lnTo>
                <a:lnTo>
                  <a:pt x="78" y="761"/>
                </a:lnTo>
                <a:lnTo>
                  <a:pt x="78" y="755"/>
                </a:lnTo>
                <a:lnTo>
                  <a:pt x="83" y="749"/>
                </a:lnTo>
                <a:lnTo>
                  <a:pt x="84" y="749"/>
                </a:lnTo>
                <a:lnTo>
                  <a:pt x="89" y="748"/>
                </a:lnTo>
                <a:lnTo>
                  <a:pt x="93" y="746"/>
                </a:lnTo>
                <a:lnTo>
                  <a:pt x="99" y="748"/>
                </a:lnTo>
                <a:lnTo>
                  <a:pt x="105" y="753"/>
                </a:lnTo>
                <a:lnTo>
                  <a:pt x="108" y="759"/>
                </a:lnTo>
                <a:lnTo>
                  <a:pt x="110" y="759"/>
                </a:lnTo>
                <a:lnTo>
                  <a:pt x="116" y="760"/>
                </a:lnTo>
                <a:lnTo>
                  <a:pt x="125" y="761"/>
                </a:lnTo>
                <a:lnTo>
                  <a:pt x="132" y="761"/>
                </a:lnTo>
                <a:lnTo>
                  <a:pt x="134" y="760"/>
                </a:lnTo>
                <a:lnTo>
                  <a:pt x="131" y="756"/>
                </a:lnTo>
                <a:lnTo>
                  <a:pt x="130" y="756"/>
                </a:lnTo>
                <a:lnTo>
                  <a:pt x="120" y="753"/>
                </a:lnTo>
                <a:lnTo>
                  <a:pt x="113" y="749"/>
                </a:lnTo>
                <a:lnTo>
                  <a:pt x="110" y="744"/>
                </a:lnTo>
                <a:lnTo>
                  <a:pt x="110" y="741"/>
                </a:lnTo>
                <a:lnTo>
                  <a:pt x="102" y="741"/>
                </a:lnTo>
                <a:lnTo>
                  <a:pt x="97" y="742"/>
                </a:lnTo>
                <a:lnTo>
                  <a:pt x="94" y="740"/>
                </a:lnTo>
                <a:lnTo>
                  <a:pt x="90" y="737"/>
                </a:lnTo>
                <a:lnTo>
                  <a:pt x="93" y="731"/>
                </a:lnTo>
                <a:lnTo>
                  <a:pt x="102" y="727"/>
                </a:lnTo>
                <a:lnTo>
                  <a:pt x="106" y="723"/>
                </a:lnTo>
                <a:lnTo>
                  <a:pt x="108" y="725"/>
                </a:lnTo>
                <a:lnTo>
                  <a:pt x="110" y="727"/>
                </a:lnTo>
                <a:lnTo>
                  <a:pt x="115" y="729"/>
                </a:lnTo>
                <a:lnTo>
                  <a:pt x="127" y="733"/>
                </a:lnTo>
                <a:lnTo>
                  <a:pt x="134" y="735"/>
                </a:lnTo>
                <a:lnTo>
                  <a:pt x="140" y="738"/>
                </a:lnTo>
                <a:lnTo>
                  <a:pt x="142" y="734"/>
                </a:lnTo>
                <a:lnTo>
                  <a:pt x="140" y="730"/>
                </a:lnTo>
                <a:lnTo>
                  <a:pt x="135" y="727"/>
                </a:lnTo>
                <a:lnTo>
                  <a:pt x="128" y="726"/>
                </a:lnTo>
                <a:lnTo>
                  <a:pt x="125" y="726"/>
                </a:lnTo>
                <a:lnTo>
                  <a:pt x="124" y="725"/>
                </a:lnTo>
                <a:lnTo>
                  <a:pt x="121" y="725"/>
                </a:lnTo>
                <a:lnTo>
                  <a:pt x="116" y="720"/>
                </a:lnTo>
                <a:lnTo>
                  <a:pt x="112" y="716"/>
                </a:lnTo>
                <a:lnTo>
                  <a:pt x="116" y="710"/>
                </a:lnTo>
                <a:lnTo>
                  <a:pt x="119" y="708"/>
                </a:lnTo>
                <a:lnTo>
                  <a:pt x="123" y="703"/>
                </a:lnTo>
                <a:lnTo>
                  <a:pt x="128" y="700"/>
                </a:lnTo>
                <a:lnTo>
                  <a:pt x="132" y="700"/>
                </a:lnTo>
                <a:lnTo>
                  <a:pt x="136" y="705"/>
                </a:lnTo>
                <a:lnTo>
                  <a:pt x="140" y="708"/>
                </a:lnTo>
                <a:lnTo>
                  <a:pt x="142" y="708"/>
                </a:lnTo>
                <a:lnTo>
                  <a:pt x="146" y="708"/>
                </a:lnTo>
                <a:lnTo>
                  <a:pt x="147" y="704"/>
                </a:lnTo>
                <a:lnTo>
                  <a:pt x="142" y="699"/>
                </a:lnTo>
                <a:lnTo>
                  <a:pt x="138" y="696"/>
                </a:lnTo>
                <a:lnTo>
                  <a:pt x="138" y="696"/>
                </a:lnTo>
                <a:lnTo>
                  <a:pt x="132" y="693"/>
                </a:lnTo>
                <a:lnTo>
                  <a:pt x="131" y="693"/>
                </a:lnTo>
                <a:lnTo>
                  <a:pt x="124" y="695"/>
                </a:lnTo>
                <a:lnTo>
                  <a:pt x="120" y="696"/>
                </a:lnTo>
                <a:lnTo>
                  <a:pt x="116" y="696"/>
                </a:lnTo>
                <a:lnTo>
                  <a:pt x="115" y="697"/>
                </a:lnTo>
                <a:lnTo>
                  <a:pt x="112" y="699"/>
                </a:lnTo>
                <a:lnTo>
                  <a:pt x="110" y="699"/>
                </a:lnTo>
                <a:lnTo>
                  <a:pt x="109" y="700"/>
                </a:lnTo>
                <a:lnTo>
                  <a:pt x="108" y="699"/>
                </a:lnTo>
                <a:lnTo>
                  <a:pt x="108" y="697"/>
                </a:lnTo>
                <a:lnTo>
                  <a:pt x="108" y="695"/>
                </a:lnTo>
                <a:lnTo>
                  <a:pt x="108" y="692"/>
                </a:lnTo>
                <a:lnTo>
                  <a:pt x="109" y="686"/>
                </a:lnTo>
                <a:lnTo>
                  <a:pt x="110" y="686"/>
                </a:lnTo>
                <a:lnTo>
                  <a:pt x="113" y="685"/>
                </a:lnTo>
                <a:lnTo>
                  <a:pt x="117" y="684"/>
                </a:lnTo>
                <a:lnTo>
                  <a:pt x="115" y="678"/>
                </a:lnTo>
                <a:lnTo>
                  <a:pt x="110" y="678"/>
                </a:lnTo>
                <a:lnTo>
                  <a:pt x="109" y="680"/>
                </a:lnTo>
                <a:lnTo>
                  <a:pt x="109" y="674"/>
                </a:lnTo>
                <a:lnTo>
                  <a:pt x="110" y="673"/>
                </a:lnTo>
                <a:lnTo>
                  <a:pt x="110" y="671"/>
                </a:lnTo>
                <a:lnTo>
                  <a:pt x="115" y="666"/>
                </a:lnTo>
                <a:lnTo>
                  <a:pt x="120" y="662"/>
                </a:lnTo>
                <a:lnTo>
                  <a:pt x="121" y="662"/>
                </a:lnTo>
                <a:lnTo>
                  <a:pt x="123" y="656"/>
                </a:lnTo>
                <a:lnTo>
                  <a:pt x="128" y="650"/>
                </a:lnTo>
                <a:lnTo>
                  <a:pt x="124" y="650"/>
                </a:lnTo>
                <a:lnTo>
                  <a:pt x="121" y="650"/>
                </a:lnTo>
                <a:lnTo>
                  <a:pt x="123" y="648"/>
                </a:lnTo>
                <a:lnTo>
                  <a:pt x="128" y="643"/>
                </a:lnTo>
                <a:lnTo>
                  <a:pt x="130" y="643"/>
                </a:lnTo>
                <a:lnTo>
                  <a:pt x="136" y="641"/>
                </a:lnTo>
                <a:lnTo>
                  <a:pt x="139" y="640"/>
                </a:lnTo>
                <a:lnTo>
                  <a:pt x="146" y="636"/>
                </a:lnTo>
                <a:lnTo>
                  <a:pt x="147" y="636"/>
                </a:lnTo>
                <a:lnTo>
                  <a:pt x="153" y="632"/>
                </a:lnTo>
                <a:lnTo>
                  <a:pt x="154" y="632"/>
                </a:lnTo>
                <a:lnTo>
                  <a:pt x="162" y="632"/>
                </a:lnTo>
                <a:lnTo>
                  <a:pt x="169" y="632"/>
                </a:lnTo>
                <a:lnTo>
                  <a:pt x="170" y="633"/>
                </a:lnTo>
                <a:lnTo>
                  <a:pt x="173" y="639"/>
                </a:lnTo>
                <a:lnTo>
                  <a:pt x="175" y="637"/>
                </a:lnTo>
                <a:lnTo>
                  <a:pt x="176" y="636"/>
                </a:lnTo>
                <a:lnTo>
                  <a:pt x="175" y="636"/>
                </a:lnTo>
                <a:lnTo>
                  <a:pt x="172" y="632"/>
                </a:lnTo>
                <a:lnTo>
                  <a:pt x="172" y="630"/>
                </a:lnTo>
                <a:lnTo>
                  <a:pt x="172" y="630"/>
                </a:lnTo>
                <a:lnTo>
                  <a:pt x="161" y="625"/>
                </a:lnTo>
                <a:lnTo>
                  <a:pt x="164" y="617"/>
                </a:lnTo>
                <a:lnTo>
                  <a:pt x="165" y="610"/>
                </a:lnTo>
                <a:lnTo>
                  <a:pt x="157" y="610"/>
                </a:lnTo>
                <a:lnTo>
                  <a:pt x="154" y="611"/>
                </a:lnTo>
                <a:lnTo>
                  <a:pt x="153" y="610"/>
                </a:lnTo>
                <a:lnTo>
                  <a:pt x="153" y="607"/>
                </a:lnTo>
                <a:lnTo>
                  <a:pt x="155" y="594"/>
                </a:lnTo>
                <a:lnTo>
                  <a:pt x="164" y="579"/>
                </a:lnTo>
                <a:lnTo>
                  <a:pt x="166" y="569"/>
                </a:lnTo>
                <a:lnTo>
                  <a:pt x="172" y="568"/>
                </a:lnTo>
                <a:lnTo>
                  <a:pt x="168" y="561"/>
                </a:lnTo>
                <a:lnTo>
                  <a:pt x="166" y="550"/>
                </a:lnTo>
                <a:lnTo>
                  <a:pt x="172" y="549"/>
                </a:lnTo>
                <a:lnTo>
                  <a:pt x="180" y="543"/>
                </a:lnTo>
                <a:lnTo>
                  <a:pt x="187" y="549"/>
                </a:lnTo>
                <a:lnTo>
                  <a:pt x="185" y="560"/>
                </a:lnTo>
                <a:lnTo>
                  <a:pt x="181" y="566"/>
                </a:lnTo>
                <a:lnTo>
                  <a:pt x="179" y="575"/>
                </a:lnTo>
                <a:lnTo>
                  <a:pt x="176" y="580"/>
                </a:lnTo>
                <a:lnTo>
                  <a:pt x="176" y="588"/>
                </a:lnTo>
                <a:lnTo>
                  <a:pt x="177" y="594"/>
                </a:lnTo>
                <a:lnTo>
                  <a:pt x="179" y="595"/>
                </a:lnTo>
                <a:lnTo>
                  <a:pt x="183" y="585"/>
                </a:lnTo>
                <a:lnTo>
                  <a:pt x="184" y="577"/>
                </a:lnTo>
                <a:lnTo>
                  <a:pt x="190" y="568"/>
                </a:lnTo>
                <a:lnTo>
                  <a:pt x="194" y="569"/>
                </a:lnTo>
                <a:lnTo>
                  <a:pt x="195" y="569"/>
                </a:lnTo>
                <a:lnTo>
                  <a:pt x="196" y="570"/>
                </a:lnTo>
                <a:lnTo>
                  <a:pt x="199" y="580"/>
                </a:lnTo>
                <a:lnTo>
                  <a:pt x="200" y="585"/>
                </a:lnTo>
                <a:lnTo>
                  <a:pt x="199" y="591"/>
                </a:lnTo>
                <a:lnTo>
                  <a:pt x="199" y="594"/>
                </a:lnTo>
                <a:lnTo>
                  <a:pt x="199" y="598"/>
                </a:lnTo>
                <a:lnTo>
                  <a:pt x="199" y="600"/>
                </a:lnTo>
                <a:lnTo>
                  <a:pt x="200" y="610"/>
                </a:lnTo>
                <a:lnTo>
                  <a:pt x="200" y="609"/>
                </a:lnTo>
                <a:lnTo>
                  <a:pt x="203" y="605"/>
                </a:lnTo>
                <a:lnTo>
                  <a:pt x="205" y="596"/>
                </a:lnTo>
                <a:lnTo>
                  <a:pt x="205" y="587"/>
                </a:lnTo>
                <a:lnTo>
                  <a:pt x="205" y="585"/>
                </a:lnTo>
                <a:lnTo>
                  <a:pt x="206" y="584"/>
                </a:lnTo>
                <a:lnTo>
                  <a:pt x="206" y="579"/>
                </a:lnTo>
                <a:lnTo>
                  <a:pt x="210" y="587"/>
                </a:lnTo>
                <a:lnTo>
                  <a:pt x="210" y="588"/>
                </a:lnTo>
                <a:lnTo>
                  <a:pt x="214" y="595"/>
                </a:lnTo>
                <a:lnTo>
                  <a:pt x="218" y="600"/>
                </a:lnTo>
                <a:lnTo>
                  <a:pt x="221" y="602"/>
                </a:lnTo>
                <a:lnTo>
                  <a:pt x="224" y="599"/>
                </a:lnTo>
                <a:lnTo>
                  <a:pt x="224" y="598"/>
                </a:lnTo>
                <a:lnTo>
                  <a:pt x="224" y="595"/>
                </a:lnTo>
                <a:lnTo>
                  <a:pt x="220" y="590"/>
                </a:lnTo>
                <a:lnTo>
                  <a:pt x="215" y="585"/>
                </a:lnTo>
                <a:lnTo>
                  <a:pt x="218" y="583"/>
                </a:lnTo>
                <a:lnTo>
                  <a:pt x="224" y="583"/>
                </a:lnTo>
                <a:lnTo>
                  <a:pt x="235" y="583"/>
                </a:lnTo>
                <a:lnTo>
                  <a:pt x="237" y="584"/>
                </a:lnTo>
                <a:lnTo>
                  <a:pt x="237" y="587"/>
                </a:lnTo>
                <a:lnTo>
                  <a:pt x="239" y="591"/>
                </a:lnTo>
                <a:lnTo>
                  <a:pt x="244" y="592"/>
                </a:lnTo>
                <a:lnTo>
                  <a:pt x="250" y="591"/>
                </a:lnTo>
                <a:lnTo>
                  <a:pt x="247" y="587"/>
                </a:lnTo>
                <a:lnTo>
                  <a:pt x="245" y="585"/>
                </a:lnTo>
                <a:lnTo>
                  <a:pt x="241" y="580"/>
                </a:lnTo>
                <a:lnTo>
                  <a:pt x="239" y="579"/>
                </a:lnTo>
                <a:lnTo>
                  <a:pt x="237" y="577"/>
                </a:lnTo>
                <a:lnTo>
                  <a:pt x="229" y="577"/>
                </a:lnTo>
                <a:lnTo>
                  <a:pt x="213" y="570"/>
                </a:lnTo>
                <a:lnTo>
                  <a:pt x="207" y="562"/>
                </a:lnTo>
                <a:lnTo>
                  <a:pt x="200" y="553"/>
                </a:lnTo>
                <a:lnTo>
                  <a:pt x="198" y="553"/>
                </a:lnTo>
                <a:lnTo>
                  <a:pt x="196" y="549"/>
                </a:lnTo>
                <a:lnTo>
                  <a:pt x="198" y="542"/>
                </a:lnTo>
                <a:lnTo>
                  <a:pt x="195" y="536"/>
                </a:lnTo>
                <a:lnTo>
                  <a:pt x="195" y="534"/>
                </a:lnTo>
                <a:lnTo>
                  <a:pt x="199" y="532"/>
                </a:lnTo>
                <a:lnTo>
                  <a:pt x="205" y="531"/>
                </a:lnTo>
                <a:lnTo>
                  <a:pt x="215" y="527"/>
                </a:lnTo>
                <a:lnTo>
                  <a:pt x="222" y="524"/>
                </a:lnTo>
                <a:lnTo>
                  <a:pt x="226" y="523"/>
                </a:lnTo>
                <a:lnTo>
                  <a:pt x="229" y="520"/>
                </a:lnTo>
                <a:lnTo>
                  <a:pt x="232" y="531"/>
                </a:lnTo>
                <a:lnTo>
                  <a:pt x="232" y="532"/>
                </a:lnTo>
                <a:lnTo>
                  <a:pt x="230" y="536"/>
                </a:lnTo>
                <a:lnTo>
                  <a:pt x="235" y="538"/>
                </a:lnTo>
                <a:lnTo>
                  <a:pt x="236" y="538"/>
                </a:lnTo>
                <a:lnTo>
                  <a:pt x="237" y="545"/>
                </a:lnTo>
                <a:lnTo>
                  <a:pt x="237" y="549"/>
                </a:lnTo>
                <a:lnTo>
                  <a:pt x="243" y="555"/>
                </a:lnTo>
                <a:lnTo>
                  <a:pt x="244" y="565"/>
                </a:lnTo>
                <a:lnTo>
                  <a:pt x="251" y="572"/>
                </a:lnTo>
                <a:lnTo>
                  <a:pt x="263" y="576"/>
                </a:lnTo>
                <a:lnTo>
                  <a:pt x="271" y="572"/>
                </a:lnTo>
                <a:lnTo>
                  <a:pt x="278" y="576"/>
                </a:lnTo>
                <a:lnTo>
                  <a:pt x="280" y="581"/>
                </a:lnTo>
                <a:lnTo>
                  <a:pt x="276" y="588"/>
                </a:lnTo>
                <a:lnTo>
                  <a:pt x="273" y="598"/>
                </a:lnTo>
                <a:lnTo>
                  <a:pt x="273" y="603"/>
                </a:lnTo>
                <a:lnTo>
                  <a:pt x="280" y="603"/>
                </a:lnTo>
                <a:lnTo>
                  <a:pt x="282" y="600"/>
                </a:lnTo>
                <a:lnTo>
                  <a:pt x="291" y="603"/>
                </a:lnTo>
                <a:lnTo>
                  <a:pt x="295" y="603"/>
                </a:lnTo>
                <a:lnTo>
                  <a:pt x="300" y="606"/>
                </a:lnTo>
                <a:lnTo>
                  <a:pt x="300" y="603"/>
                </a:lnTo>
                <a:lnTo>
                  <a:pt x="300" y="600"/>
                </a:lnTo>
                <a:lnTo>
                  <a:pt x="295" y="598"/>
                </a:lnTo>
                <a:lnTo>
                  <a:pt x="293" y="598"/>
                </a:lnTo>
                <a:lnTo>
                  <a:pt x="288" y="591"/>
                </a:lnTo>
                <a:lnTo>
                  <a:pt x="288" y="590"/>
                </a:lnTo>
                <a:lnTo>
                  <a:pt x="286" y="583"/>
                </a:lnTo>
                <a:lnTo>
                  <a:pt x="285" y="573"/>
                </a:lnTo>
                <a:lnTo>
                  <a:pt x="282" y="569"/>
                </a:lnTo>
                <a:lnTo>
                  <a:pt x="281" y="566"/>
                </a:lnTo>
                <a:lnTo>
                  <a:pt x="280" y="566"/>
                </a:lnTo>
                <a:lnTo>
                  <a:pt x="276" y="565"/>
                </a:lnTo>
                <a:lnTo>
                  <a:pt x="267" y="564"/>
                </a:lnTo>
                <a:lnTo>
                  <a:pt x="258" y="565"/>
                </a:lnTo>
                <a:lnTo>
                  <a:pt x="252" y="560"/>
                </a:lnTo>
                <a:lnTo>
                  <a:pt x="251" y="551"/>
                </a:lnTo>
                <a:lnTo>
                  <a:pt x="243" y="546"/>
                </a:lnTo>
                <a:lnTo>
                  <a:pt x="244" y="538"/>
                </a:lnTo>
                <a:lnTo>
                  <a:pt x="244" y="535"/>
                </a:lnTo>
                <a:lnTo>
                  <a:pt x="244" y="531"/>
                </a:lnTo>
                <a:lnTo>
                  <a:pt x="248" y="530"/>
                </a:lnTo>
                <a:lnTo>
                  <a:pt x="251" y="524"/>
                </a:lnTo>
                <a:lnTo>
                  <a:pt x="252" y="523"/>
                </a:lnTo>
                <a:lnTo>
                  <a:pt x="259" y="521"/>
                </a:lnTo>
                <a:lnTo>
                  <a:pt x="262" y="525"/>
                </a:lnTo>
                <a:lnTo>
                  <a:pt x="266" y="531"/>
                </a:lnTo>
                <a:lnTo>
                  <a:pt x="270" y="528"/>
                </a:lnTo>
                <a:lnTo>
                  <a:pt x="265" y="521"/>
                </a:lnTo>
                <a:lnTo>
                  <a:pt x="260" y="516"/>
                </a:lnTo>
                <a:lnTo>
                  <a:pt x="259" y="513"/>
                </a:lnTo>
                <a:lnTo>
                  <a:pt x="255" y="516"/>
                </a:lnTo>
                <a:lnTo>
                  <a:pt x="252" y="517"/>
                </a:lnTo>
                <a:lnTo>
                  <a:pt x="247" y="521"/>
                </a:lnTo>
                <a:lnTo>
                  <a:pt x="247" y="523"/>
                </a:lnTo>
                <a:lnTo>
                  <a:pt x="247" y="525"/>
                </a:lnTo>
                <a:lnTo>
                  <a:pt x="247" y="527"/>
                </a:lnTo>
                <a:lnTo>
                  <a:pt x="245" y="527"/>
                </a:lnTo>
                <a:lnTo>
                  <a:pt x="244" y="527"/>
                </a:lnTo>
                <a:lnTo>
                  <a:pt x="241" y="524"/>
                </a:lnTo>
                <a:lnTo>
                  <a:pt x="239" y="520"/>
                </a:lnTo>
                <a:lnTo>
                  <a:pt x="237" y="513"/>
                </a:lnTo>
                <a:lnTo>
                  <a:pt x="237" y="508"/>
                </a:lnTo>
                <a:lnTo>
                  <a:pt x="237" y="504"/>
                </a:lnTo>
                <a:lnTo>
                  <a:pt x="241" y="498"/>
                </a:lnTo>
                <a:lnTo>
                  <a:pt x="244" y="493"/>
                </a:lnTo>
                <a:lnTo>
                  <a:pt x="245" y="490"/>
                </a:lnTo>
                <a:lnTo>
                  <a:pt x="250" y="482"/>
                </a:lnTo>
                <a:lnTo>
                  <a:pt x="251" y="470"/>
                </a:lnTo>
                <a:lnTo>
                  <a:pt x="252" y="468"/>
                </a:lnTo>
                <a:lnTo>
                  <a:pt x="256" y="467"/>
                </a:lnTo>
                <a:lnTo>
                  <a:pt x="265" y="461"/>
                </a:lnTo>
                <a:lnTo>
                  <a:pt x="278" y="457"/>
                </a:lnTo>
                <a:lnTo>
                  <a:pt x="292" y="452"/>
                </a:lnTo>
                <a:lnTo>
                  <a:pt x="299" y="449"/>
                </a:lnTo>
                <a:lnTo>
                  <a:pt x="303" y="446"/>
                </a:lnTo>
                <a:lnTo>
                  <a:pt x="307" y="453"/>
                </a:lnTo>
                <a:lnTo>
                  <a:pt x="304" y="461"/>
                </a:lnTo>
                <a:lnTo>
                  <a:pt x="304" y="464"/>
                </a:lnTo>
                <a:lnTo>
                  <a:pt x="304" y="467"/>
                </a:lnTo>
                <a:lnTo>
                  <a:pt x="303" y="472"/>
                </a:lnTo>
                <a:lnTo>
                  <a:pt x="301" y="485"/>
                </a:lnTo>
                <a:lnTo>
                  <a:pt x="301" y="486"/>
                </a:lnTo>
                <a:lnTo>
                  <a:pt x="300" y="487"/>
                </a:lnTo>
                <a:lnTo>
                  <a:pt x="306" y="489"/>
                </a:lnTo>
                <a:lnTo>
                  <a:pt x="307" y="498"/>
                </a:lnTo>
                <a:lnTo>
                  <a:pt x="306" y="505"/>
                </a:lnTo>
                <a:lnTo>
                  <a:pt x="304" y="510"/>
                </a:lnTo>
                <a:lnTo>
                  <a:pt x="304" y="515"/>
                </a:lnTo>
                <a:lnTo>
                  <a:pt x="303" y="523"/>
                </a:lnTo>
                <a:lnTo>
                  <a:pt x="304" y="531"/>
                </a:lnTo>
                <a:lnTo>
                  <a:pt x="306" y="532"/>
                </a:lnTo>
                <a:lnTo>
                  <a:pt x="303" y="539"/>
                </a:lnTo>
                <a:lnTo>
                  <a:pt x="299" y="546"/>
                </a:lnTo>
                <a:lnTo>
                  <a:pt x="293" y="554"/>
                </a:lnTo>
                <a:lnTo>
                  <a:pt x="289" y="561"/>
                </a:lnTo>
                <a:lnTo>
                  <a:pt x="297" y="557"/>
                </a:lnTo>
                <a:lnTo>
                  <a:pt x="303" y="550"/>
                </a:lnTo>
                <a:lnTo>
                  <a:pt x="307" y="551"/>
                </a:lnTo>
                <a:lnTo>
                  <a:pt x="308" y="546"/>
                </a:lnTo>
                <a:lnTo>
                  <a:pt x="307" y="542"/>
                </a:lnTo>
                <a:lnTo>
                  <a:pt x="312" y="532"/>
                </a:lnTo>
                <a:lnTo>
                  <a:pt x="311" y="527"/>
                </a:lnTo>
                <a:lnTo>
                  <a:pt x="312" y="520"/>
                </a:lnTo>
                <a:lnTo>
                  <a:pt x="311" y="510"/>
                </a:lnTo>
                <a:lnTo>
                  <a:pt x="312" y="501"/>
                </a:lnTo>
                <a:lnTo>
                  <a:pt x="312" y="500"/>
                </a:lnTo>
                <a:lnTo>
                  <a:pt x="316" y="501"/>
                </a:lnTo>
                <a:lnTo>
                  <a:pt x="322" y="502"/>
                </a:lnTo>
                <a:lnTo>
                  <a:pt x="336" y="506"/>
                </a:lnTo>
                <a:lnTo>
                  <a:pt x="340" y="506"/>
                </a:lnTo>
                <a:lnTo>
                  <a:pt x="348" y="505"/>
                </a:lnTo>
                <a:lnTo>
                  <a:pt x="345" y="502"/>
                </a:lnTo>
                <a:lnTo>
                  <a:pt x="336" y="502"/>
                </a:lnTo>
                <a:lnTo>
                  <a:pt x="327" y="500"/>
                </a:lnTo>
                <a:lnTo>
                  <a:pt x="326" y="500"/>
                </a:lnTo>
                <a:lnTo>
                  <a:pt x="321" y="495"/>
                </a:lnTo>
                <a:lnTo>
                  <a:pt x="318" y="489"/>
                </a:lnTo>
                <a:lnTo>
                  <a:pt x="315" y="486"/>
                </a:lnTo>
                <a:lnTo>
                  <a:pt x="314" y="482"/>
                </a:lnTo>
                <a:lnTo>
                  <a:pt x="315" y="471"/>
                </a:lnTo>
                <a:lnTo>
                  <a:pt x="319" y="467"/>
                </a:lnTo>
                <a:lnTo>
                  <a:pt x="319" y="457"/>
                </a:lnTo>
                <a:lnTo>
                  <a:pt x="327" y="438"/>
                </a:lnTo>
                <a:lnTo>
                  <a:pt x="330" y="442"/>
                </a:lnTo>
                <a:lnTo>
                  <a:pt x="329" y="455"/>
                </a:lnTo>
                <a:lnTo>
                  <a:pt x="331" y="453"/>
                </a:lnTo>
                <a:lnTo>
                  <a:pt x="333" y="453"/>
                </a:lnTo>
                <a:lnTo>
                  <a:pt x="334" y="440"/>
                </a:lnTo>
                <a:lnTo>
                  <a:pt x="336" y="427"/>
                </a:lnTo>
                <a:lnTo>
                  <a:pt x="338" y="418"/>
                </a:lnTo>
                <a:lnTo>
                  <a:pt x="341" y="412"/>
                </a:lnTo>
                <a:lnTo>
                  <a:pt x="341" y="411"/>
                </a:lnTo>
                <a:lnTo>
                  <a:pt x="342" y="415"/>
                </a:lnTo>
                <a:lnTo>
                  <a:pt x="346" y="414"/>
                </a:lnTo>
                <a:lnTo>
                  <a:pt x="351" y="403"/>
                </a:lnTo>
                <a:lnTo>
                  <a:pt x="352" y="401"/>
                </a:lnTo>
                <a:lnTo>
                  <a:pt x="359" y="407"/>
                </a:lnTo>
                <a:lnTo>
                  <a:pt x="364" y="416"/>
                </a:lnTo>
                <a:lnTo>
                  <a:pt x="366" y="426"/>
                </a:lnTo>
                <a:lnTo>
                  <a:pt x="363" y="440"/>
                </a:lnTo>
                <a:lnTo>
                  <a:pt x="360" y="456"/>
                </a:lnTo>
                <a:lnTo>
                  <a:pt x="360" y="460"/>
                </a:lnTo>
                <a:lnTo>
                  <a:pt x="360" y="471"/>
                </a:lnTo>
                <a:lnTo>
                  <a:pt x="359" y="479"/>
                </a:lnTo>
                <a:lnTo>
                  <a:pt x="364" y="486"/>
                </a:lnTo>
                <a:lnTo>
                  <a:pt x="367" y="495"/>
                </a:lnTo>
                <a:lnTo>
                  <a:pt x="363" y="502"/>
                </a:lnTo>
                <a:lnTo>
                  <a:pt x="359" y="505"/>
                </a:lnTo>
                <a:lnTo>
                  <a:pt x="357" y="513"/>
                </a:lnTo>
                <a:lnTo>
                  <a:pt x="360" y="523"/>
                </a:lnTo>
                <a:lnTo>
                  <a:pt x="361" y="531"/>
                </a:lnTo>
                <a:lnTo>
                  <a:pt x="356" y="535"/>
                </a:lnTo>
                <a:lnTo>
                  <a:pt x="353" y="546"/>
                </a:lnTo>
                <a:lnTo>
                  <a:pt x="352" y="550"/>
                </a:lnTo>
                <a:lnTo>
                  <a:pt x="349" y="557"/>
                </a:lnTo>
                <a:lnTo>
                  <a:pt x="340" y="565"/>
                </a:lnTo>
                <a:lnTo>
                  <a:pt x="338" y="570"/>
                </a:lnTo>
                <a:lnTo>
                  <a:pt x="333" y="588"/>
                </a:lnTo>
                <a:lnTo>
                  <a:pt x="338" y="583"/>
                </a:lnTo>
                <a:lnTo>
                  <a:pt x="341" y="581"/>
                </a:lnTo>
                <a:lnTo>
                  <a:pt x="341" y="579"/>
                </a:lnTo>
                <a:lnTo>
                  <a:pt x="351" y="562"/>
                </a:lnTo>
                <a:lnTo>
                  <a:pt x="360" y="554"/>
                </a:lnTo>
                <a:lnTo>
                  <a:pt x="361" y="554"/>
                </a:lnTo>
                <a:lnTo>
                  <a:pt x="366" y="553"/>
                </a:lnTo>
                <a:lnTo>
                  <a:pt x="366" y="551"/>
                </a:lnTo>
                <a:lnTo>
                  <a:pt x="368" y="540"/>
                </a:lnTo>
                <a:lnTo>
                  <a:pt x="368" y="535"/>
                </a:lnTo>
                <a:lnTo>
                  <a:pt x="374" y="505"/>
                </a:lnTo>
                <a:lnTo>
                  <a:pt x="376" y="501"/>
                </a:lnTo>
                <a:lnTo>
                  <a:pt x="379" y="505"/>
                </a:lnTo>
                <a:lnTo>
                  <a:pt x="381" y="506"/>
                </a:lnTo>
                <a:lnTo>
                  <a:pt x="383" y="509"/>
                </a:lnTo>
                <a:lnTo>
                  <a:pt x="385" y="512"/>
                </a:lnTo>
                <a:lnTo>
                  <a:pt x="386" y="512"/>
                </a:lnTo>
                <a:lnTo>
                  <a:pt x="390" y="510"/>
                </a:lnTo>
                <a:lnTo>
                  <a:pt x="394" y="517"/>
                </a:lnTo>
                <a:lnTo>
                  <a:pt x="400" y="519"/>
                </a:lnTo>
                <a:lnTo>
                  <a:pt x="404" y="521"/>
                </a:lnTo>
                <a:lnTo>
                  <a:pt x="413" y="524"/>
                </a:lnTo>
                <a:lnTo>
                  <a:pt x="413" y="521"/>
                </a:lnTo>
                <a:lnTo>
                  <a:pt x="409" y="513"/>
                </a:lnTo>
                <a:lnTo>
                  <a:pt x="401" y="515"/>
                </a:lnTo>
                <a:lnTo>
                  <a:pt x="400" y="512"/>
                </a:lnTo>
                <a:lnTo>
                  <a:pt x="396" y="510"/>
                </a:lnTo>
                <a:lnTo>
                  <a:pt x="389" y="501"/>
                </a:lnTo>
                <a:lnTo>
                  <a:pt x="383" y="498"/>
                </a:lnTo>
                <a:lnTo>
                  <a:pt x="382" y="497"/>
                </a:lnTo>
                <a:lnTo>
                  <a:pt x="379" y="494"/>
                </a:lnTo>
                <a:lnTo>
                  <a:pt x="378" y="483"/>
                </a:lnTo>
                <a:lnTo>
                  <a:pt x="378" y="480"/>
                </a:lnTo>
                <a:lnTo>
                  <a:pt x="379" y="478"/>
                </a:lnTo>
                <a:lnTo>
                  <a:pt x="379" y="475"/>
                </a:lnTo>
                <a:lnTo>
                  <a:pt x="381" y="468"/>
                </a:lnTo>
                <a:lnTo>
                  <a:pt x="378" y="460"/>
                </a:lnTo>
                <a:lnTo>
                  <a:pt x="375" y="456"/>
                </a:lnTo>
                <a:lnTo>
                  <a:pt x="374" y="455"/>
                </a:lnTo>
                <a:lnTo>
                  <a:pt x="376" y="453"/>
                </a:lnTo>
                <a:lnTo>
                  <a:pt x="381" y="452"/>
                </a:lnTo>
                <a:lnTo>
                  <a:pt x="391" y="446"/>
                </a:lnTo>
                <a:lnTo>
                  <a:pt x="397" y="444"/>
                </a:lnTo>
                <a:lnTo>
                  <a:pt x="401" y="440"/>
                </a:lnTo>
                <a:lnTo>
                  <a:pt x="402" y="434"/>
                </a:lnTo>
                <a:lnTo>
                  <a:pt x="402" y="433"/>
                </a:lnTo>
                <a:lnTo>
                  <a:pt x="402" y="423"/>
                </a:lnTo>
                <a:lnTo>
                  <a:pt x="402" y="418"/>
                </a:lnTo>
                <a:lnTo>
                  <a:pt x="406" y="412"/>
                </a:lnTo>
                <a:lnTo>
                  <a:pt x="409" y="411"/>
                </a:lnTo>
                <a:lnTo>
                  <a:pt x="412" y="407"/>
                </a:lnTo>
                <a:lnTo>
                  <a:pt x="421" y="401"/>
                </a:lnTo>
                <a:lnTo>
                  <a:pt x="426" y="400"/>
                </a:lnTo>
                <a:lnTo>
                  <a:pt x="424" y="404"/>
                </a:lnTo>
                <a:lnTo>
                  <a:pt x="420" y="411"/>
                </a:lnTo>
                <a:lnTo>
                  <a:pt x="419" y="412"/>
                </a:lnTo>
                <a:lnTo>
                  <a:pt x="413" y="418"/>
                </a:lnTo>
                <a:lnTo>
                  <a:pt x="408" y="426"/>
                </a:lnTo>
                <a:lnTo>
                  <a:pt x="411" y="429"/>
                </a:lnTo>
                <a:lnTo>
                  <a:pt x="416" y="429"/>
                </a:lnTo>
                <a:lnTo>
                  <a:pt x="413" y="434"/>
                </a:lnTo>
                <a:lnTo>
                  <a:pt x="415" y="434"/>
                </a:lnTo>
                <a:lnTo>
                  <a:pt x="416" y="440"/>
                </a:lnTo>
                <a:lnTo>
                  <a:pt x="421" y="446"/>
                </a:lnTo>
                <a:lnTo>
                  <a:pt x="423" y="444"/>
                </a:lnTo>
                <a:lnTo>
                  <a:pt x="427" y="440"/>
                </a:lnTo>
                <a:lnTo>
                  <a:pt x="421" y="435"/>
                </a:lnTo>
                <a:lnTo>
                  <a:pt x="427" y="430"/>
                </a:lnTo>
                <a:lnTo>
                  <a:pt x="426" y="422"/>
                </a:lnTo>
                <a:lnTo>
                  <a:pt x="430" y="418"/>
                </a:lnTo>
                <a:lnTo>
                  <a:pt x="436" y="420"/>
                </a:lnTo>
                <a:lnTo>
                  <a:pt x="434" y="430"/>
                </a:lnTo>
                <a:lnTo>
                  <a:pt x="434" y="435"/>
                </a:lnTo>
                <a:lnTo>
                  <a:pt x="438" y="434"/>
                </a:lnTo>
                <a:lnTo>
                  <a:pt x="441" y="425"/>
                </a:lnTo>
                <a:lnTo>
                  <a:pt x="442" y="419"/>
                </a:lnTo>
                <a:lnTo>
                  <a:pt x="438" y="414"/>
                </a:lnTo>
                <a:lnTo>
                  <a:pt x="438" y="410"/>
                </a:lnTo>
                <a:lnTo>
                  <a:pt x="447" y="411"/>
                </a:lnTo>
                <a:lnTo>
                  <a:pt x="447" y="405"/>
                </a:lnTo>
                <a:lnTo>
                  <a:pt x="436" y="401"/>
                </a:lnTo>
                <a:lnTo>
                  <a:pt x="438" y="390"/>
                </a:lnTo>
                <a:lnTo>
                  <a:pt x="438" y="381"/>
                </a:lnTo>
                <a:lnTo>
                  <a:pt x="445" y="380"/>
                </a:lnTo>
                <a:lnTo>
                  <a:pt x="452" y="377"/>
                </a:lnTo>
                <a:lnTo>
                  <a:pt x="458" y="381"/>
                </a:lnTo>
                <a:lnTo>
                  <a:pt x="465" y="388"/>
                </a:lnTo>
                <a:lnTo>
                  <a:pt x="467" y="393"/>
                </a:lnTo>
                <a:lnTo>
                  <a:pt x="467" y="395"/>
                </a:lnTo>
                <a:lnTo>
                  <a:pt x="469" y="401"/>
                </a:lnTo>
                <a:lnTo>
                  <a:pt x="476" y="408"/>
                </a:lnTo>
                <a:lnTo>
                  <a:pt x="483" y="410"/>
                </a:lnTo>
                <a:lnTo>
                  <a:pt x="490" y="411"/>
                </a:lnTo>
                <a:lnTo>
                  <a:pt x="498" y="420"/>
                </a:lnTo>
                <a:lnTo>
                  <a:pt x="499" y="422"/>
                </a:lnTo>
                <a:lnTo>
                  <a:pt x="503" y="431"/>
                </a:lnTo>
                <a:lnTo>
                  <a:pt x="513" y="442"/>
                </a:lnTo>
                <a:lnTo>
                  <a:pt x="518" y="445"/>
                </a:lnTo>
                <a:lnTo>
                  <a:pt x="513" y="446"/>
                </a:lnTo>
                <a:lnTo>
                  <a:pt x="521" y="448"/>
                </a:lnTo>
                <a:lnTo>
                  <a:pt x="527" y="445"/>
                </a:lnTo>
                <a:lnTo>
                  <a:pt x="528" y="441"/>
                </a:lnTo>
                <a:lnTo>
                  <a:pt x="520" y="437"/>
                </a:lnTo>
                <a:lnTo>
                  <a:pt x="524" y="434"/>
                </a:lnTo>
                <a:lnTo>
                  <a:pt x="522" y="434"/>
                </a:lnTo>
                <a:lnTo>
                  <a:pt x="509" y="425"/>
                </a:lnTo>
                <a:lnTo>
                  <a:pt x="503" y="420"/>
                </a:lnTo>
                <a:lnTo>
                  <a:pt x="502" y="420"/>
                </a:lnTo>
                <a:lnTo>
                  <a:pt x="501" y="419"/>
                </a:lnTo>
                <a:lnTo>
                  <a:pt x="503" y="419"/>
                </a:lnTo>
                <a:lnTo>
                  <a:pt x="510" y="419"/>
                </a:lnTo>
                <a:lnTo>
                  <a:pt x="514" y="416"/>
                </a:lnTo>
                <a:lnTo>
                  <a:pt x="516" y="416"/>
                </a:lnTo>
                <a:lnTo>
                  <a:pt x="503" y="412"/>
                </a:lnTo>
                <a:lnTo>
                  <a:pt x="499" y="403"/>
                </a:lnTo>
                <a:lnTo>
                  <a:pt x="499" y="392"/>
                </a:lnTo>
                <a:lnTo>
                  <a:pt x="501" y="389"/>
                </a:lnTo>
                <a:lnTo>
                  <a:pt x="498" y="382"/>
                </a:lnTo>
                <a:lnTo>
                  <a:pt x="505" y="380"/>
                </a:lnTo>
                <a:lnTo>
                  <a:pt x="506" y="390"/>
                </a:lnTo>
                <a:lnTo>
                  <a:pt x="513" y="395"/>
                </a:lnTo>
                <a:lnTo>
                  <a:pt x="513" y="388"/>
                </a:lnTo>
                <a:lnTo>
                  <a:pt x="512" y="378"/>
                </a:lnTo>
                <a:lnTo>
                  <a:pt x="509" y="373"/>
                </a:lnTo>
                <a:lnTo>
                  <a:pt x="510" y="371"/>
                </a:lnTo>
                <a:lnTo>
                  <a:pt x="514" y="369"/>
                </a:lnTo>
                <a:lnTo>
                  <a:pt x="509" y="369"/>
                </a:lnTo>
                <a:lnTo>
                  <a:pt x="502" y="370"/>
                </a:lnTo>
                <a:lnTo>
                  <a:pt x="494" y="374"/>
                </a:lnTo>
                <a:lnTo>
                  <a:pt x="487" y="369"/>
                </a:lnTo>
                <a:lnTo>
                  <a:pt x="498" y="362"/>
                </a:lnTo>
                <a:lnTo>
                  <a:pt x="506" y="358"/>
                </a:lnTo>
                <a:lnTo>
                  <a:pt x="510" y="348"/>
                </a:lnTo>
                <a:lnTo>
                  <a:pt x="509" y="343"/>
                </a:lnTo>
                <a:lnTo>
                  <a:pt x="499" y="356"/>
                </a:lnTo>
                <a:lnTo>
                  <a:pt x="488" y="356"/>
                </a:lnTo>
                <a:lnTo>
                  <a:pt x="480" y="367"/>
                </a:lnTo>
                <a:lnTo>
                  <a:pt x="468" y="359"/>
                </a:lnTo>
                <a:lnTo>
                  <a:pt x="467" y="352"/>
                </a:lnTo>
                <a:lnTo>
                  <a:pt x="462" y="359"/>
                </a:lnTo>
                <a:lnTo>
                  <a:pt x="456" y="356"/>
                </a:lnTo>
                <a:lnTo>
                  <a:pt x="452" y="344"/>
                </a:lnTo>
                <a:lnTo>
                  <a:pt x="457" y="337"/>
                </a:lnTo>
                <a:lnTo>
                  <a:pt x="454" y="336"/>
                </a:lnTo>
                <a:lnTo>
                  <a:pt x="441" y="340"/>
                </a:lnTo>
                <a:lnTo>
                  <a:pt x="434" y="336"/>
                </a:lnTo>
                <a:lnTo>
                  <a:pt x="431" y="333"/>
                </a:lnTo>
                <a:lnTo>
                  <a:pt x="428" y="328"/>
                </a:lnTo>
                <a:lnTo>
                  <a:pt x="430" y="326"/>
                </a:lnTo>
                <a:lnTo>
                  <a:pt x="434" y="321"/>
                </a:lnTo>
                <a:lnTo>
                  <a:pt x="442" y="314"/>
                </a:lnTo>
                <a:lnTo>
                  <a:pt x="446" y="311"/>
                </a:lnTo>
                <a:lnTo>
                  <a:pt x="449" y="325"/>
                </a:lnTo>
                <a:lnTo>
                  <a:pt x="457" y="332"/>
                </a:lnTo>
                <a:lnTo>
                  <a:pt x="456" y="320"/>
                </a:lnTo>
                <a:lnTo>
                  <a:pt x="454" y="317"/>
                </a:lnTo>
                <a:lnTo>
                  <a:pt x="453" y="305"/>
                </a:lnTo>
                <a:lnTo>
                  <a:pt x="454" y="299"/>
                </a:lnTo>
                <a:lnTo>
                  <a:pt x="460" y="300"/>
                </a:lnTo>
                <a:lnTo>
                  <a:pt x="465" y="311"/>
                </a:lnTo>
                <a:lnTo>
                  <a:pt x="476" y="322"/>
                </a:lnTo>
                <a:lnTo>
                  <a:pt x="482" y="328"/>
                </a:lnTo>
                <a:lnTo>
                  <a:pt x="484" y="333"/>
                </a:lnTo>
                <a:lnTo>
                  <a:pt x="486" y="336"/>
                </a:lnTo>
                <a:lnTo>
                  <a:pt x="491" y="343"/>
                </a:lnTo>
                <a:lnTo>
                  <a:pt x="492" y="336"/>
                </a:lnTo>
                <a:lnTo>
                  <a:pt x="490" y="333"/>
                </a:lnTo>
                <a:lnTo>
                  <a:pt x="487" y="329"/>
                </a:lnTo>
                <a:lnTo>
                  <a:pt x="487" y="322"/>
                </a:lnTo>
                <a:lnTo>
                  <a:pt x="480" y="317"/>
                </a:lnTo>
                <a:lnTo>
                  <a:pt x="483" y="309"/>
                </a:lnTo>
                <a:lnTo>
                  <a:pt x="488" y="299"/>
                </a:lnTo>
                <a:lnTo>
                  <a:pt x="498" y="294"/>
                </a:lnTo>
                <a:lnTo>
                  <a:pt x="498" y="299"/>
                </a:lnTo>
                <a:lnTo>
                  <a:pt x="505" y="295"/>
                </a:lnTo>
                <a:lnTo>
                  <a:pt x="506" y="303"/>
                </a:lnTo>
                <a:lnTo>
                  <a:pt x="507" y="313"/>
                </a:lnTo>
                <a:lnTo>
                  <a:pt x="510" y="311"/>
                </a:lnTo>
                <a:lnTo>
                  <a:pt x="512" y="302"/>
                </a:lnTo>
                <a:lnTo>
                  <a:pt x="524" y="302"/>
                </a:lnTo>
                <a:lnTo>
                  <a:pt x="524" y="310"/>
                </a:lnTo>
                <a:lnTo>
                  <a:pt x="524" y="318"/>
                </a:lnTo>
                <a:lnTo>
                  <a:pt x="524" y="330"/>
                </a:lnTo>
                <a:lnTo>
                  <a:pt x="525" y="333"/>
                </a:lnTo>
                <a:lnTo>
                  <a:pt x="525" y="336"/>
                </a:lnTo>
                <a:lnTo>
                  <a:pt x="520" y="339"/>
                </a:lnTo>
                <a:lnTo>
                  <a:pt x="524" y="341"/>
                </a:lnTo>
                <a:lnTo>
                  <a:pt x="535" y="337"/>
                </a:lnTo>
                <a:lnTo>
                  <a:pt x="547" y="339"/>
                </a:lnTo>
                <a:lnTo>
                  <a:pt x="550" y="340"/>
                </a:lnTo>
                <a:lnTo>
                  <a:pt x="552" y="337"/>
                </a:lnTo>
                <a:lnTo>
                  <a:pt x="542" y="333"/>
                </a:lnTo>
                <a:lnTo>
                  <a:pt x="537" y="333"/>
                </a:lnTo>
                <a:lnTo>
                  <a:pt x="531" y="332"/>
                </a:lnTo>
                <a:lnTo>
                  <a:pt x="532" y="321"/>
                </a:lnTo>
                <a:lnTo>
                  <a:pt x="532" y="310"/>
                </a:lnTo>
                <a:lnTo>
                  <a:pt x="531" y="309"/>
                </a:lnTo>
                <a:lnTo>
                  <a:pt x="532" y="305"/>
                </a:lnTo>
                <a:lnTo>
                  <a:pt x="539" y="305"/>
                </a:lnTo>
                <a:lnTo>
                  <a:pt x="540" y="305"/>
                </a:lnTo>
                <a:lnTo>
                  <a:pt x="555" y="313"/>
                </a:lnTo>
                <a:lnTo>
                  <a:pt x="562" y="313"/>
                </a:lnTo>
                <a:lnTo>
                  <a:pt x="573" y="314"/>
                </a:lnTo>
                <a:lnTo>
                  <a:pt x="587" y="314"/>
                </a:lnTo>
                <a:lnTo>
                  <a:pt x="585" y="324"/>
                </a:lnTo>
                <a:lnTo>
                  <a:pt x="584" y="326"/>
                </a:lnTo>
                <a:lnTo>
                  <a:pt x="578" y="333"/>
                </a:lnTo>
                <a:lnTo>
                  <a:pt x="577" y="336"/>
                </a:lnTo>
                <a:lnTo>
                  <a:pt x="574" y="337"/>
                </a:lnTo>
                <a:lnTo>
                  <a:pt x="567" y="343"/>
                </a:lnTo>
                <a:lnTo>
                  <a:pt x="565" y="344"/>
                </a:lnTo>
                <a:lnTo>
                  <a:pt x="561" y="345"/>
                </a:lnTo>
                <a:lnTo>
                  <a:pt x="554" y="348"/>
                </a:lnTo>
                <a:lnTo>
                  <a:pt x="552" y="350"/>
                </a:lnTo>
                <a:lnTo>
                  <a:pt x="543" y="355"/>
                </a:lnTo>
                <a:lnTo>
                  <a:pt x="542" y="356"/>
                </a:lnTo>
                <a:lnTo>
                  <a:pt x="533" y="362"/>
                </a:lnTo>
                <a:lnTo>
                  <a:pt x="532" y="367"/>
                </a:lnTo>
                <a:lnTo>
                  <a:pt x="544" y="358"/>
                </a:lnTo>
                <a:lnTo>
                  <a:pt x="554" y="355"/>
                </a:lnTo>
                <a:lnTo>
                  <a:pt x="566" y="351"/>
                </a:lnTo>
                <a:lnTo>
                  <a:pt x="573" y="345"/>
                </a:lnTo>
                <a:lnTo>
                  <a:pt x="578" y="344"/>
                </a:lnTo>
                <a:lnTo>
                  <a:pt x="588" y="337"/>
                </a:lnTo>
                <a:lnTo>
                  <a:pt x="588" y="336"/>
                </a:lnTo>
                <a:lnTo>
                  <a:pt x="589" y="333"/>
                </a:lnTo>
                <a:lnTo>
                  <a:pt x="591" y="332"/>
                </a:lnTo>
                <a:lnTo>
                  <a:pt x="592" y="333"/>
                </a:lnTo>
                <a:lnTo>
                  <a:pt x="596" y="335"/>
                </a:lnTo>
                <a:lnTo>
                  <a:pt x="596" y="341"/>
                </a:lnTo>
                <a:lnTo>
                  <a:pt x="595" y="350"/>
                </a:lnTo>
                <a:lnTo>
                  <a:pt x="595" y="356"/>
                </a:lnTo>
                <a:lnTo>
                  <a:pt x="600" y="362"/>
                </a:lnTo>
                <a:lnTo>
                  <a:pt x="604" y="356"/>
                </a:lnTo>
                <a:lnTo>
                  <a:pt x="608" y="366"/>
                </a:lnTo>
                <a:lnTo>
                  <a:pt x="607" y="371"/>
                </a:lnTo>
                <a:lnTo>
                  <a:pt x="604" y="377"/>
                </a:lnTo>
                <a:lnTo>
                  <a:pt x="603" y="378"/>
                </a:lnTo>
                <a:lnTo>
                  <a:pt x="600" y="386"/>
                </a:lnTo>
                <a:lnTo>
                  <a:pt x="608" y="381"/>
                </a:lnTo>
                <a:lnTo>
                  <a:pt x="618" y="373"/>
                </a:lnTo>
                <a:lnTo>
                  <a:pt x="625" y="366"/>
                </a:lnTo>
                <a:lnTo>
                  <a:pt x="626" y="366"/>
                </a:lnTo>
                <a:lnTo>
                  <a:pt x="633" y="367"/>
                </a:lnTo>
                <a:lnTo>
                  <a:pt x="634" y="367"/>
                </a:lnTo>
                <a:lnTo>
                  <a:pt x="638" y="367"/>
                </a:lnTo>
                <a:lnTo>
                  <a:pt x="644" y="358"/>
                </a:lnTo>
                <a:lnTo>
                  <a:pt x="643" y="352"/>
                </a:lnTo>
                <a:lnTo>
                  <a:pt x="630" y="356"/>
                </a:lnTo>
                <a:lnTo>
                  <a:pt x="628" y="355"/>
                </a:lnTo>
                <a:lnTo>
                  <a:pt x="615" y="350"/>
                </a:lnTo>
                <a:lnTo>
                  <a:pt x="611" y="345"/>
                </a:lnTo>
                <a:lnTo>
                  <a:pt x="608" y="341"/>
                </a:lnTo>
                <a:lnTo>
                  <a:pt x="618" y="336"/>
                </a:lnTo>
                <a:lnTo>
                  <a:pt x="626" y="336"/>
                </a:lnTo>
                <a:lnTo>
                  <a:pt x="628" y="333"/>
                </a:lnTo>
                <a:lnTo>
                  <a:pt x="629" y="330"/>
                </a:lnTo>
                <a:lnTo>
                  <a:pt x="619" y="324"/>
                </a:lnTo>
                <a:lnTo>
                  <a:pt x="617" y="321"/>
                </a:lnTo>
                <a:lnTo>
                  <a:pt x="617" y="317"/>
                </a:lnTo>
                <a:lnTo>
                  <a:pt x="619" y="314"/>
                </a:lnTo>
                <a:lnTo>
                  <a:pt x="611" y="311"/>
                </a:lnTo>
                <a:lnTo>
                  <a:pt x="607" y="307"/>
                </a:lnTo>
                <a:lnTo>
                  <a:pt x="614" y="303"/>
                </a:lnTo>
                <a:lnTo>
                  <a:pt x="622" y="302"/>
                </a:lnTo>
                <a:lnTo>
                  <a:pt x="625" y="300"/>
                </a:lnTo>
                <a:lnTo>
                  <a:pt x="630" y="298"/>
                </a:lnTo>
                <a:lnTo>
                  <a:pt x="629" y="296"/>
                </a:lnTo>
                <a:lnTo>
                  <a:pt x="615" y="299"/>
                </a:lnTo>
                <a:lnTo>
                  <a:pt x="611" y="298"/>
                </a:lnTo>
                <a:lnTo>
                  <a:pt x="625" y="287"/>
                </a:lnTo>
                <a:lnTo>
                  <a:pt x="634" y="285"/>
                </a:lnTo>
                <a:lnTo>
                  <a:pt x="640" y="280"/>
                </a:lnTo>
                <a:lnTo>
                  <a:pt x="638" y="280"/>
                </a:lnTo>
                <a:lnTo>
                  <a:pt x="632" y="277"/>
                </a:lnTo>
                <a:lnTo>
                  <a:pt x="628" y="273"/>
                </a:lnTo>
                <a:lnTo>
                  <a:pt x="629" y="270"/>
                </a:lnTo>
                <a:lnTo>
                  <a:pt x="632" y="265"/>
                </a:lnTo>
                <a:lnTo>
                  <a:pt x="633" y="262"/>
                </a:lnTo>
                <a:lnTo>
                  <a:pt x="643" y="250"/>
                </a:lnTo>
                <a:lnTo>
                  <a:pt x="652" y="235"/>
                </a:lnTo>
                <a:lnTo>
                  <a:pt x="662" y="224"/>
                </a:lnTo>
                <a:lnTo>
                  <a:pt x="664" y="223"/>
                </a:lnTo>
                <a:lnTo>
                  <a:pt x="671" y="219"/>
                </a:lnTo>
                <a:lnTo>
                  <a:pt x="685" y="223"/>
                </a:lnTo>
                <a:lnTo>
                  <a:pt x="686" y="223"/>
                </a:lnTo>
                <a:lnTo>
                  <a:pt x="694" y="228"/>
                </a:lnTo>
                <a:lnTo>
                  <a:pt x="697" y="230"/>
                </a:lnTo>
                <a:lnTo>
                  <a:pt x="700" y="231"/>
                </a:lnTo>
                <a:lnTo>
                  <a:pt x="698" y="227"/>
                </a:lnTo>
                <a:lnTo>
                  <a:pt x="697" y="223"/>
                </a:lnTo>
                <a:lnTo>
                  <a:pt x="693" y="216"/>
                </a:lnTo>
                <a:lnTo>
                  <a:pt x="686" y="213"/>
                </a:lnTo>
                <a:lnTo>
                  <a:pt x="679" y="210"/>
                </a:lnTo>
                <a:lnTo>
                  <a:pt x="678" y="202"/>
                </a:lnTo>
                <a:lnTo>
                  <a:pt x="683" y="193"/>
                </a:lnTo>
                <a:lnTo>
                  <a:pt x="686" y="176"/>
                </a:lnTo>
                <a:lnTo>
                  <a:pt x="690" y="168"/>
                </a:lnTo>
                <a:lnTo>
                  <a:pt x="700" y="170"/>
                </a:lnTo>
                <a:lnTo>
                  <a:pt x="712" y="178"/>
                </a:lnTo>
                <a:lnTo>
                  <a:pt x="720" y="185"/>
                </a:lnTo>
                <a:lnTo>
                  <a:pt x="724" y="179"/>
                </a:lnTo>
                <a:lnTo>
                  <a:pt x="720" y="172"/>
                </a:lnTo>
                <a:lnTo>
                  <a:pt x="716" y="167"/>
                </a:lnTo>
                <a:lnTo>
                  <a:pt x="715" y="161"/>
                </a:lnTo>
                <a:lnTo>
                  <a:pt x="705" y="153"/>
                </a:lnTo>
                <a:lnTo>
                  <a:pt x="700" y="149"/>
                </a:lnTo>
                <a:lnTo>
                  <a:pt x="690" y="149"/>
                </a:lnTo>
                <a:lnTo>
                  <a:pt x="682" y="146"/>
                </a:lnTo>
                <a:lnTo>
                  <a:pt x="679" y="134"/>
                </a:lnTo>
                <a:lnTo>
                  <a:pt x="678" y="127"/>
                </a:lnTo>
                <a:lnTo>
                  <a:pt x="686" y="120"/>
                </a:lnTo>
                <a:lnTo>
                  <a:pt x="694" y="127"/>
                </a:lnTo>
                <a:lnTo>
                  <a:pt x="700" y="134"/>
                </a:lnTo>
                <a:lnTo>
                  <a:pt x="709" y="140"/>
                </a:lnTo>
                <a:lnTo>
                  <a:pt x="711" y="140"/>
                </a:lnTo>
                <a:lnTo>
                  <a:pt x="712" y="131"/>
                </a:lnTo>
                <a:lnTo>
                  <a:pt x="703" y="125"/>
                </a:lnTo>
                <a:lnTo>
                  <a:pt x="703" y="118"/>
                </a:lnTo>
                <a:lnTo>
                  <a:pt x="713" y="118"/>
                </a:lnTo>
                <a:lnTo>
                  <a:pt x="715" y="114"/>
                </a:lnTo>
                <a:lnTo>
                  <a:pt x="700" y="108"/>
                </a:lnTo>
                <a:lnTo>
                  <a:pt x="700" y="93"/>
                </a:lnTo>
                <a:lnTo>
                  <a:pt x="701" y="88"/>
                </a:lnTo>
                <a:lnTo>
                  <a:pt x="697" y="81"/>
                </a:lnTo>
                <a:lnTo>
                  <a:pt x="700" y="77"/>
                </a:lnTo>
                <a:lnTo>
                  <a:pt x="705" y="78"/>
                </a:lnTo>
                <a:lnTo>
                  <a:pt x="708" y="82"/>
                </a:lnTo>
                <a:lnTo>
                  <a:pt x="708" y="84"/>
                </a:lnTo>
                <a:lnTo>
                  <a:pt x="708" y="85"/>
                </a:lnTo>
                <a:lnTo>
                  <a:pt x="716" y="85"/>
                </a:lnTo>
                <a:lnTo>
                  <a:pt x="719" y="95"/>
                </a:lnTo>
                <a:lnTo>
                  <a:pt x="724" y="103"/>
                </a:lnTo>
                <a:lnTo>
                  <a:pt x="731" y="100"/>
                </a:lnTo>
                <a:lnTo>
                  <a:pt x="734" y="86"/>
                </a:lnTo>
                <a:lnTo>
                  <a:pt x="738" y="92"/>
                </a:lnTo>
                <a:lnTo>
                  <a:pt x="734" y="110"/>
                </a:lnTo>
                <a:lnTo>
                  <a:pt x="739" y="111"/>
                </a:lnTo>
                <a:lnTo>
                  <a:pt x="743" y="96"/>
                </a:lnTo>
                <a:lnTo>
                  <a:pt x="752" y="100"/>
                </a:lnTo>
                <a:lnTo>
                  <a:pt x="760" y="112"/>
                </a:lnTo>
                <a:lnTo>
                  <a:pt x="763" y="126"/>
                </a:lnTo>
                <a:lnTo>
                  <a:pt x="768" y="119"/>
                </a:lnTo>
                <a:lnTo>
                  <a:pt x="773" y="111"/>
                </a:lnTo>
                <a:lnTo>
                  <a:pt x="769" y="103"/>
                </a:lnTo>
                <a:lnTo>
                  <a:pt x="764" y="88"/>
                </a:lnTo>
                <a:lnTo>
                  <a:pt x="763" y="80"/>
                </a:lnTo>
                <a:lnTo>
                  <a:pt x="769" y="81"/>
                </a:lnTo>
                <a:lnTo>
                  <a:pt x="776" y="88"/>
                </a:lnTo>
                <a:lnTo>
                  <a:pt x="779" y="92"/>
                </a:lnTo>
                <a:lnTo>
                  <a:pt x="783" y="96"/>
                </a:lnTo>
                <a:lnTo>
                  <a:pt x="780" y="107"/>
                </a:lnTo>
                <a:lnTo>
                  <a:pt x="784" y="107"/>
                </a:lnTo>
                <a:lnTo>
                  <a:pt x="790" y="96"/>
                </a:lnTo>
                <a:lnTo>
                  <a:pt x="795" y="92"/>
                </a:lnTo>
                <a:lnTo>
                  <a:pt x="797" y="95"/>
                </a:lnTo>
                <a:lnTo>
                  <a:pt x="801" y="100"/>
                </a:lnTo>
                <a:lnTo>
                  <a:pt x="805" y="100"/>
                </a:lnTo>
                <a:lnTo>
                  <a:pt x="809" y="92"/>
                </a:lnTo>
                <a:lnTo>
                  <a:pt x="816" y="95"/>
                </a:lnTo>
                <a:lnTo>
                  <a:pt x="816" y="101"/>
                </a:lnTo>
                <a:lnTo>
                  <a:pt x="810" y="112"/>
                </a:lnTo>
                <a:lnTo>
                  <a:pt x="809" y="120"/>
                </a:lnTo>
                <a:lnTo>
                  <a:pt x="797" y="126"/>
                </a:lnTo>
                <a:lnTo>
                  <a:pt x="799" y="134"/>
                </a:lnTo>
                <a:lnTo>
                  <a:pt x="804" y="133"/>
                </a:lnTo>
                <a:lnTo>
                  <a:pt x="799" y="141"/>
                </a:lnTo>
                <a:lnTo>
                  <a:pt x="795" y="145"/>
                </a:lnTo>
                <a:lnTo>
                  <a:pt x="787" y="156"/>
                </a:lnTo>
                <a:lnTo>
                  <a:pt x="780" y="172"/>
                </a:lnTo>
                <a:lnTo>
                  <a:pt x="773" y="183"/>
                </a:lnTo>
                <a:lnTo>
                  <a:pt x="765" y="197"/>
                </a:lnTo>
                <a:lnTo>
                  <a:pt x="758" y="205"/>
                </a:lnTo>
                <a:lnTo>
                  <a:pt x="760" y="205"/>
                </a:lnTo>
                <a:lnTo>
                  <a:pt x="775" y="200"/>
                </a:lnTo>
                <a:lnTo>
                  <a:pt x="773" y="205"/>
                </a:lnTo>
                <a:lnTo>
                  <a:pt x="763" y="208"/>
                </a:lnTo>
                <a:lnTo>
                  <a:pt x="763" y="210"/>
                </a:lnTo>
                <a:lnTo>
                  <a:pt x="765" y="213"/>
                </a:lnTo>
                <a:lnTo>
                  <a:pt x="775" y="212"/>
                </a:lnTo>
                <a:lnTo>
                  <a:pt x="776" y="210"/>
                </a:lnTo>
                <a:lnTo>
                  <a:pt x="776" y="213"/>
                </a:lnTo>
                <a:lnTo>
                  <a:pt x="778" y="216"/>
                </a:lnTo>
                <a:lnTo>
                  <a:pt x="779" y="219"/>
                </a:lnTo>
                <a:lnTo>
                  <a:pt x="778" y="227"/>
                </a:lnTo>
                <a:lnTo>
                  <a:pt x="782" y="232"/>
                </a:lnTo>
                <a:lnTo>
                  <a:pt x="773" y="234"/>
                </a:lnTo>
                <a:lnTo>
                  <a:pt x="773" y="235"/>
                </a:lnTo>
                <a:lnTo>
                  <a:pt x="768" y="245"/>
                </a:lnTo>
                <a:lnTo>
                  <a:pt x="768" y="253"/>
                </a:lnTo>
                <a:lnTo>
                  <a:pt x="780" y="250"/>
                </a:lnTo>
                <a:lnTo>
                  <a:pt x="778" y="264"/>
                </a:lnTo>
                <a:lnTo>
                  <a:pt x="771" y="270"/>
                </a:lnTo>
                <a:lnTo>
                  <a:pt x="763" y="279"/>
                </a:lnTo>
                <a:lnTo>
                  <a:pt x="763" y="294"/>
                </a:lnTo>
                <a:lnTo>
                  <a:pt x="763" y="299"/>
                </a:lnTo>
                <a:lnTo>
                  <a:pt x="764" y="305"/>
                </a:lnTo>
                <a:lnTo>
                  <a:pt x="767" y="315"/>
                </a:lnTo>
                <a:lnTo>
                  <a:pt x="771" y="322"/>
                </a:lnTo>
                <a:lnTo>
                  <a:pt x="776" y="322"/>
                </a:lnTo>
                <a:lnTo>
                  <a:pt x="776" y="317"/>
                </a:lnTo>
                <a:lnTo>
                  <a:pt x="771" y="311"/>
                </a:lnTo>
                <a:lnTo>
                  <a:pt x="771" y="300"/>
                </a:lnTo>
                <a:lnTo>
                  <a:pt x="778" y="300"/>
                </a:lnTo>
                <a:lnTo>
                  <a:pt x="783" y="302"/>
                </a:lnTo>
                <a:lnTo>
                  <a:pt x="779" y="313"/>
                </a:lnTo>
                <a:lnTo>
                  <a:pt x="778" y="314"/>
                </a:lnTo>
                <a:lnTo>
                  <a:pt x="787" y="315"/>
                </a:lnTo>
                <a:lnTo>
                  <a:pt x="790" y="315"/>
                </a:lnTo>
                <a:lnTo>
                  <a:pt x="794" y="303"/>
                </a:lnTo>
                <a:lnTo>
                  <a:pt x="795" y="284"/>
                </a:lnTo>
                <a:lnTo>
                  <a:pt x="804" y="273"/>
                </a:lnTo>
                <a:lnTo>
                  <a:pt x="804" y="270"/>
                </a:lnTo>
                <a:lnTo>
                  <a:pt x="810" y="258"/>
                </a:lnTo>
                <a:lnTo>
                  <a:pt x="813" y="253"/>
                </a:lnTo>
                <a:lnTo>
                  <a:pt x="814" y="249"/>
                </a:lnTo>
                <a:lnTo>
                  <a:pt x="802" y="249"/>
                </a:lnTo>
                <a:lnTo>
                  <a:pt x="797" y="243"/>
                </a:lnTo>
                <a:lnTo>
                  <a:pt x="804" y="232"/>
                </a:lnTo>
                <a:lnTo>
                  <a:pt x="808" y="223"/>
                </a:lnTo>
                <a:lnTo>
                  <a:pt x="821" y="195"/>
                </a:lnTo>
                <a:lnTo>
                  <a:pt x="836" y="165"/>
                </a:lnTo>
                <a:lnTo>
                  <a:pt x="838" y="150"/>
                </a:lnTo>
                <a:lnTo>
                  <a:pt x="839" y="137"/>
                </a:lnTo>
                <a:lnTo>
                  <a:pt x="847" y="111"/>
                </a:lnTo>
                <a:lnTo>
                  <a:pt x="861" y="81"/>
                </a:lnTo>
                <a:lnTo>
                  <a:pt x="876" y="59"/>
                </a:lnTo>
                <a:lnTo>
                  <a:pt x="880" y="62"/>
                </a:lnTo>
                <a:lnTo>
                  <a:pt x="884" y="65"/>
                </a:lnTo>
                <a:lnTo>
                  <a:pt x="883" y="92"/>
                </a:lnTo>
                <a:lnTo>
                  <a:pt x="891" y="92"/>
                </a:lnTo>
                <a:lnTo>
                  <a:pt x="892" y="116"/>
                </a:lnTo>
                <a:lnTo>
                  <a:pt x="885" y="127"/>
                </a:lnTo>
                <a:lnTo>
                  <a:pt x="865" y="142"/>
                </a:lnTo>
                <a:lnTo>
                  <a:pt x="864" y="148"/>
                </a:lnTo>
                <a:lnTo>
                  <a:pt x="864" y="146"/>
                </a:lnTo>
                <a:lnTo>
                  <a:pt x="879" y="141"/>
                </a:lnTo>
                <a:lnTo>
                  <a:pt x="894" y="142"/>
                </a:lnTo>
                <a:lnTo>
                  <a:pt x="894" y="160"/>
                </a:lnTo>
                <a:lnTo>
                  <a:pt x="894" y="161"/>
                </a:lnTo>
                <a:lnTo>
                  <a:pt x="894" y="172"/>
                </a:lnTo>
                <a:lnTo>
                  <a:pt x="894" y="186"/>
                </a:lnTo>
                <a:lnTo>
                  <a:pt x="894" y="191"/>
                </a:lnTo>
                <a:lnTo>
                  <a:pt x="894" y="213"/>
                </a:lnTo>
                <a:lnTo>
                  <a:pt x="894" y="221"/>
                </a:lnTo>
                <a:lnTo>
                  <a:pt x="899" y="212"/>
                </a:lnTo>
                <a:lnTo>
                  <a:pt x="902" y="202"/>
                </a:lnTo>
                <a:lnTo>
                  <a:pt x="904" y="202"/>
                </a:lnTo>
                <a:lnTo>
                  <a:pt x="911" y="201"/>
                </a:lnTo>
                <a:lnTo>
                  <a:pt x="914" y="185"/>
                </a:lnTo>
                <a:lnTo>
                  <a:pt x="922" y="185"/>
                </a:lnTo>
                <a:lnTo>
                  <a:pt x="929" y="185"/>
                </a:lnTo>
                <a:lnTo>
                  <a:pt x="937" y="178"/>
                </a:lnTo>
                <a:lnTo>
                  <a:pt x="925" y="164"/>
                </a:lnTo>
                <a:lnTo>
                  <a:pt x="926" y="157"/>
                </a:lnTo>
                <a:lnTo>
                  <a:pt x="924" y="156"/>
                </a:lnTo>
                <a:lnTo>
                  <a:pt x="929" y="144"/>
                </a:lnTo>
                <a:lnTo>
                  <a:pt x="932" y="144"/>
                </a:lnTo>
                <a:lnTo>
                  <a:pt x="944" y="148"/>
                </a:lnTo>
                <a:lnTo>
                  <a:pt x="948" y="148"/>
                </a:lnTo>
                <a:lnTo>
                  <a:pt x="947" y="145"/>
                </a:lnTo>
                <a:lnTo>
                  <a:pt x="947" y="142"/>
                </a:lnTo>
                <a:lnTo>
                  <a:pt x="930" y="137"/>
                </a:lnTo>
                <a:lnTo>
                  <a:pt x="932" y="133"/>
                </a:lnTo>
                <a:lnTo>
                  <a:pt x="934" y="126"/>
                </a:lnTo>
                <a:lnTo>
                  <a:pt x="934" y="125"/>
                </a:lnTo>
                <a:lnTo>
                  <a:pt x="926" y="120"/>
                </a:lnTo>
                <a:lnTo>
                  <a:pt x="928" y="107"/>
                </a:lnTo>
                <a:lnTo>
                  <a:pt x="945" y="108"/>
                </a:lnTo>
                <a:lnTo>
                  <a:pt x="948" y="103"/>
                </a:lnTo>
                <a:lnTo>
                  <a:pt x="940" y="100"/>
                </a:lnTo>
                <a:lnTo>
                  <a:pt x="939" y="86"/>
                </a:lnTo>
                <a:lnTo>
                  <a:pt x="956" y="86"/>
                </a:lnTo>
                <a:lnTo>
                  <a:pt x="974" y="86"/>
                </a:lnTo>
                <a:lnTo>
                  <a:pt x="965" y="81"/>
                </a:lnTo>
                <a:lnTo>
                  <a:pt x="955" y="77"/>
                </a:lnTo>
                <a:lnTo>
                  <a:pt x="952" y="71"/>
                </a:lnTo>
                <a:lnTo>
                  <a:pt x="945" y="58"/>
                </a:lnTo>
                <a:lnTo>
                  <a:pt x="932" y="69"/>
                </a:lnTo>
                <a:lnTo>
                  <a:pt x="922" y="59"/>
                </a:lnTo>
                <a:lnTo>
                  <a:pt x="921" y="48"/>
                </a:lnTo>
                <a:lnTo>
                  <a:pt x="936" y="52"/>
                </a:lnTo>
                <a:lnTo>
                  <a:pt x="932" y="43"/>
                </a:lnTo>
                <a:lnTo>
                  <a:pt x="925" y="39"/>
                </a:lnTo>
                <a:lnTo>
                  <a:pt x="926" y="30"/>
                </a:lnTo>
                <a:lnTo>
                  <a:pt x="945" y="33"/>
                </a:lnTo>
                <a:lnTo>
                  <a:pt x="954" y="48"/>
                </a:lnTo>
                <a:lnTo>
                  <a:pt x="956" y="29"/>
                </a:lnTo>
                <a:lnTo>
                  <a:pt x="945" y="21"/>
                </a:lnTo>
                <a:lnTo>
                  <a:pt x="947" y="9"/>
                </a:lnTo>
                <a:lnTo>
                  <a:pt x="951" y="7"/>
                </a:lnTo>
                <a:lnTo>
                  <a:pt x="954" y="2"/>
                </a:lnTo>
                <a:lnTo>
                  <a:pt x="955" y="2"/>
                </a:lnTo>
                <a:lnTo>
                  <a:pt x="965" y="3"/>
                </a:lnTo>
                <a:lnTo>
                  <a:pt x="960" y="17"/>
                </a:lnTo>
                <a:lnTo>
                  <a:pt x="970" y="13"/>
                </a:lnTo>
                <a:lnTo>
                  <a:pt x="973" y="17"/>
                </a:lnTo>
                <a:lnTo>
                  <a:pt x="974" y="20"/>
                </a:lnTo>
                <a:lnTo>
                  <a:pt x="988" y="7"/>
                </a:lnTo>
                <a:lnTo>
                  <a:pt x="992" y="11"/>
                </a:lnTo>
                <a:lnTo>
                  <a:pt x="999" y="2"/>
                </a:lnTo>
                <a:lnTo>
                  <a:pt x="1000" y="0"/>
                </a:lnTo>
                <a:lnTo>
                  <a:pt x="1010" y="5"/>
                </a:lnTo>
                <a:lnTo>
                  <a:pt x="1010" y="6"/>
                </a:lnTo>
                <a:lnTo>
                  <a:pt x="1005" y="14"/>
                </a:lnTo>
                <a:lnTo>
                  <a:pt x="1005" y="30"/>
                </a:lnTo>
                <a:lnTo>
                  <a:pt x="1015" y="21"/>
                </a:lnTo>
                <a:lnTo>
                  <a:pt x="1033" y="21"/>
                </a:lnTo>
                <a:lnTo>
                  <a:pt x="1037" y="35"/>
                </a:lnTo>
                <a:lnTo>
                  <a:pt x="1030" y="50"/>
                </a:lnTo>
                <a:lnTo>
                  <a:pt x="1034" y="52"/>
                </a:lnTo>
                <a:lnTo>
                  <a:pt x="1031" y="66"/>
                </a:lnTo>
                <a:lnTo>
                  <a:pt x="1020" y="69"/>
                </a:lnTo>
                <a:lnTo>
                  <a:pt x="1025" y="74"/>
                </a:lnTo>
                <a:lnTo>
                  <a:pt x="1008" y="80"/>
                </a:lnTo>
                <a:lnTo>
                  <a:pt x="999" y="75"/>
                </a:lnTo>
                <a:lnTo>
                  <a:pt x="988" y="82"/>
                </a:lnTo>
                <a:lnTo>
                  <a:pt x="985" y="89"/>
                </a:lnTo>
                <a:lnTo>
                  <a:pt x="985" y="96"/>
                </a:lnTo>
                <a:lnTo>
                  <a:pt x="996" y="90"/>
                </a:lnTo>
                <a:lnTo>
                  <a:pt x="1012" y="92"/>
                </a:lnTo>
                <a:lnTo>
                  <a:pt x="1014" y="96"/>
                </a:lnTo>
                <a:lnTo>
                  <a:pt x="1005" y="107"/>
                </a:lnTo>
                <a:lnTo>
                  <a:pt x="997" y="118"/>
                </a:lnTo>
                <a:lnTo>
                  <a:pt x="989" y="127"/>
                </a:lnTo>
                <a:lnTo>
                  <a:pt x="980" y="134"/>
                </a:lnTo>
                <a:lnTo>
                  <a:pt x="978" y="134"/>
                </a:lnTo>
                <a:lnTo>
                  <a:pt x="982" y="134"/>
                </a:lnTo>
                <a:lnTo>
                  <a:pt x="989" y="134"/>
                </a:lnTo>
                <a:lnTo>
                  <a:pt x="1008" y="119"/>
                </a:lnTo>
                <a:lnTo>
                  <a:pt x="1022" y="107"/>
                </a:lnTo>
                <a:lnTo>
                  <a:pt x="1029" y="96"/>
                </a:lnTo>
                <a:lnTo>
                  <a:pt x="1030" y="99"/>
                </a:lnTo>
                <a:lnTo>
                  <a:pt x="1035" y="111"/>
                </a:lnTo>
                <a:lnTo>
                  <a:pt x="1029" y="130"/>
                </a:lnTo>
                <a:lnTo>
                  <a:pt x="1019" y="145"/>
                </a:lnTo>
                <a:lnTo>
                  <a:pt x="1010" y="157"/>
                </a:lnTo>
                <a:lnTo>
                  <a:pt x="1005" y="165"/>
                </a:lnTo>
                <a:lnTo>
                  <a:pt x="1003" y="170"/>
                </a:lnTo>
                <a:lnTo>
                  <a:pt x="1008" y="175"/>
                </a:lnTo>
                <a:lnTo>
                  <a:pt x="1012" y="165"/>
                </a:lnTo>
                <a:lnTo>
                  <a:pt x="1014" y="161"/>
                </a:lnTo>
                <a:lnTo>
                  <a:pt x="1025" y="157"/>
                </a:lnTo>
                <a:lnTo>
                  <a:pt x="1027" y="156"/>
                </a:lnTo>
                <a:lnTo>
                  <a:pt x="1030" y="157"/>
                </a:lnTo>
                <a:lnTo>
                  <a:pt x="1027" y="161"/>
                </a:lnTo>
                <a:lnTo>
                  <a:pt x="1023" y="171"/>
                </a:lnTo>
                <a:lnTo>
                  <a:pt x="1022" y="171"/>
                </a:lnTo>
                <a:lnTo>
                  <a:pt x="1023" y="171"/>
                </a:lnTo>
                <a:lnTo>
                  <a:pt x="1025" y="172"/>
                </a:lnTo>
                <a:lnTo>
                  <a:pt x="1033" y="164"/>
                </a:lnTo>
                <a:lnTo>
                  <a:pt x="1034" y="161"/>
                </a:lnTo>
                <a:lnTo>
                  <a:pt x="1041" y="149"/>
                </a:lnTo>
                <a:lnTo>
                  <a:pt x="1050" y="146"/>
                </a:lnTo>
                <a:lnTo>
                  <a:pt x="1042" y="165"/>
                </a:lnTo>
                <a:lnTo>
                  <a:pt x="1041" y="189"/>
                </a:lnTo>
                <a:lnTo>
                  <a:pt x="1041" y="205"/>
                </a:lnTo>
                <a:lnTo>
                  <a:pt x="1042" y="216"/>
                </a:lnTo>
                <a:lnTo>
                  <a:pt x="1046" y="232"/>
                </a:lnTo>
                <a:lnTo>
                  <a:pt x="1053" y="234"/>
                </a:lnTo>
                <a:lnTo>
                  <a:pt x="1053" y="232"/>
                </a:lnTo>
                <a:lnTo>
                  <a:pt x="1050" y="223"/>
                </a:lnTo>
                <a:lnTo>
                  <a:pt x="1049" y="215"/>
                </a:lnTo>
                <a:lnTo>
                  <a:pt x="1048" y="210"/>
                </a:lnTo>
                <a:lnTo>
                  <a:pt x="1048" y="200"/>
                </a:lnTo>
                <a:lnTo>
                  <a:pt x="1048" y="194"/>
                </a:lnTo>
                <a:lnTo>
                  <a:pt x="1045" y="179"/>
                </a:lnTo>
                <a:lnTo>
                  <a:pt x="1050" y="172"/>
                </a:lnTo>
                <a:lnTo>
                  <a:pt x="1052" y="160"/>
                </a:lnTo>
                <a:lnTo>
                  <a:pt x="1056" y="15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67" name="Freeform 529"/>
          <p:cNvSpPr>
            <a:spLocks/>
          </p:cNvSpPr>
          <p:nvPr/>
        </p:nvSpPr>
        <p:spPr bwMode="auto">
          <a:xfrm>
            <a:off x="7991476" y="803275"/>
            <a:ext cx="412750" cy="493713"/>
          </a:xfrm>
          <a:custGeom>
            <a:avLst/>
            <a:gdLst>
              <a:gd name="T0" fmla="*/ 11 w 260"/>
              <a:gd name="T1" fmla="*/ 113 h 311"/>
              <a:gd name="T2" fmla="*/ 1 w 260"/>
              <a:gd name="T3" fmla="*/ 100 h 311"/>
              <a:gd name="T4" fmla="*/ 0 w 260"/>
              <a:gd name="T5" fmla="*/ 61 h 311"/>
              <a:gd name="T6" fmla="*/ 7 w 260"/>
              <a:gd name="T7" fmla="*/ 57 h 311"/>
              <a:gd name="T8" fmla="*/ 11 w 260"/>
              <a:gd name="T9" fmla="*/ 10 h 311"/>
              <a:gd name="T10" fmla="*/ 50 w 260"/>
              <a:gd name="T11" fmla="*/ 3 h 311"/>
              <a:gd name="T12" fmla="*/ 63 w 260"/>
              <a:gd name="T13" fmla="*/ 29 h 311"/>
              <a:gd name="T14" fmla="*/ 75 w 260"/>
              <a:gd name="T15" fmla="*/ 41 h 311"/>
              <a:gd name="T16" fmla="*/ 106 w 260"/>
              <a:gd name="T17" fmla="*/ 23 h 311"/>
              <a:gd name="T18" fmla="*/ 117 w 260"/>
              <a:gd name="T19" fmla="*/ 41 h 311"/>
              <a:gd name="T20" fmla="*/ 144 w 260"/>
              <a:gd name="T21" fmla="*/ 29 h 311"/>
              <a:gd name="T22" fmla="*/ 162 w 260"/>
              <a:gd name="T23" fmla="*/ 42 h 311"/>
              <a:gd name="T24" fmla="*/ 144 w 260"/>
              <a:gd name="T25" fmla="*/ 71 h 311"/>
              <a:gd name="T26" fmla="*/ 191 w 260"/>
              <a:gd name="T27" fmla="*/ 60 h 311"/>
              <a:gd name="T28" fmla="*/ 206 w 260"/>
              <a:gd name="T29" fmla="*/ 79 h 311"/>
              <a:gd name="T30" fmla="*/ 235 w 260"/>
              <a:gd name="T31" fmla="*/ 85 h 311"/>
              <a:gd name="T32" fmla="*/ 243 w 260"/>
              <a:gd name="T33" fmla="*/ 109 h 311"/>
              <a:gd name="T34" fmla="*/ 202 w 260"/>
              <a:gd name="T35" fmla="*/ 135 h 311"/>
              <a:gd name="T36" fmla="*/ 192 w 260"/>
              <a:gd name="T37" fmla="*/ 161 h 311"/>
              <a:gd name="T38" fmla="*/ 180 w 260"/>
              <a:gd name="T39" fmla="*/ 184 h 311"/>
              <a:gd name="T40" fmla="*/ 128 w 260"/>
              <a:gd name="T41" fmla="*/ 195 h 311"/>
              <a:gd name="T42" fmla="*/ 93 w 260"/>
              <a:gd name="T43" fmla="*/ 194 h 311"/>
              <a:gd name="T44" fmla="*/ 52 w 260"/>
              <a:gd name="T45" fmla="*/ 188 h 311"/>
              <a:gd name="T46" fmla="*/ 39 w 260"/>
              <a:gd name="T47" fmla="*/ 190 h 311"/>
              <a:gd name="T48" fmla="*/ 45 w 260"/>
              <a:gd name="T49" fmla="*/ 194 h 311"/>
              <a:gd name="T50" fmla="*/ 43 w 260"/>
              <a:gd name="T51" fmla="*/ 209 h 311"/>
              <a:gd name="T52" fmla="*/ 64 w 260"/>
              <a:gd name="T53" fmla="*/ 207 h 311"/>
              <a:gd name="T54" fmla="*/ 76 w 260"/>
              <a:gd name="T55" fmla="*/ 210 h 311"/>
              <a:gd name="T56" fmla="*/ 108 w 260"/>
              <a:gd name="T57" fmla="*/ 218 h 311"/>
              <a:gd name="T58" fmla="*/ 142 w 260"/>
              <a:gd name="T59" fmla="*/ 224 h 311"/>
              <a:gd name="T60" fmla="*/ 125 w 260"/>
              <a:gd name="T61" fmla="*/ 250 h 311"/>
              <a:gd name="T62" fmla="*/ 136 w 260"/>
              <a:gd name="T63" fmla="*/ 239 h 311"/>
              <a:gd name="T64" fmla="*/ 159 w 260"/>
              <a:gd name="T65" fmla="*/ 252 h 311"/>
              <a:gd name="T66" fmla="*/ 155 w 260"/>
              <a:gd name="T67" fmla="*/ 274 h 311"/>
              <a:gd name="T68" fmla="*/ 144 w 260"/>
              <a:gd name="T69" fmla="*/ 293 h 311"/>
              <a:gd name="T70" fmla="*/ 149 w 260"/>
              <a:gd name="T71" fmla="*/ 307 h 311"/>
              <a:gd name="T72" fmla="*/ 157 w 260"/>
              <a:gd name="T73" fmla="*/ 293 h 311"/>
              <a:gd name="T74" fmla="*/ 177 w 260"/>
              <a:gd name="T75" fmla="*/ 278 h 311"/>
              <a:gd name="T76" fmla="*/ 188 w 260"/>
              <a:gd name="T77" fmla="*/ 275 h 311"/>
              <a:gd name="T78" fmla="*/ 181 w 260"/>
              <a:gd name="T79" fmla="*/ 286 h 311"/>
              <a:gd name="T80" fmla="*/ 192 w 260"/>
              <a:gd name="T81" fmla="*/ 307 h 311"/>
              <a:gd name="T82" fmla="*/ 188 w 260"/>
              <a:gd name="T83" fmla="*/ 286 h 311"/>
              <a:gd name="T84" fmla="*/ 203 w 260"/>
              <a:gd name="T85" fmla="*/ 289 h 311"/>
              <a:gd name="T86" fmla="*/ 202 w 260"/>
              <a:gd name="T87" fmla="*/ 273 h 311"/>
              <a:gd name="T88" fmla="*/ 203 w 260"/>
              <a:gd name="T89" fmla="*/ 260 h 311"/>
              <a:gd name="T90" fmla="*/ 209 w 260"/>
              <a:gd name="T91" fmla="*/ 233 h 311"/>
              <a:gd name="T92" fmla="*/ 225 w 260"/>
              <a:gd name="T93" fmla="*/ 263 h 311"/>
              <a:gd name="T94" fmla="*/ 224 w 260"/>
              <a:gd name="T95" fmla="*/ 280 h 311"/>
              <a:gd name="T96" fmla="*/ 230 w 260"/>
              <a:gd name="T97" fmla="*/ 271 h 311"/>
              <a:gd name="T98" fmla="*/ 222 w 260"/>
              <a:gd name="T99" fmla="*/ 245 h 311"/>
              <a:gd name="T100" fmla="*/ 248 w 260"/>
              <a:gd name="T101" fmla="*/ 241 h 311"/>
              <a:gd name="T102" fmla="*/ 260 w 260"/>
              <a:gd name="T103" fmla="*/ 243 h 3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260" h="311">
                <a:moveTo>
                  <a:pt x="4" y="113"/>
                </a:moveTo>
                <a:lnTo>
                  <a:pt x="9" y="121"/>
                </a:lnTo>
                <a:lnTo>
                  <a:pt x="11" y="117"/>
                </a:lnTo>
                <a:lnTo>
                  <a:pt x="11" y="113"/>
                </a:lnTo>
                <a:lnTo>
                  <a:pt x="11" y="112"/>
                </a:lnTo>
                <a:lnTo>
                  <a:pt x="12" y="104"/>
                </a:lnTo>
                <a:lnTo>
                  <a:pt x="11" y="104"/>
                </a:lnTo>
                <a:lnTo>
                  <a:pt x="1" y="100"/>
                </a:lnTo>
                <a:lnTo>
                  <a:pt x="0" y="87"/>
                </a:lnTo>
                <a:lnTo>
                  <a:pt x="1" y="76"/>
                </a:lnTo>
                <a:lnTo>
                  <a:pt x="1" y="64"/>
                </a:lnTo>
                <a:lnTo>
                  <a:pt x="0" y="61"/>
                </a:lnTo>
                <a:lnTo>
                  <a:pt x="7" y="60"/>
                </a:lnTo>
                <a:lnTo>
                  <a:pt x="8" y="60"/>
                </a:lnTo>
                <a:lnTo>
                  <a:pt x="9" y="60"/>
                </a:lnTo>
                <a:lnTo>
                  <a:pt x="7" y="57"/>
                </a:lnTo>
                <a:lnTo>
                  <a:pt x="3" y="53"/>
                </a:lnTo>
                <a:lnTo>
                  <a:pt x="3" y="42"/>
                </a:lnTo>
                <a:lnTo>
                  <a:pt x="5" y="29"/>
                </a:lnTo>
                <a:lnTo>
                  <a:pt x="11" y="10"/>
                </a:lnTo>
                <a:lnTo>
                  <a:pt x="12" y="7"/>
                </a:lnTo>
                <a:lnTo>
                  <a:pt x="31" y="0"/>
                </a:lnTo>
                <a:lnTo>
                  <a:pt x="41" y="3"/>
                </a:lnTo>
                <a:lnTo>
                  <a:pt x="50" y="3"/>
                </a:lnTo>
                <a:lnTo>
                  <a:pt x="52" y="3"/>
                </a:lnTo>
                <a:lnTo>
                  <a:pt x="57" y="12"/>
                </a:lnTo>
                <a:lnTo>
                  <a:pt x="68" y="15"/>
                </a:lnTo>
                <a:lnTo>
                  <a:pt x="63" y="29"/>
                </a:lnTo>
                <a:lnTo>
                  <a:pt x="72" y="30"/>
                </a:lnTo>
                <a:lnTo>
                  <a:pt x="67" y="42"/>
                </a:lnTo>
                <a:lnTo>
                  <a:pt x="65" y="52"/>
                </a:lnTo>
                <a:lnTo>
                  <a:pt x="75" y="41"/>
                </a:lnTo>
                <a:lnTo>
                  <a:pt x="87" y="34"/>
                </a:lnTo>
                <a:lnTo>
                  <a:pt x="99" y="26"/>
                </a:lnTo>
                <a:lnTo>
                  <a:pt x="104" y="25"/>
                </a:lnTo>
                <a:lnTo>
                  <a:pt x="106" y="23"/>
                </a:lnTo>
                <a:lnTo>
                  <a:pt x="110" y="34"/>
                </a:lnTo>
                <a:lnTo>
                  <a:pt x="104" y="56"/>
                </a:lnTo>
                <a:lnTo>
                  <a:pt x="114" y="48"/>
                </a:lnTo>
                <a:lnTo>
                  <a:pt x="117" y="41"/>
                </a:lnTo>
                <a:lnTo>
                  <a:pt x="124" y="31"/>
                </a:lnTo>
                <a:lnTo>
                  <a:pt x="125" y="23"/>
                </a:lnTo>
                <a:lnTo>
                  <a:pt x="136" y="26"/>
                </a:lnTo>
                <a:lnTo>
                  <a:pt x="144" y="29"/>
                </a:lnTo>
                <a:lnTo>
                  <a:pt x="138" y="35"/>
                </a:lnTo>
                <a:lnTo>
                  <a:pt x="147" y="35"/>
                </a:lnTo>
                <a:lnTo>
                  <a:pt x="157" y="40"/>
                </a:lnTo>
                <a:lnTo>
                  <a:pt x="162" y="42"/>
                </a:lnTo>
                <a:lnTo>
                  <a:pt x="154" y="55"/>
                </a:lnTo>
                <a:lnTo>
                  <a:pt x="147" y="61"/>
                </a:lnTo>
                <a:lnTo>
                  <a:pt x="139" y="67"/>
                </a:lnTo>
                <a:lnTo>
                  <a:pt x="144" y="71"/>
                </a:lnTo>
                <a:lnTo>
                  <a:pt x="149" y="72"/>
                </a:lnTo>
                <a:lnTo>
                  <a:pt x="172" y="60"/>
                </a:lnTo>
                <a:lnTo>
                  <a:pt x="187" y="53"/>
                </a:lnTo>
                <a:lnTo>
                  <a:pt x="191" y="60"/>
                </a:lnTo>
                <a:lnTo>
                  <a:pt x="191" y="64"/>
                </a:lnTo>
                <a:lnTo>
                  <a:pt x="200" y="65"/>
                </a:lnTo>
                <a:lnTo>
                  <a:pt x="203" y="68"/>
                </a:lnTo>
                <a:lnTo>
                  <a:pt x="206" y="79"/>
                </a:lnTo>
                <a:lnTo>
                  <a:pt x="214" y="76"/>
                </a:lnTo>
                <a:lnTo>
                  <a:pt x="225" y="68"/>
                </a:lnTo>
                <a:lnTo>
                  <a:pt x="233" y="76"/>
                </a:lnTo>
                <a:lnTo>
                  <a:pt x="235" y="85"/>
                </a:lnTo>
                <a:lnTo>
                  <a:pt x="237" y="91"/>
                </a:lnTo>
                <a:lnTo>
                  <a:pt x="239" y="95"/>
                </a:lnTo>
                <a:lnTo>
                  <a:pt x="243" y="105"/>
                </a:lnTo>
                <a:lnTo>
                  <a:pt x="243" y="109"/>
                </a:lnTo>
                <a:lnTo>
                  <a:pt x="237" y="117"/>
                </a:lnTo>
                <a:lnTo>
                  <a:pt x="233" y="120"/>
                </a:lnTo>
                <a:lnTo>
                  <a:pt x="217" y="128"/>
                </a:lnTo>
                <a:lnTo>
                  <a:pt x="202" y="135"/>
                </a:lnTo>
                <a:lnTo>
                  <a:pt x="202" y="146"/>
                </a:lnTo>
                <a:lnTo>
                  <a:pt x="200" y="146"/>
                </a:lnTo>
                <a:lnTo>
                  <a:pt x="191" y="151"/>
                </a:lnTo>
                <a:lnTo>
                  <a:pt x="192" y="161"/>
                </a:lnTo>
                <a:lnTo>
                  <a:pt x="187" y="169"/>
                </a:lnTo>
                <a:lnTo>
                  <a:pt x="180" y="175"/>
                </a:lnTo>
                <a:lnTo>
                  <a:pt x="173" y="180"/>
                </a:lnTo>
                <a:lnTo>
                  <a:pt x="180" y="184"/>
                </a:lnTo>
                <a:lnTo>
                  <a:pt x="168" y="190"/>
                </a:lnTo>
                <a:lnTo>
                  <a:pt x="149" y="198"/>
                </a:lnTo>
                <a:lnTo>
                  <a:pt x="143" y="196"/>
                </a:lnTo>
                <a:lnTo>
                  <a:pt x="128" y="195"/>
                </a:lnTo>
                <a:lnTo>
                  <a:pt x="112" y="195"/>
                </a:lnTo>
                <a:lnTo>
                  <a:pt x="109" y="195"/>
                </a:lnTo>
                <a:lnTo>
                  <a:pt x="98" y="194"/>
                </a:lnTo>
                <a:lnTo>
                  <a:pt x="93" y="194"/>
                </a:lnTo>
                <a:lnTo>
                  <a:pt x="91" y="194"/>
                </a:lnTo>
                <a:lnTo>
                  <a:pt x="83" y="194"/>
                </a:lnTo>
                <a:lnTo>
                  <a:pt x="65" y="192"/>
                </a:lnTo>
                <a:lnTo>
                  <a:pt x="52" y="188"/>
                </a:lnTo>
                <a:lnTo>
                  <a:pt x="49" y="187"/>
                </a:lnTo>
                <a:lnTo>
                  <a:pt x="48" y="188"/>
                </a:lnTo>
                <a:lnTo>
                  <a:pt x="41" y="190"/>
                </a:lnTo>
                <a:lnTo>
                  <a:pt x="39" y="190"/>
                </a:lnTo>
                <a:lnTo>
                  <a:pt x="35" y="192"/>
                </a:lnTo>
                <a:lnTo>
                  <a:pt x="37" y="195"/>
                </a:lnTo>
                <a:lnTo>
                  <a:pt x="38" y="195"/>
                </a:lnTo>
                <a:lnTo>
                  <a:pt x="45" y="194"/>
                </a:lnTo>
                <a:lnTo>
                  <a:pt x="52" y="192"/>
                </a:lnTo>
                <a:lnTo>
                  <a:pt x="48" y="199"/>
                </a:lnTo>
                <a:lnTo>
                  <a:pt x="41" y="205"/>
                </a:lnTo>
                <a:lnTo>
                  <a:pt x="43" y="209"/>
                </a:lnTo>
                <a:lnTo>
                  <a:pt x="49" y="210"/>
                </a:lnTo>
                <a:lnTo>
                  <a:pt x="56" y="205"/>
                </a:lnTo>
                <a:lnTo>
                  <a:pt x="63" y="205"/>
                </a:lnTo>
                <a:lnTo>
                  <a:pt x="64" y="207"/>
                </a:lnTo>
                <a:lnTo>
                  <a:pt x="57" y="210"/>
                </a:lnTo>
                <a:lnTo>
                  <a:pt x="60" y="213"/>
                </a:lnTo>
                <a:lnTo>
                  <a:pt x="65" y="211"/>
                </a:lnTo>
                <a:lnTo>
                  <a:pt x="76" y="210"/>
                </a:lnTo>
                <a:lnTo>
                  <a:pt x="87" y="211"/>
                </a:lnTo>
                <a:lnTo>
                  <a:pt x="94" y="213"/>
                </a:lnTo>
                <a:lnTo>
                  <a:pt x="97" y="220"/>
                </a:lnTo>
                <a:lnTo>
                  <a:pt x="108" y="218"/>
                </a:lnTo>
                <a:lnTo>
                  <a:pt x="112" y="218"/>
                </a:lnTo>
                <a:lnTo>
                  <a:pt x="123" y="217"/>
                </a:lnTo>
                <a:lnTo>
                  <a:pt x="131" y="220"/>
                </a:lnTo>
                <a:lnTo>
                  <a:pt x="142" y="224"/>
                </a:lnTo>
                <a:lnTo>
                  <a:pt x="136" y="232"/>
                </a:lnTo>
                <a:lnTo>
                  <a:pt x="128" y="241"/>
                </a:lnTo>
                <a:lnTo>
                  <a:pt x="127" y="248"/>
                </a:lnTo>
                <a:lnTo>
                  <a:pt x="125" y="250"/>
                </a:lnTo>
                <a:lnTo>
                  <a:pt x="125" y="258"/>
                </a:lnTo>
                <a:lnTo>
                  <a:pt x="131" y="256"/>
                </a:lnTo>
                <a:lnTo>
                  <a:pt x="134" y="255"/>
                </a:lnTo>
                <a:lnTo>
                  <a:pt x="136" y="239"/>
                </a:lnTo>
                <a:lnTo>
                  <a:pt x="143" y="236"/>
                </a:lnTo>
                <a:lnTo>
                  <a:pt x="151" y="236"/>
                </a:lnTo>
                <a:lnTo>
                  <a:pt x="157" y="240"/>
                </a:lnTo>
                <a:lnTo>
                  <a:pt x="159" y="252"/>
                </a:lnTo>
                <a:lnTo>
                  <a:pt x="159" y="262"/>
                </a:lnTo>
                <a:lnTo>
                  <a:pt x="157" y="265"/>
                </a:lnTo>
                <a:lnTo>
                  <a:pt x="157" y="269"/>
                </a:lnTo>
                <a:lnTo>
                  <a:pt x="155" y="274"/>
                </a:lnTo>
                <a:lnTo>
                  <a:pt x="153" y="285"/>
                </a:lnTo>
                <a:lnTo>
                  <a:pt x="151" y="289"/>
                </a:lnTo>
                <a:lnTo>
                  <a:pt x="150" y="290"/>
                </a:lnTo>
                <a:lnTo>
                  <a:pt x="144" y="293"/>
                </a:lnTo>
                <a:lnTo>
                  <a:pt x="139" y="296"/>
                </a:lnTo>
                <a:lnTo>
                  <a:pt x="146" y="297"/>
                </a:lnTo>
                <a:lnTo>
                  <a:pt x="149" y="305"/>
                </a:lnTo>
                <a:lnTo>
                  <a:pt x="149" y="307"/>
                </a:lnTo>
                <a:lnTo>
                  <a:pt x="151" y="303"/>
                </a:lnTo>
                <a:lnTo>
                  <a:pt x="154" y="299"/>
                </a:lnTo>
                <a:lnTo>
                  <a:pt x="155" y="296"/>
                </a:lnTo>
                <a:lnTo>
                  <a:pt x="157" y="293"/>
                </a:lnTo>
                <a:lnTo>
                  <a:pt x="161" y="286"/>
                </a:lnTo>
                <a:lnTo>
                  <a:pt x="166" y="278"/>
                </a:lnTo>
                <a:lnTo>
                  <a:pt x="172" y="278"/>
                </a:lnTo>
                <a:lnTo>
                  <a:pt x="177" y="278"/>
                </a:lnTo>
                <a:lnTo>
                  <a:pt x="181" y="273"/>
                </a:lnTo>
                <a:lnTo>
                  <a:pt x="189" y="263"/>
                </a:lnTo>
                <a:lnTo>
                  <a:pt x="194" y="263"/>
                </a:lnTo>
                <a:lnTo>
                  <a:pt x="188" y="275"/>
                </a:lnTo>
                <a:lnTo>
                  <a:pt x="187" y="278"/>
                </a:lnTo>
                <a:lnTo>
                  <a:pt x="183" y="284"/>
                </a:lnTo>
                <a:lnTo>
                  <a:pt x="183" y="285"/>
                </a:lnTo>
                <a:lnTo>
                  <a:pt x="181" y="286"/>
                </a:lnTo>
                <a:lnTo>
                  <a:pt x="183" y="293"/>
                </a:lnTo>
                <a:lnTo>
                  <a:pt x="184" y="301"/>
                </a:lnTo>
                <a:lnTo>
                  <a:pt x="189" y="311"/>
                </a:lnTo>
                <a:lnTo>
                  <a:pt x="192" y="307"/>
                </a:lnTo>
                <a:lnTo>
                  <a:pt x="189" y="296"/>
                </a:lnTo>
                <a:lnTo>
                  <a:pt x="188" y="293"/>
                </a:lnTo>
                <a:lnTo>
                  <a:pt x="187" y="288"/>
                </a:lnTo>
                <a:lnTo>
                  <a:pt x="188" y="286"/>
                </a:lnTo>
                <a:lnTo>
                  <a:pt x="189" y="285"/>
                </a:lnTo>
                <a:lnTo>
                  <a:pt x="195" y="274"/>
                </a:lnTo>
                <a:lnTo>
                  <a:pt x="202" y="285"/>
                </a:lnTo>
                <a:lnTo>
                  <a:pt x="203" y="289"/>
                </a:lnTo>
                <a:lnTo>
                  <a:pt x="203" y="286"/>
                </a:lnTo>
                <a:lnTo>
                  <a:pt x="203" y="280"/>
                </a:lnTo>
                <a:lnTo>
                  <a:pt x="203" y="278"/>
                </a:lnTo>
                <a:lnTo>
                  <a:pt x="202" y="273"/>
                </a:lnTo>
                <a:lnTo>
                  <a:pt x="199" y="265"/>
                </a:lnTo>
                <a:lnTo>
                  <a:pt x="200" y="263"/>
                </a:lnTo>
                <a:lnTo>
                  <a:pt x="203" y="262"/>
                </a:lnTo>
                <a:lnTo>
                  <a:pt x="203" y="260"/>
                </a:lnTo>
                <a:lnTo>
                  <a:pt x="200" y="250"/>
                </a:lnTo>
                <a:lnTo>
                  <a:pt x="194" y="240"/>
                </a:lnTo>
                <a:lnTo>
                  <a:pt x="198" y="233"/>
                </a:lnTo>
                <a:lnTo>
                  <a:pt x="209" y="233"/>
                </a:lnTo>
                <a:lnTo>
                  <a:pt x="206" y="243"/>
                </a:lnTo>
                <a:lnTo>
                  <a:pt x="214" y="241"/>
                </a:lnTo>
                <a:lnTo>
                  <a:pt x="221" y="252"/>
                </a:lnTo>
                <a:lnTo>
                  <a:pt x="225" y="263"/>
                </a:lnTo>
                <a:lnTo>
                  <a:pt x="226" y="267"/>
                </a:lnTo>
                <a:lnTo>
                  <a:pt x="226" y="271"/>
                </a:lnTo>
                <a:lnTo>
                  <a:pt x="225" y="280"/>
                </a:lnTo>
                <a:lnTo>
                  <a:pt x="224" y="280"/>
                </a:lnTo>
                <a:lnTo>
                  <a:pt x="221" y="284"/>
                </a:lnTo>
                <a:lnTo>
                  <a:pt x="226" y="285"/>
                </a:lnTo>
                <a:lnTo>
                  <a:pt x="235" y="278"/>
                </a:lnTo>
                <a:lnTo>
                  <a:pt x="230" y="271"/>
                </a:lnTo>
                <a:lnTo>
                  <a:pt x="230" y="265"/>
                </a:lnTo>
                <a:lnTo>
                  <a:pt x="230" y="263"/>
                </a:lnTo>
                <a:lnTo>
                  <a:pt x="226" y="256"/>
                </a:lnTo>
                <a:lnTo>
                  <a:pt x="222" y="245"/>
                </a:lnTo>
                <a:lnTo>
                  <a:pt x="230" y="240"/>
                </a:lnTo>
                <a:lnTo>
                  <a:pt x="237" y="243"/>
                </a:lnTo>
                <a:lnTo>
                  <a:pt x="239" y="240"/>
                </a:lnTo>
                <a:lnTo>
                  <a:pt x="248" y="241"/>
                </a:lnTo>
                <a:lnTo>
                  <a:pt x="251" y="241"/>
                </a:lnTo>
                <a:lnTo>
                  <a:pt x="248" y="254"/>
                </a:lnTo>
                <a:lnTo>
                  <a:pt x="256" y="243"/>
                </a:lnTo>
                <a:lnTo>
                  <a:pt x="260" y="24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68" name="Freeform 530"/>
          <p:cNvSpPr>
            <a:spLocks/>
          </p:cNvSpPr>
          <p:nvPr/>
        </p:nvSpPr>
        <p:spPr bwMode="auto">
          <a:xfrm>
            <a:off x="5249863" y="5959475"/>
            <a:ext cx="25400" cy="33338"/>
          </a:xfrm>
          <a:custGeom>
            <a:avLst/>
            <a:gdLst>
              <a:gd name="T0" fmla="*/ 5 w 16"/>
              <a:gd name="T1" fmla="*/ 21 h 21"/>
              <a:gd name="T2" fmla="*/ 2 w 16"/>
              <a:gd name="T3" fmla="*/ 21 h 21"/>
              <a:gd name="T4" fmla="*/ 1 w 16"/>
              <a:gd name="T5" fmla="*/ 21 h 21"/>
              <a:gd name="T6" fmla="*/ 1 w 16"/>
              <a:gd name="T7" fmla="*/ 19 h 21"/>
              <a:gd name="T8" fmla="*/ 1 w 16"/>
              <a:gd name="T9" fmla="*/ 18 h 21"/>
              <a:gd name="T10" fmla="*/ 0 w 16"/>
              <a:gd name="T11" fmla="*/ 17 h 21"/>
              <a:gd name="T12" fmla="*/ 0 w 16"/>
              <a:gd name="T13" fmla="*/ 11 h 21"/>
              <a:gd name="T14" fmla="*/ 0 w 16"/>
              <a:gd name="T15" fmla="*/ 10 h 21"/>
              <a:gd name="T16" fmla="*/ 0 w 16"/>
              <a:gd name="T17" fmla="*/ 4 h 21"/>
              <a:gd name="T18" fmla="*/ 6 w 16"/>
              <a:gd name="T19" fmla="*/ 2 h 21"/>
              <a:gd name="T20" fmla="*/ 6 w 16"/>
              <a:gd name="T21" fmla="*/ 0 h 21"/>
              <a:gd name="T22" fmla="*/ 8 w 16"/>
              <a:gd name="T23" fmla="*/ 2 h 21"/>
              <a:gd name="T24" fmla="*/ 8 w 16"/>
              <a:gd name="T25" fmla="*/ 6 h 21"/>
              <a:gd name="T26" fmla="*/ 12 w 16"/>
              <a:gd name="T27" fmla="*/ 6 h 21"/>
              <a:gd name="T28" fmla="*/ 12 w 16"/>
              <a:gd name="T29" fmla="*/ 3 h 21"/>
              <a:gd name="T30" fmla="*/ 13 w 16"/>
              <a:gd name="T31" fmla="*/ 3 h 21"/>
              <a:gd name="T32" fmla="*/ 15 w 16"/>
              <a:gd name="T33" fmla="*/ 4 h 21"/>
              <a:gd name="T34" fmla="*/ 16 w 16"/>
              <a:gd name="T35" fmla="*/ 6 h 21"/>
              <a:gd name="T36" fmla="*/ 15 w 16"/>
              <a:gd name="T37" fmla="*/ 7 h 21"/>
              <a:gd name="T38" fmla="*/ 10 w 16"/>
              <a:gd name="T39" fmla="*/ 12 h 21"/>
              <a:gd name="T40" fmla="*/ 9 w 16"/>
              <a:gd name="T41" fmla="*/ 17 h 21"/>
              <a:gd name="T42" fmla="*/ 5 w 16"/>
              <a:gd name="T43" fmla="*/ 21 h 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16" h="21">
                <a:moveTo>
                  <a:pt x="5" y="21"/>
                </a:moveTo>
                <a:lnTo>
                  <a:pt x="2" y="21"/>
                </a:lnTo>
                <a:lnTo>
                  <a:pt x="1" y="21"/>
                </a:lnTo>
                <a:lnTo>
                  <a:pt x="1" y="19"/>
                </a:lnTo>
                <a:lnTo>
                  <a:pt x="1" y="18"/>
                </a:lnTo>
                <a:lnTo>
                  <a:pt x="0" y="17"/>
                </a:lnTo>
                <a:lnTo>
                  <a:pt x="0" y="11"/>
                </a:lnTo>
                <a:lnTo>
                  <a:pt x="0" y="10"/>
                </a:lnTo>
                <a:lnTo>
                  <a:pt x="0" y="4"/>
                </a:lnTo>
                <a:lnTo>
                  <a:pt x="6" y="2"/>
                </a:lnTo>
                <a:lnTo>
                  <a:pt x="6" y="0"/>
                </a:lnTo>
                <a:lnTo>
                  <a:pt x="8" y="2"/>
                </a:lnTo>
                <a:lnTo>
                  <a:pt x="8" y="6"/>
                </a:lnTo>
                <a:lnTo>
                  <a:pt x="12" y="6"/>
                </a:lnTo>
                <a:lnTo>
                  <a:pt x="12" y="3"/>
                </a:lnTo>
                <a:lnTo>
                  <a:pt x="13" y="3"/>
                </a:lnTo>
                <a:lnTo>
                  <a:pt x="15" y="4"/>
                </a:lnTo>
                <a:lnTo>
                  <a:pt x="16" y="6"/>
                </a:lnTo>
                <a:lnTo>
                  <a:pt x="15" y="7"/>
                </a:lnTo>
                <a:lnTo>
                  <a:pt x="10" y="12"/>
                </a:lnTo>
                <a:lnTo>
                  <a:pt x="9" y="17"/>
                </a:lnTo>
                <a:lnTo>
                  <a:pt x="5" y="2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69" name="Freeform 531"/>
          <p:cNvSpPr>
            <a:spLocks/>
          </p:cNvSpPr>
          <p:nvPr/>
        </p:nvSpPr>
        <p:spPr bwMode="auto">
          <a:xfrm>
            <a:off x="5218113" y="5946775"/>
            <a:ext cx="23813" cy="36513"/>
          </a:xfrm>
          <a:custGeom>
            <a:avLst/>
            <a:gdLst>
              <a:gd name="T0" fmla="*/ 15 w 15"/>
              <a:gd name="T1" fmla="*/ 23 h 23"/>
              <a:gd name="T2" fmla="*/ 14 w 15"/>
              <a:gd name="T3" fmla="*/ 23 h 23"/>
              <a:gd name="T4" fmla="*/ 2 w 15"/>
              <a:gd name="T5" fmla="*/ 12 h 23"/>
              <a:gd name="T6" fmla="*/ 0 w 15"/>
              <a:gd name="T7" fmla="*/ 4 h 23"/>
              <a:gd name="T8" fmla="*/ 0 w 15"/>
              <a:gd name="T9" fmla="*/ 3 h 23"/>
              <a:gd name="T10" fmla="*/ 5 w 15"/>
              <a:gd name="T11" fmla="*/ 0 h 23"/>
              <a:gd name="T12" fmla="*/ 6 w 15"/>
              <a:gd name="T13" fmla="*/ 0 h 23"/>
              <a:gd name="T14" fmla="*/ 14 w 15"/>
              <a:gd name="T15" fmla="*/ 5 h 23"/>
              <a:gd name="T16" fmla="*/ 15 w 15"/>
              <a:gd name="T17" fmla="*/ 11 h 23"/>
              <a:gd name="T18" fmla="*/ 15 w 15"/>
              <a:gd name="T19" fmla="*/ 22 h 23"/>
              <a:gd name="T20" fmla="*/ 15 w 15"/>
              <a:gd name="T21" fmla="*/ 23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5" h="23">
                <a:moveTo>
                  <a:pt x="15" y="23"/>
                </a:moveTo>
                <a:lnTo>
                  <a:pt x="14" y="23"/>
                </a:lnTo>
                <a:lnTo>
                  <a:pt x="2" y="12"/>
                </a:lnTo>
                <a:lnTo>
                  <a:pt x="0" y="4"/>
                </a:lnTo>
                <a:lnTo>
                  <a:pt x="0" y="3"/>
                </a:lnTo>
                <a:lnTo>
                  <a:pt x="5" y="0"/>
                </a:lnTo>
                <a:lnTo>
                  <a:pt x="6" y="0"/>
                </a:lnTo>
                <a:lnTo>
                  <a:pt x="14" y="5"/>
                </a:lnTo>
                <a:lnTo>
                  <a:pt x="15" y="11"/>
                </a:lnTo>
                <a:lnTo>
                  <a:pt x="15" y="22"/>
                </a:lnTo>
                <a:lnTo>
                  <a:pt x="15" y="2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70" name="Freeform 532"/>
          <p:cNvSpPr>
            <a:spLocks/>
          </p:cNvSpPr>
          <p:nvPr/>
        </p:nvSpPr>
        <p:spPr bwMode="auto">
          <a:xfrm>
            <a:off x="5116513" y="5930900"/>
            <a:ext cx="20638" cy="38100"/>
          </a:xfrm>
          <a:custGeom>
            <a:avLst/>
            <a:gdLst>
              <a:gd name="T0" fmla="*/ 6 w 13"/>
              <a:gd name="T1" fmla="*/ 24 h 24"/>
              <a:gd name="T2" fmla="*/ 3 w 13"/>
              <a:gd name="T3" fmla="*/ 22 h 24"/>
              <a:gd name="T4" fmla="*/ 2 w 13"/>
              <a:gd name="T5" fmla="*/ 14 h 24"/>
              <a:gd name="T6" fmla="*/ 0 w 13"/>
              <a:gd name="T7" fmla="*/ 14 h 24"/>
              <a:gd name="T8" fmla="*/ 0 w 13"/>
              <a:gd name="T9" fmla="*/ 9 h 24"/>
              <a:gd name="T10" fmla="*/ 0 w 13"/>
              <a:gd name="T11" fmla="*/ 6 h 24"/>
              <a:gd name="T12" fmla="*/ 2 w 13"/>
              <a:gd name="T13" fmla="*/ 2 h 24"/>
              <a:gd name="T14" fmla="*/ 3 w 13"/>
              <a:gd name="T15" fmla="*/ 0 h 24"/>
              <a:gd name="T16" fmla="*/ 10 w 13"/>
              <a:gd name="T17" fmla="*/ 0 h 24"/>
              <a:gd name="T18" fmla="*/ 8 w 13"/>
              <a:gd name="T19" fmla="*/ 9 h 24"/>
              <a:gd name="T20" fmla="*/ 11 w 13"/>
              <a:gd name="T21" fmla="*/ 13 h 24"/>
              <a:gd name="T22" fmla="*/ 13 w 13"/>
              <a:gd name="T23" fmla="*/ 14 h 24"/>
              <a:gd name="T24" fmla="*/ 13 w 13"/>
              <a:gd name="T25" fmla="*/ 18 h 24"/>
              <a:gd name="T26" fmla="*/ 13 w 13"/>
              <a:gd name="T27" fmla="*/ 22 h 24"/>
              <a:gd name="T28" fmla="*/ 11 w 13"/>
              <a:gd name="T29" fmla="*/ 22 h 24"/>
              <a:gd name="T30" fmla="*/ 7 w 13"/>
              <a:gd name="T31" fmla="*/ 18 h 24"/>
              <a:gd name="T32" fmla="*/ 7 w 13"/>
              <a:gd name="T33" fmla="*/ 14 h 24"/>
              <a:gd name="T34" fmla="*/ 6 w 13"/>
              <a:gd name="T35" fmla="*/ 15 h 24"/>
              <a:gd name="T36" fmla="*/ 6 w 13"/>
              <a:gd name="T37" fmla="*/ 21 h 24"/>
              <a:gd name="T38" fmla="*/ 6 w 13"/>
              <a:gd name="T39" fmla="*/ 24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13" h="24">
                <a:moveTo>
                  <a:pt x="6" y="24"/>
                </a:moveTo>
                <a:lnTo>
                  <a:pt x="3" y="22"/>
                </a:lnTo>
                <a:lnTo>
                  <a:pt x="2" y="14"/>
                </a:lnTo>
                <a:lnTo>
                  <a:pt x="0" y="14"/>
                </a:lnTo>
                <a:lnTo>
                  <a:pt x="0" y="9"/>
                </a:lnTo>
                <a:lnTo>
                  <a:pt x="0" y="6"/>
                </a:lnTo>
                <a:lnTo>
                  <a:pt x="2" y="2"/>
                </a:lnTo>
                <a:lnTo>
                  <a:pt x="3" y="0"/>
                </a:lnTo>
                <a:lnTo>
                  <a:pt x="10" y="0"/>
                </a:lnTo>
                <a:lnTo>
                  <a:pt x="8" y="9"/>
                </a:lnTo>
                <a:lnTo>
                  <a:pt x="11" y="13"/>
                </a:lnTo>
                <a:lnTo>
                  <a:pt x="13" y="14"/>
                </a:lnTo>
                <a:lnTo>
                  <a:pt x="13" y="18"/>
                </a:lnTo>
                <a:lnTo>
                  <a:pt x="13" y="22"/>
                </a:lnTo>
                <a:lnTo>
                  <a:pt x="11" y="22"/>
                </a:lnTo>
                <a:lnTo>
                  <a:pt x="7" y="18"/>
                </a:lnTo>
                <a:lnTo>
                  <a:pt x="7" y="14"/>
                </a:lnTo>
                <a:lnTo>
                  <a:pt x="6" y="15"/>
                </a:lnTo>
                <a:lnTo>
                  <a:pt x="6" y="21"/>
                </a:lnTo>
                <a:lnTo>
                  <a:pt x="6" y="2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71" name="Freeform 533"/>
          <p:cNvSpPr>
            <a:spLocks/>
          </p:cNvSpPr>
          <p:nvPr/>
        </p:nvSpPr>
        <p:spPr bwMode="auto">
          <a:xfrm>
            <a:off x="5119688" y="5880100"/>
            <a:ext cx="20638" cy="42863"/>
          </a:xfrm>
          <a:custGeom>
            <a:avLst/>
            <a:gdLst>
              <a:gd name="T0" fmla="*/ 13 w 13"/>
              <a:gd name="T1" fmla="*/ 19 h 27"/>
              <a:gd name="T2" fmla="*/ 13 w 13"/>
              <a:gd name="T3" fmla="*/ 22 h 27"/>
              <a:gd name="T4" fmla="*/ 12 w 13"/>
              <a:gd name="T5" fmla="*/ 26 h 27"/>
              <a:gd name="T6" fmla="*/ 9 w 13"/>
              <a:gd name="T7" fmla="*/ 27 h 27"/>
              <a:gd name="T8" fmla="*/ 2 w 13"/>
              <a:gd name="T9" fmla="*/ 26 h 27"/>
              <a:gd name="T10" fmla="*/ 1 w 13"/>
              <a:gd name="T11" fmla="*/ 26 h 27"/>
              <a:gd name="T12" fmla="*/ 0 w 13"/>
              <a:gd name="T13" fmla="*/ 16 h 27"/>
              <a:gd name="T14" fmla="*/ 4 w 13"/>
              <a:gd name="T15" fmla="*/ 13 h 27"/>
              <a:gd name="T16" fmla="*/ 4 w 13"/>
              <a:gd name="T17" fmla="*/ 12 h 27"/>
              <a:gd name="T18" fmla="*/ 4 w 13"/>
              <a:gd name="T19" fmla="*/ 5 h 27"/>
              <a:gd name="T20" fmla="*/ 5 w 13"/>
              <a:gd name="T21" fmla="*/ 1 h 27"/>
              <a:gd name="T22" fmla="*/ 5 w 13"/>
              <a:gd name="T23" fmla="*/ 0 h 27"/>
              <a:gd name="T24" fmla="*/ 8 w 13"/>
              <a:gd name="T25" fmla="*/ 2 h 27"/>
              <a:gd name="T26" fmla="*/ 11 w 13"/>
              <a:gd name="T27" fmla="*/ 5 h 27"/>
              <a:gd name="T28" fmla="*/ 12 w 13"/>
              <a:gd name="T29" fmla="*/ 11 h 27"/>
              <a:gd name="T30" fmla="*/ 13 w 13"/>
              <a:gd name="T31" fmla="*/ 19 h 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13" h="27">
                <a:moveTo>
                  <a:pt x="13" y="19"/>
                </a:moveTo>
                <a:lnTo>
                  <a:pt x="13" y="22"/>
                </a:lnTo>
                <a:lnTo>
                  <a:pt x="12" y="26"/>
                </a:lnTo>
                <a:lnTo>
                  <a:pt x="9" y="27"/>
                </a:lnTo>
                <a:lnTo>
                  <a:pt x="2" y="26"/>
                </a:lnTo>
                <a:lnTo>
                  <a:pt x="1" y="26"/>
                </a:lnTo>
                <a:lnTo>
                  <a:pt x="0" y="16"/>
                </a:lnTo>
                <a:lnTo>
                  <a:pt x="4" y="13"/>
                </a:lnTo>
                <a:lnTo>
                  <a:pt x="4" y="12"/>
                </a:lnTo>
                <a:lnTo>
                  <a:pt x="4" y="5"/>
                </a:lnTo>
                <a:lnTo>
                  <a:pt x="5" y="1"/>
                </a:lnTo>
                <a:lnTo>
                  <a:pt x="5" y="0"/>
                </a:lnTo>
                <a:lnTo>
                  <a:pt x="8" y="2"/>
                </a:lnTo>
                <a:lnTo>
                  <a:pt x="11" y="5"/>
                </a:lnTo>
                <a:lnTo>
                  <a:pt x="12" y="11"/>
                </a:lnTo>
                <a:lnTo>
                  <a:pt x="13" y="19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72" name="Freeform 534"/>
          <p:cNvSpPr>
            <a:spLocks/>
          </p:cNvSpPr>
          <p:nvPr/>
        </p:nvSpPr>
        <p:spPr bwMode="auto">
          <a:xfrm>
            <a:off x="4087813" y="5822950"/>
            <a:ext cx="44450" cy="34925"/>
          </a:xfrm>
          <a:custGeom>
            <a:avLst/>
            <a:gdLst>
              <a:gd name="T0" fmla="*/ 22 w 28"/>
              <a:gd name="T1" fmla="*/ 22 h 22"/>
              <a:gd name="T2" fmla="*/ 26 w 28"/>
              <a:gd name="T3" fmla="*/ 21 h 22"/>
              <a:gd name="T4" fmla="*/ 28 w 28"/>
              <a:gd name="T5" fmla="*/ 13 h 22"/>
              <a:gd name="T6" fmla="*/ 23 w 28"/>
              <a:gd name="T7" fmla="*/ 10 h 22"/>
              <a:gd name="T8" fmla="*/ 4 w 28"/>
              <a:gd name="T9" fmla="*/ 2 h 22"/>
              <a:gd name="T10" fmla="*/ 4 w 28"/>
              <a:gd name="T11" fmla="*/ 0 h 22"/>
              <a:gd name="T12" fmla="*/ 2 w 28"/>
              <a:gd name="T13" fmla="*/ 0 h 22"/>
              <a:gd name="T14" fmla="*/ 0 w 28"/>
              <a:gd name="T15" fmla="*/ 4 h 22"/>
              <a:gd name="T16" fmla="*/ 0 w 28"/>
              <a:gd name="T17" fmla="*/ 7 h 22"/>
              <a:gd name="T18" fmla="*/ 14 w 28"/>
              <a:gd name="T19" fmla="*/ 17 h 22"/>
              <a:gd name="T20" fmla="*/ 22 w 28"/>
              <a:gd name="T21" fmla="*/ 22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28" h="22">
                <a:moveTo>
                  <a:pt x="22" y="22"/>
                </a:moveTo>
                <a:lnTo>
                  <a:pt x="26" y="21"/>
                </a:lnTo>
                <a:lnTo>
                  <a:pt x="28" y="13"/>
                </a:lnTo>
                <a:lnTo>
                  <a:pt x="23" y="10"/>
                </a:lnTo>
                <a:lnTo>
                  <a:pt x="4" y="2"/>
                </a:lnTo>
                <a:lnTo>
                  <a:pt x="4" y="0"/>
                </a:lnTo>
                <a:lnTo>
                  <a:pt x="2" y="0"/>
                </a:lnTo>
                <a:lnTo>
                  <a:pt x="0" y="4"/>
                </a:lnTo>
                <a:lnTo>
                  <a:pt x="0" y="7"/>
                </a:lnTo>
                <a:lnTo>
                  <a:pt x="14" y="17"/>
                </a:lnTo>
                <a:lnTo>
                  <a:pt x="22" y="2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73" name="Freeform 535"/>
          <p:cNvSpPr>
            <a:spLocks/>
          </p:cNvSpPr>
          <p:nvPr/>
        </p:nvSpPr>
        <p:spPr bwMode="auto">
          <a:xfrm>
            <a:off x="4043363" y="5846763"/>
            <a:ext cx="6350" cy="4763"/>
          </a:xfrm>
          <a:custGeom>
            <a:avLst/>
            <a:gdLst>
              <a:gd name="T0" fmla="*/ 4 w 4"/>
              <a:gd name="T1" fmla="*/ 3 h 3"/>
              <a:gd name="T2" fmla="*/ 4 w 4"/>
              <a:gd name="T3" fmla="*/ 2 h 3"/>
              <a:gd name="T4" fmla="*/ 4 w 4"/>
              <a:gd name="T5" fmla="*/ 0 h 3"/>
              <a:gd name="T6" fmla="*/ 2 w 4"/>
              <a:gd name="T7" fmla="*/ 0 h 3"/>
              <a:gd name="T8" fmla="*/ 1 w 4"/>
              <a:gd name="T9" fmla="*/ 0 h 3"/>
              <a:gd name="T10" fmla="*/ 0 w 4"/>
              <a:gd name="T11" fmla="*/ 2 h 3"/>
              <a:gd name="T12" fmla="*/ 0 w 4"/>
              <a:gd name="T13" fmla="*/ 3 h 3"/>
              <a:gd name="T14" fmla="*/ 2 w 4"/>
              <a:gd name="T15" fmla="*/ 3 h 3"/>
              <a:gd name="T16" fmla="*/ 4 w 4"/>
              <a:gd name="T17" fmla="*/ 3 h 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4" h="3">
                <a:moveTo>
                  <a:pt x="4" y="3"/>
                </a:moveTo>
                <a:lnTo>
                  <a:pt x="4" y="2"/>
                </a:lnTo>
                <a:lnTo>
                  <a:pt x="4" y="0"/>
                </a:lnTo>
                <a:lnTo>
                  <a:pt x="2" y="0"/>
                </a:lnTo>
                <a:lnTo>
                  <a:pt x="1" y="0"/>
                </a:lnTo>
                <a:lnTo>
                  <a:pt x="0" y="2"/>
                </a:lnTo>
                <a:lnTo>
                  <a:pt x="0" y="3"/>
                </a:lnTo>
                <a:lnTo>
                  <a:pt x="2" y="3"/>
                </a:lnTo>
                <a:lnTo>
                  <a:pt x="4" y="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74" name="Freeform 536"/>
          <p:cNvSpPr>
            <a:spLocks/>
          </p:cNvSpPr>
          <p:nvPr/>
        </p:nvSpPr>
        <p:spPr bwMode="auto">
          <a:xfrm>
            <a:off x="4133851" y="5803900"/>
            <a:ext cx="23813" cy="25400"/>
          </a:xfrm>
          <a:custGeom>
            <a:avLst/>
            <a:gdLst>
              <a:gd name="T0" fmla="*/ 8 w 15"/>
              <a:gd name="T1" fmla="*/ 16 h 16"/>
              <a:gd name="T2" fmla="*/ 15 w 15"/>
              <a:gd name="T3" fmla="*/ 8 h 16"/>
              <a:gd name="T4" fmla="*/ 9 w 15"/>
              <a:gd name="T5" fmla="*/ 0 h 16"/>
              <a:gd name="T6" fmla="*/ 0 w 15"/>
              <a:gd name="T7" fmla="*/ 8 h 16"/>
              <a:gd name="T8" fmla="*/ 1 w 15"/>
              <a:gd name="T9" fmla="*/ 16 h 16"/>
              <a:gd name="T10" fmla="*/ 3 w 15"/>
              <a:gd name="T11" fmla="*/ 16 h 16"/>
              <a:gd name="T12" fmla="*/ 8 w 15"/>
              <a:gd name="T13" fmla="*/ 16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5" h="16">
                <a:moveTo>
                  <a:pt x="8" y="16"/>
                </a:moveTo>
                <a:lnTo>
                  <a:pt x="15" y="8"/>
                </a:lnTo>
                <a:lnTo>
                  <a:pt x="9" y="0"/>
                </a:lnTo>
                <a:lnTo>
                  <a:pt x="0" y="8"/>
                </a:lnTo>
                <a:lnTo>
                  <a:pt x="1" y="16"/>
                </a:lnTo>
                <a:lnTo>
                  <a:pt x="3" y="16"/>
                </a:lnTo>
                <a:lnTo>
                  <a:pt x="8" y="16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75" name="Freeform 537"/>
          <p:cNvSpPr>
            <a:spLocks/>
          </p:cNvSpPr>
          <p:nvPr/>
        </p:nvSpPr>
        <p:spPr bwMode="auto">
          <a:xfrm>
            <a:off x="4002088" y="5702300"/>
            <a:ext cx="41275" cy="109538"/>
          </a:xfrm>
          <a:custGeom>
            <a:avLst/>
            <a:gdLst>
              <a:gd name="T0" fmla="*/ 1 w 26"/>
              <a:gd name="T1" fmla="*/ 61 h 69"/>
              <a:gd name="T2" fmla="*/ 1 w 26"/>
              <a:gd name="T3" fmla="*/ 67 h 69"/>
              <a:gd name="T4" fmla="*/ 5 w 26"/>
              <a:gd name="T5" fmla="*/ 68 h 69"/>
              <a:gd name="T6" fmla="*/ 9 w 26"/>
              <a:gd name="T7" fmla="*/ 69 h 69"/>
              <a:gd name="T8" fmla="*/ 13 w 26"/>
              <a:gd name="T9" fmla="*/ 69 h 69"/>
              <a:gd name="T10" fmla="*/ 17 w 26"/>
              <a:gd name="T11" fmla="*/ 68 h 69"/>
              <a:gd name="T12" fmla="*/ 19 w 26"/>
              <a:gd name="T13" fmla="*/ 61 h 69"/>
              <a:gd name="T14" fmla="*/ 26 w 26"/>
              <a:gd name="T15" fmla="*/ 39 h 69"/>
              <a:gd name="T16" fmla="*/ 23 w 26"/>
              <a:gd name="T17" fmla="*/ 30 h 69"/>
              <a:gd name="T18" fmla="*/ 24 w 26"/>
              <a:gd name="T19" fmla="*/ 9 h 69"/>
              <a:gd name="T20" fmla="*/ 20 w 26"/>
              <a:gd name="T21" fmla="*/ 0 h 69"/>
              <a:gd name="T22" fmla="*/ 16 w 26"/>
              <a:gd name="T23" fmla="*/ 0 h 69"/>
              <a:gd name="T24" fmla="*/ 15 w 26"/>
              <a:gd name="T25" fmla="*/ 9 h 69"/>
              <a:gd name="T26" fmla="*/ 6 w 26"/>
              <a:gd name="T27" fmla="*/ 30 h 69"/>
              <a:gd name="T28" fmla="*/ 0 w 26"/>
              <a:gd name="T29" fmla="*/ 52 h 69"/>
              <a:gd name="T30" fmla="*/ 1 w 26"/>
              <a:gd name="T31" fmla="*/ 56 h 69"/>
              <a:gd name="T32" fmla="*/ 1 w 26"/>
              <a:gd name="T33" fmla="*/ 60 h 69"/>
              <a:gd name="T34" fmla="*/ 1 w 26"/>
              <a:gd name="T35" fmla="*/ 61 h 6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26" h="69">
                <a:moveTo>
                  <a:pt x="1" y="61"/>
                </a:moveTo>
                <a:lnTo>
                  <a:pt x="1" y="67"/>
                </a:lnTo>
                <a:lnTo>
                  <a:pt x="5" y="68"/>
                </a:lnTo>
                <a:lnTo>
                  <a:pt x="9" y="69"/>
                </a:lnTo>
                <a:lnTo>
                  <a:pt x="13" y="69"/>
                </a:lnTo>
                <a:lnTo>
                  <a:pt x="17" y="68"/>
                </a:lnTo>
                <a:lnTo>
                  <a:pt x="19" y="61"/>
                </a:lnTo>
                <a:lnTo>
                  <a:pt x="26" y="39"/>
                </a:lnTo>
                <a:lnTo>
                  <a:pt x="23" y="30"/>
                </a:lnTo>
                <a:lnTo>
                  <a:pt x="24" y="9"/>
                </a:lnTo>
                <a:lnTo>
                  <a:pt x="20" y="0"/>
                </a:lnTo>
                <a:lnTo>
                  <a:pt x="16" y="0"/>
                </a:lnTo>
                <a:lnTo>
                  <a:pt x="15" y="9"/>
                </a:lnTo>
                <a:lnTo>
                  <a:pt x="6" y="30"/>
                </a:lnTo>
                <a:lnTo>
                  <a:pt x="0" y="52"/>
                </a:lnTo>
                <a:lnTo>
                  <a:pt x="1" y="56"/>
                </a:lnTo>
                <a:lnTo>
                  <a:pt x="1" y="60"/>
                </a:lnTo>
                <a:lnTo>
                  <a:pt x="1" y="6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76" name="Freeform 538"/>
          <p:cNvSpPr>
            <a:spLocks/>
          </p:cNvSpPr>
          <p:nvPr/>
        </p:nvSpPr>
        <p:spPr bwMode="auto">
          <a:xfrm>
            <a:off x="4049713" y="5778500"/>
            <a:ext cx="19050" cy="31750"/>
          </a:xfrm>
          <a:custGeom>
            <a:avLst/>
            <a:gdLst>
              <a:gd name="T0" fmla="*/ 2 w 12"/>
              <a:gd name="T1" fmla="*/ 13 h 20"/>
              <a:gd name="T2" fmla="*/ 8 w 12"/>
              <a:gd name="T3" fmla="*/ 20 h 20"/>
              <a:gd name="T4" fmla="*/ 8 w 12"/>
              <a:gd name="T5" fmla="*/ 17 h 20"/>
              <a:gd name="T6" fmla="*/ 11 w 12"/>
              <a:gd name="T7" fmla="*/ 13 h 20"/>
              <a:gd name="T8" fmla="*/ 12 w 12"/>
              <a:gd name="T9" fmla="*/ 8 h 20"/>
              <a:gd name="T10" fmla="*/ 11 w 12"/>
              <a:gd name="T11" fmla="*/ 6 h 20"/>
              <a:gd name="T12" fmla="*/ 4 w 12"/>
              <a:gd name="T13" fmla="*/ 0 h 20"/>
              <a:gd name="T14" fmla="*/ 0 w 12"/>
              <a:gd name="T15" fmla="*/ 9 h 20"/>
              <a:gd name="T16" fmla="*/ 2 w 12"/>
              <a:gd name="T17" fmla="*/ 13 h 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2" h="20">
                <a:moveTo>
                  <a:pt x="2" y="13"/>
                </a:moveTo>
                <a:lnTo>
                  <a:pt x="8" y="20"/>
                </a:lnTo>
                <a:lnTo>
                  <a:pt x="8" y="17"/>
                </a:lnTo>
                <a:lnTo>
                  <a:pt x="11" y="13"/>
                </a:lnTo>
                <a:lnTo>
                  <a:pt x="12" y="8"/>
                </a:lnTo>
                <a:lnTo>
                  <a:pt x="11" y="6"/>
                </a:lnTo>
                <a:lnTo>
                  <a:pt x="4" y="0"/>
                </a:lnTo>
                <a:lnTo>
                  <a:pt x="0" y="9"/>
                </a:lnTo>
                <a:lnTo>
                  <a:pt x="2" y="1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77" name="Freeform 539"/>
          <p:cNvSpPr>
            <a:spLocks/>
          </p:cNvSpPr>
          <p:nvPr/>
        </p:nvSpPr>
        <p:spPr bwMode="auto">
          <a:xfrm>
            <a:off x="5173663" y="5784850"/>
            <a:ext cx="19050" cy="34925"/>
          </a:xfrm>
          <a:custGeom>
            <a:avLst/>
            <a:gdLst>
              <a:gd name="T0" fmla="*/ 5 w 12"/>
              <a:gd name="T1" fmla="*/ 9 h 22"/>
              <a:gd name="T2" fmla="*/ 9 w 12"/>
              <a:gd name="T3" fmla="*/ 0 h 22"/>
              <a:gd name="T4" fmla="*/ 12 w 12"/>
              <a:gd name="T5" fmla="*/ 4 h 22"/>
              <a:gd name="T6" fmla="*/ 11 w 12"/>
              <a:gd name="T7" fmla="*/ 9 h 22"/>
              <a:gd name="T8" fmla="*/ 9 w 12"/>
              <a:gd name="T9" fmla="*/ 19 h 22"/>
              <a:gd name="T10" fmla="*/ 0 w 12"/>
              <a:gd name="T11" fmla="*/ 22 h 22"/>
              <a:gd name="T12" fmla="*/ 5 w 12"/>
              <a:gd name="T13" fmla="*/ 9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2" h="22">
                <a:moveTo>
                  <a:pt x="5" y="9"/>
                </a:moveTo>
                <a:lnTo>
                  <a:pt x="9" y="0"/>
                </a:lnTo>
                <a:lnTo>
                  <a:pt x="12" y="4"/>
                </a:lnTo>
                <a:lnTo>
                  <a:pt x="11" y="9"/>
                </a:lnTo>
                <a:lnTo>
                  <a:pt x="9" y="19"/>
                </a:lnTo>
                <a:lnTo>
                  <a:pt x="0" y="22"/>
                </a:lnTo>
                <a:lnTo>
                  <a:pt x="5" y="9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78" name="Freeform 540"/>
          <p:cNvSpPr>
            <a:spLocks/>
          </p:cNvSpPr>
          <p:nvPr/>
        </p:nvSpPr>
        <p:spPr bwMode="auto">
          <a:xfrm>
            <a:off x="4171951" y="5773738"/>
            <a:ext cx="34925" cy="19050"/>
          </a:xfrm>
          <a:custGeom>
            <a:avLst/>
            <a:gdLst>
              <a:gd name="T0" fmla="*/ 3 w 22"/>
              <a:gd name="T1" fmla="*/ 12 h 12"/>
              <a:gd name="T2" fmla="*/ 6 w 22"/>
              <a:gd name="T3" fmla="*/ 12 h 12"/>
              <a:gd name="T4" fmla="*/ 22 w 22"/>
              <a:gd name="T5" fmla="*/ 9 h 12"/>
              <a:gd name="T6" fmla="*/ 18 w 22"/>
              <a:gd name="T7" fmla="*/ 0 h 12"/>
              <a:gd name="T8" fmla="*/ 18 w 22"/>
              <a:gd name="T9" fmla="*/ 0 h 12"/>
              <a:gd name="T10" fmla="*/ 9 w 22"/>
              <a:gd name="T11" fmla="*/ 1 h 12"/>
              <a:gd name="T12" fmla="*/ 0 w 22"/>
              <a:gd name="T13" fmla="*/ 3 h 12"/>
              <a:gd name="T14" fmla="*/ 2 w 22"/>
              <a:gd name="T15" fmla="*/ 12 h 12"/>
              <a:gd name="T16" fmla="*/ 3 w 22"/>
              <a:gd name="T17" fmla="*/ 12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22" h="12">
                <a:moveTo>
                  <a:pt x="3" y="12"/>
                </a:moveTo>
                <a:lnTo>
                  <a:pt x="6" y="12"/>
                </a:lnTo>
                <a:lnTo>
                  <a:pt x="22" y="9"/>
                </a:lnTo>
                <a:lnTo>
                  <a:pt x="18" y="0"/>
                </a:lnTo>
                <a:lnTo>
                  <a:pt x="18" y="0"/>
                </a:lnTo>
                <a:lnTo>
                  <a:pt x="9" y="1"/>
                </a:lnTo>
                <a:lnTo>
                  <a:pt x="0" y="3"/>
                </a:lnTo>
                <a:lnTo>
                  <a:pt x="2" y="12"/>
                </a:lnTo>
                <a:lnTo>
                  <a:pt x="3" y="1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79" name="Freeform 541"/>
          <p:cNvSpPr>
            <a:spLocks/>
          </p:cNvSpPr>
          <p:nvPr/>
        </p:nvSpPr>
        <p:spPr bwMode="auto">
          <a:xfrm>
            <a:off x="3938588" y="5721350"/>
            <a:ext cx="22225" cy="19050"/>
          </a:xfrm>
          <a:custGeom>
            <a:avLst/>
            <a:gdLst>
              <a:gd name="T0" fmla="*/ 12 w 14"/>
              <a:gd name="T1" fmla="*/ 12 h 12"/>
              <a:gd name="T2" fmla="*/ 12 w 14"/>
              <a:gd name="T3" fmla="*/ 11 h 12"/>
              <a:gd name="T4" fmla="*/ 14 w 14"/>
              <a:gd name="T5" fmla="*/ 4 h 12"/>
              <a:gd name="T6" fmla="*/ 8 w 14"/>
              <a:gd name="T7" fmla="*/ 0 h 12"/>
              <a:gd name="T8" fmla="*/ 0 w 14"/>
              <a:gd name="T9" fmla="*/ 6 h 12"/>
              <a:gd name="T10" fmla="*/ 6 w 14"/>
              <a:gd name="T11" fmla="*/ 12 h 12"/>
              <a:gd name="T12" fmla="*/ 12 w 14"/>
              <a:gd name="T13" fmla="*/ 12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4" h="12">
                <a:moveTo>
                  <a:pt x="12" y="12"/>
                </a:moveTo>
                <a:lnTo>
                  <a:pt x="12" y="11"/>
                </a:lnTo>
                <a:lnTo>
                  <a:pt x="14" y="4"/>
                </a:lnTo>
                <a:lnTo>
                  <a:pt x="8" y="0"/>
                </a:lnTo>
                <a:lnTo>
                  <a:pt x="0" y="6"/>
                </a:lnTo>
                <a:lnTo>
                  <a:pt x="6" y="12"/>
                </a:lnTo>
                <a:lnTo>
                  <a:pt x="12" y="1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80" name="Freeform 542"/>
          <p:cNvSpPr>
            <a:spLocks/>
          </p:cNvSpPr>
          <p:nvPr/>
        </p:nvSpPr>
        <p:spPr bwMode="auto">
          <a:xfrm>
            <a:off x="4025901" y="5507038"/>
            <a:ext cx="57150" cy="122238"/>
          </a:xfrm>
          <a:custGeom>
            <a:avLst/>
            <a:gdLst>
              <a:gd name="T0" fmla="*/ 11 w 36"/>
              <a:gd name="T1" fmla="*/ 66 h 77"/>
              <a:gd name="T2" fmla="*/ 12 w 36"/>
              <a:gd name="T3" fmla="*/ 51 h 77"/>
              <a:gd name="T4" fmla="*/ 21 w 36"/>
              <a:gd name="T5" fmla="*/ 33 h 77"/>
              <a:gd name="T6" fmla="*/ 24 w 36"/>
              <a:gd name="T7" fmla="*/ 45 h 77"/>
              <a:gd name="T8" fmla="*/ 24 w 36"/>
              <a:gd name="T9" fmla="*/ 53 h 77"/>
              <a:gd name="T10" fmla="*/ 24 w 36"/>
              <a:gd name="T11" fmla="*/ 55 h 77"/>
              <a:gd name="T12" fmla="*/ 32 w 36"/>
              <a:gd name="T13" fmla="*/ 52 h 77"/>
              <a:gd name="T14" fmla="*/ 36 w 36"/>
              <a:gd name="T15" fmla="*/ 48 h 77"/>
              <a:gd name="T16" fmla="*/ 31 w 36"/>
              <a:gd name="T17" fmla="*/ 36 h 77"/>
              <a:gd name="T18" fmla="*/ 31 w 36"/>
              <a:gd name="T19" fmla="*/ 30 h 77"/>
              <a:gd name="T20" fmla="*/ 28 w 36"/>
              <a:gd name="T21" fmla="*/ 27 h 77"/>
              <a:gd name="T22" fmla="*/ 28 w 36"/>
              <a:gd name="T23" fmla="*/ 19 h 77"/>
              <a:gd name="T24" fmla="*/ 23 w 36"/>
              <a:gd name="T25" fmla="*/ 14 h 77"/>
              <a:gd name="T26" fmla="*/ 21 w 36"/>
              <a:gd name="T27" fmla="*/ 8 h 77"/>
              <a:gd name="T28" fmla="*/ 15 w 36"/>
              <a:gd name="T29" fmla="*/ 0 h 77"/>
              <a:gd name="T30" fmla="*/ 0 w 36"/>
              <a:gd name="T31" fmla="*/ 0 h 77"/>
              <a:gd name="T32" fmla="*/ 0 w 36"/>
              <a:gd name="T33" fmla="*/ 25 h 77"/>
              <a:gd name="T34" fmla="*/ 6 w 36"/>
              <a:gd name="T35" fmla="*/ 26 h 77"/>
              <a:gd name="T36" fmla="*/ 12 w 36"/>
              <a:gd name="T37" fmla="*/ 36 h 77"/>
              <a:gd name="T38" fmla="*/ 5 w 36"/>
              <a:gd name="T39" fmla="*/ 40 h 77"/>
              <a:gd name="T40" fmla="*/ 5 w 36"/>
              <a:gd name="T41" fmla="*/ 59 h 77"/>
              <a:gd name="T42" fmla="*/ 4 w 36"/>
              <a:gd name="T43" fmla="*/ 60 h 77"/>
              <a:gd name="T44" fmla="*/ 4 w 36"/>
              <a:gd name="T45" fmla="*/ 77 h 77"/>
              <a:gd name="T46" fmla="*/ 11 w 36"/>
              <a:gd name="T47" fmla="*/ 74 h 77"/>
              <a:gd name="T48" fmla="*/ 11 w 36"/>
              <a:gd name="T49" fmla="*/ 66 h 7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</a:cxnLst>
            <a:rect l="0" t="0" r="r" b="b"/>
            <a:pathLst>
              <a:path w="36" h="77">
                <a:moveTo>
                  <a:pt x="11" y="66"/>
                </a:moveTo>
                <a:lnTo>
                  <a:pt x="12" y="51"/>
                </a:lnTo>
                <a:lnTo>
                  <a:pt x="21" y="33"/>
                </a:lnTo>
                <a:lnTo>
                  <a:pt x="24" y="45"/>
                </a:lnTo>
                <a:lnTo>
                  <a:pt x="24" y="53"/>
                </a:lnTo>
                <a:lnTo>
                  <a:pt x="24" y="55"/>
                </a:lnTo>
                <a:lnTo>
                  <a:pt x="32" y="52"/>
                </a:lnTo>
                <a:lnTo>
                  <a:pt x="36" y="48"/>
                </a:lnTo>
                <a:lnTo>
                  <a:pt x="31" y="36"/>
                </a:lnTo>
                <a:lnTo>
                  <a:pt x="31" y="30"/>
                </a:lnTo>
                <a:lnTo>
                  <a:pt x="28" y="27"/>
                </a:lnTo>
                <a:lnTo>
                  <a:pt x="28" y="19"/>
                </a:lnTo>
                <a:lnTo>
                  <a:pt x="23" y="14"/>
                </a:lnTo>
                <a:lnTo>
                  <a:pt x="21" y="8"/>
                </a:lnTo>
                <a:lnTo>
                  <a:pt x="15" y="0"/>
                </a:lnTo>
                <a:lnTo>
                  <a:pt x="0" y="0"/>
                </a:lnTo>
                <a:lnTo>
                  <a:pt x="0" y="25"/>
                </a:lnTo>
                <a:lnTo>
                  <a:pt x="6" y="26"/>
                </a:lnTo>
                <a:lnTo>
                  <a:pt x="12" y="36"/>
                </a:lnTo>
                <a:lnTo>
                  <a:pt x="5" y="40"/>
                </a:lnTo>
                <a:lnTo>
                  <a:pt x="5" y="59"/>
                </a:lnTo>
                <a:lnTo>
                  <a:pt x="4" y="60"/>
                </a:lnTo>
                <a:lnTo>
                  <a:pt x="4" y="77"/>
                </a:lnTo>
                <a:lnTo>
                  <a:pt x="11" y="74"/>
                </a:lnTo>
                <a:lnTo>
                  <a:pt x="11" y="66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81" name="Freeform 543"/>
          <p:cNvSpPr>
            <a:spLocks/>
          </p:cNvSpPr>
          <p:nvPr/>
        </p:nvSpPr>
        <p:spPr bwMode="auto">
          <a:xfrm>
            <a:off x="4138613" y="5543550"/>
            <a:ext cx="41275" cy="46038"/>
          </a:xfrm>
          <a:custGeom>
            <a:avLst/>
            <a:gdLst>
              <a:gd name="T0" fmla="*/ 24 w 26"/>
              <a:gd name="T1" fmla="*/ 18 h 29"/>
              <a:gd name="T2" fmla="*/ 26 w 26"/>
              <a:gd name="T3" fmla="*/ 17 h 29"/>
              <a:gd name="T4" fmla="*/ 13 w 26"/>
              <a:gd name="T5" fmla="*/ 3 h 29"/>
              <a:gd name="T6" fmla="*/ 6 w 26"/>
              <a:gd name="T7" fmla="*/ 0 h 29"/>
              <a:gd name="T8" fmla="*/ 0 w 26"/>
              <a:gd name="T9" fmla="*/ 2 h 29"/>
              <a:gd name="T10" fmla="*/ 1 w 26"/>
              <a:gd name="T11" fmla="*/ 3 h 29"/>
              <a:gd name="T12" fmla="*/ 4 w 26"/>
              <a:gd name="T13" fmla="*/ 10 h 29"/>
              <a:gd name="T14" fmla="*/ 13 w 26"/>
              <a:gd name="T15" fmla="*/ 13 h 29"/>
              <a:gd name="T16" fmla="*/ 11 w 26"/>
              <a:gd name="T17" fmla="*/ 13 h 29"/>
              <a:gd name="T18" fmla="*/ 0 w 26"/>
              <a:gd name="T19" fmla="*/ 21 h 29"/>
              <a:gd name="T20" fmla="*/ 5 w 26"/>
              <a:gd name="T21" fmla="*/ 29 h 29"/>
              <a:gd name="T22" fmla="*/ 6 w 26"/>
              <a:gd name="T23" fmla="*/ 29 h 29"/>
              <a:gd name="T24" fmla="*/ 6 w 26"/>
              <a:gd name="T25" fmla="*/ 28 h 29"/>
              <a:gd name="T26" fmla="*/ 24 w 26"/>
              <a:gd name="T27" fmla="*/ 18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26" h="29">
                <a:moveTo>
                  <a:pt x="24" y="18"/>
                </a:moveTo>
                <a:lnTo>
                  <a:pt x="26" y="17"/>
                </a:lnTo>
                <a:lnTo>
                  <a:pt x="13" y="3"/>
                </a:lnTo>
                <a:lnTo>
                  <a:pt x="6" y="0"/>
                </a:lnTo>
                <a:lnTo>
                  <a:pt x="0" y="2"/>
                </a:lnTo>
                <a:lnTo>
                  <a:pt x="1" y="3"/>
                </a:lnTo>
                <a:lnTo>
                  <a:pt x="4" y="10"/>
                </a:lnTo>
                <a:lnTo>
                  <a:pt x="13" y="13"/>
                </a:lnTo>
                <a:lnTo>
                  <a:pt x="11" y="13"/>
                </a:lnTo>
                <a:lnTo>
                  <a:pt x="0" y="21"/>
                </a:lnTo>
                <a:lnTo>
                  <a:pt x="5" y="29"/>
                </a:lnTo>
                <a:lnTo>
                  <a:pt x="6" y="29"/>
                </a:lnTo>
                <a:lnTo>
                  <a:pt x="6" y="28"/>
                </a:lnTo>
                <a:lnTo>
                  <a:pt x="24" y="18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82" name="Freeform 544"/>
          <p:cNvSpPr>
            <a:spLocks/>
          </p:cNvSpPr>
          <p:nvPr/>
        </p:nvSpPr>
        <p:spPr bwMode="auto">
          <a:xfrm>
            <a:off x="4070351" y="5464175"/>
            <a:ext cx="47625" cy="101600"/>
          </a:xfrm>
          <a:custGeom>
            <a:avLst/>
            <a:gdLst>
              <a:gd name="T0" fmla="*/ 22 w 30"/>
              <a:gd name="T1" fmla="*/ 60 h 64"/>
              <a:gd name="T2" fmla="*/ 24 w 30"/>
              <a:gd name="T3" fmla="*/ 60 h 64"/>
              <a:gd name="T4" fmla="*/ 26 w 30"/>
              <a:gd name="T5" fmla="*/ 59 h 64"/>
              <a:gd name="T6" fmla="*/ 28 w 30"/>
              <a:gd name="T7" fmla="*/ 57 h 64"/>
              <a:gd name="T8" fmla="*/ 30 w 30"/>
              <a:gd name="T9" fmla="*/ 54 h 64"/>
              <a:gd name="T10" fmla="*/ 30 w 30"/>
              <a:gd name="T11" fmla="*/ 52 h 64"/>
              <a:gd name="T12" fmla="*/ 30 w 30"/>
              <a:gd name="T13" fmla="*/ 33 h 64"/>
              <a:gd name="T14" fmla="*/ 30 w 30"/>
              <a:gd name="T15" fmla="*/ 29 h 64"/>
              <a:gd name="T16" fmla="*/ 30 w 30"/>
              <a:gd name="T17" fmla="*/ 23 h 64"/>
              <a:gd name="T18" fmla="*/ 28 w 30"/>
              <a:gd name="T19" fmla="*/ 19 h 64"/>
              <a:gd name="T20" fmla="*/ 26 w 30"/>
              <a:gd name="T21" fmla="*/ 16 h 64"/>
              <a:gd name="T22" fmla="*/ 15 w 30"/>
              <a:gd name="T23" fmla="*/ 4 h 64"/>
              <a:gd name="T24" fmla="*/ 10 w 30"/>
              <a:gd name="T25" fmla="*/ 1 h 64"/>
              <a:gd name="T26" fmla="*/ 8 w 30"/>
              <a:gd name="T27" fmla="*/ 0 h 64"/>
              <a:gd name="T28" fmla="*/ 4 w 30"/>
              <a:gd name="T29" fmla="*/ 5 h 64"/>
              <a:gd name="T30" fmla="*/ 7 w 30"/>
              <a:gd name="T31" fmla="*/ 9 h 64"/>
              <a:gd name="T32" fmla="*/ 2 w 30"/>
              <a:gd name="T33" fmla="*/ 18 h 64"/>
              <a:gd name="T34" fmla="*/ 0 w 30"/>
              <a:gd name="T35" fmla="*/ 26 h 64"/>
              <a:gd name="T36" fmla="*/ 0 w 30"/>
              <a:gd name="T37" fmla="*/ 30 h 64"/>
              <a:gd name="T38" fmla="*/ 3 w 30"/>
              <a:gd name="T39" fmla="*/ 45 h 64"/>
              <a:gd name="T40" fmla="*/ 4 w 30"/>
              <a:gd name="T41" fmla="*/ 52 h 64"/>
              <a:gd name="T42" fmla="*/ 10 w 30"/>
              <a:gd name="T43" fmla="*/ 56 h 64"/>
              <a:gd name="T44" fmla="*/ 11 w 30"/>
              <a:gd name="T45" fmla="*/ 61 h 64"/>
              <a:gd name="T46" fmla="*/ 11 w 30"/>
              <a:gd name="T47" fmla="*/ 63 h 64"/>
              <a:gd name="T48" fmla="*/ 18 w 30"/>
              <a:gd name="T49" fmla="*/ 64 h 64"/>
              <a:gd name="T50" fmla="*/ 22 w 30"/>
              <a:gd name="T51" fmla="*/ 60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</a:cxnLst>
            <a:rect l="0" t="0" r="r" b="b"/>
            <a:pathLst>
              <a:path w="30" h="64">
                <a:moveTo>
                  <a:pt x="22" y="60"/>
                </a:moveTo>
                <a:lnTo>
                  <a:pt x="24" y="60"/>
                </a:lnTo>
                <a:lnTo>
                  <a:pt x="26" y="59"/>
                </a:lnTo>
                <a:lnTo>
                  <a:pt x="28" y="57"/>
                </a:lnTo>
                <a:lnTo>
                  <a:pt x="30" y="54"/>
                </a:lnTo>
                <a:lnTo>
                  <a:pt x="30" y="52"/>
                </a:lnTo>
                <a:lnTo>
                  <a:pt x="30" y="33"/>
                </a:lnTo>
                <a:lnTo>
                  <a:pt x="30" y="29"/>
                </a:lnTo>
                <a:lnTo>
                  <a:pt x="30" y="23"/>
                </a:lnTo>
                <a:lnTo>
                  <a:pt x="28" y="19"/>
                </a:lnTo>
                <a:lnTo>
                  <a:pt x="26" y="16"/>
                </a:lnTo>
                <a:lnTo>
                  <a:pt x="15" y="4"/>
                </a:lnTo>
                <a:lnTo>
                  <a:pt x="10" y="1"/>
                </a:lnTo>
                <a:lnTo>
                  <a:pt x="8" y="0"/>
                </a:lnTo>
                <a:lnTo>
                  <a:pt x="4" y="5"/>
                </a:lnTo>
                <a:lnTo>
                  <a:pt x="7" y="9"/>
                </a:lnTo>
                <a:lnTo>
                  <a:pt x="2" y="18"/>
                </a:lnTo>
                <a:lnTo>
                  <a:pt x="0" y="26"/>
                </a:lnTo>
                <a:lnTo>
                  <a:pt x="0" y="30"/>
                </a:lnTo>
                <a:lnTo>
                  <a:pt x="3" y="45"/>
                </a:lnTo>
                <a:lnTo>
                  <a:pt x="4" y="52"/>
                </a:lnTo>
                <a:lnTo>
                  <a:pt x="10" y="56"/>
                </a:lnTo>
                <a:lnTo>
                  <a:pt x="11" y="61"/>
                </a:lnTo>
                <a:lnTo>
                  <a:pt x="11" y="63"/>
                </a:lnTo>
                <a:lnTo>
                  <a:pt x="18" y="64"/>
                </a:lnTo>
                <a:lnTo>
                  <a:pt x="22" y="6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83" name="Freeform 545"/>
          <p:cNvSpPr>
            <a:spLocks/>
          </p:cNvSpPr>
          <p:nvPr/>
        </p:nvSpPr>
        <p:spPr bwMode="auto">
          <a:xfrm>
            <a:off x="4124326" y="5516563"/>
            <a:ext cx="15875" cy="23813"/>
          </a:xfrm>
          <a:custGeom>
            <a:avLst/>
            <a:gdLst>
              <a:gd name="T0" fmla="*/ 5 w 10"/>
              <a:gd name="T1" fmla="*/ 15 h 15"/>
              <a:gd name="T2" fmla="*/ 7 w 10"/>
              <a:gd name="T3" fmla="*/ 12 h 15"/>
              <a:gd name="T4" fmla="*/ 7 w 10"/>
              <a:gd name="T5" fmla="*/ 11 h 15"/>
              <a:gd name="T6" fmla="*/ 10 w 10"/>
              <a:gd name="T7" fmla="*/ 6 h 15"/>
              <a:gd name="T8" fmla="*/ 7 w 10"/>
              <a:gd name="T9" fmla="*/ 2 h 15"/>
              <a:gd name="T10" fmla="*/ 5 w 10"/>
              <a:gd name="T11" fmla="*/ 0 h 15"/>
              <a:gd name="T12" fmla="*/ 0 w 10"/>
              <a:gd name="T13" fmla="*/ 2 h 15"/>
              <a:gd name="T14" fmla="*/ 2 w 10"/>
              <a:gd name="T15" fmla="*/ 12 h 15"/>
              <a:gd name="T16" fmla="*/ 3 w 10"/>
              <a:gd name="T17" fmla="*/ 15 h 15"/>
              <a:gd name="T18" fmla="*/ 5 w 10"/>
              <a:gd name="T19" fmla="*/ 15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0" h="15">
                <a:moveTo>
                  <a:pt x="5" y="15"/>
                </a:moveTo>
                <a:lnTo>
                  <a:pt x="7" y="12"/>
                </a:lnTo>
                <a:lnTo>
                  <a:pt x="7" y="11"/>
                </a:lnTo>
                <a:lnTo>
                  <a:pt x="10" y="6"/>
                </a:lnTo>
                <a:lnTo>
                  <a:pt x="7" y="2"/>
                </a:lnTo>
                <a:lnTo>
                  <a:pt x="5" y="0"/>
                </a:lnTo>
                <a:lnTo>
                  <a:pt x="0" y="2"/>
                </a:lnTo>
                <a:lnTo>
                  <a:pt x="2" y="12"/>
                </a:lnTo>
                <a:lnTo>
                  <a:pt x="3" y="15"/>
                </a:lnTo>
                <a:lnTo>
                  <a:pt x="5" y="15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84" name="Freeform 546"/>
          <p:cNvSpPr>
            <a:spLocks/>
          </p:cNvSpPr>
          <p:nvPr/>
        </p:nvSpPr>
        <p:spPr bwMode="auto">
          <a:xfrm>
            <a:off x="4103688" y="5434013"/>
            <a:ext cx="61913" cy="84138"/>
          </a:xfrm>
          <a:custGeom>
            <a:avLst/>
            <a:gdLst>
              <a:gd name="T0" fmla="*/ 23 w 39"/>
              <a:gd name="T1" fmla="*/ 53 h 53"/>
              <a:gd name="T2" fmla="*/ 24 w 39"/>
              <a:gd name="T3" fmla="*/ 50 h 53"/>
              <a:gd name="T4" fmla="*/ 30 w 39"/>
              <a:gd name="T5" fmla="*/ 43 h 53"/>
              <a:gd name="T6" fmla="*/ 28 w 39"/>
              <a:gd name="T7" fmla="*/ 41 h 53"/>
              <a:gd name="T8" fmla="*/ 26 w 39"/>
              <a:gd name="T9" fmla="*/ 37 h 53"/>
              <a:gd name="T10" fmla="*/ 33 w 39"/>
              <a:gd name="T11" fmla="*/ 28 h 53"/>
              <a:gd name="T12" fmla="*/ 39 w 39"/>
              <a:gd name="T13" fmla="*/ 1 h 53"/>
              <a:gd name="T14" fmla="*/ 39 w 39"/>
              <a:gd name="T15" fmla="*/ 0 h 53"/>
              <a:gd name="T16" fmla="*/ 18 w 39"/>
              <a:gd name="T17" fmla="*/ 4 h 53"/>
              <a:gd name="T18" fmla="*/ 15 w 39"/>
              <a:gd name="T19" fmla="*/ 4 h 53"/>
              <a:gd name="T20" fmla="*/ 11 w 39"/>
              <a:gd name="T21" fmla="*/ 15 h 53"/>
              <a:gd name="T22" fmla="*/ 8 w 39"/>
              <a:gd name="T23" fmla="*/ 19 h 53"/>
              <a:gd name="T24" fmla="*/ 5 w 39"/>
              <a:gd name="T25" fmla="*/ 18 h 53"/>
              <a:gd name="T26" fmla="*/ 1 w 39"/>
              <a:gd name="T27" fmla="*/ 16 h 53"/>
              <a:gd name="T28" fmla="*/ 0 w 39"/>
              <a:gd name="T29" fmla="*/ 23 h 53"/>
              <a:gd name="T30" fmla="*/ 0 w 39"/>
              <a:gd name="T31" fmla="*/ 26 h 53"/>
              <a:gd name="T32" fmla="*/ 8 w 39"/>
              <a:gd name="T33" fmla="*/ 31 h 53"/>
              <a:gd name="T34" fmla="*/ 11 w 39"/>
              <a:gd name="T35" fmla="*/ 30 h 53"/>
              <a:gd name="T36" fmla="*/ 13 w 39"/>
              <a:gd name="T37" fmla="*/ 45 h 53"/>
              <a:gd name="T38" fmla="*/ 16 w 39"/>
              <a:gd name="T39" fmla="*/ 48 h 53"/>
              <a:gd name="T40" fmla="*/ 18 w 39"/>
              <a:gd name="T41" fmla="*/ 48 h 53"/>
              <a:gd name="T42" fmla="*/ 19 w 39"/>
              <a:gd name="T43" fmla="*/ 49 h 53"/>
              <a:gd name="T44" fmla="*/ 23 w 39"/>
              <a:gd name="T45" fmla="*/ 53 h 5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39" h="53">
                <a:moveTo>
                  <a:pt x="23" y="53"/>
                </a:moveTo>
                <a:lnTo>
                  <a:pt x="24" y="50"/>
                </a:lnTo>
                <a:lnTo>
                  <a:pt x="30" y="43"/>
                </a:lnTo>
                <a:lnTo>
                  <a:pt x="28" y="41"/>
                </a:lnTo>
                <a:lnTo>
                  <a:pt x="26" y="37"/>
                </a:lnTo>
                <a:lnTo>
                  <a:pt x="33" y="28"/>
                </a:lnTo>
                <a:lnTo>
                  <a:pt x="39" y="1"/>
                </a:lnTo>
                <a:lnTo>
                  <a:pt x="39" y="0"/>
                </a:lnTo>
                <a:lnTo>
                  <a:pt x="18" y="4"/>
                </a:lnTo>
                <a:lnTo>
                  <a:pt x="15" y="4"/>
                </a:lnTo>
                <a:lnTo>
                  <a:pt x="11" y="15"/>
                </a:lnTo>
                <a:lnTo>
                  <a:pt x="8" y="19"/>
                </a:lnTo>
                <a:lnTo>
                  <a:pt x="5" y="18"/>
                </a:lnTo>
                <a:lnTo>
                  <a:pt x="1" y="16"/>
                </a:lnTo>
                <a:lnTo>
                  <a:pt x="0" y="23"/>
                </a:lnTo>
                <a:lnTo>
                  <a:pt x="0" y="26"/>
                </a:lnTo>
                <a:lnTo>
                  <a:pt x="8" y="31"/>
                </a:lnTo>
                <a:lnTo>
                  <a:pt x="11" y="30"/>
                </a:lnTo>
                <a:lnTo>
                  <a:pt x="13" y="45"/>
                </a:lnTo>
                <a:lnTo>
                  <a:pt x="16" y="48"/>
                </a:lnTo>
                <a:lnTo>
                  <a:pt x="18" y="48"/>
                </a:lnTo>
                <a:lnTo>
                  <a:pt x="19" y="49"/>
                </a:lnTo>
                <a:lnTo>
                  <a:pt x="23" y="5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85" name="Freeform 547"/>
          <p:cNvSpPr>
            <a:spLocks/>
          </p:cNvSpPr>
          <p:nvPr/>
        </p:nvSpPr>
        <p:spPr bwMode="auto">
          <a:xfrm>
            <a:off x="4040188" y="5441950"/>
            <a:ext cx="22225" cy="22225"/>
          </a:xfrm>
          <a:custGeom>
            <a:avLst/>
            <a:gdLst>
              <a:gd name="T0" fmla="*/ 2 w 14"/>
              <a:gd name="T1" fmla="*/ 14 h 14"/>
              <a:gd name="T2" fmla="*/ 12 w 14"/>
              <a:gd name="T3" fmla="*/ 13 h 14"/>
              <a:gd name="T4" fmla="*/ 14 w 14"/>
              <a:gd name="T5" fmla="*/ 8 h 14"/>
              <a:gd name="T6" fmla="*/ 14 w 14"/>
              <a:gd name="T7" fmla="*/ 3 h 14"/>
              <a:gd name="T8" fmla="*/ 11 w 14"/>
              <a:gd name="T9" fmla="*/ 2 h 14"/>
              <a:gd name="T10" fmla="*/ 11 w 14"/>
              <a:gd name="T11" fmla="*/ 0 h 14"/>
              <a:gd name="T12" fmla="*/ 0 w 14"/>
              <a:gd name="T13" fmla="*/ 4 h 14"/>
              <a:gd name="T14" fmla="*/ 2 w 14"/>
              <a:gd name="T15" fmla="*/ 14 h 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4" h="14">
                <a:moveTo>
                  <a:pt x="2" y="14"/>
                </a:moveTo>
                <a:lnTo>
                  <a:pt x="12" y="13"/>
                </a:lnTo>
                <a:lnTo>
                  <a:pt x="14" y="8"/>
                </a:lnTo>
                <a:lnTo>
                  <a:pt x="14" y="3"/>
                </a:lnTo>
                <a:lnTo>
                  <a:pt x="11" y="2"/>
                </a:lnTo>
                <a:lnTo>
                  <a:pt x="11" y="0"/>
                </a:lnTo>
                <a:lnTo>
                  <a:pt x="0" y="4"/>
                </a:lnTo>
                <a:lnTo>
                  <a:pt x="2" y="1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86" name="Freeform 548"/>
          <p:cNvSpPr>
            <a:spLocks/>
          </p:cNvSpPr>
          <p:nvPr/>
        </p:nvSpPr>
        <p:spPr bwMode="auto">
          <a:xfrm>
            <a:off x="4092576" y="5422900"/>
            <a:ext cx="23813" cy="34925"/>
          </a:xfrm>
          <a:custGeom>
            <a:avLst/>
            <a:gdLst>
              <a:gd name="T0" fmla="*/ 3 w 15"/>
              <a:gd name="T1" fmla="*/ 22 h 22"/>
              <a:gd name="T2" fmla="*/ 7 w 15"/>
              <a:gd name="T3" fmla="*/ 16 h 22"/>
              <a:gd name="T4" fmla="*/ 14 w 15"/>
              <a:gd name="T5" fmla="*/ 15 h 22"/>
              <a:gd name="T6" fmla="*/ 15 w 15"/>
              <a:gd name="T7" fmla="*/ 15 h 22"/>
              <a:gd name="T8" fmla="*/ 14 w 15"/>
              <a:gd name="T9" fmla="*/ 8 h 22"/>
              <a:gd name="T10" fmla="*/ 14 w 15"/>
              <a:gd name="T11" fmla="*/ 1 h 22"/>
              <a:gd name="T12" fmla="*/ 4 w 15"/>
              <a:gd name="T13" fmla="*/ 0 h 22"/>
              <a:gd name="T14" fmla="*/ 4 w 15"/>
              <a:gd name="T15" fmla="*/ 1 h 22"/>
              <a:gd name="T16" fmla="*/ 0 w 15"/>
              <a:gd name="T17" fmla="*/ 20 h 22"/>
              <a:gd name="T18" fmla="*/ 1 w 15"/>
              <a:gd name="T19" fmla="*/ 20 h 22"/>
              <a:gd name="T20" fmla="*/ 3 w 15"/>
              <a:gd name="T21" fmla="*/ 22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5" h="22">
                <a:moveTo>
                  <a:pt x="3" y="22"/>
                </a:moveTo>
                <a:lnTo>
                  <a:pt x="7" y="16"/>
                </a:lnTo>
                <a:lnTo>
                  <a:pt x="14" y="15"/>
                </a:lnTo>
                <a:lnTo>
                  <a:pt x="15" y="15"/>
                </a:lnTo>
                <a:lnTo>
                  <a:pt x="14" y="8"/>
                </a:lnTo>
                <a:lnTo>
                  <a:pt x="14" y="1"/>
                </a:lnTo>
                <a:lnTo>
                  <a:pt x="4" y="0"/>
                </a:lnTo>
                <a:lnTo>
                  <a:pt x="4" y="1"/>
                </a:lnTo>
                <a:lnTo>
                  <a:pt x="0" y="20"/>
                </a:lnTo>
                <a:lnTo>
                  <a:pt x="1" y="20"/>
                </a:lnTo>
                <a:lnTo>
                  <a:pt x="3" y="2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87" name="Freeform 549"/>
          <p:cNvSpPr>
            <a:spLocks/>
          </p:cNvSpPr>
          <p:nvPr/>
        </p:nvSpPr>
        <p:spPr bwMode="auto">
          <a:xfrm>
            <a:off x="4062413" y="5403850"/>
            <a:ext cx="23813" cy="50800"/>
          </a:xfrm>
          <a:custGeom>
            <a:avLst/>
            <a:gdLst>
              <a:gd name="T0" fmla="*/ 4 w 15"/>
              <a:gd name="T1" fmla="*/ 28 h 32"/>
              <a:gd name="T2" fmla="*/ 7 w 15"/>
              <a:gd name="T3" fmla="*/ 31 h 32"/>
              <a:gd name="T4" fmla="*/ 8 w 15"/>
              <a:gd name="T5" fmla="*/ 32 h 32"/>
              <a:gd name="T6" fmla="*/ 8 w 15"/>
              <a:gd name="T7" fmla="*/ 31 h 32"/>
              <a:gd name="T8" fmla="*/ 15 w 15"/>
              <a:gd name="T9" fmla="*/ 16 h 32"/>
              <a:gd name="T10" fmla="*/ 11 w 15"/>
              <a:gd name="T11" fmla="*/ 7 h 32"/>
              <a:gd name="T12" fmla="*/ 8 w 15"/>
              <a:gd name="T13" fmla="*/ 0 h 32"/>
              <a:gd name="T14" fmla="*/ 4 w 15"/>
              <a:gd name="T15" fmla="*/ 1 h 32"/>
              <a:gd name="T16" fmla="*/ 0 w 15"/>
              <a:gd name="T17" fmla="*/ 15 h 32"/>
              <a:gd name="T18" fmla="*/ 1 w 15"/>
              <a:gd name="T19" fmla="*/ 24 h 32"/>
              <a:gd name="T20" fmla="*/ 4 w 15"/>
              <a:gd name="T21" fmla="*/ 28 h 3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5" h="32">
                <a:moveTo>
                  <a:pt x="4" y="28"/>
                </a:moveTo>
                <a:lnTo>
                  <a:pt x="7" y="31"/>
                </a:lnTo>
                <a:lnTo>
                  <a:pt x="8" y="32"/>
                </a:lnTo>
                <a:lnTo>
                  <a:pt x="8" y="31"/>
                </a:lnTo>
                <a:lnTo>
                  <a:pt x="15" y="16"/>
                </a:lnTo>
                <a:lnTo>
                  <a:pt x="11" y="7"/>
                </a:lnTo>
                <a:lnTo>
                  <a:pt x="8" y="0"/>
                </a:lnTo>
                <a:lnTo>
                  <a:pt x="4" y="1"/>
                </a:lnTo>
                <a:lnTo>
                  <a:pt x="0" y="15"/>
                </a:lnTo>
                <a:lnTo>
                  <a:pt x="1" y="24"/>
                </a:lnTo>
                <a:lnTo>
                  <a:pt x="4" y="28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88" name="Freeform 550"/>
          <p:cNvSpPr>
            <a:spLocks/>
          </p:cNvSpPr>
          <p:nvPr/>
        </p:nvSpPr>
        <p:spPr bwMode="auto">
          <a:xfrm>
            <a:off x="4219576" y="5407025"/>
            <a:ext cx="28575" cy="38100"/>
          </a:xfrm>
          <a:custGeom>
            <a:avLst/>
            <a:gdLst>
              <a:gd name="T0" fmla="*/ 7 w 18"/>
              <a:gd name="T1" fmla="*/ 21 h 24"/>
              <a:gd name="T2" fmla="*/ 14 w 18"/>
              <a:gd name="T3" fmla="*/ 15 h 24"/>
              <a:gd name="T4" fmla="*/ 17 w 18"/>
              <a:gd name="T5" fmla="*/ 11 h 24"/>
              <a:gd name="T6" fmla="*/ 18 w 18"/>
              <a:gd name="T7" fmla="*/ 9 h 24"/>
              <a:gd name="T8" fmla="*/ 18 w 18"/>
              <a:gd name="T9" fmla="*/ 7 h 24"/>
              <a:gd name="T10" fmla="*/ 18 w 18"/>
              <a:gd name="T11" fmla="*/ 6 h 24"/>
              <a:gd name="T12" fmla="*/ 17 w 18"/>
              <a:gd name="T13" fmla="*/ 5 h 24"/>
              <a:gd name="T14" fmla="*/ 15 w 18"/>
              <a:gd name="T15" fmla="*/ 3 h 24"/>
              <a:gd name="T16" fmla="*/ 15 w 18"/>
              <a:gd name="T17" fmla="*/ 0 h 24"/>
              <a:gd name="T18" fmla="*/ 10 w 18"/>
              <a:gd name="T19" fmla="*/ 0 h 24"/>
              <a:gd name="T20" fmla="*/ 7 w 18"/>
              <a:gd name="T21" fmla="*/ 2 h 24"/>
              <a:gd name="T22" fmla="*/ 0 w 18"/>
              <a:gd name="T23" fmla="*/ 6 h 24"/>
              <a:gd name="T24" fmla="*/ 5 w 18"/>
              <a:gd name="T25" fmla="*/ 24 h 24"/>
              <a:gd name="T26" fmla="*/ 7 w 18"/>
              <a:gd name="T27" fmla="*/ 21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18" h="24">
                <a:moveTo>
                  <a:pt x="7" y="21"/>
                </a:moveTo>
                <a:lnTo>
                  <a:pt x="14" y="15"/>
                </a:lnTo>
                <a:lnTo>
                  <a:pt x="17" y="11"/>
                </a:lnTo>
                <a:lnTo>
                  <a:pt x="18" y="9"/>
                </a:lnTo>
                <a:lnTo>
                  <a:pt x="18" y="7"/>
                </a:lnTo>
                <a:lnTo>
                  <a:pt x="18" y="6"/>
                </a:lnTo>
                <a:lnTo>
                  <a:pt x="17" y="5"/>
                </a:lnTo>
                <a:lnTo>
                  <a:pt x="15" y="3"/>
                </a:lnTo>
                <a:lnTo>
                  <a:pt x="15" y="0"/>
                </a:lnTo>
                <a:lnTo>
                  <a:pt x="10" y="0"/>
                </a:lnTo>
                <a:lnTo>
                  <a:pt x="7" y="2"/>
                </a:lnTo>
                <a:lnTo>
                  <a:pt x="0" y="6"/>
                </a:lnTo>
                <a:lnTo>
                  <a:pt x="5" y="24"/>
                </a:lnTo>
                <a:lnTo>
                  <a:pt x="7" y="2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89" name="Freeform 551"/>
          <p:cNvSpPr>
            <a:spLocks/>
          </p:cNvSpPr>
          <p:nvPr/>
        </p:nvSpPr>
        <p:spPr bwMode="auto">
          <a:xfrm>
            <a:off x="4046538" y="5387975"/>
            <a:ext cx="12700" cy="19050"/>
          </a:xfrm>
          <a:custGeom>
            <a:avLst/>
            <a:gdLst>
              <a:gd name="T0" fmla="*/ 8 w 8"/>
              <a:gd name="T1" fmla="*/ 12 h 12"/>
              <a:gd name="T2" fmla="*/ 3 w 8"/>
              <a:gd name="T3" fmla="*/ 12 h 12"/>
              <a:gd name="T4" fmla="*/ 0 w 8"/>
              <a:gd name="T5" fmla="*/ 0 h 12"/>
              <a:gd name="T6" fmla="*/ 7 w 8"/>
              <a:gd name="T7" fmla="*/ 0 h 12"/>
              <a:gd name="T8" fmla="*/ 8 w 8"/>
              <a:gd name="T9" fmla="*/ 12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8" h="12">
                <a:moveTo>
                  <a:pt x="8" y="12"/>
                </a:moveTo>
                <a:lnTo>
                  <a:pt x="3" y="12"/>
                </a:lnTo>
                <a:lnTo>
                  <a:pt x="0" y="0"/>
                </a:lnTo>
                <a:lnTo>
                  <a:pt x="7" y="0"/>
                </a:lnTo>
                <a:lnTo>
                  <a:pt x="8" y="1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90" name="Freeform 552"/>
          <p:cNvSpPr>
            <a:spLocks/>
          </p:cNvSpPr>
          <p:nvPr/>
        </p:nvSpPr>
        <p:spPr bwMode="auto">
          <a:xfrm>
            <a:off x="4027488" y="5251450"/>
            <a:ext cx="42863" cy="125413"/>
          </a:xfrm>
          <a:custGeom>
            <a:avLst/>
            <a:gdLst>
              <a:gd name="T0" fmla="*/ 18 w 27"/>
              <a:gd name="T1" fmla="*/ 79 h 79"/>
              <a:gd name="T2" fmla="*/ 26 w 27"/>
              <a:gd name="T3" fmla="*/ 70 h 79"/>
              <a:gd name="T4" fmla="*/ 22 w 27"/>
              <a:gd name="T5" fmla="*/ 56 h 79"/>
              <a:gd name="T6" fmla="*/ 16 w 27"/>
              <a:gd name="T7" fmla="*/ 55 h 79"/>
              <a:gd name="T8" fmla="*/ 16 w 27"/>
              <a:gd name="T9" fmla="*/ 52 h 79"/>
              <a:gd name="T10" fmla="*/ 19 w 27"/>
              <a:gd name="T11" fmla="*/ 52 h 79"/>
              <a:gd name="T12" fmla="*/ 20 w 27"/>
              <a:gd name="T13" fmla="*/ 52 h 79"/>
              <a:gd name="T14" fmla="*/ 22 w 27"/>
              <a:gd name="T15" fmla="*/ 52 h 79"/>
              <a:gd name="T16" fmla="*/ 26 w 27"/>
              <a:gd name="T17" fmla="*/ 47 h 79"/>
              <a:gd name="T18" fmla="*/ 25 w 27"/>
              <a:gd name="T19" fmla="*/ 45 h 79"/>
              <a:gd name="T20" fmla="*/ 25 w 27"/>
              <a:gd name="T21" fmla="*/ 40 h 79"/>
              <a:gd name="T22" fmla="*/ 27 w 27"/>
              <a:gd name="T23" fmla="*/ 36 h 79"/>
              <a:gd name="T24" fmla="*/ 27 w 27"/>
              <a:gd name="T25" fmla="*/ 29 h 79"/>
              <a:gd name="T26" fmla="*/ 18 w 27"/>
              <a:gd name="T27" fmla="*/ 23 h 79"/>
              <a:gd name="T28" fmla="*/ 11 w 27"/>
              <a:gd name="T29" fmla="*/ 7 h 79"/>
              <a:gd name="T30" fmla="*/ 10 w 27"/>
              <a:gd name="T31" fmla="*/ 2 h 79"/>
              <a:gd name="T32" fmla="*/ 8 w 27"/>
              <a:gd name="T33" fmla="*/ 2 h 79"/>
              <a:gd name="T34" fmla="*/ 7 w 27"/>
              <a:gd name="T35" fmla="*/ 0 h 79"/>
              <a:gd name="T36" fmla="*/ 5 w 27"/>
              <a:gd name="T37" fmla="*/ 3 h 79"/>
              <a:gd name="T38" fmla="*/ 7 w 27"/>
              <a:gd name="T39" fmla="*/ 14 h 79"/>
              <a:gd name="T40" fmla="*/ 5 w 27"/>
              <a:gd name="T41" fmla="*/ 26 h 79"/>
              <a:gd name="T42" fmla="*/ 8 w 27"/>
              <a:gd name="T43" fmla="*/ 45 h 79"/>
              <a:gd name="T44" fmla="*/ 1 w 27"/>
              <a:gd name="T45" fmla="*/ 41 h 79"/>
              <a:gd name="T46" fmla="*/ 1 w 27"/>
              <a:gd name="T47" fmla="*/ 43 h 79"/>
              <a:gd name="T48" fmla="*/ 0 w 27"/>
              <a:gd name="T49" fmla="*/ 62 h 79"/>
              <a:gd name="T50" fmla="*/ 7 w 27"/>
              <a:gd name="T51" fmla="*/ 67 h 79"/>
              <a:gd name="T52" fmla="*/ 11 w 27"/>
              <a:gd name="T53" fmla="*/ 63 h 79"/>
              <a:gd name="T54" fmla="*/ 14 w 27"/>
              <a:gd name="T55" fmla="*/ 78 h 79"/>
              <a:gd name="T56" fmla="*/ 18 w 27"/>
              <a:gd name="T57" fmla="*/ 79 h 7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</a:cxnLst>
            <a:rect l="0" t="0" r="r" b="b"/>
            <a:pathLst>
              <a:path w="27" h="79">
                <a:moveTo>
                  <a:pt x="18" y="79"/>
                </a:moveTo>
                <a:lnTo>
                  <a:pt x="26" y="70"/>
                </a:lnTo>
                <a:lnTo>
                  <a:pt x="22" y="56"/>
                </a:lnTo>
                <a:lnTo>
                  <a:pt x="16" y="55"/>
                </a:lnTo>
                <a:lnTo>
                  <a:pt x="16" y="52"/>
                </a:lnTo>
                <a:lnTo>
                  <a:pt x="19" y="52"/>
                </a:lnTo>
                <a:lnTo>
                  <a:pt x="20" y="52"/>
                </a:lnTo>
                <a:lnTo>
                  <a:pt x="22" y="52"/>
                </a:lnTo>
                <a:lnTo>
                  <a:pt x="26" y="47"/>
                </a:lnTo>
                <a:lnTo>
                  <a:pt x="25" y="45"/>
                </a:lnTo>
                <a:lnTo>
                  <a:pt x="25" y="40"/>
                </a:lnTo>
                <a:lnTo>
                  <a:pt x="27" y="36"/>
                </a:lnTo>
                <a:lnTo>
                  <a:pt x="27" y="29"/>
                </a:lnTo>
                <a:lnTo>
                  <a:pt x="18" y="23"/>
                </a:lnTo>
                <a:lnTo>
                  <a:pt x="11" y="7"/>
                </a:lnTo>
                <a:lnTo>
                  <a:pt x="10" y="2"/>
                </a:lnTo>
                <a:lnTo>
                  <a:pt x="8" y="2"/>
                </a:lnTo>
                <a:lnTo>
                  <a:pt x="7" y="0"/>
                </a:lnTo>
                <a:lnTo>
                  <a:pt x="5" y="3"/>
                </a:lnTo>
                <a:lnTo>
                  <a:pt x="7" y="14"/>
                </a:lnTo>
                <a:lnTo>
                  <a:pt x="5" y="26"/>
                </a:lnTo>
                <a:lnTo>
                  <a:pt x="8" y="45"/>
                </a:lnTo>
                <a:lnTo>
                  <a:pt x="1" y="41"/>
                </a:lnTo>
                <a:lnTo>
                  <a:pt x="1" y="43"/>
                </a:lnTo>
                <a:lnTo>
                  <a:pt x="0" y="62"/>
                </a:lnTo>
                <a:lnTo>
                  <a:pt x="7" y="67"/>
                </a:lnTo>
                <a:lnTo>
                  <a:pt x="11" y="63"/>
                </a:lnTo>
                <a:lnTo>
                  <a:pt x="14" y="78"/>
                </a:lnTo>
                <a:lnTo>
                  <a:pt x="18" y="79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91" name="Freeform 553"/>
          <p:cNvSpPr>
            <a:spLocks/>
          </p:cNvSpPr>
          <p:nvPr/>
        </p:nvSpPr>
        <p:spPr bwMode="auto">
          <a:xfrm>
            <a:off x="4127501" y="5176838"/>
            <a:ext cx="79375" cy="101600"/>
          </a:xfrm>
          <a:custGeom>
            <a:avLst/>
            <a:gdLst>
              <a:gd name="T0" fmla="*/ 19 w 50"/>
              <a:gd name="T1" fmla="*/ 61 h 64"/>
              <a:gd name="T2" fmla="*/ 23 w 50"/>
              <a:gd name="T3" fmla="*/ 64 h 64"/>
              <a:gd name="T4" fmla="*/ 28 w 50"/>
              <a:gd name="T5" fmla="*/ 62 h 64"/>
              <a:gd name="T6" fmla="*/ 30 w 50"/>
              <a:gd name="T7" fmla="*/ 58 h 64"/>
              <a:gd name="T8" fmla="*/ 41 w 50"/>
              <a:gd name="T9" fmla="*/ 55 h 64"/>
              <a:gd name="T10" fmla="*/ 41 w 50"/>
              <a:gd name="T11" fmla="*/ 42 h 64"/>
              <a:gd name="T12" fmla="*/ 41 w 50"/>
              <a:gd name="T13" fmla="*/ 39 h 64"/>
              <a:gd name="T14" fmla="*/ 41 w 50"/>
              <a:gd name="T15" fmla="*/ 36 h 64"/>
              <a:gd name="T16" fmla="*/ 43 w 50"/>
              <a:gd name="T17" fmla="*/ 30 h 64"/>
              <a:gd name="T18" fmla="*/ 48 w 50"/>
              <a:gd name="T19" fmla="*/ 13 h 64"/>
              <a:gd name="T20" fmla="*/ 50 w 50"/>
              <a:gd name="T21" fmla="*/ 5 h 64"/>
              <a:gd name="T22" fmla="*/ 46 w 50"/>
              <a:gd name="T23" fmla="*/ 0 h 64"/>
              <a:gd name="T24" fmla="*/ 45 w 50"/>
              <a:gd name="T25" fmla="*/ 0 h 64"/>
              <a:gd name="T26" fmla="*/ 33 w 50"/>
              <a:gd name="T27" fmla="*/ 19 h 64"/>
              <a:gd name="T28" fmla="*/ 13 w 50"/>
              <a:gd name="T29" fmla="*/ 25 h 64"/>
              <a:gd name="T30" fmla="*/ 13 w 50"/>
              <a:gd name="T31" fmla="*/ 31 h 64"/>
              <a:gd name="T32" fmla="*/ 0 w 50"/>
              <a:gd name="T33" fmla="*/ 35 h 64"/>
              <a:gd name="T34" fmla="*/ 7 w 50"/>
              <a:gd name="T35" fmla="*/ 46 h 64"/>
              <a:gd name="T36" fmla="*/ 19 w 50"/>
              <a:gd name="T37" fmla="*/ 61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50" h="64">
                <a:moveTo>
                  <a:pt x="19" y="61"/>
                </a:moveTo>
                <a:lnTo>
                  <a:pt x="23" y="64"/>
                </a:lnTo>
                <a:lnTo>
                  <a:pt x="28" y="62"/>
                </a:lnTo>
                <a:lnTo>
                  <a:pt x="30" y="58"/>
                </a:lnTo>
                <a:lnTo>
                  <a:pt x="41" y="55"/>
                </a:lnTo>
                <a:lnTo>
                  <a:pt x="41" y="42"/>
                </a:lnTo>
                <a:lnTo>
                  <a:pt x="41" y="39"/>
                </a:lnTo>
                <a:lnTo>
                  <a:pt x="41" y="36"/>
                </a:lnTo>
                <a:lnTo>
                  <a:pt x="43" y="30"/>
                </a:lnTo>
                <a:lnTo>
                  <a:pt x="48" y="13"/>
                </a:lnTo>
                <a:lnTo>
                  <a:pt x="50" y="5"/>
                </a:lnTo>
                <a:lnTo>
                  <a:pt x="46" y="0"/>
                </a:lnTo>
                <a:lnTo>
                  <a:pt x="45" y="0"/>
                </a:lnTo>
                <a:lnTo>
                  <a:pt x="33" y="19"/>
                </a:lnTo>
                <a:lnTo>
                  <a:pt x="13" y="25"/>
                </a:lnTo>
                <a:lnTo>
                  <a:pt x="13" y="31"/>
                </a:lnTo>
                <a:lnTo>
                  <a:pt x="0" y="35"/>
                </a:lnTo>
                <a:lnTo>
                  <a:pt x="7" y="46"/>
                </a:lnTo>
                <a:lnTo>
                  <a:pt x="19" y="6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92" name="Freeform 554"/>
          <p:cNvSpPr>
            <a:spLocks/>
          </p:cNvSpPr>
          <p:nvPr/>
        </p:nvSpPr>
        <p:spPr bwMode="auto">
          <a:xfrm>
            <a:off x="4049713" y="5214938"/>
            <a:ext cx="47625" cy="69850"/>
          </a:xfrm>
          <a:custGeom>
            <a:avLst/>
            <a:gdLst>
              <a:gd name="T0" fmla="*/ 28 w 30"/>
              <a:gd name="T1" fmla="*/ 30 h 44"/>
              <a:gd name="T2" fmla="*/ 28 w 30"/>
              <a:gd name="T3" fmla="*/ 23 h 44"/>
              <a:gd name="T4" fmla="*/ 13 w 30"/>
              <a:gd name="T5" fmla="*/ 10 h 44"/>
              <a:gd name="T6" fmla="*/ 0 w 30"/>
              <a:gd name="T7" fmla="*/ 0 h 44"/>
              <a:gd name="T8" fmla="*/ 23 w 30"/>
              <a:gd name="T9" fmla="*/ 44 h 44"/>
              <a:gd name="T10" fmla="*/ 30 w 30"/>
              <a:gd name="T11" fmla="*/ 40 h 44"/>
              <a:gd name="T12" fmla="*/ 28 w 30"/>
              <a:gd name="T13" fmla="*/ 34 h 44"/>
              <a:gd name="T14" fmla="*/ 28 w 30"/>
              <a:gd name="T15" fmla="*/ 30 h 4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30" h="44">
                <a:moveTo>
                  <a:pt x="28" y="30"/>
                </a:moveTo>
                <a:lnTo>
                  <a:pt x="28" y="23"/>
                </a:lnTo>
                <a:lnTo>
                  <a:pt x="13" y="10"/>
                </a:lnTo>
                <a:lnTo>
                  <a:pt x="0" y="0"/>
                </a:lnTo>
                <a:lnTo>
                  <a:pt x="23" y="44"/>
                </a:lnTo>
                <a:lnTo>
                  <a:pt x="30" y="40"/>
                </a:lnTo>
                <a:lnTo>
                  <a:pt x="28" y="34"/>
                </a:lnTo>
                <a:lnTo>
                  <a:pt x="28" y="3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93" name="Freeform 555"/>
          <p:cNvSpPr>
            <a:spLocks/>
          </p:cNvSpPr>
          <p:nvPr/>
        </p:nvSpPr>
        <p:spPr bwMode="auto">
          <a:xfrm>
            <a:off x="4019551" y="5197475"/>
            <a:ext cx="23813" cy="50800"/>
          </a:xfrm>
          <a:custGeom>
            <a:avLst/>
            <a:gdLst>
              <a:gd name="T0" fmla="*/ 15 w 15"/>
              <a:gd name="T1" fmla="*/ 32 h 32"/>
              <a:gd name="T2" fmla="*/ 5 w 15"/>
              <a:gd name="T3" fmla="*/ 22 h 32"/>
              <a:gd name="T4" fmla="*/ 0 w 15"/>
              <a:gd name="T5" fmla="*/ 4 h 32"/>
              <a:gd name="T6" fmla="*/ 5 w 15"/>
              <a:gd name="T7" fmla="*/ 0 h 32"/>
              <a:gd name="T8" fmla="*/ 15 w 15"/>
              <a:gd name="T9" fmla="*/ 32 h 3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5" h="32">
                <a:moveTo>
                  <a:pt x="15" y="32"/>
                </a:moveTo>
                <a:lnTo>
                  <a:pt x="5" y="22"/>
                </a:lnTo>
                <a:lnTo>
                  <a:pt x="0" y="4"/>
                </a:lnTo>
                <a:lnTo>
                  <a:pt x="5" y="0"/>
                </a:lnTo>
                <a:lnTo>
                  <a:pt x="15" y="3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94" name="Freeform 556"/>
          <p:cNvSpPr>
            <a:spLocks/>
          </p:cNvSpPr>
          <p:nvPr/>
        </p:nvSpPr>
        <p:spPr bwMode="auto">
          <a:xfrm>
            <a:off x="4051301" y="5189538"/>
            <a:ext cx="49213" cy="49213"/>
          </a:xfrm>
          <a:custGeom>
            <a:avLst/>
            <a:gdLst>
              <a:gd name="T0" fmla="*/ 11 w 31"/>
              <a:gd name="T1" fmla="*/ 20 h 31"/>
              <a:gd name="T2" fmla="*/ 30 w 31"/>
              <a:gd name="T3" fmla="*/ 31 h 31"/>
              <a:gd name="T4" fmla="*/ 31 w 31"/>
              <a:gd name="T5" fmla="*/ 26 h 31"/>
              <a:gd name="T6" fmla="*/ 29 w 31"/>
              <a:gd name="T7" fmla="*/ 20 h 31"/>
              <a:gd name="T8" fmla="*/ 26 w 31"/>
              <a:gd name="T9" fmla="*/ 13 h 31"/>
              <a:gd name="T10" fmla="*/ 25 w 31"/>
              <a:gd name="T11" fmla="*/ 11 h 31"/>
              <a:gd name="T12" fmla="*/ 23 w 31"/>
              <a:gd name="T13" fmla="*/ 11 h 31"/>
              <a:gd name="T14" fmla="*/ 22 w 31"/>
              <a:gd name="T15" fmla="*/ 9 h 31"/>
              <a:gd name="T16" fmla="*/ 20 w 31"/>
              <a:gd name="T17" fmla="*/ 9 h 31"/>
              <a:gd name="T18" fmla="*/ 14 w 31"/>
              <a:gd name="T19" fmla="*/ 7 h 31"/>
              <a:gd name="T20" fmla="*/ 5 w 31"/>
              <a:gd name="T21" fmla="*/ 4 h 31"/>
              <a:gd name="T22" fmla="*/ 0 w 31"/>
              <a:gd name="T23" fmla="*/ 0 h 31"/>
              <a:gd name="T24" fmla="*/ 5 w 31"/>
              <a:gd name="T25" fmla="*/ 16 h 31"/>
              <a:gd name="T26" fmla="*/ 11 w 31"/>
              <a:gd name="T27" fmla="*/ 20 h 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31" h="31">
                <a:moveTo>
                  <a:pt x="11" y="20"/>
                </a:moveTo>
                <a:lnTo>
                  <a:pt x="30" y="31"/>
                </a:lnTo>
                <a:lnTo>
                  <a:pt x="31" y="26"/>
                </a:lnTo>
                <a:lnTo>
                  <a:pt x="29" y="20"/>
                </a:lnTo>
                <a:lnTo>
                  <a:pt x="26" y="13"/>
                </a:lnTo>
                <a:lnTo>
                  <a:pt x="25" y="11"/>
                </a:lnTo>
                <a:lnTo>
                  <a:pt x="23" y="11"/>
                </a:lnTo>
                <a:lnTo>
                  <a:pt x="22" y="9"/>
                </a:lnTo>
                <a:lnTo>
                  <a:pt x="20" y="9"/>
                </a:lnTo>
                <a:lnTo>
                  <a:pt x="14" y="7"/>
                </a:lnTo>
                <a:lnTo>
                  <a:pt x="5" y="4"/>
                </a:lnTo>
                <a:lnTo>
                  <a:pt x="0" y="0"/>
                </a:lnTo>
                <a:lnTo>
                  <a:pt x="5" y="16"/>
                </a:lnTo>
                <a:lnTo>
                  <a:pt x="11" y="2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95" name="Freeform 557"/>
          <p:cNvSpPr>
            <a:spLocks/>
          </p:cNvSpPr>
          <p:nvPr/>
        </p:nvSpPr>
        <p:spPr bwMode="auto">
          <a:xfrm>
            <a:off x="4044951" y="5137150"/>
            <a:ext cx="52388" cy="69850"/>
          </a:xfrm>
          <a:custGeom>
            <a:avLst/>
            <a:gdLst>
              <a:gd name="T0" fmla="*/ 31 w 33"/>
              <a:gd name="T1" fmla="*/ 44 h 44"/>
              <a:gd name="T2" fmla="*/ 33 w 33"/>
              <a:gd name="T3" fmla="*/ 38 h 44"/>
              <a:gd name="T4" fmla="*/ 23 w 33"/>
              <a:gd name="T5" fmla="*/ 23 h 44"/>
              <a:gd name="T6" fmla="*/ 22 w 33"/>
              <a:gd name="T7" fmla="*/ 19 h 44"/>
              <a:gd name="T8" fmla="*/ 19 w 33"/>
              <a:gd name="T9" fmla="*/ 12 h 44"/>
              <a:gd name="T10" fmla="*/ 19 w 33"/>
              <a:gd name="T11" fmla="*/ 10 h 44"/>
              <a:gd name="T12" fmla="*/ 1 w 33"/>
              <a:gd name="T13" fmla="*/ 0 h 44"/>
              <a:gd name="T14" fmla="*/ 0 w 33"/>
              <a:gd name="T15" fmla="*/ 4 h 44"/>
              <a:gd name="T16" fmla="*/ 0 w 33"/>
              <a:gd name="T17" fmla="*/ 12 h 44"/>
              <a:gd name="T18" fmla="*/ 3 w 33"/>
              <a:gd name="T19" fmla="*/ 18 h 44"/>
              <a:gd name="T20" fmla="*/ 9 w 33"/>
              <a:gd name="T21" fmla="*/ 26 h 44"/>
              <a:gd name="T22" fmla="*/ 31 w 33"/>
              <a:gd name="T23" fmla="*/ 44 h 4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33" h="44">
                <a:moveTo>
                  <a:pt x="31" y="44"/>
                </a:moveTo>
                <a:lnTo>
                  <a:pt x="33" y="38"/>
                </a:lnTo>
                <a:lnTo>
                  <a:pt x="23" y="23"/>
                </a:lnTo>
                <a:lnTo>
                  <a:pt x="22" y="19"/>
                </a:lnTo>
                <a:lnTo>
                  <a:pt x="19" y="12"/>
                </a:lnTo>
                <a:lnTo>
                  <a:pt x="19" y="10"/>
                </a:lnTo>
                <a:lnTo>
                  <a:pt x="1" y="0"/>
                </a:lnTo>
                <a:lnTo>
                  <a:pt x="0" y="4"/>
                </a:lnTo>
                <a:lnTo>
                  <a:pt x="0" y="12"/>
                </a:lnTo>
                <a:lnTo>
                  <a:pt x="3" y="18"/>
                </a:lnTo>
                <a:lnTo>
                  <a:pt x="9" y="26"/>
                </a:lnTo>
                <a:lnTo>
                  <a:pt x="31" y="4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96" name="Freeform 558"/>
          <p:cNvSpPr>
            <a:spLocks/>
          </p:cNvSpPr>
          <p:nvPr/>
        </p:nvSpPr>
        <p:spPr bwMode="auto">
          <a:xfrm>
            <a:off x="4011613" y="5156200"/>
            <a:ext cx="22225" cy="39688"/>
          </a:xfrm>
          <a:custGeom>
            <a:avLst/>
            <a:gdLst>
              <a:gd name="T0" fmla="*/ 9 w 14"/>
              <a:gd name="T1" fmla="*/ 25 h 25"/>
              <a:gd name="T2" fmla="*/ 13 w 14"/>
              <a:gd name="T3" fmla="*/ 17 h 25"/>
              <a:gd name="T4" fmla="*/ 14 w 14"/>
              <a:gd name="T5" fmla="*/ 15 h 25"/>
              <a:gd name="T6" fmla="*/ 7 w 14"/>
              <a:gd name="T7" fmla="*/ 13 h 25"/>
              <a:gd name="T8" fmla="*/ 10 w 14"/>
              <a:gd name="T9" fmla="*/ 8 h 25"/>
              <a:gd name="T10" fmla="*/ 3 w 14"/>
              <a:gd name="T11" fmla="*/ 0 h 25"/>
              <a:gd name="T12" fmla="*/ 0 w 14"/>
              <a:gd name="T13" fmla="*/ 21 h 25"/>
              <a:gd name="T14" fmla="*/ 9 w 14"/>
              <a:gd name="T15" fmla="*/ 25 h 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4" h="25">
                <a:moveTo>
                  <a:pt x="9" y="25"/>
                </a:moveTo>
                <a:lnTo>
                  <a:pt x="13" y="17"/>
                </a:lnTo>
                <a:lnTo>
                  <a:pt x="14" y="15"/>
                </a:lnTo>
                <a:lnTo>
                  <a:pt x="7" y="13"/>
                </a:lnTo>
                <a:lnTo>
                  <a:pt x="10" y="8"/>
                </a:lnTo>
                <a:lnTo>
                  <a:pt x="3" y="0"/>
                </a:lnTo>
                <a:lnTo>
                  <a:pt x="0" y="21"/>
                </a:lnTo>
                <a:lnTo>
                  <a:pt x="9" y="25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97" name="Freeform 559"/>
          <p:cNvSpPr>
            <a:spLocks/>
          </p:cNvSpPr>
          <p:nvPr/>
        </p:nvSpPr>
        <p:spPr bwMode="auto">
          <a:xfrm>
            <a:off x="4043363" y="5106988"/>
            <a:ext cx="15875" cy="28575"/>
          </a:xfrm>
          <a:custGeom>
            <a:avLst/>
            <a:gdLst>
              <a:gd name="T0" fmla="*/ 10 w 10"/>
              <a:gd name="T1" fmla="*/ 18 h 18"/>
              <a:gd name="T2" fmla="*/ 8 w 10"/>
              <a:gd name="T3" fmla="*/ 4 h 18"/>
              <a:gd name="T4" fmla="*/ 0 w 10"/>
              <a:gd name="T5" fmla="*/ 0 h 18"/>
              <a:gd name="T6" fmla="*/ 1 w 10"/>
              <a:gd name="T7" fmla="*/ 9 h 18"/>
              <a:gd name="T8" fmla="*/ 10 w 10"/>
              <a:gd name="T9" fmla="*/ 18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0" h="18">
                <a:moveTo>
                  <a:pt x="10" y="18"/>
                </a:moveTo>
                <a:lnTo>
                  <a:pt x="8" y="4"/>
                </a:lnTo>
                <a:lnTo>
                  <a:pt x="0" y="0"/>
                </a:lnTo>
                <a:lnTo>
                  <a:pt x="1" y="9"/>
                </a:lnTo>
                <a:lnTo>
                  <a:pt x="10" y="18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98" name="Freeform 560"/>
          <p:cNvSpPr>
            <a:spLocks/>
          </p:cNvSpPr>
          <p:nvPr/>
        </p:nvSpPr>
        <p:spPr bwMode="auto">
          <a:xfrm>
            <a:off x="4005263" y="5106988"/>
            <a:ext cx="14288" cy="14288"/>
          </a:xfrm>
          <a:custGeom>
            <a:avLst/>
            <a:gdLst>
              <a:gd name="T0" fmla="*/ 6 w 9"/>
              <a:gd name="T1" fmla="*/ 9 h 9"/>
              <a:gd name="T2" fmla="*/ 9 w 9"/>
              <a:gd name="T3" fmla="*/ 8 h 9"/>
              <a:gd name="T4" fmla="*/ 9 w 9"/>
              <a:gd name="T5" fmla="*/ 5 h 9"/>
              <a:gd name="T6" fmla="*/ 6 w 9"/>
              <a:gd name="T7" fmla="*/ 1 h 9"/>
              <a:gd name="T8" fmla="*/ 2 w 9"/>
              <a:gd name="T9" fmla="*/ 0 h 9"/>
              <a:gd name="T10" fmla="*/ 0 w 9"/>
              <a:gd name="T11" fmla="*/ 1 h 9"/>
              <a:gd name="T12" fmla="*/ 2 w 9"/>
              <a:gd name="T13" fmla="*/ 5 h 9"/>
              <a:gd name="T14" fmla="*/ 3 w 9"/>
              <a:gd name="T15" fmla="*/ 9 h 9"/>
              <a:gd name="T16" fmla="*/ 6 w 9"/>
              <a:gd name="T17" fmla="*/ 9 h 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9" h="9">
                <a:moveTo>
                  <a:pt x="6" y="9"/>
                </a:moveTo>
                <a:lnTo>
                  <a:pt x="9" y="8"/>
                </a:lnTo>
                <a:lnTo>
                  <a:pt x="9" y="5"/>
                </a:lnTo>
                <a:lnTo>
                  <a:pt x="6" y="1"/>
                </a:lnTo>
                <a:lnTo>
                  <a:pt x="2" y="0"/>
                </a:lnTo>
                <a:lnTo>
                  <a:pt x="0" y="1"/>
                </a:lnTo>
                <a:lnTo>
                  <a:pt x="2" y="5"/>
                </a:lnTo>
                <a:lnTo>
                  <a:pt x="3" y="9"/>
                </a:lnTo>
                <a:lnTo>
                  <a:pt x="6" y="9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99" name="Freeform 561"/>
          <p:cNvSpPr>
            <a:spLocks/>
          </p:cNvSpPr>
          <p:nvPr/>
        </p:nvSpPr>
        <p:spPr bwMode="auto">
          <a:xfrm>
            <a:off x="4056063" y="5053013"/>
            <a:ext cx="23813" cy="36513"/>
          </a:xfrm>
          <a:custGeom>
            <a:avLst/>
            <a:gdLst>
              <a:gd name="T0" fmla="*/ 15 w 15"/>
              <a:gd name="T1" fmla="*/ 23 h 23"/>
              <a:gd name="T2" fmla="*/ 8 w 15"/>
              <a:gd name="T3" fmla="*/ 23 h 23"/>
              <a:gd name="T4" fmla="*/ 5 w 15"/>
              <a:gd name="T5" fmla="*/ 11 h 23"/>
              <a:gd name="T6" fmla="*/ 0 w 15"/>
              <a:gd name="T7" fmla="*/ 0 h 23"/>
              <a:gd name="T8" fmla="*/ 13 w 15"/>
              <a:gd name="T9" fmla="*/ 1 h 23"/>
              <a:gd name="T10" fmla="*/ 13 w 15"/>
              <a:gd name="T11" fmla="*/ 11 h 23"/>
              <a:gd name="T12" fmla="*/ 15 w 15"/>
              <a:gd name="T13" fmla="*/ 23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5" h="23">
                <a:moveTo>
                  <a:pt x="15" y="23"/>
                </a:moveTo>
                <a:lnTo>
                  <a:pt x="8" y="23"/>
                </a:lnTo>
                <a:lnTo>
                  <a:pt x="5" y="11"/>
                </a:lnTo>
                <a:lnTo>
                  <a:pt x="0" y="0"/>
                </a:lnTo>
                <a:lnTo>
                  <a:pt x="13" y="1"/>
                </a:lnTo>
                <a:lnTo>
                  <a:pt x="13" y="11"/>
                </a:lnTo>
                <a:lnTo>
                  <a:pt x="15" y="2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00" name="Freeform 562"/>
          <p:cNvSpPr>
            <a:spLocks/>
          </p:cNvSpPr>
          <p:nvPr/>
        </p:nvSpPr>
        <p:spPr bwMode="auto">
          <a:xfrm>
            <a:off x="4038601" y="5060950"/>
            <a:ext cx="19050" cy="26988"/>
          </a:xfrm>
          <a:custGeom>
            <a:avLst/>
            <a:gdLst>
              <a:gd name="T0" fmla="*/ 12 w 12"/>
              <a:gd name="T1" fmla="*/ 17 h 17"/>
              <a:gd name="T2" fmla="*/ 12 w 12"/>
              <a:gd name="T3" fmla="*/ 6 h 17"/>
              <a:gd name="T4" fmla="*/ 11 w 12"/>
              <a:gd name="T5" fmla="*/ 2 h 17"/>
              <a:gd name="T6" fmla="*/ 3 w 12"/>
              <a:gd name="T7" fmla="*/ 0 h 17"/>
              <a:gd name="T8" fmla="*/ 0 w 12"/>
              <a:gd name="T9" fmla="*/ 2 h 17"/>
              <a:gd name="T10" fmla="*/ 0 w 12"/>
              <a:gd name="T11" fmla="*/ 3 h 17"/>
              <a:gd name="T12" fmla="*/ 3 w 12"/>
              <a:gd name="T13" fmla="*/ 6 h 17"/>
              <a:gd name="T14" fmla="*/ 5 w 12"/>
              <a:gd name="T15" fmla="*/ 7 h 17"/>
              <a:gd name="T16" fmla="*/ 5 w 12"/>
              <a:gd name="T17" fmla="*/ 13 h 17"/>
              <a:gd name="T18" fmla="*/ 11 w 12"/>
              <a:gd name="T19" fmla="*/ 17 h 17"/>
              <a:gd name="T20" fmla="*/ 12 w 12"/>
              <a:gd name="T21" fmla="*/ 17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2" h="17">
                <a:moveTo>
                  <a:pt x="12" y="17"/>
                </a:moveTo>
                <a:lnTo>
                  <a:pt x="12" y="6"/>
                </a:lnTo>
                <a:lnTo>
                  <a:pt x="11" y="2"/>
                </a:lnTo>
                <a:lnTo>
                  <a:pt x="3" y="0"/>
                </a:lnTo>
                <a:lnTo>
                  <a:pt x="0" y="2"/>
                </a:lnTo>
                <a:lnTo>
                  <a:pt x="0" y="3"/>
                </a:lnTo>
                <a:lnTo>
                  <a:pt x="3" y="6"/>
                </a:lnTo>
                <a:lnTo>
                  <a:pt x="5" y="7"/>
                </a:lnTo>
                <a:lnTo>
                  <a:pt x="5" y="13"/>
                </a:lnTo>
                <a:lnTo>
                  <a:pt x="11" y="17"/>
                </a:lnTo>
                <a:lnTo>
                  <a:pt x="12" y="17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01" name="Freeform 563"/>
          <p:cNvSpPr>
            <a:spLocks/>
          </p:cNvSpPr>
          <p:nvPr/>
        </p:nvSpPr>
        <p:spPr bwMode="auto">
          <a:xfrm>
            <a:off x="4011613" y="4986338"/>
            <a:ext cx="22225" cy="36513"/>
          </a:xfrm>
          <a:custGeom>
            <a:avLst/>
            <a:gdLst>
              <a:gd name="T0" fmla="*/ 10 w 14"/>
              <a:gd name="T1" fmla="*/ 23 h 23"/>
              <a:gd name="T2" fmla="*/ 14 w 14"/>
              <a:gd name="T3" fmla="*/ 15 h 23"/>
              <a:gd name="T4" fmla="*/ 13 w 14"/>
              <a:gd name="T5" fmla="*/ 12 h 23"/>
              <a:gd name="T6" fmla="*/ 11 w 14"/>
              <a:gd name="T7" fmla="*/ 9 h 23"/>
              <a:gd name="T8" fmla="*/ 13 w 14"/>
              <a:gd name="T9" fmla="*/ 1 h 23"/>
              <a:gd name="T10" fmla="*/ 7 w 14"/>
              <a:gd name="T11" fmla="*/ 0 h 23"/>
              <a:gd name="T12" fmla="*/ 0 w 14"/>
              <a:gd name="T13" fmla="*/ 12 h 23"/>
              <a:gd name="T14" fmla="*/ 5 w 14"/>
              <a:gd name="T15" fmla="*/ 20 h 23"/>
              <a:gd name="T16" fmla="*/ 10 w 14"/>
              <a:gd name="T17" fmla="*/ 23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4" h="23">
                <a:moveTo>
                  <a:pt x="10" y="23"/>
                </a:moveTo>
                <a:lnTo>
                  <a:pt x="14" y="15"/>
                </a:lnTo>
                <a:lnTo>
                  <a:pt x="13" y="12"/>
                </a:lnTo>
                <a:lnTo>
                  <a:pt x="11" y="9"/>
                </a:lnTo>
                <a:lnTo>
                  <a:pt x="13" y="1"/>
                </a:lnTo>
                <a:lnTo>
                  <a:pt x="7" y="0"/>
                </a:lnTo>
                <a:lnTo>
                  <a:pt x="0" y="12"/>
                </a:lnTo>
                <a:lnTo>
                  <a:pt x="5" y="20"/>
                </a:lnTo>
                <a:lnTo>
                  <a:pt x="10" y="2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02" name="Freeform 564"/>
          <p:cNvSpPr>
            <a:spLocks/>
          </p:cNvSpPr>
          <p:nvPr/>
        </p:nvSpPr>
        <p:spPr bwMode="auto">
          <a:xfrm>
            <a:off x="4038601" y="4935538"/>
            <a:ext cx="58738" cy="74613"/>
          </a:xfrm>
          <a:custGeom>
            <a:avLst/>
            <a:gdLst>
              <a:gd name="T0" fmla="*/ 0 w 37"/>
              <a:gd name="T1" fmla="*/ 47 h 47"/>
              <a:gd name="T2" fmla="*/ 9 w 37"/>
              <a:gd name="T3" fmla="*/ 38 h 47"/>
              <a:gd name="T4" fmla="*/ 20 w 37"/>
              <a:gd name="T5" fmla="*/ 30 h 47"/>
              <a:gd name="T6" fmla="*/ 23 w 37"/>
              <a:gd name="T7" fmla="*/ 38 h 47"/>
              <a:gd name="T8" fmla="*/ 27 w 37"/>
              <a:gd name="T9" fmla="*/ 36 h 47"/>
              <a:gd name="T10" fmla="*/ 35 w 37"/>
              <a:gd name="T11" fmla="*/ 29 h 47"/>
              <a:gd name="T12" fmla="*/ 37 w 37"/>
              <a:gd name="T13" fmla="*/ 12 h 47"/>
              <a:gd name="T14" fmla="*/ 37 w 37"/>
              <a:gd name="T15" fmla="*/ 8 h 47"/>
              <a:gd name="T16" fmla="*/ 23 w 37"/>
              <a:gd name="T17" fmla="*/ 0 h 47"/>
              <a:gd name="T18" fmla="*/ 22 w 37"/>
              <a:gd name="T19" fmla="*/ 18 h 47"/>
              <a:gd name="T20" fmla="*/ 16 w 37"/>
              <a:gd name="T21" fmla="*/ 12 h 47"/>
              <a:gd name="T22" fmla="*/ 11 w 37"/>
              <a:gd name="T23" fmla="*/ 15 h 47"/>
              <a:gd name="T24" fmla="*/ 9 w 37"/>
              <a:gd name="T25" fmla="*/ 23 h 47"/>
              <a:gd name="T26" fmla="*/ 0 w 37"/>
              <a:gd name="T27" fmla="*/ 29 h 47"/>
              <a:gd name="T28" fmla="*/ 0 w 37"/>
              <a:gd name="T29" fmla="*/ 47 h 4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37" h="47">
                <a:moveTo>
                  <a:pt x="0" y="47"/>
                </a:moveTo>
                <a:lnTo>
                  <a:pt x="9" y="38"/>
                </a:lnTo>
                <a:lnTo>
                  <a:pt x="20" y="30"/>
                </a:lnTo>
                <a:lnTo>
                  <a:pt x="23" y="38"/>
                </a:lnTo>
                <a:lnTo>
                  <a:pt x="27" y="36"/>
                </a:lnTo>
                <a:lnTo>
                  <a:pt x="35" y="29"/>
                </a:lnTo>
                <a:lnTo>
                  <a:pt x="37" y="12"/>
                </a:lnTo>
                <a:lnTo>
                  <a:pt x="37" y="8"/>
                </a:lnTo>
                <a:lnTo>
                  <a:pt x="23" y="0"/>
                </a:lnTo>
                <a:lnTo>
                  <a:pt x="22" y="18"/>
                </a:lnTo>
                <a:lnTo>
                  <a:pt x="16" y="12"/>
                </a:lnTo>
                <a:lnTo>
                  <a:pt x="11" y="15"/>
                </a:lnTo>
                <a:lnTo>
                  <a:pt x="9" y="23"/>
                </a:lnTo>
                <a:lnTo>
                  <a:pt x="0" y="29"/>
                </a:lnTo>
                <a:lnTo>
                  <a:pt x="0" y="47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03" name="Freeform 565"/>
          <p:cNvSpPr>
            <a:spLocks/>
          </p:cNvSpPr>
          <p:nvPr/>
        </p:nvSpPr>
        <p:spPr bwMode="auto">
          <a:xfrm>
            <a:off x="4083051" y="4867275"/>
            <a:ext cx="26988" cy="30163"/>
          </a:xfrm>
          <a:custGeom>
            <a:avLst/>
            <a:gdLst>
              <a:gd name="T0" fmla="*/ 9 w 17"/>
              <a:gd name="T1" fmla="*/ 19 h 19"/>
              <a:gd name="T2" fmla="*/ 16 w 17"/>
              <a:gd name="T3" fmla="*/ 13 h 19"/>
              <a:gd name="T4" fmla="*/ 17 w 17"/>
              <a:gd name="T5" fmla="*/ 13 h 19"/>
              <a:gd name="T6" fmla="*/ 14 w 17"/>
              <a:gd name="T7" fmla="*/ 2 h 19"/>
              <a:gd name="T8" fmla="*/ 7 w 17"/>
              <a:gd name="T9" fmla="*/ 0 h 19"/>
              <a:gd name="T10" fmla="*/ 0 w 17"/>
              <a:gd name="T11" fmla="*/ 8 h 19"/>
              <a:gd name="T12" fmla="*/ 9 w 17"/>
              <a:gd name="T13" fmla="*/ 19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7" h="19">
                <a:moveTo>
                  <a:pt x="9" y="19"/>
                </a:moveTo>
                <a:lnTo>
                  <a:pt x="16" y="13"/>
                </a:lnTo>
                <a:lnTo>
                  <a:pt x="17" y="13"/>
                </a:lnTo>
                <a:lnTo>
                  <a:pt x="14" y="2"/>
                </a:lnTo>
                <a:lnTo>
                  <a:pt x="7" y="0"/>
                </a:lnTo>
                <a:lnTo>
                  <a:pt x="0" y="8"/>
                </a:lnTo>
                <a:lnTo>
                  <a:pt x="9" y="19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04" name="Freeform 566"/>
          <p:cNvSpPr>
            <a:spLocks/>
          </p:cNvSpPr>
          <p:nvPr/>
        </p:nvSpPr>
        <p:spPr bwMode="auto">
          <a:xfrm>
            <a:off x="4094163" y="4727575"/>
            <a:ext cx="15875" cy="23813"/>
          </a:xfrm>
          <a:custGeom>
            <a:avLst/>
            <a:gdLst>
              <a:gd name="T0" fmla="*/ 7 w 10"/>
              <a:gd name="T1" fmla="*/ 15 h 15"/>
              <a:gd name="T2" fmla="*/ 9 w 10"/>
              <a:gd name="T3" fmla="*/ 14 h 15"/>
              <a:gd name="T4" fmla="*/ 10 w 10"/>
              <a:gd name="T5" fmla="*/ 0 h 15"/>
              <a:gd name="T6" fmla="*/ 2 w 10"/>
              <a:gd name="T7" fmla="*/ 4 h 15"/>
              <a:gd name="T8" fmla="*/ 0 w 10"/>
              <a:gd name="T9" fmla="*/ 15 h 15"/>
              <a:gd name="T10" fmla="*/ 7 w 10"/>
              <a:gd name="T11" fmla="*/ 15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0" h="15">
                <a:moveTo>
                  <a:pt x="7" y="15"/>
                </a:moveTo>
                <a:lnTo>
                  <a:pt x="9" y="14"/>
                </a:lnTo>
                <a:lnTo>
                  <a:pt x="10" y="0"/>
                </a:lnTo>
                <a:lnTo>
                  <a:pt x="2" y="4"/>
                </a:lnTo>
                <a:lnTo>
                  <a:pt x="0" y="15"/>
                </a:lnTo>
                <a:lnTo>
                  <a:pt x="7" y="15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05" name="Freeform 567"/>
          <p:cNvSpPr>
            <a:spLocks/>
          </p:cNvSpPr>
          <p:nvPr/>
        </p:nvSpPr>
        <p:spPr bwMode="auto">
          <a:xfrm>
            <a:off x="4094163" y="4689475"/>
            <a:ext cx="17463" cy="20638"/>
          </a:xfrm>
          <a:custGeom>
            <a:avLst/>
            <a:gdLst>
              <a:gd name="T0" fmla="*/ 4 w 11"/>
              <a:gd name="T1" fmla="*/ 13 h 13"/>
              <a:gd name="T2" fmla="*/ 11 w 11"/>
              <a:gd name="T3" fmla="*/ 8 h 13"/>
              <a:gd name="T4" fmla="*/ 9 w 11"/>
              <a:gd name="T5" fmla="*/ 0 h 13"/>
              <a:gd name="T6" fmla="*/ 0 w 11"/>
              <a:gd name="T7" fmla="*/ 2 h 13"/>
              <a:gd name="T8" fmla="*/ 4 w 11"/>
              <a:gd name="T9" fmla="*/ 13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1" h="13">
                <a:moveTo>
                  <a:pt x="4" y="13"/>
                </a:moveTo>
                <a:lnTo>
                  <a:pt x="11" y="8"/>
                </a:lnTo>
                <a:lnTo>
                  <a:pt x="9" y="0"/>
                </a:lnTo>
                <a:lnTo>
                  <a:pt x="0" y="2"/>
                </a:lnTo>
                <a:lnTo>
                  <a:pt x="4" y="1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06" name="Freeform 568"/>
          <p:cNvSpPr>
            <a:spLocks/>
          </p:cNvSpPr>
          <p:nvPr/>
        </p:nvSpPr>
        <p:spPr bwMode="auto">
          <a:xfrm>
            <a:off x="4105276" y="4649788"/>
            <a:ext cx="80963" cy="53975"/>
          </a:xfrm>
          <a:custGeom>
            <a:avLst/>
            <a:gdLst>
              <a:gd name="T0" fmla="*/ 14 w 51"/>
              <a:gd name="T1" fmla="*/ 34 h 34"/>
              <a:gd name="T2" fmla="*/ 34 w 51"/>
              <a:gd name="T3" fmla="*/ 25 h 34"/>
              <a:gd name="T4" fmla="*/ 51 w 51"/>
              <a:gd name="T5" fmla="*/ 25 h 34"/>
              <a:gd name="T6" fmla="*/ 51 w 51"/>
              <a:gd name="T7" fmla="*/ 17 h 34"/>
              <a:gd name="T8" fmla="*/ 32 w 51"/>
              <a:gd name="T9" fmla="*/ 12 h 34"/>
              <a:gd name="T10" fmla="*/ 17 w 51"/>
              <a:gd name="T11" fmla="*/ 0 h 34"/>
              <a:gd name="T12" fmla="*/ 8 w 51"/>
              <a:gd name="T13" fmla="*/ 2 h 34"/>
              <a:gd name="T14" fmla="*/ 11 w 51"/>
              <a:gd name="T15" fmla="*/ 7 h 34"/>
              <a:gd name="T16" fmla="*/ 0 w 51"/>
              <a:gd name="T17" fmla="*/ 11 h 34"/>
              <a:gd name="T18" fmla="*/ 18 w 51"/>
              <a:gd name="T19" fmla="*/ 19 h 34"/>
              <a:gd name="T20" fmla="*/ 8 w 51"/>
              <a:gd name="T21" fmla="*/ 25 h 34"/>
              <a:gd name="T22" fmla="*/ 14 w 51"/>
              <a:gd name="T23" fmla="*/ 34 h 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51" h="34">
                <a:moveTo>
                  <a:pt x="14" y="34"/>
                </a:moveTo>
                <a:lnTo>
                  <a:pt x="34" y="25"/>
                </a:lnTo>
                <a:lnTo>
                  <a:pt x="51" y="25"/>
                </a:lnTo>
                <a:lnTo>
                  <a:pt x="51" y="17"/>
                </a:lnTo>
                <a:lnTo>
                  <a:pt x="32" y="12"/>
                </a:lnTo>
                <a:lnTo>
                  <a:pt x="17" y="0"/>
                </a:lnTo>
                <a:lnTo>
                  <a:pt x="8" y="2"/>
                </a:lnTo>
                <a:lnTo>
                  <a:pt x="11" y="7"/>
                </a:lnTo>
                <a:lnTo>
                  <a:pt x="0" y="11"/>
                </a:lnTo>
                <a:lnTo>
                  <a:pt x="18" y="19"/>
                </a:lnTo>
                <a:lnTo>
                  <a:pt x="8" y="25"/>
                </a:lnTo>
                <a:lnTo>
                  <a:pt x="14" y="3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07" name="Freeform 569"/>
          <p:cNvSpPr>
            <a:spLocks/>
          </p:cNvSpPr>
          <p:nvPr/>
        </p:nvSpPr>
        <p:spPr bwMode="auto">
          <a:xfrm>
            <a:off x="4144963" y="4597400"/>
            <a:ext cx="30163" cy="50800"/>
          </a:xfrm>
          <a:custGeom>
            <a:avLst/>
            <a:gdLst>
              <a:gd name="T0" fmla="*/ 9 w 19"/>
              <a:gd name="T1" fmla="*/ 32 h 32"/>
              <a:gd name="T2" fmla="*/ 12 w 19"/>
              <a:gd name="T3" fmla="*/ 29 h 32"/>
              <a:gd name="T4" fmla="*/ 15 w 19"/>
              <a:gd name="T5" fmla="*/ 26 h 32"/>
              <a:gd name="T6" fmla="*/ 19 w 19"/>
              <a:gd name="T7" fmla="*/ 15 h 32"/>
              <a:gd name="T8" fmla="*/ 19 w 19"/>
              <a:gd name="T9" fmla="*/ 5 h 32"/>
              <a:gd name="T10" fmla="*/ 12 w 19"/>
              <a:gd name="T11" fmla="*/ 7 h 32"/>
              <a:gd name="T12" fmla="*/ 9 w 19"/>
              <a:gd name="T13" fmla="*/ 0 h 32"/>
              <a:gd name="T14" fmla="*/ 2 w 19"/>
              <a:gd name="T15" fmla="*/ 0 h 32"/>
              <a:gd name="T16" fmla="*/ 0 w 19"/>
              <a:gd name="T17" fmla="*/ 10 h 32"/>
              <a:gd name="T18" fmla="*/ 5 w 19"/>
              <a:gd name="T19" fmla="*/ 10 h 32"/>
              <a:gd name="T20" fmla="*/ 4 w 19"/>
              <a:gd name="T21" fmla="*/ 20 h 32"/>
              <a:gd name="T22" fmla="*/ 2 w 19"/>
              <a:gd name="T23" fmla="*/ 21 h 32"/>
              <a:gd name="T24" fmla="*/ 1 w 19"/>
              <a:gd name="T25" fmla="*/ 24 h 32"/>
              <a:gd name="T26" fmla="*/ 2 w 19"/>
              <a:gd name="T27" fmla="*/ 29 h 32"/>
              <a:gd name="T28" fmla="*/ 7 w 19"/>
              <a:gd name="T29" fmla="*/ 32 h 32"/>
              <a:gd name="T30" fmla="*/ 9 w 19"/>
              <a:gd name="T31" fmla="*/ 32 h 3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19" h="32">
                <a:moveTo>
                  <a:pt x="9" y="32"/>
                </a:moveTo>
                <a:lnTo>
                  <a:pt x="12" y="29"/>
                </a:lnTo>
                <a:lnTo>
                  <a:pt x="15" y="26"/>
                </a:lnTo>
                <a:lnTo>
                  <a:pt x="19" y="15"/>
                </a:lnTo>
                <a:lnTo>
                  <a:pt x="19" y="5"/>
                </a:lnTo>
                <a:lnTo>
                  <a:pt x="12" y="7"/>
                </a:lnTo>
                <a:lnTo>
                  <a:pt x="9" y="0"/>
                </a:lnTo>
                <a:lnTo>
                  <a:pt x="2" y="0"/>
                </a:lnTo>
                <a:lnTo>
                  <a:pt x="0" y="10"/>
                </a:lnTo>
                <a:lnTo>
                  <a:pt x="5" y="10"/>
                </a:lnTo>
                <a:lnTo>
                  <a:pt x="4" y="20"/>
                </a:lnTo>
                <a:lnTo>
                  <a:pt x="2" y="21"/>
                </a:lnTo>
                <a:lnTo>
                  <a:pt x="1" y="24"/>
                </a:lnTo>
                <a:lnTo>
                  <a:pt x="2" y="29"/>
                </a:lnTo>
                <a:lnTo>
                  <a:pt x="7" y="32"/>
                </a:lnTo>
                <a:lnTo>
                  <a:pt x="9" y="3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08" name="Freeform 570"/>
          <p:cNvSpPr>
            <a:spLocks/>
          </p:cNvSpPr>
          <p:nvPr/>
        </p:nvSpPr>
        <p:spPr bwMode="auto">
          <a:xfrm>
            <a:off x="4265613" y="4505325"/>
            <a:ext cx="58738" cy="42863"/>
          </a:xfrm>
          <a:custGeom>
            <a:avLst/>
            <a:gdLst>
              <a:gd name="T0" fmla="*/ 26 w 37"/>
              <a:gd name="T1" fmla="*/ 27 h 27"/>
              <a:gd name="T2" fmla="*/ 26 w 37"/>
              <a:gd name="T3" fmla="*/ 26 h 27"/>
              <a:gd name="T4" fmla="*/ 37 w 37"/>
              <a:gd name="T5" fmla="*/ 8 h 27"/>
              <a:gd name="T6" fmla="*/ 26 w 37"/>
              <a:gd name="T7" fmla="*/ 3 h 27"/>
              <a:gd name="T8" fmla="*/ 14 w 37"/>
              <a:gd name="T9" fmla="*/ 0 h 27"/>
              <a:gd name="T10" fmla="*/ 8 w 37"/>
              <a:gd name="T11" fmla="*/ 1 h 27"/>
              <a:gd name="T12" fmla="*/ 7 w 37"/>
              <a:gd name="T13" fmla="*/ 1 h 27"/>
              <a:gd name="T14" fmla="*/ 3 w 37"/>
              <a:gd name="T15" fmla="*/ 15 h 27"/>
              <a:gd name="T16" fmla="*/ 12 w 37"/>
              <a:gd name="T17" fmla="*/ 20 h 27"/>
              <a:gd name="T18" fmla="*/ 0 w 37"/>
              <a:gd name="T19" fmla="*/ 22 h 27"/>
              <a:gd name="T20" fmla="*/ 1 w 37"/>
              <a:gd name="T21" fmla="*/ 27 h 27"/>
              <a:gd name="T22" fmla="*/ 10 w 37"/>
              <a:gd name="T23" fmla="*/ 27 h 27"/>
              <a:gd name="T24" fmla="*/ 26 w 37"/>
              <a:gd name="T25" fmla="*/ 27 h 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37" h="27">
                <a:moveTo>
                  <a:pt x="26" y="27"/>
                </a:moveTo>
                <a:lnTo>
                  <a:pt x="26" y="26"/>
                </a:lnTo>
                <a:lnTo>
                  <a:pt x="37" y="8"/>
                </a:lnTo>
                <a:lnTo>
                  <a:pt x="26" y="3"/>
                </a:lnTo>
                <a:lnTo>
                  <a:pt x="14" y="0"/>
                </a:lnTo>
                <a:lnTo>
                  <a:pt x="8" y="1"/>
                </a:lnTo>
                <a:lnTo>
                  <a:pt x="7" y="1"/>
                </a:lnTo>
                <a:lnTo>
                  <a:pt x="3" y="15"/>
                </a:lnTo>
                <a:lnTo>
                  <a:pt x="12" y="20"/>
                </a:lnTo>
                <a:lnTo>
                  <a:pt x="0" y="22"/>
                </a:lnTo>
                <a:lnTo>
                  <a:pt x="1" y="27"/>
                </a:lnTo>
                <a:lnTo>
                  <a:pt x="10" y="27"/>
                </a:lnTo>
                <a:lnTo>
                  <a:pt x="26" y="27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09" name="Freeform 571"/>
          <p:cNvSpPr>
            <a:spLocks/>
          </p:cNvSpPr>
          <p:nvPr/>
        </p:nvSpPr>
        <p:spPr bwMode="auto">
          <a:xfrm>
            <a:off x="4241801" y="4506913"/>
            <a:ext cx="15875" cy="22225"/>
          </a:xfrm>
          <a:custGeom>
            <a:avLst/>
            <a:gdLst>
              <a:gd name="T0" fmla="*/ 1 w 10"/>
              <a:gd name="T1" fmla="*/ 14 h 14"/>
              <a:gd name="T2" fmla="*/ 8 w 10"/>
              <a:gd name="T3" fmla="*/ 12 h 14"/>
              <a:gd name="T4" fmla="*/ 10 w 10"/>
              <a:gd name="T5" fmla="*/ 4 h 14"/>
              <a:gd name="T6" fmla="*/ 6 w 10"/>
              <a:gd name="T7" fmla="*/ 0 h 14"/>
              <a:gd name="T8" fmla="*/ 4 w 10"/>
              <a:gd name="T9" fmla="*/ 0 h 14"/>
              <a:gd name="T10" fmla="*/ 0 w 10"/>
              <a:gd name="T11" fmla="*/ 2 h 14"/>
              <a:gd name="T12" fmla="*/ 0 w 10"/>
              <a:gd name="T13" fmla="*/ 12 h 14"/>
              <a:gd name="T14" fmla="*/ 1 w 10"/>
              <a:gd name="T15" fmla="*/ 14 h 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0" h="14">
                <a:moveTo>
                  <a:pt x="1" y="14"/>
                </a:moveTo>
                <a:lnTo>
                  <a:pt x="8" y="12"/>
                </a:lnTo>
                <a:lnTo>
                  <a:pt x="10" y="4"/>
                </a:lnTo>
                <a:lnTo>
                  <a:pt x="6" y="0"/>
                </a:lnTo>
                <a:lnTo>
                  <a:pt x="4" y="0"/>
                </a:lnTo>
                <a:lnTo>
                  <a:pt x="0" y="2"/>
                </a:lnTo>
                <a:lnTo>
                  <a:pt x="0" y="12"/>
                </a:lnTo>
                <a:lnTo>
                  <a:pt x="1" y="1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10" name="Freeform 572"/>
          <p:cNvSpPr>
            <a:spLocks/>
          </p:cNvSpPr>
          <p:nvPr/>
        </p:nvSpPr>
        <p:spPr bwMode="auto">
          <a:xfrm>
            <a:off x="4325938" y="4465638"/>
            <a:ext cx="53975" cy="69850"/>
          </a:xfrm>
          <a:custGeom>
            <a:avLst/>
            <a:gdLst>
              <a:gd name="T0" fmla="*/ 13 w 34"/>
              <a:gd name="T1" fmla="*/ 37 h 44"/>
              <a:gd name="T2" fmla="*/ 15 w 34"/>
              <a:gd name="T3" fmla="*/ 36 h 44"/>
              <a:gd name="T4" fmla="*/ 34 w 34"/>
              <a:gd name="T5" fmla="*/ 21 h 44"/>
              <a:gd name="T6" fmla="*/ 33 w 34"/>
              <a:gd name="T7" fmla="*/ 19 h 44"/>
              <a:gd name="T8" fmla="*/ 28 w 34"/>
              <a:gd name="T9" fmla="*/ 14 h 44"/>
              <a:gd name="T10" fmla="*/ 28 w 34"/>
              <a:gd name="T11" fmla="*/ 0 h 44"/>
              <a:gd name="T12" fmla="*/ 19 w 34"/>
              <a:gd name="T13" fmla="*/ 0 h 44"/>
              <a:gd name="T14" fmla="*/ 6 w 34"/>
              <a:gd name="T15" fmla="*/ 3 h 44"/>
              <a:gd name="T16" fmla="*/ 0 w 34"/>
              <a:gd name="T17" fmla="*/ 15 h 44"/>
              <a:gd name="T18" fmla="*/ 6 w 34"/>
              <a:gd name="T19" fmla="*/ 19 h 44"/>
              <a:gd name="T20" fmla="*/ 3 w 34"/>
              <a:gd name="T21" fmla="*/ 30 h 44"/>
              <a:gd name="T22" fmla="*/ 3 w 34"/>
              <a:gd name="T23" fmla="*/ 33 h 44"/>
              <a:gd name="T24" fmla="*/ 2 w 34"/>
              <a:gd name="T25" fmla="*/ 34 h 44"/>
              <a:gd name="T26" fmla="*/ 0 w 34"/>
              <a:gd name="T27" fmla="*/ 40 h 44"/>
              <a:gd name="T28" fmla="*/ 4 w 34"/>
              <a:gd name="T29" fmla="*/ 44 h 44"/>
              <a:gd name="T30" fmla="*/ 6 w 34"/>
              <a:gd name="T31" fmla="*/ 43 h 44"/>
              <a:gd name="T32" fmla="*/ 13 w 34"/>
              <a:gd name="T33" fmla="*/ 37 h 4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34" h="44">
                <a:moveTo>
                  <a:pt x="13" y="37"/>
                </a:moveTo>
                <a:lnTo>
                  <a:pt x="15" y="36"/>
                </a:lnTo>
                <a:lnTo>
                  <a:pt x="34" y="21"/>
                </a:lnTo>
                <a:lnTo>
                  <a:pt x="33" y="19"/>
                </a:lnTo>
                <a:lnTo>
                  <a:pt x="28" y="14"/>
                </a:lnTo>
                <a:lnTo>
                  <a:pt x="28" y="0"/>
                </a:lnTo>
                <a:lnTo>
                  <a:pt x="19" y="0"/>
                </a:lnTo>
                <a:lnTo>
                  <a:pt x="6" y="3"/>
                </a:lnTo>
                <a:lnTo>
                  <a:pt x="0" y="15"/>
                </a:lnTo>
                <a:lnTo>
                  <a:pt x="6" y="19"/>
                </a:lnTo>
                <a:lnTo>
                  <a:pt x="3" y="30"/>
                </a:lnTo>
                <a:lnTo>
                  <a:pt x="3" y="33"/>
                </a:lnTo>
                <a:lnTo>
                  <a:pt x="2" y="34"/>
                </a:lnTo>
                <a:lnTo>
                  <a:pt x="0" y="40"/>
                </a:lnTo>
                <a:lnTo>
                  <a:pt x="4" y="44"/>
                </a:lnTo>
                <a:lnTo>
                  <a:pt x="6" y="43"/>
                </a:lnTo>
                <a:lnTo>
                  <a:pt x="13" y="37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11" name="Freeform 573"/>
          <p:cNvSpPr>
            <a:spLocks/>
          </p:cNvSpPr>
          <p:nvPr/>
        </p:nvSpPr>
        <p:spPr bwMode="auto">
          <a:xfrm>
            <a:off x="4267201" y="4470400"/>
            <a:ext cx="50800" cy="25400"/>
          </a:xfrm>
          <a:custGeom>
            <a:avLst/>
            <a:gdLst>
              <a:gd name="T0" fmla="*/ 28 w 32"/>
              <a:gd name="T1" fmla="*/ 16 h 16"/>
              <a:gd name="T2" fmla="*/ 29 w 32"/>
              <a:gd name="T3" fmla="*/ 14 h 16"/>
              <a:gd name="T4" fmla="*/ 29 w 32"/>
              <a:gd name="T5" fmla="*/ 12 h 16"/>
              <a:gd name="T6" fmla="*/ 30 w 32"/>
              <a:gd name="T7" fmla="*/ 5 h 16"/>
              <a:gd name="T8" fmla="*/ 32 w 32"/>
              <a:gd name="T9" fmla="*/ 0 h 16"/>
              <a:gd name="T10" fmla="*/ 29 w 32"/>
              <a:gd name="T11" fmla="*/ 1 h 16"/>
              <a:gd name="T12" fmla="*/ 18 w 32"/>
              <a:gd name="T13" fmla="*/ 1 h 16"/>
              <a:gd name="T14" fmla="*/ 2 w 32"/>
              <a:gd name="T15" fmla="*/ 0 h 16"/>
              <a:gd name="T16" fmla="*/ 0 w 32"/>
              <a:gd name="T17" fmla="*/ 12 h 16"/>
              <a:gd name="T18" fmla="*/ 10 w 32"/>
              <a:gd name="T19" fmla="*/ 12 h 16"/>
              <a:gd name="T20" fmla="*/ 17 w 32"/>
              <a:gd name="T21" fmla="*/ 16 h 16"/>
              <a:gd name="T22" fmla="*/ 28 w 32"/>
              <a:gd name="T23" fmla="*/ 16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32" h="16">
                <a:moveTo>
                  <a:pt x="28" y="16"/>
                </a:moveTo>
                <a:lnTo>
                  <a:pt x="29" y="14"/>
                </a:lnTo>
                <a:lnTo>
                  <a:pt x="29" y="12"/>
                </a:lnTo>
                <a:lnTo>
                  <a:pt x="30" y="5"/>
                </a:lnTo>
                <a:lnTo>
                  <a:pt x="32" y="0"/>
                </a:lnTo>
                <a:lnTo>
                  <a:pt x="29" y="1"/>
                </a:lnTo>
                <a:lnTo>
                  <a:pt x="18" y="1"/>
                </a:lnTo>
                <a:lnTo>
                  <a:pt x="2" y="0"/>
                </a:lnTo>
                <a:lnTo>
                  <a:pt x="0" y="12"/>
                </a:lnTo>
                <a:lnTo>
                  <a:pt x="10" y="12"/>
                </a:lnTo>
                <a:lnTo>
                  <a:pt x="17" y="16"/>
                </a:lnTo>
                <a:lnTo>
                  <a:pt x="28" y="16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12" name="Freeform 574"/>
          <p:cNvSpPr>
            <a:spLocks/>
          </p:cNvSpPr>
          <p:nvPr/>
        </p:nvSpPr>
        <p:spPr bwMode="auto">
          <a:xfrm>
            <a:off x="4379913" y="4462463"/>
            <a:ext cx="52388" cy="15875"/>
          </a:xfrm>
          <a:custGeom>
            <a:avLst/>
            <a:gdLst>
              <a:gd name="T0" fmla="*/ 2 w 33"/>
              <a:gd name="T1" fmla="*/ 2 h 10"/>
              <a:gd name="T2" fmla="*/ 7 w 33"/>
              <a:gd name="T3" fmla="*/ 8 h 10"/>
              <a:gd name="T4" fmla="*/ 9 w 33"/>
              <a:gd name="T5" fmla="*/ 9 h 10"/>
              <a:gd name="T6" fmla="*/ 10 w 33"/>
              <a:gd name="T7" fmla="*/ 10 h 10"/>
              <a:gd name="T8" fmla="*/ 29 w 33"/>
              <a:gd name="T9" fmla="*/ 10 h 10"/>
              <a:gd name="T10" fmla="*/ 33 w 33"/>
              <a:gd name="T11" fmla="*/ 10 h 10"/>
              <a:gd name="T12" fmla="*/ 26 w 33"/>
              <a:gd name="T13" fmla="*/ 6 h 10"/>
              <a:gd name="T14" fmla="*/ 18 w 33"/>
              <a:gd name="T15" fmla="*/ 0 h 10"/>
              <a:gd name="T16" fmla="*/ 0 w 33"/>
              <a:gd name="T17" fmla="*/ 0 h 10"/>
              <a:gd name="T18" fmla="*/ 2 w 33"/>
              <a:gd name="T19" fmla="*/ 2 h 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33" h="10">
                <a:moveTo>
                  <a:pt x="2" y="2"/>
                </a:moveTo>
                <a:lnTo>
                  <a:pt x="7" y="8"/>
                </a:lnTo>
                <a:lnTo>
                  <a:pt x="9" y="9"/>
                </a:lnTo>
                <a:lnTo>
                  <a:pt x="10" y="10"/>
                </a:lnTo>
                <a:lnTo>
                  <a:pt x="29" y="10"/>
                </a:lnTo>
                <a:lnTo>
                  <a:pt x="33" y="10"/>
                </a:lnTo>
                <a:lnTo>
                  <a:pt x="26" y="6"/>
                </a:lnTo>
                <a:lnTo>
                  <a:pt x="18" y="0"/>
                </a:lnTo>
                <a:lnTo>
                  <a:pt x="0" y="0"/>
                </a:lnTo>
                <a:lnTo>
                  <a:pt x="2" y="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13" name="Freeform 575"/>
          <p:cNvSpPr>
            <a:spLocks/>
          </p:cNvSpPr>
          <p:nvPr/>
        </p:nvSpPr>
        <p:spPr bwMode="auto">
          <a:xfrm>
            <a:off x="4379913" y="4397375"/>
            <a:ext cx="23813" cy="38100"/>
          </a:xfrm>
          <a:custGeom>
            <a:avLst/>
            <a:gdLst>
              <a:gd name="T0" fmla="*/ 10 w 15"/>
              <a:gd name="T1" fmla="*/ 24 h 24"/>
              <a:gd name="T2" fmla="*/ 14 w 15"/>
              <a:gd name="T3" fmla="*/ 23 h 24"/>
              <a:gd name="T4" fmla="*/ 15 w 15"/>
              <a:gd name="T5" fmla="*/ 0 h 24"/>
              <a:gd name="T6" fmla="*/ 9 w 15"/>
              <a:gd name="T7" fmla="*/ 0 h 24"/>
              <a:gd name="T8" fmla="*/ 7 w 15"/>
              <a:gd name="T9" fmla="*/ 4 h 24"/>
              <a:gd name="T10" fmla="*/ 2 w 15"/>
              <a:gd name="T11" fmla="*/ 4 h 24"/>
              <a:gd name="T12" fmla="*/ 0 w 15"/>
              <a:gd name="T13" fmla="*/ 11 h 24"/>
              <a:gd name="T14" fmla="*/ 9 w 15"/>
              <a:gd name="T15" fmla="*/ 11 h 24"/>
              <a:gd name="T16" fmla="*/ 10 w 15"/>
              <a:gd name="T17" fmla="*/ 24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5" h="24">
                <a:moveTo>
                  <a:pt x="10" y="24"/>
                </a:moveTo>
                <a:lnTo>
                  <a:pt x="14" y="23"/>
                </a:lnTo>
                <a:lnTo>
                  <a:pt x="15" y="0"/>
                </a:lnTo>
                <a:lnTo>
                  <a:pt x="9" y="0"/>
                </a:lnTo>
                <a:lnTo>
                  <a:pt x="7" y="4"/>
                </a:lnTo>
                <a:lnTo>
                  <a:pt x="2" y="4"/>
                </a:lnTo>
                <a:lnTo>
                  <a:pt x="0" y="11"/>
                </a:lnTo>
                <a:lnTo>
                  <a:pt x="9" y="11"/>
                </a:lnTo>
                <a:lnTo>
                  <a:pt x="10" y="2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14" name="Freeform 576"/>
          <p:cNvSpPr>
            <a:spLocks/>
          </p:cNvSpPr>
          <p:nvPr/>
        </p:nvSpPr>
        <p:spPr bwMode="auto">
          <a:xfrm>
            <a:off x="4406901" y="4357688"/>
            <a:ext cx="28575" cy="33338"/>
          </a:xfrm>
          <a:custGeom>
            <a:avLst/>
            <a:gdLst>
              <a:gd name="T0" fmla="*/ 15 w 18"/>
              <a:gd name="T1" fmla="*/ 21 h 21"/>
              <a:gd name="T2" fmla="*/ 18 w 18"/>
              <a:gd name="T3" fmla="*/ 18 h 21"/>
              <a:gd name="T4" fmla="*/ 12 w 18"/>
              <a:gd name="T5" fmla="*/ 6 h 21"/>
              <a:gd name="T6" fmla="*/ 8 w 18"/>
              <a:gd name="T7" fmla="*/ 8 h 21"/>
              <a:gd name="T8" fmla="*/ 5 w 18"/>
              <a:gd name="T9" fmla="*/ 0 h 21"/>
              <a:gd name="T10" fmla="*/ 0 w 18"/>
              <a:gd name="T11" fmla="*/ 6 h 21"/>
              <a:gd name="T12" fmla="*/ 0 w 18"/>
              <a:gd name="T13" fmla="*/ 8 h 21"/>
              <a:gd name="T14" fmla="*/ 15 w 18"/>
              <a:gd name="T15" fmla="*/ 21 h 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8" h="21">
                <a:moveTo>
                  <a:pt x="15" y="21"/>
                </a:moveTo>
                <a:lnTo>
                  <a:pt x="18" y="18"/>
                </a:lnTo>
                <a:lnTo>
                  <a:pt x="12" y="6"/>
                </a:lnTo>
                <a:lnTo>
                  <a:pt x="8" y="8"/>
                </a:lnTo>
                <a:lnTo>
                  <a:pt x="5" y="0"/>
                </a:lnTo>
                <a:lnTo>
                  <a:pt x="0" y="6"/>
                </a:lnTo>
                <a:lnTo>
                  <a:pt x="0" y="8"/>
                </a:lnTo>
                <a:lnTo>
                  <a:pt x="15" y="2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15" name="Freeform 577"/>
          <p:cNvSpPr>
            <a:spLocks/>
          </p:cNvSpPr>
          <p:nvPr/>
        </p:nvSpPr>
        <p:spPr bwMode="auto">
          <a:xfrm>
            <a:off x="4508501" y="4349750"/>
            <a:ext cx="53975" cy="31750"/>
          </a:xfrm>
          <a:custGeom>
            <a:avLst/>
            <a:gdLst>
              <a:gd name="T0" fmla="*/ 3 w 34"/>
              <a:gd name="T1" fmla="*/ 20 h 20"/>
              <a:gd name="T2" fmla="*/ 7 w 34"/>
              <a:gd name="T3" fmla="*/ 19 h 20"/>
              <a:gd name="T4" fmla="*/ 19 w 34"/>
              <a:gd name="T5" fmla="*/ 17 h 20"/>
              <a:gd name="T6" fmla="*/ 34 w 34"/>
              <a:gd name="T7" fmla="*/ 15 h 20"/>
              <a:gd name="T8" fmla="*/ 33 w 34"/>
              <a:gd name="T9" fmla="*/ 2 h 20"/>
              <a:gd name="T10" fmla="*/ 16 w 34"/>
              <a:gd name="T11" fmla="*/ 4 h 20"/>
              <a:gd name="T12" fmla="*/ 5 w 34"/>
              <a:gd name="T13" fmla="*/ 0 h 20"/>
              <a:gd name="T14" fmla="*/ 4 w 34"/>
              <a:gd name="T15" fmla="*/ 9 h 20"/>
              <a:gd name="T16" fmla="*/ 0 w 34"/>
              <a:gd name="T17" fmla="*/ 15 h 20"/>
              <a:gd name="T18" fmla="*/ 0 w 34"/>
              <a:gd name="T19" fmla="*/ 19 h 20"/>
              <a:gd name="T20" fmla="*/ 3 w 34"/>
              <a:gd name="T21" fmla="*/ 20 h 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34" h="20">
                <a:moveTo>
                  <a:pt x="3" y="20"/>
                </a:moveTo>
                <a:lnTo>
                  <a:pt x="7" y="19"/>
                </a:lnTo>
                <a:lnTo>
                  <a:pt x="19" y="17"/>
                </a:lnTo>
                <a:lnTo>
                  <a:pt x="34" y="15"/>
                </a:lnTo>
                <a:lnTo>
                  <a:pt x="33" y="2"/>
                </a:lnTo>
                <a:lnTo>
                  <a:pt x="16" y="4"/>
                </a:lnTo>
                <a:lnTo>
                  <a:pt x="5" y="0"/>
                </a:lnTo>
                <a:lnTo>
                  <a:pt x="4" y="9"/>
                </a:lnTo>
                <a:lnTo>
                  <a:pt x="0" y="15"/>
                </a:lnTo>
                <a:lnTo>
                  <a:pt x="0" y="19"/>
                </a:lnTo>
                <a:lnTo>
                  <a:pt x="3" y="2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16" name="Freeform 578"/>
          <p:cNvSpPr>
            <a:spLocks/>
          </p:cNvSpPr>
          <p:nvPr/>
        </p:nvSpPr>
        <p:spPr bwMode="auto">
          <a:xfrm>
            <a:off x="4427538" y="4352925"/>
            <a:ext cx="23813" cy="26988"/>
          </a:xfrm>
          <a:custGeom>
            <a:avLst/>
            <a:gdLst>
              <a:gd name="T0" fmla="*/ 11 w 15"/>
              <a:gd name="T1" fmla="*/ 17 h 17"/>
              <a:gd name="T2" fmla="*/ 15 w 15"/>
              <a:gd name="T3" fmla="*/ 6 h 17"/>
              <a:gd name="T4" fmla="*/ 3 w 15"/>
              <a:gd name="T5" fmla="*/ 0 h 17"/>
              <a:gd name="T6" fmla="*/ 0 w 15"/>
              <a:gd name="T7" fmla="*/ 2 h 17"/>
              <a:gd name="T8" fmla="*/ 0 w 15"/>
              <a:gd name="T9" fmla="*/ 4 h 17"/>
              <a:gd name="T10" fmla="*/ 3 w 15"/>
              <a:gd name="T11" fmla="*/ 10 h 17"/>
              <a:gd name="T12" fmla="*/ 11 w 15"/>
              <a:gd name="T13" fmla="*/ 17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5" h="17">
                <a:moveTo>
                  <a:pt x="11" y="17"/>
                </a:moveTo>
                <a:lnTo>
                  <a:pt x="15" y="6"/>
                </a:lnTo>
                <a:lnTo>
                  <a:pt x="3" y="0"/>
                </a:lnTo>
                <a:lnTo>
                  <a:pt x="0" y="2"/>
                </a:lnTo>
                <a:lnTo>
                  <a:pt x="0" y="4"/>
                </a:lnTo>
                <a:lnTo>
                  <a:pt x="3" y="10"/>
                </a:lnTo>
                <a:lnTo>
                  <a:pt x="11" y="17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17" name="Freeform 579"/>
          <p:cNvSpPr>
            <a:spLocks/>
          </p:cNvSpPr>
          <p:nvPr/>
        </p:nvSpPr>
        <p:spPr bwMode="auto">
          <a:xfrm>
            <a:off x="4462463" y="4321175"/>
            <a:ext cx="17463" cy="25400"/>
          </a:xfrm>
          <a:custGeom>
            <a:avLst/>
            <a:gdLst>
              <a:gd name="T0" fmla="*/ 6 w 11"/>
              <a:gd name="T1" fmla="*/ 16 h 16"/>
              <a:gd name="T2" fmla="*/ 7 w 11"/>
              <a:gd name="T3" fmla="*/ 15 h 16"/>
              <a:gd name="T4" fmla="*/ 11 w 11"/>
              <a:gd name="T5" fmla="*/ 11 h 16"/>
              <a:gd name="T6" fmla="*/ 11 w 11"/>
              <a:gd name="T7" fmla="*/ 0 h 16"/>
              <a:gd name="T8" fmla="*/ 3 w 11"/>
              <a:gd name="T9" fmla="*/ 5 h 16"/>
              <a:gd name="T10" fmla="*/ 0 w 11"/>
              <a:gd name="T11" fmla="*/ 11 h 16"/>
              <a:gd name="T12" fmla="*/ 6 w 11"/>
              <a:gd name="T13" fmla="*/ 16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1" h="16">
                <a:moveTo>
                  <a:pt x="6" y="16"/>
                </a:moveTo>
                <a:lnTo>
                  <a:pt x="7" y="15"/>
                </a:lnTo>
                <a:lnTo>
                  <a:pt x="11" y="11"/>
                </a:lnTo>
                <a:lnTo>
                  <a:pt x="11" y="0"/>
                </a:lnTo>
                <a:lnTo>
                  <a:pt x="3" y="5"/>
                </a:lnTo>
                <a:lnTo>
                  <a:pt x="0" y="11"/>
                </a:lnTo>
                <a:lnTo>
                  <a:pt x="6" y="16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18" name="Freeform 580"/>
          <p:cNvSpPr>
            <a:spLocks/>
          </p:cNvSpPr>
          <p:nvPr/>
        </p:nvSpPr>
        <p:spPr bwMode="auto">
          <a:xfrm>
            <a:off x="4537076" y="4303713"/>
            <a:ext cx="31750" cy="39688"/>
          </a:xfrm>
          <a:custGeom>
            <a:avLst/>
            <a:gdLst>
              <a:gd name="T0" fmla="*/ 16 w 20"/>
              <a:gd name="T1" fmla="*/ 25 h 25"/>
              <a:gd name="T2" fmla="*/ 19 w 20"/>
              <a:gd name="T3" fmla="*/ 19 h 25"/>
              <a:gd name="T4" fmla="*/ 20 w 20"/>
              <a:gd name="T5" fmla="*/ 5 h 25"/>
              <a:gd name="T6" fmla="*/ 5 w 20"/>
              <a:gd name="T7" fmla="*/ 0 h 25"/>
              <a:gd name="T8" fmla="*/ 0 w 20"/>
              <a:gd name="T9" fmla="*/ 10 h 25"/>
              <a:gd name="T10" fmla="*/ 1 w 20"/>
              <a:gd name="T11" fmla="*/ 11 h 25"/>
              <a:gd name="T12" fmla="*/ 16 w 20"/>
              <a:gd name="T13" fmla="*/ 25 h 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0" h="25">
                <a:moveTo>
                  <a:pt x="16" y="25"/>
                </a:moveTo>
                <a:lnTo>
                  <a:pt x="19" y="19"/>
                </a:lnTo>
                <a:lnTo>
                  <a:pt x="20" y="5"/>
                </a:lnTo>
                <a:lnTo>
                  <a:pt x="5" y="0"/>
                </a:lnTo>
                <a:lnTo>
                  <a:pt x="0" y="10"/>
                </a:lnTo>
                <a:lnTo>
                  <a:pt x="1" y="11"/>
                </a:lnTo>
                <a:lnTo>
                  <a:pt x="16" y="25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19" name="Freeform 581"/>
          <p:cNvSpPr>
            <a:spLocks/>
          </p:cNvSpPr>
          <p:nvPr/>
        </p:nvSpPr>
        <p:spPr bwMode="auto">
          <a:xfrm>
            <a:off x="4738688" y="4267200"/>
            <a:ext cx="19050" cy="14288"/>
          </a:xfrm>
          <a:custGeom>
            <a:avLst/>
            <a:gdLst>
              <a:gd name="T0" fmla="*/ 4 w 12"/>
              <a:gd name="T1" fmla="*/ 9 h 9"/>
              <a:gd name="T2" fmla="*/ 1 w 12"/>
              <a:gd name="T3" fmla="*/ 7 h 9"/>
              <a:gd name="T4" fmla="*/ 0 w 12"/>
              <a:gd name="T5" fmla="*/ 7 h 9"/>
              <a:gd name="T6" fmla="*/ 1 w 12"/>
              <a:gd name="T7" fmla="*/ 3 h 9"/>
              <a:gd name="T8" fmla="*/ 4 w 12"/>
              <a:gd name="T9" fmla="*/ 1 h 9"/>
              <a:gd name="T10" fmla="*/ 8 w 12"/>
              <a:gd name="T11" fmla="*/ 0 h 9"/>
              <a:gd name="T12" fmla="*/ 10 w 12"/>
              <a:gd name="T13" fmla="*/ 4 h 9"/>
              <a:gd name="T14" fmla="*/ 12 w 12"/>
              <a:gd name="T15" fmla="*/ 5 h 9"/>
              <a:gd name="T16" fmla="*/ 9 w 12"/>
              <a:gd name="T17" fmla="*/ 8 h 9"/>
              <a:gd name="T18" fmla="*/ 4 w 12"/>
              <a:gd name="T19" fmla="*/ 9 h 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2" h="9">
                <a:moveTo>
                  <a:pt x="4" y="9"/>
                </a:moveTo>
                <a:lnTo>
                  <a:pt x="1" y="7"/>
                </a:lnTo>
                <a:lnTo>
                  <a:pt x="0" y="7"/>
                </a:lnTo>
                <a:lnTo>
                  <a:pt x="1" y="3"/>
                </a:lnTo>
                <a:lnTo>
                  <a:pt x="4" y="1"/>
                </a:lnTo>
                <a:lnTo>
                  <a:pt x="8" y="0"/>
                </a:lnTo>
                <a:lnTo>
                  <a:pt x="10" y="4"/>
                </a:lnTo>
                <a:lnTo>
                  <a:pt x="12" y="5"/>
                </a:lnTo>
                <a:lnTo>
                  <a:pt x="9" y="8"/>
                </a:lnTo>
                <a:lnTo>
                  <a:pt x="4" y="9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20" name="Freeform 582"/>
          <p:cNvSpPr>
            <a:spLocks/>
          </p:cNvSpPr>
          <p:nvPr/>
        </p:nvSpPr>
        <p:spPr bwMode="auto">
          <a:xfrm>
            <a:off x="4664076" y="4214813"/>
            <a:ext cx="57150" cy="66675"/>
          </a:xfrm>
          <a:custGeom>
            <a:avLst/>
            <a:gdLst>
              <a:gd name="T0" fmla="*/ 23 w 36"/>
              <a:gd name="T1" fmla="*/ 40 h 42"/>
              <a:gd name="T2" fmla="*/ 36 w 36"/>
              <a:gd name="T3" fmla="*/ 31 h 42"/>
              <a:gd name="T4" fmla="*/ 36 w 36"/>
              <a:gd name="T5" fmla="*/ 11 h 42"/>
              <a:gd name="T6" fmla="*/ 36 w 36"/>
              <a:gd name="T7" fmla="*/ 10 h 42"/>
              <a:gd name="T8" fmla="*/ 36 w 36"/>
              <a:gd name="T9" fmla="*/ 8 h 42"/>
              <a:gd name="T10" fmla="*/ 36 w 36"/>
              <a:gd name="T11" fmla="*/ 7 h 42"/>
              <a:gd name="T12" fmla="*/ 36 w 36"/>
              <a:gd name="T13" fmla="*/ 0 h 42"/>
              <a:gd name="T14" fmla="*/ 29 w 36"/>
              <a:gd name="T15" fmla="*/ 0 h 42"/>
              <a:gd name="T16" fmla="*/ 27 w 36"/>
              <a:gd name="T17" fmla="*/ 12 h 42"/>
              <a:gd name="T18" fmla="*/ 19 w 36"/>
              <a:gd name="T19" fmla="*/ 14 h 42"/>
              <a:gd name="T20" fmla="*/ 15 w 36"/>
              <a:gd name="T21" fmla="*/ 10 h 42"/>
              <a:gd name="T22" fmla="*/ 7 w 36"/>
              <a:gd name="T23" fmla="*/ 14 h 42"/>
              <a:gd name="T24" fmla="*/ 4 w 36"/>
              <a:gd name="T25" fmla="*/ 23 h 42"/>
              <a:gd name="T26" fmla="*/ 3 w 36"/>
              <a:gd name="T27" fmla="*/ 23 h 42"/>
              <a:gd name="T28" fmla="*/ 0 w 36"/>
              <a:gd name="T29" fmla="*/ 26 h 42"/>
              <a:gd name="T30" fmla="*/ 0 w 36"/>
              <a:gd name="T31" fmla="*/ 27 h 42"/>
              <a:gd name="T32" fmla="*/ 0 w 36"/>
              <a:gd name="T33" fmla="*/ 29 h 42"/>
              <a:gd name="T34" fmla="*/ 10 w 36"/>
              <a:gd name="T35" fmla="*/ 38 h 42"/>
              <a:gd name="T36" fmla="*/ 15 w 36"/>
              <a:gd name="T37" fmla="*/ 42 h 42"/>
              <a:gd name="T38" fmla="*/ 23 w 36"/>
              <a:gd name="T39" fmla="*/ 40 h 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36" h="42">
                <a:moveTo>
                  <a:pt x="23" y="40"/>
                </a:moveTo>
                <a:lnTo>
                  <a:pt x="36" y="31"/>
                </a:lnTo>
                <a:lnTo>
                  <a:pt x="36" y="11"/>
                </a:lnTo>
                <a:lnTo>
                  <a:pt x="36" y="10"/>
                </a:lnTo>
                <a:lnTo>
                  <a:pt x="36" y="8"/>
                </a:lnTo>
                <a:lnTo>
                  <a:pt x="36" y="7"/>
                </a:lnTo>
                <a:lnTo>
                  <a:pt x="36" y="0"/>
                </a:lnTo>
                <a:lnTo>
                  <a:pt x="29" y="0"/>
                </a:lnTo>
                <a:lnTo>
                  <a:pt x="27" y="12"/>
                </a:lnTo>
                <a:lnTo>
                  <a:pt x="19" y="14"/>
                </a:lnTo>
                <a:lnTo>
                  <a:pt x="15" y="10"/>
                </a:lnTo>
                <a:lnTo>
                  <a:pt x="7" y="14"/>
                </a:lnTo>
                <a:lnTo>
                  <a:pt x="4" y="23"/>
                </a:lnTo>
                <a:lnTo>
                  <a:pt x="3" y="23"/>
                </a:lnTo>
                <a:lnTo>
                  <a:pt x="0" y="26"/>
                </a:lnTo>
                <a:lnTo>
                  <a:pt x="0" y="27"/>
                </a:lnTo>
                <a:lnTo>
                  <a:pt x="0" y="29"/>
                </a:lnTo>
                <a:lnTo>
                  <a:pt x="10" y="38"/>
                </a:lnTo>
                <a:lnTo>
                  <a:pt x="15" y="42"/>
                </a:lnTo>
                <a:lnTo>
                  <a:pt x="23" y="4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21" name="Freeform 583"/>
          <p:cNvSpPr>
            <a:spLocks/>
          </p:cNvSpPr>
          <p:nvPr/>
        </p:nvSpPr>
        <p:spPr bwMode="auto">
          <a:xfrm>
            <a:off x="4733926" y="4225925"/>
            <a:ext cx="30163" cy="30163"/>
          </a:xfrm>
          <a:custGeom>
            <a:avLst/>
            <a:gdLst>
              <a:gd name="T0" fmla="*/ 5 w 19"/>
              <a:gd name="T1" fmla="*/ 18 h 19"/>
              <a:gd name="T2" fmla="*/ 16 w 19"/>
              <a:gd name="T3" fmla="*/ 11 h 19"/>
              <a:gd name="T4" fmla="*/ 19 w 19"/>
              <a:gd name="T5" fmla="*/ 0 h 19"/>
              <a:gd name="T6" fmla="*/ 11 w 19"/>
              <a:gd name="T7" fmla="*/ 1 h 19"/>
              <a:gd name="T8" fmla="*/ 1 w 19"/>
              <a:gd name="T9" fmla="*/ 3 h 19"/>
              <a:gd name="T10" fmla="*/ 0 w 19"/>
              <a:gd name="T11" fmla="*/ 12 h 19"/>
              <a:gd name="T12" fmla="*/ 0 w 19"/>
              <a:gd name="T13" fmla="*/ 19 h 19"/>
              <a:gd name="T14" fmla="*/ 1 w 19"/>
              <a:gd name="T15" fmla="*/ 19 h 19"/>
              <a:gd name="T16" fmla="*/ 3 w 19"/>
              <a:gd name="T17" fmla="*/ 19 h 19"/>
              <a:gd name="T18" fmla="*/ 5 w 19"/>
              <a:gd name="T19" fmla="*/ 18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9" h="19">
                <a:moveTo>
                  <a:pt x="5" y="18"/>
                </a:moveTo>
                <a:lnTo>
                  <a:pt x="16" y="11"/>
                </a:lnTo>
                <a:lnTo>
                  <a:pt x="19" y="0"/>
                </a:lnTo>
                <a:lnTo>
                  <a:pt x="11" y="1"/>
                </a:lnTo>
                <a:lnTo>
                  <a:pt x="1" y="3"/>
                </a:lnTo>
                <a:lnTo>
                  <a:pt x="0" y="12"/>
                </a:lnTo>
                <a:lnTo>
                  <a:pt x="0" y="19"/>
                </a:lnTo>
                <a:lnTo>
                  <a:pt x="1" y="19"/>
                </a:lnTo>
                <a:lnTo>
                  <a:pt x="3" y="19"/>
                </a:lnTo>
                <a:lnTo>
                  <a:pt x="5" y="18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22" name="Freeform 584"/>
          <p:cNvSpPr>
            <a:spLocks/>
          </p:cNvSpPr>
          <p:nvPr/>
        </p:nvSpPr>
        <p:spPr bwMode="auto">
          <a:xfrm>
            <a:off x="4729163" y="4208463"/>
            <a:ext cx="33338" cy="12700"/>
          </a:xfrm>
          <a:custGeom>
            <a:avLst/>
            <a:gdLst>
              <a:gd name="T0" fmla="*/ 7 w 21"/>
              <a:gd name="T1" fmla="*/ 8 h 8"/>
              <a:gd name="T2" fmla="*/ 15 w 21"/>
              <a:gd name="T3" fmla="*/ 8 h 8"/>
              <a:gd name="T4" fmla="*/ 21 w 21"/>
              <a:gd name="T5" fmla="*/ 8 h 8"/>
              <a:gd name="T6" fmla="*/ 19 w 21"/>
              <a:gd name="T7" fmla="*/ 0 h 8"/>
              <a:gd name="T8" fmla="*/ 6 w 21"/>
              <a:gd name="T9" fmla="*/ 0 h 8"/>
              <a:gd name="T10" fmla="*/ 3 w 21"/>
              <a:gd name="T11" fmla="*/ 1 h 8"/>
              <a:gd name="T12" fmla="*/ 0 w 21"/>
              <a:gd name="T13" fmla="*/ 4 h 8"/>
              <a:gd name="T14" fmla="*/ 4 w 21"/>
              <a:gd name="T15" fmla="*/ 5 h 8"/>
              <a:gd name="T16" fmla="*/ 4 w 21"/>
              <a:gd name="T17" fmla="*/ 7 h 8"/>
              <a:gd name="T18" fmla="*/ 7 w 21"/>
              <a:gd name="T19" fmla="*/ 8 h 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21" h="8">
                <a:moveTo>
                  <a:pt x="7" y="8"/>
                </a:moveTo>
                <a:lnTo>
                  <a:pt x="15" y="8"/>
                </a:lnTo>
                <a:lnTo>
                  <a:pt x="21" y="8"/>
                </a:lnTo>
                <a:lnTo>
                  <a:pt x="19" y="0"/>
                </a:lnTo>
                <a:lnTo>
                  <a:pt x="6" y="0"/>
                </a:lnTo>
                <a:lnTo>
                  <a:pt x="3" y="1"/>
                </a:lnTo>
                <a:lnTo>
                  <a:pt x="0" y="4"/>
                </a:lnTo>
                <a:lnTo>
                  <a:pt x="4" y="5"/>
                </a:lnTo>
                <a:lnTo>
                  <a:pt x="4" y="7"/>
                </a:lnTo>
                <a:lnTo>
                  <a:pt x="7" y="8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23" name="Freeform 585"/>
          <p:cNvSpPr>
            <a:spLocks/>
          </p:cNvSpPr>
          <p:nvPr/>
        </p:nvSpPr>
        <p:spPr bwMode="auto">
          <a:xfrm>
            <a:off x="4775201" y="4178300"/>
            <a:ext cx="66675" cy="34925"/>
          </a:xfrm>
          <a:custGeom>
            <a:avLst/>
            <a:gdLst>
              <a:gd name="T0" fmla="*/ 31 w 42"/>
              <a:gd name="T1" fmla="*/ 19 h 22"/>
              <a:gd name="T2" fmla="*/ 42 w 42"/>
              <a:gd name="T3" fmla="*/ 16 h 22"/>
              <a:gd name="T4" fmla="*/ 39 w 42"/>
              <a:gd name="T5" fmla="*/ 11 h 22"/>
              <a:gd name="T6" fmla="*/ 34 w 42"/>
              <a:gd name="T7" fmla="*/ 1 h 22"/>
              <a:gd name="T8" fmla="*/ 26 w 42"/>
              <a:gd name="T9" fmla="*/ 5 h 22"/>
              <a:gd name="T10" fmla="*/ 23 w 42"/>
              <a:gd name="T11" fmla="*/ 0 h 22"/>
              <a:gd name="T12" fmla="*/ 19 w 42"/>
              <a:gd name="T13" fmla="*/ 1 h 22"/>
              <a:gd name="T14" fmla="*/ 0 w 42"/>
              <a:gd name="T15" fmla="*/ 8 h 22"/>
              <a:gd name="T16" fmla="*/ 4 w 42"/>
              <a:gd name="T17" fmla="*/ 16 h 22"/>
              <a:gd name="T18" fmla="*/ 5 w 42"/>
              <a:gd name="T19" fmla="*/ 18 h 22"/>
              <a:gd name="T20" fmla="*/ 12 w 42"/>
              <a:gd name="T21" fmla="*/ 19 h 22"/>
              <a:gd name="T22" fmla="*/ 19 w 42"/>
              <a:gd name="T23" fmla="*/ 20 h 22"/>
              <a:gd name="T24" fmla="*/ 23 w 42"/>
              <a:gd name="T25" fmla="*/ 22 h 22"/>
              <a:gd name="T26" fmla="*/ 31 w 42"/>
              <a:gd name="T27" fmla="*/ 19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42" h="22">
                <a:moveTo>
                  <a:pt x="31" y="19"/>
                </a:moveTo>
                <a:lnTo>
                  <a:pt x="42" y="16"/>
                </a:lnTo>
                <a:lnTo>
                  <a:pt x="39" y="11"/>
                </a:lnTo>
                <a:lnTo>
                  <a:pt x="34" y="1"/>
                </a:lnTo>
                <a:lnTo>
                  <a:pt x="26" y="5"/>
                </a:lnTo>
                <a:lnTo>
                  <a:pt x="23" y="0"/>
                </a:lnTo>
                <a:lnTo>
                  <a:pt x="19" y="1"/>
                </a:lnTo>
                <a:lnTo>
                  <a:pt x="0" y="8"/>
                </a:lnTo>
                <a:lnTo>
                  <a:pt x="4" y="16"/>
                </a:lnTo>
                <a:lnTo>
                  <a:pt x="5" y="18"/>
                </a:lnTo>
                <a:lnTo>
                  <a:pt x="12" y="19"/>
                </a:lnTo>
                <a:lnTo>
                  <a:pt x="19" y="20"/>
                </a:lnTo>
                <a:lnTo>
                  <a:pt x="23" y="22"/>
                </a:lnTo>
                <a:lnTo>
                  <a:pt x="31" y="19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24" name="Freeform 586"/>
          <p:cNvSpPr>
            <a:spLocks/>
          </p:cNvSpPr>
          <p:nvPr/>
        </p:nvSpPr>
        <p:spPr bwMode="auto">
          <a:xfrm>
            <a:off x="4841876" y="4165600"/>
            <a:ext cx="52388" cy="47625"/>
          </a:xfrm>
          <a:custGeom>
            <a:avLst/>
            <a:gdLst>
              <a:gd name="T0" fmla="*/ 5 w 33"/>
              <a:gd name="T1" fmla="*/ 22 h 30"/>
              <a:gd name="T2" fmla="*/ 5 w 33"/>
              <a:gd name="T3" fmla="*/ 24 h 30"/>
              <a:gd name="T4" fmla="*/ 15 w 33"/>
              <a:gd name="T5" fmla="*/ 30 h 30"/>
              <a:gd name="T6" fmla="*/ 31 w 33"/>
              <a:gd name="T7" fmla="*/ 23 h 30"/>
              <a:gd name="T8" fmla="*/ 33 w 33"/>
              <a:gd name="T9" fmla="*/ 15 h 30"/>
              <a:gd name="T10" fmla="*/ 30 w 33"/>
              <a:gd name="T11" fmla="*/ 13 h 30"/>
              <a:gd name="T12" fmla="*/ 26 w 33"/>
              <a:gd name="T13" fmla="*/ 12 h 30"/>
              <a:gd name="T14" fmla="*/ 23 w 33"/>
              <a:gd name="T15" fmla="*/ 4 h 30"/>
              <a:gd name="T16" fmla="*/ 22 w 33"/>
              <a:gd name="T17" fmla="*/ 0 h 30"/>
              <a:gd name="T18" fmla="*/ 3 w 33"/>
              <a:gd name="T19" fmla="*/ 1 h 30"/>
              <a:gd name="T20" fmla="*/ 0 w 33"/>
              <a:gd name="T21" fmla="*/ 11 h 30"/>
              <a:gd name="T22" fmla="*/ 5 w 33"/>
              <a:gd name="T23" fmla="*/ 17 h 30"/>
              <a:gd name="T24" fmla="*/ 5 w 33"/>
              <a:gd name="T25" fmla="*/ 22 h 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33" h="30">
                <a:moveTo>
                  <a:pt x="5" y="22"/>
                </a:moveTo>
                <a:lnTo>
                  <a:pt x="5" y="24"/>
                </a:lnTo>
                <a:lnTo>
                  <a:pt x="15" y="30"/>
                </a:lnTo>
                <a:lnTo>
                  <a:pt x="31" y="23"/>
                </a:lnTo>
                <a:lnTo>
                  <a:pt x="33" y="15"/>
                </a:lnTo>
                <a:lnTo>
                  <a:pt x="30" y="13"/>
                </a:lnTo>
                <a:lnTo>
                  <a:pt x="26" y="12"/>
                </a:lnTo>
                <a:lnTo>
                  <a:pt x="23" y="4"/>
                </a:lnTo>
                <a:lnTo>
                  <a:pt x="22" y="0"/>
                </a:lnTo>
                <a:lnTo>
                  <a:pt x="3" y="1"/>
                </a:lnTo>
                <a:lnTo>
                  <a:pt x="0" y="11"/>
                </a:lnTo>
                <a:lnTo>
                  <a:pt x="5" y="17"/>
                </a:lnTo>
                <a:lnTo>
                  <a:pt x="5" y="2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25" name="Freeform 587"/>
          <p:cNvSpPr>
            <a:spLocks/>
          </p:cNvSpPr>
          <p:nvPr/>
        </p:nvSpPr>
        <p:spPr bwMode="auto">
          <a:xfrm>
            <a:off x="4881563" y="4117975"/>
            <a:ext cx="41275" cy="25400"/>
          </a:xfrm>
          <a:custGeom>
            <a:avLst/>
            <a:gdLst>
              <a:gd name="T0" fmla="*/ 13 w 26"/>
              <a:gd name="T1" fmla="*/ 16 h 16"/>
              <a:gd name="T2" fmla="*/ 26 w 26"/>
              <a:gd name="T3" fmla="*/ 13 h 16"/>
              <a:gd name="T4" fmla="*/ 20 w 26"/>
              <a:gd name="T5" fmla="*/ 0 h 16"/>
              <a:gd name="T6" fmla="*/ 15 w 26"/>
              <a:gd name="T7" fmla="*/ 0 h 16"/>
              <a:gd name="T8" fmla="*/ 8 w 26"/>
              <a:gd name="T9" fmla="*/ 0 h 16"/>
              <a:gd name="T10" fmla="*/ 6 w 26"/>
              <a:gd name="T11" fmla="*/ 2 h 16"/>
              <a:gd name="T12" fmla="*/ 4 w 26"/>
              <a:gd name="T13" fmla="*/ 5 h 16"/>
              <a:gd name="T14" fmla="*/ 1 w 26"/>
              <a:gd name="T15" fmla="*/ 9 h 16"/>
              <a:gd name="T16" fmla="*/ 0 w 26"/>
              <a:gd name="T17" fmla="*/ 9 h 16"/>
              <a:gd name="T18" fmla="*/ 4 w 26"/>
              <a:gd name="T19" fmla="*/ 12 h 16"/>
              <a:gd name="T20" fmla="*/ 13 w 26"/>
              <a:gd name="T21" fmla="*/ 16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26" h="16">
                <a:moveTo>
                  <a:pt x="13" y="16"/>
                </a:moveTo>
                <a:lnTo>
                  <a:pt x="26" y="13"/>
                </a:lnTo>
                <a:lnTo>
                  <a:pt x="20" y="0"/>
                </a:lnTo>
                <a:lnTo>
                  <a:pt x="15" y="0"/>
                </a:lnTo>
                <a:lnTo>
                  <a:pt x="8" y="0"/>
                </a:lnTo>
                <a:lnTo>
                  <a:pt x="6" y="2"/>
                </a:lnTo>
                <a:lnTo>
                  <a:pt x="4" y="5"/>
                </a:lnTo>
                <a:lnTo>
                  <a:pt x="1" y="9"/>
                </a:lnTo>
                <a:lnTo>
                  <a:pt x="0" y="9"/>
                </a:lnTo>
                <a:lnTo>
                  <a:pt x="4" y="12"/>
                </a:lnTo>
                <a:lnTo>
                  <a:pt x="13" y="16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26" name="Freeform 588"/>
          <p:cNvSpPr>
            <a:spLocks/>
          </p:cNvSpPr>
          <p:nvPr/>
        </p:nvSpPr>
        <p:spPr bwMode="auto">
          <a:xfrm>
            <a:off x="4759326" y="4076700"/>
            <a:ext cx="76200" cy="58738"/>
          </a:xfrm>
          <a:custGeom>
            <a:avLst/>
            <a:gdLst>
              <a:gd name="T0" fmla="*/ 37 w 48"/>
              <a:gd name="T1" fmla="*/ 37 h 37"/>
              <a:gd name="T2" fmla="*/ 48 w 48"/>
              <a:gd name="T3" fmla="*/ 27 h 37"/>
              <a:gd name="T4" fmla="*/ 41 w 48"/>
              <a:gd name="T5" fmla="*/ 0 h 37"/>
              <a:gd name="T6" fmla="*/ 12 w 48"/>
              <a:gd name="T7" fmla="*/ 3 h 37"/>
              <a:gd name="T8" fmla="*/ 4 w 48"/>
              <a:gd name="T9" fmla="*/ 8 h 37"/>
              <a:gd name="T10" fmla="*/ 0 w 48"/>
              <a:gd name="T11" fmla="*/ 19 h 37"/>
              <a:gd name="T12" fmla="*/ 2 w 48"/>
              <a:gd name="T13" fmla="*/ 20 h 37"/>
              <a:gd name="T14" fmla="*/ 17 w 48"/>
              <a:gd name="T15" fmla="*/ 27 h 37"/>
              <a:gd name="T16" fmla="*/ 22 w 48"/>
              <a:gd name="T17" fmla="*/ 34 h 37"/>
              <a:gd name="T18" fmla="*/ 37 w 48"/>
              <a:gd name="T19" fmla="*/ 37 h 3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48" h="37">
                <a:moveTo>
                  <a:pt x="37" y="37"/>
                </a:moveTo>
                <a:lnTo>
                  <a:pt x="48" y="27"/>
                </a:lnTo>
                <a:lnTo>
                  <a:pt x="41" y="0"/>
                </a:lnTo>
                <a:lnTo>
                  <a:pt x="12" y="3"/>
                </a:lnTo>
                <a:lnTo>
                  <a:pt x="4" y="8"/>
                </a:lnTo>
                <a:lnTo>
                  <a:pt x="0" y="19"/>
                </a:lnTo>
                <a:lnTo>
                  <a:pt x="2" y="20"/>
                </a:lnTo>
                <a:lnTo>
                  <a:pt x="17" y="27"/>
                </a:lnTo>
                <a:lnTo>
                  <a:pt x="22" y="34"/>
                </a:lnTo>
                <a:lnTo>
                  <a:pt x="37" y="37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27" name="Freeform 589"/>
          <p:cNvSpPr>
            <a:spLocks/>
          </p:cNvSpPr>
          <p:nvPr/>
        </p:nvSpPr>
        <p:spPr bwMode="auto">
          <a:xfrm>
            <a:off x="4859338" y="4017963"/>
            <a:ext cx="174625" cy="84138"/>
          </a:xfrm>
          <a:custGeom>
            <a:avLst/>
            <a:gdLst>
              <a:gd name="T0" fmla="*/ 26 w 110"/>
              <a:gd name="T1" fmla="*/ 50 h 53"/>
              <a:gd name="T2" fmla="*/ 30 w 110"/>
              <a:gd name="T3" fmla="*/ 49 h 53"/>
              <a:gd name="T4" fmla="*/ 44 w 110"/>
              <a:gd name="T5" fmla="*/ 44 h 53"/>
              <a:gd name="T6" fmla="*/ 48 w 110"/>
              <a:gd name="T7" fmla="*/ 42 h 53"/>
              <a:gd name="T8" fmla="*/ 68 w 110"/>
              <a:gd name="T9" fmla="*/ 44 h 53"/>
              <a:gd name="T10" fmla="*/ 74 w 110"/>
              <a:gd name="T11" fmla="*/ 42 h 53"/>
              <a:gd name="T12" fmla="*/ 79 w 110"/>
              <a:gd name="T13" fmla="*/ 38 h 53"/>
              <a:gd name="T14" fmla="*/ 95 w 110"/>
              <a:gd name="T15" fmla="*/ 33 h 53"/>
              <a:gd name="T16" fmla="*/ 110 w 110"/>
              <a:gd name="T17" fmla="*/ 26 h 53"/>
              <a:gd name="T18" fmla="*/ 104 w 110"/>
              <a:gd name="T19" fmla="*/ 18 h 53"/>
              <a:gd name="T20" fmla="*/ 101 w 110"/>
              <a:gd name="T21" fmla="*/ 18 h 53"/>
              <a:gd name="T22" fmla="*/ 95 w 110"/>
              <a:gd name="T23" fmla="*/ 15 h 53"/>
              <a:gd name="T24" fmla="*/ 86 w 110"/>
              <a:gd name="T25" fmla="*/ 11 h 53"/>
              <a:gd name="T26" fmla="*/ 83 w 110"/>
              <a:gd name="T27" fmla="*/ 3 h 53"/>
              <a:gd name="T28" fmla="*/ 79 w 110"/>
              <a:gd name="T29" fmla="*/ 1 h 53"/>
              <a:gd name="T30" fmla="*/ 76 w 110"/>
              <a:gd name="T31" fmla="*/ 0 h 53"/>
              <a:gd name="T32" fmla="*/ 74 w 110"/>
              <a:gd name="T33" fmla="*/ 10 h 53"/>
              <a:gd name="T34" fmla="*/ 67 w 110"/>
              <a:gd name="T35" fmla="*/ 10 h 53"/>
              <a:gd name="T36" fmla="*/ 65 w 110"/>
              <a:gd name="T37" fmla="*/ 4 h 53"/>
              <a:gd name="T38" fmla="*/ 37 w 110"/>
              <a:gd name="T39" fmla="*/ 5 h 53"/>
              <a:gd name="T40" fmla="*/ 45 w 110"/>
              <a:gd name="T41" fmla="*/ 16 h 53"/>
              <a:gd name="T42" fmla="*/ 48 w 110"/>
              <a:gd name="T43" fmla="*/ 19 h 53"/>
              <a:gd name="T44" fmla="*/ 41 w 110"/>
              <a:gd name="T45" fmla="*/ 20 h 53"/>
              <a:gd name="T46" fmla="*/ 33 w 110"/>
              <a:gd name="T47" fmla="*/ 22 h 53"/>
              <a:gd name="T48" fmla="*/ 20 w 110"/>
              <a:gd name="T49" fmla="*/ 19 h 53"/>
              <a:gd name="T50" fmla="*/ 0 w 110"/>
              <a:gd name="T51" fmla="*/ 38 h 53"/>
              <a:gd name="T52" fmla="*/ 16 w 110"/>
              <a:gd name="T53" fmla="*/ 53 h 53"/>
              <a:gd name="T54" fmla="*/ 18 w 110"/>
              <a:gd name="T55" fmla="*/ 53 h 53"/>
              <a:gd name="T56" fmla="*/ 26 w 110"/>
              <a:gd name="T57" fmla="*/ 50 h 5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</a:cxnLst>
            <a:rect l="0" t="0" r="r" b="b"/>
            <a:pathLst>
              <a:path w="110" h="53">
                <a:moveTo>
                  <a:pt x="26" y="50"/>
                </a:moveTo>
                <a:lnTo>
                  <a:pt x="30" y="49"/>
                </a:lnTo>
                <a:lnTo>
                  <a:pt x="44" y="44"/>
                </a:lnTo>
                <a:lnTo>
                  <a:pt x="48" y="42"/>
                </a:lnTo>
                <a:lnTo>
                  <a:pt x="68" y="44"/>
                </a:lnTo>
                <a:lnTo>
                  <a:pt x="74" y="42"/>
                </a:lnTo>
                <a:lnTo>
                  <a:pt x="79" y="38"/>
                </a:lnTo>
                <a:lnTo>
                  <a:pt x="95" y="33"/>
                </a:lnTo>
                <a:lnTo>
                  <a:pt x="110" y="26"/>
                </a:lnTo>
                <a:lnTo>
                  <a:pt x="104" y="18"/>
                </a:lnTo>
                <a:lnTo>
                  <a:pt x="101" y="18"/>
                </a:lnTo>
                <a:lnTo>
                  <a:pt x="95" y="15"/>
                </a:lnTo>
                <a:lnTo>
                  <a:pt x="86" y="11"/>
                </a:lnTo>
                <a:lnTo>
                  <a:pt x="83" y="3"/>
                </a:lnTo>
                <a:lnTo>
                  <a:pt x="79" y="1"/>
                </a:lnTo>
                <a:lnTo>
                  <a:pt x="76" y="0"/>
                </a:lnTo>
                <a:lnTo>
                  <a:pt x="74" y="10"/>
                </a:lnTo>
                <a:lnTo>
                  <a:pt x="67" y="10"/>
                </a:lnTo>
                <a:lnTo>
                  <a:pt x="65" y="4"/>
                </a:lnTo>
                <a:lnTo>
                  <a:pt x="37" y="5"/>
                </a:lnTo>
                <a:lnTo>
                  <a:pt x="45" y="16"/>
                </a:lnTo>
                <a:lnTo>
                  <a:pt x="48" y="19"/>
                </a:lnTo>
                <a:lnTo>
                  <a:pt x="41" y="20"/>
                </a:lnTo>
                <a:lnTo>
                  <a:pt x="33" y="22"/>
                </a:lnTo>
                <a:lnTo>
                  <a:pt x="20" y="19"/>
                </a:lnTo>
                <a:lnTo>
                  <a:pt x="0" y="38"/>
                </a:lnTo>
                <a:lnTo>
                  <a:pt x="16" y="53"/>
                </a:lnTo>
                <a:lnTo>
                  <a:pt x="18" y="53"/>
                </a:lnTo>
                <a:lnTo>
                  <a:pt x="26" y="5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28" name="Freeform 590"/>
          <p:cNvSpPr>
            <a:spLocks/>
          </p:cNvSpPr>
          <p:nvPr/>
        </p:nvSpPr>
        <p:spPr bwMode="auto">
          <a:xfrm>
            <a:off x="4873626" y="3952875"/>
            <a:ext cx="100013" cy="49213"/>
          </a:xfrm>
          <a:custGeom>
            <a:avLst/>
            <a:gdLst>
              <a:gd name="T0" fmla="*/ 25 w 63"/>
              <a:gd name="T1" fmla="*/ 31 h 31"/>
              <a:gd name="T2" fmla="*/ 61 w 63"/>
              <a:gd name="T3" fmla="*/ 27 h 31"/>
              <a:gd name="T4" fmla="*/ 63 w 63"/>
              <a:gd name="T5" fmla="*/ 14 h 31"/>
              <a:gd name="T6" fmla="*/ 61 w 63"/>
              <a:gd name="T7" fmla="*/ 10 h 31"/>
              <a:gd name="T8" fmla="*/ 63 w 63"/>
              <a:gd name="T9" fmla="*/ 3 h 31"/>
              <a:gd name="T10" fmla="*/ 58 w 63"/>
              <a:gd name="T11" fmla="*/ 0 h 31"/>
              <a:gd name="T12" fmla="*/ 33 w 63"/>
              <a:gd name="T13" fmla="*/ 18 h 31"/>
              <a:gd name="T14" fmla="*/ 0 w 63"/>
              <a:gd name="T15" fmla="*/ 22 h 31"/>
              <a:gd name="T16" fmla="*/ 0 w 63"/>
              <a:gd name="T17" fmla="*/ 29 h 31"/>
              <a:gd name="T18" fmla="*/ 25 w 63"/>
              <a:gd name="T19" fmla="*/ 31 h 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63" h="31">
                <a:moveTo>
                  <a:pt x="25" y="31"/>
                </a:moveTo>
                <a:lnTo>
                  <a:pt x="61" y="27"/>
                </a:lnTo>
                <a:lnTo>
                  <a:pt x="63" y="14"/>
                </a:lnTo>
                <a:lnTo>
                  <a:pt x="61" y="10"/>
                </a:lnTo>
                <a:lnTo>
                  <a:pt x="63" y="3"/>
                </a:lnTo>
                <a:lnTo>
                  <a:pt x="58" y="0"/>
                </a:lnTo>
                <a:lnTo>
                  <a:pt x="33" y="18"/>
                </a:lnTo>
                <a:lnTo>
                  <a:pt x="0" y="22"/>
                </a:lnTo>
                <a:lnTo>
                  <a:pt x="0" y="29"/>
                </a:lnTo>
                <a:lnTo>
                  <a:pt x="25" y="3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29" name="Freeform 591"/>
          <p:cNvSpPr>
            <a:spLocks/>
          </p:cNvSpPr>
          <p:nvPr/>
        </p:nvSpPr>
        <p:spPr bwMode="auto">
          <a:xfrm>
            <a:off x="5407026" y="3624263"/>
            <a:ext cx="65088" cy="73025"/>
          </a:xfrm>
          <a:custGeom>
            <a:avLst/>
            <a:gdLst>
              <a:gd name="T0" fmla="*/ 11 w 41"/>
              <a:gd name="T1" fmla="*/ 24 h 46"/>
              <a:gd name="T2" fmla="*/ 10 w 41"/>
              <a:gd name="T3" fmla="*/ 24 h 46"/>
              <a:gd name="T4" fmla="*/ 11 w 41"/>
              <a:gd name="T5" fmla="*/ 35 h 46"/>
              <a:gd name="T6" fmla="*/ 18 w 41"/>
              <a:gd name="T7" fmla="*/ 35 h 46"/>
              <a:gd name="T8" fmla="*/ 23 w 41"/>
              <a:gd name="T9" fmla="*/ 33 h 46"/>
              <a:gd name="T10" fmla="*/ 26 w 41"/>
              <a:gd name="T11" fmla="*/ 39 h 46"/>
              <a:gd name="T12" fmla="*/ 26 w 41"/>
              <a:gd name="T13" fmla="*/ 42 h 46"/>
              <a:gd name="T14" fmla="*/ 29 w 41"/>
              <a:gd name="T15" fmla="*/ 46 h 46"/>
              <a:gd name="T16" fmla="*/ 37 w 41"/>
              <a:gd name="T17" fmla="*/ 46 h 46"/>
              <a:gd name="T18" fmla="*/ 41 w 41"/>
              <a:gd name="T19" fmla="*/ 35 h 46"/>
              <a:gd name="T20" fmla="*/ 36 w 41"/>
              <a:gd name="T21" fmla="*/ 33 h 46"/>
              <a:gd name="T22" fmla="*/ 26 w 41"/>
              <a:gd name="T23" fmla="*/ 28 h 46"/>
              <a:gd name="T24" fmla="*/ 27 w 41"/>
              <a:gd name="T25" fmla="*/ 22 h 46"/>
              <a:gd name="T26" fmla="*/ 19 w 41"/>
              <a:gd name="T27" fmla="*/ 11 h 46"/>
              <a:gd name="T28" fmla="*/ 15 w 41"/>
              <a:gd name="T29" fmla="*/ 9 h 46"/>
              <a:gd name="T30" fmla="*/ 14 w 41"/>
              <a:gd name="T31" fmla="*/ 8 h 46"/>
              <a:gd name="T32" fmla="*/ 12 w 41"/>
              <a:gd name="T33" fmla="*/ 5 h 46"/>
              <a:gd name="T34" fmla="*/ 7 w 41"/>
              <a:gd name="T35" fmla="*/ 0 h 46"/>
              <a:gd name="T36" fmla="*/ 3 w 41"/>
              <a:gd name="T37" fmla="*/ 1 h 46"/>
              <a:gd name="T38" fmla="*/ 0 w 41"/>
              <a:gd name="T39" fmla="*/ 9 h 46"/>
              <a:gd name="T40" fmla="*/ 0 w 41"/>
              <a:gd name="T41" fmla="*/ 12 h 46"/>
              <a:gd name="T42" fmla="*/ 8 w 41"/>
              <a:gd name="T43" fmla="*/ 15 h 46"/>
              <a:gd name="T44" fmla="*/ 11 w 41"/>
              <a:gd name="T45" fmla="*/ 16 h 46"/>
              <a:gd name="T46" fmla="*/ 12 w 41"/>
              <a:gd name="T47" fmla="*/ 22 h 46"/>
              <a:gd name="T48" fmla="*/ 14 w 41"/>
              <a:gd name="T49" fmla="*/ 23 h 46"/>
              <a:gd name="T50" fmla="*/ 11 w 41"/>
              <a:gd name="T51" fmla="*/ 24 h 4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</a:cxnLst>
            <a:rect l="0" t="0" r="r" b="b"/>
            <a:pathLst>
              <a:path w="41" h="46">
                <a:moveTo>
                  <a:pt x="11" y="24"/>
                </a:moveTo>
                <a:lnTo>
                  <a:pt x="10" y="24"/>
                </a:lnTo>
                <a:lnTo>
                  <a:pt x="11" y="35"/>
                </a:lnTo>
                <a:lnTo>
                  <a:pt x="18" y="35"/>
                </a:lnTo>
                <a:lnTo>
                  <a:pt x="23" y="33"/>
                </a:lnTo>
                <a:lnTo>
                  <a:pt x="26" y="39"/>
                </a:lnTo>
                <a:lnTo>
                  <a:pt x="26" y="42"/>
                </a:lnTo>
                <a:lnTo>
                  <a:pt x="29" y="46"/>
                </a:lnTo>
                <a:lnTo>
                  <a:pt x="37" y="46"/>
                </a:lnTo>
                <a:lnTo>
                  <a:pt x="41" y="35"/>
                </a:lnTo>
                <a:lnTo>
                  <a:pt x="36" y="33"/>
                </a:lnTo>
                <a:lnTo>
                  <a:pt x="26" y="28"/>
                </a:lnTo>
                <a:lnTo>
                  <a:pt x="27" y="22"/>
                </a:lnTo>
                <a:lnTo>
                  <a:pt x="19" y="11"/>
                </a:lnTo>
                <a:lnTo>
                  <a:pt x="15" y="9"/>
                </a:lnTo>
                <a:lnTo>
                  <a:pt x="14" y="8"/>
                </a:lnTo>
                <a:lnTo>
                  <a:pt x="12" y="5"/>
                </a:lnTo>
                <a:lnTo>
                  <a:pt x="7" y="0"/>
                </a:lnTo>
                <a:lnTo>
                  <a:pt x="3" y="1"/>
                </a:lnTo>
                <a:lnTo>
                  <a:pt x="0" y="9"/>
                </a:lnTo>
                <a:lnTo>
                  <a:pt x="0" y="12"/>
                </a:lnTo>
                <a:lnTo>
                  <a:pt x="8" y="15"/>
                </a:lnTo>
                <a:lnTo>
                  <a:pt x="11" y="16"/>
                </a:lnTo>
                <a:lnTo>
                  <a:pt x="12" y="22"/>
                </a:lnTo>
                <a:lnTo>
                  <a:pt x="14" y="23"/>
                </a:lnTo>
                <a:lnTo>
                  <a:pt x="11" y="2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30" name="Freeform 592"/>
          <p:cNvSpPr>
            <a:spLocks/>
          </p:cNvSpPr>
          <p:nvPr/>
        </p:nvSpPr>
        <p:spPr bwMode="auto">
          <a:xfrm>
            <a:off x="5426076" y="3614738"/>
            <a:ext cx="28575" cy="30163"/>
          </a:xfrm>
          <a:custGeom>
            <a:avLst/>
            <a:gdLst>
              <a:gd name="T0" fmla="*/ 9 w 18"/>
              <a:gd name="T1" fmla="*/ 10 h 19"/>
              <a:gd name="T2" fmla="*/ 0 w 18"/>
              <a:gd name="T3" fmla="*/ 4 h 19"/>
              <a:gd name="T4" fmla="*/ 17 w 18"/>
              <a:gd name="T5" fmla="*/ 0 h 19"/>
              <a:gd name="T6" fmla="*/ 17 w 18"/>
              <a:gd name="T7" fmla="*/ 3 h 19"/>
              <a:gd name="T8" fmla="*/ 18 w 18"/>
              <a:gd name="T9" fmla="*/ 19 h 19"/>
              <a:gd name="T10" fmla="*/ 9 w 18"/>
              <a:gd name="T11" fmla="*/ 10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8" h="19">
                <a:moveTo>
                  <a:pt x="9" y="10"/>
                </a:moveTo>
                <a:lnTo>
                  <a:pt x="0" y="4"/>
                </a:lnTo>
                <a:lnTo>
                  <a:pt x="17" y="0"/>
                </a:lnTo>
                <a:lnTo>
                  <a:pt x="17" y="3"/>
                </a:lnTo>
                <a:lnTo>
                  <a:pt x="18" y="19"/>
                </a:lnTo>
                <a:lnTo>
                  <a:pt x="9" y="1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31" name="Freeform 593"/>
          <p:cNvSpPr>
            <a:spLocks/>
          </p:cNvSpPr>
          <p:nvPr/>
        </p:nvSpPr>
        <p:spPr bwMode="auto">
          <a:xfrm>
            <a:off x="5354638" y="3486150"/>
            <a:ext cx="98425" cy="63500"/>
          </a:xfrm>
          <a:custGeom>
            <a:avLst/>
            <a:gdLst>
              <a:gd name="T0" fmla="*/ 2 w 62"/>
              <a:gd name="T1" fmla="*/ 30 h 40"/>
              <a:gd name="T2" fmla="*/ 0 w 62"/>
              <a:gd name="T3" fmla="*/ 34 h 40"/>
              <a:gd name="T4" fmla="*/ 0 w 62"/>
              <a:gd name="T5" fmla="*/ 35 h 40"/>
              <a:gd name="T6" fmla="*/ 15 w 62"/>
              <a:gd name="T7" fmla="*/ 36 h 40"/>
              <a:gd name="T8" fmla="*/ 26 w 62"/>
              <a:gd name="T9" fmla="*/ 30 h 40"/>
              <a:gd name="T10" fmla="*/ 32 w 62"/>
              <a:gd name="T11" fmla="*/ 25 h 40"/>
              <a:gd name="T12" fmla="*/ 34 w 62"/>
              <a:gd name="T13" fmla="*/ 30 h 40"/>
              <a:gd name="T14" fmla="*/ 36 w 62"/>
              <a:gd name="T15" fmla="*/ 34 h 40"/>
              <a:gd name="T16" fmla="*/ 48 w 62"/>
              <a:gd name="T17" fmla="*/ 40 h 40"/>
              <a:gd name="T18" fmla="*/ 58 w 62"/>
              <a:gd name="T19" fmla="*/ 34 h 40"/>
              <a:gd name="T20" fmla="*/ 60 w 62"/>
              <a:gd name="T21" fmla="*/ 30 h 40"/>
              <a:gd name="T22" fmla="*/ 62 w 62"/>
              <a:gd name="T23" fmla="*/ 27 h 40"/>
              <a:gd name="T24" fmla="*/ 62 w 62"/>
              <a:gd name="T25" fmla="*/ 24 h 40"/>
              <a:gd name="T26" fmla="*/ 45 w 62"/>
              <a:gd name="T27" fmla="*/ 2 h 40"/>
              <a:gd name="T28" fmla="*/ 44 w 62"/>
              <a:gd name="T29" fmla="*/ 0 h 40"/>
              <a:gd name="T30" fmla="*/ 15 w 62"/>
              <a:gd name="T31" fmla="*/ 15 h 40"/>
              <a:gd name="T32" fmla="*/ 14 w 62"/>
              <a:gd name="T33" fmla="*/ 10 h 40"/>
              <a:gd name="T34" fmla="*/ 3 w 62"/>
              <a:gd name="T35" fmla="*/ 16 h 40"/>
              <a:gd name="T36" fmla="*/ 2 w 62"/>
              <a:gd name="T37" fmla="*/ 30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62" h="40">
                <a:moveTo>
                  <a:pt x="2" y="30"/>
                </a:moveTo>
                <a:lnTo>
                  <a:pt x="0" y="34"/>
                </a:lnTo>
                <a:lnTo>
                  <a:pt x="0" y="35"/>
                </a:lnTo>
                <a:lnTo>
                  <a:pt x="15" y="36"/>
                </a:lnTo>
                <a:lnTo>
                  <a:pt x="26" y="30"/>
                </a:lnTo>
                <a:lnTo>
                  <a:pt x="32" y="25"/>
                </a:lnTo>
                <a:lnTo>
                  <a:pt x="34" y="30"/>
                </a:lnTo>
                <a:lnTo>
                  <a:pt x="36" y="34"/>
                </a:lnTo>
                <a:lnTo>
                  <a:pt x="48" y="40"/>
                </a:lnTo>
                <a:lnTo>
                  <a:pt x="58" y="34"/>
                </a:lnTo>
                <a:lnTo>
                  <a:pt x="60" y="30"/>
                </a:lnTo>
                <a:lnTo>
                  <a:pt x="62" y="27"/>
                </a:lnTo>
                <a:lnTo>
                  <a:pt x="62" y="24"/>
                </a:lnTo>
                <a:lnTo>
                  <a:pt x="45" y="2"/>
                </a:lnTo>
                <a:lnTo>
                  <a:pt x="44" y="0"/>
                </a:lnTo>
                <a:lnTo>
                  <a:pt x="15" y="15"/>
                </a:lnTo>
                <a:lnTo>
                  <a:pt x="14" y="10"/>
                </a:lnTo>
                <a:lnTo>
                  <a:pt x="3" y="16"/>
                </a:lnTo>
                <a:lnTo>
                  <a:pt x="2" y="3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32" name="Freeform 594"/>
          <p:cNvSpPr>
            <a:spLocks/>
          </p:cNvSpPr>
          <p:nvPr/>
        </p:nvSpPr>
        <p:spPr bwMode="auto">
          <a:xfrm>
            <a:off x="5495926" y="3435350"/>
            <a:ext cx="47625" cy="33338"/>
          </a:xfrm>
          <a:custGeom>
            <a:avLst/>
            <a:gdLst>
              <a:gd name="T0" fmla="*/ 4 w 30"/>
              <a:gd name="T1" fmla="*/ 21 h 21"/>
              <a:gd name="T2" fmla="*/ 30 w 30"/>
              <a:gd name="T3" fmla="*/ 6 h 21"/>
              <a:gd name="T4" fmla="*/ 16 w 30"/>
              <a:gd name="T5" fmla="*/ 0 h 21"/>
              <a:gd name="T6" fmla="*/ 3 w 30"/>
              <a:gd name="T7" fmla="*/ 6 h 21"/>
              <a:gd name="T8" fmla="*/ 0 w 30"/>
              <a:gd name="T9" fmla="*/ 15 h 21"/>
              <a:gd name="T10" fmla="*/ 4 w 30"/>
              <a:gd name="T11" fmla="*/ 21 h 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30" h="21">
                <a:moveTo>
                  <a:pt x="4" y="21"/>
                </a:moveTo>
                <a:lnTo>
                  <a:pt x="30" y="6"/>
                </a:lnTo>
                <a:lnTo>
                  <a:pt x="16" y="0"/>
                </a:lnTo>
                <a:lnTo>
                  <a:pt x="3" y="6"/>
                </a:lnTo>
                <a:lnTo>
                  <a:pt x="0" y="15"/>
                </a:lnTo>
                <a:lnTo>
                  <a:pt x="4" y="2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33" name="Freeform 595"/>
          <p:cNvSpPr>
            <a:spLocks/>
          </p:cNvSpPr>
          <p:nvPr/>
        </p:nvSpPr>
        <p:spPr bwMode="auto">
          <a:xfrm>
            <a:off x="5600701" y="3279775"/>
            <a:ext cx="20638" cy="36513"/>
          </a:xfrm>
          <a:custGeom>
            <a:avLst/>
            <a:gdLst>
              <a:gd name="T0" fmla="*/ 0 w 13"/>
              <a:gd name="T1" fmla="*/ 23 h 23"/>
              <a:gd name="T2" fmla="*/ 10 w 13"/>
              <a:gd name="T3" fmla="*/ 20 h 23"/>
              <a:gd name="T4" fmla="*/ 13 w 13"/>
              <a:gd name="T5" fmla="*/ 0 h 23"/>
              <a:gd name="T6" fmla="*/ 0 w 13"/>
              <a:gd name="T7" fmla="*/ 23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" h="23">
                <a:moveTo>
                  <a:pt x="0" y="23"/>
                </a:moveTo>
                <a:lnTo>
                  <a:pt x="10" y="20"/>
                </a:lnTo>
                <a:lnTo>
                  <a:pt x="13" y="0"/>
                </a:lnTo>
                <a:lnTo>
                  <a:pt x="0" y="2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34" name="Freeform 596"/>
          <p:cNvSpPr>
            <a:spLocks/>
          </p:cNvSpPr>
          <p:nvPr/>
        </p:nvSpPr>
        <p:spPr bwMode="auto">
          <a:xfrm>
            <a:off x="5616576" y="3219450"/>
            <a:ext cx="15875" cy="25400"/>
          </a:xfrm>
          <a:custGeom>
            <a:avLst/>
            <a:gdLst>
              <a:gd name="T0" fmla="*/ 3 w 10"/>
              <a:gd name="T1" fmla="*/ 16 h 16"/>
              <a:gd name="T2" fmla="*/ 0 w 10"/>
              <a:gd name="T3" fmla="*/ 16 h 16"/>
              <a:gd name="T4" fmla="*/ 2 w 10"/>
              <a:gd name="T5" fmla="*/ 12 h 16"/>
              <a:gd name="T6" fmla="*/ 2 w 10"/>
              <a:gd name="T7" fmla="*/ 8 h 16"/>
              <a:gd name="T8" fmla="*/ 5 w 10"/>
              <a:gd name="T9" fmla="*/ 3 h 16"/>
              <a:gd name="T10" fmla="*/ 5 w 10"/>
              <a:gd name="T11" fmla="*/ 1 h 16"/>
              <a:gd name="T12" fmla="*/ 7 w 10"/>
              <a:gd name="T13" fmla="*/ 0 h 16"/>
              <a:gd name="T14" fmla="*/ 10 w 10"/>
              <a:gd name="T15" fmla="*/ 3 h 16"/>
              <a:gd name="T16" fmla="*/ 9 w 10"/>
              <a:gd name="T17" fmla="*/ 8 h 16"/>
              <a:gd name="T18" fmla="*/ 7 w 10"/>
              <a:gd name="T19" fmla="*/ 11 h 16"/>
              <a:gd name="T20" fmla="*/ 3 w 10"/>
              <a:gd name="T21" fmla="*/ 16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0" h="16">
                <a:moveTo>
                  <a:pt x="3" y="16"/>
                </a:moveTo>
                <a:lnTo>
                  <a:pt x="0" y="16"/>
                </a:lnTo>
                <a:lnTo>
                  <a:pt x="2" y="12"/>
                </a:lnTo>
                <a:lnTo>
                  <a:pt x="2" y="8"/>
                </a:lnTo>
                <a:lnTo>
                  <a:pt x="5" y="3"/>
                </a:lnTo>
                <a:lnTo>
                  <a:pt x="5" y="1"/>
                </a:lnTo>
                <a:lnTo>
                  <a:pt x="7" y="0"/>
                </a:lnTo>
                <a:lnTo>
                  <a:pt x="10" y="3"/>
                </a:lnTo>
                <a:lnTo>
                  <a:pt x="9" y="8"/>
                </a:lnTo>
                <a:lnTo>
                  <a:pt x="7" y="11"/>
                </a:lnTo>
                <a:lnTo>
                  <a:pt x="3" y="16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35" name="Freeform 597"/>
          <p:cNvSpPr>
            <a:spLocks/>
          </p:cNvSpPr>
          <p:nvPr/>
        </p:nvSpPr>
        <p:spPr bwMode="auto">
          <a:xfrm>
            <a:off x="5553076" y="3192463"/>
            <a:ext cx="71438" cy="50800"/>
          </a:xfrm>
          <a:custGeom>
            <a:avLst/>
            <a:gdLst>
              <a:gd name="T0" fmla="*/ 19 w 45"/>
              <a:gd name="T1" fmla="*/ 32 h 32"/>
              <a:gd name="T2" fmla="*/ 28 w 45"/>
              <a:gd name="T3" fmla="*/ 15 h 32"/>
              <a:gd name="T4" fmla="*/ 42 w 45"/>
              <a:gd name="T5" fmla="*/ 13 h 32"/>
              <a:gd name="T6" fmla="*/ 45 w 45"/>
              <a:gd name="T7" fmla="*/ 5 h 32"/>
              <a:gd name="T8" fmla="*/ 30 w 45"/>
              <a:gd name="T9" fmla="*/ 2 h 32"/>
              <a:gd name="T10" fmla="*/ 13 w 45"/>
              <a:gd name="T11" fmla="*/ 0 h 32"/>
              <a:gd name="T12" fmla="*/ 9 w 45"/>
              <a:gd name="T13" fmla="*/ 2 h 32"/>
              <a:gd name="T14" fmla="*/ 2 w 45"/>
              <a:gd name="T15" fmla="*/ 14 h 32"/>
              <a:gd name="T16" fmla="*/ 0 w 45"/>
              <a:gd name="T17" fmla="*/ 22 h 32"/>
              <a:gd name="T18" fmla="*/ 6 w 45"/>
              <a:gd name="T19" fmla="*/ 25 h 32"/>
              <a:gd name="T20" fmla="*/ 17 w 45"/>
              <a:gd name="T21" fmla="*/ 30 h 32"/>
              <a:gd name="T22" fmla="*/ 19 w 45"/>
              <a:gd name="T23" fmla="*/ 32 h 3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45" h="32">
                <a:moveTo>
                  <a:pt x="19" y="32"/>
                </a:moveTo>
                <a:lnTo>
                  <a:pt x="28" y="15"/>
                </a:lnTo>
                <a:lnTo>
                  <a:pt x="42" y="13"/>
                </a:lnTo>
                <a:lnTo>
                  <a:pt x="45" y="5"/>
                </a:lnTo>
                <a:lnTo>
                  <a:pt x="30" y="2"/>
                </a:lnTo>
                <a:lnTo>
                  <a:pt x="13" y="0"/>
                </a:lnTo>
                <a:lnTo>
                  <a:pt x="9" y="2"/>
                </a:lnTo>
                <a:lnTo>
                  <a:pt x="2" y="14"/>
                </a:lnTo>
                <a:lnTo>
                  <a:pt x="0" y="22"/>
                </a:lnTo>
                <a:lnTo>
                  <a:pt x="6" y="25"/>
                </a:lnTo>
                <a:lnTo>
                  <a:pt x="17" y="30"/>
                </a:lnTo>
                <a:lnTo>
                  <a:pt x="19" y="3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36" name="Freeform 598"/>
          <p:cNvSpPr>
            <a:spLocks/>
          </p:cNvSpPr>
          <p:nvPr/>
        </p:nvSpPr>
        <p:spPr bwMode="auto">
          <a:xfrm>
            <a:off x="5651501" y="3189288"/>
            <a:ext cx="23813" cy="30163"/>
          </a:xfrm>
          <a:custGeom>
            <a:avLst/>
            <a:gdLst>
              <a:gd name="T0" fmla="*/ 3 w 15"/>
              <a:gd name="T1" fmla="*/ 19 h 19"/>
              <a:gd name="T2" fmla="*/ 0 w 15"/>
              <a:gd name="T3" fmla="*/ 19 h 19"/>
              <a:gd name="T4" fmla="*/ 2 w 15"/>
              <a:gd name="T5" fmla="*/ 15 h 19"/>
              <a:gd name="T6" fmla="*/ 3 w 15"/>
              <a:gd name="T7" fmla="*/ 8 h 19"/>
              <a:gd name="T8" fmla="*/ 10 w 15"/>
              <a:gd name="T9" fmla="*/ 7 h 19"/>
              <a:gd name="T10" fmla="*/ 10 w 15"/>
              <a:gd name="T11" fmla="*/ 4 h 19"/>
              <a:gd name="T12" fmla="*/ 13 w 15"/>
              <a:gd name="T13" fmla="*/ 1 h 19"/>
              <a:gd name="T14" fmla="*/ 15 w 15"/>
              <a:gd name="T15" fmla="*/ 0 h 19"/>
              <a:gd name="T16" fmla="*/ 15 w 15"/>
              <a:gd name="T17" fmla="*/ 2 h 19"/>
              <a:gd name="T18" fmla="*/ 13 w 15"/>
              <a:gd name="T19" fmla="*/ 7 h 19"/>
              <a:gd name="T20" fmla="*/ 10 w 15"/>
              <a:gd name="T21" fmla="*/ 11 h 19"/>
              <a:gd name="T22" fmla="*/ 6 w 15"/>
              <a:gd name="T23" fmla="*/ 16 h 19"/>
              <a:gd name="T24" fmla="*/ 3 w 15"/>
              <a:gd name="T25" fmla="*/ 19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5" h="19">
                <a:moveTo>
                  <a:pt x="3" y="19"/>
                </a:moveTo>
                <a:lnTo>
                  <a:pt x="0" y="19"/>
                </a:lnTo>
                <a:lnTo>
                  <a:pt x="2" y="15"/>
                </a:lnTo>
                <a:lnTo>
                  <a:pt x="3" y="8"/>
                </a:lnTo>
                <a:lnTo>
                  <a:pt x="10" y="7"/>
                </a:lnTo>
                <a:lnTo>
                  <a:pt x="10" y="4"/>
                </a:lnTo>
                <a:lnTo>
                  <a:pt x="13" y="1"/>
                </a:lnTo>
                <a:lnTo>
                  <a:pt x="15" y="0"/>
                </a:lnTo>
                <a:lnTo>
                  <a:pt x="15" y="2"/>
                </a:lnTo>
                <a:lnTo>
                  <a:pt x="13" y="7"/>
                </a:lnTo>
                <a:lnTo>
                  <a:pt x="10" y="11"/>
                </a:lnTo>
                <a:lnTo>
                  <a:pt x="6" y="16"/>
                </a:lnTo>
                <a:lnTo>
                  <a:pt x="3" y="19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37" name="Freeform 599"/>
          <p:cNvSpPr>
            <a:spLocks/>
          </p:cNvSpPr>
          <p:nvPr/>
        </p:nvSpPr>
        <p:spPr bwMode="auto">
          <a:xfrm>
            <a:off x="5667376" y="3154363"/>
            <a:ext cx="20638" cy="28575"/>
          </a:xfrm>
          <a:custGeom>
            <a:avLst/>
            <a:gdLst>
              <a:gd name="T0" fmla="*/ 1 w 13"/>
              <a:gd name="T1" fmla="*/ 18 h 18"/>
              <a:gd name="T2" fmla="*/ 0 w 13"/>
              <a:gd name="T3" fmla="*/ 16 h 18"/>
              <a:gd name="T4" fmla="*/ 3 w 13"/>
              <a:gd name="T5" fmla="*/ 9 h 18"/>
              <a:gd name="T6" fmla="*/ 3 w 13"/>
              <a:gd name="T7" fmla="*/ 7 h 18"/>
              <a:gd name="T8" fmla="*/ 8 w 13"/>
              <a:gd name="T9" fmla="*/ 4 h 18"/>
              <a:gd name="T10" fmla="*/ 9 w 13"/>
              <a:gd name="T11" fmla="*/ 3 h 18"/>
              <a:gd name="T12" fmla="*/ 12 w 13"/>
              <a:gd name="T13" fmla="*/ 0 h 18"/>
              <a:gd name="T14" fmla="*/ 13 w 13"/>
              <a:gd name="T15" fmla="*/ 1 h 18"/>
              <a:gd name="T16" fmla="*/ 12 w 13"/>
              <a:gd name="T17" fmla="*/ 4 h 18"/>
              <a:gd name="T18" fmla="*/ 12 w 13"/>
              <a:gd name="T19" fmla="*/ 8 h 18"/>
              <a:gd name="T20" fmla="*/ 9 w 13"/>
              <a:gd name="T21" fmla="*/ 12 h 18"/>
              <a:gd name="T22" fmla="*/ 5 w 13"/>
              <a:gd name="T23" fmla="*/ 12 h 18"/>
              <a:gd name="T24" fmla="*/ 1 w 13"/>
              <a:gd name="T25" fmla="*/ 18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3" h="18">
                <a:moveTo>
                  <a:pt x="1" y="18"/>
                </a:moveTo>
                <a:lnTo>
                  <a:pt x="0" y="16"/>
                </a:lnTo>
                <a:lnTo>
                  <a:pt x="3" y="9"/>
                </a:lnTo>
                <a:lnTo>
                  <a:pt x="3" y="7"/>
                </a:lnTo>
                <a:lnTo>
                  <a:pt x="8" y="4"/>
                </a:lnTo>
                <a:lnTo>
                  <a:pt x="9" y="3"/>
                </a:lnTo>
                <a:lnTo>
                  <a:pt x="12" y="0"/>
                </a:lnTo>
                <a:lnTo>
                  <a:pt x="13" y="1"/>
                </a:lnTo>
                <a:lnTo>
                  <a:pt x="12" y="4"/>
                </a:lnTo>
                <a:lnTo>
                  <a:pt x="12" y="8"/>
                </a:lnTo>
                <a:lnTo>
                  <a:pt x="9" y="12"/>
                </a:lnTo>
                <a:lnTo>
                  <a:pt x="5" y="12"/>
                </a:lnTo>
                <a:lnTo>
                  <a:pt x="1" y="18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38" name="Freeform 600"/>
          <p:cNvSpPr>
            <a:spLocks/>
          </p:cNvSpPr>
          <p:nvPr/>
        </p:nvSpPr>
        <p:spPr bwMode="auto">
          <a:xfrm>
            <a:off x="5672138" y="3119438"/>
            <a:ext cx="25400" cy="28575"/>
          </a:xfrm>
          <a:custGeom>
            <a:avLst/>
            <a:gdLst>
              <a:gd name="T0" fmla="*/ 0 w 16"/>
              <a:gd name="T1" fmla="*/ 18 h 18"/>
              <a:gd name="T2" fmla="*/ 0 w 16"/>
              <a:gd name="T3" fmla="*/ 12 h 18"/>
              <a:gd name="T4" fmla="*/ 5 w 16"/>
              <a:gd name="T5" fmla="*/ 7 h 18"/>
              <a:gd name="T6" fmla="*/ 10 w 16"/>
              <a:gd name="T7" fmla="*/ 4 h 18"/>
              <a:gd name="T8" fmla="*/ 12 w 16"/>
              <a:gd name="T9" fmla="*/ 0 h 18"/>
              <a:gd name="T10" fmla="*/ 13 w 16"/>
              <a:gd name="T11" fmla="*/ 1 h 18"/>
              <a:gd name="T12" fmla="*/ 16 w 16"/>
              <a:gd name="T13" fmla="*/ 1 h 18"/>
              <a:gd name="T14" fmla="*/ 12 w 16"/>
              <a:gd name="T15" fmla="*/ 7 h 18"/>
              <a:gd name="T16" fmla="*/ 10 w 16"/>
              <a:gd name="T17" fmla="*/ 10 h 18"/>
              <a:gd name="T18" fmla="*/ 10 w 16"/>
              <a:gd name="T19" fmla="*/ 14 h 18"/>
              <a:gd name="T20" fmla="*/ 5 w 16"/>
              <a:gd name="T21" fmla="*/ 15 h 18"/>
              <a:gd name="T22" fmla="*/ 2 w 16"/>
              <a:gd name="T23" fmla="*/ 16 h 18"/>
              <a:gd name="T24" fmla="*/ 0 w 16"/>
              <a:gd name="T25" fmla="*/ 18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6" h="18">
                <a:moveTo>
                  <a:pt x="0" y="18"/>
                </a:moveTo>
                <a:lnTo>
                  <a:pt x="0" y="12"/>
                </a:lnTo>
                <a:lnTo>
                  <a:pt x="5" y="7"/>
                </a:lnTo>
                <a:lnTo>
                  <a:pt x="10" y="4"/>
                </a:lnTo>
                <a:lnTo>
                  <a:pt x="12" y="0"/>
                </a:lnTo>
                <a:lnTo>
                  <a:pt x="13" y="1"/>
                </a:lnTo>
                <a:lnTo>
                  <a:pt x="16" y="1"/>
                </a:lnTo>
                <a:lnTo>
                  <a:pt x="12" y="7"/>
                </a:lnTo>
                <a:lnTo>
                  <a:pt x="10" y="10"/>
                </a:lnTo>
                <a:lnTo>
                  <a:pt x="10" y="14"/>
                </a:lnTo>
                <a:lnTo>
                  <a:pt x="5" y="15"/>
                </a:lnTo>
                <a:lnTo>
                  <a:pt x="2" y="16"/>
                </a:lnTo>
                <a:lnTo>
                  <a:pt x="0" y="18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39" name="Freeform 601"/>
          <p:cNvSpPr>
            <a:spLocks/>
          </p:cNvSpPr>
          <p:nvPr/>
        </p:nvSpPr>
        <p:spPr bwMode="auto">
          <a:xfrm>
            <a:off x="5643563" y="3097213"/>
            <a:ext cx="25400" cy="46038"/>
          </a:xfrm>
          <a:custGeom>
            <a:avLst/>
            <a:gdLst>
              <a:gd name="T0" fmla="*/ 3 w 16"/>
              <a:gd name="T1" fmla="*/ 29 h 29"/>
              <a:gd name="T2" fmla="*/ 4 w 16"/>
              <a:gd name="T3" fmla="*/ 25 h 29"/>
              <a:gd name="T4" fmla="*/ 5 w 16"/>
              <a:gd name="T5" fmla="*/ 20 h 29"/>
              <a:gd name="T6" fmla="*/ 8 w 16"/>
              <a:gd name="T7" fmla="*/ 17 h 29"/>
              <a:gd name="T8" fmla="*/ 8 w 16"/>
              <a:gd name="T9" fmla="*/ 14 h 29"/>
              <a:gd name="T10" fmla="*/ 12 w 16"/>
              <a:gd name="T11" fmla="*/ 7 h 29"/>
              <a:gd name="T12" fmla="*/ 16 w 16"/>
              <a:gd name="T13" fmla="*/ 3 h 29"/>
              <a:gd name="T14" fmla="*/ 13 w 16"/>
              <a:gd name="T15" fmla="*/ 0 h 29"/>
              <a:gd name="T16" fmla="*/ 8 w 16"/>
              <a:gd name="T17" fmla="*/ 2 h 29"/>
              <a:gd name="T18" fmla="*/ 8 w 16"/>
              <a:gd name="T19" fmla="*/ 6 h 29"/>
              <a:gd name="T20" fmla="*/ 8 w 16"/>
              <a:gd name="T21" fmla="*/ 9 h 29"/>
              <a:gd name="T22" fmla="*/ 7 w 16"/>
              <a:gd name="T23" fmla="*/ 13 h 29"/>
              <a:gd name="T24" fmla="*/ 4 w 16"/>
              <a:gd name="T25" fmla="*/ 14 h 29"/>
              <a:gd name="T26" fmla="*/ 1 w 16"/>
              <a:gd name="T27" fmla="*/ 18 h 29"/>
              <a:gd name="T28" fmla="*/ 0 w 16"/>
              <a:gd name="T29" fmla="*/ 22 h 29"/>
              <a:gd name="T30" fmla="*/ 1 w 16"/>
              <a:gd name="T31" fmla="*/ 28 h 29"/>
              <a:gd name="T32" fmla="*/ 3 w 16"/>
              <a:gd name="T33" fmla="*/ 29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16" h="29">
                <a:moveTo>
                  <a:pt x="3" y="29"/>
                </a:moveTo>
                <a:lnTo>
                  <a:pt x="4" y="25"/>
                </a:lnTo>
                <a:lnTo>
                  <a:pt x="5" y="20"/>
                </a:lnTo>
                <a:lnTo>
                  <a:pt x="8" y="17"/>
                </a:lnTo>
                <a:lnTo>
                  <a:pt x="8" y="14"/>
                </a:lnTo>
                <a:lnTo>
                  <a:pt x="12" y="7"/>
                </a:lnTo>
                <a:lnTo>
                  <a:pt x="16" y="3"/>
                </a:lnTo>
                <a:lnTo>
                  <a:pt x="13" y="0"/>
                </a:lnTo>
                <a:lnTo>
                  <a:pt x="8" y="2"/>
                </a:lnTo>
                <a:lnTo>
                  <a:pt x="8" y="6"/>
                </a:lnTo>
                <a:lnTo>
                  <a:pt x="8" y="9"/>
                </a:lnTo>
                <a:lnTo>
                  <a:pt x="7" y="13"/>
                </a:lnTo>
                <a:lnTo>
                  <a:pt x="4" y="14"/>
                </a:lnTo>
                <a:lnTo>
                  <a:pt x="1" y="18"/>
                </a:lnTo>
                <a:lnTo>
                  <a:pt x="0" y="22"/>
                </a:lnTo>
                <a:lnTo>
                  <a:pt x="1" y="28"/>
                </a:lnTo>
                <a:lnTo>
                  <a:pt x="3" y="29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40" name="Freeform 602"/>
          <p:cNvSpPr>
            <a:spLocks/>
          </p:cNvSpPr>
          <p:nvPr/>
        </p:nvSpPr>
        <p:spPr bwMode="auto">
          <a:xfrm>
            <a:off x="5602288" y="3111500"/>
            <a:ext cx="7938" cy="9525"/>
          </a:xfrm>
          <a:custGeom>
            <a:avLst/>
            <a:gdLst>
              <a:gd name="T0" fmla="*/ 1 w 5"/>
              <a:gd name="T1" fmla="*/ 6 h 6"/>
              <a:gd name="T2" fmla="*/ 0 w 5"/>
              <a:gd name="T3" fmla="*/ 6 h 6"/>
              <a:gd name="T4" fmla="*/ 1 w 5"/>
              <a:gd name="T5" fmla="*/ 2 h 6"/>
              <a:gd name="T6" fmla="*/ 4 w 5"/>
              <a:gd name="T7" fmla="*/ 0 h 6"/>
              <a:gd name="T8" fmla="*/ 5 w 5"/>
              <a:gd name="T9" fmla="*/ 2 h 6"/>
              <a:gd name="T10" fmla="*/ 4 w 5"/>
              <a:gd name="T11" fmla="*/ 5 h 6"/>
              <a:gd name="T12" fmla="*/ 1 w 5"/>
              <a:gd name="T13" fmla="*/ 6 h 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5" h="6">
                <a:moveTo>
                  <a:pt x="1" y="6"/>
                </a:moveTo>
                <a:lnTo>
                  <a:pt x="0" y="6"/>
                </a:lnTo>
                <a:lnTo>
                  <a:pt x="1" y="2"/>
                </a:lnTo>
                <a:lnTo>
                  <a:pt x="4" y="0"/>
                </a:lnTo>
                <a:lnTo>
                  <a:pt x="5" y="2"/>
                </a:lnTo>
                <a:lnTo>
                  <a:pt x="4" y="5"/>
                </a:lnTo>
                <a:lnTo>
                  <a:pt x="1" y="6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41" name="Freeform 603"/>
          <p:cNvSpPr>
            <a:spLocks/>
          </p:cNvSpPr>
          <p:nvPr/>
        </p:nvSpPr>
        <p:spPr bwMode="auto">
          <a:xfrm>
            <a:off x="5668963" y="3063875"/>
            <a:ext cx="88900" cy="55563"/>
          </a:xfrm>
          <a:custGeom>
            <a:avLst/>
            <a:gdLst>
              <a:gd name="T0" fmla="*/ 25 w 56"/>
              <a:gd name="T1" fmla="*/ 26 h 35"/>
              <a:gd name="T2" fmla="*/ 29 w 56"/>
              <a:gd name="T3" fmla="*/ 17 h 35"/>
              <a:gd name="T4" fmla="*/ 34 w 56"/>
              <a:gd name="T5" fmla="*/ 17 h 35"/>
              <a:gd name="T6" fmla="*/ 44 w 56"/>
              <a:gd name="T7" fmla="*/ 13 h 35"/>
              <a:gd name="T8" fmla="*/ 47 w 56"/>
              <a:gd name="T9" fmla="*/ 13 h 35"/>
              <a:gd name="T10" fmla="*/ 56 w 56"/>
              <a:gd name="T11" fmla="*/ 9 h 35"/>
              <a:gd name="T12" fmla="*/ 56 w 56"/>
              <a:gd name="T13" fmla="*/ 2 h 35"/>
              <a:gd name="T14" fmla="*/ 56 w 56"/>
              <a:gd name="T15" fmla="*/ 0 h 35"/>
              <a:gd name="T16" fmla="*/ 47 w 56"/>
              <a:gd name="T17" fmla="*/ 2 h 35"/>
              <a:gd name="T18" fmla="*/ 44 w 56"/>
              <a:gd name="T19" fmla="*/ 4 h 35"/>
              <a:gd name="T20" fmla="*/ 38 w 56"/>
              <a:gd name="T21" fmla="*/ 4 h 35"/>
              <a:gd name="T22" fmla="*/ 32 w 56"/>
              <a:gd name="T23" fmla="*/ 9 h 35"/>
              <a:gd name="T24" fmla="*/ 28 w 56"/>
              <a:gd name="T25" fmla="*/ 11 h 35"/>
              <a:gd name="T26" fmla="*/ 29 w 56"/>
              <a:gd name="T27" fmla="*/ 4 h 35"/>
              <a:gd name="T28" fmla="*/ 26 w 56"/>
              <a:gd name="T29" fmla="*/ 2 h 35"/>
              <a:gd name="T30" fmla="*/ 25 w 56"/>
              <a:gd name="T31" fmla="*/ 2 h 35"/>
              <a:gd name="T32" fmla="*/ 10 w 56"/>
              <a:gd name="T33" fmla="*/ 17 h 35"/>
              <a:gd name="T34" fmla="*/ 10 w 56"/>
              <a:gd name="T35" fmla="*/ 23 h 35"/>
              <a:gd name="T36" fmla="*/ 4 w 56"/>
              <a:gd name="T37" fmla="*/ 24 h 35"/>
              <a:gd name="T38" fmla="*/ 0 w 56"/>
              <a:gd name="T39" fmla="*/ 34 h 35"/>
              <a:gd name="T40" fmla="*/ 0 w 56"/>
              <a:gd name="T41" fmla="*/ 35 h 35"/>
              <a:gd name="T42" fmla="*/ 15 w 56"/>
              <a:gd name="T43" fmla="*/ 34 h 35"/>
              <a:gd name="T44" fmla="*/ 18 w 56"/>
              <a:gd name="T45" fmla="*/ 34 h 35"/>
              <a:gd name="T46" fmla="*/ 25 w 56"/>
              <a:gd name="T47" fmla="*/ 26 h 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56" h="35">
                <a:moveTo>
                  <a:pt x="25" y="26"/>
                </a:moveTo>
                <a:lnTo>
                  <a:pt x="29" y="17"/>
                </a:lnTo>
                <a:lnTo>
                  <a:pt x="34" y="17"/>
                </a:lnTo>
                <a:lnTo>
                  <a:pt x="44" y="13"/>
                </a:lnTo>
                <a:lnTo>
                  <a:pt x="47" y="13"/>
                </a:lnTo>
                <a:lnTo>
                  <a:pt x="56" y="9"/>
                </a:lnTo>
                <a:lnTo>
                  <a:pt x="56" y="2"/>
                </a:lnTo>
                <a:lnTo>
                  <a:pt x="56" y="0"/>
                </a:lnTo>
                <a:lnTo>
                  <a:pt x="47" y="2"/>
                </a:lnTo>
                <a:lnTo>
                  <a:pt x="44" y="4"/>
                </a:lnTo>
                <a:lnTo>
                  <a:pt x="38" y="4"/>
                </a:lnTo>
                <a:lnTo>
                  <a:pt x="32" y="9"/>
                </a:lnTo>
                <a:lnTo>
                  <a:pt x="28" y="11"/>
                </a:lnTo>
                <a:lnTo>
                  <a:pt x="29" y="4"/>
                </a:lnTo>
                <a:lnTo>
                  <a:pt x="26" y="2"/>
                </a:lnTo>
                <a:lnTo>
                  <a:pt x="25" y="2"/>
                </a:lnTo>
                <a:lnTo>
                  <a:pt x="10" y="17"/>
                </a:lnTo>
                <a:lnTo>
                  <a:pt x="10" y="23"/>
                </a:lnTo>
                <a:lnTo>
                  <a:pt x="4" y="24"/>
                </a:lnTo>
                <a:lnTo>
                  <a:pt x="0" y="34"/>
                </a:lnTo>
                <a:lnTo>
                  <a:pt x="0" y="35"/>
                </a:lnTo>
                <a:lnTo>
                  <a:pt x="15" y="34"/>
                </a:lnTo>
                <a:lnTo>
                  <a:pt x="18" y="34"/>
                </a:lnTo>
                <a:lnTo>
                  <a:pt x="25" y="26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42" name="Freeform 604"/>
          <p:cNvSpPr>
            <a:spLocks/>
          </p:cNvSpPr>
          <p:nvPr/>
        </p:nvSpPr>
        <p:spPr bwMode="auto">
          <a:xfrm>
            <a:off x="5638801" y="3065463"/>
            <a:ext cx="33338" cy="30163"/>
          </a:xfrm>
          <a:custGeom>
            <a:avLst/>
            <a:gdLst>
              <a:gd name="T0" fmla="*/ 3 w 21"/>
              <a:gd name="T1" fmla="*/ 19 h 19"/>
              <a:gd name="T2" fmla="*/ 8 w 21"/>
              <a:gd name="T3" fmla="*/ 16 h 19"/>
              <a:gd name="T4" fmla="*/ 12 w 21"/>
              <a:gd name="T5" fmla="*/ 12 h 19"/>
              <a:gd name="T6" fmla="*/ 21 w 21"/>
              <a:gd name="T7" fmla="*/ 3 h 19"/>
              <a:gd name="T8" fmla="*/ 19 w 21"/>
              <a:gd name="T9" fmla="*/ 1 h 19"/>
              <a:gd name="T10" fmla="*/ 12 w 21"/>
              <a:gd name="T11" fmla="*/ 3 h 19"/>
              <a:gd name="T12" fmla="*/ 8 w 21"/>
              <a:gd name="T13" fmla="*/ 4 h 19"/>
              <a:gd name="T14" fmla="*/ 4 w 21"/>
              <a:gd name="T15" fmla="*/ 0 h 19"/>
              <a:gd name="T16" fmla="*/ 1 w 21"/>
              <a:gd name="T17" fmla="*/ 0 h 19"/>
              <a:gd name="T18" fmla="*/ 0 w 21"/>
              <a:gd name="T19" fmla="*/ 0 h 19"/>
              <a:gd name="T20" fmla="*/ 3 w 21"/>
              <a:gd name="T21" fmla="*/ 10 h 19"/>
              <a:gd name="T22" fmla="*/ 3 w 21"/>
              <a:gd name="T23" fmla="*/ 16 h 19"/>
              <a:gd name="T24" fmla="*/ 3 w 21"/>
              <a:gd name="T25" fmla="*/ 19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21" h="19">
                <a:moveTo>
                  <a:pt x="3" y="19"/>
                </a:moveTo>
                <a:lnTo>
                  <a:pt x="8" y="16"/>
                </a:lnTo>
                <a:lnTo>
                  <a:pt x="12" y="12"/>
                </a:lnTo>
                <a:lnTo>
                  <a:pt x="21" y="3"/>
                </a:lnTo>
                <a:lnTo>
                  <a:pt x="19" y="1"/>
                </a:lnTo>
                <a:lnTo>
                  <a:pt x="12" y="3"/>
                </a:lnTo>
                <a:lnTo>
                  <a:pt x="8" y="4"/>
                </a:lnTo>
                <a:lnTo>
                  <a:pt x="4" y="0"/>
                </a:lnTo>
                <a:lnTo>
                  <a:pt x="1" y="0"/>
                </a:lnTo>
                <a:lnTo>
                  <a:pt x="0" y="0"/>
                </a:lnTo>
                <a:lnTo>
                  <a:pt x="3" y="10"/>
                </a:lnTo>
                <a:lnTo>
                  <a:pt x="3" y="16"/>
                </a:lnTo>
                <a:lnTo>
                  <a:pt x="3" y="19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43" name="Freeform 605"/>
          <p:cNvSpPr>
            <a:spLocks/>
          </p:cNvSpPr>
          <p:nvPr/>
        </p:nvSpPr>
        <p:spPr bwMode="auto">
          <a:xfrm>
            <a:off x="5656263" y="2981325"/>
            <a:ext cx="58738" cy="82550"/>
          </a:xfrm>
          <a:custGeom>
            <a:avLst/>
            <a:gdLst>
              <a:gd name="T0" fmla="*/ 31 w 37"/>
              <a:gd name="T1" fmla="*/ 38 h 52"/>
              <a:gd name="T2" fmla="*/ 36 w 37"/>
              <a:gd name="T3" fmla="*/ 35 h 52"/>
              <a:gd name="T4" fmla="*/ 37 w 37"/>
              <a:gd name="T5" fmla="*/ 35 h 52"/>
              <a:gd name="T6" fmla="*/ 34 w 37"/>
              <a:gd name="T7" fmla="*/ 24 h 52"/>
              <a:gd name="T8" fmla="*/ 34 w 37"/>
              <a:gd name="T9" fmla="*/ 24 h 52"/>
              <a:gd name="T10" fmla="*/ 33 w 37"/>
              <a:gd name="T11" fmla="*/ 26 h 52"/>
              <a:gd name="T12" fmla="*/ 30 w 37"/>
              <a:gd name="T13" fmla="*/ 27 h 52"/>
              <a:gd name="T14" fmla="*/ 29 w 37"/>
              <a:gd name="T15" fmla="*/ 27 h 52"/>
              <a:gd name="T16" fmla="*/ 29 w 37"/>
              <a:gd name="T17" fmla="*/ 24 h 52"/>
              <a:gd name="T18" fmla="*/ 36 w 37"/>
              <a:gd name="T19" fmla="*/ 16 h 52"/>
              <a:gd name="T20" fmla="*/ 31 w 37"/>
              <a:gd name="T21" fmla="*/ 0 h 52"/>
              <a:gd name="T22" fmla="*/ 18 w 37"/>
              <a:gd name="T23" fmla="*/ 7 h 52"/>
              <a:gd name="T24" fmla="*/ 18 w 37"/>
              <a:gd name="T25" fmla="*/ 16 h 52"/>
              <a:gd name="T26" fmla="*/ 26 w 37"/>
              <a:gd name="T27" fmla="*/ 13 h 52"/>
              <a:gd name="T28" fmla="*/ 16 w 37"/>
              <a:gd name="T29" fmla="*/ 30 h 52"/>
              <a:gd name="T30" fmla="*/ 5 w 37"/>
              <a:gd name="T31" fmla="*/ 33 h 52"/>
              <a:gd name="T32" fmla="*/ 5 w 37"/>
              <a:gd name="T33" fmla="*/ 37 h 52"/>
              <a:gd name="T34" fmla="*/ 14 w 37"/>
              <a:gd name="T35" fmla="*/ 37 h 52"/>
              <a:gd name="T36" fmla="*/ 14 w 37"/>
              <a:gd name="T37" fmla="*/ 39 h 52"/>
              <a:gd name="T38" fmla="*/ 3 w 37"/>
              <a:gd name="T39" fmla="*/ 45 h 52"/>
              <a:gd name="T40" fmla="*/ 0 w 37"/>
              <a:gd name="T41" fmla="*/ 46 h 52"/>
              <a:gd name="T42" fmla="*/ 1 w 37"/>
              <a:gd name="T43" fmla="*/ 50 h 52"/>
              <a:gd name="T44" fmla="*/ 1 w 37"/>
              <a:gd name="T45" fmla="*/ 52 h 52"/>
              <a:gd name="T46" fmla="*/ 22 w 37"/>
              <a:gd name="T47" fmla="*/ 45 h 52"/>
              <a:gd name="T48" fmla="*/ 31 w 37"/>
              <a:gd name="T49" fmla="*/ 38 h 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</a:cxnLst>
            <a:rect l="0" t="0" r="r" b="b"/>
            <a:pathLst>
              <a:path w="37" h="52">
                <a:moveTo>
                  <a:pt x="31" y="38"/>
                </a:moveTo>
                <a:lnTo>
                  <a:pt x="36" y="35"/>
                </a:lnTo>
                <a:lnTo>
                  <a:pt x="37" y="35"/>
                </a:lnTo>
                <a:lnTo>
                  <a:pt x="34" y="24"/>
                </a:lnTo>
                <a:lnTo>
                  <a:pt x="34" y="24"/>
                </a:lnTo>
                <a:lnTo>
                  <a:pt x="33" y="26"/>
                </a:lnTo>
                <a:lnTo>
                  <a:pt x="30" y="27"/>
                </a:lnTo>
                <a:lnTo>
                  <a:pt x="29" y="27"/>
                </a:lnTo>
                <a:lnTo>
                  <a:pt x="29" y="24"/>
                </a:lnTo>
                <a:lnTo>
                  <a:pt x="36" y="16"/>
                </a:lnTo>
                <a:lnTo>
                  <a:pt x="31" y="0"/>
                </a:lnTo>
                <a:lnTo>
                  <a:pt x="18" y="7"/>
                </a:lnTo>
                <a:lnTo>
                  <a:pt x="18" y="16"/>
                </a:lnTo>
                <a:lnTo>
                  <a:pt x="26" y="13"/>
                </a:lnTo>
                <a:lnTo>
                  <a:pt x="16" y="30"/>
                </a:lnTo>
                <a:lnTo>
                  <a:pt x="5" y="33"/>
                </a:lnTo>
                <a:lnTo>
                  <a:pt x="5" y="37"/>
                </a:lnTo>
                <a:lnTo>
                  <a:pt x="14" y="37"/>
                </a:lnTo>
                <a:lnTo>
                  <a:pt x="14" y="39"/>
                </a:lnTo>
                <a:lnTo>
                  <a:pt x="3" y="45"/>
                </a:lnTo>
                <a:lnTo>
                  <a:pt x="0" y="46"/>
                </a:lnTo>
                <a:lnTo>
                  <a:pt x="1" y="50"/>
                </a:lnTo>
                <a:lnTo>
                  <a:pt x="1" y="52"/>
                </a:lnTo>
                <a:lnTo>
                  <a:pt x="22" y="45"/>
                </a:lnTo>
                <a:lnTo>
                  <a:pt x="31" y="38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44" name="Freeform 606"/>
          <p:cNvSpPr>
            <a:spLocks/>
          </p:cNvSpPr>
          <p:nvPr/>
        </p:nvSpPr>
        <p:spPr bwMode="auto">
          <a:xfrm>
            <a:off x="5656263" y="2998788"/>
            <a:ext cx="17463" cy="19050"/>
          </a:xfrm>
          <a:custGeom>
            <a:avLst/>
            <a:gdLst>
              <a:gd name="T0" fmla="*/ 0 w 11"/>
              <a:gd name="T1" fmla="*/ 12 h 12"/>
              <a:gd name="T2" fmla="*/ 0 w 11"/>
              <a:gd name="T3" fmla="*/ 8 h 12"/>
              <a:gd name="T4" fmla="*/ 3 w 11"/>
              <a:gd name="T5" fmla="*/ 1 h 12"/>
              <a:gd name="T6" fmla="*/ 7 w 11"/>
              <a:gd name="T7" fmla="*/ 0 h 12"/>
              <a:gd name="T8" fmla="*/ 8 w 11"/>
              <a:gd name="T9" fmla="*/ 1 h 12"/>
              <a:gd name="T10" fmla="*/ 8 w 11"/>
              <a:gd name="T11" fmla="*/ 5 h 12"/>
              <a:gd name="T12" fmla="*/ 7 w 11"/>
              <a:gd name="T13" fmla="*/ 7 h 12"/>
              <a:gd name="T14" fmla="*/ 11 w 11"/>
              <a:gd name="T15" fmla="*/ 8 h 12"/>
              <a:gd name="T16" fmla="*/ 7 w 11"/>
              <a:gd name="T17" fmla="*/ 12 h 12"/>
              <a:gd name="T18" fmla="*/ 0 w 11"/>
              <a:gd name="T19" fmla="*/ 12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1" h="12">
                <a:moveTo>
                  <a:pt x="0" y="12"/>
                </a:moveTo>
                <a:lnTo>
                  <a:pt x="0" y="8"/>
                </a:lnTo>
                <a:lnTo>
                  <a:pt x="3" y="1"/>
                </a:lnTo>
                <a:lnTo>
                  <a:pt x="7" y="0"/>
                </a:lnTo>
                <a:lnTo>
                  <a:pt x="8" y="1"/>
                </a:lnTo>
                <a:lnTo>
                  <a:pt x="8" y="5"/>
                </a:lnTo>
                <a:lnTo>
                  <a:pt x="7" y="7"/>
                </a:lnTo>
                <a:lnTo>
                  <a:pt x="11" y="8"/>
                </a:lnTo>
                <a:lnTo>
                  <a:pt x="7" y="12"/>
                </a:lnTo>
                <a:lnTo>
                  <a:pt x="0" y="1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5" name="Freeform 608"/>
          <p:cNvSpPr>
            <a:spLocks/>
          </p:cNvSpPr>
          <p:nvPr/>
        </p:nvSpPr>
        <p:spPr bwMode="auto">
          <a:xfrm>
            <a:off x="5722938" y="2994025"/>
            <a:ext cx="23813" cy="22225"/>
          </a:xfrm>
          <a:custGeom>
            <a:avLst/>
            <a:gdLst>
              <a:gd name="T0" fmla="*/ 13 w 15"/>
              <a:gd name="T1" fmla="*/ 12 h 14"/>
              <a:gd name="T2" fmla="*/ 9 w 15"/>
              <a:gd name="T3" fmla="*/ 14 h 14"/>
              <a:gd name="T4" fmla="*/ 3 w 15"/>
              <a:gd name="T5" fmla="*/ 14 h 14"/>
              <a:gd name="T6" fmla="*/ 0 w 15"/>
              <a:gd name="T7" fmla="*/ 11 h 14"/>
              <a:gd name="T8" fmla="*/ 2 w 15"/>
              <a:gd name="T9" fmla="*/ 7 h 14"/>
              <a:gd name="T10" fmla="*/ 0 w 15"/>
              <a:gd name="T11" fmla="*/ 1 h 14"/>
              <a:gd name="T12" fmla="*/ 4 w 15"/>
              <a:gd name="T13" fmla="*/ 0 h 14"/>
              <a:gd name="T14" fmla="*/ 9 w 15"/>
              <a:gd name="T15" fmla="*/ 3 h 14"/>
              <a:gd name="T16" fmla="*/ 7 w 15"/>
              <a:gd name="T17" fmla="*/ 5 h 14"/>
              <a:gd name="T18" fmla="*/ 10 w 15"/>
              <a:gd name="T19" fmla="*/ 5 h 14"/>
              <a:gd name="T20" fmla="*/ 13 w 15"/>
              <a:gd name="T21" fmla="*/ 7 h 14"/>
              <a:gd name="T22" fmla="*/ 15 w 15"/>
              <a:gd name="T23" fmla="*/ 11 h 14"/>
              <a:gd name="T24" fmla="*/ 13 w 15"/>
              <a:gd name="T25" fmla="*/ 12 h 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5" h="14">
                <a:moveTo>
                  <a:pt x="13" y="12"/>
                </a:moveTo>
                <a:lnTo>
                  <a:pt x="9" y="14"/>
                </a:lnTo>
                <a:lnTo>
                  <a:pt x="3" y="14"/>
                </a:lnTo>
                <a:lnTo>
                  <a:pt x="0" y="11"/>
                </a:lnTo>
                <a:lnTo>
                  <a:pt x="2" y="7"/>
                </a:lnTo>
                <a:lnTo>
                  <a:pt x="0" y="1"/>
                </a:lnTo>
                <a:lnTo>
                  <a:pt x="4" y="0"/>
                </a:lnTo>
                <a:lnTo>
                  <a:pt x="9" y="3"/>
                </a:lnTo>
                <a:lnTo>
                  <a:pt x="7" y="5"/>
                </a:lnTo>
                <a:lnTo>
                  <a:pt x="10" y="5"/>
                </a:lnTo>
                <a:lnTo>
                  <a:pt x="13" y="7"/>
                </a:lnTo>
                <a:lnTo>
                  <a:pt x="15" y="11"/>
                </a:lnTo>
                <a:lnTo>
                  <a:pt x="13" y="1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6" name="Freeform 609"/>
          <p:cNvSpPr>
            <a:spLocks/>
          </p:cNvSpPr>
          <p:nvPr/>
        </p:nvSpPr>
        <p:spPr bwMode="auto">
          <a:xfrm>
            <a:off x="5753101" y="2987675"/>
            <a:ext cx="20638" cy="22225"/>
          </a:xfrm>
          <a:custGeom>
            <a:avLst/>
            <a:gdLst>
              <a:gd name="T0" fmla="*/ 6 w 13"/>
              <a:gd name="T1" fmla="*/ 14 h 14"/>
              <a:gd name="T2" fmla="*/ 9 w 13"/>
              <a:gd name="T3" fmla="*/ 12 h 14"/>
              <a:gd name="T4" fmla="*/ 13 w 13"/>
              <a:gd name="T5" fmla="*/ 11 h 14"/>
              <a:gd name="T6" fmla="*/ 11 w 13"/>
              <a:gd name="T7" fmla="*/ 0 h 14"/>
              <a:gd name="T8" fmla="*/ 7 w 13"/>
              <a:gd name="T9" fmla="*/ 0 h 14"/>
              <a:gd name="T10" fmla="*/ 5 w 13"/>
              <a:gd name="T11" fmla="*/ 3 h 14"/>
              <a:gd name="T12" fmla="*/ 5 w 13"/>
              <a:gd name="T13" fmla="*/ 7 h 14"/>
              <a:gd name="T14" fmla="*/ 0 w 13"/>
              <a:gd name="T15" fmla="*/ 12 h 14"/>
              <a:gd name="T16" fmla="*/ 6 w 13"/>
              <a:gd name="T17" fmla="*/ 14 h 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3" h="14">
                <a:moveTo>
                  <a:pt x="6" y="14"/>
                </a:moveTo>
                <a:lnTo>
                  <a:pt x="9" y="12"/>
                </a:lnTo>
                <a:lnTo>
                  <a:pt x="13" y="11"/>
                </a:lnTo>
                <a:lnTo>
                  <a:pt x="11" y="0"/>
                </a:lnTo>
                <a:lnTo>
                  <a:pt x="7" y="0"/>
                </a:lnTo>
                <a:lnTo>
                  <a:pt x="5" y="3"/>
                </a:lnTo>
                <a:lnTo>
                  <a:pt x="5" y="7"/>
                </a:lnTo>
                <a:lnTo>
                  <a:pt x="0" y="12"/>
                </a:lnTo>
                <a:lnTo>
                  <a:pt x="6" y="1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7" name="Freeform 610"/>
          <p:cNvSpPr>
            <a:spLocks/>
          </p:cNvSpPr>
          <p:nvPr/>
        </p:nvSpPr>
        <p:spPr bwMode="auto">
          <a:xfrm>
            <a:off x="5727701" y="2947988"/>
            <a:ext cx="34925" cy="39688"/>
          </a:xfrm>
          <a:custGeom>
            <a:avLst/>
            <a:gdLst>
              <a:gd name="T0" fmla="*/ 10 w 22"/>
              <a:gd name="T1" fmla="*/ 25 h 25"/>
              <a:gd name="T2" fmla="*/ 15 w 22"/>
              <a:gd name="T3" fmla="*/ 24 h 25"/>
              <a:gd name="T4" fmla="*/ 21 w 22"/>
              <a:gd name="T5" fmla="*/ 18 h 25"/>
              <a:gd name="T6" fmla="*/ 22 w 22"/>
              <a:gd name="T7" fmla="*/ 9 h 25"/>
              <a:gd name="T8" fmla="*/ 14 w 22"/>
              <a:gd name="T9" fmla="*/ 0 h 25"/>
              <a:gd name="T10" fmla="*/ 10 w 22"/>
              <a:gd name="T11" fmla="*/ 4 h 25"/>
              <a:gd name="T12" fmla="*/ 0 w 22"/>
              <a:gd name="T13" fmla="*/ 14 h 25"/>
              <a:gd name="T14" fmla="*/ 10 w 22"/>
              <a:gd name="T15" fmla="*/ 25 h 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22" h="25">
                <a:moveTo>
                  <a:pt x="10" y="25"/>
                </a:moveTo>
                <a:lnTo>
                  <a:pt x="15" y="24"/>
                </a:lnTo>
                <a:lnTo>
                  <a:pt x="21" y="18"/>
                </a:lnTo>
                <a:lnTo>
                  <a:pt x="22" y="9"/>
                </a:lnTo>
                <a:lnTo>
                  <a:pt x="14" y="0"/>
                </a:lnTo>
                <a:lnTo>
                  <a:pt x="10" y="4"/>
                </a:lnTo>
                <a:lnTo>
                  <a:pt x="0" y="14"/>
                </a:lnTo>
                <a:lnTo>
                  <a:pt x="10" y="25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8" name="Freeform 611"/>
          <p:cNvSpPr>
            <a:spLocks/>
          </p:cNvSpPr>
          <p:nvPr/>
        </p:nvSpPr>
        <p:spPr bwMode="auto">
          <a:xfrm>
            <a:off x="5767388" y="2957513"/>
            <a:ext cx="42863" cy="25400"/>
          </a:xfrm>
          <a:custGeom>
            <a:avLst/>
            <a:gdLst>
              <a:gd name="T0" fmla="*/ 1 w 27"/>
              <a:gd name="T1" fmla="*/ 15 h 16"/>
              <a:gd name="T2" fmla="*/ 2 w 27"/>
              <a:gd name="T3" fmla="*/ 16 h 16"/>
              <a:gd name="T4" fmla="*/ 6 w 27"/>
              <a:gd name="T5" fmla="*/ 15 h 16"/>
              <a:gd name="T6" fmla="*/ 20 w 27"/>
              <a:gd name="T7" fmla="*/ 5 h 16"/>
              <a:gd name="T8" fmla="*/ 27 w 27"/>
              <a:gd name="T9" fmla="*/ 1 h 16"/>
              <a:gd name="T10" fmla="*/ 17 w 27"/>
              <a:gd name="T11" fmla="*/ 0 h 16"/>
              <a:gd name="T12" fmla="*/ 13 w 27"/>
              <a:gd name="T13" fmla="*/ 1 h 16"/>
              <a:gd name="T14" fmla="*/ 9 w 27"/>
              <a:gd name="T15" fmla="*/ 1 h 16"/>
              <a:gd name="T16" fmla="*/ 0 w 27"/>
              <a:gd name="T17" fmla="*/ 13 h 16"/>
              <a:gd name="T18" fmla="*/ 1 w 27"/>
              <a:gd name="T19" fmla="*/ 15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27" h="16">
                <a:moveTo>
                  <a:pt x="1" y="15"/>
                </a:moveTo>
                <a:lnTo>
                  <a:pt x="2" y="16"/>
                </a:lnTo>
                <a:lnTo>
                  <a:pt x="6" y="15"/>
                </a:lnTo>
                <a:lnTo>
                  <a:pt x="20" y="5"/>
                </a:lnTo>
                <a:lnTo>
                  <a:pt x="27" y="1"/>
                </a:lnTo>
                <a:lnTo>
                  <a:pt x="17" y="0"/>
                </a:lnTo>
                <a:lnTo>
                  <a:pt x="13" y="1"/>
                </a:lnTo>
                <a:lnTo>
                  <a:pt x="9" y="1"/>
                </a:lnTo>
                <a:lnTo>
                  <a:pt x="0" y="13"/>
                </a:lnTo>
                <a:lnTo>
                  <a:pt x="1" y="15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9" name="Freeform 612"/>
          <p:cNvSpPr>
            <a:spLocks/>
          </p:cNvSpPr>
          <p:nvPr/>
        </p:nvSpPr>
        <p:spPr bwMode="auto">
          <a:xfrm>
            <a:off x="5745163" y="2881313"/>
            <a:ext cx="34925" cy="39688"/>
          </a:xfrm>
          <a:custGeom>
            <a:avLst/>
            <a:gdLst>
              <a:gd name="T0" fmla="*/ 7 w 22"/>
              <a:gd name="T1" fmla="*/ 25 h 25"/>
              <a:gd name="T2" fmla="*/ 0 w 22"/>
              <a:gd name="T3" fmla="*/ 19 h 25"/>
              <a:gd name="T4" fmla="*/ 8 w 22"/>
              <a:gd name="T5" fmla="*/ 11 h 25"/>
              <a:gd name="T6" fmla="*/ 7 w 22"/>
              <a:gd name="T7" fmla="*/ 4 h 25"/>
              <a:gd name="T8" fmla="*/ 14 w 22"/>
              <a:gd name="T9" fmla="*/ 1 h 25"/>
              <a:gd name="T10" fmla="*/ 18 w 22"/>
              <a:gd name="T11" fmla="*/ 1 h 25"/>
              <a:gd name="T12" fmla="*/ 22 w 22"/>
              <a:gd name="T13" fmla="*/ 0 h 25"/>
              <a:gd name="T14" fmla="*/ 19 w 22"/>
              <a:gd name="T15" fmla="*/ 6 h 25"/>
              <a:gd name="T16" fmla="*/ 18 w 22"/>
              <a:gd name="T17" fmla="*/ 12 h 25"/>
              <a:gd name="T18" fmla="*/ 16 w 22"/>
              <a:gd name="T19" fmla="*/ 19 h 25"/>
              <a:gd name="T20" fmla="*/ 12 w 22"/>
              <a:gd name="T21" fmla="*/ 18 h 25"/>
              <a:gd name="T22" fmla="*/ 11 w 22"/>
              <a:gd name="T23" fmla="*/ 16 h 25"/>
              <a:gd name="T24" fmla="*/ 11 w 22"/>
              <a:gd name="T25" fmla="*/ 22 h 25"/>
              <a:gd name="T26" fmla="*/ 7 w 22"/>
              <a:gd name="T27" fmla="*/ 25 h 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22" h="25">
                <a:moveTo>
                  <a:pt x="7" y="25"/>
                </a:moveTo>
                <a:lnTo>
                  <a:pt x="0" y="19"/>
                </a:lnTo>
                <a:lnTo>
                  <a:pt x="8" y="11"/>
                </a:lnTo>
                <a:lnTo>
                  <a:pt x="7" y="4"/>
                </a:lnTo>
                <a:lnTo>
                  <a:pt x="14" y="1"/>
                </a:lnTo>
                <a:lnTo>
                  <a:pt x="18" y="1"/>
                </a:lnTo>
                <a:lnTo>
                  <a:pt x="22" y="0"/>
                </a:lnTo>
                <a:lnTo>
                  <a:pt x="19" y="6"/>
                </a:lnTo>
                <a:lnTo>
                  <a:pt x="18" y="12"/>
                </a:lnTo>
                <a:lnTo>
                  <a:pt x="16" y="19"/>
                </a:lnTo>
                <a:lnTo>
                  <a:pt x="12" y="18"/>
                </a:lnTo>
                <a:lnTo>
                  <a:pt x="11" y="16"/>
                </a:lnTo>
                <a:lnTo>
                  <a:pt x="11" y="22"/>
                </a:lnTo>
                <a:lnTo>
                  <a:pt x="7" y="25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0" name="Freeform 613"/>
          <p:cNvSpPr>
            <a:spLocks/>
          </p:cNvSpPr>
          <p:nvPr/>
        </p:nvSpPr>
        <p:spPr bwMode="auto">
          <a:xfrm>
            <a:off x="5702301" y="2906713"/>
            <a:ext cx="7938" cy="11113"/>
          </a:xfrm>
          <a:custGeom>
            <a:avLst/>
            <a:gdLst>
              <a:gd name="T0" fmla="*/ 0 w 5"/>
              <a:gd name="T1" fmla="*/ 7 h 7"/>
              <a:gd name="T2" fmla="*/ 5 w 5"/>
              <a:gd name="T3" fmla="*/ 5 h 7"/>
              <a:gd name="T4" fmla="*/ 0 w 5"/>
              <a:gd name="T5" fmla="*/ 0 h 7"/>
              <a:gd name="T6" fmla="*/ 0 w 5"/>
              <a:gd name="T7" fmla="*/ 7 h 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5" h="7">
                <a:moveTo>
                  <a:pt x="0" y="7"/>
                </a:moveTo>
                <a:lnTo>
                  <a:pt x="5" y="5"/>
                </a:lnTo>
                <a:lnTo>
                  <a:pt x="0" y="0"/>
                </a:lnTo>
                <a:lnTo>
                  <a:pt x="0" y="7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1" name="Freeform 614"/>
          <p:cNvSpPr>
            <a:spLocks/>
          </p:cNvSpPr>
          <p:nvPr/>
        </p:nvSpPr>
        <p:spPr bwMode="auto">
          <a:xfrm>
            <a:off x="5776913" y="2892425"/>
            <a:ext cx="26988" cy="25400"/>
          </a:xfrm>
          <a:custGeom>
            <a:avLst/>
            <a:gdLst>
              <a:gd name="T0" fmla="*/ 5 w 17"/>
              <a:gd name="T1" fmla="*/ 16 h 16"/>
              <a:gd name="T2" fmla="*/ 0 w 17"/>
              <a:gd name="T3" fmla="*/ 11 h 16"/>
              <a:gd name="T4" fmla="*/ 3 w 17"/>
              <a:gd name="T5" fmla="*/ 5 h 16"/>
              <a:gd name="T6" fmla="*/ 9 w 17"/>
              <a:gd name="T7" fmla="*/ 0 h 16"/>
              <a:gd name="T8" fmla="*/ 13 w 17"/>
              <a:gd name="T9" fmla="*/ 0 h 16"/>
              <a:gd name="T10" fmla="*/ 17 w 17"/>
              <a:gd name="T11" fmla="*/ 5 h 16"/>
              <a:gd name="T12" fmla="*/ 14 w 17"/>
              <a:gd name="T13" fmla="*/ 12 h 16"/>
              <a:gd name="T14" fmla="*/ 5 w 17"/>
              <a:gd name="T15" fmla="*/ 16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7" h="16">
                <a:moveTo>
                  <a:pt x="5" y="16"/>
                </a:moveTo>
                <a:lnTo>
                  <a:pt x="0" y="11"/>
                </a:lnTo>
                <a:lnTo>
                  <a:pt x="3" y="5"/>
                </a:lnTo>
                <a:lnTo>
                  <a:pt x="9" y="0"/>
                </a:lnTo>
                <a:lnTo>
                  <a:pt x="13" y="0"/>
                </a:lnTo>
                <a:lnTo>
                  <a:pt x="17" y="5"/>
                </a:lnTo>
                <a:lnTo>
                  <a:pt x="14" y="12"/>
                </a:lnTo>
                <a:lnTo>
                  <a:pt x="5" y="16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2" name="Freeform 615"/>
          <p:cNvSpPr>
            <a:spLocks/>
          </p:cNvSpPr>
          <p:nvPr/>
        </p:nvSpPr>
        <p:spPr bwMode="auto">
          <a:xfrm>
            <a:off x="5613401" y="2849563"/>
            <a:ext cx="25400" cy="19050"/>
          </a:xfrm>
          <a:custGeom>
            <a:avLst/>
            <a:gdLst>
              <a:gd name="T0" fmla="*/ 13 w 16"/>
              <a:gd name="T1" fmla="*/ 12 h 12"/>
              <a:gd name="T2" fmla="*/ 16 w 16"/>
              <a:gd name="T3" fmla="*/ 8 h 12"/>
              <a:gd name="T4" fmla="*/ 15 w 16"/>
              <a:gd name="T5" fmla="*/ 2 h 12"/>
              <a:gd name="T6" fmla="*/ 7 w 16"/>
              <a:gd name="T7" fmla="*/ 0 h 12"/>
              <a:gd name="T8" fmla="*/ 1 w 16"/>
              <a:gd name="T9" fmla="*/ 2 h 12"/>
              <a:gd name="T10" fmla="*/ 0 w 16"/>
              <a:gd name="T11" fmla="*/ 6 h 12"/>
              <a:gd name="T12" fmla="*/ 5 w 16"/>
              <a:gd name="T13" fmla="*/ 8 h 12"/>
              <a:gd name="T14" fmla="*/ 8 w 16"/>
              <a:gd name="T15" fmla="*/ 11 h 12"/>
              <a:gd name="T16" fmla="*/ 13 w 16"/>
              <a:gd name="T17" fmla="*/ 12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6" h="12">
                <a:moveTo>
                  <a:pt x="13" y="12"/>
                </a:moveTo>
                <a:lnTo>
                  <a:pt x="16" y="8"/>
                </a:lnTo>
                <a:lnTo>
                  <a:pt x="15" y="2"/>
                </a:lnTo>
                <a:lnTo>
                  <a:pt x="7" y="0"/>
                </a:lnTo>
                <a:lnTo>
                  <a:pt x="1" y="2"/>
                </a:lnTo>
                <a:lnTo>
                  <a:pt x="0" y="6"/>
                </a:lnTo>
                <a:lnTo>
                  <a:pt x="5" y="8"/>
                </a:lnTo>
                <a:lnTo>
                  <a:pt x="8" y="11"/>
                </a:lnTo>
                <a:lnTo>
                  <a:pt x="13" y="1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3" name="Freeform 616"/>
          <p:cNvSpPr>
            <a:spLocks/>
          </p:cNvSpPr>
          <p:nvPr/>
        </p:nvSpPr>
        <p:spPr bwMode="auto">
          <a:xfrm>
            <a:off x="5749926" y="2835275"/>
            <a:ext cx="14288" cy="22225"/>
          </a:xfrm>
          <a:custGeom>
            <a:avLst/>
            <a:gdLst>
              <a:gd name="T0" fmla="*/ 2 w 9"/>
              <a:gd name="T1" fmla="*/ 14 h 14"/>
              <a:gd name="T2" fmla="*/ 8 w 9"/>
              <a:gd name="T3" fmla="*/ 11 h 14"/>
              <a:gd name="T4" fmla="*/ 9 w 9"/>
              <a:gd name="T5" fmla="*/ 9 h 14"/>
              <a:gd name="T6" fmla="*/ 9 w 9"/>
              <a:gd name="T7" fmla="*/ 5 h 14"/>
              <a:gd name="T8" fmla="*/ 8 w 9"/>
              <a:gd name="T9" fmla="*/ 0 h 14"/>
              <a:gd name="T10" fmla="*/ 0 w 9"/>
              <a:gd name="T11" fmla="*/ 3 h 14"/>
              <a:gd name="T12" fmla="*/ 1 w 9"/>
              <a:gd name="T13" fmla="*/ 7 h 14"/>
              <a:gd name="T14" fmla="*/ 0 w 9"/>
              <a:gd name="T15" fmla="*/ 9 h 14"/>
              <a:gd name="T16" fmla="*/ 0 w 9"/>
              <a:gd name="T17" fmla="*/ 11 h 14"/>
              <a:gd name="T18" fmla="*/ 2 w 9"/>
              <a:gd name="T19" fmla="*/ 14 h 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9" h="14">
                <a:moveTo>
                  <a:pt x="2" y="14"/>
                </a:moveTo>
                <a:lnTo>
                  <a:pt x="8" y="11"/>
                </a:lnTo>
                <a:lnTo>
                  <a:pt x="9" y="9"/>
                </a:lnTo>
                <a:lnTo>
                  <a:pt x="9" y="5"/>
                </a:lnTo>
                <a:lnTo>
                  <a:pt x="8" y="0"/>
                </a:lnTo>
                <a:lnTo>
                  <a:pt x="0" y="3"/>
                </a:lnTo>
                <a:lnTo>
                  <a:pt x="1" y="7"/>
                </a:lnTo>
                <a:lnTo>
                  <a:pt x="0" y="9"/>
                </a:lnTo>
                <a:lnTo>
                  <a:pt x="0" y="11"/>
                </a:lnTo>
                <a:lnTo>
                  <a:pt x="2" y="1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4" name="Freeform 617"/>
          <p:cNvSpPr>
            <a:spLocks/>
          </p:cNvSpPr>
          <p:nvPr/>
        </p:nvSpPr>
        <p:spPr bwMode="auto">
          <a:xfrm>
            <a:off x="5715001" y="2819400"/>
            <a:ext cx="17463" cy="25400"/>
          </a:xfrm>
          <a:custGeom>
            <a:avLst/>
            <a:gdLst>
              <a:gd name="T0" fmla="*/ 5 w 11"/>
              <a:gd name="T1" fmla="*/ 16 h 16"/>
              <a:gd name="T2" fmla="*/ 11 w 11"/>
              <a:gd name="T3" fmla="*/ 8 h 16"/>
              <a:gd name="T4" fmla="*/ 11 w 11"/>
              <a:gd name="T5" fmla="*/ 6 h 16"/>
              <a:gd name="T6" fmla="*/ 11 w 11"/>
              <a:gd name="T7" fmla="*/ 4 h 16"/>
              <a:gd name="T8" fmla="*/ 7 w 11"/>
              <a:gd name="T9" fmla="*/ 0 h 16"/>
              <a:gd name="T10" fmla="*/ 3 w 11"/>
              <a:gd name="T11" fmla="*/ 6 h 16"/>
              <a:gd name="T12" fmla="*/ 1 w 11"/>
              <a:gd name="T13" fmla="*/ 8 h 16"/>
              <a:gd name="T14" fmla="*/ 4 w 11"/>
              <a:gd name="T15" fmla="*/ 9 h 16"/>
              <a:gd name="T16" fmla="*/ 0 w 11"/>
              <a:gd name="T17" fmla="*/ 10 h 16"/>
              <a:gd name="T18" fmla="*/ 1 w 11"/>
              <a:gd name="T19" fmla="*/ 13 h 16"/>
              <a:gd name="T20" fmla="*/ 5 w 11"/>
              <a:gd name="T21" fmla="*/ 16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1" h="16">
                <a:moveTo>
                  <a:pt x="5" y="16"/>
                </a:moveTo>
                <a:lnTo>
                  <a:pt x="11" y="8"/>
                </a:lnTo>
                <a:lnTo>
                  <a:pt x="11" y="6"/>
                </a:lnTo>
                <a:lnTo>
                  <a:pt x="11" y="4"/>
                </a:lnTo>
                <a:lnTo>
                  <a:pt x="7" y="0"/>
                </a:lnTo>
                <a:lnTo>
                  <a:pt x="3" y="6"/>
                </a:lnTo>
                <a:lnTo>
                  <a:pt x="1" y="8"/>
                </a:lnTo>
                <a:lnTo>
                  <a:pt x="4" y="9"/>
                </a:lnTo>
                <a:lnTo>
                  <a:pt x="0" y="10"/>
                </a:lnTo>
                <a:lnTo>
                  <a:pt x="1" y="13"/>
                </a:lnTo>
                <a:lnTo>
                  <a:pt x="5" y="16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5" name="Freeform 618"/>
          <p:cNvSpPr>
            <a:spLocks/>
          </p:cNvSpPr>
          <p:nvPr/>
        </p:nvSpPr>
        <p:spPr bwMode="auto">
          <a:xfrm>
            <a:off x="5781676" y="2805113"/>
            <a:ext cx="17463" cy="22225"/>
          </a:xfrm>
          <a:custGeom>
            <a:avLst/>
            <a:gdLst>
              <a:gd name="T0" fmla="*/ 3 w 11"/>
              <a:gd name="T1" fmla="*/ 14 h 14"/>
              <a:gd name="T2" fmla="*/ 7 w 11"/>
              <a:gd name="T3" fmla="*/ 11 h 14"/>
              <a:gd name="T4" fmla="*/ 11 w 11"/>
              <a:gd name="T5" fmla="*/ 2 h 14"/>
              <a:gd name="T6" fmla="*/ 7 w 11"/>
              <a:gd name="T7" fmla="*/ 0 h 14"/>
              <a:gd name="T8" fmla="*/ 3 w 11"/>
              <a:gd name="T9" fmla="*/ 2 h 14"/>
              <a:gd name="T10" fmla="*/ 2 w 11"/>
              <a:gd name="T11" fmla="*/ 7 h 14"/>
              <a:gd name="T12" fmla="*/ 0 w 11"/>
              <a:gd name="T13" fmla="*/ 13 h 14"/>
              <a:gd name="T14" fmla="*/ 3 w 11"/>
              <a:gd name="T15" fmla="*/ 14 h 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1" h="14">
                <a:moveTo>
                  <a:pt x="3" y="14"/>
                </a:moveTo>
                <a:lnTo>
                  <a:pt x="7" y="11"/>
                </a:lnTo>
                <a:lnTo>
                  <a:pt x="11" y="2"/>
                </a:lnTo>
                <a:lnTo>
                  <a:pt x="7" y="0"/>
                </a:lnTo>
                <a:lnTo>
                  <a:pt x="3" y="2"/>
                </a:lnTo>
                <a:lnTo>
                  <a:pt x="2" y="7"/>
                </a:lnTo>
                <a:lnTo>
                  <a:pt x="0" y="13"/>
                </a:lnTo>
                <a:lnTo>
                  <a:pt x="3" y="1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6" name="Freeform 619"/>
          <p:cNvSpPr>
            <a:spLocks/>
          </p:cNvSpPr>
          <p:nvPr/>
        </p:nvSpPr>
        <p:spPr bwMode="auto">
          <a:xfrm>
            <a:off x="5792788" y="2779713"/>
            <a:ext cx="11113" cy="22225"/>
          </a:xfrm>
          <a:custGeom>
            <a:avLst/>
            <a:gdLst>
              <a:gd name="T0" fmla="*/ 5 w 7"/>
              <a:gd name="T1" fmla="*/ 14 h 14"/>
              <a:gd name="T2" fmla="*/ 1 w 7"/>
              <a:gd name="T3" fmla="*/ 14 h 14"/>
              <a:gd name="T4" fmla="*/ 0 w 7"/>
              <a:gd name="T5" fmla="*/ 8 h 14"/>
              <a:gd name="T6" fmla="*/ 1 w 7"/>
              <a:gd name="T7" fmla="*/ 3 h 14"/>
              <a:gd name="T8" fmla="*/ 4 w 7"/>
              <a:gd name="T9" fmla="*/ 0 h 14"/>
              <a:gd name="T10" fmla="*/ 7 w 7"/>
              <a:gd name="T11" fmla="*/ 5 h 14"/>
              <a:gd name="T12" fmla="*/ 7 w 7"/>
              <a:gd name="T13" fmla="*/ 10 h 14"/>
              <a:gd name="T14" fmla="*/ 5 w 7"/>
              <a:gd name="T15" fmla="*/ 14 h 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7" h="14">
                <a:moveTo>
                  <a:pt x="5" y="14"/>
                </a:moveTo>
                <a:lnTo>
                  <a:pt x="1" y="14"/>
                </a:lnTo>
                <a:lnTo>
                  <a:pt x="0" y="8"/>
                </a:lnTo>
                <a:lnTo>
                  <a:pt x="1" y="3"/>
                </a:lnTo>
                <a:lnTo>
                  <a:pt x="4" y="0"/>
                </a:lnTo>
                <a:lnTo>
                  <a:pt x="7" y="5"/>
                </a:lnTo>
                <a:lnTo>
                  <a:pt x="7" y="10"/>
                </a:lnTo>
                <a:lnTo>
                  <a:pt x="5" y="1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7" name="Freeform 620"/>
          <p:cNvSpPr>
            <a:spLocks/>
          </p:cNvSpPr>
          <p:nvPr/>
        </p:nvSpPr>
        <p:spPr bwMode="auto">
          <a:xfrm>
            <a:off x="5834063" y="2747963"/>
            <a:ext cx="36513" cy="14288"/>
          </a:xfrm>
          <a:custGeom>
            <a:avLst/>
            <a:gdLst>
              <a:gd name="T0" fmla="*/ 14 w 23"/>
              <a:gd name="T1" fmla="*/ 8 h 9"/>
              <a:gd name="T2" fmla="*/ 20 w 23"/>
              <a:gd name="T3" fmla="*/ 8 h 9"/>
              <a:gd name="T4" fmla="*/ 20 w 23"/>
              <a:gd name="T5" fmla="*/ 5 h 9"/>
              <a:gd name="T6" fmla="*/ 23 w 23"/>
              <a:gd name="T7" fmla="*/ 2 h 9"/>
              <a:gd name="T8" fmla="*/ 20 w 23"/>
              <a:gd name="T9" fmla="*/ 2 h 9"/>
              <a:gd name="T10" fmla="*/ 16 w 23"/>
              <a:gd name="T11" fmla="*/ 2 h 9"/>
              <a:gd name="T12" fmla="*/ 14 w 23"/>
              <a:gd name="T13" fmla="*/ 0 h 9"/>
              <a:gd name="T14" fmla="*/ 12 w 23"/>
              <a:gd name="T15" fmla="*/ 0 h 9"/>
              <a:gd name="T16" fmla="*/ 8 w 23"/>
              <a:gd name="T17" fmla="*/ 0 h 9"/>
              <a:gd name="T18" fmla="*/ 0 w 23"/>
              <a:gd name="T19" fmla="*/ 6 h 9"/>
              <a:gd name="T20" fmla="*/ 1 w 23"/>
              <a:gd name="T21" fmla="*/ 9 h 9"/>
              <a:gd name="T22" fmla="*/ 11 w 23"/>
              <a:gd name="T23" fmla="*/ 9 h 9"/>
              <a:gd name="T24" fmla="*/ 14 w 23"/>
              <a:gd name="T25" fmla="*/ 8 h 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23" h="9">
                <a:moveTo>
                  <a:pt x="14" y="8"/>
                </a:moveTo>
                <a:lnTo>
                  <a:pt x="20" y="8"/>
                </a:lnTo>
                <a:lnTo>
                  <a:pt x="20" y="5"/>
                </a:lnTo>
                <a:lnTo>
                  <a:pt x="23" y="2"/>
                </a:lnTo>
                <a:lnTo>
                  <a:pt x="20" y="2"/>
                </a:lnTo>
                <a:lnTo>
                  <a:pt x="16" y="2"/>
                </a:lnTo>
                <a:lnTo>
                  <a:pt x="14" y="0"/>
                </a:lnTo>
                <a:lnTo>
                  <a:pt x="12" y="0"/>
                </a:lnTo>
                <a:lnTo>
                  <a:pt x="8" y="0"/>
                </a:lnTo>
                <a:lnTo>
                  <a:pt x="0" y="6"/>
                </a:lnTo>
                <a:lnTo>
                  <a:pt x="1" y="9"/>
                </a:lnTo>
                <a:lnTo>
                  <a:pt x="11" y="9"/>
                </a:lnTo>
                <a:lnTo>
                  <a:pt x="14" y="8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8" name="Freeform 621"/>
          <p:cNvSpPr>
            <a:spLocks/>
          </p:cNvSpPr>
          <p:nvPr/>
        </p:nvSpPr>
        <p:spPr bwMode="auto">
          <a:xfrm>
            <a:off x="5845176" y="2720975"/>
            <a:ext cx="36513" cy="15875"/>
          </a:xfrm>
          <a:custGeom>
            <a:avLst/>
            <a:gdLst>
              <a:gd name="T0" fmla="*/ 11 w 23"/>
              <a:gd name="T1" fmla="*/ 7 h 10"/>
              <a:gd name="T2" fmla="*/ 1 w 23"/>
              <a:gd name="T3" fmla="*/ 10 h 10"/>
              <a:gd name="T4" fmla="*/ 0 w 23"/>
              <a:gd name="T5" fmla="*/ 8 h 10"/>
              <a:gd name="T6" fmla="*/ 2 w 23"/>
              <a:gd name="T7" fmla="*/ 3 h 10"/>
              <a:gd name="T8" fmla="*/ 7 w 23"/>
              <a:gd name="T9" fmla="*/ 2 h 10"/>
              <a:gd name="T10" fmla="*/ 11 w 23"/>
              <a:gd name="T11" fmla="*/ 0 h 10"/>
              <a:gd name="T12" fmla="*/ 16 w 23"/>
              <a:gd name="T13" fmla="*/ 0 h 10"/>
              <a:gd name="T14" fmla="*/ 19 w 23"/>
              <a:gd name="T15" fmla="*/ 0 h 10"/>
              <a:gd name="T16" fmla="*/ 23 w 23"/>
              <a:gd name="T17" fmla="*/ 3 h 10"/>
              <a:gd name="T18" fmla="*/ 23 w 23"/>
              <a:gd name="T19" fmla="*/ 6 h 10"/>
              <a:gd name="T20" fmla="*/ 12 w 23"/>
              <a:gd name="T21" fmla="*/ 7 h 10"/>
              <a:gd name="T22" fmla="*/ 11 w 23"/>
              <a:gd name="T23" fmla="*/ 7 h 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23" h="10">
                <a:moveTo>
                  <a:pt x="11" y="7"/>
                </a:moveTo>
                <a:lnTo>
                  <a:pt x="1" y="10"/>
                </a:lnTo>
                <a:lnTo>
                  <a:pt x="0" y="8"/>
                </a:lnTo>
                <a:lnTo>
                  <a:pt x="2" y="3"/>
                </a:lnTo>
                <a:lnTo>
                  <a:pt x="7" y="2"/>
                </a:lnTo>
                <a:lnTo>
                  <a:pt x="11" y="0"/>
                </a:lnTo>
                <a:lnTo>
                  <a:pt x="16" y="0"/>
                </a:lnTo>
                <a:lnTo>
                  <a:pt x="19" y="0"/>
                </a:lnTo>
                <a:lnTo>
                  <a:pt x="23" y="3"/>
                </a:lnTo>
                <a:lnTo>
                  <a:pt x="23" y="6"/>
                </a:lnTo>
                <a:lnTo>
                  <a:pt x="12" y="7"/>
                </a:lnTo>
                <a:lnTo>
                  <a:pt x="11" y="7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9" name="Freeform 622"/>
          <p:cNvSpPr>
            <a:spLocks/>
          </p:cNvSpPr>
          <p:nvPr/>
        </p:nvSpPr>
        <p:spPr bwMode="auto">
          <a:xfrm>
            <a:off x="5957888" y="2584450"/>
            <a:ext cx="38100" cy="68263"/>
          </a:xfrm>
          <a:custGeom>
            <a:avLst/>
            <a:gdLst>
              <a:gd name="T0" fmla="*/ 8 w 24"/>
              <a:gd name="T1" fmla="*/ 28 h 43"/>
              <a:gd name="T2" fmla="*/ 12 w 24"/>
              <a:gd name="T3" fmla="*/ 29 h 43"/>
              <a:gd name="T4" fmla="*/ 15 w 24"/>
              <a:gd name="T5" fmla="*/ 43 h 43"/>
              <a:gd name="T6" fmla="*/ 19 w 24"/>
              <a:gd name="T7" fmla="*/ 38 h 43"/>
              <a:gd name="T8" fmla="*/ 20 w 24"/>
              <a:gd name="T9" fmla="*/ 22 h 43"/>
              <a:gd name="T10" fmla="*/ 20 w 24"/>
              <a:gd name="T11" fmla="*/ 15 h 43"/>
              <a:gd name="T12" fmla="*/ 24 w 24"/>
              <a:gd name="T13" fmla="*/ 7 h 43"/>
              <a:gd name="T14" fmla="*/ 24 w 24"/>
              <a:gd name="T15" fmla="*/ 0 h 43"/>
              <a:gd name="T16" fmla="*/ 15 w 24"/>
              <a:gd name="T17" fmla="*/ 11 h 43"/>
              <a:gd name="T18" fmla="*/ 9 w 24"/>
              <a:gd name="T19" fmla="*/ 10 h 43"/>
              <a:gd name="T20" fmla="*/ 8 w 24"/>
              <a:gd name="T21" fmla="*/ 8 h 43"/>
              <a:gd name="T22" fmla="*/ 2 w 24"/>
              <a:gd name="T23" fmla="*/ 19 h 43"/>
              <a:gd name="T24" fmla="*/ 1 w 24"/>
              <a:gd name="T25" fmla="*/ 21 h 43"/>
              <a:gd name="T26" fmla="*/ 1 w 24"/>
              <a:gd name="T27" fmla="*/ 22 h 43"/>
              <a:gd name="T28" fmla="*/ 0 w 24"/>
              <a:gd name="T29" fmla="*/ 23 h 43"/>
              <a:gd name="T30" fmla="*/ 1 w 24"/>
              <a:gd name="T31" fmla="*/ 23 h 43"/>
              <a:gd name="T32" fmla="*/ 8 w 24"/>
              <a:gd name="T33" fmla="*/ 28 h 4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24" h="43">
                <a:moveTo>
                  <a:pt x="8" y="28"/>
                </a:moveTo>
                <a:lnTo>
                  <a:pt x="12" y="29"/>
                </a:lnTo>
                <a:lnTo>
                  <a:pt x="15" y="43"/>
                </a:lnTo>
                <a:lnTo>
                  <a:pt x="19" y="38"/>
                </a:lnTo>
                <a:lnTo>
                  <a:pt x="20" y="22"/>
                </a:lnTo>
                <a:lnTo>
                  <a:pt x="20" y="15"/>
                </a:lnTo>
                <a:lnTo>
                  <a:pt x="24" y="7"/>
                </a:lnTo>
                <a:lnTo>
                  <a:pt x="24" y="0"/>
                </a:lnTo>
                <a:lnTo>
                  <a:pt x="15" y="11"/>
                </a:lnTo>
                <a:lnTo>
                  <a:pt x="9" y="10"/>
                </a:lnTo>
                <a:lnTo>
                  <a:pt x="8" y="8"/>
                </a:lnTo>
                <a:lnTo>
                  <a:pt x="2" y="19"/>
                </a:lnTo>
                <a:lnTo>
                  <a:pt x="1" y="21"/>
                </a:lnTo>
                <a:lnTo>
                  <a:pt x="1" y="22"/>
                </a:lnTo>
                <a:lnTo>
                  <a:pt x="0" y="23"/>
                </a:lnTo>
                <a:lnTo>
                  <a:pt x="1" y="23"/>
                </a:lnTo>
                <a:lnTo>
                  <a:pt x="8" y="28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0" name="Freeform 623"/>
          <p:cNvSpPr>
            <a:spLocks/>
          </p:cNvSpPr>
          <p:nvPr/>
        </p:nvSpPr>
        <p:spPr bwMode="auto">
          <a:xfrm>
            <a:off x="5640388" y="2417763"/>
            <a:ext cx="17463" cy="20638"/>
          </a:xfrm>
          <a:custGeom>
            <a:avLst/>
            <a:gdLst>
              <a:gd name="T0" fmla="*/ 0 w 11"/>
              <a:gd name="T1" fmla="*/ 13 h 13"/>
              <a:gd name="T2" fmla="*/ 11 w 11"/>
              <a:gd name="T3" fmla="*/ 10 h 13"/>
              <a:gd name="T4" fmla="*/ 10 w 11"/>
              <a:gd name="T5" fmla="*/ 6 h 13"/>
              <a:gd name="T6" fmla="*/ 7 w 11"/>
              <a:gd name="T7" fmla="*/ 0 h 13"/>
              <a:gd name="T8" fmla="*/ 2 w 11"/>
              <a:gd name="T9" fmla="*/ 8 h 13"/>
              <a:gd name="T10" fmla="*/ 0 w 11"/>
              <a:gd name="T11" fmla="*/ 13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1" h="13">
                <a:moveTo>
                  <a:pt x="0" y="13"/>
                </a:moveTo>
                <a:lnTo>
                  <a:pt x="11" y="10"/>
                </a:lnTo>
                <a:lnTo>
                  <a:pt x="10" y="6"/>
                </a:lnTo>
                <a:lnTo>
                  <a:pt x="7" y="0"/>
                </a:lnTo>
                <a:lnTo>
                  <a:pt x="2" y="8"/>
                </a:lnTo>
                <a:lnTo>
                  <a:pt x="0" y="1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1" name="Freeform 624"/>
          <p:cNvSpPr>
            <a:spLocks/>
          </p:cNvSpPr>
          <p:nvPr/>
        </p:nvSpPr>
        <p:spPr bwMode="auto">
          <a:xfrm>
            <a:off x="5726113" y="2359025"/>
            <a:ext cx="30163" cy="31750"/>
          </a:xfrm>
          <a:custGeom>
            <a:avLst/>
            <a:gdLst>
              <a:gd name="T0" fmla="*/ 11 w 19"/>
              <a:gd name="T1" fmla="*/ 13 h 20"/>
              <a:gd name="T2" fmla="*/ 13 w 19"/>
              <a:gd name="T3" fmla="*/ 11 h 20"/>
              <a:gd name="T4" fmla="*/ 16 w 19"/>
              <a:gd name="T5" fmla="*/ 20 h 20"/>
              <a:gd name="T6" fmla="*/ 19 w 19"/>
              <a:gd name="T7" fmla="*/ 18 h 20"/>
              <a:gd name="T8" fmla="*/ 19 w 19"/>
              <a:gd name="T9" fmla="*/ 14 h 20"/>
              <a:gd name="T10" fmla="*/ 19 w 19"/>
              <a:gd name="T11" fmla="*/ 0 h 20"/>
              <a:gd name="T12" fmla="*/ 11 w 19"/>
              <a:gd name="T13" fmla="*/ 5 h 20"/>
              <a:gd name="T14" fmla="*/ 0 w 19"/>
              <a:gd name="T15" fmla="*/ 10 h 20"/>
              <a:gd name="T16" fmla="*/ 0 w 19"/>
              <a:gd name="T17" fmla="*/ 20 h 20"/>
              <a:gd name="T18" fmla="*/ 7 w 19"/>
              <a:gd name="T19" fmla="*/ 18 h 20"/>
              <a:gd name="T20" fmla="*/ 8 w 19"/>
              <a:gd name="T21" fmla="*/ 13 h 20"/>
              <a:gd name="T22" fmla="*/ 11 w 19"/>
              <a:gd name="T23" fmla="*/ 13 h 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19" h="20">
                <a:moveTo>
                  <a:pt x="11" y="13"/>
                </a:moveTo>
                <a:lnTo>
                  <a:pt x="13" y="11"/>
                </a:lnTo>
                <a:lnTo>
                  <a:pt x="16" y="20"/>
                </a:lnTo>
                <a:lnTo>
                  <a:pt x="19" y="18"/>
                </a:lnTo>
                <a:lnTo>
                  <a:pt x="19" y="14"/>
                </a:lnTo>
                <a:lnTo>
                  <a:pt x="19" y="0"/>
                </a:lnTo>
                <a:lnTo>
                  <a:pt x="11" y="5"/>
                </a:lnTo>
                <a:lnTo>
                  <a:pt x="0" y="10"/>
                </a:lnTo>
                <a:lnTo>
                  <a:pt x="0" y="20"/>
                </a:lnTo>
                <a:lnTo>
                  <a:pt x="7" y="18"/>
                </a:lnTo>
                <a:lnTo>
                  <a:pt x="8" y="13"/>
                </a:lnTo>
                <a:lnTo>
                  <a:pt x="11" y="1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2" name="Freeform 625"/>
          <p:cNvSpPr>
            <a:spLocks/>
          </p:cNvSpPr>
          <p:nvPr/>
        </p:nvSpPr>
        <p:spPr bwMode="auto">
          <a:xfrm>
            <a:off x="5770563" y="2185988"/>
            <a:ext cx="61913" cy="123825"/>
          </a:xfrm>
          <a:custGeom>
            <a:avLst/>
            <a:gdLst>
              <a:gd name="T0" fmla="*/ 6 w 39"/>
              <a:gd name="T1" fmla="*/ 78 h 78"/>
              <a:gd name="T2" fmla="*/ 11 w 39"/>
              <a:gd name="T3" fmla="*/ 67 h 78"/>
              <a:gd name="T4" fmla="*/ 13 w 39"/>
              <a:gd name="T5" fmla="*/ 64 h 78"/>
              <a:gd name="T6" fmla="*/ 18 w 39"/>
              <a:gd name="T7" fmla="*/ 63 h 78"/>
              <a:gd name="T8" fmla="*/ 24 w 39"/>
              <a:gd name="T9" fmla="*/ 63 h 78"/>
              <a:gd name="T10" fmla="*/ 26 w 39"/>
              <a:gd name="T11" fmla="*/ 58 h 78"/>
              <a:gd name="T12" fmla="*/ 30 w 39"/>
              <a:gd name="T13" fmla="*/ 47 h 78"/>
              <a:gd name="T14" fmla="*/ 29 w 39"/>
              <a:gd name="T15" fmla="*/ 47 h 78"/>
              <a:gd name="T16" fmla="*/ 24 w 39"/>
              <a:gd name="T17" fmla="*/ 41 h 78"/>
              <a:gd name="T18" fmla="*/ 30 w 39"/>
              <a:gd name="T19" fmla="*/ 43 h 78"/>
              <a:gd name="T20" fmla="*/ 34 w 39"/>
              <a:gd name="T21" fmla="*/ 44 h 78"/>
              <a:gd name="T22" fmla="*/ 39 w 39"/>
              <a:gd name="T23" fmla="*/ 39 h 78"/>
              <a:gd name="T24" fmla="*/ 37 w 39"/>
              <a:gd name="T25" fmla="*/ 37 h 78"/>
              <a:gd name="T26" fmla="*/ 36 w 39"/>
              <a:gd name="T27" fmla="*/ 30 h 78"/>
              <a:gd name="T28" fmla="*/ 33 w 39"/>
              <a:gd name="T29" fmla="*/ 25 h 78"/>
              <a:gd name="T30" fmla="*/ 29 w 39"/>
              <a:gd name="T31" fmla="*/ 21 h 78"/>
              <a:gd name="T32" fmla="*/ 33 w 39"/>
              <a:gd name="T33" fmla="*/ 17 h 78"/>
              <a:gd name="T34" fmla="*/ 34 w 39"/>
              <a:gd name="T35" fmla="*/ 9 h 78"/>
              <a:gd name="T36" fmla="*/ 30 w 39"/>
              <a:gd name="T37" fmla="*/ 0 h 78"/>
              <a:gd name="T38" fmla="*/ 21 w 39"/>
              <a:gd name="T39" fmla="*/ 18 h 78"/>
              <a:gd name="T40" fmla="*/ 9 w 39"/>
              <a:gd name="T41" fmla="*/ 43 h 78"/>
              <a:gd name="T42" fmla="*/ 10 w 39"/>
              <a:gd name="T43" fmla="*/ 49 h 78"/>
              <a:gd name="T44" fmla="*/ 0 w 39"/>
              <a:gd name="T45" fmla="*/ 71 h 78"/>
              <a:gd name="T46" fmla="*/ 6 w 39"/>
              <a:gd name="T47" fmla="*/ 78 h 7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39" h="78">
                <a:moveTo>
                  <a:pt x="6" y="78"/>
                </a:moveTo>
                <a:lnTo>
                  <a:pt x="11" y="67"/>
                </a:lnTo>
                <a:lnTo>
                  <a:pt x="13" y="64"/>
                </a:lnTo>
                <a:lnTo>
                  <a:pt x="18" y="63"/>
                </a:lnTo>
                <a:lnTo>
                  <a:pt x="24" y="63"/>
                </a:lnTo>
                <a:lnTo>
                  <a:pt x="26" y="58"/>
                </a:lnTo>
                <a:lnTo>
                  <a:pt x="30" y="47"/>
                </a:lnTo>
                <a:lnTo>
                  <a:pt x="29" y="47"/>
                </a:lnTo>
                <a:lnTo>
                  <a:pt x="24" y="41"/>
                </a:lnTo>
                <a:lnTo>
                  <a:pt x="30" y="43"/>
                </a:lnTo>
                <a:lnTo>
                  <a:pt x="34" y="44"/>
                </a:lnTo>
                <a:lnTo>
                  <a:pt x="39" y="39"/>
                </a:lnTo>
                <a:lnTo>
                  <a:pt x="37" y="37"/>
                </a:lnTo>
                <a:lnTo>
                  <a:pt x="36" y="30"/>
                </a:lnTo>
                <a:lnTo>
                  <a:pt x="33" y="25"/>
                </a:lnTo>
                <a:lnTo>
                  <a:pt x="29" y="21"/>
                </a:lnTo>
                <a:lnTo>
                  <a:pt x="33" y="17"/>
                </a:lnTo>
                <a:lnTo>
                  <a:pt x="34" y="9"/>
                </a:lnTo>
                <a:lnTo>
                  <a:pt x="30" y="0"/>
                </a:lnTo>
                <a:lnTo>
                  <a:pt x="21" y="18"/>
                </a:lnTo>
                <a:lnTo>
                  <a:pt x="9" y="43"/>
                </a:lnTo>
                <a:lnTo>
                  <a:pt x="10" y="49"/>
                </a:lnTo>
                <a:lnTo>
                  <a:pt x="0" y="71"/>
                </a:lnTo>
                <a:lnTo>
                  <a:pt x="6" y="78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3" name="Freeform 626"/>
          <p:cNvSpPr>
            <a:spLocks/>
          </p:cNvSpPr>
          <p:nvPr/>
        </p:nvSpPr>
        <p:spPr bwMode="auto">
          <a:xfrm>
            <a:off x="6113463" y="2244725"/>
            <a:ext cx="49213" cy="30163"/>
          </a:xfrm>
          <a:custGeom>
            <a:avLst/>
            <a:gdLst>
              <a:gd name="T0" fmla="*/ 16 w 31"/>
              <a:gd name="T1" fmla="*/ 18 h 19"/>
              <a:gd name="T2" fmla="*/ 22 w 31"/>
              <a:gd name="T3" fmla="*/ 19 h 19"/>
              <a:gd name="T4" fmla="*/ 31 w 31"/>
              <a:gd name="T5" fmla="*/ 14 h 19"/>
              <a:gd name="T6" fmla="*/ 30 w 31"/>
              <a:gd name="T7" fmla="*/ 11 h 19"/>
              <a:gd name="T8" fmla="*/ 29 w 31"/>
              <a:gd name="T9" fmla="*/ 10 h 19"/>
              <a:gd name="T10" fmla="*/ 16 w 31"/>
              <a:gd name="T11" fmla="*/ 10 h 19"/>
              <a:gd name="T12" fmla="*/ 16 w 31"/>
              <a:gd name="T13" fmla="*/ 10 h 19"/>
              <a:gd name="T14" fmla="*/ 15 w 31"/>
              <a:gd name="T15" fmla="*/ 2 h 19"/>
              <a:gd name="T16" fmla="*/ 14 w 31"/>
              <a:gd name="T17" fmla="*/ 0 h 19"/>
              <a:gd name="T18" fmla="*/ 8 w 31"/>
              <a:gd name="T19" fmla="*/ 6 h 19"/>
              <a:gd name="T20" fmla="*/ 4 w 31"/>
              <a:gd name="T21" fmla="*/ 4 h 19"/>
              <a:gd name="T22" fmla="*/ 0 w 31"/>
              <a:gd name="T23" fmla="*/ 4 h 19"/>
              <a:gd name="T24" fmla="*/ 1 w 31"/>
              <a:gd name="T25" fmla="*/ 10 h 19"/>
              <a:gd name="T26" fmla="*/ 1 w 31"/>
              <a:gd name="T27" fmla="*/ 11 h 19"/>
              <a:gd name="T28" fmla="*/ 1 w 31"/>
              <a:gd name="T29" fmla="*/ 14 h 19"/>
              <a:gd name="T30" fmla="*/ 11 w 31"/>
              <a:gd name="T31" fmla="*/ 17 h 19"/>
              <a:gd name="T32" fmla="*/ 16 w 31"/>
              <a:gd name="T33" fmla="*/ 18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31" h="19">
                <a:moveTo>
                  <a:pt x="16" y="18"/>
                </a:moveTo>
                <a:lnTo>
                  <a:pt x="22" y="19"/>
                </a:lnTo>
                <a:lnTo>
                  <a:pt x="31" y="14"/>
                </a:lnTo>
                <a:lnTo>
                  <a:pt x="30" y="11"/>
                </a:lnTo>
                <a:lnTo>
                  <a:pt x="29" y="10"/>
                </a:lnTo>
                <a:lnTo>
                  <a:pt x="16" y="10"/>
                </a:lnTo>
                <a:lnTo>
                  <a:pt x="16" y="10"/>
                </a:lnTo>
                <a:lnTo>
                  <a:pt x="15" y="2"/>
                </a:lnTo>
                <a:lnTo>
                  <a:pt x="14" y="0"/>
                </a:lnTo>
                <a:lnTo>
                  <a:pt x="8" y="6"/>
                </a:lnTo>
                <a:lnTo>
                  <a:pt x="4" y="4"/>
                </a:lnTo>
                <a:lnTo>
                  <a:pt x="0" y="4"/>
                </a:lnTo>
                <a:lnTo>
                  <a:pt x="1" y="10"/>
                </a:lnTo>
                <a:lnTo>
                  <a:pt x="1" y="11"/>
                </a:lnTo>
                <a:lnTo>
                  <a:pt x="1" y="14"/>
                </a:lnTo>
                <a:lnTo>
                  <a:pt x="11" y="17"/>
                </a:lnTo>
                <a:lnTo>
                  <a:pt x="16" y="18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4" name="Freeform 627"/>
          <p:cNvSpPr>
            <a:spLocks/>
          </p:cNvSpPr>
          <p:nvPr/>
        </p:nvSpPr>
        <p:spPr bwMode="auto">
          <a:xfrm>
            <a:off x="6197601" y="2225675"/>
            <a:ext cx="60325" cy="23813"/>
          </a:xfrm>
          <a:custGeom>
            <a:avLst/>
            <a:gdLst>
              <a:gd name="T0" fmla="*/ 11 w 38"/>
              <a:gd name="T1" fmla="*/ 14 h 15"/>
              <a:gd name="T2" fmla="*/ 14 w 38"/>
              <a:gd name="T3" fmla="*/ 14 h 15"/>
              <a:gd name="T4" fmla="*/ 15 w 38"/>
              <a:gd name="T5" fmla="*/ 15 h 15"/>
              <a:gd name="T6" fmla="*/ 21 w 38"/>
              <a:gd name="T7" fmla="*/ 5 h 15"/>
              <a:gd name="T8" fmla="*/ 33 w 38"/>
              <a:gd name="T9" fmla="*/ 14 h 15"/>
              <a:gd name="T10" fmla="*/ 38 w 38"/>
              <a:gd name="T11" fmla="*/ 11 h 15"/>
              <a:gd name="T12" fmla="*/ 33 w 38"/>
              <a:gd name="T13" fmla="*/ 3 h 15"/>
              <a:gd name="T14" fmla="*/ 23 w 38"/>
              <a:gd name="T15" fmla="*/ 3 h 15"/>
              <a:gd name="T16" fmla="*/ 19 w 38"/>
              <a:gd name="T17" fmla="*/ 0 h 15"/>
              <a:gd name="T18" fmla="*/ 16 w 38"/>
              <a:gd name="T19" fmla="*/ 1 h 15"/>
              <a:gd name="T20" fmla="*/ 14 w 38"/>
              <a:gd name="T21" fmla="*/ 3 h 15"/>
              <a:gd name="T22" fmla="*/ 7 w 38"/>
              <a:gd name="T23" fmla="*/ 5 h 15"/>
              <a:gd name="T24" fmla="*/ 0 w 38"/>
              <a:gd name="T25" fmla="*/ 8 h 15"/>
              <a:gd name="T26" fmla="*/ 0 w 38"/>
              <a:gd name="T27" fmla="*/ 11 h 15"/>
              <a:gd name="T28" fmla="*/ 11 w 38"/>
              <a:gd name="T29" fmla="*/ 14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38" h="15">
                <a:moveTo>
                  <a:pt x="11" y="14"/>
                </a:moveTo>
                <a:lnTo>
                  <a:pt x="14" y="14"/>
                </a:lnTo>
                <a:lnTo>
                  <a:pt x="15" y="15"/>
                </a:lnTo>
                <a:lnTo>
                  <a:pt x="21" y="5"/>
                </a:lnTo>
                <a:lnTo>
                  <a:pt x="33" y="14"/>
                </a:lnTo>
                <a:lnTo>
                  <a:pt x="38" y="11"/>
                </a:lnTo>
                <a:lnTo>
                  <a:pt x="33" y="3"/>
                </a:lnTo>
                <a:lnTo>
                  <a:pt x="23" y="3"/>
                </a:lnTo>
                <a:lnTo>
                  <a:pt x="19" y="0"/>
                </a:lnTo>
                <a:lnTo>
                  <a:pt x="16" y="1"/>
                </a:lnTo>
                <a:lnTo>
                  <a:pt x="14" y="3"/>
                </a:lnTo>
                <a:lnTo>
                  <a:pt x="7" y="5"/>
                </a:lnTo>
                <a:lnTo>
                  <a:pt x="0" y="8"/>
                </a:lnTo>
                <a:lnTo>
                  <a:pt x="0" y="11"/>
                </a:lnTo>
                <a:lnTo>
                  <a:pt x="11" y="1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5" name="Freeform 628"/>
          <p:cNvSpPr>
            <a:spLocks/>
          </p:cNvSpPr>
          <p:nvPr/>
        </p:nvSpPr>
        <p:spPr bwMode="auto">
          <a:xfrm>
            <a:off x="5834063" y="2165350"/>
            <a:ext cx="34925" cy="68263"/>
          </a:xfrm>
          <a:custGeom>
            <a:avLst/>
            <a:gdLst>
              <a:gd name="T0" fmla="*/ 7 w 22"/>
              <a:gd name="T1" fmla="*/ 43 h 43"/>
              <a:gd name="T2" fmla="*/ 12 w 22"/>
              <a:gd name="T3" fmla="*/ 42 h 43"/>
              <a:gd name="T4" fmla="*/ 16 w 22"/>
              <a:gd name="T5" fmla="*/ 35 h 43"/>
              <a:gd name="T6" fmla="*/ 20 w 22"/>
              <a:gd name="T7" fmla="*/ 11 h 43"/>
              <a:gd name="T8" fmla="*/ 22 w 22"/>
              <a:gd name="T9" fmla="*/ 4 h 43"/>
              <a:gd name="T10" fmla="*/ 14 w 22"/>
              <a:gd name="T11" fmla="*/ 0 h 43"/>
              <a:gd name="T12" fmla="*/ 9 w 22"/>
              <a:gd name="T13" fmla="*/ 9 h 43"/>
              <a:gd name="T14" fmla="*/ 15 w 22"/>
              <a:gd name="T15" fmla="*/ 12 h 43"/>
              <a:gd name="T16" fmla="*/ 15 w 22"/>
              <a:gd name="T17" fmla="*/ 16 h 43"/>
              <a:gd name="T18" fmla="*/ 5 w 22"/>
              <a:gd name="T19" fmla="*/ 17 h 43"/>
              <a:gd name="T20" fmla="*/ 5 w 22"/>
              <a:gd name="T21" fmla="*/ 23 h 43"/>
              <a:gd name="T22" fmla="*/ 0 w 22"/>
              <a:gd name="T23" fmla="*/ 27 h 43"/>
              <a:gd name="T24" fmla="*/ 0 w 22"/>
              <a:gd name="T25" fmla="*/ 37 h 43"/>
              <a:gd name="T26" fmla="*/ 0 w 22"/>
              <a:gd name="T27" fmla="*/ 42 h 43"/>
              <a:gd name="T28" fmla="*/ 7 w 22"/>
              <a:gd name="T29" fmla="*/ 37 h 43"/>
              <a:gd name="T30" fmla="*/ 7 w 22"/>
              <a:gd name="T31" fmla="*/ 43 h 4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22" h="43">
                <a:moveTo>
                  <a:pt x="7" y="43"/>
                </a:moveTo>
                <a:lnTo>
                  <a:pt x="12" y="42"/>
                </a:lnTo>
                <a:lnTo>
                  <a:pt x="16" y="35"/>
                </a:lnTo>
                <a:lnTo>
                  <a:pt x="20" y="11"/>
                </a:lnTo>
                <a:lnTo>
                  <a:pt x="22" y="4"/>
                </a:lnTo>
                <a:lnTo>
                  <a:pt x="14" y="0"/>
                </a:lnTo>
                <a:lnTo>
                  <a:pt x="9" y="9"/>
                </a:lnTo>
                <a:lnTo>
                  <a:pt x="15" y="12"/>
                </a:lnTo>
                <a:lnTo>
                  <a:pt x="15" y="16"/>
                </a:lnTo>
                <a:lnTo>
                  <a:pt x="5" y="17"/>
                </a:lnTo>
                <a:lnTo>
                  <a:pt x="5" y="23"/>
                </a:lnTo>
                <a:lnTo>
                  <a:pt x="0" y="27"/>
                </a:lnTo>
                <a:lnTo>
                  <a:pt x="0" y="37"/>
                </a:lnTo>
                <a:lnTo>
                  <a:pt x="0" y="42"/>
                </a:lnTo>
                <a:lnTo>
                  <a:pt x="7" y="37"/>
                </a:lnTo>
                <a:lnTo>
                  <a:pt x="7" y="4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6" name="Freeform 629"/>
          <p:cNvSpPr>
            <a:spLocks/>
          </p:cNvSpPr>
          <p:nvPr/>
        </p:nvSpPr>
        <p:spPr bwMode="auto">
          <a:xfrm>
            <a:off x="5876926" y="2095500"/>
            <a:ext cx="106363" cy="117475"/>
          </a:xfrm>
          <a:custGeom>
            <a:avLst/>
            <a:gdLst>
              <a:gd name="T0" fmla="*/ 6 w 67"/>
              <a:gd name="T1" fmla="*/ 74 h 74"/>
              <a:gd name="T2" fmla="*/ 10 w 67"/>
              <a:gd name="T3" fmla="*/ 71 h 74"/>
              <a:gd name="T4" fmla="*/ 11 w 67"/>
              <a:gd name="T5" fmla="*/ 68 h 74"/>
              <a:gd name="T6" fmla="*/ 12 w 67"/>
              <a:gd name="T7" fmla="*/ 64 h 74"/>
              <a:gd name="T8" fmla="*/ 10 w 67"/>
              <a:gd name="T9" fmla="*/ 57 h 74"/>
              <a:gd name="T10" fmla="*/ 15 w 67"/>
              <a:gd name="T11" fmla="*/ 57 h 74"/>
              <a:gd name="T12" fmla="*/ 17 w 67"/>
              <a:gd name="T13" fmla="*/ 64 h 74"/>
              <a:gd name="T14" fmla="*/ 23 w 67"/>
              <a:gd name="T15" fmla="*/ 68 h 74"/>
              <a:gd name="T16" fmla="*/ 25 w 67"/>
              <a:gd name="T17" fmla="*/ 68 h 74"/>
              <a:gd name="T18" fmla="*/ 25 w 67"/>
              <a:gd name="T19" fmla="*/ 59 h 74"/>
              <a:gd name="T20" fmla="*/ 34 w 67"/>
              <a:gd name="T21" fmla="*/ 60 h 74"/>
              <a:gd name="T22" fmla="*/ 41 w 67"/>
              <a:gd name="T23" fmla="*/ 56 h 74"/>
              <a:gd name="T24" fmla="*/ 42 w 67"/>
              <a:gd name="T25" fmla="*/ 55 h 74"/>
              <a:gd name="T26" fmla="*/ 38 w 67"/>
              <a:gd name="T27" fmla="*/ 44 h 74"/>
              <a:gd name="T28" fmla="*/ 64 w 67"/>
              <a:gd name="T29" fmla="*/ 31 h 74"/>
              <a:gd name="T30" fmla="*/ 67 w 67"/>
              <a:gd name="T31" fmla="*/ 25 h 74"/>
              <a:gd name="T32" fmla="*/ 63 w 67"/>
              <a:gd name="T33" fmla="*/ 18 h 74"/>
              <a:gd name="T34" fmla="*/ 62 w 67"/>
              <a:gd name="T35" fmla="*/ 16 h 74"/>
              <a:gd name="T36" fmla="*/ 56 w 67"/>
              <a:gd name="T37" fmla="*/ 21 h 74"/>
              <a:gd name="T38" fmla="*/ 56 w 67"/>
              <a:gd name="T39" fmla="*/ 14 h 74"/>
              <a:gd name="T40" fmla="*/ 53 w 67"/>
              <a:gd name="T41" fmla="*/ 3 h 74"/>
              <a:gd name="T42" fmla="*/ 48 w 67"/>
              <a:gd name="T43" fmla="*/ 0 h 74"/>
              <a:gd name="T44" fmla="*/ 32 w 67"/>
              <a:gd name="T45" fmla="*/ 12 h 74"/>
              <a:gd name="T46" fmla="*/ 36 w 67"/>
              <a:gd name="T47" fmla="*/ 19 h 74"/>
              <a:gd name="T48" fmla="*/ 38 w 67"/>
              <a:gd name="T49" fmla="*/ 23 h 74"/>
              <a:gd name="T50" fmla="*/ 32 w 67"/>
              <a:gd name="T51" fmla="*/ 25 h 74"/>
              <a:gd name="T52" fmla="*/ 30 w 67"/>
              <a:gd name="T53" fmla="*/ 25 h 74"/>
              <a:gd name="T54" fmla="*/ 23 w 67"/>
              <a:gd name="T55" fmla="*/ 8 h 74"/>
              <a:gd name="T56" fmla="*/ 6 w 67"/>
              <a:gd name="T57" fmla="*/ 18 h 74"/>
              <a:gd name="T58" fmla="*/ 10 w 67"/>
              <a:gd name="T59" fmla="*/ 23 h 74"/>
              <a:gd name="T60" fmla="*/ 17 w 67"/>
              <a:gd name="T61" fmla="*/ 23 h 74"/>
              <a:gd name="T62" fmla="*/ 19 w 67"/>
              <a:gd name="T63" fmla="*/ 27 h 74"/>
              <a:gd name="T64" fmla="*/ 6 w 67"/>
              <a:gd name="T65" fmla="*/ 31 h 74"/>
              <a:gd name="T66" fmla="*/ 0 w 67"/>
              <a:gd name="T67" fmla="*/ 49 h 74"/>
              <a:gd name="T68" fmla="*/ 2 w 67"/>
              <a:gd name="T69" fmla="*/ 49 h 74"/>
              <a:gd name="T70" fmla="*/ 8 w 67"/>
              <a:gd name="T71" fmla="*/ 45 h 74"/>
              <a:gd name="T72" fmla="*/ 11 w 67"/>
              <a:gd name="T73" fmla="*/ 48 h 74"/>
              <a:gd name="T74" fmla="*/ 0 w 67"/>
              <a:gd name="T75" fmla="*/ 56 h 74"/>
              <a:gd name="T76" fmla="*/ 0 w 67"/>
              <a:gd name="T77" fmla="*/ 67 h 74"/>
              <a:gd name="T78" fmla="*/ 3 w 67"/>
              <a:gd name="T79" fmla="*/ 71 h 74"/>
              <a:gd name="T80" fmla="*/ 6 w 67"/>
              <a:gd name="T81" fmla="*/ 74 h 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</a:cxnLst>
            <a:rect l="0" t="0" r="r" b="b"/>
            <a:pathLst>
              <a:path w="67" h="74">
                <a:moveTo>
                  <a:pt x="6" y="74"/>
                </a:moveTo>
                <a:lnTo>
                  <a:pt x="10" y="71"/>
                </a:lnTo>
                <a:lnTo>
                  <a:pt x="11" y="68"/>
                </a:lnTo>
                <a:lnTo>
                  <a:pt x="12" y="64"/>
                </a:lnTo>
                <a:lnTo>
                  <a:pt x="10" y="57"/>
                </a:lnTo>
                <a:lnTo>
                  <a:pt x="15" y="57"/>
                </a:lnTo>
                <a:lnTo>
                  <a:pt x="17" y="64"/>
                </a:lnTo>
                <a:lnTo>
                  <a:pt x="23" y="68"/>
                </a:lnTo>
                <a:lnTo>
                  <a:pt x="25" y="68"/>
                </a:lnTo>
                <a:lnTo>
                  <a:pt x="25" y="59"/>
                </a:lnTo>
                <a:lnTo>
                  <a:pt x="34" y="60"/>
                </a:lnTo>
                <a:lnTo>
                  <a:pt x="41" y="56"/>
                </a:lnTo>
                <a:lnTo>
                  <a:pt x="42" y="55"/>
                </a:lnTo>
                <a:lnTo>
                  <a:pt x="38" y="44"/>
                </a:lnTo>
                <a:lnTo>
                  <a:pt x="64" y="31"/>
                </a:lnTo>
                <a:lnTo>
                  <a:pt x="67" y="25"/>
                </a:lnTo>
                <a:lnTo>
                  <a:pt x="63" y="18"/>
                </a:lnTo>
                <a:lnTo>
                  <a:pt x="62" y="16"/>
                </a:lnTo>
                <a:lnTo>
                  <a:pt x="56" y="21"/>
                </a:lnTo>
                <a:lnTo>
                  <a:pt x="56" y="14"/>
                </a:lnTo>
                <a:lnTo>
                  <a:pt x="53" y="3"/>
                </a:lnTo>
                <a:lnTo>
                  <a:pt x="48" y="0"/>
                </a:lnTo>
                <a:lnTo>
                  <a:pt x="32" y="12"/>
                </a:lnTo>
                <a:lnTo>
                  <a:pt x="36" y="19"/>
                </a:lnTo>
                <a:lnTo>
                  <a:pt x="38" y="23"/>
                </a:lnTo>
                <a:lnTo>
                  <a:pt x="32" y="25"/>
                </a:lnTo>
                <a:lnTo>
                  <a:pt x="30" y="25"/>
                </a:lnTo>
                <a:lnTo>
                  <a:pt x="23" y="8"/>
                </a:lnTo>
                <a:lnTo>
                  <a:pt x="6" y="18"/>
                </a:lnTo>
                <a:lnTo>
                  <a:pt x="10" y="23"/>
                </a:lnTo>
                <a:lnTo>
                  <a:pt x="17" y="23"/>
                </a:lnTo>
                <a:lnTo>
                  <a:pt x="19" y="27"/>
                </a:lnTo>
                <a:lnTo>
                  <a:pt x="6" y="31"/>
                </a:lnTo>
                <a:lnTo>
                  <a:pt x="0" y="49"/>
                </a:lnTo>
                <a:lnTo>
                  <a:pt x="2" y="49"/>
                </a:lnTo>
                <a:lnTo>
                  <a:pt x="8" y="45"/>
                </a:lnTo>
                <a:lnTo>
                  <a:pt x="11" y="48"/>
                </a:lnTo>
                <a:lnTo>
                  <a:pt x="0" y="56"/>
                </a:lnTo>
                <a:lnTo>
                  <a:pt x="0" y="67"/>
                </a:lnTo>
                <a:lnTo>
                  <a:pt x="3" y="71"/>
                </a:lnTo>
                <a:lnTo>
                  <a:pt x="6" y="7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7" name="Freeform 630"/>
          <p:cNvSpPr>
            <a:spLocks/>
          </p:cNvSpPr>
          <p:nvPr/>
        </p:nvSpPr>
        <p:spPr bwMode="auto">
          <a:xfrm>
            <a:off x="5992813" y="2043113"/>
            <a:ext cx="149225" cy="133350"/>
          </a:xfrm>
          <a:custGeom>
            <a:avLst/>
            <a:gdLst>
              <a:gd name="T0" fmla="*/ 0 w 94"/>
              <a:gd name="T1" fmla="*/ 60 h 84"/>
              <a:gd name="T2" fmla="*/ 0 w 94"/>
              <a:gd name="T3" fmla="*/ 77 h 84"/>
              <a:gd name="T4" fmla="*/ 1 w 94"/>
              <a:gd name="T5" fmla="*/ 84 h 84"/>
              <a:gd name="T6" fmla="*/ 28 w 94"/>
              <a:gd name="T7" fmla="*/ 70 h 84"/>
              <a:gd name="T8" fmla="*/ 34 w 94"/>
              <a:gd name="T9" fmla="*/ 63 h 84"/>
              <a:gd name="T10" fmla="*/ 34 w 94"/>
              <a:gd name="T11" fmla="*/ 58 h 84"/>
              <a:gd name="T12" fmla="*/ 35 w 94"/>
              <a:gd name="T13" fmla="*/ 59 h 84"/>
              <a:gd name="T14" fmla="*/ 36 w 94"/>
              <a:gd name="T15" fmla="*/ 59 h 84"/>
              <a:gd name="T16" fmla="*/ 38 w 94"/>
              <a:gd name="T17" fmla="*/ 60 h 84"/>
              <a:gd name="T18" fmla="*/ 43 w 94"/>
              <a:gd name="T19" fmla="*/ 63 h 84"/>
              <a:gd name="T20" fmla="*/ 46 w 94"/>
              <a:gd name="T21" fmla="*/ 60 h 84"/>
              <a:gd name="T22" fmla="*/ 45 w 94"/>
              <a:gd name="T23" fmla="*/ 52 h 84"/>
              <a:gd name="T24" fmla="*/ 51 w 94"/>
              <a:gd name="T25" fmla="*/ 39 h 84"/>
              <a:gd name="T26" fmla="*/ 51 w 94"/>
              <a:gd name="T27" fmla="*/ 37 h 84"/>
              <a:gd name="T28" fmla="*/ 51 w 94"/>
              <a:gd name="T29" fmla="*/ 36 h 84"/>
              <a:gd name="T30" fmla="*/ 53 w 94"/>
              <a:gd name="T31" fmla="*/ 47 h 84"/>
              <a:gd name="T32" fmla="*/ 68 w 94"/>
              <a:gd name="T33" fmla="*/ 37 h 84"/>
              <a:gd name="T34" fmla="*/ 73 w 94"/>
              <a:gd name="T35" fmla="*/ 32 h 84"/>
              <a:gd name="T36" fmla="*/ 75 w 94"/>
              <a:gd name="T37" fmla="*/ 25 h 84"/>
              <a:gd name="T38" fmla="*/ 83 w 94"/>
              <a:gd name="T39" fmla="*/ 22 h 84"/>
              <a:gd name="T40" fmla="*/ 92 w 94"/>
              <a:gd name="T41" fmla="*/ 2 h 84"/>
              <a:gd name="T42" fmla="*/ 94 w 94"/>
              <a:gd name="T43" fmla="*/ 0 h 84"/>
              <a:gd name="T44" fmla="*/ 87 w 94"/>
              <a:gd name="T45" fmla="*/ 0 h 84"/>
              <a:gd name="T46" fmla="*/ 79 w 94"/>
              <a:gd name="T47" fmla="*/ 6 h 84"/>
              <a:gd name="T48" fmla="*/ 72 w 94"/>
              <a:gd name="T49" fmla="*/ 7 h 84"/>
              <a:gd name="T50" fmla="*/ 72 w 94"/>
              <a:gd name="T51" fmla="*/ 9 h 84"/>
              <a:gd name="T52" fmla="*/ 69 w 94"/>
              <a:gd name="T53" fmla="*/ 19 h 84"/>
              <a:gd name="T54" fmla="*/ 64 w 94"/>
              <a:gd name="T55" fmla="*/ 18 h 84"/>
              <a:gd name="T56" fmla="*/ 65 w 94"/>
              <a:gd name="T57" fmla="*/ 13 h 84"/>
              <a:gd name="T58" fmla="*/ 64 w 94"/>
              <a:gd name="T59" fmla="*/ 11 h 84"/>
              <a:gd name="T60" fmla="*/ 58 w 94"/>
              <a:gd name="T61" fmla="*/ 6 h 84"/>
              <a:gd name="T62" fmla="*/ 51 w 94"/>
              <a:gd name="T63" fmla="*/ 7 h 84"/>
              <a:gd name="T64" fmla="*/ 51 w 94"/>
              <a:gd name="T65" fmla="*/ 9 h 84"/>
              <a:gd name="T66" fmla="*/ 50 w 94"/>
              <a:gd name="T67" fmla="*/ 15 h 84"/>
              <a:gd name="T68" fmla="*/ 45 w 94"/>
              <a:gd name="T69" fmla="*/ 10 h 84"/>
              <a:gd name="T70" fmla="*/ 43 w 94"/>
              <a:gd name="T71" fmla="*/ 9 h 84"/>
              <a:gd name="T72" fmla="*/ 42 w 94"/>
              <a:gd name="T73" fmla="*/ 10 h 84"/>
              <a:gd name="T74" fmla="*/ 40 w 94"/>
              <a:gd name="T75" fmla="*/ 10 h 84"/>
              <a:gd name="T76" fmla="*/ 35 w 94"/>
              <a:gd name="T77" fmla="*/ 13 h 84"/>
              <a:gd name="T78" fmla="*/ 36 w 94"/>
              <a:gd name="T79" fmla="*/ 15 h 84"/>
              <a:gd name="T80" fmla="*/ 38 w 94"/>
              <a:gd name="T81" fmla="*/ 21 h 84"/>
              <a:gd name="T82" fmla="*/ 35 w 94"/>
              <a:gd name="T83" fmla="*/ 24 h 84"/>
              <a:gd name="T84" fmla="*/ 30 w 94"/>
              <a:gd name="T85" fmla="*/ 17 h 84"/>
              <a:gd name="T86" fmla="*/ 20 w 94"/>
              <a:gd name="T87" fmla="*/ 22 h 84"/>
              <a:gd name="T88" fmla="*/ 27 w 94"/>
              <a:gd name="T89" fmla="*/ 32 h 84"/>
              <a:gd name="T90" fmla="*/ 21 w 94"/>
              <a:gd name="T91" fmla="*/ 36 h 84"/>
              <a:gd name="T92" fmla="*/ 19 w 94"/>
              <a:gd name="T93" fmla="*/ 32 h 84"/>
              <a:gd name="T94" fmla="*/ 15 w 94"/>
              <a:gd name="T95" fmla="*/ 34 h 84"/>
              <a:gd name="T96" fmla="*/ 12 w 94"/>
              <a:gd name="T97" fmla="*/ 51 h 84"/>
              <a:gd name="T98" fmla="*/ 12 w 94"/>
              <a:gd name="T99" fmla="*/ 56 h 84"/>
              <a:gd name="T100" fmla="*/ 10 w 94"/>
              <a:gd name="T101" fmla="*/ 56 h 84"/>
              <a:gd name="T102" fmla="*/ 1 w 94"/>
              <a:gd name="T103" fmla="*/ 58 h 84"/>
              <a:gd name="T104" fmla="*/ 0 w 94"/>
              <a:gd name="T105" fmla="*/ 60 h 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</a:cxnLst>
            <a:rect l="0" t="0" r="r" b="b"/>
            <a:pathLst>
              <a:path w="94" h="84">
                <a:moveTo>
                  <a:pt x="0" y="60"/>
                </a:moveTo>
                <a:lnTo>
                  <a:pt x="0" y="77"/>
                </a:lnTo>
                <a:lnTo>
                  <a:pt x="1" y="84"/>
                </a:lnTo>
                <a:lnTo>
                  <a:pt x="28" y="70"/>
                </a:lnTo>
                <a:lnTo>
                  <a:pt x="34" y="63"/>
                </a:lnTo>
                <a:lnTo>
                  <a:pt x="34" y="58"/>
                </a:lnTo>
                <a:lnTo>
                  <a:pt x="35" y="59"/>
                </a:lnTo>
                <a:lnTo>
                  <a:pt x="36" y="59"/>
                </a:lnTo>
                <a:lnTo>
                  <a:pt x="38" y="60"/>
                </a:lnTo>
                <a:lnTo>
                  <a:pt x="43" y="63"/>
                </a:lnTo>
                <a:lnTo>
                  <a:pt x="46" y="60"/>
                </a:lnTo>
                <a:lnTo>
                  <a:pt x="45" y="52"/>
                </a:lnTo>
                <a:lnTo>
                  <a:pt x="51" y="39"/>
                </a:lnTo>
                <a:lnTo>
                  <a:pt x="51" y="37"/>
                </a:lnTo>
                <a:lnTo>
                  <a:pt x="51" y="36"/>
                </a:lnTo>
                <a:lnTo>
                  <a:pt x="53" y="47"/>
                </a:lnTo>
                <a:lnTo>
                  <a:pt x="68" y="37"/>
                </a:lnTo>
                <a:lnTo>
                  <a:pt x="73" y="32"/>
                </a:lnTo>
                <a:lnTo>
                  <a:pt x="75" y="25"/>
                </a:lnTo>
                <a:lnTo>
                  <a:pt x="83" y="22"/>
                </a:lnTo>
                <a:lnTo>
                  <a:pt x="92" y="2"/>
                </a:lnTo>
                <a:lnTo>
                  <a:pt x="94" y="0"/>
                </a:lnTo>
                <a:lnTo>
                  <a:pt x="87" y="0"/>
                </a:lnTo>
                <a:lnTo>
                  <a:pt x="79" y="6"/>
                </a:lnTo>
                <a:lnTo>
                  <a:pt x="72" y="7"/>
                </a:lnTo>
                <a:lnTo>
                  <a:pt x="72" y="9"/>
                </a:lnTo>
                <a:lnTo>
                  <a:pt x="69" y="19"/>
                </a:lnTo>
                <a:lnTo>
                  <a:pt x="64" y="18"/>
                </a:lnTo>
                <a:lnTo>
                  <a:pt x="65" y="13"/>
                </a:lnTo>
                <a:lnTo>
                  <a:pt x="64" y="11"/>
                </a:lnTo>
                <a:lnTo>
                  <a:pt x="58" y="6"/>
                </a:lnTo>
                <a:lnTo>
                  <a:pt x="51" y="7"/>
                </a:lnTo>
                <a:lnTo>
                  <a:pt x="51" y="9"/>
                </a:lnTo>
                <a:lnTo>
                  <a:pt x="50" y="15"/>
                </a:lnTo>
                <a:lnTo>
                  <a:pt x="45" y="10"/>
                </a:lnTo>
                <a:lnTo>
                  <a:pt x="43" y="9"/>
                </a:lnTo>
                <a:lnTo>
                  <a:pt x="42" y="10"/>
                </a:lnTo>
                <a:lnTo>
                  <a:pt x="40" y="10"/>
                </a:lnTo>
                <a:lnTo>
                  <a:pt x="35" y="13"/>
                </a:lnTo>
                <a:lnTo>
                  <a:pt x="36" y="15"/>
                </a:lnTo>
                <a:lnTo>
                  <a:pt x="38" y="21"/>
                </a:lnTo>
                <a:lnTo>
                  <a:pt x="35" y="24"/>
                </a:lnTo>
                <a:lnTo>
                  <a:pt x="30" y="17"/>
                </a:lnTo>
                <a:lnTo>
                  <a:pt x="20" y="22"/>
                </a:lnTo>
                <a:lnTo>
                  <a:pt x="27" y="32"/>
                </a:lnTo>
                <a:lnTo>
                  <a:pt x="21" y="36"/>
                </a:lnTo>
                <a:lnTo>
                  <a:pt x="19" y="32"/>
                </a:lnTo>
                <a:lnTo>
                  <a:pt x="15" y="34"/>
                </a:lnTo>
                <a:lnTo>
                  <a:pt x="12" y="51"/>
                </a:lnTo>
                <a:lnTo>
                  <a:pt x="12" y="56"/>
                </a:lnTo>
                <a:lnTo>
                  <a:pt x="10" y="56"/>
                </a:lnTo>
                <a:lnTo>
                  <a:pt x="1" y="58"/>
                </a:lnTo>
                <a:lnTo>
                  <a:pt x="0" y="6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8" name="Freeform 631"/>
          <p:cNvSpPr>
            <a:spLocks/>
          </p:cNvSpPr>
          <p:nvPr/>
        </p:nvSpPr>
        <p:spPr bwMode="auto">
          <a:xfrm>
            <a:off x="5970588" y="2093913"/>
            <a:ext cx="36513" cy="36513"/>
          </a:xfrm>
          <a:custGeom>
            <a:avLst/>
            <a:gdLst>
              <a:gd name="T0" fmla="*/ 16 w 23"/>
              <a:gd name="T1" fmla="*/ 23 h 23"/>
              <a:gd name="T2" fmla="*/ 20 w 23"/>
              <a:gd name="T3" fmla="*/ 20 h 23"/>
              <a:gd name="T4" fmla="*/ 22 w 23"/>
              <a:gd name="T5" fmla="*/ 20 h 23"/>
              <a:gd name="T6" fmla="*/ 23 w 23"/>
              <a:gd name="T7" fmla="*/ 11 h 23"/>
              <a:gd name="T8" fmla="*/ 20 w 23"/>
              <a:gd name="T9" fmla="*/ 5 h 23"/>
              <a:gd name="T10" fmla="*/ 15 w 23"/>
              <a:gd name="T11" fmla="*/ 5 h 23"/>
              <a:gd name="T12" fmla="*/ 12 w 23"/>
              <a:gd name="T13" fmla="*/ 4 h 23"/>
              <a:gd name="T14" fmla="*/ 11 w 23"/>
              <a:gd name="T15" fmla="*/ 0 h 23"/>
              <a:gd name="T16" fmla="*/ 4 w 23"/>
              <a:gd name="T17" fmla="*/ 1 h 23"/>
              <a:gd name="T18" fmla="*/ 5 w 23"/>
              <a:gd name="T19" fmla="*/ 7 h 23"/>
              <a:gd name="T20" fmla="*/ 0 w 23"/>
              <a:gd name="T21" fmla="*/ 5 h 23"/>
              <a:gd name="T22" fmla="*/ 3 w 23"/>
              <a:gd name="T23" fmla="*/ 11 h 23"/>
              <a:gd name="T24" fmla="*/ 11 w 23"/>
              <a:gd name="T25" fmla="*/ 9 h 23"/>
              <a:gd name="T26" fmla="*/ 8 w 23"/>
              <a:gd name="T27" fmla="*/ 15 h 23"/>
              <a:gd name="T28" fmla="*/ 11 w 23"/>
              <a:gd name="T29" fmla="*/ 19 h 23"/>
              <a:gd name="T30" fmla="*/ 12 w 23"/>
              <a:gd name="T31" fmla="*/ 20 h 23"/>
              <a:gd name="T32" fmla="*/ 16 w 23"/>
              <a:gd name="T33" fmla="*/ 23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23" h="23">
                <a:moveTo>
                  <a:pt x="16" y="23"/>
                </a:moveTo>
                <a:lnTo>
                  <a:pt x="20" y="20"/>
                </a:lnTo>
                <a:lnTo>
                  <a:pt x="22" y="20"/>
                </a:lnTo>
                <a:lnTo>
                  <a:pt x="23" y="11"/>
                </a:lnTo>
                <a:lnTo>
                  <a:pt x="20" y="5"/>
                </a:lnTo>
                <a:lnTo>
                  <a:pt x="15" y="5"/>
                </a:lnTo>
                <a:lnTo>
                  <a:pt x="12" y="4"/>
                </a:lnTo>
                <a:lnTo>
                  <a:pt x="11" y="0"/>
                </a:lnTo>
                <a:lnTo>
                  <a:pt x="4" y="1"/>
                </a:lnTo>
                <a:lnTo>
                  <a:pt x="5" y="7"/>
                </a:lnTo>
                <a:lnTo>
                  <a:pt x="0" y="5"/>
                </a:lnTo>
                <a:lnTo>
                  <a:pt x="3" y="11"/>
                </a:lnTo>
                <a:lnTo>
                  <a:pt x="11" y="9"/>
                </a:lnTo>
                <a:lnTo>
                  <a:pt x="8" y="15"/>
                </a:lnTo>
                <a:lnTo>
                  <a:pt x="11" y="19"/>
                </a:lnTo>
                <a:lnTo>
                  <a:pt x="12" y="20"/>
                </a:lnTo>
                <a:lnTo>
                  <a:pt x="16" y="2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9" name="Freeform 632"/>
          <p:cNvSpPr>
            <a:spLocks/>
          </p:cNvSpPr>
          <p:nvPr/>
        </p:nvSpPr>
        <p:spPr bwMode="auto">
          <a:xfrm>
            <a:off x="6119813" y="1831975"/>
            <a:ext cx="244475" cy="274638"/>
          </a:xfrm>
          <a:custGeom>
            <a:avLst/>
            <a:gdLst>
              <a:gd name="T0" fmla="*/ 14 w 154"/>
              <a:gd name="T1" fmla="*/ 172 h 173"/>
              <a:gd name="T2" fmla="*/ 3 w 154"/>
              <a:gd name="T3" fmla="*/ 169 h 173"/>
              <a:gd name="T4" fmla="*/ 26 w 154"/>
              <a:gd name="T5" fmla="*/ 132 h 173"/>
              <a:gd name="T6" fmla="*/ 33 w 154"/>
              <a:gd name="T7" fmla="*/ 125 h 173"/>
              <a:gd name="T8" fmla="*/ 31 w 154"/>
              <a:gd name="T9" fmla="*/ 120 h 173"/>
              <a:gd name="T10" fmla="*/ 30 w 154"/>
              <a:gd name="T11" fmla="*/ 102 h 173"/>
              <a:gd name="T12" fmla="*/ 56 w 154"/>
              <a:gd name="T13" fmla="*/ 95 h 173"/>
              <a:gd name="T14" fmla="*/ 55 w 154"/>
              <a:gd name="T15" fmla="*/ 86 h 173"/>
              <a:gd name="T16" fmla="*/ 45 w 154"/>
              <a:gd name="T17" fmla="*/ 71 h 173"/>
              <a:gd name="T18" fmla="*/ 50 w 154"/>
              <a:gd name="T19" fmla="*/ 67 h 173"/>
              <a:gd name="T20" fmla="*/ 63 w 154"/>
              <a:gd name="T21" fmla="*/ 73 h 173"/>
              <a:gd name="T22" fmla="*/ 61 w 154"/>
              <a:gd name="T23" fmla="*/ 56 h 173"/>
              <a:gd name="T24" fmla="*/ 42 w 154"/>
              <a:gd name="T25" fmla="*/ 53 h 173"/>
              <a:gd name="T26" fmla="*/ 53 w 154"/>
              <a:gd name="T27" fmla="*/ 41 h 173"/>
              <a:gd name="T28" fmla="*/ 60 w 154"/>
              <a:gd name="T29" fmla="*/ 35 h 173"/>
              <a:gd name="T30" fmla="*/ 60 w 154"/>
              <a:gd name="T31" fmla="*/ 8 h 173"/>
              <a:gd name="T32" fmla="*/ 70 w 154"/>
              <a:gd name="T33" fmla="*/ 0 h 173"/>
              <a:gd name="T34" fmla="*/ 82 w 154"/>
              <a:gd name="T35" fmla="*/ 1 h 173"/>
              <a:gd name="T36" fmla="*/ 83 w 154"/>
              <a:gd name="T37" fmla="*/ 47 h 173"/>
              <a:gd name="T38" fmla="*/ 79 w 154"/>
              <a:gd name="T39" fmla="*/ 57 h 173"/>
              <a:gd name="T40" fmla="*/ 89 w 154"/>
              <a:gd name="T41" fmla="*/ 52 h 173"/>
              <a:gd name="T42" fmla="*/ 93 w 154"/>
              <a:gd name="T43" fmla="*/ 45 h 173"/>
              <a:gd name="T44" fmla="*/ 97 w 154"/>
              <a:gd name="T45" fmla="*/ 60 h 173"/>
              <a:gd name="T46" fmla="*/ 83 w 154"/>
              <a:gd name="T47" fmla="*/ 82 h 173"/>
              <a:gd name="T48" fmla="*/ 74 w 154"/>
              <a:gd name="T49" fmla="*/ 91 h 173"/>
              <a:gd name="T50" fmla="*/ 71 w 154"/>
              <a:gd name="T51" fmla="*/ 112 h 173"/>
              <a:gd name="T52" fmla="*/ 81 w 154"/>
              <a:gd name="T53" fmla="*/ 106 h 173"/>
              <a:gd name="T54" fmla="*/ 102 w 154"/>
              <a:gd name="T55" fmla="*/ 80 h 173"/>
              <a:gd name="T56" fmla="*/ 104 w 154"/>
              <a:gd name="T57" fmla="*/ 79 h 173"/>
              <a:gd name="T58" fmla="*/ 102 w 154"/>
              <a:gd name="T59" fmla="*/ 58 h 173"/>
              <a:gd name="T60" fmla="*/ 124 w 154"/>
              <a:gd name="T61" fmla="*/ 65 h 173"/>
              <a:gd name="T62" fmla="*/ 124 w 154"/>
              <a:gd name="T63" fmla="*/ 58 h 173"/>
              <a:gd name="T64" fmla="*/ 112 w 154"/>
              <a:gd name="T65" fmla="*/ 50 h 173"/>
              <a:gd name="T66" fmla="*/ 105 w 154"/>
              <a:gd name="T67" fmla="*/ 41 h 173"/>
              <a:gd name="T68" fmla="*/ 119 w 154"/>
              <a:gd name="T69" fmla="*/ 27 h 173"/>
              <a:gd name="T70" fmla="*/ 130 w 154"/>
              <a:gd name="T71" fmla="*/ 34 h 173"/>
              <a:gd name="T72" fmla="*/ 119 w 154"/>
              <a:gd name="T73" fmla="*/ 12 h 173"/>
              <a:gd name="T74" fmla="*/ 126 w 154"/>
              <a:gd name="T75" fmla="*/ 19 h 173"/>
              <a:gd name="T76" fmla="*/ 136 w 154"/>
              <a:gd name="T77" fmla="*/ 28 h 173"/>
              <a:gd name="T78" fmla="*/ 143 w 154"/>
              <a:gd name="T79" fmla="*/ 34 h 173"/>
              <a:gd name="T80" fmla="*/ 147 w 154"/>
              <a:gd name="T81" fmla="*/ 35 h 173"/>
              <a:gd name="T82" fmla="*/ 149 w 154"/>
              <a:gd name="T83" fmla="*/ 41 h 173"/>
              <a:gd name="T84" fmla="*/ 154 w 154"/>
              <a:gd name="T85" fmla="*/ 61 h 173"/>
              <a:gd name="T86" fmla="*/ 151 w 154"/>
              <a:gd name="T87" fmla="*/ 86 h 173"/>
              <a:gd name="T88" fmla="*/ 147 w 154"/>
              <a:gd name="T89" fmla="*/ 105 h 173"/>
              <a:gd name="T90" fmla="*/ 126 w 154"/>
              <a:gd name="T91" fmla="*/ 105 h 173"/>
              <a:gd name="T92" fmla="*/ 106 w 154"/>
              <a:gd name="T93" fmla="*/ 120 h 173"/>
              <a:gd name="T94" fmla="*/ 98 w 154"/>
              <a:gd name="T95" fmla="*/ 143 h 173"/>
              <a:gd name="T96" fmla="*/ 87 w 154"/>
              <a:gd name="T97" fmla="*/ 151 h 173"/>
              <a:gd name="T98" fmla="*/ 81 w 154"/>
              <a:gd name="T99" fmla="*/ 128 h 173"/>
              <a:gd name="T100" fmla="*/ 71 w 154"/>
              <a:gd name="T101" fmla="*/ 147 h 173"/>
              <a:gd name="T102" fmla="*/ 60 w 154"/>
              <a:gd name="T103" fmla="*/ 172 h 173"/>
              <a:gd name="T104" fmla="*/ 49 w 154"/>
              <a:gd name="T105" fmla="*/ 167 h 173"/>
              <a:gd name="T106" fmla="*/ 42 w 154"/>
              <a:gd name="T107" fmla="*/ 148 h 173"/>
              <a:gd name="T108" fmla="*/ 52 w 154"/>
              <a:gd name="T109" fmla="*/ 124 h 173"/>
              <a:gd name="T110" fmla="*/ 41 w 154"/>
              <a:gd name="T111" fmla="*/ 136 h 17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</a:cxnLst>
            <a:rect l="0" t="0" r="r" b="b"/>
            <a:pathLst>
              <a:path w="154" h="173">
                <a:moveTo>
                  <a:pt x="29" y="154"/>
                </a:moveTo>
                <a:lnTo>
                  <a:pt x="20" y="163"/>
                </a:lnTo>
                <a:lnTo>
                  <a:pt x="14" y="172"/>
                </a:lnTo>
                <a:lnTo>
                  <a:pt x="12" y="172"/>
                </a:lnTo>
                <a:lnTo>
                  <a:pt x="0" y="173"/>
                </a:lnTo>
                <a:lnTo>
                  <a:pt x="3" y="169"/>
                </a:lnTo>
                <a:lnTo>
                  <a:pt x="4" y="166"/>
                </a:lnTo>
                <a:lnTo>
                  <a:pt x="25" y="136"/>
                </a:lnTo>
                <a:lnTo>
                  <a:pt x="26" y="132"/>
                </a:lnTo>
                <a:lnTo>
                  <a:pt x="19" y="122"/>
                </a:lnTo>
                <a:lnTo>
                  <a:pt x="22" y="121"/>
                </a:lnTo>
                <a:lnTo>
                  <a:pt x="33" y="125"/>
                </a:lnTo>
                <a:lnTo>
                  <a:pt x="34" y="122"/>
                </a:lnTo>
                <a:lnTo>
                  <a:pt x="33" y="121"/>
                </a:lnTo>
                <a:lnTo>
                  <a:pt x="31" y="120"/>
                </a:lnTo>
                <a:lnTo>
                  <a:pt x="20" y="113"/>
                </a:lnTo>
                <a:lnTo>
                  <a:pt x="22" y="106"/>
                </a:lnTo>
                <a:lnTo>
                  <a:pt x="30" y="102"/>
                </a:lnTo>
                <a:lnTo>
                  <a:pt x="44" y="91"/>
                </a:lnTo>
                <a:lnTo>
                  <a:pt x="52" y="94"/>
                </a:lnTo>
                <a:lnTo>
                  <a:pt x="56" y="95"/>
                </a:lnTo>
                <a:lnTo>
                  <a:pt x="56" y="94"/>
                </a:lnTo>
                <a:lnTo>
                  <a:pt x="59" y="90"/>
                </a:lnTo>
                <a:lnTo>
                  <a:pt x="55" y="86"/>
                </a:lnTo>
                <a:lnTo>
                  <a:pt x="46" y="79"/>
                </a:lnTo>
                <a:lnTo>
                  <a:pt x="45" y="73"/>
                </a:lnTo>
                <a:lnTo>
                  <a:pt x="45" y="71"/>
                </a:lnTo>
                <a:lnTo>
                  <a:pt x="45" y="68"/>
                </a:lnTo>
                <a:lnTo>
                  <a:pt x="48" y="68"/>
                </a:lnTo>
                <a:lnTo>
                  <a:pt x="50" y="67"/>
                </a:lnTo>
                <a:lnTo>
                  <a:pt x="56" y="67"/>
                </a:lnTo>
                <a:lnTo>
                  <a:pt x="60" y="72"/>
                </a:lnTo>
                <a:lnTo>
                  <a:pt x="63" y="73"/>
                </a:lnTo>
                <a:lnTo>
                  <a:pt x="63" y="73"/>
                </a:lnTo>
                <a:lnTo>
                  <a:pt x="67" y="69"/>
                </a:lnTo>
                <a:lnTo>
                  <a:pt x="61" y="56"/>
                </a:lnTo>
                <a:lnTo>
                  <a:pt x="50" y="60"/>
                </a:lnTo>
                <a:lnTo>
                  <a:pt x="48" y="60"/>
                </a:lnTo>
                <a:lnTo>
                  <a:pt x="42" y="53"/>
                </a:lnTo>
                <a:lnTo>
                  <a:pt x="45" y="41"/>
                </a:lnTo>
                <a:lnTo>
                  <a:pt x="52" y="42"/>
                </a:lnTo>
                <a:lnTo>
                  <a:pt x="53" y="41"/>
                </a:lnTo>
                <a:lnTo>
                  <a:pt x="55" y="39"/>
                </a:lnTo>
                <a:lnTo>
                  <a:pt x="59" y="37"/>
                </a:lnTo>
                <a:lnTo>
                  <a:pt x="60" y="35"/>
                </a:lnTo>
                <a:lnTo>
                  <a:pt x="53" y="30"/>
                </a:lnTo>
                <a:lnTo>
                  <a:pt x="56" y="19"/>
                </a:lnTo>
                <a:lnTo>
                  <a:pt x="60" y="8"/>
                </a:lnTo>
                <a:lnTo>
                  <a:pt x="61" y="4"/>
                </a:lnTo>
                <a:lnTo>
                  <a:pt x="64" y="2"/>
                </a:lnTo>
                <a:lnTo>
                  <a:pt x="70" y="0"/>
                </a:lnTo>
                <a:lnTo>
                  <a:pt x="72" y="2"/>
                </a:lnTo>
                <a:lnTo>
                  <a:pt x="75" y="2"/>
                </a:lnTo>
                <a:lnTo>
                  <a:pt x="82" y="1"/>
                </a:lnTo>
                <a:lnTo>
                  <a:pt x="86" y="0"/>
                </a:lnTo>
                <a:lnTo>
                  <a:pt x="93" y="19"/>
                </a:lnTo>
                <a:lnTo>
                  <a:pt x="83" y="47"/>
                </a:lnTo>
                <a:lnTo>
                  <a:pt x="79" y="56"/>
                </a:lnTo>
                <a:lnTo>
                  <a:pt x="76" y="60"/>
                </a:lnTo>
                <a:lnTo>
                  <a:pt x="79" y="57"/>
                </a:lnTo>
                <a:lnTo>
                  <a:pt x="82" y="56"/>
                </a:lnTo>
                <a:lnTo>
                  <a:pt x="87" y="52"/>
                </a:lnTo>
                <a:lnTo>
                  <a:pt x="89" y="52"/>
                </a:lnTo>
                <a:lnTo>
                  <a:pt x="89" y="50"/>
                </a:lnTo>
                <a:lnTo>
                  <a:pt x="91" y="47"/>
                </a:lnTo>
                <a:lnTo>
                  <a:pt x="93" y="45"/>
                </a:lnTo>
                <a:lnTo>
                  <a:pt x="97" y="45"/>
                </a:lnTo>
                <a:lnTo>
                  <a:pt x="97" y="57"/>
                </a:lnTo>
                <a:lnTo>
                  <a:pt x="97" y="60"/>
                </a:lnTo>
                <a:lnTo>
                  <a:pt x="94" y="71"/>
                </a:lnTo>
                <a:lnTo>
                  <a:pt x="89" y="76"/>
                </a:lnTo>
                <a:lnTo>
                  <a:pt x="83" y="82"/>
                </a:lnTo>
                <a:lnTo>
                  <a:pt x="82" y="82"/>
                </a:lnTo>
                <a:lnTo>
                  <a:pt x="76" y="83"/>
                </a:lnTo>
                <a:lnTo>
                  <a:pt x="74" y="91"/>
                </a:lnTo>
                <a:lnTo>
                  <a:pt x="75" y="105"/>
                </a:lnTo>
                <a:lnTo>
                  <a:pt x="70" y="110"/>
                </a:lnTo>
                <a:lnTo>
                  <a:pt x="71" y="112"/>
                </a:lnTo>
                <a:lnTo>
                  <a:pt x="75" y="116"/>
                </a:lnTo>
                <a:lnTo>
                  <a:pt x="79" y="109"/>
                </a:lnTo>
                <a:lnTo>
                  <a:pt x="81" y="106"/>
                </a:lnTo>
                <a:lnTo>
                  <a:pt x="79" y="92"/>
                </a:lnTo>
                <a:lnTo>
                  <a:pt x="98" y="76"/>
                </a:lnTo>
                <a:lnTo>
                  <a:pt x="102" y="80"/>
                </a:lnTo>
                <a:lnTo>
                  <a:pt x="104" y="84"/>
                </a:lnTo>
                <a:lnTo>
                  <a:pt x="105" y="86"/>
                </a:lnTo>
                <a:lnTo>
                  <a:pt x="104" y="79"/>
                </a:lnTo>
                <a:lnTo>
                  <a:pt x="102" y="73"/>
                </a:lnTo>
                <a:lnTo>
                  <a:pt x="102" y="73"/>
                </a:lnTo>
                <a:lnTo>
                  <a:pt x="102" y="58"/>
                </a:lnTo>
                <a:lnTo>
                  <a:pt x="109" y="58"/>
                </a:lnTo>
                <a:lnTo>
                  <a:pt x="120" y="61"/>
                </a:lnTo>
                <a:lnTo>
                  <a:pt x="124" y="65"/>
                </a:lnTo>
                <a:lnTo>
                  <a:pt x="126" y="68"/>
                </a:lnTo>
                <a:lnTo>
                  <a:pt x="126" y="62"/>
                </a:lnTo>
                <a:lnTo>
                  <a:pt x="124" y="58"/>
                </a:lnTo>
                <a:lnTo>
                  <a:pt x="121" y="54"/>
                </a:lnTo>
                <a:lnTo>
                  <a:pt x="121" y="53"/>
                </a:lnTo>
                <a:lnTo>
                  <a:pt x="112" y="50"/>
                </a:lnTo>
                <a:lnTo>
                  <a:pt x="108" y="46"/>
                </a:lnTo>
                <a:lnTo>
                  <a:pt x="106" y="42"/>
                </a:lnTo>
                <a:lnTo>
                  <a:pt x="105" y="41"/>
                </a:lnTo>
                <a:lnTo>
                  <a:pt x="104" y="38"/>
                </a:lnTo>
                <a:lnTo>
                  <a:pt x="115" y="26"/>
                </a:lnTo>
                <a:lnTo>
                  <a:pt x="119" y="27"/>
                </a:lnTo>
                <a:lnTo>
                  <a:pt x="120" y="27"/>
                </a:lnTo>
                <a:lnTo>
                  <a:pt x="127" y="37"/>
                </a:lnTo>
                <a:lnTo>
                  <a:pt x="130" y="34"/>
                </a:lnTo>
                <a:lnTo>
                  <a:pt x="126" y="23"/>
                </a:lnTo>
                <a:lnTo>
                  <a:pt x="120" y="19"/>
                </a:lnTo>
                <a:lnTo>
                  <a:pt x="119" y="12"/>
                </a:lnTo>
                <a:lnTo>
                  <a:pt x="119" y="11"/>
                </a:lnTo>
                <a:lnTo>
                  <a:pt x="121" y="11"/>
                </a:lnTo>
                <a:lnTo>
                  <a:pt x="126" y="19"/>
                </a:lnTo>
                <a:lnTo>
                  <a:pt x="131" y="23"/>
                </a:lnTo>
                <a:lnTo>
                  <a:pt x="135" y="26"/>
                </a:lnTo>
                <a:lnTo>
                  <a:pt x="136" y="28"/>
                </a:lnTo>
                <a:lnTo>
                  <a:pt x="139" y="27"/>
                </a:lnTo>
                <a:lnTo>
                  <a:pt x="143" y="28"/>
                </a:lnTo>
                <a:lnTo>
                  <a:pt x="143" y="34"/>
                </a:lnTo>
                <a:lnTo>
                  <a:pt x="143" y="37"/>
                </a:lnTo>
                <a:lnTo>
                  <a:pt x="146" y="37"/>
                </a:lnTo>
                <a:lnTo>
                  <a:pt x="147" y="35"/>
                </a:lnTo>
                <a:lnTo>
                  <a:pt x="150" y="32"/>
                </a:lnTo>
                <a:lnTo>
                  <a:pt x="153" y="35"/>
                </a:lnTo>
                <a:lnTo>
                  <a:pt x="149" y="41"/>
                </a:lnTo>
                <a:lnTo>
                  <a:pt x="150" y="43"/>
                </a:lnTo>
                <a:lnTo>
                  <a:pt x="153" y="57"/>
                </a:lnTo>
                <a:lnTo>
                  <a:pt x="154" y="61"/>
                </a:lnTo>
                <a:lnTo>
                  <a:pt x="154" y="76"/>
                </a:lnTo>
                <a:lnTo>
                  <a:pt x="154" y="80"/>
                </a:lnTo>
                <a:lnTo>
                  <a:pt x="151" y="86"/>
                </a:lnTo>
                <a:lnTo>
                  <a:pt x="149" y="92"/>
                </a:lnTo>
                <a:lnTo>
                  <a:pt x="145" y="92"/>
                </a:lnTo>
                <a:lnTo>
                  <a:pt x="147" y="105"/>
                </a:lnTo>
                <a:lnTo>
                  <a:pt x="142" y="106"/>
                </a:lnTo>
                <a:lnTo>
                  <a:pt x="141" y="106"/>
                </a:lnTo>
                <a:lnTo>
                  <a:pt x="126" y="105"/>
                </a:lnTo>
                <a:lnTo>
                  <a:pt x="111" y="113"/>
                </a:lnTo>
                <a:lnTo>
                  <a:pt x="109" y="113"/>
                </a:lnTo>
                <a:lnTo>
                  <a:pt x="106" y="120"/>
                </a:lnTo>
                <a:lnTo>
                  <a:pt x="104" y="131"/>
                </a:lnTo>
                <a:lnTo>
                  <a:pt x="101" y="137"/>
                </a:lnTo>
                <a:lnTo>
                  <a:pt x="98" y="143"/>
                </a:lnTo>
                <a:lnTo>
                  <a:pt x="98" y="144"/>
                </a:lnTo>
                <a:lnTo>
                  <a:pt x="97" y="147"/>
                </a:lnTo>
                <a:lnTo>
                  <a:pt x="87" y="151"/>
                </a:lnTo>
                <a:lnTo>
                  <a:pt x="87" y="139"/>
                </a:lnTo>
                <a:lnTo>
                  <a:pt x="87" y="129"/>
                </a:lnTo>
                <a:lnTo>
                  <a:pt x="81" y="128"/>
                </a:lnTo>
                <a:lnTo>
                  <a:pt x="79" y="139"/>
                </a:lnTo>
                <a:lnTo>
                  <a:pt x="78" y="144"/>
                </a:lnTo>
                <a:lnTo>
                  <a:pt x="71" y="147"/>
                </a:lnTo>
                <a:lnTo>
                  <a:pt x="72" y="158"/>
                </a:lnTo>
                <a:lnTo>
                  <a:pt x="63" y="170"/>
                </a:lnTo>
                <a:lnTo>
                  <a:pt x="60" y="172"/>
                </a:lnTo>
                <a:lnTo>
                  <a:pt x="57" y="173"/>
                </a:lnTo>
                <a:lnTo>
                  <a:pt x="52" y="170"/>
                </a:lnTo>
                <a:lnTo>
                  <a:pt x="49" y="167"/>
                </a:lnTo>
                <a:lnTo>
                  <a:pt x="38" y="163"/>
                </a:lnTo>
                <a:lnTo>
                  <a:pt x="35" y="162"/>
                </a:lnTo>
                <a:lnTo>
                  <a:pt x="42" y="148"/>
                </a:lnTo>
                <a:lnTo>
                  <a:pt x="55" y="132"/>
                </a:lnTo>
                <a:lnTo>
                  <a:pt x="59" y="125"/>
                </a:lnTo>
                <a:lnTo>
                  <a:pt x="52" y="124"/>
                </a:lnTo>
                <a:lnTo>
                  <a:pt x="49" y="127"/>
                </a:lnTo>
                <a:lnTo>
                  <a:pt x="44" y="135"/>
                </a:lnTo>
                <a:lnTo>
                  <a:pt x="41" y="136"/>
                </a:lnTo>
                <a:lnTo>
                  <a:pt x="41" y="137"/>
                </a:lnTo>
                <a:lnTo>
                  <a:pt x="29" y="15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0" name="Freeform 633"/>
          <p:cNvSpPr>
            <a:spLocks/>
          </p:cNvSpPr>
          <p:nvPr/>
        </p:nvSpPr>
        <p:spPr bwMode="auto">
          <a:xfrm>
            <a:off x="6286501" y="2001838"/>
            <a:ext cx="65088" cy="69850"/>
          </a:xfrm>
          <a:custGeom>
            <a:avLst/>
            <a:gdLst>
              <a:gd name="T0" fmla="*/ 19 w 41"/>
              <a:gd name="T1" fmla="*/ 35 h 44"/>
              <a:gd name="T2" fmla="*/ 30 w 41"/>
              <a:gd name="T3" fmla="*/ 35 h 44"/>
              <a:gd name="T4" fmla="*/ 31 w 41"/>
              <a:gd name="T5" fmla="*/ 35 h 44"/>
              <a:gd name="T6" fmla="*/ 41 w 41"/>
              <a:gd name="T7" fmla="*/ 22 h 44"/>
              <a:gd name="T8" fmla="*/ 34 w 41"/>
              <a:gd name="T9" fmla="*/ 13 h 44"/>
              <a:gd name="T10" fmla="*/ 36 w 41"/>
              <a:gd name="T11" fmla="*/ 7 h 44"/>
              <a:gd name="T12" fmla="*/ 27 w 41"/>
              <a:gd name="T13" fmla="*/ 0 h 44"/>
              <a:gd name="T14" fmla="*/ 16 w 41"/>
              <a:gd name="T15" fmla="*/ 5 h 44"/>
              <a:gd name="T16" fmla="*/ 12 w 41"/>
              <a:gd name="T17" fmla="*/ 13 h 44"/>
              <a:gd name="T18" fmla="*/ 0 w 41"/>
              <a:gd name="T19" fmla="*/ 37 h 44"/>
              <a:gd name="T20" fmla="*/ 6 w 41"/>
              <a:gd name="T21" fmla="*/ 44 h 44"/>
              <a:gd name="T22" fmla="*/ 19 w 41"/>
              <a:gd name="T23" fmla="*/ 35 h 4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41" h="44">
                <a:moveTo>
                  <a:pt x="19" y="35"/>
                </a:moveTo>
                <a:lnTo>
                  <a:pt x="30" y="35"/>
                </a:lnTo>
                <a:lnTo>
                  <a:pt x="31" y="35"/>
                </a:lnTo>
                <a:lnTo>
                  <a:pt x="41" y="22"/>
                </a:lnTo>
                <a:lnTo>
                  <a:pt x="34" y="13"/>
                </a:lnTo>
                <a:lnTo>
                  <a:pt x="36" y="7"/>
                </a:lnTo>
                <a:lnTo>
                  <a:pt x="27" y="0"/>
                </a:lnTo>
                <a:lnTo>
                  <a:pt x="16" y="5"/>
                </a:lnTo>
                <a:lnTo>
                  <a:pt x="12" y="13"/>
                </a:lnTo>
                <a:lnTo>
                  <a:pt x="0" y="37"/>
                </a:lnTo>
                <a:lnTo>
                  <a:pt x="6" y="44"/>
                </a:lnTo>
                <a:lnTo>
                  <a:pt x="19" y="35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1" name="Freeform 634"/>
          <p:cNvSpPr>
            <a:spLocks/>
          </p:cNvSpPr>
          <p:nvPr/>
        </p:nvSpPr>
        <p:spPr bwMode="auto">
          <a:xfrm>
            <a:off x="6056313" y="1993900"/>
            <a:ext cx="63500" cy="41275"/>
          </a:xfrm>
          <a:custGeom>
            <a:avLst/>
            <a:gdLst>
              <a:gd name="T0" fmla="*/ 7 w 40"/>
              <a:gd name="T1" fmla="*/ 18 h 26"/>
              <a:gd name="T2" fmla="*/ 11 w 40"/>
              <a:gd name="T3" fmla="*/ 25 h 26"/>
              <a:gd name="T4" fmla="*/ 15 w 40"/>
              <a:gd name="T5" fmla="*/ 26 h 26"/>
              <a:gd name="T6" fmla="*/ 21 w 40"/>
              <a:gd name="T7" fmla="*/ 25 h 26"/>
              <a:gd name="T8" fmla="*/ 28 w 40"/>
              <a:gd name="T9" fmla="*/ 23 h 26"/>
              <a:gd name="T10" fmla="*/ 33 w 40"/>
              <a:gd name="T11" fmla="*/ 18 h 26"/>
              <a:gd name="T12" fmla="*/ 40 w 40"/>
              <a:gd name="T13" fmla="*/ 12 h 26"/>
              <a:gd name="T14" fmla="*/ 36 w 40"/>
              <a:gd name="T15" fmla="*/ 10 h 26"/>
              <a:gd name="T16" fmla="*/ 33 w 40"/>
              <a:gd name="T17" fmla="*/ 7 h 26"/>
              <a:gd name="T18" fmla="*/ 30 w 40"/>
              <a:gd name="T19" fmla="*/ 7 h 26"/>
              <a:gd name="T20" fmla="*/ 26 w 40"/>
              <a:gd name="T21" fmla="*/ 4 h 26"/>
              <a:gd name="T22" fmla="*/ 20 w 40"/>
              <a:gd name="T23" fmla="*/ 7 h 26"/>
              <a:gd name="T24" fmla="*/ 10 w 40"/>
              <a:gd name="T25" fmla="*/ 0 h 26"/>
              <a:gd name="T26" fmla="*/ 0 w 40"/>
              <a:gd name="T27" fmla="*/ 8 h 26"/>
              <a:gd name="T28" fmla="*/ 7 w 40"/>
              <a:gd name="T29" fmla="*/ 18 h 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40" h="26">
                <a:moveTo>
                  <a:pt x="7" y="18"/>
                </a:moveTo>
                <a:lnTo>
                  <a:pt x="11" y="25"/>
                </a:lnTo>
                <a:lnTo>
                  <a:pt x="15" y="26"/>
                </a:lnTo>
                <a:lnTo>
                  <a:pt x="21" y="25"/>
                </a:lnTo>
                <a:lnTo>
                  <a:pt x="28" y="23"/>
                </a:lnTo>
                <a:lnTo>
                  <a:pt x="33" y="18"/>
                </a:lnTo>
                <a:lnTo>
                  <a:pt x="40" y="12"/>
                </a:lnTo>
                <a:lnTo>
                  <a:pt x="36" y="10"/>
                </a:lnTo>
                <a:lnTo>
                  <a:pt x="33" y="7"/>
                </a:lnTo>
                <a:lnTo>
                  <a:pt x="30" y="7"/>
                </a:lnTo>
                <a:lnTo>
                  <a:pt x="26" y="4"/>
                </a:lnTo>
                <a:lnTo>
                  <a:pt x="20" y="7"/>
                </a:lnTo>
                <a:lnTo>
                  <a:pt x="10" y="0"/>
                </a:lnTo>
                <a:lnTo>
                  <a:pt x="0" y="8"/>
                </a:lnTo>
                <a:lnTo>
                  <a:pt x="7" y="18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2" name="Freeform 635"/>
          <p:cNvSpPr>
            <a:spLocks/>
          </p:cNvSpPr>
          <p:nvPr/>
        </p:nvSpPr>
        <p:spPr bwMode="auto">
          <a:xfrm>
            <a:off x="6022976" y="1814513"/>
            <a:ext cx="157163" cy="180975"/>
          </a:xfrm>
          <a:custGeom>
            <a:avLst/>
            <a:gdLst>
              <a:gd name="T0" fmla="*/ 80 w 99"/>
              <a:gd name="T1" fmla="*/ 101 h 114"/>
              <a:gd name="T2" fmla="*/ 99 w 99"/>
              <a:gd name="T3" fmla="*/ 86 h 114"/>
              <a:gd name="T4" fmla="*/ 99 w 99"/>
              <a:gd name="T5" fmla="*/ 80 h 114"/>
              <a:gd name="T6" fmla="*/ 88 w 99"/>
              <a:gd name="T7" fmla="*/ 67 h 114"/>
              <a:gd name="T8" fmla="*/ 88 w 99"/>
              <a:gd name="T9" fmla="*/ 64 h 114"/>
              <a:gd name="T10" fmla="*/ 98 w 99"/>
              <a:gd name="T11" fmla="*/ 53 h 114"/>
              <a:gd name="T12" fmla="*/ 94 w 99"/>
              <a:gd name="T13" fmla="*/ 38 h 114"/>
              <a:gd name="T14" fmla="*/ 87 w 99"/>
              <a:gd name="T15" fmla="*/ 49 h 114"/>
              <a:gd name="T16" fmla="*/ 84 w 99"/>
              <a:gd name="T17" fmla="*/ 46 h 114"/>
              <a:gd name="T18" fmla="*/ 79 w 99"/>
              <a:gd name="T19" fmla="*/ 22 h 114"/>
              <a:gd name="T20" fmla="*/ 75 w 99"/>
              <a:gd name="T21" fmla="*/ 4 h 114"/>
              <a:gd name="T22" fmla="*/ 69 w 99"/>
              <a:gd name="T23" fmla="*/ 1 h 114"/>
              <a:gd name="T24" fmla="*/ 61 w 99"/>
              <a:gd name="T25" fmla="*/ 13 h 114"/>
              <a:gd name="T26" fmla="*/ 65 w 99"/>
              <a:gd name="T27" fmla="*/ 33 h 114"/>
              <a:gd name="T28" fmla="*/ 69 w 99"/>
              <a:gd name="T29" fmla="*/ 42 h 114"/>
              <a:gd name="T30" fmla="*/ 65 w 99"/>
              <a:gd name="T31" fmla="*/ 54 h 114"/>
              <a:gd name="T32" fmla="*/ 60 w 99"/>
              <a:gd name="T33" fmla="*/ 54 h 114"/>
              <a:gd name="T34" fmla="*/ 47 w 99"/>
              <a:gd name="T35" fmla="*/ 49 h 114"/>
              <a:gd name="T36" fmla="*/ 56 w 99"/>
              <a:gd name="T37" fmla="*/ 57 h 114"/>
              <a:gd name="T38" fmla="*/ 49 w 99"/>
              <a:gd name="T39" fmla="*/ 60 h 114"/>
              <a:gd name="T40" fmla="*/ 34 w 99"/>
              <a:gd name="T41" fmla="*/ 63 h 114"/>
              <a:gd name="T42" fmla="*/ 30 w 99"/>
              <a:gd name="T43" fmla="*/ 50 h 114"/>
              <a:gd name="T44" fmla="*/ 20 w 99"/>
              <a:gd name="T45" fmla="*/ 63 h 114"/>
              <a:gd name="T46" fmla="*/ 6 w 99"/>
              <a:gd name="T47" fmla="*/ 65 h 114"/>
              <a:gd name="T48" fmla="*/ 0 w 99"/>
              <a:gd name="T49" fmla="*/ 84 h 114"/>
              <a:gd name="T50" fmla="*/ 16 w 99"/>
              <a:gd name="T51" fmla="*/ 105 h 114"/>
              <a:gd name="T52" fmla="*/ 27 w 99"/>
              <a:gd name="T53" fmla="*/ 95 h 114"/>
              <a:gd name="T54" fmla="*/ 39 w 99"/>
              <a:gd name="T55" fmla="*/ 90 h 114"/>
              <a:gd name="T56" fmla="*/ 53 w 99"/>
              <a:gd name="T57" fmla="*/ 83 h 114"/>
              <a:gd name="T58" fmla="*/ 71 w 99"/>
              <a:gd name="T59" fmla="*/ 68 h 114"/>
              <a:gd name="T60" fmla="*/ 65 w 99"/>
              <a:gd name="T61" fmla="*/ 87 h 114"/>
              <a:gd name="T62" fmla="*/ 47 w 99"/>
              <a:gd name="T63" fmla="*/ 95 h 114"/>
              <a:gd name="T64" fmla="*/ 47 w 99"/>
              <a:gd name="T65" fmla="*/ 113 h 114"/>
              <a:gd name="T66" fmla="*/ 62 w 99"/>
              <a:gd name="T67" fmla="*/ 114 h 1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99" h="114">
                <a:moveTo>
                  <a:pt x="68" y="109"/>
                </a:moveTo>
                <a:lnTo>
                  <a:pt x="80" y="101"/>
                </a:lnTo>
                <a:lnTo>
                  <a:pt x="96" y="88"/>
                </a:lnTo>
                <a:lnTo>
                  <a:pt x="99" y="86"/>
                </a:lnTo>
                <a:lnTo>
                  <a:pt x="99" y="82"/>
                </a:lnTo>
                <a:lnTo>
                  <a:pt x="99" y="80"/>
                </a:lnTo>
                <a:lnTo>
                  <a:pt x="99" y="72"/>
                </a:lnTo>
                <a:lnTo>
                  <a:pt x="88" y="67"/>
                </a:lnTo>
                <a:lnTo>
                  <a:pt x="87" y="65"/>
                </a:lnTo>
                <a:lnTo>
                  <a:pt x="88" y="64"/>
                </a:lnTo>
                <a:lnTo>
                  <a:pt x="90" y="57"/>
                </a:lnTo>
                <a:lnTo>
                  <a:pt x="98" y="53"/>
                </a:lnTo>
                <a:lnTo>
                  <a:pt x="98" y="42"/>
                </a:lnTo>
                <a:lnTo>
                  <a:pt x="94" y="38"/>
                </a:lnTo>
                <a:lnTo>
                  <a:pt x="92" y="41"/>
                </a:lnTo>
                <a:lnTo>
                  <a:pt x="87" y="49"/>
                </a:lnTo>
                <a:lnTo>
                  <a:pt x="86" y="48"/>
                </a:lnTo>
                <a:lnTo>
                  <a:pt x="84" y="46"/>
                </a:lnTo>
                <a:lnTo>
                  <a:pt x="90" y="27"/>
                </a:lnTo>
                <a:lnTo>
                  <a:pt x="79" y="22"/>
                </a:lnTo>
                <a:lnTo>
                  <a:pt x="75" y="12"/>
                </a:lnTo>
                <a:lnTo>
                  <a:pt x="75" y="4"/>
                </a:lnTo>
                <a:lnTo>
                  <a:pt x="75" y="0"/>
                </a:lnTo>
                <a:lnTo>
                  <a:pt x="69" y="1"/>
                </a:lnTo>
                <a:lnTo>
                  <a:pt x="64" y="4"/>
                </a:lnTo>
                <a:lnTo>
                  <a:pt x="61" y="13"/>
                </a:lnTo>
                <a:lnTo>
                  <a:pt x="66" y="30"/>
                </a:lnTo>
                <a:lnTo>
                  <a:pt x="65" y="33"/>
                </a:lnTo>
                <a:lnTo>
                  <a:pt x="65" y="34"/>
                </a:lnTo>
                <a:lnTo>
                  <a:pt x="69" y="42"/>
                </a:lnTo>
                <a:lnTo>
                  <a:pt x="65" y="43"/>
                </a:lnTo>
                <a:lnTo>
                  <a:pt x="65" y="54"/>
                </a:lnTo>
                <a:lnTo>
                  <a:pt x="61" y="54"/>
                </a:lnTo>
                <a:lnTo>
                  <a:pt x="60" y="54"/>
                </a:lnTo>
                <a:lnTo>
                  <a:pt x="57" y="42"/>
                </a:lnTo>
                <a:lnTo>
                  <a:pt x="47" y="49"/>
                </a:lnTo>
                <a:lnTo>
                  <a:pt x="50" y="52"/>
                </a:lnTo>
                <a:lnTo>
                  <a:pt x="56" y="57"/>
                </a:lnTo>
                <a:lnTo>
                  <a:pt x="51" y="63"/>
                </a:lnTo>
                <a:lnTo>
                  <a:pt x="49" y="60"/>
                </a:lnTo>
                <a:lnTo>
                  <a:pt x="45" y="58"/>
                </a:lnTo>
                <a:lnTo>
                  <a:pt x="34" y="63"/>
                </a:lnTo>
                <a:lnTo>
                  <a:pt x="28" y="65"/>
                </a:lnTo>
                <a:lnTo>
                  <a:pt x="30" y="50"/>
                </a:lnTo>
                <a:lnTo>
                  <a:pt x="26" y="49"/>
                </a:lnTo>
                <a:lnTo>
                  <a:pt x="20" y="63"/>
                </a:lnTo>
                <a:lnTo>
                  <a:pt x="17" y="54"/>
                </a:lnTo>
                <a:lnTo>
                  <a:pt x="6" y="65"/>
                </a:lnTo>
                <a:lnTo>
                  <a:pt x="15" y="75"/>
                </a:lnTo>
                <a:lnTo>
                  <a:pt x="0" y="84"/>
                </a:lnTo>
                <a:lnTo>
                  <a:pt x="8" y="108"/>
                </a:lnTo>
                <a:lnTo>
                  <a:pt x="16" y="105"/>
                </a:lnTo>
                <a:lnTo>
                  <a:pt x="26" y="101"/>
                </a:lnTo>
                <a:lnTo>
                  <a:pt x="27" y="95"/>
                </a:lnTo>
                <a:lnTo>
                  <a:pt x="28" y="91"/>
                </a:lnTo>
                <a:lnTo>
                  <a:pt x="39" y="90"/>
                </a:lnTo>
                <a:lnTo>
                  <a:pt x="42" y="88"/>
                </a:lnTo>
                <a:lnTo>
                  <a:pt x="53" y="83"/>
                </a:lnTo>
                <a:lnTo>
                  <a:pt x="61" y="83"/>
                </a:lnTo>
                <a:lnTo>
                  <a:pt x="71" y="68"/>
                </a:lnTo>
                <a:lnTo>
                  <a:pt x="73" y="75"/>
                </a:lnTo>
                <a:lnTo>
                  <a:pt x="65" y="87"/>
                </a:lnTo>
                <a:lnTo>
                  <a:pt x="65" y="87"/>
                </a:lnTo>
                <a:lnTo>
                  <a:pt x="47" y="95"/>
                </a:lnTo>
                <a:lnTo>
                  <a:pt x="38" y="99"/>
                </a:lnTo>
                <a:lnTo>
                  <a:pt x="47" y="113"/>
                </a:lnTo>
                <a:lnTo>
                  <a:pt x="57" y="114"/>
                </a:lnTo>
                <a:lnTo>
                  <a:pt x="62" y="114"/>
                </a:lnTo>
                <a:lnTo>
                  <a:pt x="68" y="109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3" name="Freeform 636"/>
          <p:cNvSpPr>
            <a:spLocks/>
          </p:cNvSpPr>
          <p:nvPr/>
        </p:nvSpPr>
        <p:spPr bwMode="auto">
          <a:xfrm>
            <a:off x="6400801" y="1873250"/>
            <a:ext cx="52388" cy="53975"/>
          </a:xfrm>
          <a:custGeom>
            <a:avLst/>
            <a:gdLst>
              <a:gd name="T0" fmla="*/ 0 w 33"/>
              <a:gd name="T1" fmla="*/ 34 h 34"/>
              <a:gd name="T2" fmla="*/ 11 w 33"/>
              <a:gd name="T3" fmla="*/ 34 h 34"/>
              <a:gd name="T4" fmla="*/ 24 w 33"/>
              <a:gd name="T5" fmla="*/ 30 h 34"/>
              <a:gd name="T6" fmla="*/ 28 w 33"/>
              <a:gd name="T7" fmla="*/ 27 h 34"/>
              <a:gd name="T8" fmla="*/ 33 w 33"/>
              <a:gd name="T9" fmla="*/ 19 h 34"/>
              <a:gd name="T10" fmla="*/ 32 w 33"/>
              <a:gd name="T11" fmla="*/ 17 h 34"/>
              <a:gd name="T12" fmla="*/ 17 w 33"/>
              <a:gd name="T13" fmla="*/ 0 h 34"/>
              <a:gd name="T14" fmla="*/ 6 w 33"/>
              <a:gd name="T15" fmla="*/ 21 h 34"/>
              <a:gd name="T16" fmla="*/ 0 w 33"/>
              <a:gd name="T17" fmla="*/ 32 h 34"/>
              <a:gd name="T18" fmla="*/ 0 w 33"/>
              <a:gd name="T19" fmla="*/ 34 h 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33" h="34">
                <a:moveTo>
                  <a:pt x="0" y="34"/>
                </a:moveTo>
                <a:lnTo>
                  <a:pt x="11" y="34"/>
                </a:lnTo>
                <a:lnTo>
                  <a:pt x="24" y="30"/>
                </a:lnTo>
                <a:lnTo>
                  <a:pt x="28" y="27"/>
                </a:lnTo>
                <a:lnTo>
                  <a:pt x="33" y="19"/>
                </a:lnTo>
                <a:lnTo>
                  <a:pt x="32" y="17"/>
                </a:lnTo>
                <a:lnTo>
                  <a:pt x="17" y="0"/>
                </a:lnTo>
                <a:lnTo>
                  <a:pt x="6" y="21"/>
                </a:lnTo>
                <a:lnTo>
                  <a:pt x="0" y="32"/>
                </a:lnTo>
                <a:lnTo>
                  <a:pt x="0" y="3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4" name="Freeform 637"/>
          <p:cNvSpPr>
            <a:spLocks/>
          </p:cNvSpPr>
          <p:nvPr/>
        </p:nvSpPr>
        <p:spPr bwMode="auto">
          <a:xfrm>
            <a:off x="6438901" y="1844675"/>
            <a:ext cx="55563" cy="55563"/>
          </a:xfrm>
          <a:custGeom>
            <a:avLst/>
            <a:gdLst>
              <a:gd name="T0" fmla="*/ 20 w 35"/>
              <a:gd name="T1" fmla="*/ 29 h 35"/>
              <a:gd name="T2" fmla="*/ 35 w 35"/>
              <a:gd name="T3" fmla="*/ 12 h 35"/>
              <a:gd name="T4" fmla="*/ 32 w 35"/>
              <a:gd name="T5" fmla="*/ 8 h 35"/>
              <a:gd name="T6" fmla="*/ 25 w 35"/>
              <a:gd name="T7" fmla="*/ 0 h 35"/>
              <a:gd name="T8" fmla="*/ 9 w 35"/>
              <a:gd name="T9" fmla="*/ 0 h 35"/>
              <a:gd name="T10" fmla="*/ 13 w 35"/>
              <a:gd name="T11" fmla="*/ 4 h 35"/>
              <a:gd name="T12" fmla="*/ 19 w 35"/>
              <a:gd name="T13" fmla="*/ 14 h 35"/>
              <a:gd name="T14" fmla="*/ 16 w 35"/>
              <a:gd name="T15" fmla="*/ 14 h 35"/>
              <a:gd name="T16" fmla="*/ 13 w 35"/>
              <a:gd name="T17" fmla="*/ 14 h 35"/>
              <a:gd name="T18" fmla="*/ 4 w 35"/>
              <a:gd name="T19" fmla="*/ 0 h 35"/>
              <a:gd name="T20" fmla="*/ 1 w 35"/>
              <a:gd name="T21" fmla="*/ 4 h 35"/>
              <a:gd name="T22" fmla="*/ 0 w 35"/>
              <a:gd name="T23" fmla="*/ 5 h 35"/>
              <a:gd name="T24" fmla="*/ 5 w 35"/>
              <a:gd name="T25" fmla="*/ 19 h 35"/>
              <a:gd name="T26" fmla="*/ 10 w 35"/>
              <a:gd name="T27" fmla="*/ 31 h 35"/>
              <a:gd name="T28" fmla="*/ 10 w 35"/>
              <a:gd name="T29" fmla="*/ 33 h 35"/>
              <a:gd name="T30" fmla="*/ 12 w 35"/>
              <a:gd name="T31" fmla="*/ 33 h 35"/>
              <a:gd name="T32" fmla="*/ 12 w 35"/>
              <a:gd name="T33" fmla="*/ 35 h 35"/>
              <a:gd name="T34" fmla="*/ 13 w 35"/>
              <a:gd name="T35" fmla="*/ 34 h 35"/>
              <a:gd name="T36" fmla="*/ 20 w 35"/>
              <a:gd name="T37" fmla="*/ 29 h 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35" h="35">
                <a:moveTo>
                  <a:pt x="20" y="29"/>
                </a:moveTo>
                <a:lnTo>
                  <a:pt x="35" y="12"/>
                </a:lnTo>
                <a:lnTo>
                  <a:pt x="32" y="8"/>
                </a:lnTo>
                <a:lnTo>
                  <a:pt x="25" y="0"/>
                </a:lnTo>
                <a:lnTo>
                  <a:pt x="9" y="0"/>
                </a:lnTo>
                <a:lnTo>
                  <a:pt x="13" y="4"/>
                </a:lnTo>
                <a:lnTo>
                  <a:pt x="19" y="14"/>
                </a:lnTo>
                <a:lnTo>
                  <a:pt x="16" y="14"/>
                </a:lnTo>
                <a:lnTo>
                  <a:pt x="13" y="14"/>
                </a:lnTo>
                <a:lnTo>
                  <a:pt x="4" y="0"/>
                </a:lnTo>
                <a:lnTo>
                  <a:pt x="1" y="4"/>
                </a:lnTo>
                <a:lnTo>
                  <a:pt x="0" y="5"/>
                </a:lnTo>
                <a:lnTo>
                  <a:pt x="5" y="19"/>
                </a:lnTo>
                <a:lnTo>
                  <a:pt x="10" y="31"/>
                </a:lnTo>
                <a:lnTo>
                  <a:pt x="10" y="33"/>
                </a:lnTo>
                <a:lnTo>
                  <a:pt x="12" y="33"/>
                </a:lnTo>
                <a:lnTo>
                  <a:pt x="12" y="35"/>
                </a:lnTo>
                <a:lnTo>
                  <a:pt x="13" y="34"/>
                </a:lnTo>
                <a:lnTo>
                  <a:pt x="20" y="29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5" name="Freeform 638"/>
          <p:cNvSpPr>
            <a:spLocks/>
          </p:cNvSpPr>
          <p:nvPr/>
        </p:nvSpPr>
        <p:spPr bwMode="auto">
          <a:xfrm>
            <a:off x="6183313" y="1682750"/>
            <a:ext cx="112713" cy="187325"/>
          </a:xfrm>
          <a:custGeom>
            <a:avLst/>
            <a:gdLst>
              <a:gd name="T0" fmla="*/ 4 w 71"/>
              <a:gd name="T1" fmla="*/ 116 h 118"/>
              <a:gd name="T2" fmla="*/ 6 w 71"/>
              <a:gd name="T3" fmla="*/ 118 h 118"/>
              <a:gd name="T4" fmla="*/ 15 w 71"/>
              <a:gd name="T5" fmla="*/ 105 h 118"/>
              <a:gd name="T6" fmla="*/ 17 w 71"/>
              <a:gd name="T7" fmla="*/ 92 h 118"/>
              <a:gd name="T8" fmla="*/ 21 w 71"/>
              <a:gd name="T9" fmla="*/ 91 h 118"/>
              <a:gd name="T10" fmla="*/ 25 w 71"/>
              <a:gd name="T11" fmla="*/ 91 h 118"/>
              <a:gd name="T12" fmla="*/ 42 w 71"/>
              <a:gd name="T13" fmla="*/ 77 h 118"/>
              <a:gd name="T14" fmla="*/ 47 w 71"/>
              <a:gd name="T15" fmla="*/ 64 h 118"/>
              <a:gd name="T16" fmla="*/ 62 w 71"/>
              <a:gd name="T17" fmla="*/ 41 h 118"/>
              <a:gd name="T18" fmla="*/ 62 w 71"/>
              <a:gd name="T19" fmla="*/ 35 h 118"/>
              <a:gd name="T20" fmla="*/ 65 w 71"/>
              <a:gd name="T21" fmla="*/ 19 h 118"/>
              <a:gd name="T22" fmla="*/ 71 w 71"/>
              <a:gd name="T23" fmla="*/ 15 h 118"/>
              <a:gd name="T24" fmla="*/ 71 w 71"/>
              <a:gd name="T25" fmla="*/ 8 h 118"/>
              <a:gd name="T26" fmla="*/ 65 w 71"/>
              <a:gd name="T27" fmla="*/ 0 h 118"/>
              <a:gd name="T28" fmla="*/ 45 w 71"/>
              <a:gd name="T29" fmla="*/ 13 h 118"/>
              <a:gd name="T30" fmla="*/ 39 w 71"/>
              <a:gd name="T31" fmla="*/ 20 h 118"/>
              <a:gd name="T32" fmla="*/ 41 w 71"/>
              <a:gd name="T33" fmla="*/ 30 h 118"/>
              <a:gd name="T34" fmla="*/ 36 w 71"/>
              <a:gd name="T35" fmla="*/ 41 h 118"/>
              <a:gd name="T36" fmla="*/ 30 w 71"/>
              <a:gd name="T37" fmla="*/ 46 h 118"/>
              <a:gd name="T38" fmla="*/ 21 w 71"/>
              <a:gd name="T39" fmla="*/ 50 h 118"/>
              <a:gd name="T40" fmla="*/ 17 w 71"/>
              <a:gd name="T41" fmla="*/ 54 h 118"/>
              <a:gd name="T42" fmla="*/ 16 w 71"/>
              <a:gd name="T43" fmla="*/ 56 h 118"/>
              <a:gd name="T44" fmla="*/ 13 w 71"/>
              <a:gd name="T45" fmla="*/ 60 h 118"/>
              <a:gd name="T46" fmla="*/ 10 w 71"/>
              <a:gd name="T47" fmla="*/ 66 h 118"/>
              <a:gd name="T48" fmla="*/ 9 w 71"/>
              <a:gd name="T49" fmla="*/ 69 h 118"/>
              <a:gd name="T50" fmla="*/ 9 w 71"/>
              <a:gd name="T51" fmla="*/ 72 h 118"/>
              <a:gd name="T52" fmla="*/ 4 w 71"/>
              <a:gd name="T53" fmla="*/ 79 h 118"/>
              <a:gd name="T54" fmla="*/ 1 w 71"/>
              <a:gd name="T55" fmla="*/ 91 h 118"/>
              <a:gd name="T56" fmla="*/ 1 w 71"/>
              <a:gd name="T57" fmla="*/ 96 h 118"/>
              <a:gd name="T58" fmla="*/ 2 w 71"/>
              <a:gd name="T59" fmla="*/ 103 h 118"/>
              <a:gd name="T60" fmla="*/ 1 w 71"/>
              <a:gd name="T61" fmla="*/ 106 h 118"/>
              <a:gd name="T62" fmla="*/ 0 w 71"/>
              <a:gd name="T63" fmla="*/ 111 h 118"/>
              <a:gd name="T64" fmla="*/ 4 w 71"/>
              <a:gd name="T65" fmla="*/ 116 h 1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71" h="118">
                <a:moveTo>
                  <a:pt x="4" y="116"/>
                </a:moveTo>
                <a:lnTo>
                  <a:pt x="6" y="118"/>
                </a:lnTo>
                <a:lnTo>
                  <a:pt x="15" y="105"/>
                </a:lnTo>
                <a:lnTo>
                  <a:pt x="17" y="92"/>
                </a:lnTo>
                <a:lnTo>
                  <a:pt x="21" y="91"/>
                </a:lnTo>
                <a:lnTo>
                  <a:pt x="25" y="91"/>
                </a:lnTo>
                <a:lnTo>
                  <a:pt x="42" y="77"/>
                </a:lnTo>
                <a:lnTo>
                  <a:pt x="47" y="64"/>
                </a:lnTo>
                <a:lnTo>
                  <a:pt x="62" y="41"/>
                </a:lnTo>
                <a:lnTo>
                  <a:pt x="62" y="35"/>
                </a:lnTo>
                <a:lnTo>
                  <a:pt x="65" y="19"/>
                </a:lnTo>
                <a:lnTo>
                  <a:pt x="71" y="15"/>
                </a:lnTo>
                <a:lnTo>
                  <a:pt x="71" y="8"/>
                </a:lnTo>
                <a:lnTo>
                  <a:pt x="65" y="0"/>
                </a:lnTo>
                <a:lnTo>
                  <a:pt x="45" y="13"/>
                </a:lnTo>
                <a:lnTo>
                  <a:pt x="39" y="20"/>
                </a:lnTo>
                <a:lnTo>
                  <a:pt x="41" y="30"/>
                </a:lnTo>
                <a:lnTo>
                  <a:pt x="36" y="41"/>
                </a:lnTo>
                <a:lnTo>
                  <a:pt x="30" y="46"/>
                </a:lnTo>
                <a:lnTo>
                  <a:pt x="21" y="50"/>
                </a:lnTo>
                <a:lnTo>
                  <a:pt x="17" y="54"/>
                </a:lnTo>
                <a:lnTo>
                  <a:pt x="16" y="56"/>
                </a:lnTo>
                <a:lnTo>
                  <a:pt x="13" y="60"/>
                </a:lnTo>
                <a:lnTo>
                  <a:pt x="10" y="66"/>
                </a:lnTo>
                <a:lnTo>
                  <a:pt x="9" y="69"/>
                </a:lnTo>
                <a:lnTo>
                  <a:pt x="9" y="72"/>
                </a:lnTo>
                <a:lnTo>
                  <a:pt x="4" y="79"/>
                </a:lnTo>
                <a:lnTo>
                  <a:pt x="1" y="91"/>
                </a:lnTo>
                <a:lnTo>
                  <a:pt x="1" y="96"/>
                </a:lnTo>
                <a:lnTo>
                  <a:pt x="2" y="103"/>
                </a:lnTo>
                <a:lnTo>
                  <a:pt x="1" y="106"/>
                </a:lnTo>
                <a:lnTo>
                  <a:pt x="0" y="111"/>
                </a:lnTo>
                <a:lnTo>
                  <a:pt x="4" y="116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6" name="Freeform 639"/>
          <p:cNvSpPr>
            <a:spLocks/>
          </p:cNvSpPr>
          <p:nvPr/>
        </p:nvSpPr>
        <p:spPr bwMode="auto">
          <a:xfrm>
            <a:off x="6310313" y="1819275"/>
            <a:ext cx="58738" cy="47625"/>
          </a:xfrm>
          <a:custGeom>
            <a:avLst/>
            <a:gdLst>
              <a:gd name="T0" fmla="*/ 15 w 37"/>
              <a:gd name="T1" fmla="*/ 23 h 30"/>
              <a:gd name="T2" fmla="*/ 19 w 37"/>
              <a:gd name="T3" fmla="*/ 27 h 30"/>
              <a:gd name="T4" fmla="*/ 19 w 37"/>
              <a:gd name="T5" fmla="*/ 28 h 30"/>
              <a:gd name="T6" fmla="*/ 21 w 37"/>
              <a:gd name="T7" fmla="*/ 28 h 30"/>
              <a:gd name="T8" fmla="*/ 30 w 37"/>
              <a:gd name="T9" fmla="*/ 30 h 30"/>
              <a:gd name="T10" fmla="*/ 37 w 37"/>
              <a:gd name="T11" fmla="*/ 24 h 30"/>
              <a:gd name="T12" fmla="*/ 37 w 37"/>
              <a:gd name="T13" fmla="*/ 20 h 30"/>
              <a:gd name="T14" fmla="*/ 37 w 37"/>
              <a:gd name="T15" fmla="*/ 16 h 30"/>
              <a:gd name="T16" fmla="*/ 36 w 37"/>
              <a:gd name="T17" fmla="*/ 15 h 30"/>
              <a:gd name="T18" fmla="*/ 33 w 37"/>
              <a:gd name="T19" fmla="*/ 6 h 30"/>
              <a:gd name="T20" fmla="*/ 29 w 37"/>
              <a:gd name="T21" fmla="*/ 10 h 30"/>
              <a:gd name="T22" fmla="*/ 16 w 37"/>
              <a:gd name="T23" fmla="*/ 6 h 30"/>
              <a:gd name="T24" fmla="*/ 12 w 37"/>
              <a:gd name="T25" fmla="*/ 2 h 30"/>
              <a:gd name="T26" fmla="*/ 7 w 37"/>
              <a:gd name="T27" fmla="*/ 1 h 30"/>
              <a:gd name="T28" fmla="*/ 3 w 37"/>
              <a:gd name="T29" fmla="*/ 0 h 30"/>
              <a:gd name="T30" fmla="*/ 0 w 37"/>
              <a:gd name="T31" fmla="*/ 9 h 30"/>
              <a:gd name="T32" fmla="*/ 7 w 37"/>
              <a:gd name="T33" fmla="*/ 15 h 30"/>
              <a:gd name="T34" fmla="*/ 8 w 37"/>
              <a:gd name="T35" fmla="*/ 16 h 30"/>
              <a:gd name="T36" fmla="*/ 11 w 37"/>
              <a:gd name="T37" fmla="*/ 16 h 30"/>
              <a:gd name="T38" fmla="*/ 11 w 37"/>
              <a:gd name="T39" fmla="*/ 17 h 30"/>
              <a:gd name="T40" fmla="*/ 14 w 37"/>
              <a:gd name="T41" fmla="*/ 19 h 30"/>
              <a:gd name="T42" fmla="*/ 15 w 37"/>
              <a:gd name="T43" fmla="*/ 23 h 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37" h="30">
                <a:moveTo>
                  <a:pt x="15" y="23"/>
                </a:moveTo>
                <a:lnTo>
                  <a:pt x="19" y="27"/>
                </a:lnTo>
                <a:lnTo>
                  <a:pt x="19" y="28"/>
                </a:lnTo>
                <a:lnTo>
                  <a:pt x="21" y="28"/>
                </a:lnTo>
                <a:lnTo>
                  <a:pt x="30" y="30"/>
                </a:lnTo>
                <a:lnTo>
                  <a:pt x="37" y="24"/>
                </a:lnTo>
                <a:lnTo>
                  <a:pt x="37" y="20"/>
                </a:lnTo>
                <a:lnTo>
                  <a:pt x="37" y="16"/>
                </a:lnTo>
                <a:lnTo>
                  <a:pt x="36" y="15"/>
                </a:lnTo>
                <a:lnTo>
                  <a:pt x="33" y="6"/>
                </a:lnTo>
                <a:lnTo>
                  <a:pt x="29" y="10"/>
                </a:lnTo>
                <a:lnTo>
                  <a:pt x="16" y="6"/>
                </a:lnTo>
                <a:lnTo>
                  <a:pt x="12" y="2"/>
                </a:lnTo>
                <a:lnTo>
                  <a:pt x="7" y="1"/>
                </a:lnTo>
                <a:lnTo>
                  <a:pt x="3" y="0"/>
                </a:lnTo>
                <a:lnTo>
                  <a:pt x="0" y="9"/>
                </a:lnTo>
                <a:lnTo>
                  <a:pt x="7" y="15"/>
                </a:lnTo>
                <a:lnTo>
                  <a:pt x="8" y="16"/>
                </a:lnTo>
                <a:lnTo>
                  <a:pt x="11" y="16"/>
                </a:lnTo>
                <a:lnTo>
                  <a:pt x="11" y="17"/>
                </a:lnTo>
                <a:lnTo>
                  <a:pt x="14" y="19"/>
                </a:lnTo>
                <a:lnTo>
                  <a:pt x="15" y="2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7" name="Freeform 640"/>
          <p:cNvSpPr>
            <a:spLocks/>
          </p:cNvSpPr>
          <p:nvPr/>
        </p:nvSpPr>
        <p:spPr bwMode="auto">
          <a:xfrm>
            <a:off x="6370638" y="1827213"/>
            <a:ext cx="15875" cy="17463"/>
          </a:xfrm>
          <a:custGeom>
            <a:avLst/>
            <a:gdLst>
              <a:gd name="T0" fmla="*/ 3 w 10"/>
              <a:gd name="T1" fmla="*/ 11 h 11"/>
              <a:gd name="T2" fmla="*/ 10 w 10"/>
              <a:gd name="T3" fmla="*/ 7 h 11"/>
              <a:gd name="T4" fmla="*/ 7 w 10"/>
              <a:gd name="T5" fmla="*/ 0 h 11"/>
              <a:gd name="T6" fmla="*/ 0 w 10"/>
              <a:gd name="T7" fmla="*/ 4 h 11"/>
              <a:gd name="T8" fmla="*/ 3 w 10"/>
              <a:gd name="T9" fmla="*/ 11 h 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0" h="11">
                <a:moveTo>
                  <a:pt x="3" y="11"/>
                </a:moveTo>
                <a:lnTo>
                  <a:pt x="10" y="7"/>
                </a:lnTo>
                <a:lnTo>
                  <a:pt x="7" y="0"/>
                </a:lnTo>
                <a:lnTo>
                  <a:pt x="0" y="4"/>
                </a:lnTo>
                <a:lnTo>
                  <a:pt x="3" y="1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8" name="Freeform 641"/>
          <p:cNvSpPr>
            <a:spLocks/>
          </p:cNvSpPr>
          <p:nvPr/>
        </p:nvSpPr>
        <p:spPr bwMode="auto">
          <a:xfrm>
            <a:off x="6335713" y="1797050"/>
            <a:ext cx="23813" cy="23813"/>
          </a:xfrm>
          <a:custGeom>
            <a:avLst/>
            <a:gdLst>
              <a:gd name="T0" fmla="*/ 15 w 15"/>
              <a:gd name="T1" fmla="*/ 15 h 15"/>
              <a:gd name="T2" fmla="*/ 14 w 15"/>
              <a:gd name="T3" fmla="*/ 14 h 15"/>
              <a:gd name="T4" fmla="*/ 14 w 15"/>
              <a:gd name="T5" fmla="*/ 11 h 15"/>
              <a:gd name="T6" fmla="*/ 13 w 15"/>
              <a:gd name="T7" fmla="*/ 11 h 15"/>
              <a:gd name="T8" fmla="*/ 10 w 15"/>
              <a:gd name="T9" fmla="*/ 9 h 15"/>
              <a:gd name="T10" fmla="*/ 11 w 15"/>
              <a:gd name="T11" fmla="*/ 8 h 15"/>
              <a:gd name="T12" fmla="*/ 13 w 15"/>
              <a:gd name="T13" fmla="*/ 4 h 15"/>
              <a:gd name="T14" fmla="*/ 11 w 15"/>
              <a:gd name="T15" fmla="*/ 0 h 15"/>
              <a:gd name="T16" fmla="*/ 3 w 15"/>
              <a:gd name="T17" fmla="*/ 5 h 15"/>
              <a:gd name="T18" fmla="*/ 0 w 15"/>
              <a:gd name="T19" fmla="*/ 14 h 15"/>
              <a:gd name="T20" fmla="*/ 2 w 15"/>
              <a:gd name="T21" fmla="*/ 14 h 15"/>
              <a:gd name="T22" fmla="*/ 14 w 15"/>
              <a:gd name="T23" fmla="*/ 15 h 15"/>
              <a:gd name="T24" fmla="*/ 15 w 15"/>
              <a:gd name="T25" fmla="*/ 15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5" h="15">
                <a:moveTo>
                  <a:pt x="15" y="15"/>
                </a:moveTo>
                <a:lnTo>
                  <a:pt x="14" y="14"/>
                </a:lnTo>
                <a:lnTo>
                  <a:pt x="14" y="11"/>
                </a:lnTo>
                <a:lnTo>
                  <a:pt x="13" y="11"/>
                </a:lnTo>
                <a:lnTo>
                  <a:pt x="10" y="9"/>
                </a:lnTo>
                <a:lnTo>
                  <a:pt x="11" y="8"/>
                </a:lnTo>
                <a:lnTo>
                  <a:pt x="13" y="4"/>
                </a:lnTo>
                <a:lnTo>
                  <a:pt x="11" y="0"/>
                </a:lnTo>
                <a:lnTo>
                  <a:pt x="3" y="5"/>
                </a:lnTo>
                <a:lnTo>
                  <a:pt x="0" y="14"/>
                </a:lnTo>
                <a:lnTo>
                  <a:pt x="2" y="14"/>
                </a:lnTo>
                <a:lnTo>
                  <a:pt x="14" y="15"/>
                </a:lnTo>
                <a:lnTo>
                  <a:pt x="15" y="15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9" name="Freeform 642"/>
          <p:cNvSpPr>
            <a:spLocks/>
          </p:cNvSpPr>
          <p:nvPr/>
        </p:nvSpPr>
        <p:spPr bwMode="auto">
          <a:xfrm>
            <a:off x="6475413" y="1771650"/>
            <a:ext cx="28575" cy="44450"/>
          </a:xfrm>
          <a:custGeom>
            <a:avLst/>
            <a:gdLst>
              <a:gd name="T0" fmla="*/ 13 w 18"/>
              <a:gd name="T1" fmla="*/ 10 h 28"/>
              <a:gd name="T2" fmla="*/ 18 w 18"/>
              <a:gd name="T3" fmla="*/ 2 h 28"/>
              <a:gd name="T4" fmla="*/ 15 w 18"/>
              <a:gd name="T5" fmla="*/ 0 h 28"/>
              <a:gd name="T6" fmla="*/ 13 w 18"/>
              <a:gd name="T7" fmla="*/ 0 h 28"/>
              <a:gd name="T8" fmla="*/ 1 w 18"/>
              <a:gd name="T9" fmla="*/ 6 h 28"/>
              <a:gd name="T10" fmla="*/ 0 w 18"/>
              <a:gd name="T11" fmla="*/ 27 h 28"/>
              <a:gd name="T12" fmla="*/ 2 w 18"/>
              <a:gd name="T13" fmla="*/ 28 h 28"/>
              <a:gd name="T14" fmla="*/ 5 w 18"/>
              <a:gd name="T15" fmla="*/ 28 h 28"/>
              <a:gd name="T16" fmla="*/ 13 w 18"/>
              <a:gd name="T17" fmla="*/ 10 h 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8" h="28">
                <a:moveTo>
                  <a:pt x="13" y="10"/>
                </a:moveTo>
                <a:lnTo>
                  <a:pt x="18" y="2"/>
                </a:lnTo>
                <a:lnTo>
                  <a:pt x="15" y="0"/>
                </a:lnTo>
                <a:lnTo>
                  <a:pt x="13" y="0"/>
                </a:lnTo>
                <a:lnTo>
                  <a:pt x="1" y="6"/>
                </a:lnTo>
                <a:lnTo>
                  <a:pt x="0" y="27"/>
                </a:lnTo>
                <a:lnTo>
                  <a:pt x="2" y="28"/>
                </a:lnTo>
                <a:lnTo>
                  <a:pt x="5" y="28"/>
                </a:lnTo>
                <a:lnTo>
                  <a:pt x="13" y="1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0" name="Freeform 643"/>
          <p:cNvSpPr>
            <a:spLocks/>
          </p:cNvSpPr>
          <p:nvPr/>
        </p:nvSpPr>
        <p:spPr bwMode="auto">
          <a:xfrm>
            <a:off x="6388101" y="1558925"/>
            <a:ext cx="190500" cy="250825"/>
          </a:xfrm>
          <a:custGeom>
            <a:avLst/>
            <a:gdLst>
              <a:gd name="T0" fmla="*/ 15 w 120"/>
              <a:gd name="T1" fmla="*/ 142 h 158"/>
              <a:gd name="T2" fmla="*/ 34 w 120"/>
              <a:gd name="T3" fmla="*/ 154 h 158"/>
              <a:gd name="T4" fmla="*/ 38 w 120"/>
              <a:gd name="T5" fmla="*/ 136 h 158"/>
              <a:gd name="T6" fmla="*/ 59 w 120"/>
              <a:gd name="T7" fmla="*/ 108 h 158"/>
              <a:gd name="T8" fmla="*/ 70 w 120"/>
              <a:gd name="T9" fmla="*/ 104 h 158"/>
              <a:gd name="T10" fmla="*/ 68 w 120"/>
              <a:gd name="T11" fmla="*/ 117 h 158"/>
              <a:gd name="T12" fmla="*/ 98 w 120"/>
              <a:gd name="T13" fmla="*/ 114 h 158"/>
              <a:gd name="T14" fmla="*/ 108 w 120"/>
              <a:gd name="T15" fmla="*/ 91 h 158"/>
              <a:gd name="T16" fmla="*/ 101 w 120"/>
              <a:gd name="T17" fmla="*/ 75 h 158"/>
              <a:gd name="T18" fmla="*/ 115 w 120"/>
              <a:gd name="T19" fmla="*/ 64 h 158"/>
              <a:gd name="T20" fmla="*/ 119 w 120"/>
              <a:gd name="T21" fmla="*/ 57 h 158"/>
              <a:gd name="T22" fmla="*/ 113 w 120"/>
              <a:gd name="T23" fmla="*/ 39 h 158"/>
              <a:gd name="T24" fmla="*/ 109 w 120"/>
              <a:gd name="T25" fmla="*/ 35 h 158"/>
              <a:gd name="T26" fmla="*/ 107 w 120"/>
              <a:gd name="T27" fmla="*/ 23 h 158"/>
              <a:gd name="T28" fmla="*/ 97 w 120"/>
              <a:gd name="T29" fmla="*/ 23 h 158"/>
              <a:gd name="T30" fmla="*/ 97 w 120"/>
              <a:gd name="T31" fmla="*/ 11 h 158"/>
              <a:gd name="T32" fmla="*/ 78 w 120"/>
              <a:gd name="T33" fmla="*/ 23 h 158"/>
              <a:gd name="T34" fmla="*/ 68 w 120"/>
              <a:gd name="T35" fmla="*/ 8 h 158"/>
              <a:gd name="T36" fmla="*/ 57 w 120"/>
              <a:gd name="T37" fmla="*/ 12 h 158"/>
              <a:gd name="T38" fmla="*/ 68 w 120"/>
              <a:gd name="T39" fmla="*/ 30 h 158"/>
              <a:gd name="T40" fmla="*/ 57 w 120"/>
              <a:gd name="T41" fmla="*/ 19 h 158"/>
              <a:gd name="T42" fmla="*/ 52 w 120"/>
              <a:gd name="T43" fmla="*/ 30 h 158"/>
              <a:gd name="T44" fmla="*/ 38 w 120"/>
              <a:gd name="T45" fmla="*/ 29 h 158"/>
              <a:gd name="T46" fmla="*/ 40 w 120"/>
              <a:gd name="T47" fmla="*/ 39 h 158"/>
              <a:gd name="T48" fmla="*/ 55 w 120"/>
              <a:gd name="T49" fmla="*/ 44 h 158"/>
              <a:gd name="T50" fmla="*/ 64 w 120"/>
              <a:gd name="T51" fmla="*/ 44 h 158"/>
              <a:gd name="T52" fmla="*/ 62 w 120"/>
              <a:gd name="T53" fmla="*/ 46 h 158"/>
              <a:gd name="T54" fmla="*/ 47 w 120"/>
              <a:gd name="T55" fmla="*/ 52 h 158"/>
              <a:gd name="T56" fmla="*/ 48 w 120"/>
              <a:gd name="T57" fmla="*/ 54 h 158"/>
              <a:gd name="T58" fmla="*/ 44 w 120"/>
              <a:gd name="T59" fmla="*/ 50 h 158"/>
              <a:gd name="T60" fmla="*/ 32 w 120"/>
              <a:gd name="T61" fmla="*/ 49 h 158"/>
              <a:gd name="T62" fmla="*/ 18 w 120"/>
              <a:gd name="T63" fmla="*/ 54 h 158"/>
              <a:gd name="T64" fmla="*/ 15 w 120"/>
              <a:gd name="T65" fmla="*/ 64 h 158"/>
              <a:gd name="T66" fmla="*/ 27 w 120"/>
              <a:gd name="T67" fmla="*/ 61 h 158"/>
              <a:gd name="T68" fmla="*/ 27 w 120"/>
              <a:gd name="T69" fmla="*/ 65 h 158"/>
              <a:gd name="T70" fmla="*/ 23 w 120"/>
              <a:gd name="T71" fmla="*/ 67 h 158"/>
              <a:gd name="T72" fmla="*/ 30 w 120"/>
              <a:gd name="T73" fmla="*/ 74 h 158"/>
              <a:gd name="T74" fmla="*/ 21 w 120"/>
              <a:gd name="T75" fmla="*/ 74 h 158"/>
              <a:gd name="T76" fmla="*/ 19 w 120"/>
              <a:gd name="T77" fmla="*/ 87 h 158"/>
              <a:gd name="T78" fmla="*/ 29 w 120"/>
              <a:gd name="T79" fmla="*/ 84 h 158"/>
              <a:gd name="T80" fmla="*/ 37 w 120"/>
              <a:gd name="T81" fmla="*/ 84 h 158"/>
              <a:gd name="T82" fmla="*/ 32 w 120"/>
              <a:gd name="T83" fmla="*/ 98 h 158"/>
              <a:gd name="T84" fmla="*/ 19 w 120"/>
              <a:gd name="T85" fmla="*/ 97 h 158"/>
              <a:gd name="T86" fmla="*/ 10 w 120"/>
              <a:gd name="T87" fmla="*/ 105 h 158"/>
              <a:gd name="T88" fmla="*/ 25 w 120"/>
              <a:gd name="T89" fmla="*/ 114 h 158"/>
              <a:gd name="T90" fmla="*/ 0 w 120"/>
              <a:gd name="T91" fmla="*/ 128 h 15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</a:cxnLst>
            <a:rect l="0" t="0" r="r" b="b"/>
            <a:pathLst>
              <a:path w="120" h="158">
                <a:moveTo>
                  <a:pt x="0" y="128"/>
                </a:moveTo>
                <a:lnTo>
                  <a:pt x="2" y="144"/>
                </a:lnTo>
                <a:lnTo>
                  <a:pt x="15" y="142"/>
                </a:lnTo>
                <a:lnTo>
                  <a:pt x="25" y="139"/>
                </a:lnTo>
                <a:lnTo>
                  <a:pt x="26" y="158"/>
                </a:lnTo>
                <a:lnTo>
                  <a:pt x="34" y="154"/>
                </a:lnTo>
                <a:lnTo>
                  <a:pt x="41" y="151"/>
                </a:lnTo>
                <a:lnTo>
                  <a:pt x="38" y="138"/>
                </a:lnTo>
                <a:lnTo>
                  <a:pt x="38" y="136"/>
                </a:lnTo>
                <a:lnTo>
                  <a:pt x="59" y="116"/>
                </a:lnTo>
                <a:lnTo>
                  <a:pt x="59" y="112"/>
                </a:lnTo>
                <a:lnTo>
                  <a:pt x="59" y="108"/>
                </a:lnTo>
                <a:lnTo>
                  <a:pt x="60" y="106"/>
                </a:lnTo>
                <a:lnTo>
                  <a:pt x="68" y="104"/>
                </a:lnTo>
                <a:lnTo>
                  <a:pt x="70" y="104"/>
                </a:lnTo>
                <a:lnTo>
                  <a:pt x="68" y="108"/>
                </a:lnTo>
                <a:lnTo>
                  <a:pt x="66" y="119"/>
                </a:lnTo>
                <a:lnTo>
                  <a:pt x="68" y="117"/>
                </a:lnTo>
                <a:lnTo>
                  <a:pt x="89" y="114"/>
                </a:lnTo>
                <a:lnTo>
                  <a:pt x="97" y="116"/>
                </a:lnTo>
                <a:lnTo>
                  <a:pt x="98" y="114"/>
                </a:lnTo>
                <a:lnTo>
                  <a:pt x="113" y="106"/>
                </a:lnTo>
                <a:lnTo>
                  <a:pt x="101" y="98"/>
                </a:lnTo>
                <a:lnTo>
                  <a:pt x="108" y="91"/>
                </a:lnTo>
                <a:lnTo>
                  <a:pt x="107" y="91"/>
                </a:lnTo>
                <a:lnTo>
                  <a:pt x="107" y="84"/>
                </a:lnTo>
                <a:lnTo>
                  <a:pt x="101" y="75"/>
                </a:lnTo>
                <a:lnTo>
                  <a:pt x="100" y="72"/>
                </a:lnTo>
                <a:lnTo>
                  <a:pt x="107" y="67"/>
                </a:lnTo>
                <a:lnTo>
                  <a:pt x="115" y="64"/>
                </a:lnTo>
                <a:lnTo>
                  <a:pt x="119" y="61"/>
                </a:lnTo>
                <a:lnTo>
                  <a:pt x="120" y="60"/>
                </a:lnTo>
                <a:lnTo>
                  <a:pt x="119" y="57"/>
                </a:lnTo>
                <a:lnTo>
                  <a:pt x="118" y="56"/>
                </a:lnTo>
                <a:lnTo>
                  <a:pt x="116" y="44"/>
                </a:lnTo>
                <a:lnTo>
                  <a:pt x="113" y="39"/>
                </a:lnTo>
                <a:lnTo>
                  <a:pt x="108" y="48"/>
                </a:lnTo>
                <a:lnTo>
                  <a:pt x="104" y="45"/>
                </a:lnTo>
                <a:lnTo>
                  <a:pt x="109" y="35"/>
                </a:lnTo>
                <a:lnTo>
                  <a:pt x="111" y="33"/>
                </a:lnTo>
                <a:lnTo>
                  <a:pt x="113" y="29"/>
                </a:lnTo>
                <a:lnTo>
                  <a:pt x="107" y="23"/>
                </a:lnTo>
                <a:lnTo>
                  <a:pt x="97" y="37"/>
                </a:lnTo>
                <a:lnTo>
                  <a:pt x="93" y="35"/>
                </a:lnTo>
                <a:lnTo>
                  <a:pt x="97" y="23"/>
                </a:lnTo>
                <a:lnTo>
                  <a:pt x="97" y="22"/>
                </a:lnTo>
                <a:lnTo>
                  <a:pt x="100" y="12"/>
                </a:lnTo>
                <a:lnTo>
                  <a:pt x="97" y="11"/>
                </a:lnTo>
                <a:lnTo>
                  <a:pt x="93" y="9"/>
                </a:lnTo>
                <a:lnTo>
                  <a:pt x="75" y="0"/>
                </a:lnTo>
                <a:lnTo>
                  <a:pt x="78" y="23"/>
                </a:lnTo>
                <a:lnTo>
                  <a:pt x="74" y="19"/>
                </a:lnTo>
                <a:lnTo>
                  <a:pt x="70" y="9"/>
                </a:lnTo>
                <a:lnTo>
                  <a:pt x="68" y="8"/>
                </a:lnTo>
                <a:lnTo>
                  <a:pt x="64" y="4"/>
                </a:lnTo>
                <a:lnTo>
                  <a:pt x="63" y="4"/>
                </a:lnTo>
                <a:lnTo>
                  <a:pt x="57" y="12"/>
                </a:lnTo>
                <a:lnTo>
                  <a:pt x="68" y="29"/>
                </a:lnTo>
                <a:lnTo>
                  <a:pt x="70" y="30"/>
                </a:lnTo>
                <a:lnTo>
                  <a:pt x="68" y="30"/>
                </a:lnTo>
                <a:lnTo>
                  <a:pt x="66" y="30"/>
                </a:lnTo>
                <a:lnTo>
                  <a:pt x="64" y="24"/>
                </a:lnTo>
                <a:lnTo>
                  <a:pt x="57" y="19"/>
                </a:lnTo>
                <a:lnTo>
                  <a:pt x="48" y="16"/>
                </a:lnTo>
                <a:lnTo>
                  <a:pt x="47" y="19"/>
                </a:lnTo>
                <a:lnTo>
                  <a:pt x="52" y="30"/>
                </a:lnTo>
                <a:lnTo>
                  <a:pt x="48" y="33"/>
                </a:lnTo>
                <a:lnTo>
                  <a:pt x="40" y="29"/>
                </a:lnTo>
                <a:lnTo>
                  <a:pt x="38" y="29"/>
                </a:lnTo>
                <a:lnTo>
                  <a:pt x="36" y="26"/>
                </a:lnTo>
                <a:lnTo>
                  <a:pt x="38" y="33"/>
                </a:lnTo>
                <a:lnTo>
                  <a:pt x="40" y="39"/>
                </a:lnTo>
                <a:lnTo>
                  <a:pt x="44" y="42"/>
                </a:lnTo>
                <a:lnTo>
                  <a:pt x="51" y="44"/>
                </a:lnTo>
                <a:lnTo>
                  <a:pt x="55" y="44"/>
                </a:lnTo>
                <a:lnTo>
                  <a:pt x="59" y="41"/>
                </a:lnTo>
                <a:lnTo>
                  <a:pt x="60" y="41"/>
                </a:lnTo>
                <a:lnTo>
                  <a:pt x="64" y="44"/>
                </a:lnTo>
                <a:lnTo>
                  <a:pt x="64" y="48"/>
                </a:lnTo>
                <a:lnTo>
                  <a:pt x="63" y="46"/>
                </a:lnTo>
                <a:lnTo>
                  <a:pt x="62" y="46"/>
                </a:lnTo>
                <a:lnTo>
                  <a:pt x="51" y="49"/>
                </a:lnTo>
                <a:lnTo>
                  <a:pt x="47" y="50"/>
                </a:lnTo>
                <a:lnTo>
                  <a:pt x="47" y="52"/>
                </a:lnTo>
                <a:lnTo>
                  <a:pt x="57" y="54"/>
                </a:lnTo>
                <a:lnTo>
                  <a:pt x="56" y="61"/>
                </a:lnTo>
                <a:lnTo>
                  <a:pt x="48" y="54"/>
                </a:lnTo>
                <a:lnTo>
                  <a:pt x="47" y="54"/>
                </a:lnTo>
                <a:lnTo>
                  <a:pt x="44" y="53"/>
                </a:lnTo>
                <a:lnTo>
                  <a:pt x="44" y="50"/>
                </a:lnTo>
                <a:lnTo>
                  <a:pt x="42" y="49"/>
                </a:lnTo>
                <a:lnTo>
                  <a:pt x="37" y="49"/>
                </a:lnTo>
                <a:lnTo>
                  <a:pt x="32" y="49"/>
                </a:lnTo>
                <a:lnTo>
                  <a:pt x="30" y="53"/>
                </a:lnTo>
                <a:lnTo>
                  <a:pt x="27" y="56"/>
                </a:lnTo>
                <a:lnTo>
                  <a:pt x="18" y="54"/>
                </a:lnTo>
                <a:lnTo>
                  <a:pt x="12" y="53"/>
                </a:lnTo>
                <a:lnTo>
                  <a:pt x="6" y="65"/>
                </a:lnTo>
                <a:lnTo>
                  <a:pt x="15" y="64"/>
                </a:lnTo>
                <a:lnTo>
                  <a:pt x="18" y="64"/>
                </a:lnTo>
                <a:lnTo>
                  <a:pt x="21" y="60"/>
                </a:lnTo>
                <a:lnTo>
                  <a:pt x="27" y="61"/>
                </a:lnTo>
                <a:lnTo>
                  <a:pt x="32" y="63"/>
                </a:lnTo>
                <a:lnTo>
                  <a:pt x="30" y="65"/>
                </a:lnTo>
                <a:lnTo>
                  <a:pt x="27" y="65"/>
                </a:lnTo>
                <a:lnTo>
                  <a:pt x="23" y="64"/>
                </a:lnTo>
                <a:lnTo>
                  <a:pt x="22" y="67"/>
                </a:lnTo>
                <a:lnTo>
                  <a:pt x="23" y="67"/>
                </a:lnTo>
                <a:lnTo>
                  <a:pt x="26" y="69"/>
                </a:lnTo>
                <a:lnTo>
                  <a:pt x="29" y="71"/>
                </a:lnTo>
                <a:lnTo>
                  <a:pt x="30" y="74"/>
                </a:lnTo>
                <a:lnTo>
                  <a:pt x="30" y="78"/>
                </a:lnTo>
                <a:lnTo>
                  <a:pt x="25" y="74"/>
                </a:lnTo>
                <a:lnTo>
                  <a:pt x="21" y="74"/>
                </a:lnTo>
                <a:lnTo>
                  <a:pt x="10" y="78"/>
                </a:lnTo>
                <a:lnTo>
                  <a:pt x="15" y="86"/>
                </a:lnTo>
                <a:lnTo>
                  <a:pt x="19" y="87"/>
                </a:lnTo>
                <a:lnTo>
                  <a:pt x="22" y="89"/>
                </a:lnTo>
                <a:lnTo>
                  <a:pt x="26" y="90"/>
                </a:lnTo>
                <a:lnTo>
                  <a:pt x="29" y="84"/>
                </a:lnTo>
                <a:lnTo>
                  <a:pt x="29" y="83"/>
                </a:lnTo>
                <a:lnTo>
                  <a:pt x="34" y="82"/>
                </a:lnTo>
                <a:lnTo>
                  <a:pt x="37" y="84"/>
                </a:lnTo>
                <a:lnTo>
                  <a:pt x="30" y="91"/>
                </a:lnTo>
                <a:lnTo>
                  <a:pt x="32" y="97"/>
                </a:lnTo>
                <a:lnTo>
                  <a:pt x="32" y="98"/>
                </a:lnTo>
                <a:lnTo>
                  <a:pt x="30" y="99"/>
                </a:lnTo>
                <a:lnTo>
                  <a:pt x="29" y="101"/>
                </a:lnTo>
                <a:lnTo>
                  <a:pt x="19" y="97"/>
                </a:lnTo>
                <a:lnTo>
                  <a:pt x="10" y="99"/>
                </a:lnTo>
                <a:lnTo>
                  <a:pt x="10" y="104"/>
                </a:lnTo>
                <a:lnTo>
                  <a:pt x="10" y="105"/>
                </a:lnTo>
                <a:lnTo>
                  <a:pt x="15" y="108"/>
                </a:lnTo>
                <a:lnTo>
                  <a:pt x="25" y="110"/>
                </a:lnTo>
                <a:lnTo>
                  <a:pt x="25" y="114"/>
                </a:lnTo>
                <a:lnTo>
                  <a:pt x="25" y="120"/>
                </a:lnTo>
                <a:lnTo>
                  <a:pt x="19" y="121"/>
                </a:lnTo>
                <a:lnTo>
                  <a:pt x="0" y="128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1" name="Freeform 644"/>
          <p:cNvSpPr>
            <a:spLocks/>
          </p:cNvSpPr>
          <p:nvPr/>
        </p:nvSpPr>
        <p:spPr bwMode="auto">
          <a:xfrm>
            <a:off x="6561138" y="1433513"/>
            <a:ext cx="146050" cy="153988"/>
          </a:xfrm>
          <a:custGeom>
            <a:avLst/>
            <a:gdLst>
              <a:gd name="T0" fmla="*/ 34 w 92"/>
              <a:gd name="T1" fmla="*/ 91 h 97"/>
              <a:gd name="T2" fmla="*/ 45 w 92"/>
              <a:gd name="T3" fmla="*/ 87 h 97"/>
              <a:gd name="T4" fmla="*/ 67 w 92"/>
              <a:gd name="T5" fmla="*/ 80 h 97"/>
              <a:gd name="T6" fmla="*/ 69 w 92"/>
              <a:gd name="T7" fmla="*/ 78 h 97"/>
              <a:gd name="T8" fmla="*/ 69 w 92"/>
              <a:gd name="T9" fmla="*/ 76 h 97"/>
              <a:gd name="T10" fmla="*/ 73 w 92"/>
              <a:gd name="T11" fmla="*/ 69 h 97"/>
              <a:gd name="T12" fmla="*/ 71 w 92"/>
              <a:gd name="T13" fmla="*/ 68 h 97"/>
              <a:gd name="T14" fmla="*/ 66 w 92"/>
              <a:gd name="T15" fmla="*/ 63 h 97"/>
              <a:gd name="T16" fmla="*/ 69 w 92"/>
              <a:gd name="T17" fmla="*/ 53 h 97"/>
              <a:gd name="T18" fmla="*/ 78 w 92"/>
              <a:gd name="T19" fmla="*/ 43 h 97"/>
              <a:gd name="T20" fmla="*/ 92 w 92"/>
              <a:gd name="T21" fmla="*/ 28 h 97"/>
              <a:gd name="T22" fmla="*/ 86 w 92"/>
              <a:gd name="T23" fmla="*/ 20 h 97"/>
              <a:gd name="T24" fmla="*/ 85 w 92"/>
              <a:gd name="T25" fmla="*/ 16 h 97"/>
              <a:gd name="T26" fmla="*/ 69 w 92"/>
              <a:gd name="T27" fmla="*/ 12 h 97"/>
              <a:gd name="T28" fmla="*/ 66 w 92"/>
              <a:gd name="T29" fmla="*/ 0 h 97"/>
              <a:gd name="T30" fmla="*/ 54 w 92"/>
              <a:gd name="T31" fmla="*/ 3 h 97"/>
              <a:gd name="T32" fmla="*/ 54 w 92"/>
              <a:gd name="T33" fmla="*/ 11 h 97"/>
              <a:gd name="T34" fmla="*/ 63 w 92"/>
              <a:gd name="T35" fmla="*/ 18 h 97"/>
              <a:gd name="T36" fmla="*/ 62 w 92"/>
              <a:gd name="T37" fmla="*/ 28 h 97"/>
              <a:gd name="T38" fmla="*/ 59 w 92"/>
              <a:gd name="T39" fmla="*/ 48 h 97"/>
              <a:gd name="T40" fmla="*/ 54 w 92"/>
              <a:gd name="T41" fmla="*/ 24 h 97"/>
              <a:gd name="T42" fmla="*/ 54 w 92"/>
              <a:gd name="T43" fmla="*/ 23 h 97"/>
              <a:gd name="T44" fmla="*/ 48 w 92"/>
              <a:gd name="T45" fmla="*/ 22 h 97"/>
              <a:gd name="T46" fmla="*/ 44 w 92"/>
              <a:gd name="T47" fmla="*/ 28 h 97"/>
              <a:gd name="T48" fmla="*/ 28 w 92"/>
              <a:gd name="T49" fmla="*/ 27 h 97"/>
              <a:gd name="T50" fmla="*/ 28 w 92"/>
              <a:gd name="T51" fmla="*/ 39 h 97"/>
              <a:gd name="T52" fmla="*/ 48 w 92"/>
              <a:gd name="T53" fmla="*/ 41 h 97"/>
              <a:gd name="T54" fmla="*/ 48 w 92"/>
              <a:gd name="T55" fmla="*/ 42 h 97"/>
              <a:gd name="T56" fmla="*/ 48 w 92"/>
              <a:gd name="T57" fmla="*/ 49 h 97"/>
              <a:gd name="T58" fmla="*/ 18 w 92"/>
              <a:gd name="T59" fmla="*/ 50 h 97"/>
              <a:gd name="T60" fmla="*/ 18 w 92"/>
              <a:gd name="T61" fmla="*/ 61 h 97"/>
              <a:gd name="T62" fmla="*/ 29 w 92"/>
              <a:gd name="T63" fmla="*/ 65 h 97"/>
              <a:gd name="T64" fmla="*/ 30 w 92"/>
              <a:gd name="T65" fmla="*/ 67 h 97"/>
              <a:gd name="T66" fmla="*/ 25 w 92"/>
              <a:gd name="T67" fmla="*/ 76 h 97"/>
              <a:gd name="T68" fmla="*/ 24 w 92"/>
              <a:gd name="T69" fmla="*/ 75 h 97"/>
              <a:gd name="T70" fmla="*/ 18 w 92"/>
              <a:gd name="T71" fmla="*/ 72 h 97"/>
              <a:gd name="T72" fmla="*/ 13 w 92"/>
              <a:gd name="T73" fmla="*/ 68 h 97"/>
              <a:gd name="T74" fmla="*/ 10 w 92"/>
              <a:gd name="T75" fmla="*/ 68 h 97"/>
              <a:gd name="T76" fmla="*/ 4 w 92"/>
              <a:gd name="T77" fmla="*/ 69 h 97"/>
              <a:gd name="T78" fmla="*/ 2 w 92"/>
              <a:gd name="T79" fmla="*/ 72 h 97"/>
              <a:gd name="T80" fmla="*/ 0 w 92"/>
              <a:gd name="T81" fmla="*/ 73 h 97"/>
              <a:gd name="T82" fmla="*/ 0 w 92"/>
              <a:gd name="T83" fmla="*/ 84 h 97"/>
              <a:gd name="T84" fmla="*/ 7 w 92"/>
              <a:gd name="T85" fmla="*/ 87 h 97"/>
              <a:gd name="T86" fmla="*/ 10 w 92"/>
              <a:gd name="T87" fmla="*/ 88 h 97"/>
              <a:gd name="T88" fmla="*/ 14 w 92"/>
              <a:gd name="T89" fmla="*/ 97 h 97"/>
              <a:gd name="T90" fmla="*/ 25 w 92"/>
              <a:gd name="T91" fmla="*/ 94 h 97"/>
              <a:gd name="T92" fmla="*/ 34 w 92"/>
              <a:gd name="T93" fmla="*/ 91 h 9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</a:cxnLst>
            <a:rect l="0" t="0" r="r" b="b"/>
            <a:pathLst>
              <a:path w="92" h="97">
                <a:moveTo>
                  <a:pt x="34" y="91"/>
                </a:moveTo>
                <a:lnTo>
                  <a:pt x="45" y="87"/>
                </a:lnTo>
                <a:lnTo>
                  <a:pt x="67" y="80"/>
                </a:lnTo>
                <a:lnTo>
                  <a:pt x="69" y="78"/>
                </a:lnTo>
                <a:lnTo>
                  <a:pt x="69" y="76"/>
                </a:lnTo>
                <a:lnTo>
                  <a:pt x="73" y="69"/>
                </a:lnTo>
                <a:lnTo>
                  <a:pt x="71" y="68"/>
                </a:lnTo>
                <a:lnTo>
                  <a:pt x="66" y="63"/>
                </a:lnTo>
                <a:lnTo>
                  <a:pt x="69" y="53"/>
                </a:lnTo>
                <a:lnTo>
                  <a:pt x="78" y="43"/>
                </a:lnTo>
                <a:lnTo>
                  <a:pt x="92" y="28"/>
                </a:lnTo>
                <a:lnTo>
                  <a:pt x="86" y="20"/>
                </a:lnTo>
                <a:lnTo>
                  <a:pt x="85" y="16"/>
                </a:lnTo>
                <a:lnTo>
                  <a:pt x="69" y="12"/>
                </a:lnTo>
                <a:lnTo>
                  <a:pt x="66" y="0"/>
                </a:lnTo>
                <a:lnTo>
                  <a:pt x="54" y="3"/>
                </a:lnTo>
                <a:lnTo>
                  <a:pt x="54" y="11"/>
                </a:lnTo>
                <a:lnTo>
                  <a:pt x="63" y="18"/>
                </a:lnTo>
                <a:lnTo>
                  <a:pt x="62" y="28"/>
                </a:lnTo>
                <a:lnTo>
                  <a:pt x="59" y="48"/>
                </a:lnTo>
                <a:lnTo>
                  <a:pt x="54" y="24"/>
                </a:lnTo>
                <a:lnTo>
                  <a:pt x="54" y="23"/>
                </a:lnTo>
                <a:lnTo>
                  <a:pt x="48" y="22"/>
                </a:lnTo>
                <a:lnTo>
                  <a:pt x="44" y="28"/>
                </a:lnTo>
                <a:lnTo>
                  <a:pt x="28" y="27"/>
                </a:lnTo>
                <a:lnTo>
                  <a:pt x="28" y="39"/>
                </a:lnTo>
                <a:lnTo>
                  <a:pt x="48" y="41"/>
                </a:lnTo>
                <a:lnTo>
                  <a:pt x="48" y="42"/>
                </a:lnTo>
                <a:lnTo>
                  <a:pt x="48" y="49"/>
                </a:lnTo>
                <a:lnTo>
                  <a:pt x="18" y="50"/>
                </a:lnTo>
                <a:lnTo>
                  <a:pt x="18" y="61"/>
                </a:lnTo>
                <a:lnTo>
                  <a:pt x="29" y="65"/>
                </a:lnTo>
                <a:lnTo>
                  <a:pt x="30" y="67"/>
                </a:lnTo>
                <a:lnTo>
                  <a:pt x="25" y="76"/>
                </a:lnTo>
                <a:lnTo>
                  <a:pt x="24" y="75"/>
                </a:lnTo>
                <a:lnTo>
                  <a:pt x="18" y="72"/>
                </a:lnTo>
                <a:lnTo>
                  <a:pt x="13" y="68"/>
                </a:lnTo>
                <a:lnTo>
                  <a:pt x="10" y="68"/>
                </a:lnTo>
                <a:lnTo>
                  <a:pt x="4" y="69"/>
                </a:lnTo>
                <a:lnTo>
                  <a:pt x="2" y="72"/>
                </a:lnTo>
                <a:lnTo>
                  <a:pt x="0" y="73"/>
                </a:lnTo>
                <a:lnTo>
                  <a:pt x="0" y="84"/>
                </a:lnTo>
                <a:lnTo>
                  <a:pt x="7" y="87"/>
                </a:lnTo>
                <a:lnTo>
                  <a:pt x="10" y="88"/>
                </a:lnTo>
                <a:lnTo>
                  <a:pt x="14" y="97"/>
                </a:lnTo>
                <a:lnTo>
                  <a:pt x="25" y="94"/>
                </a:lnTo>
                <a:lnTo>
                  <a:pt x="34" y="9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2" name="Freeform 645"/>
          <p:cNvSpPr>
            <a:spLocks/>
          </p:cNvSpPr>
          <p:nvPr/>
        </p:nvSpPr>
        <p:spPr bwMode="auto">
          <a:xfrm>
            <a:off x="6691313" y="1495425"/>
            <a:ext cx="15875" cy="38100"/>
          </a:xfrm>
          <a:custGeom>
            <a:avLst/>
            <a:gdLst>
              <a:gd name="T0" fmla="*/ 2 w 10"/>
              <a:gd name="T1" fmla="*/ 24 h 24"/>
              <a:gd name="T2" fmla="*/ 4 w 10"/>
              <a:gd name="T3" fmla="*/ 19 h 24"/>
              <a:gd name="T4" fmla="*/ 6 w 10"/>
              <a:gd name="T5" fmla="*/ 19 h 24"/>
              <a:gd name="T6" fmla="*/ 8 w 10"/>
              <a:gd name="T7" fmla="*/ 10 h 24"/>
              <a:gd name="T8" fmla="*/ 10 w 10"/>
              <a:gd name="T9" fmla="*/ 6 h 24"/>
              <a:gd name="T10" fmla="*/ 8 w 10"/>
              <a:gd name="T11" fmla="*/ 0 h 24"/>
              <a:gd name="T12" fmla="*/ 0 w 10"/>
              <a:gd name="T13" fmla="*/ 9 h 24"/>
              <a:gd name="T14" fmla="*/ 0 w 10"/>
              <a:gd name="T15" fmla="*/ 10 h 24"/>
              <a:gd name="T16" fmla="*/ 0 w 10"/>
              <a:gd name="T17" fmla="*/ 13 h 24"/>
              <a:gd name="T18" fmla="*/ 2 w 10"/>
              <a:gd name="T19" fmla="*/ 24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0" h="24">
                <a:moveTo>
                  <a:pt x="2" y="24"/>
                </a:moveTo>
                <a:lnTo>
                  <a:pt x="4" y="19"/>
                </a:lnTo>
                <a:lnTo>
                  <a:pt x="6" y="19"/>
                </a:lnTo>
                <a:lnTo>
                  <a:pt x="8" y="10"/>
                </a:lnTo>
                <a:lnTo>
                  <a:pt x="10" y="6"/>
                </a:lnTo>
                <a:lnTo>
                  <a:pt x="8" y="0"/>
                </a:lnTo>
                <a:lnTo>
                  <a:pt x="0" y="9"/>
                </a:lnTo>
                <a:lnTo>
                  <a:pt x="0" y="10"/>
                </a:lnTo>
                <a:lnTo>
                  <a:pt x="0" y="13"/>
                </a:lnTo>
                <a:lnTo>
                  <a:pt x="2" y="2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3" name="Freeform 646"/>
          <p:cNvSpPr>
            <a:spLocks/>
          </p:cNvSpPr>
          <p:nvPr/>
        </p:nvSpPr>
        <p:spPr bwMode="auto">
          <a:xfrm>
            <a:off x="6653213" y="1338263"/>
            <a:ext cx="139700" cy="120650"/>
          </a:xfrm>
          <a:custGeom>
            <a:avLst/>
            <a:gdLst>
              <a:gd name="T0" fmla="*/ 58 w 88"/>
              <a:gd name="T1" fmla="*/ 69 h 76"/>
              <a:gd name="T2" fmla="*/ 60 w 88"/>
              <a:gd name="T3" fmla="*/ 64 h 76"/>
              <a:gd name="T4" fmla="*/ 65 w 88"/>
              <a:gd name="T5" fmla="*/ 49 h 76"/>
              <a:gd name="T6" fmla="*/ 72 w 88"/>
              <a:gd name="T7" fmla="*/ 37 h 76"/>
              <a:gd name="T8" fmla="*/ 84 w 88"/>
              <a:gd name="T9" fmla="*/ 33 h 76"/>
              <a:gd name="T10" fmla="*/ 88 w 88"/>
              <a:gd name="T11" fmla="*/ 28 h 76"/>
              <a:gd name="T12" fmla="*/ 88 w 88"/>
              <a:gd name="T13" fmla="*/ 22 h 76"/>
              <a:gd name="T14" fmla="*/ 86 w 88"/>
              <a:gd name="T15" fmla="*/ 18 h 76"/>
              <a:gd name="T16" fmla="*/ 80 w 88"/>
              <a:gd name="T17" fmla="*/ 16 h 76"/>
              <a:gd name="T18" fmla="*/ 75 w 88"/>
              <a:gd name="T19" fmla="*/ 18 h 76"/>
              <a:gd name="T20" fmla="*/ 72 w 88"/>
              <a:gd name="T21" fmla="*/ 11 h 76"/>
              <a:gd name="T22" fmla="*/ 64 w 88"/>
              <a:gd name="T23" fmla="*/ 12 h 76"/>
              <a:gd name="T24" fmla="*/ 61 w 88"/>
              <a:gd name="T25" fmla="*/ 24 h 76"/>
              <a:gd name="T26" fmla="*/ 58 w 88"/>
              <a:gd name="T27" fmla="*/ 22 h 76"/>
              <a:gd name="T28" fmla="*/ 50 w 88"/>
              <a:gd name="T29" fmla="*/ 16 h 76"/>
              <a:gd name="T30" fmla="*/ 50 w 88"/>
              <a:gd name="T31" fmla="*/ 4 h 76"/>
              <a:gd name="T32" fmla="*/ 39 w 88"/>
              <a:gd name="T33" fmla="*/ 0 h 76"/>
              <a:gd name="T34" fmla="*/ 32 w 88"/>
              <a:gd name="T35" fmla="*/ 7 h 76"/>
              <a:gd name="T36" fmla="*/ 30 w 88"/>
              <a:gd name="T37" fmla="*/ 8 h 76"/>
              <a:gd name="T38" fmla="*/ 31 w 88"/>
              <a:gd name="T39" fmla="*/ 9 h 76"/>
              <a:gd name="T40" fmla="*/ 34 w 88"/>
              <a:gd name="T41" fmla="*/ 19 h 76"/>
              <a:gd name="T42" fmla="*/ 31 w 88"/>
              <a:gd name="T43" fmla="*/ 19 h 76"/>
              <a:gd name="T44" fmla="*/ 16 w 88"/>
              <a:gd name="T45" fmla="*/ 19 h 76"/>
              <a:gd name="T46" fmla="*/ 11 w 88"/>
              <a:gd name="T47" fmla="*/ 27 h 76"/>
              <a:gd name="T48" fmla="*/ 9 w 88"/>
              <a:gd name="T49" fmla="*/ 30 h 76"/>
              <a:gd name="T50" fmla="*/ 17 w 88"/>
              <a:gd name="T51" fmla="*/ 34 h 76"/>
              <a:gd name="T52" fmla="*/ 13 w 88"/>
              <a:gd name="T53" fmla="*/ 42 h 76"/>
              <a:gd name="T54" fmla="*/ 1 w 88"/>
              <a:gd name="T55" fmla="*/ 39 h 76"/>
              <a:gd name="T56" fmla="*/ 0 w 88"/>
              <a:gd name="T57" fmla="*/ 49 h 76"/>
              <a:gd name="T58" fmla="*/ 13 w 88"/>
              <a:gd name="T59" fmla="*/ 52 h 76"/>
              <a:gd name="T60" fmla="*/ 28 w 88"/>
              <a:gd name="T61" fmla="*/ 65 h 76"/>
              <a:gd name="T62" fmla="*/ 39 w 88"/>
              <a:gd name="T63" fmla="*/ 76 h 76"/>
              <a:gd name="T64" fmla="*/ 57 w 88"/>
              <a:gd name="T65" fmla="*/ 73 h 76"/>
              <a:gd name="T66" fmla="*/ 58 w 88"/>
              <a:gd name="T67" fmla="*/ 69 h 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88" h="76">
                <a:moveTo>
                  <a:pt x="58" y="69"/>
                </a:moveTo>
                <a:lnTo>
                  <a:pt x="60" y="64"/>
                </a:lnTo>
                <a:lnTo>
                  <a:pt x="65" y="49"/>
                </a:lnTo>
                <a:lnTo>
                  <a:pt x="72" y="37"/>
                </a:lnTo>
                <a:lnTo>
                  <a:pt x="84" y="33"/>
                </a:lnTo>
                <a:lnTo>
                  <a:pt x="88" y="28"/>
                </a:lnTo>
                <a:lnTo>
                  <a:pt x="88" y="22"/>
                </a:lnTo>
                <a:lnTo>
                  <a:pt x="86" y="18"/>
                </a:lnTo>
                <a:lnTo>
                  <a:pt x="80" y="16"/>
                </a:lnTo>
                <a:lnTo>
                  <a:pt x="75" y="18"/>
                </a:lnTo>
                <a:lnTo>
                  <a:pt x="72" y="11"/>
                </a:lnTo>
                <a:lnTo>
                  <a:pt x="64" y="12"/>
                </a:lnTo>
                <a:lnTo>
                  <a:pt x="61" y="24"/>
                </a:lnTo>
                <a:lnTo>
                  <a:pt x="58" y="22"/>
                </a:lnTo>
                <a:lnTo>
                  <a:pt x="50" y="16"/>
                </a:lnTo>
                <a:lnTo>
                  <a:pt x="50" y="4"/>
                </a:lnTo>
                <a:lnTo>
                  <a:pt x="39" y="0"/>
                </a:lnTo>
                <a:lnTo>
                  <a:pt x="32" y="7"/>
                </a:lnTo>
                <a:lnTo>
                  <a:pt x="30" y="8"/>
                </a:lnTo>
                <a:lnTo>
                  <a:pt x="31" y="9"/>
                </a:lnTo>
                <a:lnTo>
                  <a:pt x="34" y="19"/>
                </a:lnTo>
                <a:lnTo>
                  <a:pt x="31" y="19"/>
                </a:lnTo>
                <a:lnTo>
                  <a:pt x="16" y="19"/>
                </a:lnTo>
                <a:lnTo>
                  <a:pt x="11" y="27"/>
                </a:lnTo>
                <a:lnTo>
                  <a:pt x="9" y="30"/>
                </a:lnTo>
                <a:lnTo>
                  <a:pt x="17" y="34"/>
                </a:lnTo>
                <a:lnTo>
                  <a:pt x="13" y="42"/>
                </a:lnTo>
                <a:lnTo>
                  <a:pt x="1" y="39"/>
                </a:lnTo>
                <a:lnTo>
                  <a:pt x="0" y="49"/>
                </a:lnTo>
                <a:lnTo>
                  <a:pt x="13" y="52"/>
                </a:lnTo>
                <a:lnTo>
                  <a:pt x="28" y="65"/>
                </a:lnTo>
                <a:lnTo>
                  <a:pt x="39" y="76"/>
                </a:lnTo>
                <a:lnTo>
                  <a:pt x="57" y="73"/>
                </a:lnTo>
                <a:lnTo>
                  <a:pt x="58" y="69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4" name="Freeform 647"/>
          <p:cNvSpPr>
            <a:spLocks/>
          </p:cNvSpPr>
          <p:nvPr/>
        </p:nvSpPr>
        <p:spPr bwMode="auto">
          <a:xfrm>
            <a:off x="6918326" y="1397000"/>
            <a:ext cx="31750" cy="49213"/>
          </a:xfrm>
          <a:custGeom>
            <a:avLst/>
            <a:gdLst>
              <a:gd name="T0" fmla="*/ 2 w 20"/>
              <a:gd name="T1" fmla="*/ 31 h 31"/>
              <a:gd name="T2" fmla="*/ 0 w 20"/>
              <a:gd name="T3" fmla="*/ 21 h 31"/>
              <a:gd name="T4" fmla="*/ 2 w 20"/>
              <a:gd name="T5" fmla="*/ 13 h 31"/>
              <a:gd name="T6" fmla="*/ 5 w 20"/>
              <a:gd name="T7" fmla="*/ 4 h 31"/>
              <a:gd name="T8" fmla="*/ 17 w 20"/>
              <a:gd name="T9" fmla="*/ 0 h 31"/>
              <a:gd name="T10" fmla="*/ 20 w 20"/>
              <a:gd name="T11" fmla="*/ 4 h 31"/>
              <a:gd name="T12" fmla="*/ 14 w 20"/>
              <a:gd name="T13" fmla="*/ 12 h 31"/>
              <a:gd name="T14" fmla="*/ 18 w 20"/>
              <a:gd name="T15" fmla="*/ 20 h 31"/>
              <a:gd name="T16" fmla="*/ 18 w 20"/>
              <a:gd name="T17" fmla="*/ 23 h 31"/>
              <a:gd name="T18" fmla="*/ 2 w 20"/>
              <a:gd name="T19" fmla="*/ 31 h 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20" h="31">
                <a:moveTo>
                  <a:pt x="2" y="31"/>
                </a:moveTo>
                <a:lnTo>
                  <a:pt x="0" y="21"/>
                </a:lnTo>
                <a:lnTo>
                  <a:pt x="2" y="13"/>
                </a:lnTo>
                <a:lnTo>
                  <a:pt x="5" y="4"/>
                </a:lnTo>
                <a:lnTo>
                  <a:pt x="17" y="0"/>
                </a:lnTo>
                <a:lnTo>
                  <a:pt x="20" y="4"/>
                </a:lnTo>
                <a:lnTo>
                  <a:pt x="14" y="12"/>
                </a:lnTo>
                <a:lnTo>
                  <a:pt x="18" y="20"/>
                </a:lnTo>
                <a:lnTo>
                  <a:pt x="18" y="23"/>
                </a:lnTo>
                <a:lnTo>
                  <a:pt x="2" y="3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5" name="Freeform 648"/>
          <p:cNvSpPr>
            <a:spLocks/>
          </p:cNvSpPr>
          <p:nvPr/>
        </p:nvSpPr>
        <p:spPr bwMode="auto">
          <a:xfrm>
            <a:off x="6762751" y="1373188"/>
            <a:ext cx="52388" cy="68263"/>
          </a:xfrm>
          <a:custGeom>
            <a:avLst/>
            <a:gdLst>
              <a:gd name="T0" fmla="*/ 7 w 33"/>
              <a:gd name="T1" fmla="*/ 27 h 43"/>
              <a:gd name="T2" fmla="*/ 10 w 33"/>
              <a:gd name="T3" fmla="*/ 20 h 43"/>
              <a:gd name="T4" fmla="*/ 15 w 33"/>
              <a:gd name="T5" fmla="*/ 19 h 43"/>
              <a:gd name="T6" fmla="*/ 26 w 33"/>
              <a:gd name="T7" fmla="*/ 0 h 43"/>
              <a:gd name="T8" fmla="*/ 33 w 33"/>
              <a:gd name="T9" fmla="*/ 5 h 43"/>
              <a:gd name="T10" fmla="*/ 25 w 33"/>
              <a:gd name="T11" fmla="*/ 21 h 43"/>
              <a:gd name="T12" fmla="*/ 25 w 33"/>
              <a:gd name="T13" fmla="*/ 23 h 43"/>
              <a:gd name="T14" fmla="*/ 25 w 33"/>
              <a:gd name="T15" fmla="*/ 30 h 43"/>
              <a:gd name="T16" fmla="*/ 25 w 33"/>
              <a:gd name="T17" fmla="*/ 35 h 43"/>
              <a:gd name="T18" fmla="*/ 2 w 33"/>
              <a:gd name="T19" fmla="*/ 43 h 43"/>
              <a:gd name="T20" fmla="*/ 0 w 33"/>
              <a:gd name="T21" fmla="*/ 41 h 43"/>
              <a:gd name="T22" fmla="*/ 4 w 33"/>
              <a:gd name="T23" fmla="*/ 34 h 43"/>
              <a:gd name="T24" fmla="*/ 7 w 33"/>
              <a:gd name="T25" fmla="*/ 27 h 4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33" h="43">
                <a:moveTo>
                  <a:pt x="7" y="27"/>
                </a:moveTo>
                <a:lnTo>
                  <a:pt x="10" y="20"/>
                </a:lnTo>
                <a:lnTo>
                  <a:pt x="15" y="19"/>
                </a:lnTo>
                <a:lnTo>
                  <a:pt x="26" y="0"/>
                </a:lnTo>
                <a:lnTo>
                  <a:pt x="33" y="5"/>
                </a:lnTo>
                <a:lnTo>
                  <a:pt x="25" y="21"/>
                </a:lnTo>
                <a:lnTo>
                  <a:pt x="25" y="23"/>
                </a:lnTo>
                <a:lnTo>
                  <a:pt x="25" y="30"/>
                </a:lnTo>
                <a:lnTo>
                  <a:pt x="25" y="35"/>
                </a:lnTo>
                <a:lnTo>
                  <a:pt x="2" y="43"/>
                </a:lnTo>
                <a:lnTo>
                  <a:pt x="0" y="41"/>
                </a:lnTo>
                <a:lnTo>
                  <a:pt x="4" y="34"/>
                </a:lnTo>
                <a:lnTo>
                  <a:pt x="7" y="27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6" name="Freeform 649"/>
          <p:cNvSpPr>
            <a:spLocks/>
          </p:cNvSpPr>
          <p:nvPr/>
        </p:nvSpPr>
        <p:spPr bwMode="auto">
          <a:xfrm>
            <a:off x="6642101" y="1335088"/>
            <a:ext cx="44450" cy="50800"/>
          </a:xfrm>
          <a:custGeom>
            <a:avLst/>
            <a:gdLst>
              <a:gd name="T0" fmla="*/ 5 w 28"/>
              <a:gd name="T1" fmla="*/ 32 h 32"/>
              <a:gd name="T2" fmla="*/ 11 w 28"/>
              <a:gd name="T3" fmla="*/ 25 h 32"/>
              <a:gd name="T4" fmla="*/ 16 w 28"/>
              <a:gd name="T5" fmla="*/ 21 h 32"/>
              <a:gd name="T6" fmla="*/ 28 w 28"/>
              <a:gd name="T7" fmla="*/ 11 h 32"/>
              <a:gd name="T8" fmla="*/ 24 w 28"/>
              <a:gd name="T9" fmla="*/ 0 h 32"/>
              <a:gd name="T10" fmla="*/ 22 w 28"/>
              <a:gd name="T11" fmla="*/ 0 h 32"/>
              <a:gd name="T12" fmla="*/ 15 w 28"/>
              <a:gd name="T13" fmla="*/ 11 h 32"/>
              <a:gd name="T14" fmla="*/ 12 w 28"/>
              <a:gd name="T15" fmla="*/ 11 h 32"/>
              <a:gd name="T16" fmla="*/ 11 w 28"/>
              <a:gd name="T17" fmla="*/ 2 h 32"/>
              <a:gd name="T18" fmla="*/ 5 w 28"/>
              <a:gd name="T19" fmla="*/ 0 h 32"/>
              <a:gd name="T20" fmla="*/ 3 w 28"/>
              <a:gd name="T21" fmla="*/ 9 h 32"/>
              <a:gd name="T22" fmla="*/ 0 w 28"/>
              <a:gd name="T23" fmla="*/ 26 h 32"/>
              <a:gd name="T24" fmla="*/ 1 w 28"/>
              <a:gd name="T25" fmla="*/ 26 h 32"/>
              <a:gd name="T26" fmla="*/ 5 w 28"/>
              <a:gd name="T27" fmla="*/ 32 h 3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28" h="32">
                <a:moveTo>
                  <a:pt x="5" y="32"/>
                </a:moveTo>
                <a:lnTo>
                  <a:pt x="11" y="25"/>
                </a:lnTo>
                <a:lnTo>
                  <a:pt x="16" y="21"/>
                </a:lnTo>
                <a:lnTo>
                  <a:pt x="28" y="11"/>
                </a:lnTo>
                <a:lnTo>
                  <a:pt x="24" y="0"/>
                </a:lnTo>
                <a:lnTo>
                  <a:pt x="22" y="0"/>
                </a:lnTo>
                <a:lnTo>
                  <a:pt x="15" y="11"/>
                </a:lnTo>
                <a:lnTo>
                  <a:pt x="12" y="11"/>
                </a:lnTo>
                <a:lnTo>
                  <a:pt x="11" y="2"/>
                </a:lnTo>
                <a:lnTo>
                  <a:pt x="5" y="0"/>
                </a:lnTo>
                <a:lnTo>
                  <a:pt x="3" y="9"/>
                </a:lnTo>
                <a:lnTo>
                  <a:pt x="0" y="26"/>
                </a:lnTo>
                <a:lnTo>
                  <a:pt x="1" y="26"/>
                </a:lnTo>
                <a:lnTo>
                  <a:pt x="5" y="3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7" name="Freeform 650"/>
          <p:cNvSpPr>
            <a:spLocks/>
          </p:cNvSpPr>
          <p:nvPr/>
        </p:nvSpPr>
        <p:spPr bwMode="auto">
          <a:xfrm>
            <a:off x="6938963" y="1328738"/>
            <a:ext cx="49213" cy="58738"/>
          </a:xfrm>
          <a:custGeom>
            <a:avLst/>
            <a:gdLst>
              <a:gd name="T0" fmla="*/ 15 w 31"/>
              <a:gd name="T1" fmla="*/ 33 h 37"/>
              <a:gd name="T2" fmla="*/ 11 w 31"/>
              <a:gd name="T3" fmla="*/ 37 h 37"/>
              <a:gd name="T4" fmla="*/ 5 w 31"/>
              <a:gd name="T5" fmla="*/ 30 h 37"/>
              <a:gd name="T6" fmla="*/ 0 w 31"/>
              <a:gd name="T7" fmla="*/ 17 h 37"/>
              <a:gd name="T8" fmla="*/ 12 w 31"/>
              <a:gd name="T9" fmla="*/ 9 h 37"/>
              <a:gd name="T10" fmla="*/ 16 w 31"/>
              <a:gd name="T11" fmla="*/ 18 h 37"/>
              <a:gd name="T12" fmla="*/ 17 w 31"/>
              <a:gd name="T13" fmla="*/ 17 h 37"/>
              <a:gd name="T14" fmla="*/ 20 w 31"/>
              <a:gd name="T15" fmla="*/ 11 h 37"/>
              <a:gd name="T16" fmla="*/ 26 w 31"/>
              <a:gd name="T17" fmla="*/ 0 h 37"/>
              <a:gd name="T18" fmla="*/ 28 w 31"/>
              <a:gd name="T19" fmla="*/ 7 h 37"/>
              <a:gd name="T20" fmla="*/ 27 w 31"/>
              <a:gd name="T21" fmla="*/ 10 h 37"/>
              <a:gd name="T22" fmla="*/ 23 w 31"/>
              <a:gd name="T23" fmla="*/ 18 h 37"/>
              <a:gd name="T24" fmla="*/ 22 w 31"/>
              <a:gd name="T25" fmla="*/ 21 h 37"/>
              <a:gd name="T26" fmla="*/ 24 w 31"/>
              <a:gd name="T27" fmla="*/ 19 h 37"/>
              <a:gd name="T28" fmla="*/ 28 w 31"/>
              <a:gd name="T29" fmla="*/ 18 h 37"/>
              <a:gd name="T30" fmla="*/ 31 w 31"/>
              <a:gd name="T31" fmla="*/ 24 h 37"/>
              <a:gd name="T32" fmla="*/ 23 w 31"/>
              <a:gd name="T33" fmla="*/ 28 h 37"/>
              <a:gd name="T34" fmla="*/ 23 w 31"/>
              <a:gd name="T35" fmla="*/ 30 h 37"/>
              <a:gd name="T36" fmla="*/ 15 w 31"/>
              <a:gd name="T37" fmla="*/ 33 h 3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31" h="37">
                <a:moveTo>
                  <a:pt x="15" y="33"/>
                </a:moveTo>
                <a:lnTo>
                  <a:pt x="11" y="37"/>
                </a:lnTo>
                <a:lnTo>
                  <a:pt x="5" y="30"/>
                </a:lnTo>
                <a:lnTo>
                  <a:pt x="0" y="17"/>
                </a:lnTo>
                <a:lnTo>
                  <a:pt x="12" y="9"/>
                </a:lnTo>
                <a:lnTo>
                  <a:pt x="16" y="18"/>
                </a:lnTo>
                <a:lnTo>
                  <a:pt x="17" y="17"/>
                </a:lnTo>
                <a:lnTo>
                  <a:pt x="20" y="11"/>
                </a:lnTo>
                <a:lnTo>
                  <a:pt x="26" y="0"/>
                </a:lnTo>
                <a:lnTo>
                  <a:pt x="28" y="7"/>
                </a:lnTo>
                <a:lnTo>
                  <a:pt x="27" y="10"/>
                </a:lnTo>
                <a:lnTo>
                  <a:pt x="23" y="18"/>
                </a:lnTo>
                <a:lnTo>
                  <a:pt x="22" y="21"/>
                </a:lnTo>
                <a:lnTo>
                  <a:pt x="24" y="19"/>
                </a:lnTo>
                <a:lnTo>
                  <a:pt x="28" y="18"/>
                </a:lnTo>
                <a:lnTo>
                  <a:pt x="31" y="24"/>
                </a:lnTo>
                <a:lnTo>
                  <a:pt x="23" y="28"/>
                </a:lnTo>
                <a:lnTo>
                  <a:pt x="23" y="30"/>
                </a:lnTo>
                <a:lnTo>
                  <a:pt x="15" y="3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8" name="Freeform 651"/>
          <p:cNvSpPr>
            <a:spLocks/>
          </p:cNvSpPr>
          <p:nvPr/>
        </p:nvSpPr>
        <p:spPr bwMode="auto">
          <a:xfrm>
            <a:off x="6819901" y="1358900"/>
            <a:ext cx="17463" cy="14288"/>
          </a:xfrm>
          <a:custGeom>
            <a:avLst/>
            <a:gdLst>
              <a:gd name="T0" fmla="*/ 7 w 11"/>
              <a:gd name="T1" fmla="*/ 9 h 9"/>
              <a:gd name="T2" fmla="*/ 0 w 11"/>
              <a:gd name="T3" fmla="*/ 5 h 9"/>
              <a:gd name="T4" fmla="*/ 0 w 11"/>
              <a:gd name="T5" fmla="*/ 2 h 9"/>
              <a:gd name="T6" fmla="*/ 2 w 11"/>
              <a:gd name="T7" fmla="*/ 0 h 9"/>
              <a:gd name="T8" fmla="*/ 4 w 11"/>
              <a:gd name="T9" fmla="*/ 2 h 9"/>
              <a:gd name="T10" fmla="*/ 5 w 11"/>
              <a:gd name="T11" fmla="*/ 3 h 9"/>
              <a:gd name="T12" fmla="*/ 9 w 11"/>
              <a:gd name="T13" fmla="*/ 5 h 9"/>
              <a:gd name="T14" fmla="*/ 11 w 11"/>
              <a:gd name="T15" fmla="*/ 3 h 9"/>
              <a:gd name="T16" fmla="*/ 11 w 11"/>
              <a:gd name="T17" fmla="*/ 5 h 9"/>
              <a:gd name="T18" fmla="*/ 11 w 11"/>
              <a:gd name="T19" fmla="*/ 7 h 9"/>
              <a:gd name="T20" fmla="*/ 8 w 11"/>
              <a:gd name="T21" fmla="*/ 7 h 9"/>
              <a:gd name="T22" fmla="*/ 7 w 11"/>
              <a:gd name="T23" fmla="*/ 9 h 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11" h="9">
                <a:moveTo>
                  <a:pt x="7" y="9"/>
                </a:moveTo>
                <a:lnTo>
                  <a:pt x="0" y="5"/>
                </a:lnTo>
                <a:lnTo>
                  <a:pt x="0" y="2"/>
                </a:lnTo>
                <a:lnTo>
                  <a:pt x="2" y="0"/>
                </a:lnTo>
                <a:lnTo>
                  <a:pt x="4" y="2"/>
                </a:lnTo>
                <a:lnTo>
                  <a:pt x="5" y="3"/>
                </a:lnTo>
                <a:lnTo>
                  <a:pt x="9" y="5"/>
                </a:lnTo>
                <a:lnTo>
                  <a:pt x="11" y="3"/>
                </a:lnTo>
                <a:lnTo>
                  <a:pt x="11" y="5"/>
                </a:lnTo>
                <a:lnTo>
                  <a:pt x="11" y="7"/>
                </a:lnTo>
                <a:lnTo>
                  <a:pt x="8" y="7"/>
                </a:lnTo>
                <a:lnTo>
                  <a:pt x="7" y="9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9" name="Freeform 652"/>
          <p:cNvSpPr>
            <a:spLocks/>
          </p:cNvSpPr>
          <p:nvPr/>
        </p:nvSpPr>
        <p:spPr bwMode="auto">
          <a:xfrm>
            <a:off x="6761163" y="1250950"/>
            <a:ext cx="82550" cy="98425"/>
          </a:xfrm>
          <a:custGeom>
            <a:avLst/>
            <a:gdLst>
              <a:gd name="T0" fmla="*/ 31 w 52"/>
              <a:gd name="T1" fmla="*/ 60 h 62"/>
              <a:gd name="T2" fmla="*/ 24 w 52"/>
              <a:gd name="T3" fmla="*/ 60 h 62"/>
              <a:gd name="T4" fmla="*/ 11 w 52"/>
              <a:gd name="T5" fmla="*/ 28 h 62"/>
              <a:gd name="T6" fmla="*/ 0 w 52"/>
              <a:gd name="T7" fmla="*/ 19 h 62"/>
              <a:gd name="T8" fmla="*/ 1 w 52"/>
              <a:gd name="T9" fmla="*/ 11 h 62"/>
              <a:gd name="T10" fmla="*/ 1 w 52"/>
              <a:gd name="T11" fmla="*/ 10 h 62"/>
              <a:gd name="T12" fmla="*/ 8 w 52"/>
              <a:gd name="T13" fmla="*/ 0 h 62"/>
              <a:gd name="T14" fmla="*/ 12 w 52"/>
              <a:gd name="T15" fmla="*/ 6 h 62"/>
              <a:gd name="T16" fmla="*/ 14 w 52"/>
              <a:gd name="T17" fmla="*/ 11 h 62"/>
              <a:gd name="T18" fmla="*/ 14 w 52"/>
              <a:gd name="T19" fmla="*/ 14 h 62"/>
              <a:gd name="T20" fmla="*/ 20 w 52"/>
              <a:gd name="T21" fmla="*/ 21 h 62"/>
              <a:gd name="T22" fmla="*/ 23 w 52"/>
              <a:gd name="T23" fmla="*/ 32 h 62"/>
              <a:gd name="T24" fmla="*/ 26 w 52"/>
              <a:gd name="T25" fmla="*/ 33 h 62"/>
              <a:gd name="T26" fmla="*/ 29 w 52"/>
              <a:gd name="T27" fmla="*/ 22 h 62"/>
              <a:gd name="T28" fmla="*/ 35 w 52"/>
              <a:gd name="T29" fmla="*/ 25 h 62"/>
              <a:gd name="T30" fmla="*/ 34 w 52"/>
              <a:gd name="T31" fmla="*/ 33 h 62"/>
              <a:gd name="T32" fmla="*/ 50 w 52"/>
              <a:gd name="T33" fmla="*/ 47 h 62"/>
              <a:gd name="T34" fmla="*/ 52 w 52"/>
              <a:gd name="T35" fmla="*/ 47 h 62"/>
              <a:gd name="T36" fmla="*/ 41 w 52"/>
              <a:gd name="T37" fmla="*/ 60 h 62"/>
              <a:gd name="T38" fmla="*/ 41 w 52"/>
              <a:gd name="T39" fmla="*/ 62 h 62"/>
              <a:gd name="T40" fmla="*/ 31 w 52"/>
              <a:gd name="T41" fmla="*/ 60 h 6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52" h="62">
                <a:moveTo>
                  <a:pt x="31" y="60"/>
                </a:moveTo>
                <a:lnTo>
                  <a:pt x="24" y="60"/>
                </a:lnTo>
                <a:lnTo>
                  <a:pt x="11" y="28"/>
                </a:lnTo>
                <a:lnTo>
                  <a:pt x="0" y="19"/>
                </a:lnTo>
                <a:lnTo>
                  <a:pt x="1" y="11"/>
                </a:lnTo>
                <a:lnTo>
                  <a:pt x="1" y="10"/>
                </a:lnTo>
                <a:lnTo>
                  <a:pt x="8" y="0"/>
                </a:lnTo>
                <a:lnTo>
                  <a:pt x="12" y="6"/>
                </a:lnTo>
                <a:lnTo>
                  <a:pt x="14" y="11"/>
                </a:lnTo>
                <a:lnTo>
                  <a:pt x="14" y="14"/>
                </a:lnTo>
                <a:lnTo>
                  <a:pt x="20" y="21"/>
                </a:lnTo>
                <a:lnTo>
                  <a:pt x="23" y="32"/>
                </a:lnTo>
                <a:lnTo>
                  <a:pt x="26" y="33"/>
                </a:lnTo>
                <a:lnTo>
                  <a:pt x="29" y="22"/>
                </a:lnTo>
                <a:lnTo>
                  <a:pt x="35" y="25"/>
                </a:lnTo>
                <a:lnTo>
                  <a:pt x="34" y="33"/>
                </a:lnTo>
                <a:lnTo>
                  <a:pt x="50" y="47"/>
                </a:lnTo>
                <a:lnTo>
                  <a:pt x="52" y="47"/>
                </a:lnTo>
                <a:lnTo>
                  <a:pt x="41" y="60"/>
                </a:lnTo>
                <a:lnTo>
                  <a:pt x="41" y="62"/>
                </a:lnTo>
                <a:lnTo>
                  <a:pt x="31" y="6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0" name="Freeform 653"/>
          <p:cNvSpPr>
            <a:spLocks/>
          </p:cNvSpPr>
          <p:nvPr/>
        </p:nvSpPr>
        <p:spPr bwMode="auto">
          <a:xfrm>
            <a:off x="6888163" y="1263650"/>
            <a:ext cx="53975" cy="85725"/>
          </a:xfrm>
          <a:custGeom>
            <a:avLst/>
            <a:gdLst>
              <a:gd name="T0" fmla="*/ 25 w 34"/>
              <a:gd name="T1" fmla="*/ 50 h 54"/>
              <a:gd name="T2" fmla="*/ 18 w 34"/>
              <a:gd name="T3" fmla="*/ 54 h 54"/>
              <a:gd name="T4" fmla="*/ 18 w 34"/>
              <a:gd name="T5" fmla="*/ 43 h 54"/>
              <a:gd name="T6" fmla="*/ 14 w 34"/>
              <a:gd name="T7" fmla="*/ 39 h 54"/>
              <a:gd name="T8" fmla="*/ 10 w 34"/>
              <a:gd name="T9" fmla="*/ 48 h 54"/>
              <a:gd name="T10" fmla="*/ 9 w 34"/>
              <a:gd name="T11" fmla="*/ 51 h 54"/>
              <a:gd name="T12" fmla="*/ 6 w 34"/>
              <a:gd name="T13" fmla="*/ 48 h 54"/>
              <a:gd name="T14" fmla="*/ 3 w 34"/>
              <a:gd name="T15" fmla="*/ 45 h 54"/>
              <a:gd name="T16" fmla="*/ 0 w 34"/>
              <a:gd name="T17" fmla="*/ 43 h 54"/>
              <a:gd name="T18" fmla="*/ 0 w 34"/>
              <a:gd name="T19" fmla="*/ 29 h 54"/>
              <a:gd name="T20" fmla="*/ 0 w 34"/>
              <a:gd name="T21" fmla="*/ 28 h 54"/>
              <a:gd name="T22" fmla="*/ 0 w 34"/>
              <a:gd name="T23" fmla="*/ 18 h 54"/>
              <a:gd name="T24" fmla="*/ 10 w 34"/>
              <a:gd name="T25" fmla="*/ 9 h 54"/>
              <a:gd name="T26" fmla="*/ 11 w 34"/>
              <a:gd name="T27" fmla="*/ 3 h 54"/>
              <a:gd name="T28" fmla="*/ 11 w 34"/>
              <a:gd name="T29" fmla="*/ 2 h 54"/>
              <a:gd name="T30" fmla="*/ 25 w 34"/>
              <a:gd name="T31" fmla="*/ 0 h 54"/>
              <a:gd name="T32" fmla="*/ 30 w 34"/>
              <a:gd name="T33" fmla="*/ 3 h 54"/>
              <a:gd name="T34" fmla="*/ 34 w 34"/>
              <a:gd name="T35" fmla="*/ 6 h 54"/>
              <a:gd name="T36" fmla="*/ 30 w 34"/>
              <a:gd name="T37" fmla="*/ 32 h 54"/>
              <a:gd name="T38" fmla="*/ 33 w 34"/>
              <a:gd name="T39" fmla="*/ 43 h 54"/>
              <a:gd name="T40" fmla="*/ 25 w 34"/>
              <a:gd name="T41" fmla="*/ 50 h 5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34" h="54">
                <a:moveTo>
                  <a:pt x="25" y="50"/>
                </a:moveTo>
                <a:lnTo>
                  <a:pt x="18" y="54"/>
                </a:lnTo>
                <a:lnTo>
                  <a:pt x="18" y="43"/>
                </a:lnTo>
                <a:lnTo>
                  <a:pt x="14" y="39"/>
                </a:lnTo>
                <a:lnTo>
                  <a:pt x="10" y="48"/>
                </a:lnTo>
                <a:lnTo>
                  <a:pt x="9" y="51"/>
                </a:lnTo>
                <a:lnTo>
                  <a:pt x="6" y="48"/>
                </a:lnTo>
                <a:lnTo>
                  <a:pt x="3" y="45"/>
                </a:lnTo>
                <a:lnTo>
                  <a:pt x="0" y="43"/>
                </a:lnTo>
                <a:lnTo>
                  <a:pt x="0" y="29"/>
                </a:lnTo>
                <a:lnTo>
                  <a:pt x="0" y="28"/>
                </a:lnTo>
                <a:lnTo>
                  <a:pt x="0" y="18"/>
                </a:lnTo>
                <a:lnTo>
                  <a:pt x="10" y="9"/>
                </a:lnTo>
                <a:lnTo>
                  <a:pt x="11" y="3"/>
                </a:lnTo>
                <a:lnTo>
                  <a:pt x="11" y="2"/>
                </a:lnTo>
                <a:lnTo>
                  <a:pt x="25" y="0"/>
                </a:lnTo>
                <a:lnTo>
                  <a:pt x="30" y="3"/>
                </a:lnTo>
                <a:lnTo>
                  <a:pt x="34" y="6"/>
                </a:lnTo>
                <a:lnTo>
                  <a:pt x="30" y="32"/>
                </a:lnTo>
                <a:lnTo>
                  <a:pt x="33" y="43"/>
                </a:lnTo>
                <a:lnTo>
                  <a:pt x="25" y="5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1" name="Freeform 654"/>
          <p:cNvSpPr>
            <a:spLocks/>
          </p:cNvSpPr>
          <p:nvPr/>
        </p:nvSpPr>
        <p:spPr bwMode="auto">
          <a:xfrm>
            <a:off x="6743701" y="1304925"/>
            <a:ext cx="28575" cy="26988"/>
          </a:xfrm>
          <a:custGeom>
            <a:avLst/>
            <a:gdLst>
              <a:gd name="T0" fmla="*/ 18 w 18"/>
              <a:gd name="T1" fmla="*/ 17 h 17"/>
              <a:gd name="T2" fmla="*/ 18 w 18"/>
              <a:gd name="T3" fmla="*/ 9 h 17"/>
              <a:gd name="T4" fmla="*/ 4 w 18"/>
              <a:gd name="T5" fmla="*/ 0 h 17"/>
              <a:gd name="T6" fmla="*/ 0 w 18"/>
              <a:gd name="T7" fmla="*/ 13 h 17"/>
              <a:gd name="T8" fmla="*/ 18 w 18"/>
              <a:gd name="T9" fmla="*/ 17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8" h="17">
                <a:moveTo>
                  <a:pt x="18" y="17"/>
                </a:moveTo>
                <a:lnTo>
                  <a:pt x="18" y="9"/>
                </a:lnTo>
                <a:lnTo>
                  <a:pt x="4" y="0"/>
                </a:lnTo>
                <a:lnTo>
                  <a:pt x="0" y="13"/>
                </a:lnTo>
                <a:lnTo>
                  <a:pt x="18" y="17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2" name="Freeform 655"/>
          <p:cNvSpPr>
            <a:spLocks/>
          </p:cNvSpPr>
          <p:nvPr/>
        </p:nvSpPr>
        <p:spPr bwMode="auto">
          <a:xfrm>
            <a:off x="6691313" y="1266825"/>
            <a:ext cx="36513" cy="65088"/>
          </a:xfrm>
          <a:custGeom>
            <a:avLst/>
            <a:gdLst>
              <a:gd name="T0" fmla="*/ 17 w 23"/>
              <a:gd name="T1" fmla="*/ 1 h 41"/>
              <a:gd name="T2" fmla="*/ 7 w 23"/>
              <a:gd name="T3" fmla="*/ 7 h 41"/>
              <a:gd name="T4" fmla="*/ 8 w 23"/>
              <a:gd name="T5" fmla="*/ 19 h 41"/>
              <a:gd name="T6" fmla="*/ 0 w 23"/>
              <a:gd name="T7" fmla="*/ 28 h 41"/>
              <a:gd name="T8" fmla="*/ 14 w 23"/>
              <a:gd name="T9" fmla="*/ 41 h 41"/>
              <a:gd name="T10" fmla="*/ 23 w 23"/>
              <a:gd name="T11" fmla="*/ 18 h 41"/>
              <a:gd name="T12" fmla="*/ 18 w 23"/>
              <a:gd name="T13" fmla="*/ 1 h 41"/>
              <a:gd name="T14" fmla="*/ 18 w 23"/>
              <a:gd name="T15" fmla="*/ 0 h 41"/>
              <a:gd name="T16" fmla="*/ 17 w 23"/>
              <a:gd name="T17" fmla="*/ 1 h 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23" h="41">
                <a:moveTo>
                  <a:pt x="17" y="1"/>
                </a:moveTo>
                <a:lnTo>
                  <a:pt x="7" y="7"/>
                </a:lnTo>
                <a:lnTo>
                  <a:pt x="8" y="19"/>
                </a:lnTo>
                <a:lnTo>
                  <a:pt x="0" y="28"/>
                </a:lnTo>
                <a:lnTo>
                  <a:pt x="14" y="41"/>
                </a:lnTo>
                <a:lnTo>
                  <a:pt x="23" y="18"/>
                </a:lnTo>
                <a:lnTo>
                  <a:pt x="18" y="1"/>
                </a:lnTo>
                <a:lnTo>
                  <a:pt x="18" y="0"/>
                </a:lnTo>
                <a:lnTo>
                  <a:pt x="17" y="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3" name="Freeform 656"/>
          <p:cNvSpPr>
            <a:spLocks/>
          </p:cNvSpPr>
          <p:nvPr/>
        </p:nvSpPr>
        <p:spPr bwMode="auto">
          <a:xfrm>
            <a:off x="8248651" y="1171575"/>
            <a:ext cx="42863" cy="61913"/>
          </a:xfrm>
          <a:custGeom>
            <a:avLst/>
            <a:gdLst>
              <a:gd name="T0" fmla="*/ 0 w 27"/>
              <a:gd name="T1" fmla="*/ 39 h 39"/>
              <a:gd name="T2" fmla="*/ 6 w 27"/>
              <a:gd name="T3" fmla="*/ 24 h 39"/>
              <a:gd name="T4" fmla="*/ 0 w 27"/>
              <a:gd name="T5" fmla="*/ 3 h 39"/>
              <a:gd name="T6" fmla="*/ 14 w 27"/>
              <a:gd name="T7" fmla="*/ 0 h 39"/>
              <a:gd name="T8" fmla="*/ 19 w 27"/>
              <a:gd name="T9" fmla="*/ 11 h 39"/>
              <a:gd name="T10" fmla="*/ 17 w 27"/>
              <a:gd name="T11" fmla="*/ 16 h 39"/>
              <a:gd name="T12" fmla="*/ 23 w 27"/>
              <a:gd name="T13" fmla="*/ 15 h 39"/>
              <a:gd name="T14" fmla="*/ 27 w 27"/>
              <a:gd name="T15" fmla="*/ 22 h 39"/>
              <a:gd name="T16" fmla="*/ 8 w 27"/>
              <a:gd name="T17" fmla="*/ 38 h 39"/>
              <a:gd name="T18" fmla="*/ 10 w 27"/>
              <a:gd name="T19" fmla="*/ 39 h 39"/>
              <a:gd name="T20" fmla="*/ 0 w 27"/>
              <a:gd name="T21" fmla="*/ 39 h 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27" h="39">
                <a:moveTo>
                  <a:pt x="0" y="39"/>
                </a:moveTo>
                <a:lnTo>
                  <a:pt x="6" y="24"/>
                </a:lnTo>
                <a:lnTo>
                  <a:pt x="0" y="3"/>
                </a:lnTo>
                <a:lnTo>
                  <a:pt x="14" y="0"/>
                </a:lnTo>
                <a:lnTo>
                  <a:pt x="19" y="11"/>
                </a:lnTo>
                <a:lnTo>
                  <a:pt x="17" y="16"/>
                </a:lnTo>
                <a:lnTo>
                  <a:pt x="23" y="15"/>
                </a:lnTo>
                <a:lnTo>
                  <a:pt x="27" y="22"/>
                </a:lnTo>
                <a:lnTo>
                  <a:pt x="8" y="38"/>
                </a:lnTo>
                <a:lnTo>
                  <a:pt x="10" y="39"/>
                </a:lnTo>
                <a:lnTo>
                  <a:pt x="0" y="39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4" name="Freeform 657"/>
          <p:cNvSpPr>
            <a:spLocks/>
          </p:cNvSpPr>
          <p:nvPr/>
        </p:nvSpPr>
        <p:spPr bwMode="auto">
          <a:xfrm>
            <a:off x="7058026" y="1179513"/>
            <a:ext cx="28575" cy="52388"/>
          </a:xfrm>
          <a:custGeom>
            <a:avLst/>
            <a:gdLst>
              <a:gd name="T0" fmla="*/ 7 w 18"/>
              <a:gd name="T1" fmla="*/ 32 h 33"/>
              <a:gd name="T2" fmla="*/ 3 w 18"/>
              <a:gd name="T3" fmla="*/ 28 h 33"/>
              <a:gd name="T4" fmla="*/ 3 w 18"/>
              <a:gd name="T5" fmla="*/ 15 h 33"/>
              <a:gd name="T6" fmla="*/ 3 w 18"/>
              <a:gd name="T7" fmla="*/ 14 h 33"/>
              <a:gd name="T8" fmla="*/ 0 w 18"/>
              <a:gd name="T9" fmla="*/ 8 h 33"/>
              <a:gd name="T10" fmla="*/ 3 w 18"/>
              <a:gd name="T11" fmla="*/ 0 h 33"/>
              <a:gd name="T12" fmla="*/ 18 w 18"/>
              <a:gd name="T13" fmla="*/ 13 h 33"/>
              <a:gd name="T14" fmla="*/ 8 w 18"/>
              <a:gd name="T15" fmla="*/ 32 h 33"/>
              <a:gd name="T16" fmla="*/ 8 w 18"/>
              <a:gd name="T17" fmla="*/ 33 h 33"/>
              <a:gd name="T18" fmla="*/ 7 w 18"/>
              <a:gd name="T19" fmla="*/ 32 h 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8" h="33">
                <a:moveTo>
                  <a:pt x="7" y="32"/>
                </a:moveTo>
                <a:lnTo>
                  <a:pt x="3" y="28"/>
                </a:lnTo>
                <a:lnTo>
                  <a:pt x="3" y="15"/>
                </a:lnTo>
                <a:lnTo>
                  <a:pt x="3" y="14"/>
                </a:lnTo>
                <a:lnTo>
                  <a:pt x="0" y="8"/>
                </a:lnTo>
                <a:lnTo>
                  <a:pt x="3" y="0"/>
                </a:lnTo>
                <a:lnTo>
                  <a:pt x="18" y="13"/>
                </a:lnTo>
                <a:lnTo>
                  <a:pt x="8" y="32"/>
                </a:lnTo>
                <a:lnTo>
                  <a:pt x="8" y="33"/>
                </a:lnTo>
                <a:lnTo>
                  <a:pt x="7" y="3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5" name="Freeform 658"/>
          <p:cNvSpPr>
            <a:spLocks/>
          </p:cNvSpPr>
          <p:nvPr/>
        </p:nvSpPr>
        <p:spPr bwMode="auto">
          <a:xfrm>
            <a:off x="7159626" y="1168400"/>
            <a:ext cx="95250" cy="52388"/>
          </a:xfrm>
          <a:custGeom>
            <a:avLst/>
            <a:gdLst>
              <a:gd name="T0" fmla="*/ 60 w 60"/>
              <a:gd name="T1" fmla="*/ 32 h 33"/>
              <a:gd name="T2" fmla="*/ 35 w 60"/>
              <a:gd name="T3" fmla="*/ 33 h 33"/>
              <a:gd name="T4" fmla="*/ 14 w 60"/>
              <a:gd name="T5" fmla="*/ 28 h 33"/>
              <a:gd name="T6" fmla="*/ 11 w 60"/>
              <a:gd name="T7" fmla="*/ 28 h 33"/>
              <a:gd name="T8" fmla="*/ 0 w 60"/>
              <a:gd name="T9" fmla="*/ 17 h 33"/>
              <a:gd name="T10" fmla="*/ 1 w 60"/>
              <a:gd name="T11" fmla="*/ 13 h 33"/>
              <a:gd name="T12" fmla="*/ 1 w 60"/>
              <a:gd name="T13" fmla="*/ 11 h 33"/>
              <a:gd name="T14" fmla="*/ 7 w 60"/>
              <a:gd name="T15" fmla="*/ 14 h 33"/>
              <a:gd name="T16" fmla="*/ 11 w 60"/>
              <a:gd name="T17" fmla="*/ 6 h 33"/>
              <a:gd name="T18" fmla="*/ 29 w 60"/>
              <a:gd name="T19" fmla="*/ 0 h 33"/>
              <a:gd name="T20" fmla="*/ 34 w 60"/>
              <a:gd name="T21" fmla="*/ 0 h 33"/>
              <a:gd name="T22" fmla="*/ 39 w 60"/>
              <a:gd name="T23" fmla="*/ 10 h 33"/>
              <a:gd name="T24" fmla="*/ 49 w 60"/>
              <a:gd name="T25" fmla="*/ 11 h 33"/>
              <a:gd name="T26" fmla="*/ 54 w 60"/>
              <a:gd name="T27" fmla="*/ 21 h 33"/>
              <a:gd name="T28" fmla="*/ 60 w 60"/>
              <a:gd name="T29" fmla="*/ 30 h 33"/>
              <a:gd name="T30" fmla="*/ 60 w 60"/>
              <a:gd name="T31" fmla="*/ 32 h 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60" h="33">
                <a:moveTo>
                  <a:pt x="60" y="32"/>
                </a:moveTo>
                <a:lnTo>
                  <a:pt x="35" y="33"/>
                </a:lnTo>
                <a:lnTo>
                  <a:pt x="14" y="28"/>
                </a:lnTo>
                <a:lnTo>
                  <a:pt x="11" y="28"/>
                </a:lnTo>
                <a:lnTo>
                  <a:pt x="0" y="17"/>
                </a:lnTo>
                <a:lnTo>
                  <a:pt x="1" y="13"/>
                </a:lnTo>
                <a:lnTo>
                  <a:pt x="1" y="11"/>
                </a:lnTo>
                <a:lnTo>
                  <a:pt x="7" y="14"/>
                </a:lnTo>
                <a:lnTo>
                  <a:pt x="11" y="6"/>
                </a:lnTo>
                <a:lnTo>
                  <a:pt x="29" y="0"/>
                </a:lnTo>
                <a:lnTo>
                  <a:pt x="34" y="0"/>
                </a:lnTo>
                <a:lnTo>
                  <a:pt x="39" y="10"/>
                </a:lnTo>
                <a:lnTo>
                  <a:pt x="49" y="11"/>
                </a:lnTo>
                <a:lnTo>
                  <a:pt x="54" y="21"/>
                </a:lnTo>
                <a:lnTo>
                  <a:pt x="60" y="30"/>
                </a:lnTo>
                <a:lnTo>
                  <a:pt x="60" y="3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6" name="Freeform 659"/>
          <p:cNvSpPr>
            <a:spLocks/>
          </p:cNvSpPr>
          <p:nvPr/>
        </p:nvSpPr>
        <p:spPr bwMode="auto">
          <a:xfrm>
            <a:off x="7224713" y="1054100"/>
            <a:ext cx="103188" cy="149225"/>
          </a:xfrm>
          <a:custGeom>
            <a:avLst/>
            <a:gdLst>
              <a:gd name="T0" fmla="*/ 19 w 65"/>
              <a:gd name="T1" fmla="*/ 72 h 94"/>
              <a:gd name="T2" fmla="*/ 13 w 65"/>
              <a:gd name="T3" fmla="*/ 75 h 94"/>
              <a:gd name="T4" fmla="*/ 4 w 65"/>
              <a:gd name="T5" fmla="*/ 72 h 94"/>
              <a:gd name="T6" fmla="*/ 4 w 65"/>
              <a:gd name="T7" fmla="*/ 66 h 94"/>
              <a:gd name="T8" fmla="*/ 4 w 65"/>
              <a:gd name="T9" fmla="*/ 64 h 94"/>
              <a:gd name="T10" fmla="*/ 4 w 65"/>
              <a:gd name="T11" fmla="*/ 63 h 94"/>
              <a:gd name="T12" fmla="*/ 0 w 65"/>
              <a:gd name="T13" fmla="*/ 53 h 94"/>
              <a:gd name="T14" fmla="*/ 3 w 65"/>
              <a:gd name="T15" fmla="*/ 47 h 94"/>
              <a:gd name="T16" fmla="*/ 11 w 65"/>
              <a:gd name="T17" fmla="*/ 40 h 94"/>
              <a:gd name="T18" fmla="*/ 15 w 65"/>
              <a:gd name="T19" fmla="*/ 36 h 94"/>
              <a:gd name="T20" fmla="*/ 19 w 65"/>
              <a:gd name="T21" fmla="*/ 37 h 94"/>
              <a:gd name="T22" fmla="*/ 23 w 65"/>
              <a:gd name="T23" fmla="*/ 40 h 94"/>
              <a:gd name="T24" fmla="*/ 24 w 65"/>
              <a:gd name="T25" fmla="*/ 36 h 94"/>
              <a:gd name="T26" fmla="*/ 26 w 65"/>
              <a:gd name="T27" fmla="*/ 34 h 94"/>
              <a:gd name="T28" fmla="*/ 20 w 65"/>
              <a:gd name="T29" fmla="*/ 27 h 94"/>
              <a:gd name="T30" fmla="*/ 24 w 65"/>
              <a:gd name="T31" fmla="*/ 22 h 94"/>
              <a:gd name="T32" fmla="*/ 30 w 65"/>
              <a:gd name="T33" fmla="*/ 34 h 94"/>
              <a:gd name="T34" fmla="*/ 31 w 65"/>
              <a:gd name="T35" fmla="*/ 23 h 94"/>
              <a:gd name="T36" fmla="*/ 48 w 65"/>
              <a:gd name="T37" fmla="*/ 15 h 94"/>
              <a:gd name="T38" fmla="*/ 37 w 65"/>
              <a:gd name="T39" fmla="*/ 4 h 94"/>
              <a:gd name="T40" fmla="*/ 50 w 65"/>
              <a:gd name="T41" fmla="*/ 0 h 94"/>
              <a:gd name="T42" fmla="*/ 56 w 65"/>
              <a:gd name="T43" fmla="*/ 15 h 94"/>
              <a:gd name="T44" fmla="*/ 56 w 65"/>
              <a:gd name="T45" fmla="*/ 25 h 94"/>
              <a:gd name="T46" fmla="*/ 63 w 65"/>
              <a:gd name="T47" fmla="*/ 29 h 94"/>
              <a:gd name="T48" fmla="*/ 65 w 65"/>
              <a:gd name="T49" fmla="*/ 44 h 94"/>
              <a:gd name="T50" fmla="*/ 63 w 65"/>
              <a:gd name="T51" fmla="*/ 47 h 94"/>
              <a:gd name="T52" fmla="*/ 53 w 65"/>
              <a:gd name="T53" fmla="*/ 59 h 94"/>
              <a:gd name="T54" fmla="*/ 39 w 65"/>
              <a:gd name="T55" fmla="*/ 75 h 94"/>
              <a:gd name="T56" fmla="*/ 44 w 65"/>
              <a:gd name="T57" fmla="*/ 81 h 94"/>
              <a:gd name="T58" fmla="*/ 41 w 65"/>
              <a:gd name="T59" fmla="*/ 83 h 94"/>
              <a:gd name="T60" fmla="*/ 30 w 65"/>
              <a:gd name="T61" fmla="*/ 94 h 94"/>
              <a:gd name="T62" fmla="*/ 23 w 65"/>
              <a:gd name="T63" fmla="*/ 89 h 94"/>
              <a:gd name="T64" fmla="*/ 26 w 65"/>
              <a:gd name="T65" fmla="*/ 64 h 94"/>
              <a:gd name="T66" fmla="*/ 19 w 65"/>
              <a:gd name="T67" fmla="*/ 72 h 9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65" h="94">
                <a:moveTo>
                  <a:pt x="19" y="72"/>
                </a:moveTo>
                <a:lnTo>
                  <a:pt x="13" y="75"/>
                </a:lnTo>
                <a:lnTo>
                  <a:pt x="4" y="72"/>
                </a:lnTo>
                <a:lnTo>
                  <a:pt x="4" y="66"/>
                </a:lnTo>
                <a:lnTo>
                  <a:pt x="4" y="64"/>
                </a:lnTo>
                <a:lnTo>
                  <a:pt x="4" y="63"/>
                </a:lnTo>
                <a:lnTo>
                  <a:pt x="0" y="53"/>
                </a:lnTo>
                <a:lnTo>
                  <a:pt x="3" y="47"/>
                </a:lnTo>
                <a:lnTo>
                  <a:pt x="11" y="40"/>
                </a:lnTo>
                <a:lnTo>
                  <a:pt x="15" y="36"/>
                </a:lnTo>
                <a:lnTo>
                  <a:pt x="19" y="37"/>
                </a:lnTo>
                <a:lnTo>
                  <a:pt x="23" y="40"/>
                </a:lnTo>
                <a:lnTo>
                  <a:pt x="24" y="36"/>
                </a:lnTo>
                <a:lnTo>
                  <a:pt x="26" y="34"/>
                </a:lnTo>
                <a:lnTo>
                  <a:pt x="20" y="27"/>
                </a:lnTo>
                <a:lnTo>
                  <a:pt x="24" y="22"/>
                </a:lnTo>
                <a:lnTo>
                  <a:pt x="30" y="34"/>
                </a:lnTo>
                <a:lnTo>
                  <a:pt x="31" y="23"/>
                </a:lnTo>
                <a:lnTo>
                  <a:pt x="48" y="15"/>
                </a:lnTo>
                <a:lnTo>
                  <a:pt x="37" y="4"/>
                </a:lnTo>
                <a:lnTo>
                  <a:pt x="50" y="0"/>
                </a:lnTo>
                <a:lnTo>
                  <a:pt x="56" y="15"/>
                </a:lnTo>
                <a:lnTo>
                  <a:pt x="56" y="25"/>
                </a:lnTo>
                <a:lnTo>
                  <a:pt x="63" y="29"/>
                </a:lnTo>
                <a:lnTo>
                  <a:pt x="65" y="44"/>
                </a:lnTo>
                <a:lnTo>
                  <a:pt x="63" y="47"/>
                </a:lnTo>
                <a:lnTo>
                  <a:pt x="53" y="59"/>
                </a:lnTo>
                <a:lnTo>
                  <a:pt x="39" y="75"/>
                </a:lnTo>
                <a:lnTo>
                  <a:pt x="44" y="81"/>
                </a:lnTo>
                <a:lnTo>
                  <a:pt x="41" y="83"/>
                </a:lnTo>
                <a:lnTo>
                  <a:pt x="30" y="94"/>
                </a:lnTo>
                <a:lnTo>
                  <a:pt x="23" y="89"/>
                </a:lnTo>
                <a:lnTo>
                  <a:pt x="26" y="64"/>
                </a:lnTo>
                <a:lnTo>
                  <a:pt x="19" y="7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7" name="Freeform 660"/>
          <p:cNvSpPr>
            <a:spLocks/>
          </p:cNvSpPr>
          <p:nvPr/>
        </p:nvSpPr>
        <p:spPr bwMode="auto">
          <a:xfrm>
            <a:off x="7318376" y="992188"/>
            <a:ext cx="68263" cy="95250"/>
          </a:xfrm>
          <a:custGeom>
            <a:avLst/>
            <a:gdLst>
              <a:gd name="T0" fmla="*/ 19 w 43"/>
              <a:gd name="T1" fmla="*/ 60 h 60"/>
              <a:gd name="T2" fmla="*/ 10 w 43"/>
              <a:gd name="T3" fmla="*/ 57 h 60"/>
              <a:gd name="T4" fmla="*/ 8 w 43"/>
              <a:gd name="T5" fmla="*/ 47 h 60"/>
              <a:gd name="T6" fmla="*/ 2 w 43"/>
              <a:gd name="T7" fmla="*/ 34 h 60"/>
              <a:gd name="T8" fmla="*/ 4 w 43"/>
              <a:gd name="T9" fmla="*/ 26 h 60"/>
              <a:gd name="T10" fmla="*/ 1 w 43"/>
              <a:gd name="T11" fmla="*/ 20 h 60"/>
              <a:gd name="T12" fmla="*/ 0 w 43"/>
              <a:gd name="T13" fmla="*/ 13 h 60"/>
              <a:gd name="T14" fmla="*/ 2 w 43"/>
              <a:gd name="T15" fmla="*/ 4 h 60"/>
              <a:gd name="T16" fmla="*/ 15 w 43"/>
              <a:gd name="T17" fmla="*/ 0 h 60"/>
              <a:gd name="T18" fmla="*/ 17 w 43"/>
              <a:gd name="T19" fmla="*/ 8 h 60"/>
              <a:gd name="T20" fmla="*/ 36 w 43"/>
              <a:gd name="T21" fmla="*/ 13 h 60"/>
              <a:gd name="T22" fmla="*/ 40 w 43"/>
              <a:gd name="T23" fmla="*/ 23 h 60"/>
              <a:gd name="T24" fmla="*/ 43 w 43"/>
              <a:gd name="T25" fmla="*/ 28 h 60"/>
              <a:gd name="T26" fmla="*/ 36 w 43"/>
              <a:gd name="T27" fmla="*/ 54 h 60"/>
              <a:gd name="T28" fmla="*/ 27 w 43"/>
              <a:gd name="T29" fmla="*/ 58 h 60"/>
              <a:gd name="T30" fmla="*/ 24 w 43"/>
              <a:gd name="T31" fmla="*/ 60 h 60"/>
              <a:gd name="T32" fmla="*/ 19 w 43"/>
              <a:gd name="T33" fmla="*/ 60 h 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43" h="60">
                <a:moveTo>
                  <a:pt x="19" y="60"/>
                </a:moveTo>
                <a:lnTo>
                  <a:pt x="10" y="57"/>
                </a:lnTo>
                <a:lnTo>
                  <a:pt x="8" y="47"/>
                </a:lnTo>
                <a:lnTo>
                  <a:pt x="2" y="34"/>
                </a:lnTo>
                <a:lnTo>
                  <a:pt x="4" y="26"/>
                </a:lnTo>
                <a:lnTo>
                  <a:pt x="1" y="20"/>
                </a:lnTo>
                <a:lnTo>
                  <a:pt x="0" y="13"/>
                </a:lnTo>
                <a:lnTo>
                  <a:pt x="2" y="4"/>
                </a:lnTo>
                <a:lnTo>
                  <a:pt x="15" y="0"/>
                </a:lnTo>
                <a:lnTo>
                  <a:pt x="17" y="8"/>
                </a:lnTo>
                <a:lnTo>
                  <a:pt x="36" y="13"/>
                </a:lnTo>
                <a:lnTo>
                  <a:pt x="40" y="23"/>
                </a:lnTo>
                <a:lnTo>
                  <a:pt x="43" y="28"/>
                </a:lnTo>
                <a:lnTo>
                  <a:pt x="36" y="54"/>
                </a:lnTo>
                <a:lnTo>
                  <a:pt x="27" y="58"/>
                </a:lnTo>
                <a:lnTo>
                  <a:pt x="24" y="60"/>
                </a:lnTo>
                <a:lnTo>
                  <a:pt x="19" y="6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8" name="Freeform 661"/>
          <p:cNvSpPr>
            <a:spLocks/>
          </p:cNvSpPr>
          <p:nvPr/>
        </p:nvSpPr>
        <p:spPr bwMode="auto">
          <a:xfrm>
            <a:off x="7089776" y="958850"/>
            <a:ext cx="204788" cy="179388"/>
          </a:xfrm>
          <a:custGeom>
            <a:avLst/>
            <a:gdLst>
              <a:gd name="T0" fmla="*/ 104 w 129"/>
              <a:gd name="T1" fmla="*/ 57 h 113"/>
              <a:gd name="T2" fmla="*/ 92 w 129"/>
              <a:gd name="T3" fmla="*/ 81 h 113"/>
              <a:gd name="T4" fmla="*/ 82 w 129"/>
              <a:gd name="T5" fmla="*/ 82 h 113"/>
              <a:gd name="T6" fmla="*/ 86 w 129"/>
              <a:gd name="T7" fmla="*/ 89 h 113"/>
              <a:gd name="T8" fmla="*/ 70 w 129"/>
              <a:gd name="T9" fmla="*/ 96 h 113"/>
              <a:gd name="T10" fmla="*/ 68 w 129"/>
              <a:gd name="T11" fmla="*/ 97 h 113"/>
              <a:gd name="T12" fmla="*/ 62 w 129"/>
              <a:gd name="T13" fmla="*/ 92 h 113"/>
              <a:gd name="T14" fmla="*/ 58 w 129"/>
              <a:gd name="T15" fmla="*/ 101 h 113"/>
              <a:gd name="T16" fmla="*/ 36 w 129"/>
              <a:gd name="T17" fmla="*/ 108 h 113"/>
              <a:gd name="T18" fmla="*/ 32 w 129"/>
              <a:gd name="T19" fmla="*/ 101 h 113"/>
              <a:gd name="T20" fmla="*/ 29 w 129"/>
              <a:gd name="T21" fmla="*/ 109 h 113"/>
              <a:gd name="T22" fmla="*/ 19 w 129"/>
              <a:gd name="T23" fmla="*/ 113 h 113"/>
              <a:gd name="T24" fmla="*/ 17 w 129"/>
              <a:gd name="T25" fmla="*/ 101 h 113"/>
              <a:gd name="T26" fmla="*/ 29 w 129"/>
              <a:gd name="T27" fmla="*/ 82 h 113"/>
              <a:gd name="T28" fmla="*/ 26 w 129"/>
              <a:gd name="T29" fmla="*/ 78 h 113"/>
              <a:gd name="T30" fmla="*/ 18 w 129"/>
              <a:gd name="T31" fmla="*/ 79 h 113"/>
              <a:gd name="T32" fmla="*/ 15 w 129"/>
              <a:gd name="T33" fmla="*/ 85 h 113"/>
              <a:gd name="T34" fmla="*/ 6 w 129"/>
              <a:gd name="T35" fmla="*/ 86 h 113"/>
              <a:gd name="T36" fmla="*/ 4 w 129"/>
              <a:gd name="T37" fmla="*/ 77 h 113"/>
              <a:gd name="T38" fmla="*/ 0 w 129"/>
              <a:gd name="T39" fmla="*/ 72 h 113"/>
              <a:gd name="T40" fmla="*/ 0 w 129"/>
              <a:gd name="T41" fmla="*/ 67 h 113"/>
              <a:gd name="T42" fmla="*/ 17 w 129"/>
              <a:gd name="T43" fmla="*/ 70 h 113"/>
              <a:gd name="T44" fmla="*/ 21 w 129"/>
              <a:gd name="T45" fmla="*/ 67 h 113"/>
              <a:gd name="T46" fmla="*/ 19 w 129"/>
              <a:gd name="T47" fmla="*/ 62 h 113"/>
              <a:gd name="T48" fmla="*/ 25 w 129"/>
              <a:gd name="T49" fmla="*/ 59 h 113"/>
              <a:gd name="T50" fmla="*/ 32 w 129"/>
              <a:gd name="T51" fmla="*/ 64 h 113"/>
              <a:gd name="T52" fmla="*/ 34 w 129"/>
              <a:gd name="T53" fmla="*/ 48 h 113"/>
              <a:gd name="T54" fmla="*/ 43 w 129"/>
              <a:gd name="T55" fmla="*/ 55 h 113"/>
              <a:gd name="T56" fmla="*/ 48 w 129"/>
              <a:gd name="T57" fmla="*/ 47 h 113"/>
              <a:gd name="T58" fmla="*/ 58 w 129"/>
              <a:gd name="T59" fmla="*/ 53 h 113"/>
              <a:gd name="T60" fmla="*/ 52 w 129"/>
              <a:gd name="T61" fmla="*/ 66 h 113"/>
              <a:gd name="T62" fmla="*/ 64 w 129"/>
              <a:gd name="T63" fmla="*/ 66 h 113"/>
              <a:gd name="T64" fmla="*/ 73 w 129"/>
              <a:gd name="T65" fmla="*/ 62 h 113"/>
              <a:gd name="T66" fmla="*/ 67 w 129"/>
              <a:gd name="T67" fmla="*/ 53 h 113"/>
              <a:gd name="T68" fmla="*/ 67 w 129"/>
              <a:gd name="T69" fmla="*/ 45 h 113"/>
              <a:gd name="T70" fmla="*/ 59 w 129"/>
              <a:gd name="T71" fmla="*/ 37 h 113"/>
              <a:gd name="T72" fmla="*/ 67 w 129"/>
              <a:gd name="T73" fmla="*/ 32 h 113"/>
              <a:gd name="T74" fmla="*/ 67 w 129"/>
              <a:gd name="T75" fmla="*/ 33 h 113"/>
              <a:gd name="T76" fmla="*/ 79 w 129"/>
              <a:gd name="T77" fmla="*/ 38 h 113"/>
              <a:gd name="T78" fmla="*/ 81 w 129"/>
              <a:gd name="T79" fmla="*/ 47 h 113"/>
              <a:gd name="T80" fmla="*/ 85 w 129"/>
              <a:gd name="T81" fmla="*/ 51 h 113"/>
              <a:gd name="T82" fmla="*/ 100 w 129"/>
              <a:gd name="T83" fmla="*/ 34 h 113"/>
              <a:gd name="T84" fmla="*/ 88 w 129"/>
              <a:gd name="T85" fmla="*/ 23 h 113"/>
              <a:gd name="T86" fmla="*/ 93 w 129"/>
              <a:gd name="T87" fmla="*/ 15 h 113"/>
              <a:gd name="T88" fmla="*/ 100 w 129"/>
              <a:gd name="T89" fmla="*/ 18 h 113"/>
              <a:gd name="T90" fmla="*/ 101 w 129"/>
              <a:gd name="T91" fmla="*/ 12 h 113"/>
              <a:gd name="T92" fmla="*/ 104 w 129"/>
              <a:gd name="T93" fmla="*/ 12 h 113"/>
              <a:gd name="T94" fmla="*/ 108 w 129"/>
              <a:gd name="T95" fmla="*/ 14 h 113"/>
              <a:gd name="T96" fmla="*/ 113 w 129"/>
              <a:gd name="T97" fmla="*/ 0 h 113"/>
              <a:gd name="T98" fmla="*/ 129 w 129"/>
              <a:gd name="T99" fmla="*/ 15 h 113"/>
              <a:gd name="T100" fmla="*/ 120 w 129"/>
              <a:gd name="T101" fmla="*/ 22 h 113"/>
              <a:gd name="T102" fmla="*/ 104 w 129"/>
              <a:gd name="T103" fmla="*/ 57 h 1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129" h="113">
                <a:moveTo>
                  <a:pt x="104" y="57"/>
                </a:moveTo>
                <a:lnTo>
                  <a:pt x="92" y="81"/>
                </a:lnTo>
                <a:lnTo>
                  <a:pt x="82" y="82"/>
                </a:lnTo>
                <a:lnTo>
                  <a:pt x="86" y="89"/>
                </a:lnTo>
                <a:lnTo>
                  <a:pt x="70" y="96"/>
                </a:lnTo>
                <a:lnTo>
                  <a:pt x="68" y="97"/>
                </a:lnTo>
                <a:lnTo>
                  <a:pt x="62" y="92"/>
                </a:lnTo>
                <a:lnTo>
                  <a:pt x="58" y="101"/>
                </a:lnTo>
                <a:lnTo>
                  <a:pt x="36" y="108"/>
                </a:lnTo>
                <a:lnTo>
                  <a:pt x="32" y="101"/>
                </a:lnTo>
                <a:lnTo>
                  <a:pt x="29" y="109"/>
                </a:lnTo>
                <a:lnTo>
                  <a:pt x="19" y="113"/>
                </a:lnTo>
                <a:lnTo>
                  <a:pt x="17" y="101"/>
                </a:lnTo>
                <a:lnTo>
                  <a:pt x="29" y="82"/>
                </a:lnTo>
                <a:lnTo>
                  <a:pt x="26" y="78"/>
                </a:lnTo>
                <a:lnTo>
                  <a:pt x="18" y="79"/>
                </a:lnTo>
                <a:lnTo>
                  <a:pt x="15" y="85"/>
                </a:lnTo>
                <a:lnTo>
                  <a:pt x="6" y="86"/>
                </a:lnTo>
                <a:lnTo>
                  <a:pt x="4" y="77"/>
                </a:lnTo>
                <a:lnTo>
                  <a:pt x="0" y="72"/>
                </a:lnTo>
                <a:lnTo>
                  <a:pt x="0" y="67"/>
                </a:lnTo>
                <a:lnTo>
                  <a:pt x="17" y="70"/>
                </a:lnTo>
                <a:lnTo>
                  <a:pt x="21" y="67"/>
                </a:lnTo>
                <a:lnTo>
                  <a:pt x="19" y="62"/>
                </a:lnTo>
                <a:lnTo>
                  <a:pt x="25" y="59"/>
                </a:lnTo>
                <a:lnTo>
                  <a:pt x="32" y="64"/>
                </a:lnTo>
                <a:lnTo>
                  <a:pt x="34" y="48"/>
                </a:lnTo>
                <a:lnTo>
                  <a:pt x="43" y="55"/>
                </a:lnTo>
                <a:lnTo>
                  <a:pt x="48" y="47"/>
                </a:lnTo>
                <a:lnTo>
                  <a:pt x="58" y="53"/>
                </a:lnTo>
                <a:lnTo>
                  <a:pt x="52" y="66"/>
                </a:lnTo>
                <a:lnTo>
                  <a:pt x="64" y="66"/>
                </a:lnTo>
                <a:lnTo>
                  <a:pt x="73" y="62"/>
                </a:lnTo>
                <a:lnTo>
                  <a:pt x="67" y="53"/>
                </a:lnTo>
                <a:lnTo>
                  <a:pt x="67" y="45"/>
                </a:lnTo>
                <a:lnTo>
                  <a:pt x="59" y="37"/>
                </a:lnTo>
                <a:lnTo>
                  <a:pt x="67" y="32"/>
                </a:lnTo>
                <a:lnTo>
                  <a:pt x="67" y="33"/>
                </a:lnTo>
                <a:lnTo>
                  <a:pt x="79" y="38"/>
                </a:lnTo>
                <a:lnTo>
                  <a:pt x="81" y="47"/>
                </a:lnTo>
                <a:lnTo>
                  <a:pt x="85" y="51"/>
                </a:lnTo>
                <a:lnTo>
                  <a:pt x="100" y="34"/>
                </a:lnTo>
                <a:lnTo>
                  <a:pt x="88" y="23"/>
                </a:lnTo>
                <a:lnTo>
                  <a:pt x="93" y="15"/>
                </a:lnTo>
                <a:lnTo>
                  <a:pt x="100" y="18"/>
                </a:lnTo>
                <a:lnTo>
                  <a:pt x="101" y="12"/>
                </a:lnTo>
                <a:lnTo>
                  <a:pt x="104" y="12"/>
                </a:lnTo>
                <a:lnTo>
                  <a:pt x="108" y="14"/>
                </a:lnTo>
                <a:lnTo>
                  <a:pt x="113" y="0"/>
                </a:lnTo>
                <a:lnTo>
                  <a:pt x="129" y="15"/>
                </a:lnTo>
                <a:lnTo>
                  <a:pt x="120" y="22"/>
                </a:lnTo>
                <a:lnTo>
                  <a:pt x="104" y="57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9" name="Freeform 662"/>
          <p:cNvSpPr>
            <a:spLocks/>
          </p:cNvSpPr>
          <p:nvPr/>
        </p:nvSpPr>
        <p:spPr bwMode="auto">
          <a:xfrm>
            <a:off x="8366126" y="927100"/>
            <a:ext cx="12700" cy="14288"/>
          </a:xfrm>
          <a:custGeom>
            <a:avLst/>
            <a:gdLst>
              <a:gd name="T0" fmla="*/ 7 w 8"/>
              <a:gd name="T1" fmla="*/ 9 h 9"/>
              <a:gd name="T2" fmla="*/ 8 w 8"/>
              <a:gd name="T3" fmla="*/ 8 h 9"/>
              <a:gd name="T4" fmla="*/ 7 w 8"/>
              <a:gd name="T5" fmla="*/ 5 h 9"/>
              <a:gd name="T6" fmla="*/ 5 w 8"/>
              <a:gd name="T7" fmla="*/ 5 h 9"/>
              <a:gd name="T8" fmla="*/ 1 w 8"/>
              <a:gd name="T9" fmla="*/ 0 h 9"/>
              <a:gd name="T10" fmla="*/ 0 w 8"/>
              <a:gd name="T11" fmla="*/ 1 h 9"/>
              <a:gd name="T12" fmla="*/ 5 w 8"/>
              <a:gd name="T13" fmla="*/ 8 h 9"/>
              <a:gd name="T14" fmla="*/ 7 w 8"/>
              <a:gd name="T15" fmla="*/ 9 h 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8" h="9">
                <a:moveTo>
                  <a:pt x="7" y="9"/>
                </a:moveTo>
                <a:lnTo>
                  <a:pt x="8" y="8"/>
                </a:lnTo>
                <a:lnTo>
                  <a:pt x="7" y="5"/>
                </a:lnTo>
                <a:lnTo>
                  <a:pt x="5" y="5"/>
                </a:lnTo>
                <a:lnTo>
                  <a:pt x="1" y="0"/>
                </a:lnTo>
                <a:lnTo>
                  <a:pt x="0" y="1"/>
                </a:lnTo>
                <a:lnTo>
                  <a:pt x="5" y="8"/>
                </a:lnTo>
                <a:lnTo>
                  <a:pt x="7" y="9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0" name="Freeform 663"/>
          <p:cNvSpPr>
            <a:spLocks/>
          </p:cNvSpPr>
          <p:nvPr/>
        </p:nvSpPr>
        <p:spPr bwMode="auto">
          <a:xfrm>
            <a:off x="7332663" y="874713"/>
            <a:ext cx="46038" cy="47625"/>
          </a:xfrm>
          <a:custGeom>
            <a:avLst/>
            <a:gdLst>
              <a:gd name="T0" fmla="*/ 16 w 29"/>
              <a:gd name="T1" fmla="*/ 30 h 30"/>
              <a:gd name="T2" fmla="*/ 3 w 29"/>
              <a:gd name="T3" fmla="*/ 22 h 30"/>
              <a:gd name="T4" fmla="*/ 8 w 29"/>
              <a:gd name="T5" fmla="*/ 16 h 30"/>
              <a:gd name="T6" fmla="*/ 0 w 29"/>
              <a:gd name="T7" fmla="*/ 10 h 30"/>
              <a:gd name="T8" fmla="*/ 4 w 29"/>
              <a:gd name="T9" fmla="*/ 1 h 30"/>
              <a:gd name="T10" fmla="*/ 12 w 29"/>
              <a:gd name="T11" fmla="*/ 0 h 30"/>
              <a:gd name="T12" fmla="*/ 25 w 29"/>
              <a:gd name="T13" fmla="*/ 5 h 30"/>
              <a:gd name="T14" fmla="*/ 16 w 29"/>
              <a:gd name="T15" fmla="*/ 11 h 30"/>
              <a:gd name="T16" fmla="*/ 16 w 29"/>
              <a:gd name="T17" fmla="*/ 16 h 30"/>
              <a:gd name="T18" fmla="*/ 27 w 29"/>
              <a:gd name="T19" fmla="*/ 14 h 30"/>
              <a:gd name="T20" fmla="*/ 29 w 29"/>
              <a:gd name="T21" fmla="*/ 20 h 30"/>
              <a:gd name="T22" fmla="*/ 21 w 29"/>
              <a:gd name="T23" fmla="*/ 23 h 30"/>
              <a:gd name="T24" fmla="*/ 16 w 29"/>
              <a:gd name="T25" fmla="*/ 30 h 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29" h="30">
                <a:moveTo>
                  <a:pt x="16" y="30"/>
                </a:moveTo>
                <a:lnTo>
                  <a:pt x="3" y="22"/>
                </a:lnTo>
                <a:lnTo>
                  <a:pt x="8" y="16"/>
                </a:lnTo>
                <a:lnTo>
                  <a:pt x="0" y="10"/>
                </a:lnTo>
                <a:lnTo>
                  <a:pt x="4" y="1"/>
                </a:lnTo>
                <a:lnTo>
                  <a:pt x="12" y="0"/>
                </a:lnTo>
                <a:lnTo>
                  <a:pt x="25" y="5"/>
                </a:lnTo>
                <a:lnTo>
                  <a:pt x="16" y="11"/>
                </a:lnTo>
                <a:lnTo>
                  <a:pt x="16" y="16"/>
                </a:lnTo>
                <a:lnTo>
                  <a:pt x="27" y="14"/>
                </a:lnTo>
                <a:lnTo>
                  <a:pt x="29" y="20"/>
                </a:lnTo>
                <a:lnTo>
                  <a:pt x="21" y="23"/>
                </a:lnTo>
                <a:lnTo>
                  <a:pt x="16" y="3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1" name="Freeform 664"/>
          <p:cNvSpPr>
            <a:spLocks/>
          </p:cNvSpPr>
          <p:nvPr/>
        </p:nvSpPr>
        <p:spPr bwMode="auto">
          <a:xfrm>
            <a:off x="7515226" y="774700"/>
            <a:ext cx="127000" cy="104775"/>
          </a:xfrm>
          <a:custGeom>
            <a:avLst/>
            <a:gdLst>
              <a:gd name="T0" fmla="*/ 32 w 80"/>
              <a:gd name="T1" fmla="*/ 66 h 66"/>
              <a:gd name="T2" fmla="*/ 16 w 80"/>
              <a:gd name="T3" fmla="*/ 52 h 66"/>
              <a:gd name="T4" fmla="*/ 26 w 80"/>
              <a:gd name="T5" fmla="*/ 44 h 66"/>
              <a:gd name="T6" fmla="*/ 23 w 80"/>
              <a:gd name="T7" fmla="*/ 41 h 66"/>
              <a:gd name="T8" fmla="*/ 4 w 80"/>
              <a:gd name="T9" fmla="*/ 48 h 66"/>
              <a:gd name="T10" fmla="*/ 4 w 80"/>
              <a:gd name="T11" fmla="*/ 47 h 66"/>
              <a:gd name="T12" fmla="*/ 0 w 80"/>
              <a:gd name="T13" fmla="*/ 28 h 66"/>
              <a:gd name="T14" fmla="*/ 24 w 80"/>
              <a:gd name="T15" fmla="*/ 22 h 66"/>
              <a:gd name="T16" fmla="*/ 35 w 80"/>
              <a:gd name="T17" fmla="*/ 28 h 66"/>
              <a:gd name="T18" fmla="*/ 38 w 80"/>
              <a:gd name="T19" fmla="*/ 21 h 66"/>
              <a:gd name="T20" fmla="*/ 19 w 80"/>
              <a:gd name="T21" fmla="*/ 8 h 66"/>
              <a:gd name="T22" fmla="*/ 23 w 80"/>
              <a:gd name="T23" fmla="*/ 3 h 66"/>
              <a:gd name="T24" fmla="*/ 42 w 80"/>
              <a:gd name="T25" fmla="*/ 0 h 66"/>
              <a:gd name="T26" fmla="*/ 41 w 80"/>
              <a:gd name="T27" fmla="*/ 13 h 66"/>
              <a:gd name="T28" fmla="*/ 57 w 80"/>
              <a:gd name="T29" fmla="*/ 10 h 66"/>
              <a:gd name="T30" fmla="*/ 64 w 80"/>
              <a:gd name="T31" fmla="*/ 14 h 66"/>
              <a:gd name="T32" fmla="*/ 53 w 80"/>
              <a:gd name="T33" fmla="*/ 25 h 66"/>
              <a:gd name="T34" fmla="*/ 65 w 80"/>
              <a:gd name="T35" fmla="*/ 38 h 66"/>
              <a:gd name="T36" fmla="*/ 71 w 80"/>
              <a:gd name="T37" fmla="*/ 33 h 66"/>
              <a:gd name="T38" fmla="*/ 75 w 80"/>
              <a:gd name="T39" fmla="*/ 25 h 66"/>
              <a:gd name="T40" fmla="*/ 79 w 80"/>
              <a:gd name="T41" fmla="*/ 23 h 66"/>
              <a:gd name="T42" fmla="*/ 80 w 80"/>
              <a:gd name="T43" fmla="*/ 36 h 66"/>
              <a:gd name="T44" fmla="*/ 64 w 80"/>
              <a:gd name="T45" fmla="*/ 52 h 66"/>
              <a:gd name="T46" fmla="*/ 43 w 80"/>
              <a:gd name="T47" fmla="*/ 51 h 66"/>
              <a:gd name="T48" fmla="*/ 43 w 80"/>
              <a:gd name="T49" fmla="*/ 55 h 66"/>
              <a:gd name="T50" fmla="*/ 43 w 80"/>
              <a:gd name="T51" fmla="*/ 58 h 66"/>
              <a:gd name="T52" fmla="*/ 32 w 80"/>
              <a:gd name="T53" fmla="*/ 66 h 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</a:cxnLst>
            <a:rect l="0" t="0" r="r" b="b"/>
            <a:pathLst>
              <a:path w="80" h="66">
                <a:moveTo>
                  <a:pt x="32" y="66"/>
                </a:moveTo>
                <a:lnTo>
                  <a:pt x="16" y="52"/>
                </a:lnTo>
                <a:lnTo>
                  <a:pt x="26" y="44"/>
                </a:lnTo>
                <a:lnTo>
                  <a:pt x="23" y="41"/>
                </a:lnTo>
                <a:lnTo>
                  <a:pt x="4" y="48"/>
                </a:lnTo>
                <a:lnTo>
                  <a:pt x="4" y="47"/>
                </a:lnTo>
                <a:lnTo>
                  <a:pt x="0" y="28"/>
                </a:lnTo>
                <a:lnTo>
                  <a:pt x="24" y="22"/>
                </a:lnTo>
                <a:lnTo>
                  <a:pt x="35" y="28"/>
                </a:lnTo>
                <a:lnTo>
                  <a:pt x="38" y="21"/>
                </a:lnTo>
                <a:lnTo>
                  <a:pt x="19" y="8"/>
                </a:lnTo>
                <a:lnTo>
                  <a:pt x="23" y="3"/>
                </a:lnTo>
                <a:lnTo>
                  <a:pt x="42" y="0"/>
                </a:lnTo>
                <a:lnTo>
                  <a:pt x="41" y="13"/>
                </a:lnTo>
                <a:lnTo>
                  <a:pt x="57" y="10"/>
                </a:lnTo>
                <a:lnTo>
                  <a:pt x="64" y="14"/>
                </a:lnTo>
                <a:lnTo>
                  <a:pt x="53" y="25"/>
                </a:lnTo>
                <a:lnTo>
                  <a:pt x="65" y="38"/>
                </a:lnTo>
                <a:lnTo>
                  <a:pt x="71" y="33"/>
                </a:lnTo>
                <a:lnTo>
                  <a:pt x="75" y="25"/>
                </a:lnTo>
                <a:lnTo>
                  <a:pt x="79" y="23"/>
                </a:lnTo>
                <a:lnTo>
                  <a:pt x="80" y="36"/>
                </a:lnTo>
                <a:lnTo>
                  <a:pt x="64" y="52"/>
                </a:lnTo>
                <a:lnTo>
                  <a:pt x="43" y="51"/>
                </a:lnTo>
                <a:lnTo>
                  <a:pt x="43" y="55"/>
                </a:lnTo>
                <a:lnTo>
                  <a:pt x="43" y="58"/>
                </a:lnTo>
                <a:lnTo>
                  <a:pt x="32" y="66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2" name="Freeform 665"/>
          <p:cNvSpPr>
            <a:spLocks/>
          </p:cNvSpPr>
          <p:nvPr/>
        </p:nvSpPr>
        <p:spPr bwMode="auto">
          <a:xfrm>
            <a:off x="7429501" y="820738"/>
            <a:ext cx="26988" cy="36513"/>
          </a:xfrm>
          <a:custGeom>
            <a:avLst/>
            <a:gdLst>
              <a:gd name="T0" fmla="*/ 15 w 17"/>
              <a:gd name="T1" fmla="*/ 23 h 23"/>
              <a:gd name="T2" fmla="*/ 17 w 17"/>
              <a:gd name="T3" fmla="*/ 4 h 23"/>
              <a:gd name="T4" fmla="*/ 9 w 17"/>
              <a:gd name="T5" fmla="*/ 0 h 23"/>
              <a:gd name="T6" fmla="*/ 0 w 17"/>
              <a:gd name="T7" fmla="*/ 16 h 23"/>
              <a:gd name="T8" fmla="*/ 15 w 17"/>
              <a:gd name="T9" fmla="*/ 23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7" h="23">
                <a:moveTo>
                  <a:pt x="15" y="23"/>
                </a:moveTo>
                <a:lnTo>
                  <a:pt x="17" y="4"/>
                </a:lnTo>
                <a:lnTo>
                  <a:pt x="9" y="0"/>
                </a:lnTo>
                <a:lnTo>
                  <a:pt x="0" y="16"/>
                </a:lnTo>
                <a:lnTo>
                  <a:pt x="15" y="2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3" name="Freeform 666"/>
          <p:cNvSpPr>
            <a:spLocks/>
          </p:cNvSpPr>
          <p:nvPr/>
        </p:nvSpPr>
        <p:spPr bwMode="auto">
          <a:xfrm>
            <a:off x="4438651" y="6067425"/>
            <a:ext cx="33338" cy="276225"/>
          </a:xfrm>
          <a:custGeom>
            <a:avLst/>
            <a:gdLst>
              <a:gd name="T0" fmla="*/ 0 w 21"/>
              <a:gd name="T1" fmla="*/ 174 h 174"/>
              <a:gd name="T2" fmla="*/ 2 w 21"/>
              <a:gd name="T3" fmla="*/ 171 h 174"/>
              <a:gd name="T4" fmla="*/ 2 w 21"/>
              <a:gd name="T5" fmla="*/ 169 h 174"/>
              <a:gd name="T6" fmla="*/ 6 w 21"/>
              <a:gd name="T7" fmla="*/ 167 h 174"/>
              <a:gd name="T8" fmla="*/ 13 w 21"/>
              <a:gd name="T9" fmla="*/ 156 h 174"/>
              <a:gd name="T10" fmla="*/ 14 w 21"/>
              <a:gd name="T11" fmla="*/ 145 h 174"/>
              <a:gd name="T12" fmla="*/ 15 w 21"/>
              <a:gd name="T13" fmla="*/ 142 h 174"/>
              <a:gd name="T14" fmla="*/ 18 w 21"/>
              <a:gd name="T15" fmla="*/ 135 h 174"/>
              <a:gd name="T16" fmla="*/ 18 w 21"/>
              <a:gd name="T17" fmla="*/ 134 h 174"/>
              <a:gd name="T18" fmla="*/ 14 w 21"/>
              <a:gd name="T19" fmla="*/ 130 h 174"/>
              <a:gd name="T20" fmla="*/ 14 w 21"/>
              <a:gd name="T21" fmla="*/ 116 h 174"/>
              <a:gd name="T22" fmla="*/ 18 w 21"/>
              <a:gd name="T23" fmla="*/ 96 h 174"/>
              <a:gd name="T24" fmla="*/ 19 w 21"/>
              <a:gd name="T25" fmla="*/ 81 h 174"/>
              <a:gd name="T26" fmla="*/ 21 w 21"/>
              <a:gd name="T27" fmla="*/ 69 h 174"/>
              <a:gd name="T28" fmla="*/ 18 w 21"/>
              <a:gd name="T29" fmla="*/ 64 h 174"/>
              <a:gd name="T30" fmla="*/ 14 w 21"/>
              <a:gd name="T31" fmla="*/ 60 h 174"/>
              <a:gd name="T32" fmla="*/ 14 w 21"/>
              <a:gd name="T33" fmla="*/ 52 h 174"/>
              <a:gd name="T34" fmla="*/ 10 w 21"/>
              <a:gd name="T35" fmla="*/ 49 h 174"/>
              <a:gd name="T36" fmla="*/ 10 w 21"/>
              <a:gd name="T37" fmla="*/ 39 h 174"/>
              <a:gd name="T38" fmla="*/ 4 w 21"/>
              <a:gd name="T39" fmla="*/ 33 h 174"/>
              <a:gd name="T40" fmla="*/ 6 w 21"/>
              <a:gd name="T41" fmla="*/ 26 h 174"/>
              <a:gd name="T42" fmla="*/ 13 w 21"/>
              <a:gd name="T43" fmla="*/ 15 h 174"/>
              <a:gd name="T44" fmla="*/ 13 w 21"/>
              <a:gd name="T45" fmla="*/ 0 h 1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21" h="174">
                <a:moveTo>
                  <a:pt x="0" y="174"/>
                </a:moveTo>
                <a:lnTo>
                  <a:pt x="2" y="171"/>
                </a:lnTo>
                <a:lnTo>
                  <a:pt x="2" y="169"/>
                </a:lnTo>
                <a:lnTo>
                  <a:pt x="6" y="167"/>
                </a:lnTo>
                <a:lnTo>
                  <a:pt x="13" y="156"/>
                </a:lnTo>
                <a:lnTo>
                  <a:pt x="14" y="145"/>
                </a:lnTo>
                <a:lnTo>
                  <a:pt x="15" y="142"/>
                </a:lnTo>
                <a:lnTo>
                  <a:pt x="18" y="135"/>
                </a:lnTo>
                <a:lnTo>
                  <a:pt x="18" y="134"/>
                </a:lnTo>
                <a:lnTo>
                  <a:pt x="14" y="130"/>
                </a:lnTo>
                <a:lnTo>
                  <a:pt x="14" y="116"/>
                </a:lnTo>
                <a:lnTo>
                  <a:pt x="18" y="96"/>
                </a:lnTo>
                <a:lnTo>
                  <a:pt x="19" y="81"/>
                </a:lnTo>
                <a:lnTo>
                  <a:pt x="21" y="69"/>
                </a:lnTo>
                <a:lnTo>
                  <a:pt x="18" y="64"/>
                </a:lnTo>
                <a:lnTo>
                  <a:pt x="14" y="60"/>
                </a:lnTo>
                <a:lnTo>
                  <a:pt x="14" y="52"/>
                </a:lnTo>
                <a:lnTo>
                  <a:pt x="10" y="49"/>
                </a:lnTo>
                <a:lnTo>
                  <a:pt x="10" y="39"/>
                </a:lnTo>
                <a:lnTo>
                  <a:pt x="4" y="33"/>
                </a:lnTo>
                <a:lnTo>
                  <a:pt x="6" y="26"/>
                </a:lnTo>
                <a:lnTo>
                  <a:pt x="13" y="15"/>
                </a:lnTo>
                <a:lnTo>
                  <a:pt x="13" y="0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4" name="Freeform 667"/>
          <p:cNvSpPr>
            <a:spLocks/>
          </p:cNvSpPr>
          <p:nvPr/>
        </p:nvSpPr>
        <p:spPr bwMode="auto">
          <a:xfrm>
            <a:off x="4692651" y="5983288"/>
            <a:ext cx="46038" cy="227013"/>
          </a:xfrm>
          <a:custGeom>
            <a:avLst/>
            <a:gdLst>
              <a:gd name="T0" fmla="*/ 24 w 29"/>
              <a:gd name="T1" fmla="*/ 137 h 143"/>
              <a:gd name="T2" fmla="*/ 23 w 29"/>
              <a:gd name="T3" fmla="*/ 138 h 143"/>
              <a:gd name="T4" fmla="*/ 20 w 29"/>
              <a:gd name="T5" fmla="*/ 141 h 143"/>
              <a:gd name="T6" fmla="*/ 18 w 29"/>
              <a:gd name="T7" fmla="*/ 143 h 143"/>
              <a:gd name="T8" fmla="*/ 11 w 29"/>
              <a:gd name="T9" fmla="*/ 142 h 143"/>
              <a:gd name="T10" fmla="*/ 12 w 29"/>
              <a:gd name="T11" fmla="*/ 131 h 143"/>
              <a:gd name="T12" fmla="*/ 12 w 29"/>
              <a:gd name="T13" fmla="*/ 130 h 143"/>
              <a:gd name="T14" fmla="*/ 18 w 29"/>
              <a:gd name="T15" fmla="*/ 115 h 143"/>
              <a:gd name="T16" fmla="*/ 18 w 29"/>
              <a:gd name="T17" fmla="*/ 113 h 143"/>
              <a:gd name="T18" fmla="*/ 19 w 29"/>
              <a:gd name="T19" fmla="*/ 111 h 143"/>
              <a:gd name="T20" fmla="*/ 26 w 29"/>
              <a:gd name="T21" fmla="*/ 101 h 143"/>
              <a:gd name="T22" fmla="*/ 27 w 29"/>
              <a:gd name="T23" fmla="*/ 97 h 143"/>
              <a:gd name="T24" fmla="*/ 29 w 29"/>
              <a:gd name="T25" fmla="*/ 92 h 143"/>
              <a:gd name="T26" fmla="*/ 26 w 29"/>
              <a:gd name="T27" fmla="*/ 82 h 143"/>
              <a:gd name="T28" fmla="*/ 19 w 29"/>
              <a:gd name="T29" fmla="*/ 77 h 143"/>
              <a:gd name="T30" fmla="*/ 18 w 29"/>
              <a:gd name="T31" fmla="*/ 74 h 143"/>
              <a:gd name="T32" fmla="*/ 16 w 29"/>
              <a:gd name="T33" fmla="*/ 67 h 143"/>
              <a:gd name="T34" fmla="*/ 9 w 29"/>
              <a:gd name="T35" fmla="*/ 59 h 143"/>
              <a:gd name="T36" fmla="*/ 1 w 29"/>
              <a:gd name="T37" fmla="*/ 49 h 143"/>
              <a:gd name="T38" fmla="*/ 0 w 29"/>
              <a:gd name="T39" fmla="*/ 48 h 143"/>
              <a:gd name="T40" fmla="*/ 5 w 29"/>
              <a:gd name="T41" fmla="*/ 41 h 143"/>
              <a:gd name="T42" fmla="*/ 5 w 29"/>
              <a:gd name="T43" fmla="*/ 36 h 143"/>
              <a:gd name="T44" fmla="*/ 15 w 29"/>
              <a:gd name="T45" fmla="*/ 25 h 143"/>
              <a:gd name="T46" fmla="*/ 18 w 29"/>
              <a:gd name="T47" fmla="*/ 15 h 143"/>
              <a:gd name="T48" fmla="*/ 14 w 29"/>
              <a:gd name="T49" fmla="*/ 8 h 143"/>
              <a:gd name="T50" fmla="*/ 9 w 29"/>
              <a:gd name="T51" fmla="*/ 0 h 14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</a:cxnLst>
            <a:rect l="0" t="0" r="r" b="b"/>
            <a:pathLst>
              <a:path w="29" h="143">
                <a:moveTo>
                  <a:pt x="24" y="137"/>
                </a:moveTo>
                <a:lnTo>
                  <a:pt x="23" y="138"/>
                </a:lnTo>
                <a:lnTo>
                  <a:pt x="20" y="141"/>
                </a:lnTo>
                <a:lnTo>
                  <a:pt x="18" y="143"/>
                </a:lnTo>
                <a:lnTo>
                  <a:pt x="11" y="142"/>
                </a:lnTo>
                <a:lnTo>
                  <a:pt x="12" y="131"/>
                </a:lnTo>
                <a:lnTo>
                  <a:pt x="12" y="130"/>
                </a:lnTo>
                <a:lnTo>
                  <a:pt x="18" y="115"/>
                </a:lnTo>
                <a:lnTo>
                  <a:pt x="18" y="113"/>
                </a:lnTo>
                <a:lnTo>
                  <a:pt x="19" y="111"/>
                </a:lnTo>
                <a:lnTo>
                  <a:pt x="26" y="101"/>
                </a:lnTo>
                <a:lnTo>
                  <a:pt x="27" y="97"/>
                </a:lnTo>
                <a:lnTo>
                  <a:pt x="29" y="92"/>
                </a:lnTo>
                <a:lnTo>
                  <a:pt x="26" y="82"/>
                </a:lnTo>
                <a:lnTo>
                  <a:pt x="19" y="77"/>
                </a:lnTo>
                <a:lnTo>
                  <a:pt x="18" y="74"/>
                </a:lnTo>
                <a:lnTo>
                  <a:pt x="16" y="67"/>
                </a:lnTo>
                <a:lnTo>
                  <a:pt x="9" y="59"/>
                </a:lnTo>
                <a:lnTo>
                  <a:pt x="1" y="49"/>
                </a:lnTo>
                <a:lnTo>
                  <a:pt x="0" y="48"/>
                </a:lnTo>
                <a:lnTo>
                  <a:pt x="5" y="41"/>
                </a:lnTo>
                <a:lnTo>
                  <a:pt x="5" y="36"/>
                </a:lnTo>
                <a:lnTo>
                  <a:pt x="15" y="25"/>
                </a:lnTo>
                <a:lnTo>
                  <a:pt x="18" y="15"/>
                </a:lnTo>
                <a:lnTo>
                  <a:pt x="14" y="8"/>
                </a:lnTo>
                <a:lnTo>
                  <a:pt x="9" y="0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5" name="Freeform 668"/>
          <p:cNvSpPr>
            <a:spLocks/>
          </p:cNvSpPr>
          <p:nvPr/>
        </p:nvSpPr>
        <p:spPr bwMode="auto">
          <a:xfrm>
            <a:off x="4211638" y="6197600"/>
            <a:ext cx="30163" cy="9525"/>
          </a:xfrm>
          <a:custGeom>
            <a:avLst/>
            <a:gdLst>
              <a:gd name="T0" fmla="*/ 19 w 19"/>
              <a:gd name="T1" fmla="*/ 0 h 6"/>
              <a:gd name="T2" fmla="*/ 15 w 19"/>
              <a:gd name="T3" fmla="*/ 2 h 6"/>
              <a:gd name="T4" fmla="*/ 12 w 19"/>
              <a:gd name="T5" fmla="*/ 2 h 6"/>
              <a:gd name="T6" fmla="*/ 8 w 19"/>
              <a:gd name="T7" fmla="*/ 3 h 6"/>
              <a:gd name="T8" fmla="*/ 5 w 19"/>
              <a:gd name="T9" fmla="*/ 3 h 6"/>
              <a:gd name="T10" fmla="*/ 0 w 19"/>
              <a:gd name="T11" fmla="*/ 6 h 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9" h="6">
                <a:moveTo>
                  <a:pt x="19" y="0"/>
                </a:moveTo>
                <a:lnTo>
                  <a:pt x="15" y="2"/>
                </a:lnTo>
                <a:lnTo>
                  <a:pt x="12" y="2"/>
                </a:lnTo>
                <a:lnTo>
                  <a:pt x="8" y="3"/>
                </a:lnTo>
                <a:lnTo>
                  <a:pt x="5" y="3"/>
                </a:lnTo>
                <a:lnTo>
                  <a:pt x="0" y="6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6" name="Freeform 669"/>
          <p:cNvSpPr>
            <a:spLocks/>
          </p:cNvSpPr>
          <p:nvPr/>
        </p:nvSpPr>
        <p:spPr bwMode="auto">
          <a:xfrm>
            <a:off x="4270376" y="6149975"/>
            <a:ext cx="12700" cy="9525"/>
          </a:xfrm>
          <a:custGeom>
            <a:avLst/>
            <a:gdLst>
              <a:gd name="T0" fmla="*/ 0 w 8"/>
              <a:gd name="T1" fmla="*/ 6 h 6"/>
              <a:gd name="T2" fmla="*/ 1 w 8"/>
              <a:gd name="T3" fmla="*/ 6 h 6"/>
              <a:gd name="T4" fmla="*/ 5 w 8"/>
              <a:gd name="T5" fmla="*/ 6 h 6"/>
              <a:gd name="T6" fmla="*/ 7 w 8"/>
              <a:gd name="T7" fmla="*/ 3 h 6"/>
              <a:gd name="T8" fmla="*/ 8 w 8"/>
              <a:gd name="T9" fmla="*/ 0 h 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8" h="6">
                <a:moveTo>
                  <a:pt x="0" y="6"/>
                </a:moveTo>
                <a:lnTo>
                  <a:pt x="1" y="6"/>
                </a:lnTo>
                <a:lnTo>
                  <a:pt x="5" y="6"/>
                </a:lnTo>
                <a:lnTo>
                  <a:pt x="7" y="3"/>
                </a:lnTo>
                <a:lnTo>
                  <a:pt x="8" y="0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7" name="Freeform 670"/>
          <p:cNvSpPr>
            <a:spLocks/>
          </p:cNvSpPr>
          <p:nvPr/>
        </p:nvSpPr>
        <p:spPr bwMode="auto">
          <a:xfrm>
            <a:off x="4530726" y="6084888"/>
            <a:ext cx="33338" cy="219075"/>
          </a:xfrm>
          <a:custGeom>
            <a:avLst/>
            <a:gdLst>
              <a:gd name="T0" fmla="*/ 9 w 21"/>
              <a:gd name="T1" fmla="*/ 0 h 138"/>
              <a:gd name="T2" fmla="*/ 8 w 21"/>
              <a:gd name="T3" fmla="*/ 4 h 138"/>
              <a:gd name="T4" fmla="*/ 5 w 21"/>
              <a:gd name="T5" fmla="*/ 8 h 138"/>
              <a:gd name="T6" fmla="*/ 5 w 21"/>
              <a:gd name="T7" fmla="*/ 13 h 138"/>
              <a:gd name="T8" fmla="*/ 9 w 21"/>
              <a:gd name="T9" fmla="*/ 15 h 138"/>
              <a:gd name="T10" fmla="*/ 2 w 21"/>
              <a:gd name="T11" fmla="*/ 22 h 138"/>
              <a:gd name="T12" fmla="*/ 4 w 21"/>
              <a:gd name="T13" fmla="*/ 29 h 138"/>
              <a:gd name="T14" fmla="*/ 0 w 21"/>
              <a:gd name="T15" fmla="*/ 43 h 138"/>
              <a:gd name="T16" fmla="*/ 2 w 21"/>
              <a:gd name="T17" fmla="*/ 52 h 138"/>
              <a:gd name="T18" fmla="*/ 2 w 21"/>
              <a:gd name="T19" fmla="*/ 53 h 138"/>
              <a:gd name="T20" fmla="*/ 1 w 21"/>
              <a:gd name="T21" fmla="*/ 62 h 138"/>
              <a:gd name="T22" fmla="*/ 1 w 21"/>
              <a:gd name="T23" fmla="*/ 63 h 138"/>
              <a:gd name="T24" fmla="*/ 1 w 21"/>
              <a:gd name="T25" fmla="*/ 66 h 138"/>
              <a:gd name="T26" fmla="*/ 2 w 21"/>
              <a:gd name="T27" fmla="*/ 66 h 138"/>
              <a:gd name="T28" fmla="*/ 5 w 21"/>
              <a:gd name="T29" fmla="*/ 67 h 138"/>
              <a:gd name="T30" fmla="*/ 6 w 21"/>
              <a:gd name="T31" fmla="*/ 70 h 138"/>
              <a:gd name="T32" fmla="*/ 8 w 21"/>
              <a:gd name="T33" fmla="*/ 73 h 138"/>
              <a:gd name="T34" fmla="*/ 13 w 21"/>
              <a:gd name="T35" fmla="*/ 74 h 138"/>
              <a:gd name="T36" fmla="*/ 15 w 21"/>
              <a:gd name="T37" fmla="*/ 77 h 138"/>
              <a:gd name="T38" fmla="*/ 13 w 21"/>
              <a:gd name="T39" fmla="*/ 83 h 138"/>
              <a:gd name="T40" fmla="*/ 19 w 21"/>
              <a:gd name="T41" fmla="*/ 92 h 138"/>
              <a:gd name="T42" fmla="*/ 21 w 21"/>
              <a:gd name="T43" fmla="*/ 94 h 138"/>
              <a:gd name="T44" fmla="*/ 21 w 21"/>
              <a:gd name="T45" fmla="*/ 101 h 138"/>
              <a:gd name="T46" fmla="*/ 20 w 21"/>
              <a:gd name="T47" fmla="*/ 104 h 138"/>
              <a:gd name="T48" fmla="*/ 19 w 21"/>
              <a:gd name="T49" fmla="*/ 109 h 138"/>
              <a:gd name="T50" fmla="*/ 16 w 21"/>
              <a:gd name="T51" fmla="*/ 112 h 138"/>
              <a:gd name="T52" fmla="*/ 15 w 21"/>
              <a:gd name="T53" fmla="*/ 116 h 138"/>
              <a:gd name="T54" fmla="*/ 13 w 21"/>
              <a:gd name="T55" fmla="*/ 120 h 138"/>
              <a:gd name="T56" fmla="*/ 16 w 21"/>
              <a:gd name="T57" fmla="*/ 126 h 138"/>
              <a:gd name="T58" fmla="*/ 19 w 21"/>
              <a:gd name="T59" fmla="*/ 133 h 138"/>
              <a:gd name="T60" fmla="*/ 20 w 21"/>
              <a:gd name="T61" fmla="*/ 134 h 138"/>
              <a:gd name="T62" fmla="*/ 21 w 21"/>
              <a:gd name="T63" fmla="*/ 137 h 138"/>
              <a:gd name="T64" fmla="*/ 21 w 21"/>
              <a:gd name="T65" fmla="*/ 138 h 13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21" h="138">
                <a:moveTo>
                  <a:pt x="9" y="0"/>
                </a:moveTo>
                <a:lnTo>
                  <a:pt x="8" y="4"/>
                </a:lnTo>
                <a:lnTo>
                  <a:pt x="5" y="8"/>
                </a:lnTo>
                <a:lnTo>
                  <a:pt x="5" y="13"/>
                </a:lnTo>
                <a:lnTo>
                  <a:pt x="9" y="15"/>
                </a:lnTo>
                <a:lnTo>
                  <a:pt x="2" y="22"/>
                </a:lnTo>
                <a:lnTo>
                  <a:pt x="4" y="29"/>
                </a:lnTo>
                <a:lnTo>
                  <a:pt x="0" y="43"/>
                </a:lnTo>
                <a:lnTo>
                  <a:pt x="2" y="52"/>
                </a:lnTo>
                <a:lnTo>
                  <a:pt x="2" y="53"/>
                </a:lnTo>
                <a:lnTo>
                  <a:pt x="1" y="62"/>
                </a:lnTo>
                <a:lnTo>
                  <a:pt x="1" y="63"/>
                </a:lnTo>
                <a:lnTo>
                  <a:pt x="1" y="66"/>
                </a:lnTo>
                <a:lnTo>
                  <a:pt x="2" y="66"/>
                </a:lnTo>
                <a:lnTo>
                  <a:pt x="5" y="67"/>
                </a:lnTo>
                <a:lnTo>
                  <a:pt x="6" y="70"/>
                </a:lnTo>
                <a:lnTo>
                  <a:pt x="8" y="73"/>
                </a:lnTo>
                <a:lnTo>
                  <a:pt x="13" y="74"/>
                </a:lnTo>
                <a:lnTo>
                  <a:pt x="15" y="77"/>
                </a:lnTo>
                <a:lnTo>
                  <a:pt x="13" y="83"/>
                </a:lnTo>
                <a:lnTo>
                  <a:pt x="19" y="92"/>
                </a:lnTo>
                <a:lnTo>
                  <a:pt x="21" y="94"/>
                </a:lnTo>
                <a:lnTo>
                  <a:pt x="21" y="101"/>
                </a:lnTo>
                <a:lnTo>
                  <a:pt x="20" y="104"/>
                </a:lnTo>
                <a:lnTo>
                  <a:pt x="19" y="109"/>
                </a:lnTo>
                <a:lnTo>
                  <a:pt x="16" y="112"/>
                </a:lnTo>
                <a:lnTo>
                  <a:pt x="15" y="116"/>
                </a:lnTo>
                <a:lnTo>
                  <a:pt x="13" y="120"/>
                </a:lnTo>
                <a:lnTo>
                  <a:pt x="16" y="126"/>
                </a:lnTo>
                <a:lnTo>
                  <a:pt x="19" y="133"/>
                </a:lnTo>
                <a:lnTo>
                  <a:pt x="20" y="134"/>
                </a:lnTo>
                <a:lnTo>
                  <a:pt x="21" y="137"/>
                </a:lnTo>
                <a:lnTo>
                  <a:pt x="21" y="138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8" name="Freeform 671"/>
          <p:cNvSpPr>
            <a:spLocks/>
          </p:cNvSpPr>
          <p:nvPr/>
        </p:nvSpPr>
        <p:spPr bwMode="auto">
          <a:xfrm>
            <a:off x="4322763" y="6013450"/>
            <a:ext cx="55563" cy="207963"/>
          </a:xfrm>
          <a:custGeom>
            <a:avLst/>
            <a:gdLst>
              <a:gd name="T0" fmla="*/ 35 w 35"/>
              <a:gd name="T1" fmla="*/ 0 h 131"/>
              <a:gd name="T2" fmla="*/ 34 w 35"/>
              <a:gd name="T3" fmla="*/ 6 h 131"/>
              <a:gd name="T4" fmla="*/ 32 w 35"/>
              <a:gd name="T5" fmla="*/ 7 h 131"/>
              <a:gd name="T6" fmla="*/ 25 w 35"/>
              <a:gd name="T7" fmla="*/ 11 h 131"/>
              <a:gd name="T8" fmla="*/ 21 w 35"/>
              <a:gd name="T9" fmla="*/ 15 h 131"/>
              <a:gd name="T10" fmla="*/ 21 w 35"/>
              <a:gd name="T11" fmla="*/ 22 h 131"/>
              <a:gd name="T12" fmla="*/ 20 w 35"/>
              <a:gd name="T13" fmla="*/ 28 h 131"/>
              <a:gd name="T14" fmla="*/ 21 w 35"/>
              <a:gd name="T15" fmla="*/ 33 h 131"/>
              <a:gd name="T16" fmla="*/ 16 w 35"/>
              <a:gd name="T17" fmla="*/ 43 h 131"/>
              <a:gd name="T18" fmla="*/ 13 w 35"/>
              <a:gd name="T19" fmla="*/ 56 h 131"/>
              <a:gd name="T20" fmla="*/ 13 w 35"/>
              <a:gd name="T21" fmla="*/ 68 h 131"/>
              <a:gd name="T22" fmla="*/ 13 w 35"/>
              <a:gd name="T23" fmla="*/ 70 h 131"/>
              <a:gd name="T24" fmla="*/ 13 w 35"/>
              <a:gd name="T25" fmla="*/ 78 h 131"/>
              <a:gd name="T26" fmla="*/ 10 w 35"/>
              <a:gd name="T27" fmla="*/ 90 h 131"/>
              <a:gd name="T28" fmla="*/ 12 w 35"/>
              <a:gd name="T29" fmla="*/ 101 h 131"/>
              <a:gd name="T30" fmla="*/ 12 w 35"/>
              <a:gd name="T31" fmla="*/ 104 h 131"/>
              <a:gd name="T32" fmla="*/ 13 w 35"/>
              <a:gd name="T33" fmla="*/ 111 h 131"/>
              <a:gd name="T34" fmla="*/ 12 w 35"/>
              <a:gd name="T35" fmla="*/ 124 h 131"/>
              <a:gd name="T36" fmla="*/ 0 w 35"/>
              <a:gd name="T37" fmla="*/ 131 h 1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35" h="131">
                <a:moveTo>
                  <a:pt x="35" y="0"/>
                </a:moveTo>
                <a:lnTo>
                  <a:pt x="34" y="6"/>
                </a:lnTo>
                <a:lnTo>
                  <a:pt x="32" y="7"/>
                </a:lnTo>
                <a:lnTo>
                  <a:pt x="25" y="11"/>
                </a:lnTo>
                <a:lnTo>
                  <a:pt x="21" y="15"/>
                </a:lnTo>
                <a:lnTo>
                  <a:pt x="21" y="22"/>
                </a:lnTo>
                <a:lnTo>
                  <a:pt x="20" y="28"/>
                </a:lnTo>
                <a:lnTo>
                  <a:pt x="21" y="33"/>
                </a:lnTo>
                <a:lnTo>
                  <a:pt x="16" y="43"/>
                </a:lnTo>
                <a:lnTo>
                  <a:pt x="13" y="56"/>
                </a:lnTo>
                <a:lnTo>
                  <a:pt x="13" y="68"/>
                </a:lnTo>
                <a:lnTo>
                  <a:pt x="13" y="70"/>
                </a:lnTo>
                <a:lnTo>
                  <a:pt x="13" y="78"/>
                </a:lnTo>
                <a:lnTo>
                  <a:pt x="10" y="90"/>
                </a:lnTo>
                <a:lnTo>
                  <a:pt x="12" y="101"/>
                </a:lnTo>
                <a:lnTo>
                  <a:pt x="12" y="104"/>
                </a:lnTo>
                <a:lnTo>
                  <a:pt x="13" y="111"/>
                </a:lnTo>
                <a:lnTo>
                  <a:pt x="12" y="124"/>
                </a:lnTo>
                <a:lnTo>
                  <a:pt x="0" y="131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9" name="Freeform 672"/>
          <p:cNvSpPr>
            <a:spLocks/>
          </p:cNvSpPr>
          <p:nvPr/>
        </p:nvSpPr>
        <p:spPr bwMode="auto">
          <a:xfrm>
            <a:off x="4305301" y="5995988"/>
            <a:ext cx="20638" cy="58738"/>
          </a:xfrm>
          <a:custGeom>
            <a:avLst/>
            <a:gdLst>
              <a:gd name="T0" fmla="*/ 13 w 13"/>
              <a:gd name="T1" fmla="*/ 0 h 37"/>
              <a:gd name="T2" fmla="*/ 11 w 13"/>
              <a:gd name="T3" fmla="*/ 4 h 37"/>
              <a:gd name="T4" fmla="*/ 8 w 13"/>
              <a:gd name="T5" fmla="*/ 19 h 37"/>
              <a:gd name="T6" fmla="*/ 8 w 13"/>
              <a:gd name="T7" fmla="*/ 21 h 37"/>
              <a:gd name="T8" fmla="*/ 2 w 13"/>
              <a:gd name="T9" fmla="*/ 26 h 37"/>
              <a:gd name="T10" fmla="*/ 2 w 13"/>
              <a:gd name="T11" fmla="*/ 34 h 37"/>
              <a:gd name="T12" fmla="*/ 1 w 13"/>
              <a:gd name="T13" fmla="*/ 34 h 37"/>
              <a:gd name="T14" fmla="*/ 1 w 13"/>
              <a:gd name="T15" fmla="*/ 36 h 37"/>
              <a:gd name="T16" fmla="*/ 0 w 13"/>
              <a:gd name="T17" fmla="*/ 37 h 3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3" h="37">
                <a:moveTo>
                  <a:pt x="13" y="0"/>
                </a:moveTo>
                <a:lnTo>
                  <a:pt x="11" y="4"/>
                </a:lnTo>
                <a:lnTo>
                  <a:pt x="8" y="19"/>
                </a:lnTo>
                <a:lnTo>
                  <a:pt x="8" y="21"/>
                </a:lnTo>
                <a:lnTo>
                  <a:pt x="2" y="26"/>
                </a:lnTo>
                <a:lnTo>
                  <a:pt x="2" y="34"/>
                </a:lnTo>
                <a:lnTo>
                  <a:pt x="1" y="34"/>
                </a:lnTo>
                <a:lnTo>
                  <a:pt x="1" y="36"/>
                </a:lnTo>
                <a:lnTo>
                  <a:pt x="0" y="37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0" name="Freeform 673"/>
          <p:cNvSpPr>
            <a:spLocks/>
          </p:cNvSpPr>
          <p:nvPr/>
        </p:nvSpPr>
        <p:spPr bwMode="auto">
          <a:xfrm>
            <a:off x="4706938" y="5951538"/>
            <a:ext cx="14288" cy="31750"/>
          </a:xfrm>
          <a:custGeom>
            <a:avLst/>
            <a:gdLst>
              <a:gd name="T0" fmla="*/ 0 w 9"/>
              <a:gd name="T1" fmla="*/ 20 h 20"/>
              <a:gd name="T2" fmla="*/ 2 w 9"/>
              <a:gd name="T3" fmla="*/ 17 h 20"/>
              <a:gd name="T4" fmla="*/ 6 w 9"/>
              <a:gd name="T5" fmla="*/ 12 h 20"/>
              <a:gd name="T6" fmla="*/ 9 w 9"/>
              <a:gd name="T7" fmla="*/ 4 h 20"/>
              <a:gd name="T8" fmla="*/ 7 w 9"/>
              <a:gd name="T9" fmla="*/ 4 h 20"/>
              <a:gd name="T10" fmla="*/ 5 w 9"/>
              <a:gd name="T11" fmla="*/ 0 h 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9" h="20">
                <a:moveTo>
                  <a:pt x="0" y="20"/>
                </a:moveTo>
                <a:lnTo>
                  <a:pt x="2" y="17"/>
                </a:lnTo>
                <a:lnTo>
                  <a:pt x="6" y="12"/>
                </a:lnTo>
                <a:lnTo>
                  <a:pt x="9" y="4"/>
                </a:lnTo>
                <a:lnTo>
                  <a:pt x="7" y="4"/>
                </a:lnTo>
                <a:lnTo>
                  <a:pt x="5" y="0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1" name="Freeform 674"/>
          <p:cNvSpPr>
            <a:spLocks/>
          </p:cNvSpPr>
          <p:nvPr/>
        </p:nvSpPr>
        <p:spPr bwMode="auto">
          <a:xfrm>
            <a:off x="4659313" y="5946775"/>
            <a:ext cx="47625" cy="36513"/>
          </a:xfrm>
          <a:custGeom>
            <a:avLst/>
            <a:gdLst>
              <a:gd name="T0" fmla="*/ 30 w 30"/>
              <a:gd name="T1" fmla="*/ 23 h 23"/>
              <a:gd name="T2" fmla="*/ 22 w 30"/>
              <a:gd name="T3" fmla="*/ 19 h 23"/>
              <a:gd name="T4" fmla="*/ 15 w 30"/>
              <a:gd name="T5" fmla="*/ 18 h 23"/>
              <a:gd name="T6" fmla="*/ 10 w 30"/>
              <a:gd name="T7" fmla="*/ 20 h 23"/>
              <a:gd name="T8" fmla="*/ 9 w 30"/>
              <a:gd name="T9" fmla="*/ 19 h 23"/>
              <a:gd name="T10" fmla="*/ 6 w 30"/>
              <a:gd name="T11" fmla="*/ 11 h 23"/>
              <a:gd name="T12" fmla="*/ 0 w 30"/>
              <a:gd name="T13" fmla="*/ 0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30" h="23">
                <a:moveTo>
                  <a:pt x="30" y="23"/>
                </a:moveTo>
                <a:lnTo>
                  <a:pt x="22" y="19"/>
                </a:lnTo>
                <a:lnTo>
                  <a:pt x="15" y="18"/>
                </a:lnTo>
                <a:lnTo>
                  <a:pt x="10" y="20"/>
                </a:lnTo>
                <a:lnTo>
                  <a:pt x="9" y="19"/>
                </a:lnTo>
                <a:lnTo>
                  <a:pt x="6" y="11"/>
                </a:lnTo>
                <a:lnTo>
                  <a:pt x="0" y="0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2" name="Freeform 675"/>
          <p:cNvSpPr>
            <a:spLocks/>
          </p:cNvSpPr>
          <p:nvPr/>
        </p:nvSpPr>
        <p:spPr bwMode="auto">
          <a:xfrm>
            <a:off x="4852988" y="5411788"/>
            <a:ext cx="198438" cy="557213"/>
          </a:xfrm>
          <a:custGeom>
            <a:avLst/>
            <a:gdLst>
              <a:gd name="T0" fmla="*/ 124 w 125"/>
              <a:gd name="T1" fmla="*/ 349 h 351"/>
              <a:gd name="T2" fmla="*/ 124 w 125"/>
              <a:gd name="T3" fmla="*/ 345 h 351"/>
              <a:gd name="T4" fmla="*/ 125 w 125"/>
              <a:gd name="T5" fmla="*/ 338 h 351"/>
              <a:gd name="T6" fmla="*/ 125 w 125"/>
              <a:gd name="T7" fmla="*/ 336 h 351"/>
              <a:gd name="T8" fmla="*/ 124 w 125"/>
              <a:gd name="T9" fmla="*/ 327 h 351"/>
              <a:gd name="T10" fmla="*/ 120 w 125"/>
              <a:gd name="T11" fmla="*/ 321 h 351"/>
              <a:gd name="T12" fmla="*/ 114 w 125"/>
              <a:gd name="T13" fmla="*/ 303 h 351"/>
              <a:gd name="T14" fmla="*/ 110 w 125"/>
              <a:gd name="T15" fmla="*/ 288 h 351"/>
              <a:gd name="T16" fmla="*/ 106 w 125"/>
              <a:gd name="T17" fmla="*/ 281 h 351"/>
              <a:gd name="T18" fmla="*/ 108 w 125"/>
              <a:gd name="T19" fmla="*/ 276 h 351"/>
              <a:gd name="T20" fmla="*/ 113 w 125"/>
              <a:gd name="T21" fmla="*/ 266 h 351"/>
              <a:gd name="T22" fmla="*/ 121 w 125"/>
              <a:gd name="T23" fmla="*/ 250 h 351"/>
              <a:gd name="T24" fmla="*/ 124 w 125"/>
              <a:gd name="T25" fmla="*/ 243 h 351"/>
              <a:gd name="T26" fmla="*/ 124 w 125"/>
              <a:gd name="T27" fmla="*/ 237 h 351"/>
              <a:gd name="T28" fmla="*/ 116 w 125"/>
              <a:gd name="T29" fmla="*/ 231 h 351"/>
              <a:gd name="T30" fmla="*/ 104 w 125"/>
              <a:gd name="T31" fmla="*/ 225 h 351"/>
              <a:gd name="T32" fmla="*/ 98 w 125"/>
              <a:gd name="T33" fmla="*/ 212 h 351"/>
              <a:gd name="T34" fmla="*/ 97 w 125"/>
              <a:gd name="T35" fmla="*/ 199 h 351"/>
              <a:gd name="T36" fmla="*/ 89 w 125"/>
              <a:gd name="T37" fmla="*/ 198 h 351"/>
              <a:gd name="T38" fmla="*/ 82 w 125"/>
              <a:gd name="T39" fmla="*/ 194 h 351"/>
              <a:gd name="T40" fmla="*/ 80 w 125"/>
              <a:gd name="T41" fmla="*/ 186 h 351"/>
              <a:gd name="T42" fmla="*/ 80 w 125"/>
              <a:gd name="T43" fmla="*/ 179 h 351"/>
              <a:gd name="T44" fmla="*/ 76 w 125"/>
              <a:gd name="T45" fmla="*/ 167 h 351"/>
              <a:gd name="T46" fmla="*/ 75 w 125"/>
              <a:gd name="T47" fmla="*/ 162 h 351"/>
              <a:gd name="T48" fmla="*/ 72 w 125"/>
              <a:gd name="T49" fmla="*/ 135 h 351"/>
              <a:gd name="T50" fmla="*/ 59 w 125"/>
              <a:gd name="T51" fmla="*/ 130 h 351"/>
              <a:gd name="T52" fmla="*/ 50 w 125"/>
              <a:gd name="T53" fmla="*/ 123 h 351"/>
              <a:gd name="T54" fmla="*/ 46 w 125"/>
              <a:gd name="T55" fmla="*/ 115 h 351"/>
              <a:gd name="T56" fmla="*/ 45 w 125"/>
              <a:gd name="T57" fmla="*/ 108 h 351"/>
              <a:gd name="T58" fmla="*/ 45 w 125"/>
              <a:gd name="T59" fmla="*/ 102 h 351"/>
              <a:gd name="T60" fmla="*/ 38 w 125"/>
              <a:gd name="T61" fmla="*/ 86 h 351"/>
              <a:gd name="T62" fmla="*/ 35 w 125"/>
              <a:gd name="T63" fmla="*/ 82 h 351"/>
              <a:gd name="T64" fmla="*/ 33 w 125"/>
              <a:gd name="T65" fmla="*/ 78 h 351"/>
              <a:gd name="T66" fmla="*/ 22 w 125"/>
              <a:gd name="T67" fmla="*/ 72 h 351"/>
              <a:gd name="T68" fmla="*/ 18 w 125"/>
              <a:gd name="T69" fmla="*/ 66 h 351"/>
              <a:gd name="T70" fmla="*/ 15 w 125"/>
              <a:gd name="T71" fmla="*/ 63 h 351"/>
              <a:gd name="T72" fmla="*/ 15 w 125"/>
              <a:gd name="T73" fmla="*/ 62 h 351"/>
              <a:gd name="T74" fmla="*/ 8 w 125"/>
              <a:gd name="T75" fmla="*/ 44 h 351"/>
              <a:gd name="T76" fmla="*/ 8 w 125"/>
              <a:gd name="T77" fmla="*/ 18 h 351"/>
              <a:gd name="T78" fmla="*/ 5 w 125"/>
              <a:gd name="T79" fmla="*/ 14 h 351"/>
              <a:gd name="T80" fmla="*/ 0 w 125"/>
              <a:gd name="T81" fmla="*/ 0 h 35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</a:cxnLst>
            <a:rect l="0" t="0" r="r" b="b"/>
            <a:pathLst>
              <a:path w="125" h="351">
                <a:moveTo>
                  <a:pt x="123" y="351"/>
                </a:moveTo>
                <a:lnTo>
                  <a:pt x="124" y="349"/>
                </a:lnTo>
                <a:lnTo>
                  <a:pt x="124" y="348"/>
                </a:lnTo>
                <a:lnTo>
                  <a:pt x="124" y="345"/>
                </a:lnTo>
                <a:lnTo>
                  <a:pt x="125" y="340"/>
                </a:lnTo>
                <a:lnTo>
                  <a:pt x="125" y="338"/>
                </a:lnTo>
                <a:lnTo>
                  <a:pt x="125" y="337"/>
                </a:lnTo>
                <a:lnTo>
                  <a:pt x="125" y="336"/>
                </a:lnTo>
                <a:lnTo>
                  <a:pt x="124" y="330"/>
                </a:lnTo>
                <a:lnTo>
                  <a:pt x="124" y="327"/>
                </a:lnTo>
                <a:lnTo>
                  <a:pt x="123" y="323"/>
                </a:lnTo>
                <a:lnTo>
                  <a:pt x="120" y="321"/>
                </a:lnTo>
                <a:lnTo>
                  <a:pt x="116" y="310"/>
                </a:lnTo>
                <a:lnTo>
                  <a:pt x="114" y="303"/>
                </a:lnTo>
                <a:lnTo>
                  <a:pt x="112" y="291"/>
                </a:lnTo>
                <a:lnTo>
                  <a:pt x="110" y="288"/>
                </a:lnTo>
                <a:lnTo>
                  <a:pt x="109" y="284"/>
                </a:lnTo>
                <a:lnTo>
                  <a:pt x="106" y="281"/>
                </a:lnTo>
                <a:lnTo>
                  <a:pt x="106" y="280"/>
                </a:lnTo>
                <a:lnTo>
                  <a:pt x="108" y="276"/>
                </a:lnTo>
                <a:lnTo>
                  <a:pt x="108" y="274"/>
                </a:lnTo>
                <a:lnTo>
                  <a:pt x="113" y="266"/>
                </a:lnTo>
                <a:lnTo>
                  <a:pt x="120" y="252"/>
                </a:lnTo>
                <a:lnTo>
                  <a:pt x="121" y="250"/>
                </a:lnTo>
                <a:lnTo>
                  <a:pt x="124" y="244"/>
                </a:lnTo>
                <a:lnTo>
                  <a:pt x="124" y="243"/>
                </a:lnTo>
                <a:lnTo>
                  <a:pt x="124" y="240"/>
                </a:lnTo>
                <a:lnTo>
                  <a:pt x="124" y="237"/>
                </a:lnTo>
                <a:lnTo>
                  <a:pt x="123" y="233"/>
                </a:lnTo>
                <a:lnTo>
                  <a:pt x="116" y="231"/>
                </a:lnTo>
                <a:lnTo>
                  <a:pt x="110" y="228"/>
                </a:lnTo>
                <a:lnTo>
                  <a:pt x="104" y="225"/>
                </a:lnTo>
                <a:lnTo>
                  <a:pt x="98" y="213"/>
                </a:lnTo>
                <a:lnTo>
                  <a:pt x="98" y="212"/>
                </a:lnTo>
                <a:lnTo>
                  <a:pt x="98" y="209"/>
                </a:lnTo>
                <a:lnTo>
                  <a:pt x="97" y="199"/>
                </a:lnTo>
                <a:lnTo>
                  <a:pt x="93" y="199"/>
                </a:lnTo>
                <a:lnTo>
                  <a:pt x="89" y="198"/>
                </a:lnTo>
                <a:lnTo>
                  <a:pt x="83" y="195"/>
                </a:lnTo>
                <a:lnTo>
                  <a:pt x="82" y="194"/>
                </a:lnTo>
                <a:lnTo>
                  <a:pt x="82" y="192"/>
                </a:lnTo>
                <a:lnTo>
                  <a:pt x="80" y="186"/>
                </a:lnTo>
                <a:lnTo>
                  <a:pt x="80" y="184"/>
                </a:lnTo>
                <a:lnTo>
                  <a:pt x="80" y="179"/>
                </a:lnTo>
                <a:lnTo>
                  <a:pt x="80" y="176"/>
                </a:lnTo>
                <a:lnTo>
                  <a:pt x="76" y="167"/>
                </a:lnTo>
                <a:lnTo>
                  <a:pt x="75" y="164"/>
                </a:lnTo>
                <a:lnTo>
                  <a:pt x="75" y="162"/>
                </a:lnTo>
                <a:lnTo>
                  <a:pt x="74" y="150"/>
                </a:lnTo>
                <a:lnTo>
                  <a:pt x="72" y="135"/>
                </a:lnTo>
                <a:lnTo>
                  <a:pt x="67" y="134"/>
                </a:lnTo>
                <a:lnTo>
                  <a:pt x="59" y="130"/>
                </a:lnTo>
                <a:lnTo>
                  <a:pt x="54" y="126"/>
                </a:lnTo>
                <a:lnTo>
                  <a:pt x="50" y="123"/>
                </a:lnTo>
                <a:lnTo>
                  <a:pt x="48" y="116"/>
                </a:lnTo>
                <a:lnTo>
                  <a:pt x="46" y="115"/>
                </a:lnTo>
                <a:lnTo>
                  <a:pt x="46" y="112"/>
                </a:lnTo>
                <a:lnTo>
                  <a:pt x="45" y="108"/>
                </a:lnTo>
                <a:lnTo>
                  <a:pt x="45" y="104"/>
                </a:lnTo>
                <a:lnTo>
                  <a:pt x="45" y="102"/>
                </a:lnTo>
                <a:lnTo>
                  <a:pt x="39" y="92"/>
                </a:lnTo>
                <a:lnTo>
                  <a:pt x="38" y="86"/>
                </a:lnTo>
                <a:lnTo>
                  <a:pt x="37" y="85"/>
                </a:lnTo>
                <a:lnTo>
                  <a:pt x="35" y="82"/>
                </a:lnTo>
                <a:lnTo>
                  <a:pt x="34" y="79"/>
                </a:lnTo>
                <a:lnTo>
                  <a:pt x="33" y="78"/>
                </a:lnTo>
                <a:lnTo>
                  <a:pt x="30" y="78"/>
                </a:lnTo>
                <a:lnTo>
                  <a:pt x="22" y="72"/>
                </a:lnTo>
                <a:lnTo>
                  <a:pt x="20" y="71"/>
                </a:lnTo>
                <a:lnTo>
                  <a:pt x="18" y="66"/>
                </a:lnTo>
                <a:lnTo>
                  <a:pt x="16" y="64"/>
                </a:lnTo>
                <a:lnTo>
                  <a:pt x="15" y="63"/>
                </a:lnTo>
                <a:lnTo>
                  <a:pt x="15" y="63"/>
                </a:lnTo>
                <a:lnTo>
                  <a:pt x="15" y="62"/>
                </a:lnTo>
                <a:lnTo>
                  <a:pt x="11" y="55"/>
                </a:lnTo>
                <a:lnTo>
                  <a:pt x="8" y="44"/>
                </a:lnTo>
                <a:lnTo>
                  <a:pt x="9" y="26"/>
                </a:lnTo>
                <a:lnTo>
                  <a:pt x="8" y="18"/>
                </a:lnTo>
                <a:lnTo>
                  <a:pt x="5" y="15"/>
                </a:lnTo>
                <a:lnTo>
                  <a:pt x="5" y="14"/>
                </a:lnTo>
                <a:lnTo>
                  <a:pt x="4" y="7"/>
                </a:lnTo>
                <a:lnTo>
                  <a:pt x="0" y="0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3" name="Freeform 676"/>
          <p:cNvSpPr>
            <a:spLocks/>
          </p:cNvSpPr>
          <p:nvPr/>
        </p:nvSpPr>
        <p:spPr bwMode="auto">
          <a:xfrm>
            <a:off x="4471988" y="5791200"/>
            <a:ext cx="58738" cy="163513"/>
          </a:xfrm>
          <a:custGeom>
            <a:avLst/>
            <a:gdLst>
              <a:gd name="T0" fmla="*/ 37 w 37"/>
              <a:gd name="T1" fmla="*/ 103 h 103"/>
              <a:gd name="T2" fmla="*/ 37 w 37"/>
              <a:gd name="T3" fmla="*/ 101 h 103"/>
              <a:gd name="T4" fmla="*/ 34 w 37"/>
              <a:gd name="T5" fmla="*/ 98 h 103"/>
              <a:gd name="T6" fmla="*/ 26 w 37"/>
              <a:gd name="T7" fmla="*/ 98 h 103"/>
              <a:gd name="T8" fmla="*/ 20 w 37"/>
              <a:gd name="T9" fmla="*/ 97 h 103"/>
              <a:gd name="T10" fmla="*/ 20 w 37"/>
              <a:gd name="T11" fmla="*/ 93 h 103"/>
              <a:gd name="T12" fmla="*/ 23 w 37"/>
              <a:gd name="T13" fmla="*/ 87 h 103"/>
              <a:gd name="T14" fmla="*/ 23 w 37"/>
              <a:gd name="T15" fmla="*/ 86 h 103"/>
              <a:gd name="T16" fmla="*/ 26 w 37"/>
              <a:gd name="T17" fmla="*/ 80 h 103"/>
              <a:gd name="T18" fmla="*/ 26 w 37"/>
              <a:gd name="T19" fmla="*/ 72 h 103"/>
              <a:gd name="T20" fmla="*/ 24 w 37"/>
              <a:gd name="T21" fmla="*/ 68 h 103"/>
              <a:gd name="T22" fmla="*/ 20 w 37"/>
              <a:gd name="T23" fmla="*/ 61 h 103"/>
              <a:gd name="T24" fmla="*/ 23 w 37"/>
              <a:gd name="T25" fmla="*/ 56 h 103"/>
              <a:gd name="T26" fmla="*/ 23 w 37"/>
              <a:gd name="T27" fmla="*/ 54 h 103"/>
              <a:gd name="T28" fmla="*/ 24 w 37"/>
              <a:gd name="T29" fmla="*/ 45 h 103"/>
              <a:gd name="T30" fmla="*/ 24 w 37"/>
              <a:gd name="T31" fmla="*/ 37 h 103"/>
              <a:gd name="T32" fmla="*/ 24 w 37"/>
              <a:gd name="T33" fmla="*/ 35 h 103"/>
              <a:gd name="T34" fmla="*/ 26 w 37"/>
              <a:gd name="T35" fmla="*/ 31 h 103"/>
              <a:gd name="T36" fmla="*/ 26 w 37"/>
              <a:gd name="T37" fmla="*/ 30 h 103"/>
              <a:gd name="T38" fmla="*/ 20 w 37"/>
              <a:gd name="T39" fmla="*/ 28 h 103"/>
              <a:gd name="T40" fmla="*/ 20 w 37"/>
              <a:gd name="T41" fmla="*/ 26 h 103"/>
              <a:gd name="T42" fmla="*/ 17 w 37"/>
              <a:gd name="T43" fmla="*/ 19 h 103"/>
              <a:gd name="T44" fmla="*/ 16 w 37"/>
              <a:gd name="T45" fmla="*/ 19 h 103"/>
              <a:gd name="T46" fmla="*/ 13 w 37"/>
              <a:gd name="T47" fmla="*/ 18 h 103"/>
              <a:gd name="T48" fmla="*/ 11 w 37"/>
              <a:gd name="T49" fmla="*/ 18 h 103"/>
              <a:gd name="T50" fmla="*/ 9 w 37"/>
              <a:gd name="T51" fmla="*/ 16 h 103"/>
              <a:gd name="T52" fmla="*/ 9 w 37"/>
              <a:gd name="T53" fmla="*/ 15 h 103"/>
              <a:gd name="T54" fmla="*/ 8 w 37"/>
              <a:gd name="T55" fmla="*/ 12 h 103"/>
              <a:gd name="T56" fmla="*/ 8 w 37"/>
              <a:gd name="T57" fmla="*/ 11 h 103"/>
              <a:gd name="T58" fmla="*/ 7 w 37"/>
              <a:gd name="T59" fmla="*/ 11 h 103"/>
              <a:gd name="T60" fmla="*/ 1 w 37"/>
              <a:gd name="T61" fmla="*/ 5 h 103"/>
              <a:gd name="T62" fmla="*/ 0 w 37"/>
              <a:gd name="T63" fmla="*/ 3 h 103"/>
              <a:gd name="T64" fmla="*/ 0 w 37"/>
              <a:gd name="T65" fmla="*/ 3 h 103"/>
              <a:gd name="T66" fmla="*/ 0 w 37"/>
              <a:gd name="T67" fmla="*/ 1 h 103"/>
              <a:gd name="T68" fmla="*/ 0 w 37"/>
              <a:gd name="T69" fmla="*/ 0 h 10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</a:cxnLst>
            <a:rect l="0" t="0" r="r" b="b"/>
            <a:pathLst>
              <a:path w="37" h="103">
                <a:moveTo>
                  <a:pt x="37" y="103"/>
                </a:moveTo>
                <a:lnTo>
                  <a:pt x="37" y="101"/>
                </a:lnTo>
                <a:lnTo>
                  <a:pt x="34" y="98"/>
                </a:lnTo>
                <a:lnTo>
                  <a:pt x="26" y="98"/>
                </a:lnTo>
                <a:lnTo>
                  <a:pt x="20" y="97"/>
                </a:lnTo>
                <a:lnTo>
                  <a:pt x="20" y="93"/>
                </a:lnTo>
                <a:lnTo>
                  <a:pt x="23" y="87"/>
                </a:lnTo>
                <a:lnTo>
                  <a:pt x="23" y="86"/>
                </a:lnTo>
                <a:lnTo>
                  <a:pt x="26" y="80"/>
                </a:lnTo>
                <a:lnTo>
                  <a:pt x="26" y="72"/>
                </a:lnTo>
                <a:lnTo>
                  <a:pt x="24" y="68"/>
                </a:lnTo>
                <a:lnTo>
                  <a:pt x="20" y="61"/>
                </a:lnTo>
                <a:lnTo>
                  <a:pt x="23" y="56"/>
                </a:lnTo>
                <a:lnTo>
                  <a:pt x="23" y="54"/>
                </a:lnTo>
                <a:lnTo>
                  <a:pt x="24" y="45"/>
                </a:lnTo>
                <a:lnTo>
                  <a:pt x="24" y="37"/>
                </a:lnTo>
                <a:lnTo>
                  <a:pt x="24" y="35"/>
                </a:lnTo>
                <a:lnTo>
                  <a:pt x="26" y="31"/>
                </a:lnTo>
                <a:lnTo>
                  <a:pt x="26" y="30"/>
                </a:lnTo>
                <a:lnTo>
                  <a:pt x="20" y="28"/>
                </a:lnTo>
                <a:lnTo>
                  <a:pt x="20" y="26"/>
                </a:lnTo>
                <a:lnTo>
                  <a:pt x="17" y="19"/>
                </a:lnTo>
                <a:lnTo>
                  <a:pt x="16" y="19"/>
                </a:lnTo>
                <a:lnTo>
                  <a:pt x="13" y="18"/>
                </a:lnTo>
                <a:lnTo>
                  <a:pt x="11" y="18"/>
                </a:lnTo>
                <a:lnTo>
                  <a:pt x="9" y="16"/>
                </a:lnTo>
                <a:lnTo>
                  <a:pt x="9" y="15"/>
                </a:lnTo>
                <a:lnTo>
                  <a:pt x="8" y="12"/>
                </a:lnTo>
                <a:lnTo>
                  <a:pt x="8" y="11"/>
                </a:lnTo>
                <a:lnTo>
                  <a:pt x="7" y="11"/>
                </a:lnTo>
                <a:lnTo>
                  <a:pt x="1" y="5"/>
                </a:lnTo>
                <a:lnTo>
                  <a:pt x="0" y="3"/>
                </a:lnTo>
                <a:lnTo>
                  <a:pt x="0" y="3"/>
                </a:lnTo>
                <a:lnTo>
                  <a:pt x="0" y="1"/>
                </a:lnTo>
                <a:lnTo>
                  <a:pt x="0" y="0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4" name="Freeform 677"/>
          <p:cNvSpPr>
            <a:spLocks/>
          </p:cNvSpPr>
          <p:nvPr/>
        </p:nvSpPr>
        <p:spPr bwMode="auto">
          <a:xfrm>
            <a:off x="5337176" y="5951538"/>
            <a:ext cx="15875" cy="1588"/>
          </a:xfrm>
          <a:custGeom>
            <a:avLst/>
            <a:gdLst>
              <a:gd name="T0" fmla="*/ 0 w 10"/>
              <a:gd name="T1" fmla="*/ 1 h 1"/>
              <a:gd name="T2" fmla="*/ 2 w 10"/>
              <a:gd name="T3" fmla="*/ 1 h 1"/>
              <a:gd name="T4" fmla="*/ 3 w 10"/>
              <a:gd name="T5" fmla="*/ 1 h 1"/>
              <a:gd name="T6" fmla="*/ 5 w 10"/>
              <a:gd name="T7" fmla="*/ 0 h 1"/>
              <a:gd name="T8" fmla="*/ 6 w 10"/>
              <a:gd name="T9" fmla="*/ 0 h 1"/>
              <a:gd name="T10" fmla="*/ 10 w 10"/>
              <a:gd name="T11" fmla="*/ 0 h 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0" h="1">
                <a:moveTo>
                  <a:pt x="0" y="1"/>
                </a:moveTo>
                <a:lnTo>
                  <a:pt x="2" y="1"/>
                </a:lnTo>
                <a:lnTo>
                  <a:pt x="3" y="1"/>
                </a:lnTo>
                <a:lnTo>
                  <a:pt x="5" y="0"/>
                </a:lnTo>
                <a:lnTo>
                  <a:pt x="6" y="0"/>
                </a:lnTo>
                <a:lnTo>
                  <a:pt x="10" y="0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5" name="Freeform 678"/>
          <p:cNvSpPr>
            <a:spLocks/>
          </p:cNvSpPr>
          <p:nvPr/>
        </p:nvSpPr>
        <p:spPr bwMode="auto">
          <a:xfrm>
            <a:off x="5370513" y="5946775"/>
            <a:ext cx="25400" cy="1588"/>
          </a:xfrm>
          <a:custGeom>
            <a:avLst/>
            <a:gdLst>
              <a:gd name="T0" fmla="*/ 0 w 16"/>
              <a:gd name="T1" fmla="*/ 0 h 1"/>
              <a:gd name="T2" fmla="*/ 8 w 16"/>
              <a:gd name="T3" fmla="*/ 1 h 1"/>
              <a:gd name="T4" fmla="*/ 12 w 16"/>
              <a:gd name="T5" fmla="*/ 0 h 1"/>
              <a:gd name="T6" fmla="*/ 15 w 16"/>
              <a:gd name="T7" fmla="*/ 0 h 1"/>
              <a:gd name="T8" fmla="*/ 16 w 16"/>
              <a:gd name="T9" fmla="*/ 0 h 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6" h="1">
                <a:moveTo>
                  <a:pt x="0" y="0"/>
                </a:moveTo>
                <a:lnTo>
                  <a:pt x="8" y="1"/>
                </a:lnTo>
                <a:lnTo>
                  <a:pt x="12" y="0"/>
                </a:lnTo>
                <a:lnTo>
                  <a:pt x="15" y="0"/>
                </a:lnTo>
                <a:lnTo>
                  <a:pt x="16" y="0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6" name="Freeform 679"/>
          <p:cNvSpPr>
            <a:spLocks/>
          </p:cNvSpPr>
          <p:nvPr/>
        </p:nvSpPr>
        <p:spPr bwMode="auto">
          <a:xfrm>
            <a:off x="5402263" y="5916613"/>
            <a:ext cx="4763" cy="12700"/>
          </a:xfrm>
          <a:custGeom>
            <a:avLst/>
            <a:gdLst>
              <a:gd name="T0" fmla="*/ 3 w 3"/>
              <a:gd name="T1" fmla="*/ 8 h 8"/>
              <a:gd name="T2" fmla="*/ 2 w 3"/>
              <a:gd name="T3" fmla="*/ 4 h 8"/>
              <a:gd name="T4" fmla="*/ 0 w 3"/>
              <a:gd name="T5" fmla="*/ 3 h 8"/>
              <a:gd name="T6" fmla="*/ 0 w 3"/>
              <a:gd name="T7" fmla="*/ 0 h 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" h="8">
                <a:moveTo>
                  <a:pt x="3" y="8"/>
                </a:moveTo>
                <a:lnTo>
                  <a:pt x="2" y="4"/>
                </a:lnTo>
                <a:lnTo>
                  <a:pt x="0" y="3"/>
                </a:lnTo>
                <a:lnTo>
                  <a:pt x="0" y="0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7" name="Freeform 680"/>
          <p:cNvSpPr>
            <a:spLocks/>
          </p:cNvSpPr>
          <p:nvPr/>
        </p:nvSpPr>
        <p:spPr bwMode="auto">
          <a:xfrm>
            <a:off x="4932363" y="5888038"/>
            <a:ext cx="30163" cy="36513"/>
          </a:xfrm>
          <a:custGeom>
            <a:avLst/>
            <a:gdLst>
              <a:gd name="T0" fmla="*/ 0 w 19"/>
              <a:gd name="T1" fmla="*/ 0 h 23"/>
              <a:gd name="T2" fmla="*/ 6 w 19"/>
              <a:gd name="T3" fmla="*/ 3 h 23"/>
              <a:gd name="T4" fmla="*/ 13 w 19"/>
              <a:gd name="T5" fmla="*/ 6 h 23"/>
              <a:gd name="T6" fmla="*/ 17 w 19"/>
              <a:gd name="T7" fmla="*/ 7 h 23"/>
              <a:gd name="T8" fmla="*/ 18 w 19"/>
              <a:gd name="T9" fmla="*/ 12 h 23"/>
              <a:gd name="T10" fmla="*/ 19 w 19"/>
              <a:gd name="T11" fmla="*/ 18 h 23"/>
              <a:gd name="T12" fmla="*/ 19 w 19"/>
              <a:gd name="T13" fmla="*/ 19 h 23"/>
              <a:gd name="T14" fmla="*/ 15 w 19"/>
              <a:gd name="T15" fmla="*/ 23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9" h="23">
                <a:moveTo>
                  <a:pt x="0" y="0"/>
                </a:moveTo>
                <a:lnTo>
                  <a:pt x="6" y="3"/>
                </a:lnTo>
                <a:lnTo>
                  <a:pt x="13" y="6"/>
                </a:lnTo>
                <a:lnTo>
                  <a:pt x="17" y="7"/>
                </a:lnTo>
                <a:lnTo>
                  <a:pt x="18" y="12"/>
                </a:lnTo>
                <a:lnTo>
                  <a:pt x="19" y="18"/>
                </a:lnTo>
                <a:lnTo>
                  <a:pt x="19" y="19"/>
                </a:lnTo>
                <a:lnTo>
                  <a:pt x="15" y="23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8" name="Line 681"/>
          <p:cNvSpPr>
            <a:spLocks noChangeShapeType="1"/>
          </p:cNvSpPr>
          <p:nvPr/>
        </p:nvSpPr>
        <p:spPr bwMode="auto">
          <a:xfrm>
            <a:off x="5399088" y="5875338"/>
            <a:ext cx="0" cy="7938"/>
          </a:xfrm>
          <a:prstGeom prst="line">
            <a:avLst/>
          </a:pr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9" name="Freeform 682"/>
          <p:cNvSpPr>
            <a:spLocks/>
          </p:cNvSpPr>
          <p:nvPr/>
        </p:nvSpPr>
        <p:spPr bwMode="auto">
          <a:xfrm>
            <a:off x="4819651" y="5834063"/>
            <a:ext cx="63500" cy="17463"/>
          </a:xfrm>
          <a:custGeom>
            <a:avLst/>
            <a:gdLst>
              <a:gd name="T0" fmla="*/ 40 w 40"/>
              <a:gd name="T1" fmla="*/ 11 h 11"/>
              <a:gd name="T2" fmla="*/ 36 w 40"/>
              <a:gd name="T3" fmla="*/ 10 h 11"/>
              <a:gd name="T4" fmla="*/ 33 w 40"/>
              <a:gd name="T5" fmla="*/ 7 h 11"/>
              <a:gd name="T6" fmla="*/ 28 w 40"/>
              <a:gd name="T7" fmla="*/ 7 h 11"/>
              <a:gd name="T8" fmla="*/ 21 w 40"/>
              <a:gd name="T9" fmla="*/ 6 h 11"/>
              <a:gd name="T10" fmla="*/ 19 w 40"/>
              <a:gd name="T11" fmla="*/ 7 h 11"/>
              <a:gd name="T12" fmla="*/ 13 w 40"/>
              <a:gd name="T13" fmla="*/ 8 h 11"/>
              <a:gd name="T14" fmla="*/ 10 w 40"/>
              <a:gd name="T15" fmla="*/ 3 h 11"/>
              <a:gd name="T16" fmla="*/ 9 w 40"/>
              <a:gd name="T17" fmla="*/ 0 h 11"/>
              <a:gd name="T18" fmla="*/ 0 w 40"/>
              <a:gd name="T19" fmla="*/ 1 h 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40" h="11">
                <a:moveTo>
                  <a:pt x="40" y="11"/>
                </a:moveTo>
                <a:lnTo>
                  <a:pt x="36" y="10"/>
                </a:lnTo>
                <a:lnTo>
                  <a:pt x="33" y="7"/>
                </a:lnTo>
                <a:lnTo>
                  <a:pt x="28" y="7"/>
                </a:lnTo>
                <a:lnTo>
                  <a:pt x="21" y="6"/>
                </a:lnTo>
                <a:lnTo>
                  <a:pt x="19" y="7"/>
                </a:lnTo>
                <a:lnTo>
                  <a:pt x="13" y="8"/>
                </a:lnTo>
                <a:lnTo>
                  <a:pt x="10" y="3"/>
                </a:lnTo>
                <a:lnTo>
                  <a:pt x="9" y="0"/>
                </a:lnTo>
                <a:lnTo>
                  <a:pt x="0" y="1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0" name="Freeform 683"/>
          <p:cNvSpPr>
            <a:spLocks/>
          </p:cNvSpPr>
          <p:nvPr/>
        </p:nvSpPr>
        <p:spPr bwMode="auto">
          <a:xfrm>
            <a:off x="4752976" y="5826125"/>
            <a:ext cx="12700" cy="9525"/>
          </a:xfrm>
          <a:custGeom>
            <a:avLst/>
            <a:gdLst>
              <a:gd name="T0" fmla="*/ 8 w 8"/>
              <a:gd name="T1" fmla="*/ 6 h 6"/>
              <a:gd name="T2" fmla="*/ 7 w 8"/>
              <a:gd name="T3" fmla="*/ 1 h 6"/>
              <a:gd name="T4" fmla="*/ 0 w 8"/>
              <a:gd name="T5" fmla="*/ 0 h 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8" h="6">
                <a:moveTo>
                  <a:pt x="8" y="6"/>
                </a:moveTo>
                <a:lnTo>
                  <a:pt x="7" y="1"/>
                </a:lnTo>
                <a:lnTo>
                  <a:pt x="0" y="0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1" name="Freeform 684"/>
          <p:cNvSpPr>
            <a:spLocks/>
          </p:cNvSpPr>
          <p:nvPr/>
        </p:nvSpPr>
        <p:spPr bwMode="auto">
          <a:xfrm>
            <a:off x="4848226" y="5665788"/>
            <a:ext cx="53975" cy="144463"/>
          </a:xfrm>
          <a:custGeom>
            <a:avLst/>
            <a:gdLst>
              <a:gd name="T0" fmla="*/ 25 w 34"/>
              <a:gd name="T1" fmla="*/ 91 h 91"/>
              <a:gd name="T2" fmla="*/ 26 w 34"/>
              <a:gd name="T3" fmla="*/ 88 h 91"/>
              <a:gd name="T4" fmla="*/ 29 w 34"/>
              <a:gd name="T5" fmla="*/ 86 h 91"/>
              <a:gd name="T6" fmla="*/ 30 w 34"/>
              <a:gd name="T7" fmla="*/ 84 h 91"/>
              <a:gd name="T8" fmla="*/ 33 w 34"/>
              <a:gd name="T9" fmla="*/ 82 h 91"/>
              <a:gd name="T10" fmla="*/ 34 w 34"/>
              <a:gd name="T11" fmla="*/ 75 h 91"/>
              <a:gd name="T12" fmla="*/ 34 w 34"/>
              <a:gd name="T13" fmla="*/ 62 h 91"/>
              <a:gd name="T14" fmla="*/ 33 w 34"/>
              <a:gd name="T15" fmla="*/ 58 h 91"/>
              <a:gd name="T16" fmla="*/ 31 w 34"/>
              <a:gd name="T17" fmla="*/ 52 h 91"/>
              <a:gd name="T18" fmla="*/ 27 w 34"/>
              <a:gd name="T19" fmla="*/ 46 h 91"/>
              <a:gd name="T20" fmla="*/ 29 w 34"/>
              <a:gd name="T21" fmla="*/ 45 h 91"/>
              <a:gd name="T22" fmla="*/ 29 w 34"/>
              <a:gd name="T23" fmla="*/ 43 h 91"/>
              <a:gd name="T24" fmla="*/ 31 w 34"/>
              <a:gd name="T25" fmla="*/ 31 h 91"/>
              <a:gd name="T26" fmla="*/ 29 w 34"/>
              <a:gd name="T27" fmla="*/ 28 h 91"/>
              <a:gd name="T28" fmla="*/ 26 w 34"/>
              <a:gd name="T29" fmla="*/ 26 h 91"/>
              <a:gd name="T30" fmla="*/ 25 w 34"/>
              <a:gd name="T31" fmla="*/ 19 h 91"/>
              <a:gd name="T32" fmla="*/ 19 w 34"/>
              <a:gd name="T33" fmla="*/ 16 h 91"/>
              <a:gd name="T34" fmla="*/ 16 w 34"/>
              <a:gd name="T35" fmla="*/ 11 h 91"/>
              <a:gd name="T36" fmla="*/ 11 w 34"/>
              <a:gd name="T37" fmla="*/ 9 h 91"/>
              <a:gd name="T38" fmla="*/ 10 w 34"/>
              <a:gd name="T39" fmla="*/ 8 h 91"/>
              <a:gd name="T40" fmla="*/ 6 w 34"/>
              <a:gd name="T41" fmla="*/ 9 h 91"/>
              <a:gd name="T42" fmla="*/ 3 w 34"/>
              <a:gd name="T43" fmla="*/ 9 h 91"/>
              <a:gd name="T44" fmla="*/ 1 w 34"/>
              <a:gd name="T45" fmla="*/ 8 h 91"/>
              <a:gd name="T46" fmla="*/ 0 w 34"/>
              <a:gd name="T47" fmla="*/ 4 h 91"/>
              <a:gd name="T48" fmla="*/ 1 w 34"/>
              <a:gd name="T49" fmla="*/ 0 h 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</a:cxnLst>
            <a:rect l="0" t="0" r="r" b="b"/>
            <a:pathLst>
              <a:path w="34" h="91">
                <a:moveTo>
                  <a:pt x="25" y="91"/>
                </a:moveTo>
                <a:lnTo>
                  <a:pt x="26" y="88"/>
                </a:lnTo>
                <a:lnTo>
                  <a:pt x="29" y="86"/>
                </a:lnTo>
                <a:lnTo>
                  <a:pt x="30" y="84"/>
                </a:lnTo>
                <a:lnTo>
                  <a:pt x="33" y="82"/>
                </a:lnTo>
                <a:lnTo>
                  <a:pt x="34" y="75"/>
                </a:lnTo>
                <a:lnTo>
                  <a:pt x="34" y="62"/>
                </a:lnTo>
                <a:lnTo>
                  <a:pt x="33" y="58"/>
                </a:lnTo>
                <a:lnTo>
                  <a:pt x="31" y="52"/>
                </a:lnTo>
                <a:lnTo>
                  <a:pt x="27" y="46"/>
                </a:lnTo>
                <a:lnTo>
                  <a:pt x="29" y="45"/>
                </a:lnTo>
                <a:lnTo>
                  <a:pt x="29" y="43"/>
                </a:lnTo>
                <a:lnTo>
                  <a:pt x="31" y="31"/>
                </a:lnTo>
                <a:lnTo>
                  <a:pt x="29" y="28"/>
                </a:lnTo>
                <a:lnTo>
                  <a:pt x="26" y="26"/>
                </a:lnTo>
                <a:lnTo>
                  <a:pt x="25" y="19"/>
                </a:lnTo>
                <a:lnTo>
                  <a:pt x="19" y="16"/>
                </a:lnTo>
                <a:lnTo>
                  <a:pt x="16" y="11"/>
                </a:lnTo>
                <a:lnTo>
                  <a:pt x="11" y="9"/>
                </a:lnTo>
                <a:lnTo>
                  <a:pt x="10" y="8"/>
                </a:lnTo>
                <a:lnTo>
                  <a:pt x="6" y="9"/>
                </a:lnTo>
                <a:lnTo>
                  <a:pt x="3" y="9"/>
                </a:lnTo>
                <a:lnTo>
                  <a:pt x="1" y="8"/>
                </a:lnTo>
                <a:lnTo>
                  <a:pt x="0" y="4"/>
                </a:lnTo>
                <a:lnTo>
                  <a:pt x="1" y="0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2" name="Freeform 685"/>
          <p:cNvSpPr>
            <a:spLocks/>
          </p:cNvSpPr>
          <p:nvPr/>
        </p:nvSpPr>
        <p:spPr bwMode="auto">
          <a:xfrm>
            <a:off x="5400676" y="5803900"/>
            <a:ext cx="0" cy="11113"/>
          </a:xfrm>
          <a:custGeom>
            <a:avLst/>
            <a:gdLst>
              <a:gd name="T0" fmla="*/ 0 h 7"/>
              <a:gd name="T1" fmla="*/ 4 h 7"/>
              <a:gd name="T2" fmla="*/ 7 h 7"/>
            </a:gdLst>
            <a:ahLst/>
            <a:cxnLst>
              <a:cxn ang="0">
                <a:pos x="0" y="T0"/>
              </a:cxn>
              <a:cxn ang="0">
                <a:pos x="0" y="T1"/>
              </a:cxn>
              <a:cxn ang="0">
                <a:pos x="0" y="T2"/>
              </a:cxn>
            </a:cxnLst>
            <a:rect l="0" t="0" r="r" b="b"/>
            <a:pathLst>
              <a:path h="7">
                <a:moveTo>
                  <a:pt x="0" y="0"/>
                </a:moveTo>
                <a:lnTo>
                  <a:pt x="0" y="4"/>
                </a:lnTo>
                <a:lnTo>
                  <a:pt x="0" y="7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3" name="Freeform 686"/>
          <p:cNvSpPr>
            <a:spLocks/>
          </p:cNvSpPr>
          <p:nvPr/>
        </p:nvSpPr>
        <p:spPr bwMode="auto">
          <a:xfrm>
            <a:off x="4714876" y="5795963"/>
            <a:ext cx="14288" cy="9525"/>
          </a:xfrm>
          <a:custGeom>
            <a:avLst/>
            <a:gdLst>
              <a:gd name="T0" fmla="*/ 0 w 9"/>
              <a:gd name="T1" fmla="*/ 0 h 6"/>
              <a:gd name="T2" fmla="*/ 4 w 9"/>
              <a:gd name="T3" fmla="*/ 1 h 6"/>
              <a:gd name="T4" fmla="*/ 4 w 9"/>
              <a:gd name="T5" fmla="*/ 2 h 6"/>
              <a:gd name="T6" fmla="*/ 6 w 9"/>
              <a:gd name="T7" fmla="*/ 4 h 6"/>
              <a:gd name="T8" fmla="*/ 8 w 9"/>
              <a:gd name="T9" fmla="*/ 5 h 6"/>
              <a:gd name="T10" fmla="*/ 9 w 9"/>
              <a:gd name="T11" fmla="*/ 6 h 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9" h="6">
                <a:moveTo>
                  <a:pt x="0" y="0"/>
                </a:moveTo>
                <a:lnTo>
                  <a:pt x="4" y="1"/>
                </a:lnTo>
                <a:lnTo>
                  <a:pt x="4" y="2"/>
                </a:lnTo>
                <a:lnTo>
                  <a:pt x="6" y="4"/>
                </a:lnTo>
                <a:lnTo>
                  <a:pt x="8" y="5"/>
                </a:lnTo>
                <a:lnTo>
                  <a:pt x="9" y="6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4" name="Freeform 687"/>
          <p:cNvSpPr>
            <a:spLocks/>
          </p:cNvSpPr>
          <p:nvPr/>
        </p:nvSpPr>
        <p:spPr bwMode="auto">
          <a:xfrm>
            <a:off x="4800601" y="5781675"/>
            <a:ext cx="73025" cy="33338"/>
          </a:xfrm>
          <a:custGeom>
            <a:avLst/>
            <a:gdLst>
              <a:gd name="T0" fmla="*/ 0 w 46"/>
              <a:gd name="T1" fmla="*/ 0 h 21"/>
              <a:gd name="T2" fmla="*/ 1 w 46"/>
              <a:gd name="T3" fmla="*/ 2 h 21"/>
              <a:gd name="T4" fmla="*/ 7 w 46"/>
              <a:gd name="T5" fmla="*/ 6 h 21"/>
              <a:gd name="T6" fmla="*/ 11 w 46"/>
              <a:gd name="T7" fmla="*/ 7 h 21"/>
              <a:gd name="T8" fmla="*/ 12 w 46"/>
              <a:gd name="T9" fmla="*/ 9 h 21"/>
              <a:gd name="T10" fmla="*/ 15 w 46"/>
              <a:gd name="T11" fmla="*/ 9 h 21"/>
              <a:gd name="T12" fmla="*/ 22 w 46"/>
              <a:gd name="T13" fmla="*/ 7 h 21"/>
              <a:gd name="T14" fmla="*/ 30 w 46"/>
              <a:gd name="T15" fmla="*/ 6 h 21"/>
              <a:gd name="T16" fmla="*/ 36 w 46"/>
              <a:gd name="T17" fmla="*/ 10 h 21"/>
              <a:gd name="T18" fmla="*/ 37 w 46"/>
              <a:gd name="T19" fmla="*/ 10 h 21"/>
              <a:gd name="T20" fmla="*/ 38 w 46"/>
              <a:gd name="T21" fmla="*/ 11 h 21"/>
              <a:gd name="T22" fmla="*/ 41 w 46"/>
              <a:gd name="T23" fmla="*/ 13 h 21"/>
              <a:gd name="T24" fmla="*/ 42 w 46"/>
              <a:gd name="T25" fmla="*/ 13 h 21"/>
              <a:gd name="T26" fmla="*/ 42 w 46"/>
              <a:gd name="T27" fmla="*/ 14 h 21"/>
              <a:gd name="T28" fmla="*/ 46 w 46"/>
              <a:gd name="T29" fmla="*/ 21 h 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46" h="21">
                <a:moveTo>
                  <a:pt x="0" y="0"/>
                </a:moveTo>
                <a:lnTo>
                  <a:pt x="1" y="2"/>
                </a:lnTo>
                <a:lnTo>
                  <a:pt x="7" y="6"/>
                </a:lnTo>
                <a:lnTo>
                  <a:pt x="11" y="7"/>
                </a:lnTo>
                <a:lnTo>
                  <a:pt x="12" y="9"/>
                </a:lnTo>
                <a:lnTo>
                  <a:pt x="15" y="9"/>
                </a:lnTo>
                <a:lnTo>
                  <a:pt x="22" y="7"/>
                </a:lnTo>
                <a:lnTo>
                  <a:pt x="30" y="6"/>
                </a:lnTo>
                <a:lnTo>
                  <a:pt x="36" y="10"/>
                </a:lnTo>
                <a:lnTo>
                  <a:pt x="37" y="10"/>
                </a:lnTo>
                <a:lnTo>
                  <a:pt x="38" y="11"/>
                </a:lnTo>
                <a:lnTo>
                  <a:pt x="41" y="13"/>
                </a:lnTo>
                <a:lnTo>
                  <a:pt x="42" y="13"/>
                </a:lnTo>
                <a:lnTo>
                  <a:pt x="42" y="14"/>
                </a:lnTo>
                <a:lnTo>
                  <a:pt x="46" y="21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5" name="Freeform 688"/>
          <p:cNvSpPr>
            <a:spLocks/>
          </p:cNvSpPr>
          <p:nvPr/>
        </p:nvSpPr>
        <p:spPr bwMode="auto">
          <a:xfrm>
            <a:off x="5245101" y="5726113"/>
            <a:ext cx="68263" cy="198438"/>
          </a:xfrm>
          <a:custGeom>
            <a:avLst/>
            <a:gdLst>
              <a:gd name="T0" fmla="*/ 43 w 43"/>
              <a:gd name="T1" fmla="*/ 0 h 125"/>
              <a:gd name="T2" fmla="*/ 39 w 43"/>
              <a:gd name="T3" fmla="*/ 1 h 125"/>
              <a:gd name="T4" fmla="*/ 38 w 43"/>
              <a:gd name="T5" fmla="*/ 1 h 125"/>
              <a:gd name="T6" fmla="*/ 37 w 43"/>
              <a:gd name="T7" fmla="*/ 4 h 125"/>
              <a:gd name="T8" fmla="*/ 33 w 43"/>
              <a:gd name="T9" fmla="*/ 9 h 125"/>
              <a:gd name="T10" fmla="*/ 33 w 43"/>
              <a:gd name="T11" fmla="*/ 11 h 125"/>
              <a:gd name="T12" fmla="*/ 31 w 43"/>
              <a:gd name="T13" fmla="*/ 11 h 125"/>
              <a:gd name="T14" fmla="*/ 30 w 43"/>
              <a:gd name="T15" fmla="*/ 12 h 125"/>
              <a:gd name="T16" fmla="*/ 28 w 43"/>
              <a:gd name="T17" fmla="*/ 15 h 125"/>
              <a:gd name="T18" fmla="*/ 27 w 43"/>
              <a:gd name="T19" fmla="*/ 15 h 125"/>
              <a:gd name="T20" fmla="*/ 27 w 43"/>
              <a:gd name="T21" fmla="*/ 16 h 125"/>
              <a:gd name="T22" fmla="*/ 27 w 43"/>
              <a:gd name="T23" fmla="*/ 20 h 125"/>
              <a:gd name="T24" fmla="*/ 31 w 43"/>
              <a:gd name="T25" fmla="*/ 29 h 125"/>
              <a:gd name="T26" fmla="*/ 34 w 43"/>
              <a:gd name="T27" fmla="*/ 31 h 125"/>
              <a:gd name="T28" fmla="*/ 38 w 43"/>
              <a:gd name="T29" fmla="*/ 31 h 125"/>
              <a:gd name="T30" fmla="*/ 39 w 43"/>
              <a:gd name="T31" fmla="*/ 37 h 125"/>
              <a:gd name="T32" fmla="*/ 42 w 43"/>
              <a:gd name="T33" fmla="*/ 45 h 125"/>
              <a:gd name="T34" fmla="*/ 42 w 43"/>
              <a:gd name="T35" fmla="*/ 46 h 125"/>
              <a:gd name="T36" fmla="*/ 37 w 43"/>
              <a:gd name="T37" fmla="*/ 67 h 125"/>
              <a:gd name="T38" fmla="*/ 35 w 43"/>
              <a:gd name="T39" fmla="*/ 67 h 125"/>
              <a:gd name="T40" fmla="*/ 33 w 43"/>
              <a:gd name="T41" fmla="*/ 78 h 125"/>
              <a:gd name="T42" fmla="*/ 31 w 43"/>
              <a:gd name="T43" fmla="*/ 82 h 125"/>
              <a:gd name="T44" fmla="*/ 27 w 43"/>
              <a:gd name="T45" fmla="*/ 98 h 125"/>
              <a:gd name="T46" fmla="*/ 27 w 43"/>
              <a:gd name="T47" fmla="*/ 99 h 125"/>
              <a:gd name="T48" fmla="*/ 24 w 43"/>
              <a:gd name="T49" fmla="*/ 105 h 125"/>
              <a:gd name="T50" fmla="*/ 23 w 43"/>
              <a:gd name="T51" fmla="*/ 105 h 125"/>
              <a:gd name="T52" fmla="*/ 18 w 43"/>
              <a:gd name="T53" fmla="*/ 105 h 125"/>
              <a:gd name="T54" fmla="*/ 11 w 43"/>
              <a:gd name="T55" fmla="*/ 105 h 125"/>
              <a:gd name="T56" fmla="*/ 9 w 43"/>
              <a:gd name="T57" fmla="*/ 109 h 125"/>
              <a:gd name="T58" fmla="*/ 3 w 43"/>
              <a:gd name="T59" fmla="*/ 114 h 125"/>
              <a:gd name="T60" fmla="*/ 0 w 43"/>
              <a:gd name="T61" fmla="*/ 121 h 125"/>
              <a:gd name="T62" fmla="*/ 1 w 43"/>
              <a:gd name="T63" fmla="*/ 125 h 1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43" h="125">
                <a:moveTo>
                  <a:pt x="43" y="0"/>
                </a:moveTo>
                <a:lnTo>
                  <a:pt x="39" y="1"/>
                </a:lnTo>
                <a:lnTo>
                  <a:pt x="38" y="1"/>
                </a:lnTo>
                <a:lnTo>
                  <a:pt x="37" y="4"/>
                </a:lnTo>
                <a:lnTo>
                  <a:pt x="33" y="9"/>
                </a:lnTo>
                <a:lnTo>
                  <a:pt x="33" y="11"/>
                </a:lnTo>
                <a:lnTo>
                  <a:pt x="31" y="11"/>
                </a:lnTo>
                <a:lnTo>
                  <a:pt x="30" y="12"/>
                </a:lnTo>
                <a:lnTo>
                  <a:pt x="28" y="15"/>
                </a:lnTo>
                <a:lnTo>
                  <a:pt x="27" y="15"/>
                </a:lnTo>
                <a:lnTo>
                  <a:pt x="27" y="16"/>
                </a:lnTo>
                <a:lnTo>
                  <a:pt x="27" y="20"/>
                </a:lnTo>
                <a:lnTo>
                  <a:pt x="31" y="29"/>
                </a:lnTo>
                <a:lnTo>
                  <a:pt x="34" y="31"/>
                </a:lnTo>
                <a:lnTo>
                  <a:pt x="38" y="31"/>
                </a:lnTo>
                <a:lnTo>
                  <a:pt x="39" y="37"/>
                </a:lnTo>
                <a:lnTo>
                  <a:pt x="42" y="45"/>
                </a:lnTo>
                <a:lnTo>
                  <a:pt x="42" y="46"/>
                </a:lnTo>
                <a:lnTo>
                  <a:pt x="37" y="67"/>
                </a:lnTo>
                <a:lnTo>
                  <a:pt x="35" y="67"/>
                </a:lnTo>
                <a:lnTo>
                  <a:pt x="33" y="78"/>
                </a:lnTo>
                <a:lnTo>
                  <a:pt x="31" y="82"/>
                </a:lnTo>
                <a:lnTo>
                  <a:pt x="27" y="98"/>
                </a:lnTo>
                <a:lnTo>
                  <a:pt x="27" y="99"/>
                </a:lnTo>
                <a:lnTo>
                  <a:pt x="24" y="105"/>
                </a:lnTo>
                <a:lnTo>
                  <a:pt x="23" y="105"/>
                </a:lnTo>
                <a:lnTo>
                  <a:pt x="18" y="105"/>
                </a:lnTo>
                <a:lnTo>
                  <a:pt x="11" y="105"/>
                </a:lnTo>
                <a:lnTo>
                  <a:pt x="9" y="109"/>
                </a:lnTo>
                <a:lnTo>
                  <a:pt x="3" y="114"/>
                </a:lnTo>
                <a:lnTo>
                  <a:pt x="0" y="121"/>
                </a:lnTo>
                <a:lnTo>
                  <a:pt x="1" y="125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6" name="Freeform 689"/>
          <p:cNvSpPr>
            <a:spLocks/>
          </p:cNvSpPr>
          <p:nvPr/>
        </p:nvSpPr>
        <p:spPr bwMode="auto">
          <a:xfrm>
            <a:off x="4251326" y="5695950"/>
            <a:ext cx="73025" cy="19050"/>
          </a:xfrm>
          <a:custGeom>
            <a:avLst/>
            <a:gdLst>
              <a:gd name="T0" fmla="*/ 46 w 46"/>
              <a:gd name="T1" fmla="*/ 0 h 12"/>
              <a:gd name="T2" fmla="*/ 35 w 46"/>
              <a:gd name="T3" fmla="*/ 7 h 12"/>
              <a:gd name="T4" fmla="*/ 32 w 46"/>
              <a:gd name="T5" fmla="*/ 5 h 12"/>
              <a:gd name="T6" fmla="*/ 28 w 46"/>
              <a:gd name="T7" fmla="*/ 8 h 12"/>
              <a:gd name="T8" fmla="*/ 25 w 46"/>
              <a:gd name="T9" fmla="*/ 7 h 12"/>
              <a:gd name="T10" fmla="*/ 23 w 46"/>
              <a:gd name="T11" fmla="*/ 11 h 12"/>
              <a:gd name="T12" fmla="*/ 20 w 46"/>
              <a:gd name="T13" fmla="*/ 12 h 12"/>
              <a:gd name="T14" fmla="*/ 19 w 46"/>
              <a:gd name="T15" fmla="*/ 12 h 12"/>
              <a:gd name="T16" fmla="*/ 17 w 46"/>
              <a:gd name="T17" fmla="*/ 12 h 12"/>
              <a:gd name="T18" fmla="*/ 10 w 46"/>
              <a:gd name="T19" fmla="*/ 11 h 12"/>
              <a:gd name="T20" fmla="*/ 9 w 46"/>
              <a:gd name="T21" fmla="*/ 8 h 12"/>
              <a:gd name="T22" fmla="*/ 4 w 46"/>
              <a:gd name="T23" fmla="*/ 3 h 12"/>
              <a:gd name="T24" fmla="*/ 2 w 46"/>
              <a:gd name="T25" fmla="*/ 4 h 12"/>
              <a:gd name="T26" fmla="*/ 1 w 46"/>
              <a:gd name="T27" fmla="*/ 4 h 12"/>
              <a:gd name="T28" fmla="*/ 1 w 46"/>
              <a:gd name="T29" fmla="*/ 4 h 12"/>
              <a:gd name="T30" fmla="*/ 0 w 46"/>
              <a:gd name="T31" fmla="*/ 5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46" h="12">
                <a:moveTo>
                  <a:pt x="46" y="0"/>
                </a:moveTo>
                <a:lnTo>
                  <a:pt x="35" y="7"/>
                </a:lnTo>
                <a:lnTo>
                  <a:pt x="32" y="5"/>
                </a:lnTo>
                <a:lnTo>
                  <a:pt x="28" y="8"/>
                </a:lnTo>
                <a:lnTo>
                  <a:pt x="25" y="7"/>
                </a:lnTo>
                <a:lnTo>
                  <a:pt x="23" y="11"/>
                </a:lnTo>
                <a:lnTo>
                  <a:pt x="20" y="12"/>
                </a:lnTo>
                <a:lnTo>
                  <a:pt x="19" y="12"/>
                </a:lnTo>
                <a:lnTo>
                  <a:pt x="17" y="12"/>
                </a:lnTo>
                <a:lnTo>
                  <a:pt x="10" y="11"/>
                </a:lnTo>
                <a:lnTo>
                  <a:pt x="9" y="8"/>
                </a:lnTo>
                <a:lnTo>
                  <a:pt x="4" y="3"/>
                </a:lnTo>
                <a:lnTo>
                  <a:pt x="2" y="4"/>
                </a:lnTo>
                <a:lnTo>
                  <a:pt x="1" y="4"/>
                </a:lnTo>
                <a:lnTo>
                  <a:pt x="1" y="4"/>
                </a:lnTo>
                <a:lnTo>
                  <a:pt x="0" y="5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7" name="Freeform 690"/>
          <p:cNvSpPr>
            <a:spLocks/>
          </p:cNvSpPr>
          <p:nvPr/>
        </p:nvSpPr>
        <p:spPr bwMode="auto">
          <a:xfrm>
            <a:off x="4610101" y="5672138"/>
            <a:ext cx="25400" cy="90488"/>
          </a:xfrm>
          <a:custGeom>
            <a:avLst/>
            <a:gdLst>
              <a:gd name="T0" fmla="*/ 16 w 16"/>
              <a:gd name="T1" fmla="*/ 0 h 57"/>
              <a:gd name="T2" fmla="*/ 12 w 16"/>
              <a:gd name="T3" fmla="*/ 7 h 57"/>
              <a:gd name="T4" fmla="*/ 10 w 16"/>
              <a:gd name="T5" fmla="*/ 16 h 57"/>
              <a:gd name="T6" fmla="*/ 10 w 16"/>
              <a:gd name="T7" fmla="*/ 22 h 57"/>
              <a:gd name="T8" fmla="*/ 10 w 16"/>
              <a:gd name="T9" fmla="*/ 24 h 57"/>
              <a:gd name="T10" fmla="*/ 10 w 16"/>
              <a:gd name="T11" fmla="*/ 26 h 57"/>
              <a:gd name="T12" fmla="*/ 8 w 16"/>
              <a:gd name="T13" fmla="*/ 28 h 57"/>
              <a:gd name="T14" fmla="*/ 8 w 16"/>
              <a:gd name="T15" fmla="*/ 31 h 57"/>
              <a:gd name="T16" fmla="*/ 8 w 16"/>
              <a:gd name="T17" fmla="*/ 35 h 57"/>
              <a:gd name="T18" fmla="*/ 7 w 16"/>
              <a:gd name="T19" fmla="*/ 38 h 57"/>
              <a:gd name="T20" fmla="*/ 7 w 16"/>
              <a:gd name="T21" fmla="*/ 41 h 57"/>
              <a:gd name="T22" fmla="*/ 0 w 16"/>
              <a:gd name="T23" fmla="*/ 49 h 57"/>
              <a:gd name="T24" fmla="*/ 0 w 16"/>
              <a:gd name="T25" fmla="*/ 50 h 57"/>
              <a:gd name="T26" fmla="*/ 1 w 16"/>
              <a:gd name="T27" fmla="*/ 54 h 57"/>
              <a:gd name="T28" fmla="*/ 5 w 16"/>
              <a:gd name="T29" fmla="*/ 56 h 57"/>
              <a:gd name="T30" fmla="*/ 10 w 16"/>
              <a:gd name="T31" fmla="*/ 57 h 5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16" h="57">
                <a:moveTo>
                  <a:pt x="16" y="0"/>
                </a:moveTo>
                <a:lnTo>
                  <a:pt x="12" y="7"/>
                </a:lnTo>
                <a:lnTo>
                  <a:pt x="10" y="16"/>
                </a:lnTo>
                <a:lnTo>
                  <a:pt x="10" y="22"/>
                </a:lnTo>
                <a:lnTo>
                  <a:pt x="10" y="24"/>
                </a:lnTo>
                <a:lnTo>
                  <a:pt x="10" y="26"/>
                </a:lnTo>
                <a:lnTo>
                  <a:pt x="8" y="28"/>
                </a:lnTo>
                <a:lnTo>
                  <a:pt x="8" y="31"/>
                </a:lnTo>
                <a:lnTo>
                  <a:pt x="8" y="35"/>
                </a:lnTo>
                <a:lnTo>
                  <a:pt x="7" y="38"/>
                </a:lnTo>
                <a:lnTo>
                  <a:pt x="7" y="41"/>
                </a:lnTo>
                <a:lnTo>
                  <a:pt x="0" y="49"/>
                </a:lnTo>
                <a:lnTo>
                  <a:pt x="0" y="50"/>
                </a:lnTo>
                <a:lnTo>
                  <a:pt x="1" y="54"/>
                </a:lnTo>
                <a:lnTo>
                  <a:pt x="5" y="56"/>
                </a:lnTo>
                <a:lnTo>
                  <a:pt x="10" y="57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8" name="Freeform 691"/>
          <p:cNvSpPr>
            <a:spLocks/>
          </p:cNvSpPr>
          <p:nvPr/>
        </p:nvSpPr>
        <p:spPr bwMode="auto">
          <a:xfrm>
            <a:off x="5033963" y="5594350"/>
            <a:ext cx="68263" cy="84138"/>
          </a:xfrm>
          <a:custGeom>
            <a:avLst/>
            <a:gdLst>
              <a:gd name="T0" fmla="*/ 13 w 43"/>
              <a:gd name="T1" fmla="*/ 0 h 53"/>
              <a:gd name="T2" fmla="*/ 10 w 43"/>
              <a:gd name="T3" fmla="*/ 4 h 53"/>
              <a:gd name="T4" fmla="*/ 5 w 43"/>
              <a:gd name="T5" fmla="*/ 11 h 53"/>
              <a:gd name="T6" fmla="*/ 3 w 43"/>
              <a:gd name="T7" fmla="*/ 15 h 53"/>
              <a:gd name="T8" fmla="*/ 2 w 43"/>
              <a:gd name="T9" fmla="*/ 17 h 53"/>
              <a:gd name="T10" fmla="*/ 2 w 43"/>
              <a:gd name="T11" fmla="*/ 19 h 53"/>
              <a:gd name="T12" fmla="*/ 2 w 43"/>
              <a:gd name="T13" fmla="*/ 26 h 53"/>
              <a:gd name="T14" fmla="*/ 2 w 43"/>
              <a:gd name="T15" fmla="*/ 31 h 53"/>
              <a:gd name="T16" fmla="*/ 0 w 43"/>
              <a:gd name="T17" fmla="*/ 34 h 53"/>
              <a:gd name="T18" fmla="*/ 2 w 43"/>
              <a:gd name="T19" fmla="*/ 37 h 53"/>
              <a:gd name="T20" fmla="*/ 3 w 43"/>
              <a:gd name="T21" fmla="*/ 41 h 53"/>
              <a:gd name="T22" fmla="*/ 3 w 43"/>
              <a:gd name="T23" fmla="*/ 42 h 53"/>
              <a:gd name="T24" fmla="*/ 9 w 43"/>
              <a:gd name="T25" fmla="*/ 43 h 53"/>
              <a:gd name="T26" fmla="*/ 10 w 43"/>
              <a:gd name="T27" fmla="*/ 45 h 53"/>
              <a:gd name="T28" fmla="*/ 18 w 43"/>
              <a:gd name="T29" fmla="*/ 47 h 53"/>
              <a:gd name="T30" fmla="*/ 28 w 43"/>
              <a:gd name="T31" fmla="*/ 49 h 53"/>
              <a:gd name="T32" fmla="*/ 32 w 43"/>
              <a:gd name="T33" fmla="*/ 50 h 53"/>
              <a:gd name="T34" fmla="*/ 36 w 43"/>
              <a:gd name="T35" fmla="*/ 52 h 53"/>
              <a:gd name="T36" fmla="*/ 43 w 43"/>
              <a:gd name="T37" fmla="*/ 53 h 5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43" h="53">
                <a:moveTo>
                  <a:pt x="13" y="0"/>
                </a:moveTo>
                <a:lnTo>
                  <a:pt x="10" y="4"/>
                </a:lnTo>
                <a:lnTo>
                  <a:pt x="5" y="11"/>
                </a:lnTo>
                <a:lnTo>
                  <a:pt x="3" y="15"/>
                </a:lnTo>
                <a:lnTo>
                  <a:pt x="2" y="17"/>
                </a:lnTo>
                <a:lnTo>
                  <a:pt x="2" y="19"/>
                </a:lnTo>
                <a:lnTo>
                  <a:pt x="2" y="26"/>
                </a:lnTo>
                <a:lnTo>
                  <a:pt x="2" y="31"/>
                </a:lnTo>
                <a:lnTo>
                  <a:pt x="0" y="34"/>
                </a:lnTo>
                <a:lnTo>
                  <a:pt x="2" y="37"/>
                </a:lnTo>
                <a:lnTo>
                  <a:pt x="3" y="41"/>
                </a:lnTo>
                <a:lnTo>
                  <a:pt x="3" y="42"/>
                </a:lnTo>
                <a:lnTo>
                  <a:pt x="9" y="43"/>
                </a:lnTo>
                <a:lnTo>
                  <a:pt x="10" y="45"/>
                </a:lnTo>
                <a:lnTo>
                  <a:pt x="18" y="47"/>
                </a:lnTo>
                <a:lnTo>
                  <a:pt x="28" y="49"/>
                </a:lnTo>
                <a:lnTo>
                  <a:pt x="32" y="50"/>
                </a:lnTo>
                <a:lnTo>
                  <a:pt x="36" y="52"/>
                </a:lnTo>
                <a:lnTo>
                  <a:pt x="43" y="53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9" name="Freeform 692"/>
          <p:cNvSpPr>
            <a:spLocks/>
          </p:cNvSpPr>
          <p:nvPr/>
        </p:nvSpPr>
        <p:spPr bwMode="auto">
          <a:xfrm>
            <a:off x="5054601" y="5583238"/>
            <a:ext cx="11113" cy="11113"/>
          </a:xfrm>
          <a:custGeom>
            <a:avLst/>
            <a:gdLst>
              <a:gd name="T0" fmla="*/ 0 w 7"/>
              <a:gd name="T1" fmla="*/ 7 h 7"/>
              <a:gd name="T2" fmla="*/ 2 w 7"/>
              <a:gd name="T3" fmla="*/ 7 h 7"/>
              <a:gd name="T4" fmla="*/ 5 w 7"/>
              <a:gd name="T5" fmla="*/ 3 h 7"/>
              <a:gd name="T6" fmla="*/ 7 w 7"/>
              <a:gd name="T7" fmla="*/ 0 h 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7" h="7">
                <a:moveTo>
                  <a:pt x="0" y="7"/>
                </a:moveTo>
                <a:lnTo>
                  <a:pt x="2" y="7"/>
                </a:lnTo>
                <a:lnTo>
                  <a:pt x="5" y="3"/>
                </a:lnTo>
                <a:lnTo>
                  <a:pt x="7" y="0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0" name="Freeform 693"/>
          <p:cNvSpPr>
            <a:spLocks/>
          </p:cNvSpPr>
          <p:nvPr/>
        </p:nvSpPr>
        <p:spPr bwMode="auto">
          <a:xfrm>
            <a:off x="4703763" y="5573713"/>
            <a:ext cx="103188" cy="34925"/>
          </a:xfrm>
          <a:custGeom>
            <a:avLst/>
            <a:gdLst>
              <a:gd name="T0" fmla="*/ 65 w 65"/>
              <a:gd name="T1" fmla="*/ 0 h 22"/>
              <a:gd name="T2" fmla="*/ 64 w 65"/>
              <a:gd name="T3" fmla="*/ 0 h 22"/>
              <a:gd name="T4" fmla="*/ 61 w 65"/>
              <a:gd name="T5" fmla="*/ 0 h 22"/>
              <a:gd name="T6" fmla="*/ 50 w 65"/>
              <a:gd name="T7" fmla="*/ 10 h 22"/>
              <a:gd name="T8" fmla="*/ 41 w 65"/>
              <a:gd name="T9" fmla="*/ 10 h 22"/>
              <a:gd name="T10" fmla="*/ 28 w 65"/>
              <a:gd name="T11" fmla="*/ 10 h 22"/>
              <a:gd name="T12" fmla="*/ 22 w 65"/>
              <a:gd name="T13" fmla="*/ 13 h 22"/>
              <a:gd name="T14" fmla="*/ 11 w 65"/>
              <a:gd name="T15" fmla="*/ 20 h 22"/>
              <a:gd name="T16" fmla="*/ 11 w 65"/>
              <a:gd name="T17" fmla="*/ 20 h 22"/>
              <a:gd name="T18" fmla="*/ 5 w 65"/>
              <a:gd name="T19" fmla="*/ 21 h 22"/>
              <a:gd name="T20" fmla="*/ 0 w 65"/>
              <a:gd name="T21" fmla="*/ 22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65" h="22">
                <a:moveTo>
                  <a:pt x="65" y="0"/>
                </a:moveTo>
                <a:lnTo>
                  <a:pt x="64" y="0"/>
                </a:lnTo>
                <a:lnTo>
                  <a:pt x="61" y="0"/>
                </a:lnTo>
                <a:lnTo>
                  <a:pt x="50" y="10"/>
                </a:lnTo>
                <a:lnTo>
                  <a:pt x="41" y="10"/>
                </a:lnTo>
                <a:lnTo>
                  <a:pt x="28" y="10"/>
                </a:lnTo>
                <a:lnTo>
                  <a:pt x="22" y="13"/>
                </a:lnTo>
                <a:lnTo>
                  <a:pt x="11" y="20"/>
                </a:lnTo>
                <a:lnTo>
                  <a:pt x="11" y="20"/>
                </a:lnTo>
                <a:lnTo>
                  <a:pt x="5" y="21"/>
                </a:lnTo>
                <a:lnTo>
                  <a:pt x="0" y="22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1" name="Freeform 694"/>
          <p:cNvSpPr>
            <a:spLocks/>
          </p:cNvSpPr>
          <p:nvPr/>
        </p:nvSpPr>
        <p:spPr bwMode="auto">
          <a:xfrm>
            <a:off x="5305426" y="5526088"/>
            <a:ext cx="71438" cy="92075"/>
          </a:xfrm>
          <a:custGeom>
            <a:avLst/>
            <a:gdLst>
              <a:gd name="T0" fmla="*/ 45 w 45"/>
              <a:gd name="T1" fmla="*/ 0 h 58"/>
              <a:gd name="T2" fmla="*/ 41 w 45"/>
              <a:gd name="T3" fmla="*/ 10 h 58"/>
              <a:gd name="T4" fmla="*/ 34 w 45"/>
              <a:gd name="T5" fmla="*/ 14 h 58"/>
              <a:gd name="T6" fmla="*/ 31 w 45"/>
              <a:gd name="T7" fmla="*/ 21 h 58"/>
              <a:gd name="T8" fmla="*/ 27 w 45"/>
              <a:gd name="T9" fmla="*/ 26 h 58"/>
              <a:gd name="T10" fmla="*/ 19 w 45"/>
              <a:gd name="T11" fmla="*/ 36 h 58"/>
              <a:gd name="T12" fmla="*/ 18 w 45"/>
              <a:gd name="T13" fmla="*/ 39 h 58"/>
              <a:gd name="T14" fmla="*/ 11 w 45"/>
              <a:gd name="T15" fmla="*/ 39 h 58"/>
              <a:gd name="T16" fmla="*/ 10 w 45"/>
              <a:gd name="T17" fmla="*/ 41 h 58"/>
              <a:gd name="T18" fmla="*/ 7 w 45"/>
              <a:gd name="T19" fmla="*/ 44 h 58"/>
              <a:gd name="T20" fmla="*/ 7 w 45"/>
              <a:gd name="T21" fmla="*/ 45 h 58"/>
              <a:gd name="T22" fmla="*/ 5 w 45"/>
              <a:gd name="T23" fmla="*/ 48 h 58"/>
              <a:gd name="T24" fmla="*/ 3 w 45"/>
              <a:gd name="T25" fmla="*/ 54 h 58"/>
              <a:gd name="T26" fmla="*/ 1 w 45"/>
              <a:gd name="T27" fmla="*/ 56 h 58"/>
              <a:gd name="T28" fmla="*/ 0 w 45"/>
              <a:gd name="T29" fmla="*/ 58 h 5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45" h="58">
                <a:moveTo>
                  <a:pt x="45" y="0"/>
                </a:moveTo>
                <a:lnTo>
                  <a:pt x="41" y="10"/>
                </a:lnTo>
                <a:lnTo>
                  <a:pt x="34" y="14"/>
                </a:lnTo>
                <a:lnTo>
                  <a:pt x="31" y="21"/>
                </a:lnTo>
                <a:lnTo>
                  <a:pt x="27" y="26"/>
                </a:lnTo>
                <a:lnTo>
                  <a:pt x="19" y="36"/>
                </a:lnTo>
                <a:lnTo>
                  <a:pt x="18" y="39"/>
                </a:lnTo>
                <a:lnTo>
                  <a:pt x="11" y="39"/>
                </a:lnTo>
                <a:lnTo>
                  <a:pt x="10" y="41"/>
                </a:lnTo>
                <a:lnTo>
                  <a:pt x="7" y="44"/>
                </a:lnTo>
                <a:lnTo>
                  <a:pt x="7" y="45"/>
                </a:lnTo>
                <a:lnTo>
                  <a:pt x="5" y="48"/>
                </a:lnTo>
                <a:lnTo>
                  <a:pt x="3" y="54"/>
                </a:lnTo>
                <a:lnTo>
                  <a:pt x="1" y="56"/>
                </a:lnTo>
                <a:lnTo>
                  <a:pt x="0" y="58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2" name="Freeform 695"/>
          <p:cNvSpPr>
            <a:spLocks/>
          </p:cNvSpPr>
          <p:nvPr/>
        </p:nvSpPr>
        <p:spPr bwMode="auto">
          <a:xfrm>
            <a:off x="5114926" y="5499100"/>
            <a:ext cx="14288" cy="20638"/>
          </a:xfrm>
          <a:custGeom>
            <a:avLst/>
            <a:gdLst>
              <a:gd name="T0" fmla="*/ 0 w 9"/>
              <a:gd name="T1" fmla="*/ 13 h 13"/>
              <a:gd name="T2" fmla="*/ 1 w 9"/>
              <a:gd name="T3" fmla="*/ 13 h 13"/>
              <a:gd name="T4" fmla="*/ 4 w 9"/>
              <a:gd name="T5" fmla="*/ 13 h 13"/>
              <a:gd name="T6" fmla="*/ 4 w 9"/>
              <a:gd name="T7" fmla="*/ 11 h 13"/>
              <a:gd name="T8" fmla="*/ 3 w 9"/>
              <a:gd name="T9" fmla="*/ 8 h 13"/>
              <a:gd name="T10" fmla="*/ 4 w 9"/>
              <a:gd name="T11" fmla="*/ 5 h 13"/>
              <a:gd name="T12" fmla="*/ 4 w 9"/>
              <a:gd name="T13" fmla="*/ 4 h 13"/>
              <a:gd name="T14" fmla="*/ 5 w 9"/>
              <a:gd name="T15" fmla="*/ 2 h 13"/>
              <a:gd name="T16" fmla="*/ 7 w 9"/>
              <a:gd name="T17" fmla="*/ 4 h 13"/>
              <a:gd name="T18" fmla="*/ 8 w 9"/>
              <a:gd name="T19" fmla="*/ 4 h 13"/>
              <a:gd name="T20" fmla="*/ 9 w 9"/>
              <a:gd name="T21" fmla="*/ 0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9" h="13">
                <a:moveTo>
                  <a:pt x="0" y="13"/>
                </a:moveTo>
                <a:lnTo>
                  <a:pt x="1" y="13"/>
                </a:lnTo>
                <a:lnTo>
                  <a:pt x="4" y="13"/>
                </a:lnTo>
                <a:lnTo>
                  <a:pt x="4" y="11"/>
                </a:lnTo>
                <a:lnTo>
                  <a:pt x="3" y="8"/>
                </a:lnTo>
                <a:lnTo>
                  <a:pt x="4" y="5"/>
                </a:lnTo>
                <a:lnTo>
                  <a:pt x="4" y="4"/>
                </a:lnTo>
                <a:lnTo>
                  <a:pt x="5" y="2"/>
                </a:lnTo>
                <a:lnTo>
                  <a:pt x="7" y="4"/>
                </a:lnTo>
                <a:lnTo>
                  <a:pt x="8" y="4"/>
                </a:lnTo>
                <a:lnTo>
                  <a:pt x="9" y="0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3" name="Freeform 696"/>
          <p:cNvSpPr>
            <a:spLocks/>
          </p:cNvSpPr>
          <p:nvPr/>
        </p:nvSpPr>
        <p:spPr bwMode="auto">
          <a:xfrm>
            <a:off x="5024438" y="5511800"/>
            <a:ext cx="30163" cy="82550"/>
          </a:xfrm>
          <a:custGeom>
            <a:avLst/>
            <a:gdLst>
              <a:gd name="T0" fmla="*/ 0 w 19"/>
              <a:gd name="T1" fmla="*/ 0 h 52"/>
              <a:gd name="T2" fmla="*/ 2 w 19"/>
              <a:gd name="T3" fmla="*/ 7 h 52"/>
              <a:gd name="T4" fmla="*/ 4 w 19"/>
              <a:gd name="T5" fmla="*/ 8 h 52"/>
              <a:gd name="T6" fmla="*/ 5 w 19"/>
              <a:gd name="T7" fmla="*/ 11 h 52"/>
              <a:gd name="T8" fmla="*/ 8 w 19"/>
              <a:gd name="T9" fmla="*/ 16 h 52"/>
              <a:gd name="T10" fmla="*/ 6 w 19"/>
              <a:gd name="T11" fmla="*/ 22 h 52"/>
              <a:gd name="T12" fmla="*/ 8 w 19"/>
              <a:gd name="T13" fmla="*/ 29 h 52"/>
              <a:gd name="T14" fmla="*/ 11 w 19"/>
              <a:gd name="T15" fmla="*/ 34 h 52"/>
              <a:gd name="T16" fmla="*/ 16 w 19"/>
              <a:gd name="T17" fmla="*/ 41 h 52"/>
              <a:gd name="T18" fmla="*/ 19 w 19"/>
              <a:gd name="T19" fmla="*/ 48 h 52"/>
              <a:gd name="T20" fmla="*/ 19 w 19"/>
              <a:gd name="T21" fmla="*/ 49 h 52"/>
              <a:gd name="T22" fmla="*/ 19 w 19"/>
              <a:gd name="T23" fmla="*/ 52 h 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19" h="52">
                <a:moveTo>
                  <a:pt x="0" y="0"/>
                </a:moveTo>
                <a:lnTo>
                  <a:pt x="2" y="7"/>
                </a:lnTo>
                <a:lnTo>
                  <a:pt x="4" y="8"/>
                </a:lnTo>
                <a:lnTo>
                  <a:pt x="5" y="11"/>
                </a:lnTo>
                <a:lnTo>
                  <a:pt x="8" y="16"/>
                </a:lnTo>
                <a:lnTo>
                  <a:pt x="6" y="22"/>
                </a:lnTo>
                <a:lnTo>
                  <a:pt x="8" y="29"/>
                </a:lnTo>
                <a:lnTo>
                  <a:pt x="11" y="34"/>
                </a:lnTo>
                <a:lnTo>
                  <a:pt x="16" y="41"/>
                </a:lnTo>
                <a:lnTo>
                  <a:pt x="19" y="48"/>
                </a:lnTo>
                <a:lnTo>
                  <a:pt x="19" y="49"/>
                </a:lnTo>
                <a:lnTo>
                  <a:pt x="19" y="52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4" name="Freeform 697"/>
          <p:cNvSpPr>
            <a:spLocks/>
          </p:cNvSpPr>
          <p:nvPr/>
        </p:nvSpPr>
        <p:spPr bwMode="auto">
          <a:xfrm>
            <a:off x="5092701" y="5411788"/>
            <a:ext cx="36513" cy="87313"/>
          </a:xfrm>
          <a:custGeom>
            <a:avLst/>
            <a:gdLst>
              <a:gd name="T0" fmla="*/ 23 w 23"/>
              <a:gd name="T1" fmla="*/ 55 h 55"/>
              <a:gd name="T2" fmla="*/ 22 w 23"/>
              <a:gd name="T3" fmla="*/ 53 h 55"/>
              <a:gd name="T4" fmla="*/ 19 w 23"/>
              <a:gd name="T5" fmla="*/ 51 h 55"/>
              <a:gd name="T6" fmla="*/ 19 w 23"/>
              <a:gd name="T7" fmla="*/ 47 h 55"/>
              <a:gd name="T8" fmla="*/ 19 w 23"/>
              <a:gd name="T9" fmla="*/ 45 h 55"/>
              <a:gd name="T10" fmla="*/ 18 w 23"/>
              <a:gd name="T11" fmla="*/ 42 h 55"/>
              <a:gd name="T12" fmla="*/ 14 w 23"/>
              <a:gd name="T13" fmla="*/ 40 h 55"/>
              <a:gd name="T14" fmla="*/ 13 w 23"/>
              <a:gd name="T15" fmla="*/ 36 h 55"/>
              <a:gd name="T16" fmla="*/ 10 w 23"/>
              <a:gd name="T17" fmla="*/ 32 h 55"/>
              <a:gd name="T18" fmla="*/ 11 w 23"/>
              <a:gd name="T19" fmla="*/ 26 h 55"/>
              <a:gd name="T20" fmla="*/ 13 w 23"/>
              <a:gd name="T21" fmla="*/ 23 h 55"/>
              <a:gd name="T22" fmla="*/ 4 w 23"/>
              <a:gd name="T23" fmla="*/ 11 h 55"/>
              <a:gd name="T24" fmla="*/ 2 w 23"/>
              <a:gd name="T25" fmla="*/ 11 h 55"/>
              <a:gd name="T26" fmla="*/ 3 w 23"/>
              <a:gd name="T27" fmla="*/ 6 h 55"/>
              <a:gd name="T28" fmla="*/ 0 w 23"/>
              <a:gd name="T29" fmla="*/ 0 h 5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23" h="55">
                <a:moveTo>
                  <a:pt x="23" y="55"/>
                </a:moveTo>
                <a:lnTo>
                  <a:pt x="22" y="53"/>
                </a:lnTo>
                <a:lnTo>
                  <a:pt x="19" y="51"/>
                </a:lnTo>
                <a:lnTo>
                  <a:pt x="19" y="47"/>
                </a:lnTo>
                <a:lnTo>
                  <a:pt x="19" y="45"/>
                </a:lnTo>
                <a:lnTo>
                  <a:pt x="18" y="42"/>
                </a:lnTo>
                <a:lnTo>
                  <a:pt x="14" y="40"/>
                </a:lnTo>
                <a:lnTo>
                  <a:pt x="13" y="36"/>
                </a:lnTo>
                <a:lnTo>
                  <a:pt x="10" y="32"/>
                </a:lnTo>
                <a:lnTo>
                  <a:pt x="11" y="26"/>
                </a:lnTo>
                <a:lnTo>
                  <a:pt x="13" y="23"/>
                </a:lnTo>
                <a:lnTo>
                  <a:pt x="4" y="11"/>
                </a:lnTo>
                <a:lnTo>
                  <a:pt x="2" y="11"/>
                </a:lnTo>
                <a:lnTo>
                  <a:pt x="3" y="6"/>
                </a:lnTo>
                <a:lnTo>
                  <a:pt x="0" y="0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5" name="Freeform 698"/>
          <p:cNvSpPr>
            <a:spLocks/>
          </p:cNvSpPr>
          <p:nvPr/>
        </p:nvSpPr>
        <p:spPr bwMode="auto">
          <a:xfrm>
            <a:off x="5129213" y="5470525"/>
            <a:ext cx="23813" cy="28575"/>
          </a:xfrm>
          <a:custGeom>
            <a:avLst/>
            <a:gdLst>
              <a:gd name="T0" fmla="*/ 15 w 15"/>
              <a:gd name="T1" fmla="*/ 0 h 18"/>
              <a:gd name="T2" fmla="*/ 14 w 15"/>
              <a:gd name="T3" fmla="*/ 1 h 18"/>
              <a:gd name="T4" fmla="*/ 11 w 15"/>
              <a:gd name="T5" fmla="*/ 5 h 18"/>
              <a:gd name="T6" fmla="*/ 7 w 15"/>
              <a:gd name="T7" fmla="*/ 10 h 18"/>
              <a:gd name="T8" fmla="*/ 3 w 15"/>
              <a:gd name="T9" fmla="*/ 15 h 18"/>
              <a:gd name="T10" fmla="*/ 2 w 15"/>
              <a:gd name="T11" fmla="*/ 16 h 18"/>
              <a:gd name="T12" fmla="*/ 0 w 15"/>
              <a:gd name="T13" fmla="*/ 18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5" h="18">
                <a:moveTo>
                  <a:pt x="15" y="0"/>
                </a:moveTo>
                <a:lnTo>
                  <a:pt x="14" y="1"/>
                </a:lnTo>
                <a:lnTo>
                  <a:pt x="11" y="5"/>
                </a:lnTo>
                <a:lnTo>
                  <a:pt x="7" y="10"/>
                </a:lnTo>
                <a:lnTo>
                  <a:pt x="3" y="15"/>
                </a:lnTo>
                <a:lnTo>
                  <a:pt x="2" y="16"/>
                </a:lnTo>
                <a:lnTo>
                  <a:pt x="0" y="18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6" name="Freeform 699"/>
          <p:cNvSpPr>
            <a:spLocks/>
          </p:cNvSpPr>
          <p:nvPr/>
        </p:nvSpPr>
        <p:spPr bwMode="auto">
          <a:xfrm>
            <a:off x="5337176" y="5418138"/>
            <a:ext cx="39688" cy="107950"/>
          </a:xfrm>
          <a:custGeom>
            <a:avLst/>
            <a:gdLst>
              <a:gd name="T0" fmla="*/ 0 w 25"/>
              <a:gd name="T1" fmla="*/ 0 h 68"/>
              <a:gd name="T2" fmla="*/ 2 w 25"/>
              <a:gd name="T3" fmla="*/ 2 h 68"/>
              <a:gd name="T4" fmla="*/ 0 w 25"/>
              <a:gd name="T5" fmla="*/ 17 h 68"/>
              <a:gd name="T6" fmla="*/ 3 w 25"/>
              <a:gd name="T7" fmla="*/ 19 h 68"/>
              <a:gd name="T8" fmla="*/ 3 w 25"/>
              <a:gd name="T9" fmla="*/ 21 h 68"/>
              <a:gd name="T10" fmla="*/ 6 w 25"/>
              <a:gd name="T11" fmla="*/ 34 h 68"/>
              <a:gd name="T12" fmla="*/ 7 w 25"/>
              <a:gd name="T13" fmla="*/ 37 h 68"/>
              <a:gd name="T14" fmla="*/ 10 w 25"/>
              <a:gd name="T15" fmla="*/ 48 h 68"/>
              <a:gd name="T16" fmla="*/ 14 w 25"/>
              <a:gd name="T17" fmla="*/ 53 h 68"/>
              <a:gd name="T18" fmla="*/ 18 w 25"/>
              <a:gd name="T19" fmla="*/ 62 h 68"/>
              <a:gd name="T20" fmla="*/ 20 w 25"/>
              <a:gd name="T21" fmla="*/ 64 h 68"/>
              <a:gd name="T22" fmla="*/ 25 w 25"/>
              <a:gd name="T23" fmla="*/ 68 h 6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25" h="68">
                <a:moveTo>
                  <a:pt x="0" y="0"/>
                </a:moveTo>
                <a:lnTo>
                  <a:pt x="2" y="2"/>
                </a:lnTo>
                <a:lnTo>
                  <a:pt x="0" y="17"/>
                </a:lnTo>
                <a:lnTo>
                  <a:pt x="3" y="19"/>
                </a:lnTo>
                <a:lnTo>
                  <a:pt x="3" y="21"/>
                </a:lnTo>
                <a:lnTo>
                  <a:pt x="6" y="34"/>
                </a:lnTo>
                <a:lnTo>
                  <a:pt x="7" y="37"/>
                </a:lnTo>
                <a:lnTo>
                  <a:pt x="10" y="48"/>
                </a:lnTo>
                <a:lnTo>
                  <a:pt x="14" y="53"/>
                </a:lnTo>
                <a:lnTo>
                  <a:pt x="18" y="62"/>
                </a:lnTo>
                <a:lnTo>
                  <a:pt x="20" y="64"/>
                </a:lnTo>
                <a:lnTo>
                  <a:pt x="25" y="68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7" name="Freeform 700"/>
          <p:cNvSpPr>
            <a:spLocks/>
          </p:cNvSpPr>
          <p:nvPr/>
        </p:nvSpPr>
        <p:spPr bwMode="auto">
          <a:xfrm>
            <a:off x="4703763" y="5254625"/>
            <a:ext cx="287338" cy="144463"/>
          </a:xfrm>
          <a:custGeom>
            <a:avLst/>
            <a:gdLst>
              <a:gd name="T0" fmla="*/ 181 w 181"/>
              <a:gd name="T1" fmla="*/ 91 h 91"/>
              <a:gd name="T2" fmla="*/ 177 w 181"/>
              <a:gd name="T3" fmla="*/ 88 h 91"/>
              <a:gd name="T4" fmla="*/ 177 w 181"/>
              <a:gd name="T5" fmla="*/ 87 h 91"/>
              <a:gd name="T6" fmla="*/ 174 w 181"/>
              <a:gd name="T7" fmla="*/ 86 h 91"/>
              <a:gd name="T8" fmla="*/ 170 w 181"/>
              <a:gd name="T9" fmla="*/ 80 h 91"/>
              <a:gd name="T10" fmla="*/ 165 w 181"/>
              <a:gd name="T11" fmla="*/ 73 h 91"/>
              <a:gd name="T12" fmla="*/ 159 w 181"/>
              <a:gd name="T13" fmla="*/ 75 h 91"/>
              <a:gd name="T14" fmla="*/ 151 w 181"/>
              <a:gd name="T15" fmla="*/ 76 h 91"/>
              <a:gd name="T16" fmla="*/ 147 w 181"/>
              <a:gd name="T17" fmla="*/ 69 h 91"/>
              <a:gd name="T18" fmla="*/ 142 w 181"/>
              <a:gd name="T19" fmla="*/ 65 h 91"/>
              <a:gd name="T20" fmla="*/ 133 w 181"/>
              <a:gd name="T21" fmla="*/ 56 h 91"/>
              <a:gd name="T22" fmla="*/ 131 w 181"/>
              <a:gd name="T23" fmla="*/ 45 h 91"/>
              <a:gd name="T24" fmla="*/ 125 w 181"/>
              <a:gd name="T25" fmla="*/ 36 h 91"/>
              <a:gd name="T26" fmla="*/ 120 w 181"/>
              <a:gd name="T27" fmla="*/ 21 h 91"/>
              <a:gd name="T28" fmla="*/ 118 w 181"/>
              <a:gd name="T29" fmla="*/ 15 h 91"/>
              <a:gd name="T30" fmla="*/ 118 w 181"/>
              <a:gd name="T31" fmla="*/ 13 h 91"/>
              <a:gd name="T32" fmla="*/ 118 w 181"/>
              <a:gd name="T33" fmla="*/ 12 h 91"/>
              <a:gd name="T34" fmla="*/ 113 w 181"/>
              <a:gd name="T35" fmla="*/ 0 h 91"/>
              <a:gd name="T36" fmla="*/ 109 w 181"/>
              <a:gd name="T37" fmla="*/ 0 h 91"/>
              <a:gd name="T38" fmla="*/ 109 w 181"/>
              <a:gd name="T39" fmla="*/ 1 h 91"/>
              <a:gd name="T40" fmla="*/ 92 w 181"/>
              <a:gd name="T41" fmla="*/ 4 h 91"/>
              <a:gd name="T42" fmla="*/ 87 w 181"/>
              <a:gd name="T43" fmla="*/ 5 h 91"/>
              <a:gd name="T44" fmla="*/ 68 w 181"/>
              <a:gd name="T45" fmla="*/ 11 h 91"/>
              <a:gd name="T46" fmla="*/ 67 w 181"/>
              <a:gd name="T47" fmla="*/ 11 h 91"/>
              <a:gd name="T48" fmla="*/ 62 w 181"/>
              <a:gd name="T49" fmla="*/ 9 h 91"/>
              <a:gd name="T50" fmla="*/ 37 w 181"/>
              <a:gd name="T51" fmla="*/ 24 h 91"/>
              <a:gd name="T52" fmla="*/ 34 w 181"/>
              <a:gd name="T53" fmla="*/ 23 h 91"/>
              <a:gd name="T54" fmla="*/ 27 w 181"/>
              <a:gd name="T55" fmla="*/ 21 h 91"/>
              <a:gd name="T56" fmla="*/ 19 w 181"/>
              <a:gd name="T57" fmla="*/ 27 h 91"/>
              <a:gd name="T58" fmla="*/ 13 w 181"/>
              <a:gd name="T59" fmla="*/ 31 h 91"/>
              <a:gd name="T60" fmla="*/ 11 w 181"/>
              <a:gd name="T61" fmla="*/ 32 h 91"/>
              <a:gd name="T62" fmla="*/ 7 w 181"/>
              <a:gd name="T63" fmla="*/ 35 h 91"/>
              <a:gd name="T64" fmla="*/ 4 w 181"/>
              <a:gd name="T65" fmla="*/ 36 h 91"/>
              <a:gd name="T66" fmla="*/ 0 w 181"/>
              <a:gd name="T67" fmla="*/ 36 h 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181" h="91">
                <a:moveTo>
                  <a:pt x="181" y="91"/>
                </a:moveTo>
                <a:lnTo>
                  <a:pt x="177" y="88"/>
                </a:lnTo>
                <a:lnTo>
                  <a:pt x="177" y="87"/>
                </a:lnTo>
                <a:lnTo>
                  <a:pt x="174" y="86"/>
                </a:lnTo>
                <a:lnTo>
                  <a:pt x="170" y="80"/>
                </a:lnTo>
                <a:lnTo>
                  <a:pt x="165" y="73"/>
                </a:lnTo>
                <a:lnTo>
                  <a:pt x="159" y="75"/>
                </a:lnTo>
                <a:lnTo>
                  <a:pt x="151" y="76"/>
                </a:lnTo>
                <a:lnTo>
                  <a:pt x="147" y="69"/>
                </a:lnTo>
                <a:lnTo>
                  <a:pt x="142" y="65"/>
                </a:lnTo>
                <a:lnTo>
                  <a:pt x="133" y="56"/>
                </a:lnTo>
                <a:lnTo>
                  <a:pt x="131" y="45"/>
                </a:lnTo>
                <a:lnTo>
                  <a:pt x="125" y="36"/>
                </a:lnTo>
                <a:lnTo>
                  <a:pt x="120" y="21"/>
                </a:lnTo>
                <a:lnTo>
                  <a:pt x="118" y="15"/>
                </a:lnTo>
                <a:lnTo>
                  <a:pt x="118" y="13"/>
                </a:lnTo>
                <a:lnTo>
                  <a:pt x="118" y="12"/>
                </a:lnTo>
                <a:lnTo>
                  <a:pt x="113" y="0"/>
                </a:lnTo>
                <a:lnTo>
                  <a:pt x="109" y="0"/>
                </a:lnTo>
                <a:lnTo>
                  <a:pt x="109" y="1"/>
                </a:lnTo>
                <a:lnTo>
                  <a:pt x="92" y="4"/>
                </a:lnTo>
                <a:lnTo>
                  <a:pt x="87" y="5"/>
                </a:lnTo>
                <a:lnTo>
                  <a:pt x="68" y="11"/>
                </a:lnTo>
                <a:lnTo>
                  <a:pt x="67" y="11"/>
                </a:lnTo>
                <a:lnTo>
                  <a:pt x="62" y="9"/>
                </a:lnTo>
                <a:lnTo>
                  <a:pt x="37" y="24"/>
                </a:lnTo>
                <a:lnTo>
                  <a:pt x="34" y="23"/>
                </a:lnTo>
                <a:lnTo>
                  <a:pt x="27" y="21"/>
                </a:lnTo>
                <a:lnTo>
                  <a:pt x="19" y="27"/>
                </a:lnTo>
                <a:lnTo>
                  <a:pt x="13" y="31"/>
                </a:lnTo>
                <a:lnTo>
                  <a:pt x="11" y="32"/>
                </a:lnTo>
                <a:lnTo>
                  <a:pt x="7" y="35"/>
                </a:lnTo>
                <a:lnTo>
                  <a:pt x="4" y="36"/>
                </a:lnTo>
                <a:lnTo>
                  <a:pt x="0" y="36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8" name="Line 701"/>
          <p:cNvSpPr>
            <a:spLocks noChangeShapeType="1"/>
          </p:cNvSpPr>
          <p:nvPr/>
        </p:nvSpPr>
        <p:spPr bwMode="auto">
          <a:xfrm flipH="1">
            <a:off x="4816476" y="5356225"/>
            <a:ext cx="6350" cy="1588"/>
          </a:xfrm>
          <a:prstGeom prst="line">
            <a:avLst/>
          </a:pr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9" name="Freeform 702"/>
          <p:cNvSpPr>
            <a:spLocks/>
          </p:cNvSpPr>
          <p:nvPr/>
        </p:nvSpPr>
        <p:spPr bwMode="auto">
          <a:xfrm>
            <a:off x="5019676" y="5159375"/>
            <a:ext cx="96838" cy="71438"/>
          </a:xfrm>
          <a:custGeom>
            <a:avLst/>
            <a:gdLst>
              <a:gd name="T0" fmla="*/ 61 w 61"/>
              <a:gd name="T1" fmla="*/ 45 h 45"/>
              <a:gd name="T2" fmla="*/ 56 w 61"/>
              <a:gd name="T3" fmla="*/ 39 h 45"/>
              <a:gd name="T4" fmla="*/ 50 w 61"/>
              <a:gd name="T5" fmla="*/ 38 h 45"/>
              <a:gd name="T6" fmla="*/ 46 w 61"/>
              <a:gd name="T7" fmla="*/ 36 h 45"/>
              <a:gd name="T8" fmla="*/ 37 w 61"/>
              <a:gd name="T9" fmla="*/ 35 h 45"/>
              <a:gd name="T10" fmla="*/ 27 w 61"/>
              <a:gd name="T11" fmla="*/ 35 h 45"/>
              <a:gd name="T12" fmla="*/ 22 w 61"/>
              <a:gd name="T13" fmla="*/ 36 h 45"/>
              <a:gd name="T14" fmla="*/ 20 w 61"/>
              <a:gd name="T15" fmla="*/ 36 h 45"/>
              <a:gd name="T16" fmla="*/ 16 w 61"/>
              <a:gd name="T17" fmla="*/ 35 h 45"/>
              <a:gd name="T18" fmla="*/ 12 w 61"/>
              <a:gd name="T19" fmla="*/ 34 h 45"/>
              <a:gd name="T20" fmla="*/ 8 w 61"/>
              <a:gd name="T21" fmla="*/ 24 h 45"/>
              <a:gd name="T22" fmla="*/ 1 w 61"/>
              <a:gd name="T23" fmla="*/ 19 h 45"/>
              <a:gd name="T24" fmla="*/ 0 w 61"/>
              <a:gd name="T25" fmla="*/ 9 h 45"/>
              <a:gd name="T26" fmla="*/ 0 w 61"/>
              <a:gd name="T27" fmla="*/ 0 h 4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61" h="45">
                <a:moveTo>
                  <a:pt x="61" y="45"/>
                </a:moveTo>
                <a:lnTo>
                  <a:pt x="56" y="39"/>
                </a:lnTo>
                <a:lnTo>
                  <a:pt x="50" y="38"/>
                </a:lnTo>
                <a:lnTo>
                  <a:pt x="46" y="36"/>
                </a:lnTo>
                <a:lnTo>
                  <a:pt x="37" y="35"/>
                </a:lnTo>
                <a:lnTo>
                  <a:pt x="27" y="35"/>
                </a:lnTo>
                <a:lnTo>
                  <a:pt x="22" y="36"/>
                </a:lnTo>
                <a:lnTo>
                  <a:pt x="20" y="36"/>
                </a:lnTo>
                <a:lnTo>
                  <a:pt x="16" y="35"/>
                </a:lnTo>
                <a:lnTo>
                  <a:pt x="12" y="34"/>
                </a:lnTo>
                <a:lnTo>
                  <a:pt x="8" y="24"/>
                </a:lnTo>
                <a:lnTo>
                  <a:pt x="1" y="19"/>
                </a:lnTo>
                <a:lnTo>
                  <a:pt x="0" y="9"/>
                </a:lnTo>
                <a:lnTo>
                  <a:pt x="0" y="0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0" name="Freeform 703"/>
          <p:cNvSpPr>
            <a:spLocks/>
          </p:cNvSpPr>
          <p:nvPr/>
        </p:nvSpPr>
        <p:spPr bwMode="auto">
          <a:xfrm>
            <a:off x="5448301" y="4775200"/>
            <a:ext cx="184150" cy="381000"/>
          </a:xfrm>
          <a:custGeom>
            <a:avLst/>
            <a:gdLst>
              <a:gd name="T0" fmla="*/ 116 w 116"/>
              <a:gd name="T1" fmla="*/ 240 h 240"/>
              <a:gd name="T2" fmla="*/ 112 w 116"/>
              <a:gd name="T3" fmla="*/ 231 h 240"/>
              <a:gd name="T4" fmla="*/ 112 w 116"/>
              <a:gd name="T5" fmla="*/ 228 h 240"/>
              <a:gd name="T6" fmla="*/ 109 w 116"/>
              <a:gd name="T7" fmla="*/ 224 h 240"/>
              <a:gd name="T8" fmla="*/ 106 w 116"/>
              <a:gd name="T9" fmla="*/ 217 h 240"/>
              <a:gd name="T10" fmla="*/ 98 w 116"/>
              <a:gd name="T11" fmla="*/ 213 h 240"/>
              <a:gd name="T12" fmla="*/ 98 w 116"/>
              <a:gd name="T13" fmla="*/ 213 h 240"/>
              <a:gd name="T14" fmla="*/ 98 w 116"/>
              <a:gd name="T15" fmla="*/ 212 h 240"/>
              <a:gd name="T16" fmla="*/ 97 w 116"/>
              <a:gd name="T17" fmla="*/ 206 h 240"/>
              <a:gd name="T18" fmla="*/ 96 w 116"/>
              <a:gd name="T19" fmla="*/ 201 h 240"/>
              <a:gd name="T20" fmla="*/ 86 w 116"/>
              <a:gd name="T21" fmla="*/ 190 h 240"/>
              <a:gd name="T22" fmla="*/ 86 w 116"/>
              <a:gd name="T23" fmla="*/ 188 h 240"/>
              <a:gd name="T24" fmla="*/ 81 w 116"/>
              <a:gd name="T25" fmla="*/ 182 h 240"/>
              <a:gd name="T26" fmla="*/ 78 w 116"/>
              <a:gd name="T27" fmla="*/ 178 h 240"/>
              <a:gd name="T28" fmla="*/ 74 w 116"/>
              <a:gd name="T29" fmla="*/ 171 h 240"/>
              <a:gd name="T30" fmla="*/ 74 w 116"/>
              <a:gd name="T31" fmla="*/ 169 h 240"/>
              <a:gd name="T32" fmla="*/ 71 w 116"/>
              <a:gd name="T33" fmla="*/ 164 h 240"/>
              <a:gd name="T34" fmla="*/ 70 w 116"/>
              <a:gd name="T35" fmla="*/ 161 h 240"/>
              <a:gd name="T36" fmla="*/ 71 w 116"/>
              <a:gd name="T37" fmla="*/ 156 h 240"/>
              <a:gd name="T38" fmla="*/ 68 w 116"/>
              <a:gd name="T39" fmla="*/ 150 h 240"/>
              <a:gd name="T40" fmla="*/ 64 w 116"/>
              <a:gd name="T41" fmla="*/ 145 h 240"/>
              <a:gd name="T42" fmla="*/ 61 w 116"/>
              <a:gd name="T43" fmla="*/ 138 h 240"/>
              <a:gd name="T44" fmla="*/ 60 w 116"/>
              <a:gd name="T45" fmla="*/ 134 h 240"/>
              <a:gd name="T46" fmla="*/ 59 w 116"/>
              <a:gd name="T47" fmla="*/ 124 h 240"/>
              <a:gd name="T48" fmla="*/ 53 w 116"/>
              <a:gd name="T49" fmla="*/ 115 h 240"/>
              <a:gd name="T50" fmla="*/ 44 w 116"/>
              <a:gd name="T51" fmla="*/ 111 h 240"/>
              <a:gd name="T52" fmla="*/ 34 w 116"/>
              <a:gd name="T53" fmla="*/ 92 h 240"/>
              <a:gd name="T54" fmla="*/ 29 w 116"/>
              <a:gd name="T55" fmla="*/ 85 h 240"/>
              <a:gd name="T56" fmla="*/ 26 w 116"/>
              <a:gd name="T57" fmla="*/ 82 h 240"/>
              <a:gd name="T58" fmla="*/ 22 w 116"/>
              <a:gd name="T59" fmla="*/ 77 h 240"/>
              <a:gd name="T60" fmla="*/ 11 w 116"/>
              <a:gd name="T61" fmla="*/ 66 h 240"/>
              <a:gd name="T62" fmla="*/ 10 w 116"/>
              <a:gd name="T63" fmla="*/ 62 h 240"/>
              <a:gd name="T64" fmla="*/ 0 w 116"/>
              <a:gd name="T65" fmla="*/ 41 h 240"/>
              <a:gd name="T66" fmla="*/ 10 w 116"/>
              <a:gd name="T67" fmla="*/ 32 h 240"/>
              <a:gd name="T68" fmla="*/ 12 w 116"/>
              <a:gd name="T69" fmla="*/ 23 h 240"/>
              <a:gd name="T70" fmla="*/ 14 w 116"/>
              <a:gd name="T71" fmla="*/ 15 h 240"/>
              <a:gd name="T72" fmla="*/ 19 w 116"/>
              <a:gd name="T73" fmla="*/ 7 h 240"/>
              <a:gd name="T74" fmla="*/ 23 w 116"/>
              <a:gd name="T75" fmla="*/ 2 h 240"/>
              <a:gd name="T76" fmla="*/ 27 w 116"/>
              <a:gd name="T77" fmla="*/ 0 h 240"/>
              <a:gd name="T78" fmla="*/ 33 w 116"/>
              <a:gd name="T79" fmla="*/ 0 h 2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</a:cxnLst>
            <a:rect l="0" t="0" r="r" b="b"/>
            <a:pathLst>
              <a:path w="116" h="240">
                <a:moveTo>
                  <a:pt x="116" y="240"/>
                </a:moveTo>
                <a:lnTo>
                  <a:pt x="112" y="231"/>
                </a:lnTo>
                <a:lnTo>
                  <a:pt x="112" y="228"/>
                </a:lnTo>
                <a:lnTo>
                  <a:pt x="109" y="224"/>
                </a:lnTo>
                <a:lnTo>
                  <a:pt x="106" y="217"/>
                </a:lnTo>
                <a:lnTo>
                  <a:pt x="98" y="213"/>
                </a:lnTo>
                <a:lnTo>
                  <a:pt x="98" y="213"/>
                </a:lnTo>
                <a:lnTo>
                  <a:pt x="98" y="212"/>
                </a:lnTo>
                <a:lnTo>
                  <a:pt x="97" y="206"/>
                </a:lnTo>
                <a:lnTo>
                  <a:pt x="96" y="201"/>
                </a:lnTo>
                <a:lnTo>
                  <a:pt x="86" y="190"/>
                </a:lnTo>
                <a:lnTo>
                  <a:pt x="86" y="188"/>
                </a:lnTo>
                <a:lnTo>
                  <a:pt x="81" y="182"/>
                </a:lnTo>
                <a:lnTo>
                  <a:pt x="78" y="178"/>
                </a:lnTo>
                <a:lnTo>
                  <a:pt x="74" y="171"/>
                </a:lnTo>
                <a:lnTo>
                  <a:pt x="74" y="169"/>
                </a:lnTo>
                <a:lnTo>
                  <a:pt x="71" y="164"/>
                </a:lnTo>
                <a:lnTo>
                  <a:pt x="70" y="161"/>
                </a:lnTo>
                <a:lnTo>
                  <a:pt x="71" y="156"/>
                </a:lnTo>
                <a:lnTo>
                  <a:pt x="68" y="150"/>
                </a:lnTo>
                <a:lnTo>
                  <a:pt x="64" y="145"/>
                </a:lnTo>
                <a:lnTo>
                  <a:pt x="61" y="138"/>
                </a:lnTo>
                <a:lnTo>
                  <a:pt x="60" y="134"/>
                </a:lnTo>
                <a:lnTo>
                  <a:pt x="59" y="124"/>
                </a:lnTo>
                <a:lnTo>
                  <a:pt x="53" y="115"/>
                </a:lnTo>
                <a:lnTo>
                  <a:pt x="44" y="111"/>
                </a:lnTo>
                <a:lnTo>
                  <a:pt x="34" y="92"/>
                </a:lnTo>
                <a:lnTo>
                  <a:pt x="29" y="85"/>
                </a:lnTo>
                <a:lnTo>
                  <a:pt x="26" y="82"/>
                </a:lnTo>
                <a:lnTo>
                  <a:pt x="22" y="77"/>
                </a:lnTo>
                <a:lnTo>
                  <a:pt x="11" y="66"/>
                </a:lnTo>
                <a:lnTo>
                  <a:pt x="10" y="62"/>
                </a:lnTo>
                <a:lnTo>
                  <a:pt x="0" y="41"/>
                </a:lnTo>
                <a:lnTo>
                  <a:pt x="10" y="32"/>
                </a:lnTo>
                <a:lnTo>
                  <a:pt x="12" y="23"/>
                </a:lnTo>
                <a:lnTo>
                  <a:pt x="14" y="15"/>
                </a:lnTo>
                <a:lnTo>
                  <a:pt x="19" y="7"/>
                </a:lnTo>
                <a:lnTo>
                  <a:pt x="23" y="2"/>
                </a:lnTo>
                <a:lnTo>
                  <a:pt x="27" y="0"/>
                </a:lnTo>
                <a:lnTo>
                  <a:pt x="33" y="0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1" name="Freeform 704"/>
          <p:cNvSpPr>
            <a:spLocks/>
          </p:cNvSpPr>
          <p:nvPr/>
        </p:nvSpPr>
        <p:spPr bwMode="auto">
          <a:xfrm>
            <a:off x="4949826" y="5148263"/>
            <a:ext cx="134938" cy="184150"/>
          </a:xfrm>
          <a:custGeom>
            <a:avLst/>
            <a:gdLst>
              <a:gd name="T0" fmla="*/ 0 w 85"/>
              <a:gd name="T1" fmla="*/ 0 h 116"/>
              <a:gd name="T2" fmla="*/ 2 w 85"/>
              <a:gd name="T3" fmla="*/ 1 h 116"/>
              <a:gd name="T4" fmla="*/ 4 w 85"/>
              <a:gd name="T5" fmla="*/ 7 h 116"/>
              <a:gd name="T6" fmla="*/ 13 w 85"/>
              <a:gd name="T7" fmla="*/ 12 h 116"/>
              <a:gd name="T8" fmla="*/ 21 w 85"/>
              <a:gd name="T9" fmla="*/ 24 h 116"/>
              <a:gd name="T10" fmla="*/ 22 w 85"/>
              <a:gd name="T11" fmla="*/ 27 h 116"/>
              <a:gd name="T12" fmla="*/ 23 w 85"/>
              <a:gd name="T13" fmla="*/ 28 h 116"/>
              <a:gd name="T14" fmla="*/ 29 w 85"/>
              <a:gd name="T15" fmla="*/ 39 h 116"/>
              <a:gd name="T16" fmla="*/ 33 w 85"/>
              <a:gd name="T17" fmla="*/ 42 h 116"/>
              <a:gd name="T18" fmla="*/ 34 w 85"/>
              <a:gd name="T19" fmla="*/ 42 h 116"/>
              <a:gd name="T20" fmla="*/ 34 w 85"/>
              <a:gd name="T21" fmla="*/ 48 h 116"/>
              <a:gd name="T22" fmla="*/ 45 w 85"/>
              <a:gd name="T23" fmla="*/ 60 h 116"/>
              <a:gd name="T24" fmla="*/ 49 w 85"/>
              <a:gd name="T25" fmla="*/ 61 h 116"/>
              <a:gd name="T26" fmla="*/ 52 w 85"/>
              <a:gd name="T27" fmla="*/ 63 h 116"/>
              <a:gd name="T28" fmla="*/ 52 w 85"/>
              <a:gd name="T29" fmla="*/ 72 h 116"/>
              <a:gd name="T30" fmla="*/ 55 w 85"/>
              <a:gd name="T31" fmla="*/ 79 h 116"/>
              <a:gd name="T32" fmla="*/ 55 w 85"/>
              <a:gd name="T33" fmla="*/ 86 h 116"/>
              <a:gd name="T34" fmla="*/ 66 w 85"/>
              <a:gd name="T35" fmla="*/ 87 h 116"/>
              <a:gd name="T36" fmla="*/ 75 w 85"/>
              <a:gd name="T37" fmla="*/ 97 h 116"/>
              <a:gd name="T38" fmla="*/ 83 w 85"/>
              <a:gd name="T39" fmla="*/ 102 h 116"/>
              <a:gd name="T40" fmla="*/ 83 w 85"/>
              <a:gd name="T41" fmla="*/ 106 h 116"/>
              <a:gd name="T42" fmla="*/ 83 w 85"/>
              <a:gd name="T43" fmla="*/ 109 h 116"/>
              <a:gd name="T44" fmla="*/ 85 w 85"/>
              <a:gd name="T45" fmla="*/ 112 h 116"/>
              <a:gd name="T46" fmla="*/ 85 w 85"/>
              <a:gd name="T47" fmla="*/ 113 h 116"/>
              <a:gd name="T48" fmla="*/ 85 w 85"/>
              <a:gd name="T49" fmla="*/ 116 h 1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</a:cxnLst>
            <a:rect l="0" t="0" r="r" b="b"/>
            <a:pathLst>
              <a:path w="85" h="116">
                <a:moveTo>
                  <a:pt x="0" y="0"/>
                </a:moveTo>
                <a:lnTo>
                  <a:pt x="2" y="1"/>
                </a:lnTo>
                <a:lnTo>
                  <a:pt x="4" y="7"/>
                </a:lnTo>
                <a:lnTo>
                  <a:pt x="13" y="12"/>
                </a:lnTo>
                <a:lnTo>
                  <a:pt x="21" y="24"/>
                </a:lnTo>
                <a:lnTo>
                  <a:pt x="22" y="27"/>
                </a:lnTo>
                <a:lnTo>
                  <a:pt x="23" y="28"/>
                </a:lnTo>
                <a:lnTo>
                  <a:pt x="29" y="39"/>
                </a:lnTo>
                <a:lnTo>
                  <a:pt x="33" y="42"/>
                </a:lnTo>
                <a:lnTo>
                  <a:pt x="34" y="42"/>
                </a:lnTo>
                <a:lnTo>
                  <a:pt x="34" y="48"/>
                </a:lnTo>
                <a:lnTo>
                  <a:pt x="45" y="60"/>
                </a:lnTo>
                <a:lnTo>
                  <a:pt x="49" y="61"/>
                </a:lnTo>
                <a:lnTo>
                  <a:pt x="52" y="63"/>
                </a:lnTo>
                <a:lnTo>
                  <a:pt x="52" y="72"/>
                </a:lnTo>
                <a:lnTo>
                  <a:pt x="55" y="79"/>
                </a:lnTo>
                <a:lnTo>
                  <a:pt x="55" y="86"/>
                </a:lnTo>
                <a:lnTo>
                  <a:pt x="66" y="87"/>
                </a:lnTo>
                <a:lnTo>
                  <a:pt x="75" y="97"/>
                </a:lnTo>
                <a:lnTo>
                  <a:pt x="83" y="102"/>
                </a:lnTo>
                <a:lnTo>
                  <a:pt x="83" y="106"/>
                </a:lnTo>
                <a:lnTo>
                  <a:pt x="83" y="109"/>
                </a:lnTo>
                <a:lnTo>
                  <a:pt x="85" y="112"/>
                </a:lnTo>
                <a:lnTo>
                  <a:pt x="85" y="113"/>
                </a:lnTo>
                <a:lnTo>
                  <a:pt x="85" y="116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2" name="Freeform 705"/>
          <p:cNvSpPr>
            <a:spLocks/>
          </p:cNvSpPr>
          <p:nvPr/>
        </p:nvSpPr>
        <p:spPr bwMode="auto">
          <a:xfrm>
            <a:off x="5376863" y="5105400"/>
            <a:ext cx="131763" cy="420688"/>
          </a:xfrm>
          <a:custGeom>
            <a:avLst/>
            <a:gdLst>
              <a:gd name="T0" fmla="*/ 4 w 83"/>
              <a:gd name="T1" fmla="*/ 4 h 265"/>
              <a:gd name="T2" fmla="*/ 3 w 83"/>
              <a:gd name="T3" fmla="*/ 8 h 265"/>
              <a:gd name="T4" fmla="*/ 3 w 83"/>
              <a:gd name="T5" fmla="*/ 12 h 265"/>
              <a:gd name="T6" fmla="*/ 3 w 83"/>
              <a:gd name="T7" fmla="*/ 25 h 265"/>
              <a:gd name="T8" fmla="*/ 5 w 83"/>
              <a:gd name="T9" fmla="*/ 36 h 265"/>
              <a:gd name="T10" fmla="*/ 14 w 83"/>
              <a:gd name="T11" fmla="*/ 47 h 265"/>
              <a:gd name="T12" fmla="*/ 20 w 83"/>
              <a:gd name="T13" fmla="*/ 65 h 265"/>
              <a:gd name="T14" fmla="*/ 22 w 83"/>
              <a:gd name="T15" fmla="*/ 68 h 265"/>
              <a:gd name="T16" fmla="*/ 22 w 83"/>
              <a:gd name="T17" fmla="*/ 73 h 265"/>
              <a:gd name="T18" fmla="*/ 26 w 83"/>
              <a:gd name="T19" fmla="*/ 80 h 265"/>
              <a:gd name="T20" fmla="*/ 27 w 83"/>
              <a:gd name="T21" fmla="*/ 84 h 265"/>
              <a:gd name="T22" fmla="*/ 33 w 83"/>
              <a:gd name="T23" fmla="*/ 92 h 265"/>
              <a:gd name="T24" fmla="*/ 38 w 83"/>
              <a:gd name="T25" fmla="*/ 95 h 265"/>
              <a:gd name="T26" fmla="*/ 45 w 83"/>
              <a:gd name="T27" fmla="*/ 107 h 265"/>
              <a:gd name="T28" fmla="*/ 53 w 83"/>
              <a:gd name="T29" fmla="*/ 124 h 265"/>
              <a:gd name="T30" fmla="*/ 64 w 83"/>
              <a:gd name="T31" fmla="*/ 139 h 265"/>
              <a:gd name="T32" fmla="*/ 66 w 83"/>
              <a:gd name="T33" fmla="*/ 144 h 265"/>
              <a:gd name="T34" fmla="*/ 78 w 83"/>
              <a:gd name="T35" fmla="*/ 147 h 265"/>
              <a:gd name="T36" fmla="*/ 79 w 83"/>
              <a:gd name="T37" fmla="*/ 158 h 265"/>
              <a:gd name="T38" fmla="*/ 82 w 83"/>
              <a:gd name="T39" fmla="*/ 163 h 265"/>
              <a:gd name="T40" fmla="*/ 83 w 83"/>
              <a:gd name="T41" fmla="*/ 181 h 265"/>
              <a:gd name="T42" fmla="*/ 79 w 83"/>
              <a:gd name="T43" fmla="*/ 181 h 265"/>
              <a:gd name="T44" fmla="*/ 79 w 83"/>
              <a:gd name="T45" fmla="*/ 192 h 265"/>
              <a:gd name="T46" fmla="*/ 78 w 83"/>
              <a:gd name="T47" fmla="*/ 196 h 265"/>
              <a:gd name="T48" fmla="*/ 79 w 83"/>
              <a:gd name="T49" fmla="*/ 204 h 265"/>
              <a:gd name="T50" fmla="*/ 79 w 83"/>
              <a:gd name="T51" fmla="*/ 207 h 265"/>
              <a:gd name="T52" fmla="*/ 81 w 83"/>
              <a:gd name="T53" fmla="*/ 215 h 265"/>
              <a:gd name="T54" fmla="*/ 75 w 83"/>
              <a:gd name="T55" fmla="*/ 231 h 265"/>
              <a:gd name="T56" fmla="*/ 78 w 83"/>
              <a:gd name="T57" fmla="*/ 238 h 265"/>
              <a:gd name="T58" fmla="*/ 75 w 83"/>
              <a:gd name="T59" fmla="*/ 253 h 265"/>
              <a:gd name="T60" fmla="*/ 74 w 83"/>
              <a:gd name="T61" fmla="*/ 256 h 265"/>
              <a:gd name="T62" fmla="*/ 66 w 83"/>
              <a:gd name="T63" fmla="*/ 252 h 265"/>
              <a:gd name="T64" fmla="*/ 61 w 83"/>
              <a:gd name="T65" fmla="*/ 250 h 265"/>
              <a:gd name="T66" fmla="*/ 55 w 83"/>
              <a:gd name="T67" fmla="*/ 250 h 265"/>
              <a:gd name="T68" fmla="*/ 44 w 83"/>
              <a:gd name="T69" fmla="*/ 241 h 265"/>
              <a:gd name="T70" fmla="*/ 30 w 83"/>
              <a:gd name="T71" fmla="*/ 238 h 265"/>
              <a:gd name="T72" fmla="*/ 23 w 83"/>
              <a:gd name="T73" fmla="*/ 248 h 265"/>
              <a:gd name="T74" fmla="*/ 14 w 83"/>
              <a:gd name="T75" fmla="*/ 253 h 265"/>
              <a:gd name="T76" fmla="*/ 5 w 83"/>
              <a:gd name="T77" fmla="*/ 259 h 265"/>
              <a:gd name="T78" fmla="*/ 0 w 83"/>
              <a:gd name="T79" fmla="*/ 265 h 2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</a:cxnLst>
            <a:rect l="0" t="0" r="r" b="b"/>
            <a:pathLst>
              <a:path w="83" h="265">
                <a:moveTo>
                  <a:pt x="5" y="0"/>
                </a:moveTo>
                <a:lnTo>
                  <a:pt x="4" y="4"/>
                </a:lnTo>
                <a:lnTo>
                  <a:pt x="3" y="8"/>
                </a:lnTo>
                <a:lnTo>
                  <a:pt x="3" y="8"/>
                </a:lnTo>
                <a:lnTo>
                  <a:pt x="4" y="10"/>
                </a:lnTo>
                <a:lnTo>
                  <a:pt x="3" y="12"/>
                </a:lnTo>
                <a:lnTo>
                  <a:pt x="1" y="16"/>
                </a:lnTo>
                <a:lnTo>
                  <a:pt x="3" y="25"/>
                </a:lnTo>
                <a:lnTo>
                  <a:pt x="4" y="31"/>
                </a:lnTo>
                <a:lnTo>
                  <a:pt x="5" y="36"/>
                </a:lnTo>
                <a:lnTo>
                  <a:pt x="12" y="42"/>
                </a:lnTo>
                <a:lnTo>
                  <a:pt x="14" y="47"/>
                </a:lnTo>
                <a:lnTo>
                  <a:pt x="18" y="62"/>
                </a:lnTo>
                <a:lnTo>
                  <a:pt x="20" y="65"/>
                </a:lnTo>
                <a:lnTo>
                  <a:pt x="22" y="66"/>
                </a:lnTo>
                <a:lnTo>
                  <a:pt x="22" y="68"/>
                </a:lnTo>
                <a:lnTo>
                  <a:pt x="22" y="69"/>
                </a:lnTo>
                <a:lnTo>
                  <a:pt x="22" y="73"/>
                </a:lnTo>
                <a:lnTo>
                  <a:pt x="23" y="77"/>
                </a:lnTo>
                <a:lnTo>
                  <a:pt x="26" y="80"/>
                </a:lnTo>
                <a:lnTo>
                  <a:pt x="26" y="81"/>
                </a:lnTo>
                <a:lnTo>
                  <a:pt x="27" y="84"/>
                </a:lnTo>
                <a:lnTo>
                  <a:pt x="29" y="88"/>
                </a:lnTo>
                <a:lnTo>
                  <a:pt x="33" y="92"/>
                </a:lnTo>
                <a:lnTo>
                  <a:pt x="37" y="91"/>
                </a:lnTo>
                <a:lnTo>
                  <a:pt x="38" y="95"/>
                </a:lnTo>
                <a:lnTo>
                  <a:pt x="45" y="106"/>
                </a:lnTo>
                <a:lnTo>
                  <a:pt x="45" y="107"/>
                </a:lnTo>
                <a:lnTo>
                  <a:pt x="48" y="117"/>
                </a:lnTo>
                <a:lnTo>
                  <a:pt x="53" y="124"/>
                </a:lnTo>
                <a:lnTo>
                  <a:pt x="53" y="132"/>
                </a:lnTo>
                <a:lnTo>
                  <a:pt x="64" y="139"/>
                </a:lnTo>
                <a:lnTo>
                  <a:pt x="66" y="143"/>
                </a:lnTo>
                <a:lnTo>
                  <a:pt x="66" y="144"/>
                </a:lnTo>
                <a:lnTo>
                  <a:pt x="71" y="148"/>
                </a:lnTo>
                <a:lnTo>
                  <a:pt x="78" y="147"/>
                </a:lnTo>
                <a:lnTo>
                  <a:pt x="79" y="151"/>
                </a:lnTo>
                <a:lnTo>
                  <a:pt x="79" y="158"/>
                </a:lnTo>
                <a:lnTo>
                  <a:pt x="82" y="162"/>
                </a:lnTo>
                <a:lnTo>
                  <a:pt x="82" y="163"/>
                </a:lnTo>
                <a:lnTo>
                  <a:pt x="83" y="178"/>
                </a:lnTo>
                <a:lnTo>
                  <a:pt x="83" y="181"/>
                </a:lnTo>
                <a:lnTo>
                  <a:pt x="82" y="181"/>
                </a:lnTo>
                <a:lnTo>
                  <a:pt x="79" y="181"/>
                </a:lnTo>
                <a:lnTo>
                  <a:pt x="79" y="189"/>
                </a:lnTo>
                <a:lnTo>
                  <a:pt x="79" y="192"/>
                </a:lnTo>
                <a:lnTo>
                  <a:pt x="78" y="195"/>
                </a:lnTo>
                <a:lnTo>
                  <a:pt x="78" y="196"/>
                </a:lnTo>
                <a:lnTo>
                  <a:pt x="78" y="199"/>
                </a:lnTo>
                <a:lnTo>
                  <a:pt x="79" y="204"/>
                </a:lnTo>
                <a:lnTo>
                  <a:pt x="79" y="205"/>
                </a:lnTo>
                <a:lnTo>
                  <a:pt x="79" y="207"/>
                </a:lnTo>
                <a:lnTo>
                  <a:pt x="81" y="214"/>
                </a:lnTo>
                <a:lnTo>
                  <a:pt x="81" y="215"/>
                </a:lnTo>
                <a:lnTo>
                  <a:pt x="76" y="220"/>
                </a:lnTo>
                <a:lnTo>
                  <a:pt x="75" y="231"/>
                </a:lnTo>
                <a:lnTo>
                  <a:pt x="78" y="235"/>
                </a:lnTo>
                <a:lnTo>
                  <a:pt x="78" y="238"/>
                </a:lnTo>
                <a:lnTo>
                  <a:pt x="76" y="246"/>
                </a:lnTo>
                <a:lnTo>
                  <a:pt x="75" y="253"/>
                </a:lnTo>
                <a:lnTo>
                  <a:pt x="75" y="256"/>
                </a:lnTo>
                <a:lnTo>
                  <a:pt x="74" y="256"/>
                </a:lnTo>
                <a:lnTo>
                  <a:pt x="72" y="257"/>
                </a:lnTo>
                <a:lnTo>
                  <a:pt x="66" y="252"/>
                </a:lnTo>
                <a:lnTo>
                  <a:pt x="64" y="250"/>
                </a:lnTo>
                <a:lnTo>
                  <a:pt x="61" y="250"/>
                </a:lnTo>
                <a:lnTo>
                  <a:pt x="60" y="250"/>
                </a:lnTo>
                <a:lnTo>
                  <a:pt x="55" y="250"/>
                </a:lnTo>
                <a:lnTo>
                  <a:pt x="51" y="245"/>
                </a:lnTo>
                <a:lnTo>
                  <a:pt x="44" y="241"/>
                </a:lnTo>
                <a:lnTo>
                  <a:pt x="33" y="237"/>
                </a:lnTo>
                <a:lnTo>
                  <a:pt x="30" y="238"/>
                </a:lnTo>
                <a:lnTo>
                  <a:pt x="29" y="244"/>
                </a:lnTo>
                <a:lnTo>
                  <a:pt x="23" y="248"/>
                </a:lnTo>
                <a:lnTo>
                  <a:pt x="16" y="252"/>
                </a:lnTo>
                <a:lnTo>
                  <a:pt x="14" y="253"/>
                </a:lnTo>
                <a:lnTo>
                  <a:pt x="12" y="259"/>
                </a:lnTo>
                <a:lnTo>
                  <a:pt x="5" y="259"/>
                </a:lnTo>
                <a:lnTo>
                  <a:pt x="1" y="261"/>
                </a:lnTo>
                <a:lnTo>
                  <a:pt x="0" y="265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3" name="Freeform 706"/>
          <p:cNvSpPr>
            <a:spLocks/>
          </p:cNvSpPr>
          <p:nvPr/>
        </p:nvSpPr>
        <p:spPr bwMode="auto">
          <a:xfrm>
            <a:off x="5030788" y="4814888"/>
            <a:ext cx="161925" cy="274638"/>
          </a:xfrm>
          <a:custGeom>
            <a:avLst/>
            <a:gdLst>
              <a:gd name="T0" fmla="*/ 97 w 102"/>
              <a:gd name="T1" fmla="*/ 173 h 173"/>
              <a:gd name="T2" fmla="*/ 98 w 102"/>
              <a:gd name="T3" fmla="*/ 169 h 173"/>
              <a:gd name="T4" fmla="*/ 98 w 102"/>
              <a:gd name="T5" fmla="*/ 166 h 173"/>
              <a:gd name="T6" fmla="*/ 99 w 102"/>
              <a:gd name="T7" fmla="*/ 163 h 173"/>
              <a:gd name="T8" fmla="*/ 99 w 102"/>
              <a:gd name="T9" fmla="*/ 162 h 173"/>
              <a:gd name="T10" fmla="*/ 102 w 102"/>
              <a:gd name="T11" fmla="*/ 155 h 173"/>
              <a:gd name="T12" fmla="*/ 102 w 102"/>
              <a:gd name="T13" fmla="*/ 151 h 173"/>
              <a:gd name="T14" fmla="*/ 102 w 102"/>
              <a:gd name="T15" fmla="*/ 147 h 173"/>
              <a:gd name="T16" fmla="*/ 101 w 102"/>
              <a:gd name="T17" fmla="*/ 146 h 173"/>
              <a:gd name="T18" fmla="*/ 99 w 102"/>
              <a:gd name="T19" fmla="*/ 144 h 173"/>
              <a:gd name="T20" fmla="*/ 99 w 102"/>
              <a:gd name="T21" fmla="*/ 143 h 173"/>
              <a:gd name="T22" fmla="*/ 99 w 102"/>
              <a:gd name="T23" fmla="*/ 143 h 173"/>
              <a:gd name="T24" fmla="*/ 98 w 102"/>
              <a:gd name="T25" fmla="*/ 139 h 173"/>
              <a:gd name="T26" fmla="*/ 88 w 102"/>
              <a:gd name="T27" fmla="*/ 139 h 173"/>
              <a:gd name="T28" fmla="*/ 86 w 102"/>
              <a:gd name="T29" fmla="*/ 136 h 173"/>
              <a:gd name="T30" fmla="*/ 86 w 102"/>
              <a:gd name="T31" fmla="*/ 133 h 173"/>
              <a:gd name="T32" fmla="*/ 86 w 102"/>
              <a:gd name="T33" fmla="*/ 128 h 173"/>
              <a:gd name="T34" fmla="*/ 86 w 102"/>
              <a:gd name="T35" fmla="*/ 125 h 173"/>
              <a:gd name="T36" fmla="*/ 84 w 102"/>
              <a:gd name="T37" fmla="*/ 114 h 173"/>
              <a:gd name="T38" fmla="*/ 83 w 102"/>
              <a:gd name="T39" fmla="*/ 112 h 173"/>
              <a:gd name="T40" fmla="*/ 82 w 102"/>
              <a:gd name="T41" fmla="*/ 110 h 173"/>
              <a:gd name="T42" fmla="*/ 77 w 102"/>
              <a:gd name="T43" fmla="*/ 103 h 173"/>
              <a:gd name="T44" fmla="*/ 72 w 102"/>
              <a:gd name="T45" fmla="*/ 80 h 173"/>
              <a:gd name="T46" fmla="*/ 72 w 102"/>
              <a:gd name="T47" fmla="*/ 79 h 173"/>
              <a:gd name="T48" fmla="*/ 72 w 102"/>
              <a:gd name="T49" fmla="*/ 78 h 173"/>
              <a:gd name="T50" fmla="*/ 68 w 102"/>
              <a:gd name="T51" fmla="*/ 71 h 173"/>
              <a:gd name="T52" fmla="*/ 61 w 102"/>
              <a:gd name="T53" fmla="*/ 68 h 173"/>
              <a:gd name="T54" fmla="*/ 56 w 102"/>
              <a:gd name="T55" fmla="*/ 65 h 173"/>
              <a:gd name="T56" fmla="*/ 47 w 102"/>
              <a:gd name="T57" fmla="*/ 64 h 173"/>
              <a:gd name="T58" fmla="*/ 45 w 102"/>
              <a:gd name="T59" fmla="*/ 60 h 173"/>
              <a:gd name="T60" fmla="*/ 39 w 102"/>
              <a:gd name="T61" fmla="*/ 58 h 173"/>
              <a:gd name="T62" fmla="*/ 34 w 102"/>
              <a:gd name="T63" fmla="*/ 54 h 173"/>
              <a:gd name="T64" fmla="*/ 34 w 102"/>
              <a:gd name="T65" fmla="*/ 53 h 173"/>
              <a:gd name="T66" fmla="*/ 30 w 102"/>
              <a:gd name="T67" fmla="*/ 53 h 173"/>
              <a:gd name="T68" fmla="*/ 24 w 102"/>
              <a:gd name="T69" fmla="*/ 49 h 173"/>
              <a:gd name="T70" fmla="*/ 23 w 102"/>
              <a:gd name="T71" fmla="*/ 48 h 173"/>
              <a:gd name="T72" fmla="*/ 22 w 102"/>
              <a:gd name="T73" fmla="*/ 46 h 173"/>
              <a:gd name="T74" fmla="*/ 20 w 102"/>
              <a:gd name="T75" fmla="*/ 42 h 173"/>
              <a:gd name="T76" fmla="*/ 22 w 102"/>
              <a:gd name="T77" fmla="*/ 34 h 173"/>
              <a:gd name="T78" fmla="*/ 23 w 102"/>
              <a:gd name="T79" fmla="*/ 31 h 173"/>
              <a:gd name="T80" fmla="*/ 20 w 102"/>
              <a:gd name="T81" fmla="*/ 31 h 173"/>
              <a:gd name="T82" fmla="*/ 9 w 102"/>
              <a:gd name="T83" fmla="*/ 30 h 173"/>
              <a:gd name="T84" fmla="*/ 1 w 102"/>
              <a:gd name="T85" fmla="*/ 28 h 173"/>
              <a:gd name="T86" fmla="*/ 1 w 102"/>
              <a:gd name="T87" fmla="*/ 27 h 173"/>
              <a:gd name="T88" fmla="*/ 0 w 102"/>
              <a:gd name="T89" fmla="*/ 24 h 173"/>
              <a:gd name="T90" fmla="*/ 0 w 102"/>
              <a:gd name="T91" fmla="*/ 20 h 173"/>
              <a:gd name="T92" fmla="*/ 1 w 102"/>
              <a:gd name="T93" fmla="*/ 1 h 173"/>
              <a:gd name="T94" fmla="*/ 1 w 102"/>
              <a:gd name="T95" fmla="*/ 0 h 17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</a:cxnLst>
            <a:rect l="0" t="0" r="r" b="b"/>
            <a:pathLst>
              <a:path w="102" h="173">
                <a:moveTo>
                  <a:pt x="97" y="173"/>
                </a:moveTo>
                <a:lnTo>
                  <a:pt x="98" y="169"/>
                </a:lnTo>
                <a:lnTo>
                  <a:pt x="98" y="166"/>
                </a:lnTo>
                <a:lnTo>
                  <a:pt x="99" y="163"/>
                </a:lnTo>
                <a:lnTo>
                  <a:pt x="99" y="162"/>
                </a:lnTo>
                <a:lnTo>
                  <a:pt x="102" y="155"/>
                </a:lnTo>
                <a:lnTo>
                  <a:pt x="102" y="151"/>
                </a:lnTo>
                <a:lnTo>
                  <a:pt x="102" y="147"/>
                </a:lnTo>
                <a:lnTo>
                  <a:pt x="101" y="146"/>
                </a:lnTo>
                <a:lnTo>
                  <a:pt x="99" y="144"/>
                </a:lnTo>
                <a:lnTo>
                  <a:pt x="99" y="143"/>
                </a:lnTo>
                <a:lnTo>
                  <a:pt x="99" y="143"/>
                </a:lnTo>
                <a:lnTo>
                  <a:pt x="98" y="139"/>
                </a:lnTo>
                <a:lnTo>
                  <a:pt x="88" y="139"/>
                </a:lnTo>
                <a:lnTo>
                  <a:pt x="86" y="136"/>
                </a:lnTo>
                <a:lnTo>
                  <a:pt x="86" y="133"/>
                </a:lnTo>
                <a:lnTo>
                  <a:pt x="86" y="128"/>
                </a:lnTo>
                <a:lnTo>
                  <a:pt x="86" y="125"/>
                </a:lnTo>
                <a:lnTo>
                  <a:pt x="84" y="114"/>
                </a:lnTo>
                <a:lnTo>
                  <a:pt x="83" y="112"/>
                </a:lnTo>
                <a:lnTo>
                  <a:pt x="82" y="110"/>
                </a:lnTo>
                <a:lnTo>
                  <a:pt x="77" y="103"/>
                </a:lnTo>
                <a:lnTo>
                  <a:pt x="72" y="80"/>
                </a:lnTo>
                <a:lnTo>
                  <a:pt x="72" y="79"/>
                </a:lnTo>
                <a:lnTo>
                  <a:pt x="72" y="78"/>
                </a:lnTo>
                <a:lnTo>
                  <a:pt x="68" y="71"/>
                </a:lnTo>
                <a:lnTo>
                  <a:pt x="61" y="68"/>
                </a:lnTo>
                <a:lnTo>
                  <a:pt x="56" y="65"/>
                </a:lnTo>
                <a:lnTo>
                  <a:pt x="47" y="64"/>
                </a:lnTo>
                <a:lnTo>
                  <a:pt x="45" y="60"/>
                </a:lnTo>
                <a:lnTo>
                  <a:pt x="39" y="58"/>
                </a:lnTo>
                <a:lnTo>
                  <a:pt x="34" y="54"/>
                </a:lnTo>
                <a:lnTo>
                  <a:pt x="34" y="53"/>
                </a:lnTo>
                <a:lnTo>
                  <a:pt x="30" y="53"/>
                </a:lnTo>
                <a:lnTo>
                  <a:pt x="24" y="49"/>
                </a:lnTo>
                <a:lnTo>
                  <a:pt x="23" y="48"/>
                </a:lnTo>
                <a:lnTo>
                  <a:pt x="22" y="46"/>
                </a:lnTo>
                <a:lnTo>
                  <a:pt x="20" y="42"/>
                </a:lnTo>
                <a:lnTo>
                  <a:pt x="22" y="34"/>
                </a:lnTo>
                <a:lnTo>
                  <a:pt x="23" y="31"/>
                </a:lnTo>
                <a:lnTo>
                  <a:pt x="20" y="31"/>
                </a:lnTo>
                <a:lnTo>
                  <a:pt x="9" y="30"/>
                </a:lnTo>
                <a:lnTo>
                  <a:pt x="1" y="28"/>
                </a:lnTo>
                <a:lnTo>
                  <a:pt x="1" y="27"/>
                </a:lnTo>
                <a:lnTo>
                  <a:pt x="0" y="24"/>
                </a:lnTo>
                <a:lnTo>
                  <a:pt x="0" y="20"/>
                </a:lnTo>
                <a:lnTo>
                  <a:pt x="1" y="1"/>
                </a:lnTo>
                <a:lnTo>
                  <a:pt x="1" y="0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4" name="Freeform 707"/>
          <p:cNvSpPr>
            <a:spLocks/>
          </p:cNvSpPr>
          <p:nvPr/>
        </p:nvSpPr>
        <p:spPr bwMode="auto">
          <a:xfrm>
            <a:off x="4830763" y="5057775"/>
            <a:ext cx="41275" cy="12700"/>
          </a:xfrm>
          <a:custGeom>
            <a:avLst/>
            <a:gdLst>
              <a:gd name="T0" fmla="*/ 0 w 26"/>
              <a:gd name="T1" fmla="*/ 0 h 8"/>
              <a:gd name="T2" fmla="*/ 6 w 26"/>
              <a:gd name="T3" fmla="*/ 1 h 8"/>
              <a:gd name="T4" fmla="*/ 12 w 26"/>
              <a:gd name="T5" fmla="*/ 1 h 8"/>
              <a:gd name="T6" fmla="*/ 12 w 26"/>
              <a:gd name="T7" fmla="*/ 2 h 8"/>
              <a:gd name="T8" fmla="*/ 15 w 26"/>
              <a:gd name="T9" fmla="*/ 5 h 8"/>
              <a:gd name="T10" fmla="*/ 19 w 26"/>
              <a:gd name="T11" fmla="*/ 5 h 8"/>
              <a:gd name="T12" fmla="*/ 21 w 26"/>
              <a:gd name="T13" fmla="*/ 6 h 8"/>
              <a:gd name="T14" fmla="*/ 26 w 26"/>
              <a:gd name="T15" fmla="*/ 8 h 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26" h="8">
                <a:moveTo>
                  <a:pt x="0" y="0"/>
                </a:moveTo>
                <a:lnTo>
                  <a:pt x="6" y="1"/>
                </a:lnTo>
                <a:lnTo>
                  <a:pt x="12" y="1"/>
                </a:lnTo>
                <a:lnTo>
                  <a:pt x="12" y="2"/>
                </a:lnTo>
                <a:lnTo>
                  <a:pt x="15" y="5"/>
                </a:lnTo>
                <a:lnTo>
                  <a:pt x="19" y="5"/>
                </a:lnTo>
                <a:lnTo>
                  <a:pt x="21" y="6"/>
                </a:lnTo>
                <a:lnTo>
                  <a:pt x="26" y="8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5" name="Freeform 708"/>
          <p:cNvSpPr>
            <a:spLocks/>
          </p:cNvSpPr>
          <p:nvPr/>
        </p:nvSpPr>
        <p:spPr bwMode="auto">
          <a:xfrm>
            <a:off x="4587876" y="5054600"/>
            <a:ext cx="95250" cy="34925"/>
          </a:xfrm>
          <a:custGeom>
            <a:avLst/>
            <a:gdLst>
              <a:gd name="T0" fmla="*/ 0 w 60"/>
              <a:gd name="T1" fmla="*/ 0 h 22"/>
              <a:gd name="T2" fmla="*/ 4 w 60"/>
              <a:gd name="T3" fmla="*/ 2 h 22"/>
              <a:gd name="T4" fmla="*/ 4 w 60"/>
              <a:gd name="T5" fmla="*/ 4 h 22"/>
              <a:gd name="T6" fmla="*/ 4 w 60"/>
              <a:gd name="T7" fmla="*/ 7 h 22"/>
              <a:gd name="T8" fmla="*/ 4 w 60"/>
              <a:gd name="T9" fmla="*/ 10 h 22"/>
              <a:gd name="T10" fmla="*/ 7 w 60"/>
              <a:gd name="T11" fmla="*/ 14 h 22"/>
              <a:gd name="T12" fmla="*/ 17 w 60"/>
              <a:gd name="T13" fmla="*/ 17 h 22"/>
              <a:gd name="T14" fmla="*/ 28 w 60"/>
              <a:gd name="T15" fmla="*/ 15 h 22"/>
              <a:gd name="T16" fmla="*/ 29 w 60"/>
              <a:gd name="T17" fmla="*/ 15 h 22"/>
              <a:gd name="T18" fmla="*/ 36 w 60"/>
              <a:gd name="T19" fmla="*/ 17 h 22"/>
              <a:gd name="T20" fmla="*/ 41 w 60"/>
              <a:gd name="T21" fmla="*/ 22 h 22"/>
              <a:gd name="T22" fmla="*/ 45 w 60"/>
              <a:gd name="T23" fmla="*/ 17 h 22"/>
              <a:gd name="T24" fmla="*/ 48 w 60"/>
              <a:gd name="T25" fmla="*/ 11 h 22"/>
              <a:gd name="T26" fmla="*/ 51 w 60"/>
              <a:gd name="T27" fmla="*/ 8 h 22"/>
              <a:gd name="T28" fmla="*/ 55 w 60"/>
              <a:gd name="T29" fmla="*/ 12 h 22"/>
              <a:gd name="T30" fmla="*/ 56 w 60"/>
              <a:gd name="T31" fmla="*/ 12 h 22"/>
              <a:gd name="T32" fmla="*/ 60 w 60"/>
              <a:gd name="T33" fmla="*/ 14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60" h="22">
                <a:moveTo>
                  <a:pt x="0" y="0"/>
                </a:moveTo>
                <a:lnTo>
                  <a:pt x="4" y="2"/>
                </a:lnTo>
                <a:lnTo>
                  <a:pt x="4" y="4"/>
                </a:lnTo>
                <a:lnTo>
                  <a:pt x="4" y="7"/>
                </a:lnTo>
                <a:lnTo>
                  <a:pt x="4" y="10"/>
                </a:lnTo>
                <a:lnTo>
                  <a:pt x="7" y="14"/>
                </a:lnTo>
                <a:lnTo>
                  <a:pt x="17" y="17"/>
                </a:lnTo>
                <a:lnTo>
                  <a:pt x="28" y="15"/>
                </a:lnTo>
                <a:lnTo>
                  <a:pt x="29" y="15"/>
                </a:lnTo>
                <a:lnTo>
                  <a:pt x="36" y="17"/>
                </a:lnTo>
                <a:lnTo>
                  <a:pt x="41" y="22"/>
                </a:lnTo>
                <a:lnTo>
                  <a:pt x="45" y="17"/>
                </a:lnTo>
                <a:lnTo>
                  <a:pt x="48" y="11"/>
                </a:lnTo>
                <a:lnTo>
                  <a:pt x="51" y="8"/>
                </a:lnTo>
                <a:lnTo>
                  <a:pt x="55" y="12"/>
                </a:lnTo>
                <a:lnTo>
                  <a:pt x="56" y="12"/>
                </a:lnTo>
                <a:lnTo>
                  <a:pt x="60" y="14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6" name="Freeform 709"/>
          <p:cNvSpPr>
            <a:spLocks/>
          </p:cNvSpPr>
          <p:nvPr/>
        </p:nvSpPr>
        <p:spPr bwMode="auto">
          <a:xfrm>
            <a:off x="5384801" y="4999038"/>
            <a:ext cx="22225" cy="106363"/>
          </a:xfrm>
          <a:custGeom>
            <a:avLst/>
            <a:gdLst>
              <a:gd name="T0" fmla="*/ 0 w 14"/>
              <a:gd name="T1" fmla="*/ 0 h 67"/>
              <a:gd name="T2" fmla="*/ 2 w 14"/>
              <a:gd name="T3" fmla="*/ 7 h 67"/>
              <a:gd name="T4" fmla="*/ 5 w 14"/>
              <a:gd name="T5" fmla="*/ 15 h 67"/>
              <a:gd name="T6" fmla="*/ 11 w 14"/>
              <a:gd name="T7" fmla="*/ 28 h 67"/>
              <a:gd name="T8" fmla="*/ 11 w 14"/>
              <a:gd name="T9" fmla="*/ 30 h 67"/>
              <a:gd name="T10" fmla="*/ 14 w 14"/>
              <a:gd name="T11" fmla="*/ 42 h 67"/>
              <a:gd name="T12" fmla="*/ 13 w 14"/>
              <a:gd name="T13" fmla="*/ 52 h 67"/>
              <a:gd name="T14" fmla="*/ 9 w 14"/>
              <a:gd name="T15" fmla="*/ 60 h 67"/>
              <a:gd name="T16" fmla="*/ 0 w 14"/>
              <a:gd name="T17" fmla="*/ 67 h 6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4" h="67">
                <a:moveTo>
                  <a:pt x="0" y="0"/>
                </a:moveTo>
                <a:lnTo>
                  <a:pt x="2" y="7"/>
                </a:lnTo>
                <a:lnTo>
                  <a:pt x="5" y="15"/>
                </a:lnTo>
                <a:lnTo>
                  <a:pt x="11" y="28"/>
                </a:lnTo>
                <a:lnTo>
                  <a:pt x="11" y="30"/>
                </a:lnTo>
                <a:lnTo>
                  <a:pt x="14" y="42"/>
                </a:lnTo>
                <a:lnTo>
                  <a:pt x="13" y="52"/>
                </a:lnTo>
                <a:lnTo>
                  <a:pt x="9" y="60"/>
                </a:lnTo>
                <a:lnTo>
                  <a:pt x="0" y="67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7" name="Freeform 710"/>
          <p:cNvSpPr>
            <a:spLocks/>
          </p:cNvSpPr>
          <p:nvPr/>
        </p:nvSpPr>
        <p:spPr bwMode="auto">
          <a:xfrm>
            <a:off x="4643438" y="4972050"/>
            <a:ext cx="85725" cy="34925"/>
          </a:xfrm>
          <a:custGeom>
            <a:avLst/>
            <a:gdLst>
              <a:gd name="T0" fmla="*/ 54 w 54"/>
              <a:gd name="T1" fmla="*/ 15 h 22"/>
              <a:gd name="T2" fmla="*/ 51 w 54"/>
              <a:gd name="T3" fmla="*/ 17 h 22"/>
              <a:gd name="T4" fmla="*/ 49 w 54"/>
              <a:gd name="T5" fmla="*/ 17 h 22"/>
              <a:gd name="T6" fmla="*/ 42 w 54"/>
              <a:gd name="T7" fmla="*/ 15 h 22"/>
              <a:gd name="T8" fmla="*/ 32 w 54"/>
              <a:gd name="T9" fmla="*/ 14 h 22"/>
              <a:gd name="T10" fmla="*/ 28 w 54"/>
              <a:gd name="T11" fmla="*/ 9 h 22"/>
              <a:gd name="T12" fmla="*/ 25 w 54"/>
              <a:gd name="T13" fmla="*/ 6 h 22"/>
              <a:gd name="T14" fmla="*/ 24 w 54"/>
              <a:gd name="T15" fmla="*/ 3 h 22"/>
              <a:gd name="T16" fmla="*/ 16 w 54"/>
              <a:gd name="T17" fmla="*/ 0 h 22"/>
              <a:gd name="T18" fmla="*/ 8 w 54"/>
              <a:gd name="T19" fmla="*/ 4 h 22"/>
              <a:gd name="T20" fmla="*/ 4 w 54"/>
              <a:gd name="T21" fmla="*/ 14 h 22"/>
              <a:gd name="T22" fmla="*/ 0 w 54"/>
              <a:gd name="T23" fmla="*/ 22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54" h="22">
                <a:moveTo>
                  <a:pt x="54" y="15"/>
                </a:moveTo>
                <a:lnTo>
                  <a:pt x="51" y="17"/>
                </a:lnTo>
                <a:lnTo>
                  <a:pt x="49" y="17"/>
                </a:lnTo>
                <a:lnTo>
                  <a:pt x="42" y="15"/>
                </a:lnTo>
                <a:lnTo>
                  <a:pt x="32" y="14"/>
                </a:lnTo>
                <a:lnTo>
                  <a:pt x="28" y="9"/>
                </a:lnTo>
                <a:lnTo>
                  <a:pt x="25" y="6"/>
                </a:lnTo>
                <a:lnTo>
                  <a:pt x="24" y="3"/>
                </a:lnTo>
                <a:lnTo>
                  <a:pt x="16" y="0"/>
                </a:lnTo>
                <a:lnTo>
                  <a:pt x="8" y="4"/>
                </a:lnTo>
                <a:lnTo>
                  <a:pt x="4" y="14"/>
                </a:lnTo>
                <a:lnTo>
                  <a:pt x="0" y="22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8" name="Freeform 711"/>
          <p:cNvSpPr>
            <a:spLocks/>
          </p:cNvSpPr>
          <p:nvPr/>
        </p:nvSpPr>
        <p:spPr bwMode="auto">
          <a:xfrm>
            <a:off x="4281488" y="4857750"/>
            <a:ext cx="53975" cy="22225"/>
          </a:xfrm>
          <a:custGeom>
            <a:avLst/>
            <a:gdLst>
              <a:gd name="T0" fmla="*/ 34 w 34"/>
              <a:gd name="T1" fmla="*/ 0 h 14"/>
              <a:gd name="T2" fmla="*/ 30 w 34"/>
              <a:gd name="T3" fmla="*/ 0 h 14"/>
              <a:gd name="T4" fmla="*/ 24 w 34"/>
              <a:gd name="T5" fmla="*/ 4 h 14"/>
              <a:gd name="T6" fmla="*/ 21 w 34"/>
              <a:gd name="T7" fmla="*/ 6 h 14"/>
              <a:gd name="T8" fmla="*/ 19 w 34"/>
              <a:gd name="T9" fmla="*/ 10 h 14"/>
              <a:gd name="T10" fmla="*/ 19 w 34"/>
              <a:gd name="T11" fmla="*/ 11 h 14"/>
              <a:gd name="T12" fmla="*/ 15 w 34"/>
              <a:gd name="T13" fmla="*/ 14 h 14"/>
              <a:gd name="T14" fmla="*/ 11 w 34"/>
              <a:gd name="T15" fmla="*/ 12 h 14"/>
              <a:gd name="T16" fmla="*/ 9 w 34"/>
              <a:gd name="T17" fmla="*/ 11 h 14"/>
              <a:gd name="T18" fmla="*/ 6 w 34"/>
              <a:gd name="T19" fmla="*/ 4 h 14"/>
              <a:gd name="T20" fmla="*/ 1 w 34"/>
              <a:gd name="T21" fmla="*/ 4 h 14"/>
              <a:gd name="T22" fmla="*/ 0 w 34"/>
              <a:gd name="T23" fmla="*/ 1 h 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34" h="14">
                <a:moveTo>
                  <a:pt x="34" y="0"/>
                </a:moveTo>
                <a:lnTo>
                  <a:pt x="30" y="0"/>
                </a:lnTo>
                <a:lnTo>
                  <a:pt x="24" y="4"/>
                </a:lnTo>
                <a:lnTo>
                  <a:pt x="21" y="6"/>
                </a:lnTo>
                <a:lnTo>
                  <a:pt x="19" y="10"/>
                </a:lnTo>
                <a:lnTo>
                  <a:pt x="19" y="11"/>
                </a:lnTo>
                <a:lnTo>
                  <a:pt x="15" y="14"/>
                </a:lnTo>
                <a:lnTo>
                  <a:pt x="11" y="12"/>
                </a:lnTo>
                <a:lnTo>
                  <a:pt x="9" y="11"/>
                </a:lnTo>
                <a:lnTo>
                  <a:pt x="6" y="4"/>
                </a:lnTo>
                <a:lnTo>
                  <a:pt x="1" y="4"/>
                </a:lnTo>
                <a:lnTo>
                  <a:pt x="0" y="1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9" name="Freeform 712"/>
          <p:cNvSpPr>
            <a:spLocks/>
          </p:cNvSpPr>
          <p:nvPr/>
        </p:nvSpPr>
        <p:spPr bwMode="auto">
          <a:xfrm>
            <a:off x="4562476" y="4775200"/>
            <a:ext cx="55563" cy="149225"/>
          </a:xfrm>
          <a:custGeom>
            <a:avLst/>
            <a:gdLst>
              <a:gd name="T0" fmla="*/ 35 w 35"/>
              <a:gd name="T1" fmla="*/ 0 h 94"/>
              <a:gd name="T2" fmla="*/ 31 w 35"/>
              <a:gd name="T3" fmla="*/ 7 h 94"/>
              <a:gd name="T4" fmla="*/ 23 w 35"/>
              <a:gd name="T5" fmla="*/ 10 h 94"/>
              <a:gd name="T6" fmla="*/ 22 w 35"/>
              <a:gd name="T7" fmla="*/ 10 h 94"/>
              <a:gd name="T8" fmla="*/ 20 w 35"/>
              <a:gd name="T9" fmla="*/ 11 h 94"/>
              <a:gd name="T10" fmla="*/ 20 w 35"/>
              <a:gd name="T11" fmla="*/ 13 h 94"/>
              <a:gd name="T12" fmla="*/ 19 w 35"/>
              <a:gd name="T13" fmla="*/ 14 h 94"/>
              <a:gd name="T14" fmla="*/ 14 w 35"/>
              <a:gd name="T15" fmla="*/ 19 h 94"/>
              <a:gd name="T16" fmla="*/ 14 w 35"/>
              <a:gd name="T17" fmla="*/ 25 h 94"/>
              <a:gd name="T18" fmla="*/ 8 w 35"/>
              <a:gd name="T19" fmla="*/ 26 h 94"/>
              <a:gd name="T20" fmla="*/ 7 w 35"/>
              <a:gd name="T21" fmla="*/ 34 h 94"/>
              <a:gd name="T22" fmla="*/ 8 w 35"/>
              <a:gd name="T23" fmla="*/ 40 h 94"/>
              <a:gd name="T24" fmla="*/ 8 w 35"/>
              <a:gd name="T25" fmla="*/ 49 h 94"/>
              <a:gd name="T26" fmla="*/ 7 w 35"/>
              <a:gd name="T27" fmla="*/ 56 h 94"/>
              <a:gd name="T28" fmla="*/ 3 w 35"/>
              <a:gd name="T29" fmla="*/ 62 h 94"/>
              <a:gd name="T30" fmla="*/ 3 w 35"/>
              <a:gd name="T31" fmla="*/ 68 h 94"/>
              <a:gd name="T32" fmla="*/ 1 w 35"/>
              <a:gd name="T33" fmla="*/ 75 h 94"/>
              <a:gd name="T34" fmla="*/ 1 w 35"/>
              <a:gd name="T35" fmla="*/ 79 h 94"/>
              <a:gd name="T36" fmla="*/ 0 w 35"/>
              <a:gd name="T37" fmla="*/ 85 h 94"/>
              <a:gd name="T38" fmla="*/ 1 w 35"/>
              <a:gd name="T39" fmla="*/ 92 h 94"/>
              <a:gd name="T40" fmla="*/ 1 w 35"/>
              <a:gd name="T41" fmla="*/ 94 h 9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35" h="94">
                <a:moveTo>
                  <a:pt x="35" y="0"/>
                </a:moveTo>
                <a:lnTo>
                  <a:pt x="31" y="7"/>
                </a:lnTo>
                <a:lnTo>
                  <a:pt x="23" y="10"/>
                </a:lnTo>
                <a:lnTo>
                  <a:pt x="22" y="10"/>
                </a:lnTo>
                <a:lnTo>
                  <a:pt x="20" y="11"/>
                </a:lnTo>
                <a:lnTo>
                  <a:pt x="20" y="13"/>
                </a:lnTo>
                <a:lnTo>
                  <a:pt x="19" y="14"/>
                </a:lnTo>
                <a:lnTo>
                  <a:pt x="14" y="19"/>
                </a:lnTo>
                <a:lnTo>
                  <a:pt x="14" y="25"/>
                </a:lnTo>
                <a:lnTo>
                  <a:pt x="8" y="26"/>
                </a:lnTo>
                <a:lnTo>
                  <a:pt x="7" y="34"/>
                </a:lnTo>
                <a:lnTo>
                  <a:pt x="8" y="40"/>
                </a:lnTo>
                <a:lnTo>
                  <a:pt x="8" y="49"/>
                </a:lnTo>
                <a:lnTo>
                  <a:pt x="7" y="56"/>
                </a:lnTo>
                <a:lnTo>
                  <a:pt x="3" y="62"/>
                </a:lnTo>
                <a:lnTo>
                  <a:pt x="3" y="68"/>
                </a:lnTo>
                <a:lnTo>
                  <a:pt x="1" y="75"/>
                </a:lnTo>
                <a:lnTo>
                  <a:pt x="1" y="79"/>
                </a:lnTo>
                <a:lnTo>
                  <a:pt x="0" y="85"/>
                </a:lnTo>
                <a:lnTo>
                  <a:pt x="1" y="92"/>
                </a:lnTo>
                <a:lnTo>
                  <a:pt x="1" y="94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0" name="Freeform 713"/>
          <p:cNvSpPr>
            <a:spLocks/>
          </p:cNvSpPr>
          <p:nvPr/>
        </p:nvSpPr>
        <p:spPr bwMode="auto">
          <a:xfrm>
            <a:off x="4965701" y="4768850"/>
            <a:ext cx="66675" cy="46038"/>
          </a:xfrm>
          <a:custGeom>
            <a:avLst/>
            <a:gdLst>
              <a:gd name="T0" fmla="*/ 0 w 42"/>
              <a:gd name="T1" fmla="*/ 0 h 29"/>
              <a:gd name="T2" fmla="*/ 5 w 42"/>
              <a:gd name="T3" fmla="*/ 3 h 29"/>
              <a:gd name="T4" fmla="*/ 8 w 42"/>
              <a:gd name="T5" fmla="*/ 7 h 29"/>
              <a:gd name="T6" fmla="*/ 9 w 42"/>
              <a:gd name="T7" fmla="*/ 8 h 29"/>
              <a:gd name="T8" fmla="*/ 9 w 42"/>
              <a:gd name="T9" fmla="*/ 12 h 29"/>
              <a:gd name="T10" fmla="*/ 11 w 42"/>
              <a:gd name="T11" fmla="*/ 15 h 29"/>
              <a:gd name="T12" fmla="*/ 11 w 42"/>
              <a:gd name="T13" fmla="*/ 17 h 29"/>
              <a:gd name="T14" fmla="*/ 12 w 42"/>
              <a:gd name="T15" fmla="*/ 18 h 29"/>
              <a:gd name="T16" fmla="*/ 20 w 42"/>
              <a:gd name="T17" fmla="*/ 23 h 29"/>
              <a:gd name="T18" fmla="*/ 22 w 42"/>
              <a:gd name="T19" fmla="*/ 23 h 29"/>
              <a:gd name="T20" fmla="*/ 28 w 42"/>
              <a:gd name="T21" fmla="*/ 23 h 29"/>
              <a:gd name="T22" fmla="*/ 34 w 42"/>
              <a:gd name="T23" fmla="*/ 26 h 29"/>
              <a:gd name="T24" fmla="*/ 42 w 42"/>
              <a:gd name="T25" fmla="*/ 29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42" h="29">
                <a:moveTo>
                  <a:pt x="0" y="0"/>
                </a:moveTo>
                <a:lnTo>
                  <a:pt x="5" y="3"/>
                </a:lnTo>
                <a:lnTo>
                  <a:pt x="8" y="7"/>
                </a:lnTo>
                <a:lnTo>
                  <a:pt x="9" y="8"/>
                </a:lnTo>
                <a:lnTo>
                  <a:pt x="9" y="12"/>
                </a:lnTo>
                <a:lnTo>
                  <a:pt x="11" y="15"/>
                </a:lnTo>
                <a:lnTo>
                  <a:pt x="11" y="17"/>
                </a:lnTo>
                <a:lnTo>
                  <a:pt x="12" y="18"/>
                </a:lnTo>
                <a:lnTo>
                  <a:pt x="20" y="23"/>
                </a:lnTo>
                <a:lnTo>
                  <a:pt x="22" y="23"/>
                </a:lnTo>
                <a:lnTo>
                  <a:pt x="28" y="23"/>
                </a:lnTo>
                <a:lnTo>
                  <a:pt x="34" y="26"/>
                </a:lnTo>
                <a:lnTo>
                  <a:pt x="42" y="29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1" name="Freeform 714"/>
          <p:cNvSpPr>
            <a:spLocks/>
          </p:cNvSpPr>
          <p:nvPr/>
        </p:nvSpPr>
        <p:spPr bwMode="auto">
          <a:xfrm>
            <a:off x="4714876" y="4708525"/>
            <a:ext cx="158750" cy="55563"/>
          </a:xfrm>
          <a:custGeom>
            <a:avLst/>
            <a:gdLst>
              <a:gd name="T0" fmla="*/ 0 w 100"/>
              <a:gd name="T1" fmla="*/ 0 h 35"/>
              <a:gd name="T2" fmla="*/ 4 w 100"/>
              <a:gd name="T3" fmla="*/ 1 h 35"/>
              <a:gd name="T4" fmla="*/ 12 w 100"/>
              <a:gd name="T5" fmla="*/ 4 h 35"/>
              <a:gd name="T6" fmla="*/ 15 w 100"/>
              <a:gd name="T7" fmla="*/ 10 h 35"/>
              <a:gd name="T8" fmla="*/ 23 w 100"/>
              <a:gd name="T9" fmla="*/ 11 h 35"/>
              <a:gd name="T10" fmla="*/ 32 w 100"/>
              <a:gd name="T11" fmla="*/ 14 h 35"/>
              <a:gd name="T12" fmla="*/ 40 w 100"/>
              <a:gd name="T13" fmla="*/ 19 h 35"/>
              <a:gd name="T14" fmla="*/ 42 w 100"/>
              <a:gd name="T15" fmla="*/ 20 h 35"/>
              <a:gd name="T16" fmla="*/ 43 w 100"/>
              <a:gd name="T17" fmla="*/ 25 h 35"/>
              <a:gd name="T18" fmla="*/ 49 w 100"/>
              <a:gd name="T19" fmla="*/ 23 h 35"/>
              <a:gd name="T20" fmla="*/ 51 w 100"/>
              <a:gd name="T21" fmla="*/ 23 h 35"/>
              <a:gd name="T22" fmla="*/ 62 w 100"/>
              <a:gd name="T23" fmla="*/ 25 h 35"/>
              <a:gd name="T24" fmla="*/ 70 w 100"/>
              <a:gd name="T25" fmla="*/ 29 h 35"/>
              <a:gd name="T26" fmla="*/ 72 w 100"/>
              <a:gd name="T27" fmla="*/ 29 h 35"/>
              <a:gd name="T28" fmla="*/ 80 w 100"/>
              <a:gd name="T29" fmla="*/ 35 h 35"/>
              <a:gd name="T30" fmla="*/ 91 w 100"/>
              <a:gd name="T31" fmla="*/ 34 h 35"/>
              <a:gd name="T32" fmla="*/ 100 w 100"/>
              <a:gd name="T33" fmla="*/ 33 h 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100" h="35">
                <a:moveTo>
                  <a:pt x="0" y="0"/>
                </a:moveTo>
                <a:lnTo>
                  <a:pt x="4" y="1"/>
                </a:lnTo>
                <a:lnTo>
                  <a:pt x="12" y="4"/>
                </a:lnTo>
                <a:lnTo>
                  <a:pt x="15" y="10"/>
                </a:lnTo>
                <a:lnTo>
                  <a:pt x="23" y="11"/>
                </a:lnTo>
                <a:lnTo>
                  <a:pt x="32" y="14"/>
                </a:lnTo>
                <a:lnTo>
                  <a:pt x="40" y="19"/>
                </a:lnTo>
                <a:lnTo>
                  <a:pt x="42" y="20"/>
                </a:lnTo>
                <a:lnTo>
                  <a:pt x="43" y="25"/>
                </a:lnTo>
                <a:lnTo>
                  <a:pt x="49" y="23"/>
                </a:lnTo>
                <a:lnTo>
                  <a:pt x="51" y="23"/>
                </a:lnTo>
                <a:lnTo>
                  <a:pt x="62" y="25"/>
                </a:lnTo>
                <a:lnTo>
                  <a:pt x="70" y="29"/>
                </a:lnTo>
                <a:lnTo>
                  <a:pt x="72" y="29"/>
                </a:lnTo>
                <a:lnTo>
                  <a:pt x="80" y="35"/>
                </a:lnTo>
                <a:lnTo>
                  <a:pt x="91" y="34"/>
                </a:lnTo>
                <a:lnTo>
                  <a:pt x="100" y="33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2" name="Freeform 715"/>
          <p:cNvSpPr>
            <a:spLocks/>
          </p:cNvSpPr>
          <p:nvPr/>
        </p:nvSpPr>
        <p:spPr bwMode="auto">
          <a:xfrm>
            <a:off x="4335463" y="4678363"/>
            <a:ext cx="26988" cy="1588"/>
          </a:xfrm>
          <a:custGeom>
            <a:avLst/>
            <a:gdLst>
              <a:gd name="T0" fmla="*/ 17 w 17"/>
              <a:gd name="T1" fmla="*/ 1 h 1"/>
              <a:gd name="T2" fmla="*/ 13 w 17"/>
              <a:gd name="T3" fmla="*/ 0 h 1"/>
              <a:gd name="T4" fmla="*/ 7 w 17"/>
              <a:gd name="T5" fmla="*/ 1 h 1"/>
              <a:gd name="T6" fmla="*/ 2 w 17"/>
              <a:gd name="T7" fmla="*/ 1 h 1"/>
              <a:gd name="T8" fmla="*/ 0 w 17"/>
              <a:gd name="T9" fmla="*/ 1 h 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7" h="1">
                <a:moveTo>
                  <a:pt x="17" y="1"/>
                </a:moveTo>
                <a:lnTo>
                  <a:pt x="13" y="0"/>
                </a:lnTo>
                <a:lnTo>
                  <a:pt x="7" y="1"/>
                </a:lnTo>
                <a:lnTo>
                  <a:pt x="2" y="1"/>
                </a:lnTo>
                <a:lnTo>
                  <a:pt x="0" y="1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3" name="Freeform 716"/>
          <p:cNvSpPr>
            <a:spLocks/>
          </p:cNvSpPr>
          <p:nvPr/>
        </p:nvSpPr>
        <p:spPr bwMode="auto">
          <a:xfrm>
            <a:off x="4848226" y="4624388"/>
            <a:ext cx="185738" cy="190500"/>
          </a:xfrm>
          <a:custGeom>
            <a:avLst/>
            <a:gdLst>
              <a:gd name="T0" fmla="*/ 0 w 117"/>
              <a:gd name="T1" fmla="*/ 0 h 120"/>
              <a:gd name="T2" fmla="*/ 10 w 117"/>
              <a:gd name="T3" fmla="*/ 5 h 120"/>
              <a:gd name="T4" fmla="*/ 18 w 117"/>
              <a:gd name="T5" fmla="*/ 16 h 120"/>
              <a:gd name="T6" fmla="*/ 33 w 117"/>
              <a:gd name="T7" fmla="*/ 24 h 120"/>
              <a:gd name="T8" fmla="*/ 44 w 117"/>
              <a:gd name="T9" fmla="*/ 23 h 120"/>
              <a:gd name="T10" fmla="*/ 53 w 117"/>
              <a:gd name="T11" fmla="*/ 27 h 120"/>
              <a:gd name="T12" fmla="*/ 64 w 117"/>
              <a:gd name="T13" fmla="*/ 38 h 120"/>
              <a:gd name="T14" fmla="*/ 74 w 117"/>
              <a:gd name="T15" fmla="*/ 49 h 120"/>
              <a:gd name="T16" fmla="*/ 82 w 117"/>
              <a:gd name="T17" fmla="*/ 61 h 120"/>
              <a:gd name="T18" fmla="*/ 85 w 117"/>
              <a:gd name="T19" fmla="*/ 68 h 120"/>
              <a:gd name="T20" fmla="*/ 86 w 117"/>
              <a:gd name="T21" fmla="*/ 69 h 120"/>
              <a:gd name="T22" fmla="*/ 89 w 117"/>
              <a:gd name="T23" fmla="*/ 72 h 120"/>
              <a:gd name="T24" fmla="*/ 98 w 117"/>
              <a:gd name="T25" fmla="*/ 83 h 120"/>
              <a:gd name="T26" fmla="*/ 100 w 117"/>
              <a:gd name="T27" fmla="*/ 86 h 120"/>
              <a:gd name="T28" fmla="*/ 102 w 117"/>
              <a:gd name="T29" fmla="*/ 91 h 120"/>
              <a:gd name="T30" fmla="*/ 102 w 117"/>
              <a:gd name="T31" fmla="*/ 98 h 120"/>
              <a:gd name="T32" fmla="*/ 116 w 117"/>
              <a:gd name="T33" fmla="*/ 106 h 120"/>
              <a:gd name="T34" fmla="*/ 117 w 117"/>
              <a:gd name="T35" fmla="*/ 112 h 120"/>
              <a:gd name="T36" fmla="*/ 116 w 117"/>
              <a:gd name="T37" fmla="*/ 120 h 1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117" h="120">
                <a:moveTo>
                  <a:pt x="0" y="0"/>
                </a:moveTo>
                <a:lnTo>
                  <a:pt x="10" y="5"/>
                </a:lnTo>
                <a:lnTo>
                  <a:pt x="18" y="16"/>
                </a:lnTo>
                <a:lnTo>
                  <a:pt x="33" y="24"/>
                </a:lnTo>
                <a:lnTo>
                  <a:pt x="44" y="23"/>
                </a:lnTo>
                <a:lnTo>
                  <a:pt x="53" y="27"/>
                </a:lnTo>
                <a:lnTo>
                  <a:pt x="64" y="38"/>
                </a:lnTo>
                <a:lnTo>
                  <a:pt x="74" y="49"/>
                </a:lnTo>
                <a:lnTo>
                  <a:pt x="82" y="61"/>
                </a:lnTo>
                <a:lnTo>
                  <a:pt x="85" y="68"/>
                </a:lnTo>
                <a:lnTo>
                  <a:pt x="86" y="69"/>
                </a:lnTo>
                <a:lnTo>
                  <a:pt x="89" y="72"/>
                </a:lnTo>
                <a:lnTo>
                  <a:pt x="98" y="83"/>
                </a:lnTo>
                <a:lnTo>
                  <a:pt x="100" y="86"/>
                </a:lnTo>
                <a:lnTo>
                  <a:pt x="102" y="91"/>
                </a:lnTo>
                <a:lnTo>
                  <a:pt x="102" y="98"/>
                </a:lnTo>
                <a:lnTo>
                  <a:pt x="116" y="106"/>
                </a:lnTo>
                <a:lnTo>
                  <a:pt x="117" y="112"/>
                </a:lnTo>
                <a:lnTo>
                  <a:pt x="116" y="120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4" name="Freeform 717"/>
          <p:cNvSpPr>
            <a:spLocks/>
          </p:cNvSpPr>
          <p:nvPr/>
        </p:nvSpPr>
        <p:spPr bwMode="auto">
          <a:xfrm>
            <a:off x="4703763" y="4452938"/>
            <a:ext cx="120650" cy="152400"/>
          </a:xfrm>
          <a:custGeom>
            <a:avLst/>
            <a:gdLst>
              <a:gd name="T0" fmla="*/ 76 w 76"/>
              <a:gd name="T1" fmla="*/ 96 h 96"/>
              <a:gd name="T2" fmla="*/ 68 w 76"/>
              <a:gd name="T3" fmla="*/ 94 h 96"/>
              <a:gd name="T4" fmla="*/ 62 w 76"/>
              <a:gd name="T5" fmla="*/ 91 h 96"/>
              <a:gd name="T6" fmla="*/ 54 w 76"/>
              <a:gd name="T7" fmla="*/ 91 h 96"/>
              <a:gd name="T8" fmla="*/ 50 w 76"/>
              <a:gd name="T9" fmla="*/ 83 h 96"/>
              <a:gd name="T10" fmla="*/ 45 w 76"/>
              <a:gd name="T11" fmla="*/ 79 h 96"/>
              <a:gd name="T12" fmla="*/ 43 w 76"/>
              <a:gd name="T13" fmla="*/ 78 h 96"/>
              <a:gd name="T14" fmla="*/ 43 w 76"/>
              <a:gd name="T15" fmla="*/ 74 h 96"/>
              <a:gd name="T16" fmla="*/ 37 w 76"/>
              <a:gd name="T17" fmla="*/ 60 h 96"/>
              <a:gd name="T18" fmla="*/ 32 w 76"/>
              <a:gd name="T19" fmla="*/ 46 h 96"/>
              <a:gd name="T20" fmla="*/ 32 w 76"/>
              <a:gd name="T21" fmla="*/ 38 h 96"/>
              <a:gd name="T22" fmla="*/ 32 w 76"/>
              <a:gd name="T23" fmla="*/ 37 h 96"/>
              <a:gd name="T24" fmla="*/ 31 w 76"/>
              <a:gd name="T25" fmla="*/ 37 h 96"/>
              <a:gd name="T26" fmla="*/ 26 w 76"/>
              <a:gd name="T27" fmla="*/ 36 h 96"/>
              <a:gd name="T28" fmla="*/ 22 w 76"/>
              <a:gd name="T29" fmla="*/ 36 h 96"/>
              <a:gd name="T30" fmla="*/ 17 w 76"/>
              <a:gd name="T31" fmla="*/ 33 h 96"/>
              <a:gd name="T32" fmla="*/ 13 w 76"/>
              <a:gd name="T33" fmla="*/ 31 h 96"/>
              <a:gd name="T34" fmla="*/ 12 w 76"/>
              <a:gd name="T35" fmla="*/ 29 h 96"/>
              <a:gd name="T36" fmla="*/ 8 w 76"/>
              <a:gd name="T37" fmla="*/ 22 h 96"/>
              <a:gd name="T38" fmla="*/ 7 w 76"/>
              <a:gd name="T39" fmla="*/ 19 h 96"/>
              <a:gd name="T40" fmla="*/ 5 w 76"/>
              <a:gd name="T41" fmla="*/ 16 h 96"/>
              <a:gd name="T42" fmla="*/ 7 w 76"/>
              <a:gd name="T43" fmla="*/ 14 h 96"/>
              <a:gd name="T44" fmla="*/ 5 w 76"/>
              <a:gd name="T45" fmla="*/ 7 h 96"/>
              <a:gd name="T46" fmla="*/ 5 w 76"/>
              <a:gd name="T47" fmla="*/ 6 h 96"/>
              <a:gd name="T48" fmla="*/ 4 w 76"/>
              <a:gd name="T49" fmla="*/ 6 h 96"/>
              <a:gd name="T50" fmla="*/ 1 w 76"/>
              <a:gd name="T51" fmla="*/ 6 h 96"/>
              <a:gd name="T52" fmla="*/ 1 w 76"/>
              <a:gd name="T53" fmla="*/ 4 h 96"/>
              <a:gd name="T54" fmla="*/ 1 w 76"/>
              <a:gd name="T55" fmla="*/ 1 h 96"/>
              <a:gd name="T56" fmla="*/ 0 w 76"/>
              <a:gd name="T57" fmla="*/ 0 h 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</a:cxnLst>
            <a:rect l="0" t="0" r="r" b="b"/>
            <a:pathLst>
              <a:path w="76" h="96">
                <a:moveTo>
                  <a:pt x="76" y="96"/>
                </a:moveTo>
                <a:lnTo>
                  <a:pt x="68" y="94"/>
                </a:lnTo>
                <a:lnTo>
                  <a:pt x="62" y="91"/>
                </a:lnTo>
                <a:lnTo>
                  <a:pt x="54" y="91"/>
                </a:lnTo>
                <a:lnTo>
                  <a:pt x="50" y="83"/>
                </a:lnTo>
                <a:lnTo>
                  <a:pt x="45" y="79"/>
                </a:lnTo>
                <a:lnTo>
                  <a:pt x="43" y="78"/>
                </a:lnTo>
                <a:lnTo>
                  <a:pt x="43" y="74"/>
                </a:lnTo>
                <a:lnTo>
                  <a:pt x="37" y="60"/>
                </a:lnTo>
                <a:lnTo>
                  <a:pt x="32" y="46"/>
                </a:lnTo>
                <a:lnTo>
                  <a:pt x="32" y="38"/>
                </a:lnTo>
                <a:lnTo>
                  <a:pt x="32" y="37"/>
                </a:lnTo>
                <a:lnTo>
                  <a:pt x="31" y="37"/>
                </a:lnTo>
                <a:lnTo>
                  <a:pt x="26" y="36"/>
                </a:lnTo>
                <a:lnTo>
                  <a:pt x="22" y="36"/>
                </a:lnTo>
                <a:lnTo>
                  <a:pt x="17" y="33"/>
                </a:lnTo>
                <a:lnTo>
                  <a:pt x="13" y="31"/>
                </a:lnTo>
                <a:lnTo>
                  <a:pt x="12" y="29"/>
                </a:lnTo>
                <a:lnTo>
                  <a:pt x="8" y="22"/>
                </a:lnTo>
                <a:lnTo>
                  <a:pt x="7" y="19"/>
                </a:lnTo>
                <a:lnTo>
                  <a:pt x="5" y="16"/>
                </a:lnTo>
                <a:lnTo>
                  <a:pt x="7" y="14"/>
                </a:lnTo>
                <a:lnTo>
                  <a:pt x="5" y="7"/>
                </a:lnTo>
                <a:lnTo>
                  <a:pt x="5" y="6"/>
                </a:lnTo>
                <a:lnTo>
                  <a:pt x="4" y="6"/>
                </a:lnTo>
                <a:lnTo>
                  <a:pt x="1" y="6"/>
                </a:lnTo>
                <a:lnTo>
                  <a:pt x="1" y="4"/>
                </a:lnTo>
                <a:lnTo>
                  <a:pt x="1" y="1"/>
                </a:lnTo>
                <a:lnTo>
                  <a:pt x="0" y="0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5" name="Freeform 718"/>
          <p:cNvSpPr>
            <a:spLocks/>
          </p:cNvSpPr>
          <p:nvPr/>
        </p:nvSpPr>
        <p:spPr bwMode="auto">
          <a:xfrm>
            <a:off x="5048251" y="4462463"/>
            <a:ext cx="33338" cy="109538"/>
          </a:xfrm>
          <a:custGeom>
            <a:avLst/>
            <a:gdLst>
              <a:gd name="T0" fmla="*/ 15 w 21"/>
              <a:gd name="T1" fmla="*/ 69 h 69"/>
              <a:gd name="T2" fmla="*/ 16 w 21"/>
              <a:gd name="T3" fmla="*/ 61 h 69"/>
              <a:gd name="T4" fmla="*/ 16 w 21"/>
              <a:gd name="T5" fmla="*/ 53 h 69"/>
              <a:gd name="T6" fmla="*/ 16 w 21"/>
              <a:gd name="T7" fmla="*/ 53 h 69"/>
              <a:gd name="T8" fmla="*/ 16 w 21"/>
              <a:gd name="T9" fmla="*/ 51 h 69"/>
              <a:gd name="T10" fmla="*/ 13 w 21"/>
              <a:gd name="T11" fmla="*/ 50 h 69"/>
              <a:gd name="T12" fmla="*/ 9 w 21"/>
              <a:gd name="T13" fmla="*/ 43 h 69"/>
              <a:gd name="T14" fmla="*/ 9 w 21"/>
              <a:gd name="T15" fmla="*/ 36 h 69"/>
              <a:gd name="T16" fmla="*/ 15 w 21"/>
              <a:gd name="T17" fmla="*/ 23 h 69"/>
              <a:gd name="T18" fmla="*/ 16 w 21"/>
              <a:gd name="T19" fmla="*/ 20 h 69"/>
              <a:gd name="T20" fmla="*/ 19 w 21"/>
              <a:gd name="T21" fmla="*/ 19 h 69"/>
              <a:gd name="T22" fmla="*/ 20 w 21"/>
              <a:gd name="T23" fmla="*/ 13 h 69"/>
              <a:gd name="T24" fmla="*/ 21 w 21"/>
              <a:gd name="T25" fmla="*/ 8 h 69"/>
              <a:gd name="T26" fmla="*/ 20 w 21"/>
              <a:gd name="T27" fmla="*/ 5 h 69"/>
              <a:gd name="T28" fmla="*/ 15 w 21"/>
              <a:gd name="T29" fmla="*/ 2 h 69"/>
              <a:gd name="T30" fmla="*/ 4 w 21"/>
              <a:gd name="T31" fmla="*/ 2 h 69"/>
              <a:gd name="T32" fmla="*/ 0 w 21"/>
              <a:gd name="T33" fmla="*/ 0 h 6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21" h="69">
                <a:moveTo>
                  <a:pt x="15" y="69"/>
                </a:moveTo>
                <a:lnTo>
                  <a:pt x="16" y="61"/>
                </a:lnTo>
                <a:lnTo>
                  <a:pt x="16" y="53"/>
                </a:lnTo>
                <a:lnTo>
                  <a:pt x="16" y="53"/>
                </a:lnTo>
                <a:lnTo>
                  <a:pt x="16" y="51"/>
                </a:lnTo>
                <a:lnTo>
                  <a:pt x="13" y="50"/>
                </a:lnTo>
                <a:lnTo>
                  <a:pt x="9" y="43"/>
                </a:lnTo>
                <a:lnTo>
                  <a:pt x="9" y="36"/>
                </a:lnTo>
                <a:lnTo>
                  <a:pt x="15" y="23"/>
                </a:lnTo>
                <a:lnTo>
                  <a:pt x="16" y="20"/>
                </a:lnTo>
                <a:lnTo>
                  <a:pt x="19" y="19"/>
                </a:lnTo>
                <a:lnTo>
                  <a:pt x="20" y="13"/>
                </a:lnTo>
                <a:lnTo>
                  <a:pt x="21" y="8"/>
                </a:lnTo>
                <a:lnTo>
                  <a:pt x="20" y="5"/>
                </a:lnTo>
                <a:lnTo>
                  <a:pt x="15" y="2"/>
                </a:lnTo>
                <a:lnTo>
                  <a:pt x="4" y="2"/>
                </a:lnTo>
                <a:lnTo>
                  <a:pt x="0" y="0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6" name="Freeform 719"/>
          <p:cNvSpPr>
            <a:spLocks/>
          </p:cNvSpPr>
          <p:nvPr/>
        </p:nvSpPr>
        <p:spPr bwMode="auto">
          <a:xfrm>
            <a:off x="5048251" y="4441825"/>
            <a:ext cx="3175" cy="20638"/>
          </a:xfrm>
          <a:custGeom>
            <a:avLst/>
            <a:gdLst>
              <a:gd name="T0" fmla="*/ 0 w 2"/>
              <a:gd name="T1" fmla="*/ 13 h 13"/>
              <a:gd name="T2" fmla="*/ 0 w 2"/>
              <a:gd name="T3" fmla="*/ 11 h 13"/>
              <a:gd name="T4" fmla="*/ 2 w 2"/>
              <a:gd name="T5" fmla="*/ 7 h 13"/>
              <a:gd name="T6" fmla="*/ 2 w 2"/>
              <a:gd name="T7" fmla="*/ 4 h 13"/>
              <a:gd name="T8" fmla="*/ 2 w 2"/>
              <a:gd name="T9" fmla="*/ 2 h 13"/>
              <a:gd name="T10" fmla="*/ 2 w 2"/>
              <a:gd name="T11" fmla="*/ 0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" h="13">
                <a:moveTo>
                  <a:pt x="0" y="13"/>
                </a:moveTo>
                <a:lnTo>
                  <a:pt x="0" y="11"/>
                </a:lnTo>
                <a:lnTo>
                  <a:pt x="2" y="7"/>
                </a:lnTo>
                <a:lnTo>
                  <a:pt x="2" y="4"/>
                </a:lnTo>
                <a:lnTo>
                  <a:pt x="2" y="2"/>
                </a:lnTo>
                <a:lnTo>
                  <a:pt x="2" y="0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7" name="Freeform 720"/>
          <p:cNvSpPr>
            <a:spLocks/>
          </p:cNvSpPr>
          <p:nvPr/>
        </p:nvSpPr>
        <p:spPr bwMode="auto">
          <a:xfrm>
            <a:off x="5253038" y="4462463"/>
            <a:ext cx="182563" cy="642938"/>
          </a:xfrm>
          <a:custGeom>
            <a:avLst/>
            <a:gdLst>
              <a:gd name="T0" fmla="*/ 112 w 115"/>
              <a:gd name="T1" fmla="*/ 2 h 405"/>
              <a:gd name="T2" fmla="*/ 107 w 115"/>
              <a:gd name="T3" fmla="*/ 8 h 405"/>
              <a:gd name="T4" fmla="*/ 103 w 115"/>
              <a:gd name="T5" fmla="*/ 13 h 405"/>
              <a:gd name="T6" fmla="*/ 90 w 115"/>
              <a:gd name="T7" fmla="*/ 36 h 405"/>
              <a:gd name="T8" fmla="*/ 90 w 115"/>
              <a:gd name="T9" fmla="*/ 38 h 405"/>
              <a:gd name="T10" fmla="*/ 77 w 115"/>
              <a:gd name="T11" fmla="*/ 46 h 405"/>
              <a:gd name="T12" fmla="*/ 67 w 115"/>
              <a:gd name="T13" fmla="*/ 58 h 405"/>
              <a:gd name="T14" fmla="*/ 60 w 115"/>
              <a:gd name="T15" fmla="*/ 64 h 405"/>
              <a:gd name="T16" fmla="*/ 59 w 115"/>
              <a:gd name="T17" fmla="*/ 65 h 405"/>
              <a:gd name="T18" fmla="*/ 48 w 115"/>
              <a:gd name="T19" fmla="*/ 75 h 405"/>
              <a:gd name="T20" fmla="*/ 40 w 115"/>
              <a:gd name="T21" fmla="*/ 83 h 405"/>
              <a:gd name="T22" fmla="*/ 30 w 115"/>
              <a:gd name="T23" fmla="*/ 96 h 405"/>
              <a:gd name="T24" fmla="*/ 15 w 115"/>
              <a:gd name="T25" fmla="*/ 102 h 405"/>
              <a:gd name="T26" fmla="*/ 7 w 115"/>
              <a:gd name="T27" fmla="*/ 114 h 405"/>
              <a:gd name="T28" fmla="*/ 2 w 115"/>
              <a:gd name="T29" fmla="*/ 128 h 405"/>
              <a:gd name="T30" fmla="*/ 3 w 115"/>
              <a:gd name="T31" fmla="*/ 144 h 405"/>
              <a:gd name="T32" fmla="*/ 7 w 115"/>
              <a:gd name="T33" fmla="*/ 151 h 405"/>
              <a:gd name="T34" fmla="*/ 14 w 115"/>
              <a:gd name="T35" fmla="*/ 162 h 405"/>
              <a:gd name="T36" fmla="*/ 26 w 115"/>
              <a:gd name="T37" fmla="*/ 174 h 405"/>
              <a:gd name="T38" fmla="*/ 32 w 115"/>
              <a:gd name="T39" fmla="*/ 182 h 405"/>
              <a:gd name="T40" fmla="*/ 28 w 115"/>
              <a:gd name="T41" fmla="*/ 200 h 405"/>
              <a:gd name="T42" fmla="*/ 32 w 115"/>
              <a:gd name="T43" fmla="*/ 212 h 405"/>
              <a:gd name="T44" fmla="*/ 32 w 115"/>
              <a:gd name="T45" fmla="*/ 215 h 405"/>
              <a:gd name="T46" fmla="*/ 23 w 115"/>
              <a:gd name="T47" fmla="*/ 229 h 405"/>
              <a:gd name="T48" fmla="*/ 22 w 115"/>
              <a:gd name="T49" fmla="*/ 242 h 405"/>
              <a:gd name="T50" fmla="*/ 22 w 115"/>
              <a:gd name="T51" fmla="*/ 246 h 405"/>
              <a:gd name="T52" fmla="*/ 29 w 115"/>
              <a:gd name="T53" fmla="*/ 256 h 405"/>
              <a:gd name="T54" fmla="*/ 26 w 115"/>
              <a:gd name="T55" fmla="*/ 265 h 405"/>
              <a:gd name="T56" fmla="*/ 32 w 115"/>
              <a:gd name="T57" fmla="*/ 276 h 405"/>
              <a:gd name="T58" fmla="*/ 41 w 115"/>
              <a:gd name="T59" fmla="*/ 286 h 405"/>
              <a:gd name="T60" fmla="*/ 43 w 115"/>
              <a:gd name="T61" fmla="*/ 293 h 405"/>
              <a:gd name="T62" fmla="*/ 45 w 115"/>
              <a:gd name="T63" fmla="*/ 312 h 405"/>
              <a:gd name="T64" fmla="*/ 47 w 115"/>
              <a:gd name="T65" fmla="*/ 325 h 405"/>
              <a:gd name="T66" fmla="*/ 64 w 115"/>
              <a:gd name="T67" fmla="*/ 347 h 405"/>
              <a:gd name="T68" fmla="*/ 70 w 115"/>
              <a:gd name="T69" fmla="*/ 361 h 405"/>
              <a:gd name="T70" fmla="*/ 75 w 115"/>
              <a:gd name="T71" fmla="*/ 373 h 405"/>
              <a:gd name="T72" fmla="*/ 77 w 115"/>
              <a:gd name="T73" fmla="*/ 376 h 405"/>
              <a:gd name="T74" fmla="*/ 79 w 115"/>
              <a:gd name="T75" fmla="*/ 381 h 405"/>
              <a:gd name="T76" fmla="*/ 78 w 115"/>
              <a:gd name="T77" fmla="*/ 385 h 405"/>
              <a:gd name="T78" fmla="*/ 81 w 115"/>
              <a:gd name="T79" fmla="*/ 396 h 40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</a:cxnLst>
            <a:rect l="0" t="0" r="r" b="b"/>
            <a:pathLst>
              <a:path w="115" h="405">
                <a:moveTo>
                  <a:pt x="115" y="0"/>
                </a:moveTo>
                <a:lnTo>
                  <a:pt x="112" y="2"/>
                </a:lnTo>
                <a:lnTo>
                  <a:pt x="109" y="1"/>
                </a:lnTo>
                <a:lnTo>
                  <a:pt x="107" y="8"/>
                </a:lnTo>
                <a:lnTo>
                  <a:pt x="104" y="10"/>
                </a:lnTo>
                <a:lnTo>
                  <a:pt x="103" y="13"/>
                </a:lnTo>
                <a:lnTo>
                  <a:pt x="98" y="20"/>
                </a:lnTo>
                <a:lnTo>
                  <a:pt x="90" y="36"/>
                </a:lnTo>
                <a:lnTo>
                  <a:pt x="90" y="36"/>
                </a:lnTo>
                <a:lnTo>
                  <a:pt x="90" y="38"/>
                </a:lnTo>
                <a:lnTo>
                  <a:pt x="90" y="39"/>
                </a:lnTo>
                <a:lnTo>
                  <a:pt x="77" y="46"/>
                </a:lnTo>
                <a:lnTo>
                  <a:pt x="74" y="53"/>
                </a:lnTo>
                <a:lnTo>
                  <a:pt x="67" y="58"/>
                </a:lnTo>
                <a:lnTo>
                  <a:pt x="66" y="60"/>
                </a:lnTo>
                <a:lnTo>
                  <a:pt x="60" y="64"/>
                </a:lnTo>
                <a:lnTo>
                  <a:pt x="60" y="65"/>
                </a:lnTo>
                <a:lnTo>
                  <a:pt x="59" y="65"/>
                </a:lnTo>
                <a:lnTo>
                  <a:pt x="55" y="65"/>
                </a:lnTo>
                <a:lnTo>
                  <a:pt x="48" y="75"/>
                </a:lnTo>
                <a:lnTo>
                  <a:pt x="41" y="77"/>
                </a:lnTo>
                <a:lnTo>
                  <a:pt x="40" y="83"/>
                </a:lnTo>
                <a:lnTo>
                  <a:pt x="38" y="84"/>
                </a:lnTo>
                <a:lnTo>
                  <a:pt x="30" y="96"/>
                </a:lnTo>
                <a:lnTo>
                  <a:pt x="25" y="100"/>
                </a:lnTo>
                <a:lnTo>
                  <a:pt x="15" y="102"/>
                </a:lnTo>
                <a:lnTo>
                  <a:pt x="10" y="106"/>
                </a:lnTo>
                <a:lnTo>
                  <a:pt x="7" y="114"/>
                </a:lnTo>
                <a:lnTo>
                  <a:pt x="6" y="117"/>
                </a:lnTo>
                <a:lnTo>
                  <a:pt x="2" y="128"/>
                </a:lnTo>
                <a:lnTo>
                  <a:pt x="0" y="137"/>
                </a:lnTo>
                <a:lnTo>
                  <a:pt x="3" y="144"/>
                </a:lnTo>
                <a:lnTo>
                  <a:pt x="3" y="147"/>
                </a:lnTo>
                <a:lnTo>
                  <a:pt x="7" y="151"/>
                </a:lnTo>
                <a:lnTo>
                  <a:pt x="8" y="152"/>
                </a:lnTo>
                <a:lnTo>
                  <a:pt x="14" y="162"/>
                </a:lnTo>
                <a:lnTo>
                  <a:pt x="25" y="169"/>
                </a:lnTo>
                <a:lnTo>
                  <a:pt x="26" y="174"/>
                </a:lnTo>
                <a:lnTo>
                  <a:pt x="32" y="178"/>
                </a:lnTo>
                <a:lnTo>
                  <a:pt x="32" y="182"/>
                </a:lnTo>
                <a:lnTo>
                  <a:pt x="30" y="195"/>
                </a:lnTo>
                <a:lnTo>
                  <a:pt x="28" y="200"/>
                </a:lnTo>
                <a:lnTo>
                  <a:pt x="30" y="205"/>
                </a:lnTo>
                <a:lnTo>
                  <a:pt x="32" y="212"/>
                </a:lnTo>
                <a:lnTo>
                  <a:pt x="32" y="214"/>
                </a:lnTo>
                <a:lnTo>
                  <a:pt x="32" y="215"/>
                </a:lnTo>
                <a:lnTo>
                  <a:pt x="25" y="220"/>
                </a:lnTo>
                <a:lnTo>
                  <a:pt x="23" y="229"/>
                </a:lnTo>
                <a:lnTo>
                  <a:pt x="21" y="235"/>
                </a:lnTo>
                <a:lnTo>
                  <a:pt x="22" y="242"/>
                </a:lnTo>
                <a:lnTo>
                  <a:pt x="22" y="244"/>
                </a:lnTo>
                <a:lnTo>
                  <a:pt x="22" y="246"/>
                </a:lnTo>
                <a:lnTo>
                  <a:pt x="26" y="250"/>
                </a:lnTo>
                <a:lnTo>
                  <a:pt x="29" y="256"/>
                </a:lnTo>
                <a:lnTo>
                  <a:pt x="28" y="261"/>
                </a:lnTo>
                <a:lnTo>
                  <a:pt x="26" y="265"/>
                </a:lnTo>
                <a:lnTo>
                  <a:pt x="28" y="274"/>
                </a:lnTo>
                <a:lnTo>
                  <a:pt x="32" y="276"/>
                </a:lnTo>
                <a:lnTo>
                  <a:pt x="37" y="279"/>
                </a:lnTo>
                <a:lnTo>
                  <a:pt x="41" y="286"/>
                </a:lnTo>
                <a:lnTo>
                  <a:pt x="43" y="289"/>
                </a:lnTo>
                <a:lnTo>
                  <a:pt x="43" y="293"/>
                </a:lnTo>
                <a:lnTo>
                  <a:pt x="48" y="305"/>
                </a:lnTo>
                <a:lnTo>
                  <a:pt x="45" y="312"/>
                </a:lnTo>
                <a:lnTo>
                  <a:pt x="43" y="315"/>
                </a:lnTo>
                <a:lnTo>
                  <a:pt x="47" y="325"/>
                </a:lnTo>
                <a:lnTo>
                  <a:pt x="53" y="335"/>
                </a:lnTo>
                <a:lnTo>
                  <a:pt x="64" y="347"/>
                </a:lnTo>
                <a:lnTo>
                  <a:pt x="70" y="353"/>
                </a:lnTo>
                <a:lnTo>
                  <a:pt x="70" y="361"/>
                </a:lnTo>
                <a:lnTo>
                  <a:pt x="73" y="366"/>
                </a:lnTo>
                <a:lnTo>
                  <a:pt x="75" y="373"/>
                </a:lnTo>
                <a:lnTo>
                  <a:pt x="77" y="375"/>
                </a:lnTo>
                <a:lnTo>
                  <a:pt x="77" y="376"/>
                </a:lnTo>
                <a:lnTo>
                  <a:pt x="79" y="380"/>
                </a:lnTo>
                <a:lnTo>
                  <a:pt x="79" y="381"/>
                </a:lnTo>
                <a:lnTo>
                  <a:pt x="78" y="384"/>
                </a:lnTo>
                <a:lnTo>
                  <a:pt x="78" y="385"/>
                </a:lnTo>
                <a:lnTo>
                  <a:pt x="78" y="390"/>
                </a:lnTo>
                <a:lnTo>
                  <a:pt x="81" y="396"/>
                </a:lnTo>
                <a:lnTo>
                  <a:pt x="83" y="405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8" name="Freeform 721"/>
          <p:cNvSpPr>
            <a:spLocks/>
          </p:cNvSpPr>
          <p:nvPr/>
        </p:nvSpPr>
        <p:spPr bwMode="auto">
          <a:xfrm>
            <a:off x="4873626" y="4421188"/>
            <a:ext cx="174625" cy="61913"/>
          </a:xfrm>
          <a:custGeom>
            <a:avLst/>
            <a:gdLst>
              <a:gd name="T0" fmla="*/ 0 w 110"/>
              <a:gd name="T1" fmla="*/ 0 h 39"/>
              <a:gd name="T2" fmla="*/ 6 w 110"/>
              <a:gd name="T3" fmla="*/ 4 h 39"/>
              <a:gd name="T4" fmla="*/ 21 w 110"/>
              <a:gd name="T5" fmla="*/ 9 h 39"/>
              <a:gd name="T6" fmla="*/ 39 w 110"/>
              <a:gd name="T7" fmla="*/ 16 h 39"/>
              <a:gd name="T8" fmla="*/ 44 w 110"/>
              <a:gd name="T9" fmla="*/ 21 h 39"/>
              <a:gd name="T10" fmla="*/ 46 w 110"/>
              <a:gd name="T11" fmla="*/ 21 h 39"/>
              <a:gd name="T12" fmla="*/ 51 w 110"/>
              <a:gd name="T13" fmla="*/ 24 h 39"/>
              <a:gd name="T14" fmla="*/ 52 w 110"/>
              <a:gd name="T15" fmla="*/ 26 h 39"/>
              <a:gd name="T16" fmla="*/ 58 w 110"/>
              <a:gd name="T17" fmla="*/ 31 h 39"/>
              <a:gd name="T18" fmla="*/ 63 w 110"/>
              <a:gd name="T19" fmla="*/ 39 h 39"/>
              <a:gd name="T20" fmla="*/ 66 w 110"/>
              <a:gd name="T21" fmla="*/ 38 h 39"/>
              <a:gd name="T22" fmla="*/ 66 w 110"/>
              <a:gd name="T23" fmla="*/ 35 h 39"/>
              <a:gd name="T24" fmla="*/ 69 w 110"/>
              <a:gd name="T25" fmla="*/ 32 h 39"/>
              <a:gd name="T26" fmla="*/ 70 w 110"/>
              <a:gd name="T27" fmla="*/ 32 h 39"/>
              <a:gd name="T28" fmla="*/ 77 w 110"/>
              <a:gd name="T29" fmla="*/ 32 h 39"/>
              <a:gd name="T30" fmla="*/ 80 w 110"/>
              <a:gd name="T31" fmla="*/ 32 h 39"/>
              <a:gd name="T32" fmla="*/ 88 w 110"/>
              <a:gd name="T33" fmla="*/ 32 h 39"/>
              <a:gd name="T34" fmla="*/ 95 w 110"/>
              <a:gd name="T35" fmla="*/ 35 h 39"/>
              <a:gd name="T36" fmla="*/ 100 w 110"/>
              <a:gd name="T37" fmla="*/ 34 h 39"/>
              <a:gd name="T38" fmla="*/ 106 w 110"/>
              <a:gd name="T39" fmla="*/ 28 h 39"/>
              <a:gd name="T40" fmla="*/ 110 w 110"/>
              <a:gd name="T41" fmla="*/ 26 h 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110" h="39">
                <a:moveTo>
                  <a:pt x="0" y="0"/>
                </a:moveTo>
                <a:lnTo>
                  <a:pt x="6" y="4"/>
                </a:lnTo>
                <a:lnTo>
                  <a:pt x="21" y="9"/>
                </a:lnTo>
                <a:lnTo>
                  <a:pt x="39" y="16"/>
                </a:lnTo>
                <a:lnTo>
                  <a:pt x="44" y="21"/>
                </a:lnTo>
                <a:lnTo>
                  <a:pt x="46" y="21"/>
                </a:lnTo>
                <a:lnTo>
                  <a:pt x="51" y="24"/>
                </a:lnTo>
                <a:lnTo>
                  <a:pt x="52" y="26"/>
                </a:lnTo>
                <a:lnTo>
                  <a:pt x="58" y="31"/>
                </a:lnTo>
                <a:lnTo>
                  <a:pt x="63" y="39"/>
                </a:lnTo>
                <a:lnTo>
                  <a:pt x="66" y="38"/>
                </a:lnTo>
                <a:lnTo>
                  <a:pt x="66" y="35"/>
                </a:lnTo>
                <a:lnTo>
                  <a:pt x="69" y="32"/>
                </a:lnTo>
                <a:lnTo>
                  <a:pt x="70" y="32"/>
                </a:lnTo>
                <a:lnTo>
                  <a:pt x="77" y="32"/>
                </a:lnTo>
                <a:lnTo>
                  <a:pt x="80" y="32"/>
                </a:lnTo>
                <a:lnTo>
                  <a:pt x="88" y="32"/>
                </a:lnTo>
                <a:lnTo>
                  <a:pt x="95" y="35"/>
                </a:lnTo>
                <a:lnTo>
                  <a:pt x="100" y="34"/>
                </a:lnTo>
                <a:lnTo>
                  <a:pt x="106" y="28"/>
                </a:lnTo>
                <a:lnTo>
                  <a:pt x="110" y="26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9" name="Freeform 722"/>
          <p:cNvSpPr>
            <a:spLocks/>
          </p:cNvSpPr>
          <p:nvPr/>
        </p:nvSpPr>
        <p:spPr bwMode="auto">
          <a:xfrm>
            <a:off x="5359401" y="4225925"/>
            <a:ext cx="153988" cy="106363"/>
          </a:xfrm>
          <a:custGeom>
            <a:avLst/>
            <a:gdLst>
              <a:gd name="T0" fmla="*/ 0 w 97"/>
              <a:gd name="T1" fmla="*/ 0 h 67"/>
              <a:gd name="T2" fmla="*/ 1 w 97"/>
              <a:gd name="T3" fmla="*/ 3 h 67"/>
              <a:gd name="T4" fmla="*/ 6 w 97"/>
              <a:gd name="T5" fmla="*/ 5 h 67"/>
              <a:gd name="T6" fmla="*/ 14 w 97"/>
              <a:gd name="T7" fmla="*/ 5 h 67"/>
              <a:gd name="T8" fmla="*/ 19 w 97"/>
              <a:gd name="T9" fmla="*/ 9 h 67"/>
              <a:gd name="T10" fmla="*/ 25 w 97"/>
              <a:gd name="T11" fmla="*/ 15 h 67"/>
              <a:gd name="T12" fmla="*/ 26 w 97"/>
              <a:gd name="T13" fmla="*/ 19 h 67"/>
              <a:gd name="T14" fmla="*/ 27 w 97"/>
              <a:gd name="T15" fmla="*/ 22 h 67"/>
              <a:gd name="T16" fmla="*/ 30 w 97"/>
              <a:gd name="T17" fmla="*/ 30 h 67"/>
              <a:gd name="T18" fmla="*/ 41 w 97"/>
              <a:gd name="T19" fmla="*/ 30 h 67"/>
              <a:gd name="T20" fmla="*/ 45 w 97"/>
              <a:gd name="T21" fmla="*/ 34 h 67"/>
              <a:gd name="T22" fmla="*/ 48 w 97"/>
              <a:gd name="T23" fmla="*/ 37 h 67"/>
              <a:gd name="T24" fmla="*/ 51 w 97"/>
              <a:gd name="T25" fmla="*/ 39 h 67"/>
              <a:gd name="T26" fmla="*/ 49 w 97"/>
              <a:gd name="T27" fmla="*/ 45 h 67"/>
              <a:gd name="T28" fmla="*/ 53 w 97"/>
              <a:gd name="T29" fmla="*/ 49 h 67"/>
              <a:gd name="T30" fmla="*/ 60 w 97"/>
              <a:gd name="T31" fmla="*/ 46 h 67"/>
              <a:gd name="T32" fmla="*/ 66 w 97"/>
              <a:gd name="T33" fmla="*/ 48 h 67"/>
              <a:gd name="T34" fmla="*/ 70 w 97"/>
              <a:gd name="T35" fmla="*/ 52 h 67"/>
              <a:gd name="T36" fmla="*/ 72 w 97"/>
              <a:gd name="T37" fmla="*/ 53 h 67"/>
              <a:gd name="T38" fmla="*/ 81 w 97"/>
              <a:gd name="T39" fmla="*/ 52 h 67"/>
              <a:gd name="T40" fmla="*/ 89 w 97"/>
              <a:gd name="T41" fmla="*/ 52 h 67"/>
              <a:gd name="T42" fmla="*/ 89 w 97"/>
              <a:gd name="T43" fmla="*/ 56 h 67"/>
              <a:gd name="T44" fmla="*/ 90 w 97"/>
              <a:gd name="T45" fmla="*/ 64 h 67"/>
              <a:gd name="T46" fmla="*/ 97 w 97"/>
              <a:gd name="T47" fmla="*/ 67 h 6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97" h="67">
                <a:moveTo>
                  <a:pt x="0" y="0"/>
                </a:moveTo>
                <a:lnTo>
                  <a:pt x="1" y="3"/>
                </a:lnTo>
                <a:lnTo>
                  <a:pt x="6" y="5"/>
                </a:lnTo>
                <a:lnTo>
                  <a:pt x="14" y="5"/>
                </a:lnTo>
                <a:lnTo>
                  <a:pt x="19" y="9"/>
                </a:lnTo>
                <a:lnTo>
                  <a:pt x="25" y="15"/>
                </a:lnTo>
                <a:lnTo>
                  <a:pt x="26" y="19"/>
                </a:lnTo>
                <a:lnTo>
                  <a:pt x="27" y="22"/>
                </a:lnTo>
                <a:lnTo>
                  <a:pt x="30" y="30"/>
                </a:lnTo>
                <a:lnTo>
                  <a:pt x="41" y="30"/>
                </a:lnTo>
                <a:lnTo>
                  <a:pt x="45" y="34"/>
                </a:lnTo>
                <a:lnTo>
                  <a:pt x="48" y="37"/>
                </a:lnTo>
                <a:lnTo>
                  <a:pt x="51" y="39"/>
                </a:lnTo>
                <a:lnTo>
                  <a:pt x="49" y="45"/>
                </a:lnTo>
                <a:lnTo>
                  <a:pt x="53" y="49"/>
                </a:lnTo>
                <a:lnTo>
                  <a:pt x="60" y="46"/>
                </a:lnTo>
                <a:lnTo>
                  <a:pt x="66" y="48"/>
                </a:lnTo>
                <a:lnTo>
                  <a:pt x="70" y="52"/>
                </a:lnTo>
                <a:lnTo>
                  <a:pt x="72" y="53"/>
                </a:lnTo>
                <a:lnTo>
                  <a:pt x="81" y="52"/>
                </a:lnTo>
                <a:lnTo>
                  <a:pt x="89" y="52"/>
                </a:lnTo>
                <a:lnTo>
                  <a:pt x="89" y="56"/>
                </a:lnTo>
                <a:lnTo>
                  <a:pt x="90" y="64"/>
                </a:lnTo>
                <a:lnTo>
                  <a:pt x="97" y="67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0" name="Freeform 723"/>
          <p:cNvSpPr>
            <a:spLocks/>
          </p:cNvSpPr>
          <p:nvPr/>
        </p:nvSpPr>
        <p:spPr bwMode="auto">
          <a:xfrm>
            <a:off x="5246688" y="4129088"/>
            <a:ext cx="19050" cy="79375"/>
          </a:xfrm>
          <a:custGeom>
            <a:avLst/>
            <a:gdLst>
              <a:gd name="T0" fmla="*/ 12 w 12"/>
              <a:gd name="T1" fmla="*/ 49 h 50"/>
              <a:gd name="T2" fmla="*/ 8 w 12"/>
              <a:gd name="T3" fmla="*/ 50 h 50"/>
              <a:gd name="T4" fmla="*/ 7 w 12"/>
              <a:gd name="T5" fmla="*/ 43 h 50"/>
              <a:gd name="T6" fmla="*/ 8 w 12"/>
              <a:gd name="T7" fmla="*/ 38 h 50"/>
              <a:gd name="T8" fmla="*/ 6 w 12"/>
              <a:gd name="T9" fmla="*/ 30 h 50"/>
              <a:gd name="T10" fmla="*/ 6 w 12"/>
              <a:gd name="T11" fmla="*/ 28 h 50"/>
              <a:gd name="T12" fmla="*/ 4 w 12"/>
              <a:gd name="T13" fmla="*/ 21 h 50"/>
              <a:gd name="T14" fmla="*/ 3 w 12"/>
              <a:gd name="T15" fmla="*/ 16 h 50"/>
              <a:gd name="T16" fmla="*/ 0 w 12"/>
              <a:gd name="T17" fmla="*/ 12 h 50"/>
              <a:gd name="T18" fmla="*/ 2 w 12"/>
              <a:gd name="T19" fmla="*/ 1 h 50"/>
              <a:gd name="T20" fmla="*/ 4 w 12"/>
              <a:gd name="T21" fmla="*/ 1 h 50"/>
              <a:gd name="T22" fmla="*/ 6 w 12"/>
              <a:gd name="T23" fmla="*/ 0 h 5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12" h="50">
                <a:moveTo>
                  <a:pt x="12" y="49"/>
                </a:moveTo>
                <a:lnTo>
                  <a:pt x="8" y="50"/>
                </a:lnTo>
                <a:lnTo>
                  <a:pt x="7" y="43"/>
                </a:lnTo>
                <a:lnTo>
                  <a:pt x="8" y="38"/>
                </a:lnTo>
                <a:lnTo>
                  <a:pt x="6" y="30"/>
                </a:lnTo>
                <a:lnTo>
                  <a:pt x="6" y="28"/>
                </a:lnTo>
                <a:lnTo>
                  <a:pt x="4" y="21"/>
                </a:lnTo>
                <a:lnTo>
                  <a:pt x="3" y="16"/>
                </a:lnTo>
                <a:lnTo>
                  <a:pt x="0" y="12"/>
                </a:lnTo>
                <a:lnTo>
                  <a:pt x="2" y="1"/>
                </a:lnTo>
                <a:lnTo>
                  <a:pt x="4" y="1"/>
                </a:lnTo>
                <a:lnTo>
                  <a:pt x="6" y="0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1" name="Freeform 724"/>
          <p:cNvSpPr>
            <a:spLocks/>
          </p:cNvSpPr>
          <p:nvPr/>
        </p:nvSpPr>
        <p:spPr bwMode="auto">
          <a:xfrm>
            <a:off x="5092701" y="4173538"/>
            <a:ext cx="68263" cy="255588"/>
          </a:xfrm>
          <a:custGeom>
            <a:avLst/>
            <a:gdLst>
              <a:gd name="T0" fmla="*/ 30 w 43"/>
              <a:gd name="T1" fmla="*/ 0 h 161"/>
              <a:gd name="T2" fmla="*/ 29 w 43"/>
              <a:gd name="T3" fmla="*/ 4 h 161"/>
              <a:gd name="T4" fmla="*/ 26 w 43"/>
              <a:gd name="T5" fmla="*/ 11 h 161"/>
              <a:gd name="T6" fmla="*/ 25 w 43"/>
              <a:gd name="T7" fmla="*/ 14 h 161"/>
              <a:gd name="T8" fmla="*/ 22 w 43"/>
              <a:gd name="T9" fmla="*/ 18 h 161"/>
              <a:gd name="T10" fmla="*/ 22 w 43"/>
              <a:gd name="T11" fmla="*/ 26 h 161"/>
              <a:gd name="T12" fmla="*/ 22 w 43"/>
              <a:gd name="T13" fmla="*/ 29 h 161"/>
              <a:gd name="T14" fmla="*/ 21 w 43"/>
              <a:gd name="T15" fmla="*/ 33 h 161"/>
              <a:gd name="T16" fmla="*/ 19 w 43"/>
              <a:gd name="T17" fmla="*/ 36 h 161"/>
              <a:gd name="T18" fmla="*/ 17 w 43"/>
              <a:gd name="T19" fmla="*/ 38 h 161"/>
              <a:gd name="T20" fmla="*/ 14 w 43"/>
              <a:gd name="T21" fmla="*/ 38 h 161"/>
              <a:gd name="T22" fmla="*/ 7 w 43"/>
              <a:gd name="T23" fmla="*/ 38 h 161"/>
              <a:gd name="T24" fmla="*/ 7 w 43"/>
              <a:gd name="T25" fmla="*/ 40 h 161"/>
              <a:gd name="T26" fmla="*/ 4 w 43"/>
              <a:gd name="T27" fmla="*/ 42 h 161"/>
              <a:gd name="T28" fmla="*/ 0 w 43"/>
              <a:gd name="T29" fmla="*/ 49 h 161"/>
              <a:gd name="T30" fmla="*/ 0 w 43"/>
              <a:gd name="T31" fmla="*/ 59 h 161"/>
              <a:gd name="T32" fmla="*/ 7 w 43"/>
              <a:gd name="T33" fmla="*/ 67 h 161"/>
              <a:gd name="T34" fmla="*/ 10 w 43"/>
              <a:gd name="T35" fmla="*/ 70 h 161"/>
              <a:gd name="T36" fmla="*/ 11 w 43"/>
              <a:gd name="T37" fmla="*/ 71 h 161"/>
              <a:gd name="T38" fmla="*/ 11 w 43"/>
              <a:gd name="T39" fmla="*/ 71 h 161"/>
              <a:gd name="T40" fmla="*/ 11 w 43"/>
              <a:gd name="T41" fmla="*/ 72 h 161"/>
              <a:gd name="T42" fmla="*/ 13 w 43"/>
              <a:gd name="T43" fmla="*/ 82 h 161"/>
              <a:gd name="T44" fmla="*/ 17 w 43"/>
              <a:gd name="T45" fmla="*/ 86 h 161"/>
              <a:gd name="T46" fmla="*/ 18 w 43"/>
              <a:gd name="T47" fmla="*/ 89 h 161"/>
              <a:gd name="T48" fmla="*/ 19 w 43"/>
              <a:gd name="T49" fmla="*/ 89 h 161"/>
              <a:gd name="T50" fmla="*/ 17 w 43"/>
              <a:gd name="T51" fmla="*/ 98 h 161"/>
              <a:gd name="T52" fmla="*/ 22 w 43"/>
              <a:gd name="T53" fmla="*/ 122 h 161"/>
              <a:gd name="T54" fmla="*/ 32 w 43"/>
              <a:gd name="T55" fmla="*/ 128 h 161"/>
              <a:gd name="T56" fmla="*/ 38 w 43"/>
              <a:gd name="T57" fmla="*/ 131 h 161"/>
              <a:gd name="T58" fmla="*/ 40 w 43"/>
              <a:gd name="T59" fmla="*/ 137 h 161"/>
              <a:gd name="T60" fmla="*/ 36 w 43"/>
              <a:gd name="T61" fmla="*/ 150 h 161"/>
              <a:gd name="T62" fmla="*/ 37 w 43"/>
              <a:gd name="T63" fmla="*/ 154 h 161"/>
              <a:gd name="T64" fmla="*/ 43 w 43"/>
              <a:gd name="T65" fmla="*/ 161 h 1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43" h="161">
                <a:moveTo>
                  <a:pt x="30" y="0"/>
                </a:moveTo>
                <a:lnTo>
                  <a:pt x="29" y="4"/>
                </a:lnTo>
                <a:lnTo>
                  <a:pt x="26" y="11"/>
                </a:lnTo>
                <a:lnTo>
                  <a:pt x="25" y="14"/>
                </a:lnTo>
                <a:lnTo>
                  <a:pt x="22" y="18"/>
                </a:lnTo>
                <a:lnTo>
                  <a:pt x="22" y="26"/>
                </a:lnTo>
                <a:lnTo>
                  <a:pt x="22" y="29"/>
                </a:lnTo>
                <a:lnTo>
                  <a:pt x="21" y="33"/>
                </a:lnTo>
                <a:lnTo>
                  <a:pt x="19" y="36"/>
                </a:lnTo>
                <a:lnTo>
                  <a:pt x="17" y="38"/>
                </a:lnTo>
                <a:lnTo>
                  <a:pt x="14" y="38"/>
                </a:lnTo>
                <a:lnTo>
                  <a:pt x="7" y="38"/>
                </a:lnTo>
                <a:lnTo>
                  <a:pt x="7" y="40"/>
                </a:lnTo>
                <a:lnTo>
                  <a:pt x="4" y="42"/>
                </a:lnTo>
                <a:lnTo>
                  <a:pt x="0" y="49"/>
                </a:lnTo>
                <a:lnTo>
                  <a:pt x="0" y="59"/>
                </a:lnTo>
                <a:lnTo>
                  <a:pt x="7" y="67"/>
                </a:lnTo>
                <a:lnTo>
                  <a:pt x="10" y="70"/>
                </a:lnTo>
                <a:lnTo>
                  <a:pt x="11" y="71"/>
                </a:lnTo>
                <a:lnTo>
                  <a:pt x="11" y="71"/>
                </a:lnTo>
                <a:lnTo>
                  <a:pt x="11" y="72"/>
                </a:lnTo>
                <a:lnTo>
                  <a:pt x="13" y="82"/>
                </a:lnTo>
                <a:lnTo>
                  <a:pt x="17" y="86"/>
                </a:lnTo>
                <a:lnTo>
                  <a:pt x="18" y="89"/>
                </a:lnTo>
                <a:lnTo>
                  <a:pt x="19" y="89"/>
                </a:lnTo>
                <a:lnTo>
                  <a:pt x="17" y="98"/>
                </a:lnTo>
                <a:lnTo>
                  <a:pt x="22" y="122"/>
                </a:lnTo>
                <a:lnTo>
                  <a:pt x="32" y="128"/>
                </a:lnTo>
                <a:lnTo>
                  <a:pt x="38" y="131"/>
                </a:lnTo>
                <a:lnTo>
                  <a:pt x="40" y="137"/>
                </a:lnTo>
                <a:lnTo>
                  <a:pt x="36" y="150"/>
                </a:lnTo>
                <a:lnTo>
                  <a:pt x="37" y="154"/>
                </a:lnTo>
                <a:lnTo>
                  <a:pt x="43" y="161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2" name="Freeform 725"/>
          <p:cNvSpPr>
            <a:spLocks/>
          </p:cNvSpPr>
          <p:nvPr/>
        </p:nvSpPr>
        <p:spPr bwMode="auto">
          <a:xfrm>
            <a:off x="5210176" y="4167188"/>
            <a:ext cx="177800" cy="261938"/>
          </a:xfrm>
          <a:custGeom>
            <a:avLst/>
            <a:gdLst>
              <a:gd name="T0" fmla="*/ 7 w 112"/>
              <a:gd name="T1" fmla="*/ 0 h 165"/>
              <a:gd name="T2" fmla="*/ 10 w 112"/>
              <a:gd name="T3" fmla="*/ 4 h 165"/>
              <a:gd name="T4" fmla="*/ 10 w 112"/>
              <a:gd name="T5" fmla="*/ 6 h 165"/>
              <a:gd name="T6" fmla="*/ 10 w 112"/>
              <a:gd name="T7" fmla="*/ 11 h 165"/>
              <a:gd name="T8" fmla="*/ 10 w 112"/>
              <a:gd name="T9" fmla="*/ 18 h 165"/>
              <a:gd name="T10" fmla="*/ 5 w 112"/>
              <a:gd name="T11" fmla="*/ 25 h 165"/>
              <a:gd name="T12" fmla="*/ 10 w 112"/>
              <a:gd name="T13" fmla="*/ 31 h 165"/>
              <a:gd name="T14" fmla="*/ 10 w 112"/>
              <a:gd name="T15" fmla="*/ 42 h 165"/>
              <a:gd name="T16" fmla="*/ 8 w 112"/>
              <a:gd name="T17" fmla="*/ 42 h 165"/>
              <a:gd name="T18" fmla="*/ 8 w 112"/>
              <a:gd name="T19" fmla="*/ 44 h 165"/>
              <a:gd name="T20" fmla="*/ 7 w 112"/>
              <a:gd name="T21" fmla="*/ 51 h 165"/>
              <a:gd name="T22" fmla="*/ 1 w 112"/>
              <a:gd name="T23" fmla="*/ 57 h 165"/>
              <a:gd name="T24" fmla="*/ 1 w 112"/>
              <a:gd name="T25" fmla="*/ 61 h 165"/>
              <a:gd name="T26" fmla="*/ 0 w 112"/>
              <a:gd name="T27" fmla="*/ 64 h 165"/>
              <a:gd name="T28" fmla="*/ 0 w 112"/>
              <a:gd name="T29" fmla="*/ 66 h 165"/>
              <a:gd name="T30" fmla="*/ 1 w 112"/>
              <a:gd name="T31" fmla="*/ 68 h 165"/>
              <a:gd name="T32" fmla="*/ 3 w 112"/>
              <a:gd name="T33" fmla="*/ 71 h 165"/>
              <a:gd name="T34" fmla="*/ 3 w 112"/>
              <a:gd name="T35" fmla="*/ 72 h 165"/>
              <a:gd name="T36" fmla="*/ 7 w 112"/>
              <a:gd name="T37" fmla="*/ 75 h 165"/>
              <a:gd name="T38" fmla="*/ 8 w 112"/>
              <a:gd name="T39" fmla="*/ 75 h 165"/>
              <a:gd name="T40" fmla="*/ 8 w 112"/>
              <a:gd name="T41" fmla="*/ 76 h 165"/>
              <a:gd name="T42" fmla="*/ 8 w 112"/>
              <a:gd name="T43" fmla="*/ 78 h 165"/>
              <a:gd name="T44" fmla="*/ 8 w 112"/>
              <a:gd name="T45" fmla="*/ 82 h 165"/>
              <a:gd name="T46" fmla="*/ 7 w 112"/>
              <a:gd name="T47" fmla="*/ 83 h 165"/>
              <a:gd name="T48" fmla="*/ 12 w 112"/>
              <a:gd name="T49" fmla="*/ 87 h 165"/>
              <a:gd name="T50" fmla="*/ 19 w 112"/>
              <a:gd name="T51" fmla="*/ 87 h 165"/>
              <a:gd name="T52" fmla="*/ 25 w 112"/>
              <a:gd name="T53" fmla="*/ 89 h 165"/>
              <a:gd name="T54" fmla="*/ 30 w 112"/>
              <a:gd name="T55" fmla="*/ 94 h 165"/>
              <a:gd name="T56" fmla="*/ 37 w 112"/>
              <a:gd name="T57" fmla="*/ 96 h 165"/>
              <a:gd name="T58" fmla="*/ 40 w 112"/>
              <a:gd name="T59" fmla="*/ 102 h 165"/>
              <a:gd name="T60" fmla="*/ 46 w 112"/>
              <a:gd name="T61" fmla="*/ 108 h 165"/>
              <a:gd name="T62" fmla="*/ 50 w 112"/>
              <a:gd name="T63" fmla="*/ 108 h 165"/>
              <a:gd name="T64" fmla="*/ 52 w 112"/>
              <a:gd name="T65" fmla="*/ 108 h 165"/>
              <a:gd name="T66" fmla="*/ 57 w 112"/>
              <a:gd name="T67" fmla="*/ 106 h 165"/>
              <a:gd name="T68" fmla="*/ 64 w 112"/>
              <a:gd name="T69" fmla="*/ 108 h 165"/>
              <a:gd name="T70" fmla="*/ 70 w 112"/>
              <a:gd name="T71" fmla="*/ 106 h 165"/>
              <a:gd name="T72" fmla="*/ 78 w 112"/>
              <a:gd name="T73" fmla="*/ 105 h 165"/>
              <a:gd name="T74" fmla="*/ 83 w 112"/>
              <a:gd name="T75" fmla="*/ 101 h 165"/>
              <a:gd name="T76" fmla="*/ 85 w 112"/>
              <a:gd name="T77" fmla="*/ 104 h 165"/>
              <a:gd name="T78" fmla="*/ 85 w 112"/>
              <a:gd name="T79" fmla="*/ 106 h 165"/>
              <a:gd name="T80" fmla="*/ 91 w 112"/>
              <a:gd name="T81" fmla="*/ 108 h 165"/>
              <a:gd name="T82" fmla="*/ 98 w 112"/>
              <a:gd name="T83" fmla="*/ 113 h 165"/>
              <a:gd name="T84" fmla="*/ 102 w 112"/>
              <a:gd name="T85" fmla="*/ 117 h 165"/>
              <a:gd name="T86" fmla="*/ 106 w 112"/>
              <a:gd name="T87" fmla="*/ 119 h 165"/>
              <a:gd name="T88" fmla="*/ 109 w 112"/>
              <a:gd name="T89" fmla="*/ 119 h 165"/>
              <a:gd name="T90" fmla="*/ 112 w 112"/>
              <a:gd name="T91" fmla="*/ 124 h 165"/>
              <a:gd name="T92" fmla="*/ 110 w 112"/>
              <a:gd name="T93" fmla="*/ 134 h 165"/>
              <a:gd name="T94" fmla="*/ 109 w 112"/>
              <a:gd name="T95" fmla="*/ 141 h 165"/>
              <a:gd name="T96" fmla="*/ 109 w 112"/>
              <a:gd name="T97" fmla="*/ 150 h 165"/>
              <a:gd name="T98" fmla="*/ 109 w 112"/>
              <a:gd name="T99" fmla="*/ 160 h 165"/>
              <a:gd name="T100" fmla="*/ 104 w 112"/>
              <a:gd name="T101" fmla="*/ 165 h 165"/>
              <a:gd name="T102" fmla="*/ 97 w 112"/>
              <a:gd name="T103" fmla="*/ 165 h 1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112" h="165">
                <a:moveTo>
                  <a:pt x="7" y="0"/>
                </a:moveTo>
                <a:lnTo>
                  <a:pt x="10" y="4"/>
                </a:lnTo>
                <a:lnTo>
                  <a:pt x="10" y="6"/>
                </a:lnTo>
                <a:lnTo>
                  <a:pt x="10" y="11"/>
                </a:lnTo>
                <a:lnTo>
                  <a:pt x="10" y="18"/>
                </a:lnTo>
                <a:lnTo>
                  <a:pt x="5" y="25"/>
                </a:lnTo>
                <a:lnTo>
                  <a:pt x="10" y="31"/>
                </a:lnTo>
                <a:lnTo>
                  <a:pt x="10" y="42"/>
                </a:lnTo>
                <a:lnTo>
                  <a:pt x="8" y="42"/>
                </a:lnTo>
                <a:lnTo>
                  <a:pt x="8" y="44"/>
                </a:lnTo>
                <a:lnTo>
                  <a:pt x="7" y="51"/>
                </a:lnTo>
                <a:lnTo>
                  <a:pt x="1" y="57"/>
                </a:lnTo>
                <a:lnTo>
                  <a:pt x="1" y="61"/>
                </a:lnTo>
                <a:lnTo>
                  <a:pt x="0" y="64"/>
                </a:lnTo>
                <a:lnTo>
                  <a:pt x="0" y="66"/>
                </a:lnTo>
                <a:lnTo>
                  <a:pt x="1" y="68"/>
                </a:lnTo>
                <a:lnTo>
                  <a:pt x="3" y="71"/>
                </a:lnTo>
                <a:lnTo>
                  <a:pt x="3" y="72"/>
                </a:lnTo>
                <a:lnTo>
                  <a:pt x="7" y="75"/>
                </a:lnTo>
                <a:lnTo>
                  <a:pt x="8" y="75"/>
                </a:lnTo>
                <a:lnTo>
                  <a:pt x="8" y="76"/>
                </a:lnTo>
                <a:lnTo>
                  <a:pt x="8" y="78"/>
                </a:lnTo>
                <a:lnTo>
                  <a:pt x="8" y="82"/>
                </a:lnTo>
                <a:lnTo>
                  <a:pt x="7" y="83"/>
                </a:lnTo>
                <a:lnTo>
                  <a:pt x="12" y="87"/>
                </a:lnTo>
                <a:lnTo>
                  <a:pt x="19" y="87"/>
                </a:lnTo>
                <a:lnTo>
                  <a:pt x="25" y="89"/>
                </a:lnTo>
                <a:lnTo>
                  <a:pt x="30" y="94"/>
                </a:lnTo>
                <a:lnTo>
                  <a:pt x="37" y="96"/>
                </a:lnTo>
                <a:lnTo>
                  <a:pt x="40" y="102"/>
                </a:lnTo>
                <a:lnTo>
                  <a:pt x="46" y="108"/>
                </a:lnTo>
                <a:lnTo>
                  <a:pt x="50" y="108"/>
                </a:lnTo>
                <a:lnTo>
                  <a:pt x="52" y="108"/>
                </a:lnTo>
                <a:lnTo>
                  <a:pt x="57" y="106"/>
                </a:lnTo>
                <a:lnTo>
                  <a:pt x="64" y="108"/>
                </a:lnTo>
                <a:lnTo>
                  <a:pt x="70" y="106"/>
                </a:lnTo>
                <a:lnTo>
                  <a:pt x="78" y="105"/>
                </a:lnTo>
                <a:lnTo>
                  <a:pt x="83" y="101"/>
                </a:lnTo>
                <a:lnTo>
                  <a:pt x="85" y="104"/>
                </a:lnTo>
                <a:lnTo>
                  <a:pt x="85" y="106"/>
                </a:lnTo>
                <a:lnTo>
                  <a:pt x="91" y="108"/>
                </a:lnTo>
                <a:lnTo>
                  <a:pt x="98" y="113"/>
                </a:lnTo>
                <a:lnTo>
                  <a:pt x="102" y="117"/>
                </a:lnTo>
                <a:lnTo>
                  <a:pt x="106" y="119"/>
                </a:lnTo>
                <a:lnTo>
                  <a:pt x="109" y="119"/>
                </a:lnTo>
                <a:lnTo>
                  <a:pt x="112" y="124"/>
                </a:lnTo>
                <a:lnTo>
                  <a:pt x="110" y="134"/>
                </a:lnTo>
                <a:lnTo>
                  <a:pt x="109" y="141"/>
                </a:lnTo>
                <a:lnTo>
                  <a:pt x="109" y="150"/>
                </a:lnTo>
                <a:lnTo>
                  <a:pt x="109" y="160"/>
                </a:lnTo>
                <a:lnTo>
                  <a:pt x="104" y="165"/>
                </a:lnTo>
                <a:lnTo>
                  <a:pt x="97" y="165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3" name="Freeform 726"/>
          <p:cNvSpPr>
            <a:spLocks/>
          </p:cNvSpPr>
          <p:nvPr/>
        </p:nvSpPr>
        <p:spPr bwMode="auto">
          <a:xfrm>
            <a:off x="5348288" y="4125913"/>
            <a:ext cx="52388" cy="4763"/>
          </a:xfrm>
          <a:custGeom>
            <a:avLst/>
            <a:gdLst>
              <a:gd name="T0" fmla="*/ 0 w 33"/>
              <a:gd name="T1" fmla="*/ 3 h 3"/>
              <a:gd name="T2" fmla="*/ 2 w 33"/>
              <a:gd name="T3" fmla="*/ 3 h 3"/>
              <a:gd name="T4" fmla="*/ 3 w 33"/>
              <a:gd name="T5" fmla="*/ 3 h 3"/>
              <a:gd name="T6" fmla="*/ 13 w 33"/>
              <a:gd name="T7" fmla="*/ 3 h 3"/>
              <a:gd name="T8" fmla="*/ 25 w 33"/>
              <a:gd name="T9" fmla="*/ 0 h 3"/>
              <a:gd name="T10" fmla="*/ 33 w 33"/>
              <a:gd name="T11" fmla="*/ 0 h 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33" h="3">
                <a:moveTo>
                  <a:pt x="0" y="3"/>
                </a:moveTo>
                <a:lnTo>
                  <a:pt x="2" y="3"/>
                </a:lnTo>
                <a:lnTo>
                  <a:pt x="3" y="3"/>
                </a:lnTo>
                <a:lnTo>
                  <a:pt x="13" y="3"/>
                </a:lnTo>
                <a:lnTo>
                  <a:pt x="25" y="0"/>
                </a:lnTo>
                <a:lnTo>
                  <a:pt x="33" y="0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4" name="Freeform 727"/>
          <p:cNvSpPr>
            <a:spLocks/>
          </p:cNvSpPr>
          <p:nvPr/>
        </p:nvSpPr>
        <p:spPr bwMode="auto">
          <a:xfrm>
            <a:off x="5400676" y="4125913"/>
            <a:ext cx="112713" cy="22225"/>
          </a:xfrm>
          <a:custGeom>
            <a:avLst/>
            <a:gdLst>
              <a:gd name="T0" fmla="*/ 0 w 71"/>
              <a:gd name="T1" fmla="*/ 0 h 14"/>
              <a:gd name="T2" fmla="*/ 1 w 71"/>
              <a:gd name="T3" fmla="*/ 3 h 14"/>
              <a:gd name="T4" fmla="*/ 3 w 71"/>
              <a:gd name="T5" fmla="*/ 4 h 14"/>
              <a:gd name="T6" fmla="*/ 5 w 71"/>
              <a:gd name="T7" fmla="*/ 7 h 14"/>
              <a:gd name="T8" fmla="*/ 8 w 71"/>
              <a:gd name="T9" fmla="*/ 6 h 14"/>
              <a:gd name="T10" fmla="*/ 12 w 71"/>
              <a:gd name="T11" fmla="*/ 4 h 14"/>
              <a:gd name="T12" fmla="*/ 14 w 71"/>
              <a:gd name="T13" fmla="*/ 3 h 14"/>
              <a:gd name="T14" fmla="*/ 23 w 71"/>
              <a:gd name="T15" fmla="*/ 3 h 14"/>
              <a:gd name="T16" fmla="*/ 31 w 71"/>
              <a:gd name="T17" fmla="*/ 3 h 14"/>
              <a:gd name="T18" fmla="*/ 37 w 71"/>
              <a:gd name="T19" fmla="*/ 3 h 14"/>
              <a:gd name="T20" fmla="*/ 41 w 71"/>
              <a:gd name="T21" fmla="*/ 3 h 14"/>
              <a:gd name="T22" fmla="*/ 46 w 71"/>
              <a:gd name="T23" fmla="*/ 4 h 14"/>
              <a:gd name="T24" fmla="*/ 52 w 71"/>
              <a:gd name="T25" fmla="*/ 8 h 14"/>
              <a:gd name="T26" fmla="*/ 55 w 71"/>
              <a:gd name="T27" fmla="*/ 10 h 14"/>
              <a:gd name="T28" fmla="*/ 59 w 71"/>
              <a:gd name="T29" fmla="*/ 10 h 14"/>
              <a:gd name="T30" fmla="*/ 63 w 71"/>
              <a:gd name="T31" fmla="*/ 12 h 14"/>
              <a:gd name="T32" fmla="*/ 63 w 71"/>
              <a:gd name="T33" fmla="*/ 14 h 14"/>
              <a:gd name="T34" fmla="*/ 66 w 71"/>
              <a:gd name="T35" fmla="*/ 11 h 14"/>
              <a:gd name="T36" fmla="*/ 68 w 71"/>
              <a:gd name="T37" fmla="*/ 8 h 14"/>
              <a:gd name="T38" fmla="*/ 70 w 71"/>
              <a:gd name="T39" fmla="*/ 4 h 14"/>
              <a:gd name="T40" fmla="*/ 71 w 71"/>
              <a:gd name="T41" fmla="*/ 0 h 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71" h="14">
                <a:moveTo>
                  <a:pt x="0" y="0"/>
                </a:moveTo>
                <a:lnTo>
                  <a:pt x="1" y="3"/>
                </a:lnTo>
                <a:lnTo>
                  <a:pt x="3" y="4"/>
                </a:lnTo>
                <a:lnTo>
                  <a:pt x="5" y="7"/>
                </a:lnTo>
                <a:lnTo>
                  <a:pt x="8" y="6"/>
                </a:lnTo>
                <a:lnTo>
                  <a:pt x="12" y="4"/>
                </a:lnTo>
                <a:lnTo>
                  <a:pt x="14" y="3"/>
                </a:lnTo>
                <a:lnTo>
                  <a:pt x="23" y="3"/>
                </a:lnTo>
                <a:lnTo>
                  <a:pt x="31" y="3"/>
                </a:lnTo>
                <a:lnTo>
                  <a:pt x="37" y="3"/>
                </a:lnTo>
                <a:lnTo>
                  <a:pt x="41" y="3"/>
                </a:lnTo>
                <a:lnTo>
                  <a:pt x="46" y="4"/>
                </a:lnTo>
                <a:lnTo>
                  <a:pt x="52" y="8"/>
                </a:lnTo>
                <a:lnTo>
                  <a:pt x="55" y="10"/>
                </a:lnTo>
                <a:lnTo>
                  <a:pt x="59" y="10"/>
                </a:lnTo>
                <a:lnTo>
                  <a:pt x="63" y="12"/>
                </a:lnTo>
                <a:lnTo>
                  <a:pt x="63" y="14"/>
                </a:lnTo>
                <a:lnTo>
                  <a:pt x="66" y="11"/>
                </a:lnTo>
                <a:lnTo>
                  <a:pt x="68" y="8"/>
                </a:lnTo>
                <a:lnTo>
                  <a:pt x="70" y="4"/>
                </a:lnTo>
                <a:lnTo>
                  <a:pt x="71" y="0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5" name="Freeform 728"/>
          <p:cNvSpPr>
            <a:spLocks/>
          </p:cNvSpPr>
          <p:nvPr/>
        </p:nvSpPr>
        <p:spPr bwMode="auto">
          <a:xfrm>
            <a:off x="5400676" y="4073525"/>
            <a:ext cx="106363" cy="52388"/>
          </a:xfrm>
          <a:custGeom>
            <a:avLst/>
            <a:gdLst>
              <a:gd name="T0" fmla="*/ 0 w 67"/>
              <a:gd name="T1" fmla="*/ 33 h 33"/>
              <a:gd name="T2" fmla="*/ 1 w 67"/>
              <a:gd name="T3" fmla="*/ 33 h 33"/>
              <a:gd name="T4" fmla="*/ 8 w 67"/>
              <a:gd name="T5" fmla="*/ 28 h 33"/>
              <a:gd name="T6" fmla="*/ 22 w 67"/>
              <a:gd name="T7" fmla="*/ 28 h 33"/>
              <a:gd name="T8" fmla="*/ 29 w 67"/>
              <a:gd name="T9" fmla="*/ 28 h 33"/>
              <a:gd name="T10" fmla="*/ 30 w 67"/>
              <a:gd name="T11" fmla="*/ 22 h 33"/>
              <a:gd name="T12" fmla="*/ 36 w 67"/>
              <a:gd name="T13" fmla="*/ 15 h 33"/>
              <a:gd name="T14" fmla="*/ 40 w 67"/>
              <a:gd name="T15" fmla="*/ 5 h 33"/>
              <a:gd name="T16" fmla="*/ 44 w 67"/>
              <a:gd name="T17" fmla="*/ 2 h 33"/>
              <a:gd name="T18" fmla="*/ 45 w 67"/>
              <a:gd name="T19" fmla="*/ 0 h 33"/>
              <a:gd name="T20" fmla="*/ 46 w 67"/>
              <a:gd name="T21" fmla="*/ 0 h 33"/>
              <a:gd name="T22" fmla="*/ 52 w 67"/>
              <a:gd name="T23" fmla="*/ 3 h 33"/>
              <a:gd name="T24" fmla="*/ 57 w 67"/>
              <a:gd name="T25" fmla="*/ 2 h 33"/>
              <a:gd name="T26" fmla="*/ 59 w 67"/>
              <a:gd name="T27" fmla="*/ 0 h 33"/>
              <a:gd name="T28" fmla="*/ 63 w 67"/>
              <a:gd name="T29" fmla="*/ 3 h 33"/>
              <a:gd name="T30" fmla="*/ 66 w 67"/>
              <a:gd name="T31" fmla="*/ 3 h 33"/>
              <a:gd name="T32" fmla="*/ 67 w 67"/>
              <a:gd name="T33" fmla="*/ 3 h 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67" h="33">
                <a:moveTo>
                  <a:pt x="0" y="33"/>
                </a:moveTo>
                <a:lnTo>
                  <a:pt x="1" y="33"/>
                </a:lnTo>
                <a:lnTo>
                  <a:pt x="8" y="28"/>
                </a:lnTo>
                <a:lnTo>
                  <a:pt x="22" y="28"/>
                </a:lnTo>
                <a:lnTo>
                  <a:pt x="29" y="28"/>
                </a:lnTo>
                <a:lnTo>
                  <a:pt x="30" y="22"/>
                </a:lnTo>
                <a:lnTo>
                  <a:pt x="36" y="15"/>
                </a:lnTo>
                <a:lnTo>
                  <a:pt x="40" y="5"/>
                </a:lnTo>
                <a:lnTo>
                  <a:pt x="44" y="2"/>
                </a:lnTo>
                <a:lnTo>
                  <a:pt x="45" y="0"/>
                </a:lnTo>
                <a:lnTo>
                  <a:pt x="46" y="0"/>
                </a:lnTo>
                <a:lnTo>
                  <a:pt x="52" y="3"/>
                </a:lnTo>
                <a:lnTo>
                  <a:pt x="57" y="2"/>
                </a:lnTo>
                <a:lnTo>
                  <a:pt x="59" y="0"/>
                </a:lnTo>
                <a:lnTo>
                  <a:pt x="63" y="3"/>
                </a:lnTo>
                <a:lnTo>
                  <a:pt x="66" y="3"/>
                </a:lnTo>
                <a:lnTo>
                  <a:pt x="67" y="3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6" name="Freeform 729"/>
          <p:cNvSpPr>
            <a:spLocks/>
          </p:cNvSpPr>
          <p:nvPr/>
        </p:nvSpPr>
        <p:spPr bwMode="auto">
          <a:xfrm>
            <a:off x="5473701" y="3868738"/>
            <a:ext cx="26988" cy="28575"/>
          </a:xfrm>
          <a:custGeom>
            <a:avLst/>
            <a:gdLst>
              <a:gd name="T0" fmla="*/ 15 w 17"/>
              <a:gd name="T1" fmla="*/ 0 h 18"/>
              <a:gd name="T2" fmla="*/ 17 w 17"/>
              <a:gd name="T3" fmla="*/ 1 h 18"/>
              <a:gd name="T4" fmla="*/ 17 w 17"/>
              <a:gd name="T5" fmla="*/ 3 h 18"/>
              <a:gd name="T6" fmla="*/ 13 w 17"/>
              <a:gd name="T7" fmla="*/ 11 h 18"/>
              <a:gd name="T8" fmla="*/ 11 w 17"/>
              <a:gd name="T9" fmla="*/ 11 h 18"/>
              <a:gd name="T10" fmla="*/ 9 w 17"/>
              <a:gd name="T11" fmla="*/ 12 h 18"/>
              <a:gd name="T12" fmla="*/ 5 w 17"/>
              <a:gd name="T13" fmla="*/ 14 h 18"/>
              <a:gd name="T14" fmla="*/ 2 w 17"/>
              <a:gd name="T15" fmla="*/ 15 h 18"/>
              <a:gd name="T16" fmla="*/ 0 w 17"/>
              <a:gd name="T17" fmla="*/ 18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" h="18">
                <a:moveTo>
                  <a:pt x="15" y="0"/>
                </a:moveTo>
                <a:lnTo>
                  <a:pt x="17" y="1"/>
                </a:lnTo>
                <a:lnTo>
                  <a:pt x="17" y="3"/>
                </a:lnTo>
                <a:lnTo>
                  <a:pt x="13" y="11"/>
                </a:lnTo>
                <a:lnTo>
                  <a:pt x="11" y="11"/>
                </a:lnTo>
                <a:lnTo>
                  <a:pt x="9" y="12"/>
                </a:lnTo>
                <a:lnTo>
                  <a:pt x="5" y="14"/>
                </a:lnTo>
                <a:lnTo>
                  <a:pt x="2" y="15"/>
                </a:lnTo>
                <a:lnTo>
                  <a:pt x="0" y="18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7" name="Freeform 730"/>
          <p:cNvSpPr>
            <a:spLocks/>
          </p:cNvSpPr>
          <p:nvPr/>
        </p:nvSpPr>
        <p:spPr bwMode="auto">
          <a:xfrm>
            <a:off x="5626101" y="3708400"/>
            <a:ext cx="225425" cy="39688"/>
          </a:xfrm>
          <a:custGeom>
            <a:avLst/>
            <a:gdLst>
              <a:gd name="T0" fmla="*/ 142 w 142"/>
              <a:gd name="T1" fmla="*/ 10 h 25"/>
              <a:gd name="T2" fmla="*/ 135 w 142"/>
              <a:gd name="T3" fmla="*/ 4 h 25"/>
              <a:gd name="T4" fmla="*/ 128 w 142"/>
              <a:gd name="T5" fmla="*/ 4 h 25"/>
              <a:gd name="T6" fmla="*/ 124 w 142"/>
              <a:gd name="T7" fmla="*/ 3 h 25"/>
              <a:gd name="T8" fmla="*/ 117 w 142"/>
              <a:gd name="T9" fmla="*/ 3 h 25"/>
              <a:gd name="T10" fmla="*/ 100 w 142"/>
              <a:gd name="T11" fmla="*/ 0 h 25"/>
              <a:gd name="T12" fmla="*/ 93 w 142"/>
              <a:gd name="T13" fmla="*/ 1 h 25"/>
              <a:gd name="T14" fmla="*/ 90 w 142"/>
              <a:gd name="T15" fmla="*/ 1 h 25"/>
              <a:gd name="T16" fmla="*/ 78 w 142"/>
              <a:gd name="T17" fmla="*/ 5 h 25"/>
              <a:gd name="T18" fmla="*/ 74 w 142"/>
              <a:gd name="T19" fmla="*/ 5 h 25"/>
              <a:gd name="T20" fmla="*/ 68 w 142"/>
              <a:gd name="T21" fmla="*/ 5 h 25"/>
              <a:gd name="T22" fmla="*/ 44 w 142"/>
              <a:gd name="T23" fmla="*/ 7 h 25"/>
              <a:gd name="T24" fmla="*/ 39 w 142"/>
              <a:gd name="T25" fmla="*/ 8 h 25"/>
              <a:gd name="T26" fmla="*/ 29 w 142"/>
              <a:gd name="T27" fmla="*/ 11 h 25"/>
              <a:gd name="T28" fmla="*/ 23 w 142"/>
              <a:gd name="T29" fmla="*/ 14 h 25"/>
              <a:gd name="T30" fmla="*/ 18 w 142"/>
              <a:gd name="T31" fmla="*/ 20 h 25"/>
              <a:gd name="T32" fmla="*/ 9 w 142"/>
              <a:gd name="T33" fmla="*/ 25 h 25"/>
              <a:gd name="T34" fmla="*/ 8 w 142"/>
              <a:gd name="T35" fmla="*/ 23 h 25"/>
              <a:gd name="T36" fmla="*/ 7 w 142"/>
              <a:gd name="T37" fmla="*/ 23 h 25"/>
              <a:gd name="T38" fmla="*/ 5 w 142"/>
              <a:gd name="T39" fmla="*/ 22 h 25"/>
              <a:gd name="T40" fmla="*/ 4 w 142"/>
              <a:gd name="T41" fmla="*/ 15 h 25"/>
              <a:gd name="T42" fmla="*/ 4 w 142"/>
              <a:gd name="T43" fmla="*/ 14 h 25"/>
              <a:gd name="T44" fmla="*/ 5 w 142"/>
              <a:gd name="T45" fmla="*/ 10 h 25"/>
              <a:gd name="T46" fmla="*/ 4 w 142"/>
              <a:gd name="T47" fmla="*/ 8 h 25"/>
              <a:gd name="T48" fmla="*/ 1 w 142"/>
              <a:gd name="T49" fmla="*/ 5 h 25"/>
              <a:gd name="T50" fmla="*/ 0 w 142"/>
              <a:gd name="T51" fmla="*/ 4 h 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</a:cxnLst>
            <a:rect l="0" t="0" r="r" b="b"/>
            <a:pathLst>
              <a:path w="142" h="25">
                <a:moveTo>
                  <a:pt x="142" y="10"/>
                </a:moveTo>
                <a:lnTo>
                  <a:pt x="135" y="4"/>
                </a:lnTo>
                <a:lnTo>
                  <a:pt x="128" y="4"/>
                </a:lnTo>
                <a:lnTo>
                  <a:pt x="124" y="3"/>
                </a:lnTo>
                <a:lnTo>
                  <a:pt x="117" y="3"/>
                </a:lnTo>
                <a:lnTo>
                  <a:pt x="100" y="0"/>
                </a:lnTo>
                <a:lnTo>
                  <a:pt x="93" y="1"/>
                </a:lnTo>
                <a:lnTo>
                  <a:pt x="90" y="1"/>
                </a:lnTo>
                <a:lnTo>
                  <a:pt x="78" y="5"/>
                </a:lnTo>
                <a:lnTo>
                  <a:pt x="74" y="5"/>
                </a:lnTo>
                <a:lnTo>
                  <a:pt x="68" y="5"/>
                </a:lnTo>
                <a:lnTo>
                  <a:pt x="44" y="7"/>
                </a:lnTo>
                <a:lnTo>
                  <a:pt x="39" y="8"/>
                </a:lnTo>
                <a:lnTo>
                  <a:pt x="29" y="11"/>
                </a:lnTo>
                <a:lnTo>
                  <a:pt x="23" y="14"/>
                </a:lnTo>
                <a:lnTo>
                  <a:pt x="18" y="20"/>
                </a:lnTo>
                <a:lnTo>
                  <a:pt x="9" y="25"/>
                </a:lnTo>
                <a:lnTo>
                  <a:pt x="8" y="23"/>
                </a:lnTo>
                <a:lnTo>
                  <a:pt x="7" y="23"/>
                </a:lnTo>
                <a:lnTo>
                  <a:pt x="5" y="22"/>
                </a:lnTo>
                <a:lnTo>
                  <a:pt x="4" y="15"/>
                </a:lnTo>
                <a:lnTo>
                  <a:pt x="4" y="14"/>
                </a:lnTo>
                <a:lnTo>
                  <a:pt x="5" y="10"/>
                </a:lnTo>
                <a:lnTo>
                  <a:pt x="4" y="8"/>
                </a:lnTo>
                <a:lnTo>
                  <a:pt x="1" y="5"/>
                </a:lnTo>
                <a:lnTo>
                  <a:pt x="0" y="4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8" name="Freeform 731"/>
          <p:cNvSpPr>
            <a:spLocks/>
          </p:cNvSpPr>
          <p:nvPr/>
        </p:nvSpPr>
        <p:spPr bwMode="auto">
          <a:xfrm>
            <a:off x="5502276" y="3702050"/>
            <a:ext cx="123825" cy="17463"/>
          </a:xfrm>
          <a:custGeom>
            <a:avLst/>
            <a:gdLst>
              <a:gd name="T0" fmla="*/ 78 w 78"/>
              <a:gd name="T1" fmla="*/ 8 h 11"/>
              <a:gd name="T2" fmla="*/ 75 w 78"/>
              <a:gd name="T3" fmla="*/ 8 h 11"/>
              <a:gd name="T4" fmla="*/ 67 w 78"/>
              <a:gd name="T5" fmla="*/ 11 h 11"/>
              <a:gd name="T6" fmla="*/ 62 w 78"/>
              <a:gd name="T7" fmla="*/ 8 h 11"/>
              <a:gd name="T8" fmla="*/ 56 w 78"/>
              <a:gd name="T9" fmla="*/ 7 h 11"/>
              <a:gd name="T10" fmla="*/ 48 w 78"/>
              <a:gd name="T11" fmla="*/ 7 h 11"/>
              <a:gd name="T12" fmla="*/ 47 w 78"/>
              <a:gd name="T13" fmla="*/ 3 h 11"/>
              <a:gd name="T14" fmla="*/ 38 w 78"/>
              <a:gd name="T15" fmla="*/ 0 h 11"/>
              <a:gd name="T16" fmla="*/ 33 w 78"/>
              <a:gd name="T17" fmla="*/ 4 h 11"/>
              <a:gd name="T18" fmla="*/ 36 w 78"/>
              <a:gd name="T19" fmla="*/ 9 h 11"/>
              <a:gd name="T20" fmla="*/ 27 w 78"/>
              <a:gd name="T21" fmla="*/ 11 h 11"/>
              <a:gd name="T22" fmla="*/ 21 w 78"/>
              <a:gd name="T23" fmla="*/ 11 h 11"/>
              <a:gd name="T24" fmla="*/ 19 w 78"/>
              <a:gd name="T25" fmla="*/ 11 h 11"/>
              <a:gd name="T26" fmla="*/ 14 w 78"/>
              <a:gd name="T27" fmla="*/ 8 h 11"/>
              <a:gd name="T28" fmla="*/ 11 w 78"/>
              <a:gd name="T29" fmla="*/ 7 h 11"/>
              <a:gd name="T30" fmla="*/ 8 w 78"/>
              <a:gd name="T31" fmla="*/ 4 h 11"/>
              <a:gd name="T32" fmla="*/ 3 w 78"/>
              <a:gd name="T33" fmla="*/ 3 h 11"/>
              <a:gd name="T34" fmla="*/ 0 w 78"/>
              <a:gd name="T35" fmla="*/ 1 h 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78" h="11">
                <a:moveTo>
                  <a:pt x="78" y="8"/>
                </a:moveTo>
                <a:lnTo>
                  <a:pt x="75" y="8"/>
                </a:lnTo>
                <a:lnTo>
                  <a:pt x="67" y="11"/>
                </a:lnTo>
                <a:lnTo>
                  <a:pt x="62" y="8"/>
                </a:lnTo>
                <a:lnTo>
                  <a:pt x="56" y="7"/>
                </a:lnTo>
                <a:lnTo>
                  <a:pt x="48" y="7"/>
                </a:lnTo>
                <a:lnTo>
                  <a:pt x="47" y="3"/>
                </a:lnTo>
                <a:lnTo>
                  <a:pt x="38" y="0"/>
                </a:lnTo>
                <a:lnTo>
                  <a:pt x="33" y="4"/>
                </a:lnTo>
                <a:lnTo>
                  <a:pt x="36" y="9"/>
                </a:lnTo>
                <a:lnTo>
                  <a:pt x="27" y="11"/>
                </a:lnTo>
                <a:lnTo>
                  <a:pt x="21" y="11"/>
                </a:lnTo>
                <a:lnTo>
                  <a:pt x="19" y="11"/>
                </a:lnTo>
                <a:lnTo>
                  <a:pt x="14" y="8"/>
                </a:lnTo>
                <a:lnTo>
                  <a:pt x="11" y="7"/>
                </a:lnTo>
                <a:lnTo>
                  <a:pt x="8" y="4"/>
                </a:lnTo>
                <a:lnTo>
                  <a:pt x="3" y="3"/>
                </a:lnTo>
                <a:lnTo>
                  <a:pt x="0" y="1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9" name="Freeform 732"/>
          <p:cNvSpPr>
            <a:spLocks/>
          </p:cNvSpPr>
          <p:nvPr/>
        </p:nvSpPr>
        <p:spPr bwMode="auto">
          <a:xfrm>
            <a:off x="5719763" y="3611563"/>
            <a:ext cx="77788" cy="17463"/>
          </a:xfrm>
          <a:custGeom>
            <a:avLst/>
            <a:gdLst>
              <a:gd name="T0" fmla="*/ 49 w 49"/>
              <a:gd name="T1" fmla="*/ 9 h 11"/>
              <a:gd name="T2" fmla="*/ 41 w 49"/>
              <a:gd name="T3" fmla="*/ 11 h 11"/>
              <a:gd name="T4" fmla="*/ 35 w 49"/>
              <a:gd name="T5" fmla="*/ 9 h 11"/>
              <a:gd name="T6" fmla="*/ 30 w 49"/>
              <a:gd name="T7" fmla="*/ 8 h 11"/>
              <a:gd name="T8" fmla="*/ 30 w 49"/>
              <a:gd name="T9" fmla="*/ 5 h 11"/>
              <a:gd name="T10" fmla="*/ 30 w 49"/>
              <a:gd name="T11" fmla="*/ 0 h 11"/>
              <a:gd name="T12" fmla="*/ 27 w 49"/>
              <a:gd name="T13" fmla="*/ 0 h 11"/>
              <a:gd name="T14" fmla="*/ 15 w 49"/>
              <a:gd name="T15" fmla="*/ 1 h 11"/>
              <a:gd name="T16" fmla="*/ 2 w 49"/>
              <a:gd name="T17" fmla="*/ 1 h 11"/>
              <a:gd name="T18" fmla="*/ 0 w 49"/>
              <a:gd name="T19" fmla="*/ 1 h 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49" h="11">
                <a:moveTo>
                  <a:pt x="49" y="9"/>
                </a:moveTo>
                <a:lnTo>
                  <a:pt x="41" y="11"/>
                </a:lnTo>
                <a:lnTo>
                  <a:pt x="35" y="9"/>
                </a:lnTo>
                <a:lnTo>
                  <a:pt x="30" y="8"/>
                </a:lnTo>
                <a:lnTo>
                  <a:pt x="30" y="5"/>
                </a:lnTo>
                <a:lnTo>
                  <a:pt x="30" y="0"/>
                </a:lnTo>
                <a:lnTo>
                  <a:pt x="27" y="0"/>
                </a:lnTo>
                <a:lnTo>
                  <a:pt x="15" y="1"/>
                </a:lnTo>
                <a:lnTo>
                  <a:pt x="2" y="1"/>
                </a:lnTo>
                <a:lnTo>
                  <a:pt x="0" y="1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0" name="Freeform 733"/>
          <p:cNvSpPr>
            <a:spLocks/>
          </p:cNvSpPr>
          <p:nvPr/>
        </p:nvSpPr>
        <p:spPr bwMode="auto">
          <a:xfrm>
            <a:off x="5626101" y="3613150"/>
            <a:ext cx="93663" cy="101600"/>
          </a:xfrm>
          <a:custGeom>
            <a:avLst/>
            <a:gdLst>
              <a:gd name="T0" fmla="*/ 59 w 59"/>
              <a:gd name="T1" fmla="*/ 0 h 64"/>
              <a:gd name="T2" fmla="*/ 50 w 59"/>
              <a:gd name="T3" fmla="*/ 8 h 64"/>
              <a:gd name="T4" fmla="*/ 48 w 59"/>
              <a:gd name="T5" fmla="*/ 10 h 64"/>
              <a:gd name="T6" fmla="*/ 41 w 59"/>
              <a:gd name="T7" fmla="*/ 19 h 64"/>
              <a:gd name="T8" fmla="*/ 37 w 59"/>
              <a:gd name="T9" fmla="*/ 25 h 64"/>
              <a:gd name="T10" fmla="*/ 33 w 59"/>
              <a:gd name="T11" fmla="*/ 29 h 64"/>
              <a:gd name="T12" fmla="*/ 30 w 59"/>
              <a:gd name="T13" fmla="*/ 30 h 64"/>
              <a:gd name="T14" fmla="*/ 29 w 59"/>
              <a:gd name="T15" fmla="*/ 31 h 64"/>
              <a:gd name="T16" fmla="*/ 24 w 59"/>
              <a:gd name="T17" fmla="*/ 40 h 64"/>
              <a:gd name="T18" fmla="*/ 23 w 59"/>
              <a:gd name="T19" fmla="*/ 44 h 64"/>
              <a:gd name="T20" fmla="*/ 19 w 59"/>
              <a:gd name="T21" fmla="*/ 49 h 64"/>
              <a:gd name="T22" fmla="*/ 12 w 59"/>
              <a:gd name="T23" fmla="*/ 53 h 64"/>
              <a:gd name="T24" fmla="*/ 9 w 59"/>
              <a:gd name="T25" fmla="*/ 56 h 64"/>
              <a:gd name="T26" fmla="*/ 5 w 59"/>
              <a:gd name="T27" fmla="*/ 61 h 64"/>
              <a:gd name="T28" fmla="*/ 4 w 59"/>
              <a:gd name="T29" fmla="*/ 61 h 64"/>
              <a:gd name="T30" fmla="*/ 0 w 59"/>
              <a:gd name="T31" fmla="*/ 64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59" h="64">
                <a:moveTo>
                  <a:pt x="59" y="0"/>
                </a:moveTo>
                <a:lnTo>
                  <a:pt x="50" y="8"/>
                </a:lnTo>
                <a:lnTo>
                  <a:pt x="48" y="10"/>
                </a:lnTo>
                <a:lnTo>
                  <a:pt x="41" y="19"/>
                </a:lnTo>
                <a:lnTo>
                  <a:pt x="37" y="25"/>
                </a:lnTo>
                <a:lnTo>
                  <a:pt x="33" y="29"/>
                </a:lnTo>
                <a:lnTo>
                  <a:pt x="30" y="30"/>
                </a:lnTo>
                <a:lnTo>
                  <a:pt x="29" y="31"/>
                </a:lnTo>
                <a:lnTo>
                  <a:pt x="24" y="40"/>
                </a:lnTo>
                <a:lnTo>
                  <a:pt x="23" y="44"/>
                </a:lnTo>
                <a:lnTo>
                  <a:pt x="19" y="49"/>
                </a:lnTo>
                <a:lnTo>
                  <a:pt x="12" y="53"/>
                </a:lnTo>
                <a:lnTo>
                  <a:pt x="9" y="56"/>
                </a:lnTo>
                <a:lnTo>
                  <a:pt x="5" y="61"/>
                </a:lnTo>
                <a:lnTo>
                  <a:pt x="4" y="61"/>
                </a:lnTo>
                <a:lnTo>
                  <a:pt x="0" y="64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1" name="Freeform 734"/>
          <p:cNvSpPr>
            <a:spLocks/>
          </p:cNvSpPr>
          <p:nvPr/>
        </p:nvSpPr>
        <p:spPr bwMode="auto">
          <a:xfrm>
            <a:off x="5719763" y="3463925"/>
            <a:ext cx="142875" cy="149225"/>
          </a:xfrm>
          <a:custGeom>
            <a:avLst/>
            <a:gdLst>
              <a:gd name="T0" fmla="*/ 0 w 90"/>
              <a:gd name="T1" fmla="*/ 94 h 94"/>
              <a:gd name="T2" fmla="*/ 2 w 90"/>
              <a:gd name="T3" fmla="*/ 91 h 94"/>
              <a:gd name="T4" fmla="*/ 9 w 90"/>
              <a:gd name="T5" fmla="*/ 84 h 94"/>
              <a:gd name="T6" fmla="*/ 9 w 90"/>
              <a:gd name="T7" fmla="*/ 83 h 94"/>
              <a:gd name="T8" fmla="*/ 15 w 90"/>
              <a:gd name="T9" fmla="*/ 78 h 94"/>
              <a:gd name="T10" fmla="*/ 19 w 90"/>
              <a:gd name="T11" fmla="*/ 72 h 94"/>
              <a:gd name="T12" fmla="*/ 27 w 90"/>
              <a:gd name="T13" fmla="*/ 60 h 94"/>
              <a:gd name="T14" fmla="*/ 32 w 90"/>
              <a:gd name="T15" fmla="*/ 53 h 94"/>
              <a:gd name="T16" fmla="*/ 35 w 90"/>
              <a:gd name="T17" fmla="*/ 44 h 94"/>
              <a:gd name="T18" fmla="*/ 39 w 90"/>
              <a:gd name="T19" fmla="*/ 38 h 94"/>
              <a:gd name="T20" fmla="*/ 43 w 90"/>
              <a:gd name="T21" fmla="*/ 38 h 94"/>
              <a:gd name="T22" fmla="*/ 49 w 90"/>
              <a:gd name="T23" fmla="*/ 31 h 94"/>
              <a:gd name="T24" fmla="*/ 56 w 90"/>
              <a:gd name="T25" fmla="*/ 20 h 94"/>
              <a:gd name="T26" fmla="*/ 56 w 90"/>
              <a:gd name="T27" fmla="*/ 19 h 94"/>
              <a:gd name="T28" fmla="*/ 60 w 90"/>
              <a:gd name="T29" fmla="*/ 9 h 94"/>
              <a:gd name="T30" fmla="*/ 65 w 90"/>
              <a:gd name="T31" fmla="*/ 3 h 94"/>
              <a:gd name="T32" fmla="*/ 66 w 90"/>
              <a:gd name="T33" fmla="*/ 3 h 94"/>
              <a:gd name="T34" fmla="*/ 71 w 90"/>
              <a:gd name="T35" fmla="*/ 0 h 94"/>
              <a:gd name="T36" fmla="*/ 72 w 90"/>
              <a:gd name="T37" fmla="*/ 0 h 94"/>
              <a:gd name="T38" fmla="*/ 77 w 90"/>
              <a:gd name="T39" fmla="*/ 1 h 94"/>
              <a:gd name="T40" fmla="*/ 80 w 90"/>
              <a:gd name="T41" fmla="*/ 7 h 94"/>
              <a:gd name="T42" fmla="*/ 80 w 90"/>
              <a:gd name="T43" fmla="*/ 8 h 94"/>
              <a:gd name="T44" fmla="*/ 83 w 90"/>
              <a:gd name="T45" fmla="*/ 12 h 94"/>
              <a:gd name="T46" fmla="*/ 84 w 90"/>
              <a:gd name="T47" fmla="*/ 14 h 94"/>
              <a:gd name="T48" fmla="*/ 90 w 90"/>
              <a:gd name="T49" fmla="*/ 19 h 9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</a:cxnLst>
            <a:rect l="0" t="0" r="r" b="b"/>
            <a:pathLst>
              <a:path w="90" h="94">
                <a:moveTo>
                  <a:pt x="0" y="94"/>
                </a:moveTo>
                <a:lnTo>
                  <a:pt x="2" y="91"/>
                </a:lnTo>
                <a:lnTo>
                  <a:pt x="9" y="84"/>
                </a:lnTo>
                <a:lnTo>
                  <a:pt x="9" y="83"/>
                </a:lnTo>
                <a:lnTo>
                  <a:pt x="15" y="78"/>
                </a:lnTo>
                <a:lnTo>
                  <a:pt x="19" y="72"/>
                </a:lnTo>
                <a:lnTo>
                  <a:pt x="27" y="60"/>
                </a:lnTo>
                <a:lnTo>
                  <a:pt x="32" y="53"/>
                </a:lnTo>
                <a:lnTo>
                  <a:pt x="35" y="44"/>
                </a:lnTo>
                <a:lnTo>
                  <a:pt x="39" y="38"/>
                </a:lnTo>
                <a:lnTo>
                  <a:pt x="43" y="38"/>
                </a:lnTo>
                <a:lnTo>
                  <a:pt x="49" y="31"/>
                </a:lnTo>
                <a:lnTo>
                  <a:pt x="56" y="20"/>
                </a:lnTo>
                <a:lnTo>
                  <a:pt x="56" y="19"/>
                </a:lnTo>
                <a:lnTo>
                  <a:pt x="60" y="9"/>
                </a:lnTo>
                <a:lnTo>
                  <a:pt x="65" y="3"/>
                </a:lnTo>
                <a:lnTo>
                  <a:pt x="66" y="3"/>
                </a:lnTo>
                <a:lnTo>
                  <a:pt x="71" y="0"/>
                </a:lnTo>
                <a:lnTo>
                  <a:pt x="72" y="0"/>
                </a:lnTo>
                <a:lnTo>
                  <a:pt x="77" y="1"/>
                </a:lnTo>
                <a:lnTo>
                  <a:pt x="80" y="7"/>
                </a:lnTo>
                <a:lnTo>
                  <a:pt x="80" y="8"/>
                </a:lnTo>
                <a:lnTo>
                  <a:pt x="83" y="12"/>
                </a:lnTo>
                <a:lnTo>
                  <a:pt x="84" y="14"/>
                </a:lnTo>
                <a:lnTo>
                  <a:pt x="90" y="19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2" name="Freeform 735"/>
          <p:cNvSpPr>
            <a:spLocks/>
          </p:cNvSpPr>
          <p:nvPr/>
        </p:nvSpPr>
        <p:spPr bwMode="auto">
          <a:xfrm>
            <a:off x="5821363" y="3275013"/>
            <a:ext cx="20638" cy="141288"/>
          </a:xfrm>
          <a:custGeom>
            <a:avLst/>
            <a:gdLst>
              <a:gd name="T0" fmla="*/ 13 w 13"/>
              <a:gd name="T1" fmla="*/ 0 h 89"/>
              <a:gd name="T2" fmla="*/ 13 w 13"/>
              <a:gd name="T3" fmla="*/ 14 h 89"/>
              <a:gd name="T4" fmla="*/ 12 w 13"/>
              <a:gd name="T5" fmla="*/ 30 h 89"/>
              <a:gd name="T6" fmla="*/ 9 w 13"/>
              <a:gd name="T7" fmla="*/ 36 h 89"/>
              <a:gd name="T8" fmla="*/ 8 w 13"/>
              <a:gd name="T9" fmla="*/ 41 h 89"/>
              <a:gd name="T10" fmla="*/ 8 w 13"/>
              <a:gd name="T11" fmla="*/ 43 h 89"/>
              <a:gd name="T12" fmla="*/ 5 w 13"/>
              <a:gd name="T13" fmla="*/ 53 h 89"/>
              <a:gd name="T14" fmla="*/ 2 w 13"/>
              <a:gd name="T15" fmla="*/ 66 h 89"/>
              <a:gd name="T16" fmla="*/ 2 w 13"/>
              <a:gd name="T17" fmla="*/ 68 h 89"/>
              <a:gd name="T18" fmla="*/ 2 w 13"/>
              <a:gd name="T19" fmla="*/ 73 h 89"/>
              <a:gd name="T20" fmla="*/ 1 w 13"/>
              <a:gd name="T21" fmla="*/ 77 h 89"/>
              <a:gd name="T22" fmla="*/ 2 w 13"/>
              <a:gd name="T23" fmla="*/ 82 h 89"/>
              <a:gd name="T24" fmla="*/ 0 w 13"/>
              <a:gd name="T25" fmla="*/ 89 h 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3" h="89">
                <a:moveTo>
                  <a:pt x="13" y="0"/>
                </a:moveTo>
                <a:lnTo>
                  <a:pt x="13" y="14"/>
                </a:lnTo>
                <a:lnTo>
                  <a:pt x="12" y="30"/>
                </a:lnTo>
                <a:lnTo>
                  <a:pt x="9" y="36"/>
                </a:lnTo>
                <a:lnTo>
                  <a:pt x="8" y="41"/>
                </a:lnTo>
                <a:lnTo>
                  <a:pt x="8" y="43"/>
                </a:lnTo>
                <a:lnTo>
                  <a:pt x="5" y="53"/>
                </a:lnTo>
                <a:lnTo>
                  <a:pt x="2" y="66"/>
                </a:lnTo>
                <a:lnTo>
                  <a:pt x="2" y="68"/>
                </a:lnTo>
                <a:lnTo>
                  <a:pt x="2" y="73"/>
                </a:lnTo>
                <a:lnTo>
                  <a:pt x="1" y="77"/>
                </a:lnTo>
                <a:lnTo>
                  <a:pt x="2" y="82"/>
                </a:lnTo>
                <a:lnTo>
                  <a:pt x="0" y="89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3" name="Freeform 736"/>
          <p:cNvSpPr>
            <a:spLocks/>
          </p:cNvSpPr>
          <p:nvPr/>
        </p:nvSpPr>
        <p:spPr bwMode="auto">
          <a:xfrm>
            <a:off x="5842001" y="3251200"/>
            <a:ext cx="106363" cy="71438"/>
          </a:xfrm>
          <a:custGeom>
            <a:avLst/>
            <a:gdLst>
              <a:gd name="T0" fmla="*/ 0 w 67"/>
              <a:gd name="T1" fmla="*/ 15 h 45"/>
              <a:gd name="T2" fmla="*/ 2 w 67"/>
              <a:gd name="T3" fmla="*/ 15 h 45"/>
              <a:gd name="T4" fmla="*/ 9 w 67"/>
              <a:gd name="T5" fmla="*/ 17 h 45"/>
              <a:gd name="T6" fmla="*/ 19 w 67"/>
              <a:gd name="T7" fmla="*/ 19 h 45"/>
              <a:gd name="T8" fmla="*/ 32 w 67"/>
              <a:gd name="T9" fmla="*/ 19 h 45"/>
              <a:gd name="T10" fmla="*/ 36 w 67"/>
              <a:gd name="T11" fmla="*/ 15 h 45"/>
              <a:gd name="T12" fmla="*/ 39 w 67"/>
              <a:gd name="T13" fmla="*/ 13 h 45"/>
              <a:gd name="T14" fmla="*/ 51 w 67"/>
              <a:gd name="T15" fmla="*/ 4 h 45"/>
              <a:gd name="T16" fmla="*/ 59 w 67"/>
              <a:gd name="T17" fmla="*/ 0 h 45"/>
              <a:gd name="T18" fmla="*/ 66 w 67"/>
              <a:gd name="T19" fmla="*/ 4 h 45"/>
              <a:gd name="T20" fmla="*/ 67 w 67"/>
              <a:gd name="T21" fmla="*/ 17 h 45"/>
              <a:gd name="T22" fmla="*/ 67 w 67"/>
              <a:gd name="T23" fmla="*/ 32 h 45"/>
              <a:gd name="T24" fmla="*/ 62 w 67"/>
              <a:gd name="T25" fmla="*/ 45 h 4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67" h="45">
                <a:moveTo>
                  <a:pt x="0" y="15"/>
                </a:moveTo>
                <a:lnTo>
                  <a:pt x="2" y="15"/>
                </a:lnTo>
                <a:lnTo>
                  <a:pt x="9" y="17"/>
                </a:lnTo>
                <a:lnTo>
                  <a:pt x="19" y="19"/>
                </a:lnTo>
                <a:lnTo>
                  <a:pt x="32" y="19"/>
                </a:lnTo>
                <a:lnTo>
                  <a:pt x="36" y="15"/>
                </a:lnTo>
                <a:lnTo>
                  <a:pt x="39" y="13"/>
                </a:lnTo>
                <a:lnTo>
                  <a:pt x="51" y="4"/>
                </a:lnTo>
                <a:lnTo>
                  <a:pt x="59" y="0"/>
                </a:lnTo>
                <a:lnTo>
                  <a:pt x="66" y="4"/>
                </a:lnTo>
                <a:lnTo>
                  <a:pt x="67" y="17"/>
                </a:lnTo>
                <a:lnTo>
                  <a:pt x="67" y="32"/>
                </a:lnTo>
                <a:lnTo>
                  <a:pt x="62" y="45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4" name="Freeform 737"/>
          <p:cNvSpPr>
            <a:spLocks/>
          </p:cNvSpPr>
          <p:nvPr/>
        </p:nvSpPr>
        <p:spPr bwMode="auto">
          <a:xfrm>
            <a:off x="5805488" y="3149600"/>
            <a:ext cx="36513" cy="125413"/>
          </a:xfrm>
          <a:custGeom>
            <a:avLst/>
            <a:gdLst>
              <a:gd name="T0" fmla="*/ 0 w 23"/>
              <a:gd name="T1" fmla="*/ 0 h 79"/>
              <a:gd name="T2" fmla="*/ 4 w 23"/>
              <a:gd name="T3" fmla="*/ 8 h 79"/>
              <a:gd name="T4" fmla="*/ 6 w 23"/>
              <a:gd name="T5" fmla="*/ 17 h 79"/>
              <a:gd name="T6" fmla="*/ 7 w 23"/>
              <a:gd name="T7" fmla="*/ 22 h 79"/>
              <a:gd name="T8" fmla="*/ 4 w 23"/>
              <a:gd name="T9" fmla="*/ 29 h 79"/>
              <a:gd name="T10" fmla="*/ 7 w 23"/>
              <a:gd name="T11" fmla="*/ 36 h 79"/>
              <a:gd name="T12" fmla="*/ 10 w 23"/>
              <a:gd name="T13" fmla="*/ 47 h 79"/>
              <a:gd name="T14" fmla="*/ 10 w 23"/>
              <a:gd name="T15" fmla="*/ 53 h 79"/>
              <a:gd name="T16" fmla="*/ 21 w 23"/>
              <a:gd name="T17" fmla="*/ 62 h 79"/>
              <a:gd name="T18" fmla="*/ 23 w 23"/>
              <a:gd name="T19" fmla="*/ 79 h 7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23" h="79">
                <a:moveTo>
                  <a:pt x="0" y="0"/>
                </a:moveTo>
                <a:lnTo>
                  <a:pt x="4" y="8"/>
                </a:lnTo>
                <a:lnTo>
                  <a:pt x="6" y="17"/>
                </a:lnTo>
                <a:lnTo>
                  <a:pt x="7" y="22"/>
                </a:lnTo>
                <a:lnTo>
                  <a:pt x="4" y="29"/>
                </a:lnTo>
                <a:lnTo>
                  <a:pt x="7" y="36"/>
                </a:lnTo>
                <a:lnTo>
                  <a:pt x="10" y="47"/>
                </a:lnTo>
                <a:lnTo>
                  <a:pt x="10" y="53"/>
                </a:lnTo>
                <a:lnTo>
                  <a:pt x="21" y="62"/>
                </a:lnTo>
                <a:lnTo>
                  <a:pt x="23" y="79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5" name="Freeform 738"/>
          <p:cNvSpPr>
            <a:spLocks/>
          </p:cNvSpPr>
          <p:nvPr/>
        </p:nvSpPr>
        <p:spPr bwMode="auto">
          <a:xfrm>
            <a:off x="5911851" y="3017838"/>
            <a:ext cx="7938" cy="101600"/>
          </a:xfrm>
          <a:custGeom>
            <a:avLst/>
            <a:gdLst>
              <a:gd name="T0" fmla="*/ 0 w 5"/>
              <a:gd name="T1" fmla="*/ 64 h 64"/>
              <a:gd name="T2" fmla="*/ 3 w 5"/>
              <a:gd name="T3" fmla="*/ 55 h 64"/>
              <a:gd name="T4" fmla="*/ 4 w 5"/>
              <a:gd name="T5" fmla="*/ 42 h 64"/>
              <a:gd name="T6" fmla="*/ 4 w 5"/>
              <a:gd name="T7" fmla="*/ 27 h 64"/>
              <a:gd name="T8" fmla="*/ 5 w 5"/>
              <a:gd name="T9" fmla="*/ 18 h 64"/>
              <a:gd name="T10" fmla="*/ 4 w 5"/>
              <a:gd name="T11" fmla="*/ 16 h 64"/>
              <a:gd name="T12" fmla="*/ 3 w 5"/>
              <a:gd name="T13" fmla="*/ 14 h 64"/>
              <a:gd name="T14" fmla="*/ 1 w 5"/>
              <a:gd name="T15" fmla="*/ 12 h 64"/>
              <a:gd name="T16" fmla="*/ 3 w 5"/>
              <a:gd name="T17" fmla="*/ 1 h 64"/>
              <a:gd name="T18" fmla="*/ 3 w 5"/>
              <a:gd name="T19" fmla="*/ 0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5" h="64">
                <a:moveTo>
                  <a:pt x="0" y="64"/>
                </a:moveTo>
                <a:lnTo>
                  <a:pt x="3" y="55"/>
                </a:lnTo>
                <a:lnTo>
                  <a:pt x="4" y="42"/>
                </a:lnTo>
                <a:lnTo>
                  <a:pt x="4" y="27"/>
                </a:lnTo>
                <a:lnTo>
                  <a:pt x="5" y="18"/>
                </a:lnTo>
                <a:lnTo>
                  <a:pt x="4" y="16"/>
                </a:lnTo>
                <a:lnTo>
                  <a:pt x="3" y="14"/>
                </a:lnTo>
                <a:lnTo>
                  <a:pt x="1" y="12"/>
                </a:lnTo>
                <a:lnTo>
                  <a:pt x="3" y="1"/>
                </a:lnTo>
                <a:lnTo>
                  <a:pt x="3" y="0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6" name="Freeform 739"/>
          <p:cNvSpPr>
            <a:spLocks/>
          </p:cNvSpPr>
          <p:nvPr/>
        </p:nvSpPr>
        <p:spPr bwMode="auto">
          <a:xfrm>
            <a:off x="5975351" y="2747963"/>
            <a:ext cx="155575" cy="198438"/>
          </a:xfrm>
          <a:custGeom>
            <a:avLst/>
            <a:gdLst>
              <a:gd name="T0" fmla="*/ 0 w 98"/>
              <a:gd name="T1" fmla="*/ 121 h 125"/>
              <a:gd name="T2" fmla="*/ 2 w 98"/>
              <a:gd name="T3" fmla="*/ 124 h 125"/>
              <a:gd name="T4" fmla="*/ 4 w 98"/>
              <a:gd name="T5" fmla="*/ 124 h 125"/>
              <a:gd name="T6" fmla="*/ 9 w 98"/>
              <a:gd name="T7" fmla="*/ 125 h 125"/>
              <a:gd name="T8" fmla="*/ 11 w 98"/>
              <a:gd name="T9" fmla="*/ 125 h 125"/>
              <a:gd name="T10" fmla="*/ 12 w 98"/>
              <a:gd name="T11" fmla="*/ 125 h 125"/>
              <a:gd name="T12" fmla="*/ 15 w 98"/>
              <a:gd name="T13" fmla="*/ 121 h 125"/>
              <a:gd name="T14" fmla="*/ 20 w 98"/>
              <a:gd name="T15" fmla="*/ 118 h 125"/>
              <a:gd name="T16" fmla="*/ 21 w 98"/>
              <a:gd name="T17" fmla="*/ 117 h 125"/>
              <a:gd name="T18" fmla="*/ 30 w 98"/>
              <a:gd name="T19" fmla="*/ 106 h 125"/>
              <a:gd name="T20" fmla="*/ 35 w 98"/>
              <a:gd name="T21" fmla="*/ 103 h 125"/>
              <a:gd name="T22" fmla="*/ 42 w 98"/>
              <a:gd name="T23" fmla="*/ 105 h 125"/>
              <a:gd name="T24" fmla="*/ 49 w 98"/>
              <a:gd name="T25" fmla="*/ 110 h 125"/>
              <a:gd name="T26" fmla="*/ 62 w 98"/>
              <a:gd name="T27" fmla="*/ 102 h 125"/>
              <a:gd name="T28" fmla="*/ 72 w 98"/>
              <a:gd name="T29" fmla="*/ 92 h 125"/>
              <a:gd name="T30" fmla="*/ 76 w 98"/>
              <a:gd name="T31" fmla="*/ 84 h 125"/>
              <a:gd name="T32" fmla="*/ 81 w 98"/>
              <a:gd name="T33" fmla="*/ 76 h 125"/>
              <a:gd name="T34" fmla="*/ 88 w 98"/>
              <a:gd name="T35" fmla="*/ 75 h 125"/>
              <a:gd name="T36" fmla="*/ 90 w 98"/>
              <a:gd name="T37" fmla="*/ 75 h 125"/>
              <a:gd name="T38" fmla="*/ 91 w 98"/>
              <a:gd name="T39" fmla="*/ 68 h 125"/>
              <a:gd name="T40" fmla="*/ 95 w 98"/>
              <a:gd name="T41" fmla="*/ 61 h 125"/>
              <a:gd name="T42" fmla="*/ 95 w 98"/>
              <a:gd name="T43" fmla="*/ 55 h 125"/>
              <a:gd name="T44" fmla="*/ 96 w 98"/>
              <a:gd name="T45" fmla="*/ 54 h 125"/>
              <a:gd name="T46" fmla="*/ 95 w 98"/>
              <a:gd name="T47" fmla="*/ 46 h 125"/>
              <a:gd name="T48" fmla="*/ 96 w 98"/>
              <a:gd name="T49" fmla="*/ 39 h 125"/>
              <a:gd name="T50" fmla="*/ 98 w 98"/>
              <a:gd name="T51" fmla="*/ 28 h 125"/>
              <a:gd name="T52" fmla="*/ 95 w 98"/>
              <a:gd name="T53" fmla="*/ 25 h 125"/>
              <a:gd name="T54" fmla="*/ 95 w 98"/>
              <a:gd name="T55" fmla="*/ 20 h 125"/>
              <a:gd name="T56" fmla="*/ 95 w 98"/>
              <a:gd name="T57" fmla="*/ 19 h 125"/>
              <a:gd name="T58" fmla="*/ 95 w 98"/>
              <a:gd name="T59" fmla="*/ 10 h 125"/>
              <a:gd name="T60" fmla="*/ 94 w 98"/>
              <a:gd name="T61" fmla="*/ 5 h 125"/>
              <a:gd name="T62" fmla="*/ 94 w 98"/>
              <a:gd name="T63" fmla="*/ 4 h 125"/>
              <a:gd name="T64" fmla="*/ 94 w 98"/>
              <a:gd name="T65" fmla="*/ 0 h 1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98" h="125">
                <a:moveTo>
                  <a:pt x="0" y="121"/>
                </a:moveTo>
                <a:lnTo>
                  <a:pt x="2" y="124"/>
                </a:lnTo>
                <a:lnTo>
                  <a:pt x="4" y="124"/>
                </a:lnTo>
                <a:lnTo>
                  <a:pt x="9" y="125"/>
                </a:lnTo>
                <a:lnTo>
                  <a:pt x="11" y="125"/>
                </a:lnTo>
                <a:lnTo>
                  <a:pt x="12" y="125"/>
                </a:lnTo>
                <a:lnTo>
                  <a:pt x="15" y="121"/>
                </a:lnTo>
                <a:lnTo>
                  <a:pt x="20" y="118"/>
                </a:lnTo>
                <a:lnTo>
                  <a:pt x="21" y="117"/>
                </a:lnTo>
                <a:lnTo>
                  <a:pt x="30" y="106"/>
                </a:lnTo>
                <a:lnTo>
                  <a:pt x="35" y="103"/>
                </a:lnTo>
                <a:lnTo>
                  <a:pt x="42" y="105"/>
                </a:lnTo>
                <a:lnTo>
                  <a:pt x="49" y="110"/>
                </a:lnTo>
                <a:lnTo>
                  <a:pt x="62" y="102"/>
                </a:lnTo>
                <a:lnTo>
                  <a:pt x="72" y="92"/>
                </a:lnTo>
                <a:lnTo>
                  <a:pt x="76" y="84"/>
                </a:lnTo>
                <a:lnTo>
                  <a:pt x="81" y="76"/>
                </a:lnTo>
                <a:lnTo>
                  <a:pt x="88" y="75"/>
                </a:lnTo>
                <a:lnTo>
                  <a:pt x="90" y="75"/>
                </a:lnTo>
                <a:lnTo>
                  <a:pt x="91" y="68"/>
                </a:lnTo>
                <a:lnTo>
                  <a:pt x="95" y="61"/>
                </a:lnTo>
                <a:lnTo>
                  <a:pt x="95" y="55"/>
                </a:lnTo>
                <a:lnTo>
                  <a:pt x="96" y="54"/>
                </a:lnTo>
                <a:lnTo>
                  <a:pt x="95" y="46"/>
                </a:lnTo>
                <a:lnTo>
                  <a:pt x="96" y="39"/>
                </a:lnTo>
                <a:lnTo>
                  <a:pt x="98" y="28"/>
                </a:lnTo>
                <a:lnTo>
                  <a:pt x="95" y="25"/>
                </a:lnTo>
                <a:lnTo>
                  <a:pt x="95" y="20"/>
                </a:lnTo>
                <a:lnTo>
                  <a:pt x="95" y="19"/>
                </a:lnTo>
                <a:lnTo>
                  <a:pt x="95" y="10"/>
                </a:lnTo>
                <a:lnTo>
                  <a:pt x="94" y="5"/>
                </a:lnTo>
                <a:lnTo>
                  <a:pt x="94" y="4"/>
                </a:lnTo>
                <a:lnTo>
                  <a:pt x="94" y="0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7" name="Freeform 740"/>
          <p:cNvSpPr>
            <a:spLocks/>
          </p:cNvSpPr>
          <p:nvPr/>
        </p:nvSpPr>
        <p:spPr bwMode="auto">
          <a:xfrm>
            <a:off x="6167438" y="2617788"/>
            <a:ext cx="63500" cy="139700"/>
          </a:xfrm>
          <a:custGeom>
            <a:avLst/>
            <a:gdLst>
              <a:gd name="T0" fmla="*/ 40 w 40"/>
              <a:gd name="T1" fmla="*/ 88 h 88"/>
              <a:gd name="T2" fmla="*/ 35 w 40"/>
              <a:gd name="T3" fmla="*/ 84 h 88"/>
              <a:gd name="T4" fmla="*/ 31 w 40"/>
              <a:gd name="T5" fmla="*/ 82 h 88"/>
              <a:gd name="T6" fmla="*/ 29 w 40"/>
              <a:gd name="T7" fmla="*/ 79 h 88"/>
              <a:gd name="T8" fmla="*/ 25 w 40"/>
              <a:gd name="T9" fmla="*/ 73 h 88"/>
              <a:gd name="T10" fmla="*/ 18 w 40"/>
              <a:gd name="T11" fmla="*/ 73 h 88"/>
              <a:gd name="T12" fmla="*/ 12 w 40"/>
              <a:gd name="T13" fmla="*/ 76 h 88"/>
              <a:gd name="T14" fmla="*/ 10 w 40"/>
              <a:gd name="T15" fmla="*/ 76 h 88"/>
              <a:gd name="T16" fmla="*/ 1 w 40"/>
              <a:gd name="T17" fmla="*/ 67 h 88"/>
              <a:gd name="T18" fmla="*/ 0 w 40"/>
              <a:gd name="T19" fmla="*/ 62 h 88"/>
              <a:gd name="T20" fmla="*/ 1 w 40"/>
              <a:gd name="T21" fmla="*/ 56 h 88"/>
              <a:gd name="T22" fmla="*/ 4 w 40"/>
              <a:gd name="T23" fmla="*/ 49 h 88"/>
              <a:gd name="T24" fmla="*/ 3 w 40"/>
              <a:gd name="T25" fmla="*/ 42 h 88"/>
              <a:gd name="T26" fmla="*/ 4 w 40"/>
              <a:gd name="T27" fmla="*/ 35 h 88"/>
              <a:gd name="T28" fmla="*/ 7 w 40"/>
              <a:gd name="T29" fmla="*/ 23 h 88"/>
              <a:gd name="T30" fmla="*/ 11 w 40"/>
              <a:gd name="T31" fmla="*/ 11 h 88"/>
              <a:gd name="T32" fmla="*/ 12 w 40"/>
              <a:gd name="T33" fmla="*/ 2 h 88"/>
              <a:gd name="T34" fmla="*/ 14 w 40"/>
              <a:gd name="T35" fmla="*/ 0 h 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40" h="88">
                <a:moveTo>
                  <a:pt x="40" y="88"/>
                </a:moveTo>
                <a:lnTo>
                  <a:pt x="35" y="84"/>
                </a:lnTo>
                <a:lnTo>
                  <a:pt x="31" y="82"/>
                </a:lnTo>
                <a:lnTo>
                  <a:pt x="29" y="79"/>
                </a:lnTo>
                <a:lnTo>
                  <a:pt x="25" y="73"/>
                </a:lnTo>
                <a:lnTo>
                  <a:pt x="18" y="73"/>
                </a:lnTo>
                <a:lnTo>
                  <a:pt x="12" y="76"/>
                </a:lnTo>
                <a:lnTo>
                  <a:pt x="10" y="76"/>
                </a:lnTo>
                <a:lnTo>
                  <a:pt x="1" y="67"/>
                </a:lnTo>
                <a:lnTo>
                  <a:pt x="0" y="62"/>
                </a:lnTo>
                <a:lnTo>
                  <a:pt x="1" y="56"/>
                </a:lnTo>
                <a:lnTo>
                  <a:pt x="4" y="49"/>
                </a:lnTo>
                <a:lnTo>
                  <a:pt x="3" y="42"/>
                </a:lnTo>
                <a:lnTo>
                  <a:pt x="4" y="35"/>
                </a:lnTo>
                <a:lnTo>
                  <a:pt x="7" y="23"/>
                </a:lnTo>
                <a:lnTo>
                  <a:pt x="11" y="11"/>
                </a:lnTo>
                <a:lnTo>
                  <a:pt x="12" y="2"/>
                </a:lnTo>
                <a:lnTo>
                  <a:pt x="14" y="0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8" name="Line 741"/>
          <p:cNvSpPr>
            <a:spLocks noChangeShapeType="1"/>
          </p:cNvSpPr>
          <p:nvPr/>
        </p:nvSpPr>
        <p:spPr bwMode="auto">
          <a:xfrm>
            <a:off x="6843713" y="2001838"/>
            <a:ext cx="3175" cy="4763"/>
          </a:xfrm>
          <a:prstGeom prst="line">
            <a:avLst/>
          </a:pr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9" name="Freeform 742"/>
          <p:cNvSpPr>
            <a:spLocks/>
          </p:cNvSpPr>
          <p:nvPr/>
        </p:nvSpPr>
        <p:spPr bwMode="auto">
          <a:xfrm>
            <a:off x="6630988" y="1779588"/>
            <a:ext cx="95250" cy="166688"/>
          </a:xfrm>
          <a:custGeom>
            <a:avLst/>
            <a:gdLst>
              <a:gd name="T0" fmla="*/ 60 w 60"/>
              <a:gd name="T1" fmla="*/ 102 h 105"/>
              <a:gd name="T2" fmla="*/ 53 w 60"/>
              <a:gd name="T3" fmla="*/ 105 h 105"/>
              <a:gd name="T4" fmla="*/ 48 w 60"/>
              <a:gd name="T5" fmla="*/ 105 h 105"/>
              <a:gd name="T6" fmla="*/ 41 w 60"/>
              <a:gd name="T7" fmla="*/ 101 h 105"/>
              <a:gd name="T8" fmla="*/ 35 w 60"/>
              <a:gd name="T9" fmla="*/ 95 h 105"/>
              <a:gd name="T10" fmla="*/ 33 w 60"/>
              <a:gd name="T11" fmla="*/ 94 h 105"/>
              <a:gd name="T12" fmla="*/ 33 w 60"/>
              <a:gd name="T13" fmla="*/ 93 h 105"/>
              <a:gd name="T14" fmla="*/ 29 w 60"/>
              <a:gd name="T15" fmla="*/ 85 h 105"/>
              <a:gd name="T16" fmla="*/ 22 w 60"/>
              <a:gd name="T17" fmla="*/ 78 h 105"/>
              <a:gd name="T18" fmla="*/ 14 w 60"/>
              <a:gd name="T19" fmla="*/ 67 h 105"/>
              <a:gd name="T20" fmla="*/ 7 w 60"/>
              <a:gd name="T21" fmla="*/ 59 h 105"/>
              <a:gd name="T22" fmla="*/ 0 w 60"/>
              <a:gd name="T23" fmla="*/ 49 h 105"/>
              <a:gd name="T24" fmla="*/ 7 w 60"/>
              <a:gd name="T25" fmla="*/ 38 h 105"/>
              <a:gd name="T26" fmla="*/ 7 w 60"/>
              <a:gd name="T27" fmla="*/ 37 h 105"/>
              <a:gd name="T28" fmla="*/ 10 w 60"/>
              <a:gd name="T29" fmla="*/ 29 h 105"/>
              <a:gd name="T30" fmla="*/ 11 w 60"/>
              <a:gd name="T31" fmla="*/ 22 h 105"/>
              <a:gd name="T32" fmla="*/ 12 w 60"/>
              <a:gd name="T33" fmla="*/ 19 h 105"/>
              <a:gd name="T34" fmla="*/ 12 w 60"/>
              <a:gd name="T35" fmla="*/ 18 h 105"/>
              <a:gd name="T36" fmla="*/ 14 w 60"/>
              <a:gd name="T37" fmla="*/ 15 h 105"/>
              <a:gd name="T38" fmla="*/ 12 w 60"/>
              <a:gd name="T39" fmla="*/ 12 h 105"/>
              <a:gd name="T40" fmla="*/ 11 w 60"/>
              <a:gd name="T41" fmla="*/ 10 h 105"/>
              <a:gd name="T42" fmla="*/ 14 w 60"/>
              <a:gd name="T43" fmla="*/ 3 h 105"/>
              <a:gd name="T44" fmla="*/ 18 w 60"/>
              <a:gd name="T45" fmla="*/ 4 h 105"/>
              <a:gd name="T46" fmla="*/ 19 w 60"/>
              <a:gd name="T47" fmla="*/ 4 h 105"/>
              <a:gd name="T48" fmla="*/ 23 w 60"/>
              <a:gd name="T49" fmla="*/ 4 h 105"/>
              <a:gd name="T50" fmla="*/ 22 w 60"/>
              <a:gd name="T51" fmla="*/ 0 h 10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</a:cxnLst>
            <a:rect l="0" t="0" r="r" b="b"/>
            <a:pathLst>
              <a:path w="60" h="105">
                <a:moveTo>
                  <a:pt x="60" y="102"/>
                </a:moveTo>
                <a:lnTo>
                  <a:pt x="53" y="105"/>
                </a:lnTo>
                <a:lnTo>
                  <a:pt x="48" y="105"/>
                </a:lnTo>
                <a:lnTo>
                  <a:pt x="41" y="101"/>
                </a:lnTo>
                <a:lnTo>
                  <a:pt x="35" y="95"/>
                </a:lnTo>
                <a:lnTo>
                  <a:pt x="33" y="94"/>
                </a:lnTo>
                <a:lnTo>
                  <a:pt x="33" y="93"/>
                </a:lnTo>
                <a:lnTo>
                  <a:pt x="29" y="85"/>
                </a:lnTo>
                <a:lnTo>
                  <a:pt x="22" y="78"/>
                </a:lnTo>
                <a:lnTo>
                  <a:pt x="14" y="67"/>
                </a:lnTo>
                <a:lnTo>
                  <a:pt x="7" y="59"/>
                </a:lnTo>
                <a:lnTo>
                  <a:pt x="0" y="49"/>
                </a:lnTo>
                <a:lnTo>
                  <a:pt x="7" y="38"/>
                </a:lnTo>
                <a:lnTo>
                  <a:pt x="7" y="37"/>
                </a:lnTo>
                <a:lnTo>
                  <a:pt x="10" y="29"/>
                </a:lnTo>
                <a:lnTo>
                  <a:pt x="11" y="22"/>
                </a:lnTo>
                <a:lnTo>
                  <a:pt x="12" y="19"/>
                </a:lnTo>
                <a:lnTo>
                  <a:pt x="12" y="18"/>
                </a:lnTo>
                <a:lnTo>
                  <a:pt x="14" y="15"/>
                </a:lnTo>
                <a:lnTo>
                  <a:pt x="12" y="12"/>
                </a:lnTo>
                <a:lnTo>
                  <a:pt x="11" y="10"/>
                </a:lnTo>
                <a:lnTo>
                  <a:pt x="14" y="3"/>
                </a:lnTo>
                <a:lnTo>
                  <a:pt x="18" y="4"/>
                </a:lnTo>
                <a:lnTo>
                  <a:pt x="19" y="4"/>
                </a:lnTo>
                <a:lnTo>
                  <a:pt x="23" y="4"/>
                </a:lnTo>
                <a:lnTo>
                  <a:pt x="22" y="0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0" name="Freeform 743"/>
          <p:cNvSpPr>
            <a:spLocks/>
          </p:cNvSpPr>
          <p:nvPr/>
        </p:nvSpPr>
        <p:spPr bwMode="auto">
          <a:xfrm>
            <a:off x="7331076" y="1700213"/>
            <a:ext cx="30163" cy="95250"/>
          </a:xfrm>
          <a:custGeom>
            <a:avLst/>
            <a:gdLst>
              <a:gd name="T0" fmla="*/ 19 w 19"/>
              <a:gd name="T1" fmla="*/ 60 h 60"/>
              <a:gd name="T2" fmla="*/ 15 w 19"/>
              <a:gd name="T3" fmla="*/ 60 h 60"/>
              <a:gd name="T4" fmla="*/ 12 w 19"/>
              <a:gd name="T5" fmla="*/ 55 h 60"/>
              <a:gd name="T6" fmla="*/ 11 w 19"/>
              <a:gd name="T7" fmla="*/ 53 h 60"/>
              <a:gd name="T8" fmla="*/ 9 w 19"/>
              <a:gd name="T9" fmla="*/ 49 h 60"/>
              <a:gd name="T10" fmla="*/ 7 w 19"/>
              <a:gd name="T11" fmla="*/ 40 h 60"/>
              <a:gd name="T12" fmla="*/ 4 w 19"/>
              <a:gd name="T13" fmla="*/ 32 h 60"/>
              <a:gd name="T14" fmla="*/ 0 w 19"/>
              <a:gd name="T15" fmla="*/ 27 h 60"/>
              <a:gd name="T16" fmla="*/ 1 w 19"/>
              <a:gd name="T17" fmla="*/ 25 h 60"/>
              <a:gd name="T18" fmla="*/ 5 w 19"/>
              <a:gd name="T19" fmla="*/ 15 h 60"/>
              <a:gd name="T20" fmla="*/ 11 w 19"/>
              <a:gd name="T21" fmla="*/ 6 h 60"/>
              <a:gd name="T22" fmla="*/ 15 w 19"/>
              <a:gd name="T23" fmla="*/ 0 h 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19" h="60">
                <a:moveTo>
                  <a:pt x="19" y="60"/>
                </a:moveTo>
                <a:lnTo>
                  <a:pt x="15" y="60"/>
                </a:lnTo>
                <a:lnTo>
                  <a:pt x="12" y="55"/>
                </a:lnTo>
                <a:lnTo>
                  <a:pt x="11" y="53"/>
                </a:lnTo>
                <a:lnTo>
                  <a:pt x="9" y="49"/>
                </a:lnTo>
                <a:lnTo>
                  <a:pt x="7" y="40"/>
                </a:lnTo>
                <a:lnTo>
                  <a:pt x="4" y="32"/>
                </a:lnTo>
                <a:lnTo>
                  <a:pt x="0" y="27"/>
                </a:lnTo>
                <a:lnTo>
                  <a:pt x="1" y="25"/>
                </a:lnTo>
                <a:lnTo>
                  <a:pt x="5" y="15"/>
                </a:lnTo>
                <a:lnTo>
                  <a:pt x="11" y="6"/>
                </a:lnTo>
                <a:lnTo>
                  <a:pt x="15" y="0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1" name="Freeform 744"/>
          <p:cNvSpPr>
            <a:spLocks/>
          </p:cNvSpPr>
          <p:nvPr/>
        </p:nvSpPr>
        <p:spPr bwMode="auto">
          <a:xfrm>
            <a:off x="6665913" y="1779588"/>
            <a:ext cx="131763" cy="15875"/>
          </a:xfrm>
          <a:custGeom>
            <a:avLst/>
            <a:gdLst>
              <a:gd name="T0" fmla="*/ 83 w 83"/>
              <a:gd name="T1" fmla="*/ 3 h 10"/>
              <a:gd name="T2" fmla="*/ 80 w 83"/>
              <a:gd name="T3" fmla="*/ 3 h 10"/>
              <a:gd name="T4" fmla="*/ 79 w 83"/>
              <a:gd name="T5" fmla="*/ 4 h 10"/>
              <a:gd name="T6" fmla="*/ 78 w 83"/>
              <a:gd name="T7" fmla="*/ 5 h 10"/>
              <a:gd name="T8" fmla="*/ 75 w 83"/>
              <a:gd name="T9" fmla="*/ 7 h 10"/>
              <a:gd name="T10" fmla="*/ 68 w 83"/>
              <a:gd name="T11" fmla="*/ 7 h 10"/>
              <a:gd name="T12" fmla="*/ 63 w 83"/>
              <a:gd name="T13" fmla="*/ 8 h 10"/>
              <a:gd name="T14" fmla="*/ 61 w 83"/>
              <a:gd name="T15" fmla="*/ 8 h 10"/>
              <a:gd name="T16" fmla="*/ 61 w 83"/>
              <a:gd name="T17" fmla="*/ 10 h 10"/>
              <a:gd name="T18" fmla="*/ 60 w 83"/>
              <a:gd name="T19" fmla="*/ 10 h 10"/>
              <a:gd name="T20" fmla="*/ 49 w 83"/>
              <a:gd name="T21" fmla="*/ 10 h 10"/>
              <a:gd name="T22" fmla="*/ 45 w 83"/>
              <a:gd name="T23" fmla="*/ 10 h 10"/>
              <a:gd name="T24" fmla="*/ 35 w 83"/>
              <a:gd name="T25" fmla="*/ 8 h 10"/>
              <a:gd name="T26" fmla="*/ 33 w 83"/>
              <a:gd name="T27" fmla="*/ 8 h 10"/>
              <a:gd name="T28" fmla="*/ 26 w 83"/>
              <a:gd name="T29" fmla="*/ 8 h 10"/>
              <a:gd name="T30" fmla="*/ 24 w 83"/>
              <a:gd name="T31" fmla="*/ 8 h 10"/>
              <a:gd name="T32" fmla="*/ 16 w 83"/>
              <a:gd name="T33" fmla="*/ 7 h 10"/>
              <a:gd name="T34" fmla="*/ 9 w 83"/>
              <a:gd name="T35" fmla="*/ 5 h 10"/>
              <a:gd name="T36" fmla="*/ 0 w 83"/>
              <a:gd name="T37" fmla="*/ 0 h 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83" h="10">
                <a:moveTo>
                  <a:pt x="83" y="3"/>
                </a:moveTo>
                <a:lnTo>
                  <a:pt x="80" y="3"/>
                </a:lnTo>
                <a:lnTo>
                  <a:pt x="79" y="4"/>
                </a:lnTo>
                <a:lnTo>
                  <a:pt x="78" y="5"/>
                </a:lnTo>
                <a:lnTo>
                  <a:pt x="75" y="7"/>
                </a:lnTo>
                <a:lnTo>
                  <a:pt x="68" y="7"/>
                </a:lnTo>
                <a:lnTo>
                  <a:pt x="63" y="8"/>
                </a:lnTo>
                <a:lnTo>
                  <a:pt x="61" y="8"/>
                </a:lnTo>
                <a:lnTo>
                  <a:pt x="61" y="10"/>
                </a:lnTo>
                <a:lnTo>
                  <a:pt x="60" y="10"/>
                </a:lnTo>
                <a:lnTo>
                  <a:pt x="49" y="10"/>
                </a:lnTo>
                <a:lnTo>
                  <a:pt x="45" y="10"/>
                </a:lnTo>
                <a:lnTo>
                  <a:pt x="35" y="8"/>
                </a:lnTo>
                <a:lnTo>
                  <a:pt x="33" y="8"/>
                </a:lnTo>
                <a:lnTo>
                  <a:pt x="26" y="8"/>
                </a:lnTo>
                <a:lnTo>
                  <a:pt x="24" y="8"/>
                </a:lnTo>
                <a:lnTo>
                  <a:pt x="16" y="7"/>
                </a:lnTo>
                <a:lnTo>
                  <a:pt x="9" y="5"/>
                </a:lnTo>
                <a:lnTo>
                  <a:pt x="0" y="0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2" name="Freeform 745"/>
          <p:cNvSpPr>
            <a:spLocks/>
          </p:cNvSpPr>
          <p:nvPr/>
        </p:nvSpPr>
        <p:spPr bwMode="auto">
          <a:xfrm>
            <a:off x="6638926" y="1708150"/>
            <a:ext cx="26988" cy="71438"/>
          </a:xfrm>
          <a:custGeom>
            <a:avLst/>
            <a:gdLst>
              <a:gd name="T0" fmla="*/ 17 w 17"/>
              <a:gd name="T1" fmla="*/ 45 h 45"/>
              <a:gd name="T2" fmla="*/ 15 w 17"/>
              <a:gd name="T3" fmla="*/ 42 h 45"/>
              <a:gd name="T4" fmla="*/ 11 w 17"/>
              <a:gd name="T5" fmla="*/ 38 h 45"/>
              <a:gd name="T6" fmla="*/ 13 w 17"/>
              <a:gd name="T7" fmla="*/ 34 h 45"/>
              <a:gd name="T8" fmla="*/ 14 w 17"/>
              <a:gd name="T9" fmla="*/ 31 h 45"/>
              <a:gd name="T10" fmla="*/ 14 w 17"/>
              <a:gd name="T11" fmla="*/ 30 h 45"/>
              <a:gd name="T12" fmla="*/ 11 w 17"/>
              <a:gd name="T13" fmla="*/ 22 h 45"/>
              <a:gd name="T14" fmla="*/ 7 w 17"/>
              <a:gd name="T15" fmla="*/ 12 h 45"/>
              <a:gd name="T16" fmla="*/ 3 w 17"/>
              <a:gd name="T17" fmla="*/ 7 h 45"/>
              <a:gd name="T18" fmla="*/ 3 w 17"/>
              <a:gd name="T19" fmla="*/ 5 h 45"/>
              <a:gd name="T20" fmla="*/ 2 w 17"/>
              <a:gd name="T21" fmla="*/ 4 h 45"/>
              <a:gd name="T22" fmla="*/ 0 w 17"/>
              <a:gd name="T23" fmla="*/ 0 h 4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17" h="45">
                <a:moveTo>
                  <a:pt x="17" y="45"/>
                </a:moveTo>
                <a:lnTo>
                  <a:pt x="15" y="42"/>
                </a:lnTo>
                <a:lnTo>
                  <a:pt x="11" y="38"/>
                </a:lnTo>
                <a:lnTo>
                  <a:pt x="13" y="34"/>
                </a:lnTo>
                <a:lnTo>
                  <a:pt x="14" y="31"/>
                </a:lnTo>
                <a:lnTo>
                  <a:pt x="14" y="30"/>
                </a:lnTo>
                <a:lnTo>
                  <a:pt x="11" y="22"/>
                </a:lnTo>
                <a:lnTo>
                  <a:pt x="7" y="12"/>
                </a:lnTo>
                <a:lnTo>
                  <a:pt x="3" y="7"/>
                </a:lnTo>
                <a:lnTo>
                  <a:pt x="3" y="5"/>
                </a:lnTo>
                <a:lnTo>
                  <a:pt x="2" y="4"/>
                </a:lnTo>
                <a:lnTo>
                  <a:pt x="0" y="0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3" name="Freeform 746"/>
          <p:cNvSpPr>
            <a:spLocks/>
          </p:cNvSpPr>
          <p:nvPr/>
        </p:nvSpPr>
        <p:spPr bwMode="auto">
          <a:xfrm>
            <a:off x="7688263" y="1731963"/>
            <a:ext cx="4763" cy="6350"/>
          </a:xfrm>
          <a:custGeom>
            <a:avLst/>
            <a:gdLst>
              <a:gd name="T0" fmla="*/ 3 w 3"/>
              <a:gd name="T1" fmla="*/ 0 h 4"/>
              <a:gd name="T2" fmla="*/ 1 w 3"/>
              <a:gd name="T3" fmla="*/ 1 h 4"/>
              <a:gd name="T4" fmla="*/ 0 w 3"/>
              <a:gd name="T5" fmla="*/ 4 h 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3" h="4">
                <a:moveTo>
                  <a:pt x="3" y="0"/>
                </a:moveTo>
                <a:lnTo>
                  <a:pt x="1" y="1"/>
                </a:lnTo>
                <a:lnTo>
                  <a:pt x="0" y="4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4" name="Freeform 747"/>
          <p:cNvSpPr>
            <a:spLocks/>
          </p:cNvSpPr>
          <p:nvPr/>
        </p:nvSpPr>
        <p:spPr bwMode="auto">
          <a:xfrm>
            <a:off x="7702551" y="1724025"/>
            <a:ext cx="17463" cy="3175"/>
          </a:xfrm>
          <a:custGeom>
            <a:avLst/>
            <a:gdLst>
              <a:gd name="T0" fmla="*/ 11 w 11"/>
              <a:gd name="T1" fmla="*/ 2 h 2"/>
              <a:gd name="T2" fmla="*/ 2 w 11"/>
              <a:gd name="T3" fmla="*/ 0 h 2"/>
              <a:gd name="T4" fmla="*/ 0 w 11"/>
              <a:gd name="T5" fmla="*/ 0 h 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11" h="2">
                <a:moveTo>
                  <a:pt x="11" y="2"/>
                </a:moveTo>
                <a:lnTo>
                  <a:pt x="2" y="0"/>
                </a:lnTo>
                <a:lnTo>
                  <a:pt x="0" y="0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5" name="Line 748"/>
          <p:cNvSpPr>
            <a:spLocks noChangeShapeType="1"/>
          </p:cNvSpPr>
          <p:nvPr/>
        </p:nvSpPr>
        <p:spPr bwMode="auto">
          <a:xfrm flipH="1">
            <a:off x="7723188" y="1720850"/>
            <a:ext cx="6350" cy="6350"/>
          </a:xfrm>
          <a:prstGeom prst="line">
            <a:avLst/>
          </a:pr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6" name="Line 749"/>
          <p:cNvSpPr>
            <a:spLocks noChangeShapeType="1"/>
          </p:cNvSpPr>
          <p:nvPr/>
        </p:nvSpPr>
        <p:spPr bwMode="auto">
          <a:xfrm>
            <a:off x="7731126" y="1714500"/>
            <a:ext cx="0" cy="1588"/>
          </a:xfrm>
          <a:prstGeom prst="line">
            <a:avLst/>
          </a:pr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7" name="Freeform 750"/>
          <p:cNvSpPr>
            <a:spLocks/>
          </p:cNvSpPr>
          <p:nvPr/>
        </p:nvSpPr>
        <p:spPr bwMode="auto">
          <a:xfrm>
            <a:off x="7302501" y="1700213"/>
            <a:ext cx="52388" cy="20638"/>
          </a:xfrm>
          <a:custGeom>
            <a:avLst/>
            <a:gdLst>
              <a:gd name="T0" fmla="*/ 33 w 33"/>
              <a:gd name="T1" fmla="*/ 0 h 13"/>
              <a:gd name="T2" fmla="*/ 30 w 33"/>
              <a:gd name="T3" fmla="*/ 1 h 13"/>
              <a:gd name="T4" fmla="*/ 27 w 33"/>
              <a:gd name="T5" fmla="*/ 2 h 13"/>
              <a:gd name="T6" fmla="*/ 22 w 33"/>
              <a:gd name="T7" fmla="*/ 9 h 13"/>
              <a:gd name="T8" fmla="*/ 12 w 33"/>
              <a:gd name="T9" fmla="*/ 9 h 13"/>
              <a:gd name="T10" fmla="*/ 7 w 33"/>
              <a:gd name="T11" fmla="*/ 13 h 13"/>
              <a:gd name="T12" fmla="*/ 3 w 33"/>
              <a:gd name="T13" fmla="*/ 12 h 13"/>
              <a:gd name="T14" fmla="*/ 0 w 33"/>
              <a:gd name="T15" fmla="*/ 6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33" h="13">
                <a:moveTo>
                  <a:pt x="33" y="0"/>
                </a:moveTo>
                <a:lnTo>
                  <a:pt x="30" y="1"/>
                </a:lnTo>
                <a:lnTo>
                  <a:pt x="27" y="2"/>
                </a:lnTo>
                <a:lnTo>
                  <a:pt x="22" y="9"/>
                </a:lnTo>
                <a:lnTo>
                  <a:pt x="12" y="9"/>
                </a:lnTo>
                <a:lnTo>
                  <a:pt x="7" y="13"/>
                </a:lnTo>
                <a:lnTo>
                  <a:pt x="3" y="12"/>
                </a:lnTo>
                <a:lnTo>
                  <a:pt x="0" y="6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8" name="Freeform 751"/>
          <p:cNvSpPr>
            <a:spLocks/>
          </p:cNvSpPr>
          <p:nvPr/>
        </p:nvSpPr>
        <p:spPr bwMode="auto">
          <a:xfrm>
            <a:off x="7310438" y="1322388"/>
            <a:ext cx="95250" cy="377825"/>
          </a:xfrm>
          <a:custGeom>
            <a:avLst/>
            <a:gdLst>
              <a:gd name="T0" fmla="*/ 28 w 60"/>
              <a:gd name="T1" fmla="*/ 238 h 238"/>
              <a:gd name="T2" fmla="*/ 32 w 60"/>
              <a:gd name="T3" fmla="*/ 227 h 238"/>
              <a:gd name="T4" fmla="*/ 36 w 60"/>
              <a:gd name="T5" fmla="*/ 224 h 238"/>
              <a:gd name="T6" fmla="*/ 41 w 60"/>
              <a:gd name="T7" fmla="*/ 220 h 238"/>
              <a:gd name="T8" fmla="*/ 44 w 60"/>
              <a:gd name="T9" fmla="*/ 214 h 238"/>
              <a:gd name="T10" fmla="*/ 45 w 60"/>
              <a:gd name="T11" fmla="*/ 213 h 238"/>
              <a:gd name="T12" fmla="*/ 52 w 60"/>
              <a:gd name="T13" fmla="*/ 206 h 238"/>
              <a:gd name="T14" fmla="*/ 55 w 60"/>
              <a:gd name="T15" fmla="*/ 205 h 238"/>
              <a:gd name="T16" fmla="*/ 56 w 60"/>
              <a:gd name="T17" fmla="*/ 203 h 238"/>
              <a:gd name="T18" fmla="*/ 58 w 60"/>
              <a:gd name="T19" fmla="*/ 191 h 238"/>
              <a:gd name="T20" fmla="*/ 55 w 60"/>
              <a:gd name="T21" fmla="*/ 182 h 238"/>
              <a:gd name="T22" fmla="*/ 52 w 60"/>
              <a:gd name="T23" fmla="*/ 173 h 238"/>
              <a:gd name="T24" fmla="*/ 52 w 60"/>
              <a:gd name="T25" fmla="*/ 172 h 238"/>
              <a:gd name="T26" fmla="*/ 52 w 60"/>
              <a:gd name="T27" fmla="*/ 156 h 238"/>
              <a:gd name="T28" fmla="*/ 54 w 60"/>
              <a:gd name="T29" fmla="*/ 143 h 238"/>
              <a:gd name="T30" fmla="*/ 60 w 60"/>
              <a:gd name="T31" fmla="*/ 126 h 238"/>
              <a:gd name="T32" fmla="*/ 55 w 60"/>
              <a:gd name="T33" fmla="*/ 109 h 238"/>
              <a:gd name="T34" fmla="*/ 58 w 60"/>
              <a:gd name="T35" fmla="*/ 101 h 238"/>
              <a:gd name="T36" fmla="*/ 59 w 60"/>
              <a:gd name="T37" fmla="*/ 100 h 238"/>
              <a:gd name="T38" fmla="*/ 59 w 60"/>
              <a:gd name="T39" fmla="*/ 94 h 238"/>
              <a:gd name="T40" fmla="*/ 59 w 60"/>
              <a:gd name="T41" fmla="*/ 81 h 238"/>
              <a:gd name="T42" fmla="*/ 59 w 60"/>
              <a:gd name="T43" fmla="*/ 70 h 238"/>
              <a:gd name="T44" fmla="*/ 59 w 60"/>
              <a:gd name="T45" fmla="*/ 68 h 238"/>
              <a:gd name="T46" fmla="*/ 51 w 60"/>
              <a:gd name="T47" fmla="*/ 56 h 238"/>
              <a:gd name="T48" fmla="*/ 43 w 60"/>
              <a:gd name="T49" fmla="*/ 49 h 238"/>
              <a:gd name="T50" fmla="*/ 37 w 60"/>
              <a:gd name="T51" fmla="*/ 38 h 238"/>
              <a:gd name="T52" fmla="*/ 10 w 60"/>
              <a:gd name="T53" fmla="*/ 33 h 238"/>
              <a:gd name="T54" fmla="*/ 3 w 60"/>
              <a:gd name="T55" fmla="*/ 26 h 238"/>
              <a:gd name="T56" fmla="*/ 3 w 60"/>
              <a:gd name="T57" fmla="*/ 23 h 238"/>
              <a:gd name="T58" fmla="*/ 3 w 60"/>
              <a:gd name="T59" fmla="*/ 22 h 238"/>
              <a:gd name="T60" fmla="*/ 5 w 60"/>
              <a:gd name="T61" fmla="*/ 15 h 238"/>
              <a:gd name="T62" fmla="*/ 0 w 60"/>
              <a:gd name="T63" fmla="*/ 13 h 238"/>
              <a:gd name="T64" fmla="*/ 2 w 60"/>
              <a:gd name="T65" fmla="*/ 11 h 238"/>
              <a:gd name="T66" fmla="*/ 3 w 60"/>
              <a:gd name="T67" fmla="*/ 8 h 238"/>
              <a:gd name="T68" fmla="*/ 9 w 60"/>
              <a:gd name="T69" fmla="*/ 2 h 238"/>
              <a:gd name="T70" fmla="*/ 10 w 60"/>
              <a:gd name="T71" fmla="*/ 0 h 23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</a:cxnLst>
            <a:rect l="0" t="0" r="r" b="b"/>
            <a:pathLst>
              <a:path w="60" h="238">
                <a:moveTo>
                  <a:pt x="28" y="238"/>
                </a:moveTo>
                <a:lnTo>
                  <a:pt x="32" y="227"/>
                </a:lnTo>
                <a:lnTo>
                  <a:pt x="36" y="224"/>
                </a:lnTo>
                <a:lnTo>
                  <a:pt x="41" y="220"/>
                </a:lnTo>
                <a:lnTo>
                  <a:pt x="44" y="214"/>
                </a:lnTo>
                <a:lnTo>
                  <a:pt x="45" y="213"/>
                </a:lnTo>
                <a:lnTo>
                  <a:pt x="52" y="206"/>
                </a:lnTo>
                <a:lnTo>
                  <a:pt x="55" y="205"/>
                </a:lnTo>
                <a:lnTo>
                  <a:pt x="56" y="203"/>
                </a:lnTo>
                <a:lnTo>
                  <a:pt x="58" y="191"/>
                </a:lnTo>
                <a:lnTo>
                  <a:pt x="55" y="182"/>
                </a:lnTo>
                <a:lnTo>
                  <a:pt x="52" y="173"/>
                </a:lnTo>
                <a:lnTo>
                  <a:pt x="52" y="172"/>
                </a:lnTo>
                <a:lnTo>
                  <a:pt x="52" y="156"/>
                </a:lnTo>
                <a:lnTo>
                  <a:pt x="54" y="143"/>
                </a:lnTo>
                <a:lnTo>
                  <a:pt x="60" y="126"/>
                </a:lnTo>
                <a:lnTo>
                  <a:pt x="55" y="109"/>
                </a:lnTo>
                <a:lnTo>
                  <a:pt x="58" y="101"/>
                </a:lnTo>
                <a:lnTo>
                  <a:pt x="59" y="100"/>
                </a:lnTo>
                <a:lnTo>
                  <a:pt x="59" y="94"/>
                </a:lnTo>
                <a:lnTo>
                  <a:pt x="59" y="81"/>
                </a:lnTo>
                <a:lnTo>
                  <a:pt x="59" y="70"/>
                </a:lnTo>
                <a:lnTo>
                  <a:pt x="59" y="68"/>
                </a:lnTo>
                <a:lnTo>
                  <a:pt x="51" y="56"/>
                </a:lnTo>
                <a:lnTo>
                  <a:pt x="43" y="49"/>
                </a:lnTo>
                <a:lnTo>
                  <a:pt x="37" y="38"/>
                </a:lnTo>
                <a:lnTo>
                  <a:pt x="10" y="33"/>
                </a:lnTo>
                <a:lnTo>
                  <a:pt x="3" y="26"/>
                </a:lnTo>
                <a:lnTo>
                  <a:pt x="3" y="23"/>
                </a:lnTo>
                <a:lnTo>
                  <a:pt x="3" y="22"/>
                </a:lnTo>
                <a:lnTo>
                  <a:pt x="5" y="15"/>
                </a:lnTo>
                <a:lnTo>
                  <a:pt x="0" y="13"/>
                </a:lnTo>
                <a:lnTo>
                  <a:pt x="2" y="11"/>
                </a:lnTo>
                <a:lnTo>
                  <a:pt x="3" y="8"/>
                </a:lnTo>
                <a:lnTo>
                  <a:pt x="9" y="2"/>
                </a:lnTo>
                <a:lnTo>
                  <a:pt x="10" y="0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9" name="Freeform 752"/>
          <p:cNvSpPr>
            <a:spLocks/>
          </p:cNvSpPr>
          <p:nvPr/>
        </p:nvSpPr>
        <p:spPr bwMode="auto">
          <a:xfrm>
            <a:off x="7508876" y="1509713"/>
            <a:ext cx="112713" cy="158750"/>
          </a:xfrm>
          <a:custGeom>
            <a:avLst/>
            <a:gdLst>
              <a:gd name="T0" fmla="*/ 0 w 71"/>
              <a:gd name="T1" fmla="*/ 100 h 100"/>
              <a:gd name="T2" fmla="*/ 13 w 71"/>
              <a:gd name="T3" fmla="*/ 87 h 100"/>
              <a:gd name="T4" fmla="*/ 28 w 71"/>
              <a:gd name="T5" fmla="*/ 80 h 100"/>
              <a:gd name="T6" fmla="*/ 36 w 71"/>
              <a:gd name="T7" fmla="*/ 76 h 100"/>
              <a:gd name="T8" fmla="*/ 42 w 71"/>
              <a:gd name="T9" fmla="*/ 68 h 100"/>
              <a:gd name="T10" fmla="*/ 43 w 71"/>
              <a:gd name="T11" fmla="*/ 47 h 100"/>
              <a:gd name="T12" fmla="*/ 47 w 71"/>
              <a:gd name="T13" fmla="*/ 36 h 100"/>
              <a:gd name="T14" fmla="*/ 53 w 71"/>
              <a:gd name="T15" fmla="*/ 38 h 100"/>
              <a:gd name="T16" fmla="*/ 57 w 71"/>
              <a:gd name="T17" fmla="*/ 34 h 100"/>
              <a:gd name="T18" fmla="*/ 61 w 71"/>
              <a:gd name="T19" fmla="*/ 28 h 100"/>
              <a:gd name="T20" fmla="*/ 69 w 71"/>
              <a:gd name="T21" fmla="*/ 25 h 100"/>
              <a:gd name="T22" fmla="*/ 71 w 71"/>
              <a:gd name="T23" fmla="*/ 17 h 100"/>
              <a:gd name="T24" fmla="*/ 69 w 71"/>
              <a:gd name="T25" fmla="*/ 4 h 100"/>
              <a:gd name="T26" fmla="*/ 71 w 71"/>
              <a:gd name="T27" fmla="*/ 0 h 1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71" h="100">
                <a:moveTo>
                  <a:pt x="0" y="100"/>
                </a:moveTo>
                <a:lnTo>
                  <a:pt x="13" y="87"/>
                </a:lnTo>
                <a:lnTo>
                  <a:pt x="28" y="80"/>
                </a:lnTo>
                <a:lnTo>
                  <a:pt x="36" y="76"/>
                </a:lnTo>
                <a:lnTo>
                  <a:pt x="42" y="68"/>
                </a:lnTo>
                <a:lnTo>
                  <a:pt x="43" y="47"/>
                </a:lnTo>
                <a:lnTo>
                  <a:pt x="47" y="36"/>
                </a:lnTo>
                <a:lnTo>
                  <a:pt x="53" y="38"/>
                </a:lnTo>
                <a:lnTo>
                  <a:pt x="57" y="34"/>
                </a:lnTo>
                <a:lnTo>
                  <a:pt x="61" y="28"/>
                </a:lnTo>
                <a:lnTo>
                  <a:pt x="69" y="25"/>
                </a:lnTo>
                <a:lnTo>
                  <a:pt x="71" y="17"/>
                </a:lnTo>
                <a:lnTo>
                  <a:pt x="69" y="4"/>
                </a:lnTo>
                <a:lnTo>
                  <a:pt x="71" y="0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0" name="Freeform 753"/>
          <p:cNvSpPr>
            <a:spLocks/>
          </p:cNvSpPr>
          <p:nvPr/>
        </p:nvSpPr>
        <p:spPr bwMode="auto">
          <a:xfrm>
            <a:off x="7740651" y="1662113"/>
            <a:ext cx="0" cy="11113"/>
          </a:xfrm>
          <a:custGeom>
            <a:avLst/>
            <a:gdLst>
              <a:gd name="T0" fmla="*/ 0 h 7"/>
              <a:gd name="T1" fmla="*/ 3 h 7"/>
              <a:gd name="T2" fmla="*/ 7 h 7"/>
            </a:gdLst>
            <a:ahLst/>
            <a:cxnLst>
              <a:cxn ang="0">
                <a:pos x="0" y="T0"/>
              </a:cxn>
              <a:cxn ang="0">
                <a:pos x="0" y="T1"/>
              </a:cxn>
              <a:cxn ang="0">
                <a:pos x="0" y="T2"/>
              </a:cxn>
            </a:cxnLst>
            <a:rect l="0" t="0" r="r" b="b"/>
            <a:pathLst>
              <a:path h="7">
                <a:moveTo>
                  <a:pt x="0" y="0"/>
                </a:moveTo>
                <a:lnTo>
                  <a:pt x="0" y="3"/>
                </a:lnTo>
                <a:lnTo>
                  <a:pt x="0" y="7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1" name="Line 754"/>
          <p:cNvSpPr>
            <a:spLocks noChangeShapeType="1"/>
          </p:cNvSpPr>
          <p:nvPr/>
        </p:nvSpPr>
        <p:spPr bwMode="auto">
          <a:xfrm>
            <a:off x="7729538" y="1643063"/>
            <a:ext cx="6350" cy="11113"/>
          </a:xfrm>
          <a:prstGeom prst="line">
            <a:avLst/>
          </a:pr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2" name="Line 755"/>
          <p:cNvSpPr>
            <a:spLocks noChangeShapeType="1"/>
          </p:cNvSpPr>
          <p:nvPr/>
        </p:nvSpPr>
        <p:spPr bwMode="auto">
          <a:xfrm>
            <a:off x="7726363" y="1631950"/>
            <a:ext cx="3175" cy="9525"/>
          </a:xfrm>
          <a:prstGeom prst="line">
            <a:avLst/>
          </a:pr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3" name="Freeform 756"/>
          <p:cNvSpPr>
            <a:spLocks/>
          </p:cNvSpPr>
          <p:nvPr/>
        </p:nvSpPr>
        <p:spPr bwMode="auto">
          <a:xfrm>
            <a:off x="6992938" y="1444625"/>
            <a:ext cx="136525" cy="163513"/>
          </a:xfrm>
          <a:custGeom>
            <a:avLst/>
            <a:gdLst>
              <a:gd name="T0" fmla="*/ 86 w 86"/>
              <a:gd name="T1" fmla="*/ 103 h 103"/>
              <a:gd name="T2" fmla="*/ 79 w 86"/>
              <a:gd name="T3" fmla="*/ 96 h 103"/>
              <a:gd name="T4" fmla="*/ 76 w 86"/>
              <a:gd name="T5" fmla="*/ 95 h 103"/>
              <a:gd name="T6" fmla="*/ 64 w 86"/>
              <a:gd name="T7" fmla="*/ 87 h 103"/>
              <a:gd name="T8" fmla="*/ 54 w 86"/>
              <a:gd name="T9" fmla="*/ 80 h 103"/>
              <a:gd name="T10" fmla="*/ 50 w 86"/>
              <a:gd name="T11" fmla="*/ 72 h 103"/>
              <a:gd name="T12" fmla="*/ 35 w 86"/>
              <a:gd name="T13" fmla="*/ 58 h 103"/>
              <a:gd name="T14" fmla="*/ 33 w 86"/>
              <a:gd name="T15" fmla="*/ 49 h 103"/>
              <a:gd name="T16" fmla="*/ 30 w 86"/>
              <a:gd name="T17" fmla="*/ 32 h 103"/>
              <a:gd name="T18" fmla="*/ 27 w 86"/>
              <a:gd name="T19" fmla="*/ 27 h 103"/>
              <a:gd name="T20" fmla="*/ 22 w 86"/>
              <a:gd name="T21" fmla="*/ 23 h 103"/>
              <a:gd name="T22" fmla="*/ 18 w 86"/>
              <a:gd name="T23" fmla="*/ 15 h 103"/>
              <a:gd name="T24" fmla="*/ 11 w 86"/>
              <a:gd name="T25" fmla="*/ 11 h 103"/>
              <a:gd name="T26" fmla="*/ 4 w 86"/>
              <a:gd name="T27" fmla="*/ 11 h 103"/>
              <a:gd name="T28" fmla="*/ 1 w 86"/>
              <a:gd name="T29" fmla="*/ 4 h 103"/>
              <a:gd name="T30" fmla="*/ 0 w 86"/>
              <a:gd name="T31" fmla="*/ 0 h 10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86" h="103">
                <a:moveTo>
                  <a:pt x="86" y="103"/>
                </a:moveTo>
                <a:lnTo>
                  <a:pt x="79" y="96"/>
                </a:lnTo>
                <a:lnTo>
                  <a:pt x="76" y="95"/>
                </a:lnTo>
                <a:lnTo>
                  <a:pt x="64" y="87"/>
                </a:lnTo>
                <a:lnTo>
                  <a:pt x="54" y="80"/>
                </a:lnTo>
                <a:lnTo>
                  <a:pt x="50" y="72"/>
                </a:lnTo>
                <a:lnTo>
                  <a:pt x="35" y="58"/>
                </a:lnTo>
                <a:lnTo>
                  <a:pt x="33" y="49"/>
                </a:lnTo>
                <a:lnTo>
                  <a:pt x="30" y="32"/>
                </a:lnTo>
                <a:lnTo>
                  <a:pt x="27" y="27"/>
                </a:lnTo>
                <a:lnTo>
                  <a:pt x="22" y="23"/>
                </a:lnTo>
                <a:lnTo>
                  <a:pt x="18" y="15"/>
                </a:lnTo>
                <a:lnTo>
                  <a:pt x="11" y="11"/>
                </a:lnTo>
                <a:lnTo>
                  <a:pt x="4" y="11"/>
                </a:lnTo>
                <a:lnTo>
                  <a:pt x="1" y="4"/>
                </a:lnTo>
                <a:lnTo>
                  <a:pt x="0" y="0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4" name="Freeform 757"/>
          <p:cNvSpPr>
            <a:spLocks/>
          </p:cNvSpPr>
          <p:nvPr/>
        </p:nvSpPr>
        <p:spPr bwMode="auto">
          <a:xfrm>
            <a:off x="7723188" y="1608138"/>
            <a:ext cx="3175" cy="20638"/>
          </a:xfrm>
          <a:custGeom>
            <a:avLst/>
            <a:gdLst>
              <a:gd name="T0" fmla="*/ 0 w 2"/>
              <a:gd name="T1" fmla="*/ 0 h 13"/>
              <a:gd name="T2" fmla="*/ 0 w 2"/>
              <a:gd name="T3" fmla="*/ 2 h 13"/>
              <a:gd name="T4" fmla="*/ 2 w 2"/>
              <a:gd name="T5" fmla="*/ 13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2" h="13">
                <a:moveTo>
                  <a:pt x="0" y="0"/>
                </a:moveTo>
                <a:lnTo>
                  <a:pt x="0" y="2"/>
                </a:lnTo>
                <a:lnTo>
                  <a:pt x="2" y="13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5" name="Line 758"/>
          <p:cNvSpPr>
            <a:spLocks noChangeShapeType="1"/>
          </p:cNvSpPr>
          <p:nvPr/>
        </p:nvSpPr>
        <p:spPr bwMode="auto">
          <a:xfrm flipH="1">
            <a:off x="8224838" y="1560513"/>
            <a:ext cx="4763" cy="11113"/>
          </a:xfrm>
          <a:prstGeom prst="line">
            <a:avLst/>
          </a:pr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6" name="Line 759"/>
          <p:cNvSpPr>
            <a:spLocks noChangeShapeType="1"/>
          </p:cNvSpPr>
          <p:nvPr/>
        </p:nvSpPr>
        <p:spPr bwMode="auto">
          <a:xfrm flipH="1">
            <a:off x="7712076" y="1546225"/>
            <a:ext cx="1588" cy="25400"/>
          </a:xfrm>
          <a:prstGeom prst="line">
            <a:avLst/>
          </a:pr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7" name="Line 760"/>
          <p:cNvSpPr>
            <a:spLocks noChangeShapeType="1"/>
          </p:cNvSpPr>
          <p:nvPr/>
        </p:nvSpPr>
        <p:spPr bwMode="auto">
          <a:xfrm>
            <a:off x="7713663" y="1533525"/>
            <a:ext cx="0" cy="12700"/>
          </a:xfrm>
          <a:prstGeom prst="line">
            <a:avLst/>
          </a:pr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8" name="Line 761"/>
          <p:cNvSpPr>
            <a:spLocks noChangeShapeType="1"/>
          </p:cNvSpPr>
          <p:nvPr/>
        </p:nvSpPr>
        <p:spPr bwMode="auto">
          <a:xfrm flipH="1">
            <a:off x="8235951" y="1522413"/>
            <a:ext cx="7938" cy="23813"/>
          </a:xfrm>
          <a:prstGeom prst="line">
            <a:avLst/>
          </a:pr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9" name="Line 762"/>
          <p:cNvSpPr>
            <a:spLocks noChangeShapeType="1"/>
          </p:cNvSpPr>
          <p:nvPr/>
        </p:nvSpPr>
        <p:spPr bwMode="auto">
          <a:xfrm flipH="1">
            <a:off x="7713663" y="1519238"/>
            <a:ext cx="6350" cy="14288"/>
          </a:xfrm>
          <a:prstGeom prst="line">
            <a:avLst/>
          </a:pr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00" name="Freeform 763"/>
          <p:cNvSpPr>
            <a:spLocks/>
          </p:cNvSpPr>
          <p:nvPr/>
        </p:nvSpPr>
        <p:spPr bwMode="auto">
          <a:xfrm>
            <a:off x="7621588" y="1489075"/>
            <a:ext cx="92075" cy="20638"/>
          </a:xfrm>
          <a:custGeom>
            <a:avLst/>
            <a:gdLst>
              <a:gd name="T0" fmla="*/ 0 w 58"/>
              <a:gd name="T1" fmla="*/ 13 h 13"/>
              <a:gd name="T2" fmla="*/ 9 w 58"/>
              <a:gd name="T3" fmla="*/ 8 h 13"/>
              <a:gd name="T4" fmla="*/ 9 w 58"/>
              <a:gd name="T5" fmla="*/ 8 h 13"/>
              <a:gd name="T6" fmla="*/ 13 w 58"/>
              <a:gd name="T7" fmla="*/ 7 h 13"/>
              <a:gd name="T8" fmla="*/ 15 w 58"/>
              <a:gd name="T9" fmla="*/ 7 h 13"/>
              <a:gd name="T10" fmla="*/ 23 w 58"/>
              <a:gd name="T11" fmla="*/ 4 h 13"/>
              <a:gd name="T12" fmla="*/ 31 w 58"/>
              <a:gd name="T13" fmla="*/ 2 h 13"/>
              <a:gd name="T14" fmla="*/ 36 w 58"/>
              <a:gd name="T15" fmla="*/ 0 h 13"/>
              <a:gd name="T16" fmla="*/ 49 w 58"/>
              <a:gd name="T17" fmla="*/ 3 h 13"/>
              <a:gd name="T18" fmla="*/ 58 w 58"/>
              <a:gd name="T19" fmla="*/ 6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58" h="13">
                <a:moveTo>
                  <a:pt x="0" y="13"/>
                </a:moveTo>
                <a:lnTo>
                  <a:pt x="9" y="8"/>
                </a:lnTo>
                <a:lnTo>
                  <a:pt x="9" y="8"/>
                </a:lnTo>
                <a:lnTo>
                  <a:pt x="13" y="7"/>
                </a:lnTo>
                <a:lnTo>
                  <a:pt x="15" y="7"/>
                </a:lnTo>
                <a:lnTo>
                  <a:pt x="23" y="4"/>
                </a:lnTo>
                <a:lnTo>
                  <a:pt x="31" y="2"/>
                </a:lnTo>
                <a:lnTo>
                  <a:pt x="36" y="0"/>
                </a:lnTo>
                <a:lnTo>
                  <a:pt x="49" y="3"/>
                </a:lnTo>
                <a:lnTo>
                  <a:pt x="58" y="6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01" name="Freeform 764"/>
          <p:cNvSpPr>
            <a:spLocks/>
          </p:cNvSpPr>
          <p:nvPr/>
        </p:nvSpPr>
        <p:spPr bwMode="auto">
          <a:xfrm>
            <a:off x="7481888" y="1458913"/>
            <a:ext cx="139700" cy="98425"/>
          </a:xfrm>
          <a:custGeom>
            <a:avLst/>
            <a:gdLst>
              <a:gd name="T0" fmla="*/ 88 w 88"/>
              <a:gd name="T1" fmla="*/ 32 h 62"/>
              <a:gd name="T2" fmla="*/ 85 w 88"/>
              <a:gd name="T3" fmla="*/ 33 h 62"/>
              <a:gd name="T4" fmla="*/ 82 w 88"/>
              <a:gd name="T5" fmla="*/ 34 h 62"/>
              <a:gd name="T6" fmla="*/ 81 w 88"/>
              <a:gd name="T7" fmla="*/ 36 h 62"/>
              <a:gd name="T8" fmla="*/ 78 w 88"/>
              <a:gd name="T9" fmla="*/ 36 h 62"/>
              <a:gd name="T10" fmla="*/ 74 w 88"/>
              <a:gd name="T11" fmla="*/ 33 h 62"/>
              <a:gd name="T12" fmla="*/ 67 w 88"/>
              <a:gd name="T13" fmla="*/ 37 h 62"/>
              <a:gd name="T14" fmla="*/ 64 w 88"/>
              <a:gd name="T15" fmla="*/ 37 h 62"/>
              <a:gd name="T16" fmla="*/ 59 w 88"/>
              <a:gd name="T17" fmla="*/ 40 h 62"/>
              <a:gd name="T18" fmla="*/ 58 w 88"/>
              <a:gd name="T19" fmla="*/ 40 h 62"/>
              <a:gd name="T20" fmla="*/ 58 w 88"/>
              <a:gd name="T21" fmla="*/ 41 h 62"/>
              <a:gd name="T22" fmla="*/ 45 w 88"/>
              <a:gd name="T23" fmla="*/ 47 h 62"/>
              <a:gd name="T24" fmla="*/ 40 w 88"/>
              <a:gd name="T25" fmla="*/ 51 h 62"/>
              <a:gd name="T26" fmla="*/ 40 w 88"/>
              <a:gd name="T27" fmla="*/ 59 h 62"/>
              <a:gd name="T28" fmla="*/ 37 w 88"/>
              <a:gd name="T29" fmla="*/ 62 h 62"/>
              <a:gd name="T30" fmla="*/ 30 w 88"/>
              <a:gd name="T31" fmla="*/ 59 h 62"/>
              <a:gd name="T32" fmla="*/ 19 w 88"/>
              <a:gd name="T33" fmla="*/ 59 h 62"/>
              <a:gd name="T34" fmla="*/ 8 w 88"/>
              <a:gd name="T35" fmla="*/ 60 h 62"/>
              <a:gd name="T36" fmla="*/ 6 w 88"/>
              <a:gd name="T37" fmla="*/ 59 h 62"/>
              <a:gd name="T38" fmla="*/ 4 w 88"/>
              <a:gd name="T39" fmla="*/ 56 h 62"/>
              <a:gd name="T40" fmla="*/ 3 w 88"/>
              <a:gd name="T41" fmla="*/ 52 h 62"/>
              <a:gd name="T42" fmla="*/ 6 w 88"/>
              <a:gd name="T43" fmla="*/ 40 h 62"/>
              <a:gd name="T44" fmla="*/ 6 w 88"/>
              <a:gd name="T45" fmla="*/ 36 h 62"/>
              <a:gd name="T46" fmla="*/ 11 w 88"/>
              <a:gd name="T47" fmla="*/ 12 h 62"/>
              <a:gd name="T48" fmla="*/ 7 w 88"/>
              <a:gd name="T49" fmla="*/ 8 h 62"/>
              <a:gd name="T50" fmla="*/ 4 w 88"/>
              <a:gd name="T51" fmla="*/ 6 h 62"/>
              <a:gd name="T52" fmla="*/ 3 w 88"/>
              <a:gd name="T53" fmla="*/ 4 h 62"/>
              <a:gd name="T54" fmla="*/ 2 w 88"/>
              <a:gd name="T55" fmla="*/ 2 h 62"/>
              <a:gd name="T56" fmla="*/ 0 w 88"/>
              <a:gd name="T57" fmla="*/ 0 h 6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</a:cxnLst>
            <a:rect l="0" t="0" r="r" b="b"/>
            <a:pathLst>
              <a:path w="88" h="62">
                <a:moveTo>
                  <a:pt x="88" y="32"/>
                </a:moveTo>
                <a:lnTo>
                  <a:pt x="85" y="33"/>
                </a:lnTo>
                <a:lnTo>
                  <a:pt x="82" y="34"/>
                </a:lnTo>
                <a:lnTo>
                  <a:pt x="81" y="36"/>
                </a:lnTo>
                <a:lnTo>
                  <a:pt x="78" y="36"/>
                </a:lnTo>
                <a:lnTo>
                  <a:pt x="74" y="33"/>
                </a:lnTo>
                <a:lnTo>
                  <a:pt x="67" y="37"/>
                </a:lnTo>
                <a:lnTo>
                  <a:pt x="64" y="37"/>
                </a:lnTo>
                <a:lnTo>
                  <a:pt x="59" y="40"/>
                </a:lnTo>
                <a:lnTo>
                  <a:pt x="58" y="40"/>
                </a:lnTo>
                <a:lnTo>
                  <a:pt x="58" y="41"/>
                </a:lnTo>
                <a:lnTo>
                  <a:pt x="45" y="47"/>
                </a:lnTo>
                <a:lnTo>
                  <a:pt x="40" y="51"/>
                </a:lnTo>
                <a:lnTo>
                  <a:pt x="40" y="59"/>
                </a:lnTo>
                <a:lnTo>
                  <a:pt x="37" y="62"/>
                </a:lnTo>
                <a:lnTo>
                  <a:pt x="30" y="59"/>
                </a:lnTo>
                <a:lnTo>
                  <a:pt x="19" y="59"/>
                </a:lnTo>
                <a:lnTo>
                  <a:pt x="8" y="60"/>
                </a:lnTo>
                <a:lnTo>
                  <a:pt x="6" y="59"/>
                </a:lnTo>
                <a:lnTo>
                  <a:pt x="4" y="56"/>
                </a:lnTo>
                <a:lnTo>
                  <a:pt x="3" y="52"/>
                </a:lnTo>
                <a:lnTo>
                  <a:pt x="6" y="40"/>
                </a:lnTo>
                <a:lnTo>
                  <a:pt x="6" y="36"/>
                </a:lnTo>
                <a:lnTo>
                  <a:pt x="11" y="12"/>
                </a:lnTo>
                <a:lnTo>
                  <a:pt x="7" y="8"/>
                </a:lnTo>
                <a:lnTo>
                  <a:pt x="4" y="6"/>
                </a:lnTo>
                <a:lnTo>
                  <a:pt x="3" y="4"/>
                </a:lnTo>
                <a:lnTo>
                  <a:pt x="2" y="2"/>
                </a:lnTo>
                <a:lnTo>
                  <a:pt x="0" y="0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02" name="Freeform 765"/>
          <p:cNvSpPr>
            <a:spLocks/>
          </p:cNvSpPr>
          <p:nvPr/>
        </p:nvSpPr>
        <p:spPr bwMode="auto">
          <a:xfrm>
            <a:off x="7718426" y="1504950"/>
            <a:ext cx="4763" cy="6350"/>
          </a:xfrm>
          <a:custGeom>
            <a:avLst/>
            <a:gdLst>
              <a:gd name="T0" fmla="*/ 0 w 3"/>
              <a:gd name="T1" fmla="*/ 0 h 4"/>
              <a:gd name="T2" fmla="*/ 1 w 3"/>
              <a:gd name="T3" fmla="*/ 1 h 4"/>
              <a:gd name="T4" fmla="*/ 3 w 3"/>
              <a:gd name="T5" fmla="*/ 3 h 4"/>
              <a:gd name="T6" fmla="*/ 3 w 3"/>
              <a:gd name="T7" fmla="*/ 4 h 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" h="4">
                <a:moveTo>
                  <a:pt x="0" y="0"/>
                </a:moveTo>
                <a:lnTo>
                  <a:pt x="1" y="1"/>
                </a:lnTo>
                <a:lnTo>
                  <a:pt x="3" y="3"/>
                </a:lnTo>
                <a:lnTo>
                  <a:pt x="3" y="4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03" name="Line 766"/>
          <p:cNvSpPr>
            <a:spLocks noChangeShapeType="1"/>
          </p:cNvSpPr>
          <p:nvPr/>
        </p:nvSpPr>
        <p:spPr bwMode="auto">
          <a:xfrm>
            <a:off x="7713663" y="1500188"/>
            <a:ext cx="3175" cy="1588"/>
          </a:xfrm>
          <a:prstGeom prst="line">
            <a:avLst/>
          </a:pr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04" name="Line 767"/>
          <p:cNvSpPr>
            <a:spLocks noChangeShapeType="1"/>
          </p:cNvSpPr>
          <p:nvPr/>
        </p:nvSpPr>
        <p:spPr bwMode="auto">
          <a:xfrm>
            <a:off x="7713663" y="1493838"/>
            <a:ext cx="0" cy="4763"/>
          </a:xfrm>
          <a:prstGeom prst="line">
            <a:avLst/>
          </a:pr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05" name="Freeform 768"/>
          <p:cNvSpPr>
            <a:spLocks/>
          </p:cNvSpPr>
          <p:nvPr/>
        </p:nvSpPr>
        <p:spPr bwMode="auto">
          <a:xfrm>
            <a:off x="8243888" y="1485900"/>
            <a:ext cx="0" cy="12700"/>
          </a:xfrm>
          <a:custGeom>
            <a:avLst/>
            <a:gdLst>
              <a:gd name="T0" fmla="*/ 0 h 8"/>
              <a:gd name="T1" fmla="*/ 6 h 8"/>
              <a:gd name="T2" fmla="*/ 8 h 8"/>
            </a:gdLst>
            <a:ahLst/>
            <a:cxnLst>
              <a:cxn ang="0">
                <a:pos x="0" y="T0"/>
              </a:cxn>
              <a:cxn ang="0">
                <a:pos x="0" y="T1"/>
              </a:cxn>
              <a:cxn ang="0">
                <a:pos x="0" y="T2"/>
              </a:cxn>
            </a:cxnLst>
            <a:rect l="0" t="0" r="r" b="b"/>
            <a:pathLst>
              <a:path h="8">
                <a:moveTo>
                  <a:pt x="0" y="0"/>
                </a:moveTo>
                <a:lnTo>
                  <a:pt x="0" y="6"/>
                </a:lnTo>
                <a:lnTo>
                  <a:pt x="0" y="8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06" name="Freeform 769"/>
          <p:cNvSpPr>
            <a:spLocks/>
          </p:cNvSpPr>
          <p:nvPr/>
        </p:nvSpPr>
        <p:spPr bwMode="auto">
          <a:xfrm>
            <a:off x="7716838" y="1482725"/>
            <a:ext cx="0" cy="6350"/>
          </a:xfrm>
          <a:custGeom>
            <a:avLst/>
            <a:gdLst>
              <a:gd name="T0" fmla="*/ 0 h 4"/>
              <a:gd name="T1" fmla="*/ 3 h 4"/>
              <a:gd name="T2" fmla="*/ 4 h 4"/>
            </a:gdLst>
            <a:ahLst/>
            <a:cxnLst>
              <a:cxn ang="0">
                <a:pos x="0" y="T0"/>
              </a:cxn>
              <a:cxn ang="0">
                <a:pos x="0" y="T1"/>
              </a:cxn>
              <a:cxn ang="0">
                <a:pos x="0" y="T2"/>
              </a:cxn>
            </a:cxnLst>
            <a:rect l="0" t="0" r="r" b="b"/>
            <a:pathLst>
              <a:path h="4">
                <a:moveTo>
                  <a:pt x="0" y="0"/>
                </a:moveTo>
                <a:lnTo>
                  <a:pt x="0" y="3"/>
                </a:lnTo>
                <a:lnTo>
                  <a:pt x="0" y="4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07" name="Line 770"/>
          <p:cNvSpPr>
            <a:spLocks noChangeShapeType="1"/>
          </p:cNvSpPr>
          <p:nvPr/>
        </p:nvSpPr>
        <p:spPr bwMode="auto">
          <a:xfrm>
            <a:off x="7716838" y="1470025"/>
            <a:ext cx="0" cy="7938"/>
          </a:xfrm>
          <a:prstGeom prst="line">
            <a:avLst/>
          </a:pr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08" name="Freeform 771"/>
          <p:cNvSpPr>
            <a:spLocks/>
          </p:cNvSpPr>
          <p:nvPr/>
        </p:nvSpPr>
        <p:spPr bwMode="auto">
          <a:xfrm>
            <a:off x="7713663" y="1450975"/>
            <a:ext cx="4763" cy="7938"/>
          </a:xfrm>
          <a:custGeom>
            <a:avLst/>
            <a:gdLst>
              <a:gd name="T0" fmla="*/ 0 w 3"/>
              <a:gd name="T1" fmla="*/ 0 h 5"/>
              <a:gd name="T2" fmla="*/ 3 w 3"/>
              <a:gd name="T3" fmla="*/ 2 h 5"/>
              <a:gd name="T4" fmla="*/ 3 w 3"/>
              <a:gd name="T5" fmla="*/ 5 h 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3" h="5">
                <a:moveTo>
                  <a:pt x="0" y="0"/>
                </a:moveTo>
                <a:lnTo>
                  <a:pt x="3" y="2"/>
                </a:lnTo>
                <a:lnTo>
                  <a:pt x="3" y="5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09" name="Freeform 772"/>
          <p:cNvSpPr>
            <a:spLocks/>
          </p:cNvSpPr>
          <p:nvPr/>
        </p:nvSpPr>
        <p:spPr bwMode="auto">
          <a:xfrm>
            <a:off x="8247063" y="1423988"/>
            <a:ext cx="19050" cy="4763"/>
          </a:xfrm>
          <a:custGeom>
            <a:avLst/>
            <a:gdLst>
              <a:gd name="T0" fmla="*/ 12 w 12"/>
              <a:gd name="T1" fmla="*/ 0 h 3"/>
              <a:gd name="T2" fmla="*/ 11 w 12"/>
              <a:gd name="T3" fmla="*/ 0 h 3"/>
              <a:gd name="T4" fmla="*/ 7 w 12"/>
              <a:gd name="T5" fmla="*/ 2 h 3"/>
              <a:gd name="T6" fmla="*/ 0 w 12"/>
              <a:gd name="T7" fmla="*/ 3 h 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" h="3">
                <a:moveTo>
                  <a:pt x="12" y="0"/>
                </a:moveTo>
                <a:lnTo>
                  <a:pt x="11" y="0"/>
                </a:lnTo>
                <a:lnTo>
                  <a:pt x="7" y="2"/>
                </a:lnTo>
                <a:lnTo>
                  <a:pt x="0" y="3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10" name="Freeform 773"/>
          <p:cNvSpPr>
            <a:spLocks/>
          </p:cNvSpPr>
          <p:nvPr/>
        </p:nvSpPr>
        <p:spPr bwMode="auto">
          <a:xfrm>
            <a:off x="7712076" y="1416050"/>
            <a:ext cx="12700" cy="28575"/>
          </a:xfrm>
          <a:custGeom>
            <a:avLst/>
            <a:gdLst>
              <a:gd name="T0" fmla="*/ 8 w 8"/>
              <a:gd name="T1" fmla="*/ 0 h 18"/>
              <a:gd name="T2" fmla="*/ 7 w 8"/>
              <a:gd name="T3" fmla="*/ 9 h 18"/>
              <a:gd name="T4" fmla="*/ 0 w 8"/>
              <a:gd name="T5" fmla="*/ 18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8" h="18">
                <a:moveTo>
                  <a:pt x="8" y="0"/>
                </a:moveTo>
                <a:lnTo>
                  <a:pt x="7" y="9"/>
                </a:lnTo>
                <a:lnTo>
                  <a:pt x="0" y="18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11" name="Line 774"/>
          <p:cNvSpPr>
            <a:spLocks noChangeShapeType="1"/>
          </p:cNvSpPr>
          <p:nvPr/>
        </p:nvSpPr>
        <p:spPr bwMode="auto">
          <a:xfrm>
            <a:off x="7712076" y="1398588"/>
            <a:ext cx="11113" cy="12700"/>
          </a:xfrm>
          <a:prstGeom prst="line">
            <a:avLst/>
          </a:pr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12" name="Line 775"/>
          <p:cNvSpPr>
            <a:spLocks noChangeShapeType="1"/>
          </p:cNvSpPr>
          <p:nvPr/>
        </p:nvSpPr>
        <p:spPr bwMode="auto">
          <a:xfrm flipH="1">
            <a:off x="7708901" y="1379538"/>
            <a:ext cx="7938" cy="14288"/>
          </a:xfrm>
          <a:prstGeom prst="line">
            <a:avLst/>
          </a:pr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13" name="Freeform 776"/>
          <p:cNvSpPr>
            <a:spLocks/>
          </p:cNvSpPr>
          <p:nvPr/>
        </p:nvSpPr>
        <p:spPr bwMode="auto">
          <a:xfrm>
            <a:off x="8285163" y="1374775"/>
            <a:ext cx="17463" cy="23813"/>
          </a:xfrm>
          <a:custGeom>
            <a:avLst/>
            <a:gdLst>
              <a:gd name="T0" fmla="*/ 11 w 11"/>
              <a:gd name="T1" fmla="*/ 0 h 15"/>
              <a:gd name="T2" fmla="*/ 2 w 11"/>
              <a:gd name="T3" fmla="*/ 11 h 15"/>
              <a:gd name="T4" fmla="*/ 0 w 11"/>
              <a:gd name="T5" fmla="*/ 15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11" h="15">
                <a:moveTo>
                  <a:pt x="11" y="0"/>
                </a:moveTo>
                <a:lnTo>
                  <a:pt x="2" y="11"/>
                </a:lnTo>
                <a:lnTo>
                  <a:pt x="0" y="15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14" name="Freeform 777"/>
          <p:cNvSpPr>
            <a:spLocks/>
          </p:cNvSpPr>
          <p:nvPr/>
        </p:nvSpPr>
        <p:spPr bwMode="auto">
          <a:xfrm>
            <a:off x="7716838" y="1368425"/>
            <a:ext cx="6350" cy="11113"/>
          </a:xfrm>
          <a:custGeom>
            <a:avLst/>
            <a:gdLst>
              <a:gd name="T0" fmla="*/ 4 w 4"/>
              <a:gd name="T1" fmla="*/ 0 h 7"/>
              <a:gd name="T2" fmla="*/ 2 w 4"/>
              <a:gd name="T3" fmla="*/ 1 h 7"/>
              <a:gd name="T4" fmla="*/ 0 w 4"/>
              <a:gd name="T5" fmla="*/ 7 h 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4" h="7">
                <a:moveTo>
                  <a:pt x="4" y="0"/>
                </a:moveTo>
                <a:lnTo>
                  <a:pt x="2" y="1"/>
                </a:lnTo>
                <a:lnTo>
                  <a:pt x="0" y="7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15" name="Freeform 778"/>
          <p:cNvSpPr>
            <a:spLocks/>
          </p:cNvSpPr>
          <p:nvPr/>
        </p:nvSpPr>
        <p:spPr bwMode="auto">
          <a:xfrm>
            <a:off x="7723188" y="1363663"/>
            <a:ext cx="12700" cy="4763"/>
          </a:xfrm>
          <a:custGeom>
            <a:avLst/>
            <a:gdLst>
              <a:gd name="T0" fmla="*/ 8 w 8"/>
              <a:gd name="T1" fmla="*/ 0 h 3"/>
              <a:gd name="T2" fmla="*/ 2 w 8"/>
              <a:gd name="T3" fmla="*/ 3 h 3"/>
              <a:gd name="T4" fmla="*/ 0 w 8"/>
              <a:gd name="T5" fmla="*/ 3 h 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8" h="3">
                <a:moveTo>
                  <a:pt x="8" y="0"/>
                </a:moveTo>
                <a:lnTo>
                  <a:pt x="2" y="3"/>
                </a:lnTo>
                <a:lnTo>
                  <a:pt x="0" y="3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16" name="Line 779"/>
          <p:cNvSpPr>
            <a:spLocks noChangeShapeType="1"/>
          </p:cNvSpPr>
          <p:nvPr/>
        </p:nvSpPr>
        <p:spPr bwMode="auto">
          <a:xfrm flipH="1">
            <a:off x="7737476" y="1355725"/>
            <a:ext cx="3175" cy="3175"/>
          </a:xfrm>
          <a:prstGeom prst="line">
            <a:avLst/>
          </a:pr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17" name="Freeform 780"/>
          <p:cNvSpPr>
            <a:spLocks/>
          </p:cNvSpPr>
          <p:nvPr/>
        </p:nvSpPr>
        <p:spPr bwMode="auto">
          <a:xfrm>
            <a:off x="7740651" y="1325563"/>
            <a:ext cx="7938" cy="25400"/>
          </a:xfrm>
          <a:custGeom>
            <a:avLst/>
            <a:gdLst>
              <a:gd name="T0" fmla="*/ 5 w 5"/>
              <a:gd name="T1" fmla="*/ 0 h 16"/>
              <a:gd name="T2" fmla="*/ 4 w 5"/>
              <a:gd name="T3" fmla="*/ 4 h 16"/>
              <a:gd name="T4" fmla="*/ 0 w 5"/>
              <a:gd name="T5" fmla="*/ 16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5" h="16">
                <a:moveTo>
                  <a:pt x="5" y="0"/>
                </a:moveTo>
                <a:lnTo>
                  <a:pt x="4" y="4"/>
                </a:lnTo>
                <a:lnTo>
                  <a:pt x="0" y="16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18" name="Line 781"/>
          <p:cNvSpPr>
            <a:spLocks noChangeShapeType="1"/>
          </p:cNvSpPr>
          <p:nvPr/>
        </p:nvSpPr>
        <p:spPr bwMode="auto">
          <a:xfrm flipH="1" flipV="1">
            <a:off x="8329613" y="1287463"/>
            <a:ext cx="3175" cy="9525"/>
          </a:xfrm>
          <a:prstGeom prst="line">
            <a:avLst/>
          </a:pr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19" name="Freeform 782"/>
          <p:cNvSpPr>
            <a:spLocks/>
          </p:cNvSpPr>
          <p:nvPr/>
        </p:nvSpPr>
        <p:spPr bwMode="auto">
          <a:xfrm>
            <a:off x="7748588" y="1287463"/>
            <a:ext cx="19050" cy="34925"/>
          </a:xfrm>
          <a:custGeom>
            <a:avLst/>
            <a:gdLst>
              <a:gd name="T0" fmla="*/ 12 w 12"/>
              <a:gd name="T1" fmla="*/ 0 h 22"/>
              <a:gd name="T2" fmla="*/ 11 w 12"/>
              <a:gd name="T3" fmla="*/ 3 h 22"/>
              <a:gd name="T4" fmla="*/ 11 w 12"/>
              <a:gd name="T5" fmla="*/ 10 h 22"/>
              <a:gd name="T6" fmla="*/ 0 w 12"/>
              <a:gd name="T7" fmla="*/ 22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" h="22">
                <a:moveTo>
                  <a:pt x="12" y="0"/>
                </a:moveTo>
                <a:lnTo>
                  <a:pt x="11" y="3"/>
                </a:lnTo>
                <a:lnTo>
                  <a:pt x="11" y="10"/>
                </a:lnTo>
                <a:lnTo>
                  <a:pt x="0" y="22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20" name="Freeform 783"/>
          <p:cNvSpPr>
            <a:spLocks/>
          </p:cNvSpPr>
          <p:nvPr/>
        </p:nvSpPr>
        <p:spPr bwMode="auto">
          <a:xfrm>
            <a:off x="7767638" y="1266825"/>
            <a:ext cx="3175" cy="11113"/>
          </a:xfrm>
          <a:custGeom>
            <a:avLst/>
            <a:gdLst>
              <a:gd name="T0" fmla="*/ 2 w 2"/>
              <a:gd name="T1" fmla="*/ 0 h 7"/>
              <a:gd name="T2" fmla="*/ 2 w 2"/>
              <a:gd name="T3" fmla="*/ 1 h 7"/>
              <a:gd name="T4" fmla="*/ 0 w 2"/>
              <a:gd name="T5" fmla="*/ 7 h 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2" h="7">
                <a:moveTo>
                  <a:pt x="2" y="0"/>
                </a:moveTo>
                <a:lnTo>
                  <a:pt x="2" y="1"/>
                </a:lnTo>
                <a:lnTo>
                  <a:pt x="0" y="7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21" name="Line 784"/>
          <p:cNvSpPr>
            <a:spLocks noChangeShapeType="1"/>
          </p:cNvSpPr>
          <p:nvPr/>
        </p:nvSpPr>
        <p:spPr bwMode="auto">
          <a:xfrm flipH="1" flipV="1">
            <a:off x="8313738" y="1262063"/>
            <a:ext cx="1588" cy="4763"/>
          </a:xfrm>
          <a:prstGeom prst="line">
            <a:avLst/>
          </a:pr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22" name="Freeform 785"/>
          <p:cNvSpPr>
            <a:spLocks/>
          </p:cNvSpPr>
          <p:nvPr/>
        </p:nvSpPr>
        <p:spPr bwMode="auto">
          <a:xfrm>
            <a:off x="7850188" y="1260475"/>
            <a:ext cx="4763" cy="1588"/>
          </a:xfrm>
          <a:custGeom>
            <a:avLst/>
            <a:gdLst>
              <a:gd name="T0" fmla="*/ 3 w 3"/>
              <a:gd name="T1" fmla="*/ 1 h 1"/>
              <a:gd name="T2" fmla="*/ 2 w 3"/>
              <a:gd name="T3" fmla="*/ 1 h 1"/>
              <a:gd name="T4" fmla="*/ 0 w 3"/>
              <a:gd name="T5" fmla="*/ 0 h 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3" h="1">
                <a:moveTo>
                  <a:pt x="3" y="1"/>
                </a:moveTo>
                <a:lnTo>
                  <a:pt x="2" y="1"/>
                </a:lnTo>
                <a:lnTo>
                  <a:pt x="0" y="0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23" name="Line 786"/>
          <p:cNvSpPr>
            <a:spLocks noChangeShapeType="1"/>
          </p:cNvSpPr>
          <p:nvPr/>
        </p:nvSpPr>
        <p:spPr bwMode="auto">
          <a:xfrm flipH="1" flipV="1">
            <a:off x="7824788" y="1247775"/>
            <a:ext cx="4763" cy="9525"/>
          </a:xfrm>
          <a:prstGeom prst="line">
            <a:avLst/>
          </a:pr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24" name="Freeform 787"/>
          <p:cNvSpPr>
            <a:spLocks/>
          </p:cNvSpPr>
          <p:nvPr/>
        </p:nvSpPr>
        <p:spPr bwMode="auto">
          <a:xfrm>
            <a:off x="7778751" y="1249363"/>
            <a:ext cx="25400" cy="12700"/>
          </a:xfrm>
          <a:custGeom>
            <a:avLst/>
            <a:gdLst>
              <a:gd name="T0" fmla="*/ 16 w 16"/>
              <a:gd name="T1" fmla="*/ 5 h 8"/>
              <a:gd name="T2" fmla="*/ 12 w 16"/>
              <a:gd name="T3" fmla="*/ 0 h 8"/>
              <a:gd name="T4" fmla="*/ 8 w 16"/>
              <a:gd name="T5" fmla="*/ 3 h 8"/>
              <a:gd name="T6" fmla="*/ 1 w 16"/>
              <a:gd name="T7" fmla="*/ 8 h 8"/>
              <a:gd name="T8" fmla="*/ 0 w 16"/>
              <a:gd name="T9" fmla="*/ 8 h 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6" h="8">
                <a:moveTo>
                  <a:pt x="16" y="5"/>
                </a:moveTo>
                <a:lnTo>
                  <a:pt x="12" y="0"/>
                </a:lnTo>
                <a:lnTo>
                  <a:pt x="8" y="3"/>
                </a:lnTo>
                <a:lnTo>
                  <a:pt x="1" y="8"/>
                </a:lnTo>
                <a:lnTo>
                  <a:pt x="0" y="8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25" name="Line 788"/>
          <p:cNvSpPr>
            <a:spLocks noChangeShapeType="1"/>
          </p:cNvSpPr>
          <p:nvPr/>
        </p:nvSpPr>
        <p:spPr bwMode="auto">
          <a:xfrm flipH="1">
            <a:off x="7859713" y="1255713"/>
            <a:ext cx="3175" cy="1588"/>
          </a:xfrm>
          <a:prstGeom prst="line">
            <a:avLst/>
          </a:pr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26" name="Line 789"/>
          <p:cNvSpPr>
            <a:spLocks noChangeShapeType="1"/>
          </p:cNvSpPr>
          <p:nvPr/>
        </p:nvSpPr>
        <p:spPr bwMode="auto">
          <a:xfrm flipH="1">
            <a:off x="7829551" y="1255713"/>
            <a:ext cx="7938" cy="1588"/>
          </a:xfrm>
          <a:prstGeom prst="line">
            <a:avLst/>
          </a:pr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27" name="Line 790"/>
          <p:cNvSpPr>
            <a:spLocks noChangeShapeType="1"/>
          </p:cNvSpPr>
          <p:nvPr/>
        </p:nvSpPr>
        <p:spPr bwMode="auto">
          <a:xfrm flipH="1">
            <a:off x="7842251" y="1254125"/>
            <a:ext cx="1588" cy="0"/>
          </a:xfrm>
          <a:prstGeom prst="line">
            <a:avLst/>
          </a:pr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28" name="Line 791"/>
          <p:cNvSpPr>
            <a:spLocks noChangeShapeType="1"/>
          </p:cNvSpPr>
          <p:nvPr/>
        </p:nvSpPr>
        <p:spPr bwMode="auto">
          <a:xfrm flipH="1">
            <a:off x="7885113" y="1236663"/>
            <a:ext cx="1588" cy="1588"/>
          </a:xfrm>
          <a:prstGeom prst="line">
            <a:avLst/>
          </a:pr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29" name="Line 792"/>
          <p:cNvSpPr>
            <a:spLocks noChangeShapeType="1"/>
          </p:cNvSpPr>
          <p:nvPr/>
        </p:nvSpPr>
        <p:spPr bwMode="auto">
          <a:xfrm>
            <a:off x="7885113" y="1230313"/>
            <a:ext cx="1588" cy="6350"/>
          </a:xfrm>
          <a:prstGeom prst="line">
            <a:avLst/>
          </a:pr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30" name="Freeform 793"/>
          <p:cNvSpPr>
            <a:spLocks/>
          </p:cNvSpPr>
          <p:nvPr/>
        </p:nvSpPr>
        <p:spPr bwMode="auto">
          <a:xfrm>
            <a:off x="7886701" y="1208088"/>
            <a:ext cx="14288" cy="12700"/>
          </a:xfrm>
          <a:custGeom>
            <a:avLst/>
            <a:gdLst>
              <a:gd name="T0" fmla="*/ 9 w 9"/>
              <a:gd name="T1" fmla="*/ 0 h 8"/>
              <a:gd name="T2" fmla="*/ 6 w 9"/>
              <a:gd name="T3" fmla="*/ 4 h 8"/>
              <a:gd name="T4" fmla="*/ 2 w 9"/>
              <a:gd name="T5" fmla="*/ 8 h 8"/>
              <a:gd name="T6" fmla="*/ 0 w 9"/>
              <a:gd name="T7" fmla="*/ 8 h 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" h="8">
                <a:moveTo>
                  <a:pt x="9" y="0"/>
                </a:moveTo>
                <a:lnTo>
                  <a:pt x="6" y="4"/>
                </a:lnTo>
                <a:lnTo>
                  <a:pt x="2" y="8"/>
                </a:lnTo>
                <a:lnTo>
                  <a:pt x="0" y="8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31" name="Line 794"/>
          <p:cNvSpPr>
            <a:spLocks noChangeShapeType="1"/>
          </p:cNvSpPr>
          <p:nvPr/>
        </p:nvSpPr>
        <p:spPr bwMode="auto">
          <a:xfrm flipH="1">
            <a:off x="7900988" y="1203325"/>
            <a:ext cx="6350" cy="3175"/>
          </a:xfrm>
          <a:prstGeom prst="line">
            <a:avLst/>
          </a:pr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32" name="Line 795"/>
          <p:cNvSpPr>
            <a:spLocks noChangeShapeType="1"/>
          </p:cNvSpPr>
          <p:nvPr/>
        </p:nvSpPr>
        <p:spPr bwMode="auto">
          <a:xfrm>
            <a:off x="7913688" y="1200150"/>
            <a:ext cx="0" cy="1588"/>
          </a:xfrm>
          <a:prstGeom prst="line">
            <a:avLst/>
          </a:pr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33" name="Line 796"/>
          <p:cNvSpPr>
            <a:spLocks noChangeShapeType="1"/>
          </p:cNvSpPr>
          <p:nvPr/>
        </p:nvSpPr>
        <p:spPr bwMode="auto">
          <a:xfrm flipH="1">
            <a:off x="7915276" y="1184275"/>
            <a:ext cx="1588" cy="0"/>
          </a:xfrm>
          <a:prstGeom prst="line">
            <a:avLst/>
          </a:pr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34" name="Line 797"/>
          <p:cNvSpPr>
            <a:spLocks noChangeShapeType="1"/>
          </p:cNvSpPr>
          <p:nvPr/>
        </p:nvSpPr>
        <p:spPr bwMode="auto">
          <a:xfrm flipH="1">
            <a:off x="7927976" y="1173163"/>
            <a:ext cx="3175" cy="0"/>
          </a:xfrm>
          <a:prstGeom prst="line">
            <a:avLst/>
          </a:pr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35" name="Freeform 798"/>
          <p:cNvSpPr>
            <a:spLocks/>
          </p:cNvSpPr>
          <p:nvPr/>
        </p:nvSpPr>
        <p:spPr bwMode="auto">
          <a:xfrm>
            <a:off x="7967663" y="1111250"/>
            <a:ext cx="31750" cy="55563"/>
          </a:xfrm>
          <a:custGeom>
            <a:avLst/>
            <a:gdLst>
              <a:gd name="T0" fmla="*/ 16 w 20"/>
              <a:gd name="T1" fmla="*/ 0 h 35"/>
              <a:gd name="T2" fmla="*/ 20 w 20"/>
              <a:gd name="T3" fmla="*/ 9 h 35"/>
              <a:gd name="T4" fmla="*/ 16 w 20"/>
              <a:gd name="T5" fmla="*/ 17 h 35"/>
              <a:gd name="T6" fmla="*/ 11 w 20"/>
              <a:gd name="T7" fmla="*/ 32 h 35"/>
              <a:gd name="T8" fmla="*/ 8 w 20"/>
              <a:gd name="T9" fmla="*/ 35 h 35"/>
              <a:gd name="T10" fmla="*/ 7 w 20"/>
              <a:gd name="T11" fmla="*/ 35 h 35"/>
              <a:gd name="T12" fmla="*/ 1 w 20"/>
              <a:gd name="T13" fmla="*/ 31 h 35"/>
              <a:gd name="T14" fmla="*/ 0 w 20"/>
              <a:gd name="T15" fmla="*/ 32 h 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20" h="35">
                <a:moveTo>
                  <a:pt x="16" y="0"/>
                </a:moveTo>
                <a:lnTo>
                  <a:pt x="20" y="9"/>
                </a:lnTo>
                <a:lnTo>
                  <a:pt x="16" y="17"/>
                </a:lnTo>
                <a:lnTo>
                  <a:pt x="11" y="32"/>
                </a:lnTo>
                <a:lnTo>
                  <a:pt x="8" y="35"/>
                </a:lnTo>
                <a:lnTo>
                  <a:pt x="7" y="35"/>
                </a:lnTo>
                <a:lnTo>
                  <a:pt x="1" y="31"/>
                </a:lnTo>
                <a:lnTo>
                  <a:pt x="0" y="32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36" name="Freeform 799"/>
          <p:cNvSpPr>
            <a:spLocks/>
          </p:cNvSpPr>
          <p:nvPr/>
        </p:nvSpPr>
        <p:spPr bwMode="auto">
          <a:xfrm>
            <a:off x="5348288" y="1501775"/>
            <a:ext cx="2392363" cy="4556125"/>
          </a:xfrm>
          <a:custGeom>
            <a:avLst/>
            <a:gdLst>
              <a:gd name="T0" fmla="*/ 11 w 1507"/>
              <a:gd name="T1" fmla="*/ 2870 h 2870"/>
              <a:gd name="T2" fmla="*/ 30 w 1507"/>
              <a:gd name="T3" fmla="*/ 2856 h 2870"/>
              <a:gd name="T4" fmla="*/ 43 w 1507"/>
              <a:gd name="T5" fmla="*/ 2822 h 2870"/>
              <a:gd name="T6" fmla="*/ 48 w 1507"/>
              <a:gd name="T7" fmla="*/ 2789 h 2870"/>
              <a:gd name="T8" fmla="*/ 51 w 1507"/>
              <a:gd name="T9" fmla="*/ 2737 h 2870"/>
              <a:gd name="T10" fmla="*/ 47 w 1507"/>
              <a:gd name="T11" fmla="*/ 2673 h 2870"/>
              <a:gd name="T12" fmla="*/ 77 w 1507"/>
              <a:gd name="T13" fmla="*/ 2655 h 2870"/>
              <a:gd name="T14" fmla="*/ 73 w 1507"/>
              <a:gd name="T15" fmla="*/ 2625 h 2870"/>
              <a:gd name="T16" fmla="*/ 77 w 1507"/>
              <a:gd name="T17" fmla="*/ 2608 h 2870"/>
              <a:gd name="T18" fmla="*/ 112 w 1507"/>
              <a:gd name="T19" fmla="*/ 2604 h 2870"/>
              <a:gd name="T20" fmla="*/ 156 w 1507"/>
              <a:gd name="T21" fmla="*/ 2553 h 2870"/>
              <a:gd name="T22" fmla="*/ 161 w 1507"/>
              <a:gd name="T23" fmla="*/ 2490 h 2870"/>
              <a:gd name="T24" fmla="*/ 164 w 1507"/>
              <a:gd name="T25" fmla="*/ 2424 h 2870"/>
              <a:gd name="T26" fmla="*/ 142 w 1507"/>
              <a:gd name="T27" fmla="*/ 2343 h 2870"/>
              <a:gd name="T28" fmla="*/ 163 w 1507"/>
              <a:gd name="T29" fmla="*/ 2301 h 2870"/>
              <a:gd name="T30" fmla="*/ 204 w 1507"/>
              <a:gd name="T31" fmla="*/ 2263 h 2870"/>
              <a:gd name="T32" fmla="*/ 190 w 1507"/>
              <a:gd name="T33" fmla="*/ 2180 h 2870"/>
              <a:gd name="T34" fmla="*/ 139 w 1507"/>
              <a:gd name="T35" fmla="*/ 2139 h 2870"/>
              <a:gd name="T36" fmla="*/ 137 w 1507"/>
              <a:gd name="T37" fmla="*/ 2061 h 2870"/>
              <a:gd name="T38" fmla="*/ 153 w 1507"/>
              <a:gd name="T39" fmla="*/ 1978 h 2870"/>
              <a:gd name="T40" fmla="*/ 129 w 1507"/>
              <a:gd name="T41" fmla="*/ 1878 h 2870"/>
              <a:gd name="T42" fmla="*/ 152 w 1507"/>
              <a:gd name="T43" fmla="*/ 1783 h 2870"/>
              <a:gd name="T44" fmla="*/ 133 w 1507"/>
              <a:gd name="T45" fmla="*/ 1697 h 2870"/>
              <a:gd name="T46" fmla="*/ 163 w 1507"/>
              <a:gd name="T47" fmla="*/ 1611 h 2870"/>
              <a:gd name="T48" fmla="*/ 214 w 1507"/>
              <a:gd name="T49" fmla="*/ 1529 h 2870"/>
              <a:gd name="T50" fmla="*/ 317 w 1507"/>
              <a:gd name="T51" fmla="*/ 1506 h 2870"/>
              <a:gd name="T52" fmla="*/ 381 w 1507"/>
              <a:gd name="T53" fmla="*/ 1490 h 2870"/>
              <a:gd name="T54" fmla="*/ 366 w 1507"/>
              <a:gd name="T55" fmla="*/ 1393 h 2870"/>
              <a:gd name="T56" fmla="*/ 365 w 1507"/>
              <a:gd name="T57" fmla="*/ 1305 h 2870"/>
              <a:gd name="T58" fmla="*/ 415 w 1507"/>
              <a:gd name="T59" fmla="*/ 1207 h 2870"/>
              <a:gd name="T60" fmla="*/ 433 w 1507"/>
              <a:gd name="T61" fmla="*/ 1104 h 2870"/>
              <a:gd name="T62" fmla="*/ 440 w 1507"/>
              <a:gd name="T63" fmla="*/ 1001 h 2870"/>
              <a:gd name="T64" fmla="*/ 511 w 1507"/>
              <a:gd name="T65" fmla="*/ 939 h 2870"/>
              <a:gd name="T66" fmla="*/ 545 w 1507"/>
              <a:gd name="T67" fmla="*/ 843 h 2870"/>
              <a:gd name="T68" fmla="*/ 603 w 1507"/>
              <a:gd name="T69" fmla="*/ 740 h 2870"/>
              <a:gd name="T70" fmla="*/ 622 w 1507"/>
              <a:gd name="T71" fmla="*/ 659 h 2870"/>
              <a:gd name="T72" fmla="*/ 644 w 1507"/>
              <a:gd name="T73" fmla="*/ 555 h 2870"/>
              <a:gd name="T74" fmla="*/ 689 w 1507"/>
              <a:gd name="T75" fmla="*/ 457 h 2870"/>
              <a:gd name="T76" fmla="*/ 775 w 1507"/>
              <a:gd name="T77" fmla="*/ 465 h 2870"/>
              <a:gd name="T78" fmla="*/ 794 w 1507"/>
              <a:gd name="T79" fmla="*/ 388 h 2870"/>
              <a:gd name="T80" fmla="*/ 800 w 1507"/>
              <a:gd name="T81" fmla="*/ 310 h 2870"/>
              <a:gd name="T82" fmla="*/ 902 w 1507"/>
              <a:gd name="T83" fmla="*/ 325 h 2870"/>
              <a:gd name="T84" fmla="*/ 984 w 1507"/>
              <a:gd name="T85" fmla="*/ 325 h 2870"/>
              <a:gd name="T86" fmla="*/ 996 w 1507"/>
              <a:gd name="T87" fmla="*/ 235 h 2870"/>
              <a:gd name="T88" fmla="*/ 999 w 1507"/>
              <a:gd name="T89" fmla="*/ 161 h 2870"/>
              <a:gd name="T90" fmla="*/ 1032 w 1507"/>
              <a:gd name="T91" fmla="*/ 145 h 2870"/>
              <a:gd name="T92" fmla="*/ 1059 w 1507"/>
              <a:gd name="T93" fmla="*/ 101 h 2870"/>
              <a:gd name="T94" fmla="*/ 1133 w 1507"/>
              <a:gd name="T95" fmla="*/ 125 h 2870"/>
              <a:gd name="T96" fmla="*/ 1179 w 1507"/>
              <a:gd name="T97" fmla="*/ 190 h 2870"/>
              <a:gd name="T98" fmla="*/ 1226 w 1507"/>
              <a:gd name="T99" fmla="*/ 230 h 2870"/>
              <a:gd name="T100" fmla="*/ 1280 w 1507"/>
              <a:gd name="T101" fmla="*/ 240 h 2870"/>
              <a:gd name="T102" fmla="*/ 1335 w 1507"/>
              <a:gd name="T103" fmla="*/ 182 h 2870"/>
              <a:gd name="T104" fmla="*/ 1400 w 1507"/>
              <a:gd name="T105" fmla="*/ 209 h 2870"/>
              <a:gd name="T106" fmla="*/ 1444 w 1507"/>
              <a:gd name="T107" fmla="*/ 236 h 2870"/>
              <a:gd name="T108" fmla="*/ 1456 w 1507"/>
              <a:gd name="T109" fmla="*/ 219 h 2870"/>
              <a:gd name="T110" fmla="*/ 1459 w 1507"/>
              <a:gd name="T111" fmla="*/ 172 h 2870"/>
              <a:gd name="T112" fmla="*/ 1496 w 1507"/>
              <a:gd name="T113" fmla="*/ 142 h 2870"/>
              <a:gd name="T114" fmla="*/ 1504 w 1507"/>
              <a:gd name="T115" fmla="*/ 96 h 2870"/>
              <a:gd name="T116" fmla="*/ 1492 w 1507"/>
              <a:gd name="T117" fmla="*/ 37 h 2870"/>
              <a:gd name="T118" fmla="*/ 1496 w 1507"/>
              <a:gd name="T119" fmla="*/ 3 h 287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1507" h="2870">
                <a:moveTo>
                  <a:pt x="2" y="2840"/>
                </a:moveTo>
                <a:lnTo>
                  <a:pt x="0" y="2841"/>
                </a:lnTo>
                <a:lnTo>
                  <a:pt x="2" y="2842"/>
                </a:lnTo>
                <a:lnTo>
                  <a:pt x="2" y="2844"/>
                </a:lnTo>
                <a:lnTo>
                  <a:pt x="2" y="2849"/>
                </a:lnTo>
                <a:lnTo>
                  <a:pt x="2" y="2852"/>
                </a:lnTo>
                <a:lnTo>
                  <a:pt x="2" y="2853"/>
                </a:lnTo>
                <a:lnTo>
                  <a:pt x="2" y="2855"/>
                </a:lnTo>
                <a:lnTo>
                  <a:pt x="0" y="2860"/>
                </a:lnTo>
                <a:lnTo>
                  <a:pt x="0" y="2867"/>
                </a:lnTo>
                <a:lnTo>
                  <a:pt x="3" y="2867"/>
                </a:lnTo>
                <a:lnTo>
                  <a:pt x="4" y="2867"/>
                </a:lnTo>
                <a:lnTo>
                  <a:pt x="6" y="2867"/>
                </a:lnTo>
                <a:lnTo>
                  <a:pt x="7" y="2868"/>
                </a:lnTo>
                <a:lnTo>
                  <a:pt x="8" y="2868"/>
                </a:lnTo>
                <a:lnTo>
                  <a:pt x="10" y="2870"/>
                </a:lnTo>
                <a:lnTo>
                  <a:pt x="11" y="2870"/>
                </a:lnTo>
                <a:lnTo>
                  <a:pt x="11" y="2868"/>
                </a:lnTo>
                <a:lnTo>
                  <a:pt x="11" y="2868"/>
                </a:lnTo>
                <a:lnTo>
                  <a:pt x="13" y="2867"/>
                </a:lnTo>
                <a:lnTo>
                  <a:pt x="14" y="2865"/>
                </a:lnTo>
                <a:lnTo>
                  <a:pt x="15" y="2868"/>
                </a:lnTo>
                <a:lnTo>
                  <a:pt x="17" y="2868"/>
                </a:lnTo>
                <a:lnTo>
                  <a:pt x="17" y="2865"/>
                </a:lnTo>
                <a:lnTo>
                  <a:pt x="18" y="2867"/>
                </a:lnTo>
                <a:lnTo>
                  <a:pt x="19" y="2867"/>
                </a:lnTo>
                <a:lnTo>
                  <a:pt x="21" y="2865"/>
                </a:lnTo>
                <a:lnTo>
                  <a:pt x="22" y="2865"/>
                </a:lnTo>
                <a:lnTo>
                  <a:pt x="23" y="2864"/>
                </a:lnTo>
                <a:lnTo>
                  <a:pt x="25" y="2863"/>
                </a:lnTo>
                <a:lnTo>
                  <a:pt x="28" y="2864"/>
                </a:lnTo>
                <a:lnTo>
                  <a:pt x="29" y="2857"/>
                </a:lnTo>
                <a:lnTo>
                  <a:pt x="30" y="2856"/>
                </a:lnTo>
                <a:lnTo>
                  <a:pt x="30" y="2856"/>
                </a:lnTo>
                <a:lnTo>
                  <a:pt x="30" y="2855"/>
                </a:lnTo>
                <a:lnTo>
                  <a:pt x="32" y="2852"/>
                </a:lnTo>
                <a:lnTo>
                  <a:pt x="33" y="2850"/>
                </a:lnTo>
                <a:lnTo>
                  <a:pt x="32" y="2845"/>
                </a:lnTo>
                <a:lnTo>
                  <a:pt x="33" y="2845"/>
                </a:lnTo>
                <a:lnTo>
                  <a:pt x="33" y="2844"/>
                </a:lnTo>
                <a:lnTo>
                  <a:pt x="33" y="2842"/>
                </a:lnTo>
                <a:lnTo>
                  <a:pt x="32" y="2841"/>
                </a:lnTo>
                <a:lnTo>
                  <a:pt x="33" y="2841"/>
                </a:lnTo>
                <a:lnTo>
                  <a:pt x="33" y="2840"/>
                </a:lnTo>
                <a:lnTo>
                  <a:pt x="34" y="2838"/>
                </a:lnTo>
                <a:lnTo>
                  <a:pt x="36" y="2835"/>
                </a:lnTo>
                <a:lnTo>
                  <a:pt x="36" y="2835"/>
                </a:lnTo>
                <a:lnTo>
                  <a:pt x="37" y="2830"/>
                </a:lnTo>
                <a:lnTo>
                  <a:pt x="38" y="2829"/>
                </a:lnTo>
                <a:lnTo>
                  <a:pt x="41" y="2826"/>
                </a:lnTo>
                <a:lnTo>
                  <a:pt x="43" y="2822"/>
                </a:lnTo>
                <a:lnTo>
                  <a:pt x="43" y="2820"/>
                </a:lnTo>
                <a:lnTo>
                  <a:pt x="47" y="2816"/>
                </a:lnTo>
                <a:lnTo>
                  <a:pt x="47" y="2815"/>
                </a:lnTo>
                <a:lnTo>
                  <a:pt x="47" y="2812"/>
                </a:lnTo>
                <a:lnTo>
                  <a:pt x="47" y="2810"/>
                </a:lnTo>
                <a:lnTo>
                  <a:pt x="45" y="2808"/>
                </a:lnTo>
                <a:lnTo>
                  <a:pt x="45" y="2807"/>
                </a:lnTo>
                <a:lnTo>
                  <a:pt x="47" y="2805"/>
                </a:lnTo>
                <a:lnTo>
                  <a:pt x="48" y="2803"/>
                </a:lnTo>
                <a:lnTo>
                  <a:pt x="48" y="2803"/>
                </a:lnTo>
                <a:lnTo>
                  <a:pt x="47" y="2801"/>
                </a:lnTo>
                <a:lnTo>
                  <a:pt x="48" y="2799"/>
                </a:lnTo>
                <a:lnTo>
                  <a:pt x="48" y="2797"/>
                </a:lnTo>
                <a:lnTo>
                  <a:pt x="48" y="2796"/>
                </a:lnTo>
                <a:lnTo>
                  <a:pt x="48" y="2795"/>
                </a:lnTo>
                <a:lnTo>
                  <a:pt x="48" y="2792"/>
                </a:lnTo>
                <a:lnTo>
                  <a:pt x="48" y="2789"/>
                </a:lnTo>
                <a:lnTo>
                  <a:pt x="49" y="2788"/>
                </a:lnTo>
                <a:lnTo>
                  <a:pt x="49" y="2786"/>
                </a:lnTo>
                <a:lnTo>
                  <a:pt x="49" y="2784"/>
                </a:lnTo>
                <a:lnTo>
                  <a:pt x="52" y="2780"/>
                </a:lnTo>
                <a:lnTo>
                  <a:pt x="52" y="2778"/>
                </a:lnTo>
                <a:lnTo>
                  <a:pt x="54" y="2778"/>
                </a:lnTo>
                <a:lnTo>
                  <a:pt x="56" y="2777"/>
                </a:lnTo>
                <a:lnTo>
                  <a:pt x="56" y="2775"/>
                </a:lnTo>
                <a:lnTo>
                  <a:pt x="56" y="2770"/>
                </a:lnTo>
                <a:lnTo>
                  <a:pt x="56" y="2760"/>
                </a:lnTo>
                <a:lnTo>
                  <a:pt x="56" y="2759"/>
                </a:lnTo>
                <a:lnTo>
                  <a:pt x="56" y="2758"/>
                </a:lnTo>
                <a:lnTo>
                  <a:pt x="56" y="2751"/>
                </a:lnTo>
                <a:lnTo>
                  <a:pt x="56" y="2748"/>
                </a:lnTo>
                <a:lnTo>
                  <a:pt x="55" y="2745"/>
                </a:lnTo>
                <a:lnTo>
                  <a:pt x="52" y="2740"/>
                </a:lnTo>
                <a:lnTo>
                  <a:pt x="51" y="2737"/>
                </a:lnTo>
                <a:lnTo>
                  <a:pt x="51" y="2735"/>
                </a:lnTo>
                <a:lnTo>
                  <a:pt x="51" y="2730"/>
                </a:lnTo>
                <a:lnTo>
                  <a:pt x="49" y="2726"/>
                </a:lnTo>
                <a:lnTo>
                  <a:pt x="49" y="2718"/>
                </a:lnTo>
                <a:lnTo>
                  <a:pt x="48" y="2711"/>
                </a:lnTo>
                <a:lnTo>
                  <a:pt x="48" y="2709"/>
                </a:lnTo>
                <a:lnTo>
                  <a:pt x="47" y="2707"/>
                </a:lnTo>
                <a:lnTo>
                  <a:pt x="45" y="2705"/>
                </a:lnTo>
                <a:lnTo>
                  <a:pt x="44" y="2696"/>
                </a:lnTo>
                <a:lnTo>
                  <a:pt x="43" y="2690"/>
                </a:lnTo>
                <a:lnTo>
                  <a:pt x="43" y="2687"/>
                </a:lnTo>
                <a:lnTo>
                  <a:pt x="41" y="2683"/>
                </a:lnTo>
                <a:lnTo>
                  <a:pt x="43" y="2680"/>
                </a:lnTo>
                <a:lnTo>
                  <a:pt x="43" y="2677"/>
                </a:lnTo>
                <a:lnTo>
                  <a:pt x="44" y="2675"/>
                </a:lnTo>
                <a:lnTo>
                  <a:pt x="45" y="2673"/>
                </a:lnTo>
                <a:lnTo>
                  <a:pt x="47" y="2673"/>
                </a:lnTo>
                <a:lnTo>
                  <a:pt x="48" y="2672"/>
                </a:lnTo>
                <a:lnTo>
                  <a:pt x="52" y="2670"/>
                </a:lnTo>
                <a:lnTo>
                  <a:pt x="54" y="2670"/>
                </a:lnTo>
                <a:lnTo>
                  <a:pt x="55" y="2669"/>
                </a:lnTo>
                <a:lnTo>
                  <a:pt x="56" y="2669"/>
                </a:lnTo>
                <a:lnTo>
                  <a:pt x="59" y="2669"/>
                </a:lnTo>
                <a:lnTo>
                  <a:pt x="62" y="2669"/>
                </a:lnTo>
                <a:lnTo>
                  <a:pt x="63" y="2669"/>
                </a:lnTo>
                <a:lnTo>
                  <a:pt x="64" y="2669"/>
                </a:lnTo>
                <a:lnTo>
                  <a:pt x="64" y="2668"/>
                </a:lnTo>
                <a:lnTo>
                  <a:pt x="66" y="2665"/>
                </a:lnTo>
                <a:lnTo>
                  <a:pt x="67" y="2662"/>
                </a:lnTo>
                <a:lnTo>
                  <a:pt x="67" y="2660"/>
                </a:lnTo>
                <a:lnTo>
                  <a:pt x="69" y="2657"/>
                </a:lnTo>
                <a:lnTo>
                  <a:pt x="75" y="2657"/>
                </a:lnTo>
                <a:lnTo>
                  <a:pt x="77" y="2657"/>
                </a:lnTo>
                <a:lnTo>
                  <a:pt x="77" y="2655"/>
                </a:lnTo>
                <a:lnTo>
                  <a:pt x="77" y="2654"/>
                </a:lnTo>
                <a:lnTo>
                  <a:pt x="75" y="2654"/>
                </a:lnTo>
                <a:lnTo>
                  <a:pt x="75" y="2651"/>
                </a:lnTo>
                <a:lnTo>
                  <a:pt x="77" y="2647"/>
                </a:lnTo>
                <a:lnTo>
                  <a:pt x="75" y="2646"/>
                </a:lnTo>
                <a:lnTo>
                  <a:pt x="75" y="2645"/>
                </a:lnTo>
                <a:lnTo>
                  <a:pt x="75" y="2642"/>
                </a:lnTo>
                <a:lnTo>
                  <a:pt x="74" y="2640"/>
                </a:lnTo>
                <a:lnTo>
                  <a:pt x="75" y="2640"/>
                </a:lnTo>
                <a:lnTo>
                  <a:pt x="75" y="2639"/>
                </a:lnTo>
                <a:lnTo>
                  <a:pt x="77" y="2639"/>
                </a:lnTo>
                <a:lnTo>
                  <a:pt x="75" y="2636"/>
                </a:lnTo>
                <a:lnTo>
                  <a:pt x="75" y="2632"/>
                </a:lnTo>
                <a:lnTo>
                  <a:pt x="75" y="2631"/>
                </a:lnTo>
                <a:lnTo>
                  <a:pt x="74" y="2628"/>
                </a:lnTo>
                <a:lnTo>
                  <a:pt x="73" y="2627"/>
                </a:lnTo>
                <a:lnTo>
                  <a:pt x="73" y="2625"/>
                </a:lnTo>
                <a:lnTo>
                  <a:pt x="71" y="2624"/>
                </a:lnTo>
                <a:lnTo>
                  <a:pt x="70" y="2621"/>
                </a:lnTo>
                <a:lnTo>
                  <a:pt x="69" y="2620"/>
                </a:lnTo>
                <a:lnTo>
                  <a:pt x="67" y="2620"/>
                </a:lnTo>
                <a:lnTo>
                  <a:pt x="66" y="2620"/>
                </a:lnTo>
                <a:lnTo>
                  <a:pt x="66" y="2619"/>
                </a:lnTo>
                <a:lnTo>
                  <a:pt x="64" y="2617"/>
                </a:lnTo>
                <a:lnTo>
                  <a:pt x="64" y="2616"/>
                </a:lnTo>
                <a:lnTo>
                  <a:pt x="69" y="2615"/>
                </a:lnTo>
                <a:lnTo>
                  <a:pt x="71" y="2613"/>
                </a:lnTo>
                <a:lnTo>
                  <a:pt x="71" y="2612"/>
                </a:lnTo>
                <a:lnTo>
                  <a:pt x="70" y="2610"/>
                </a:lnTo>
                <a:lnTo>
                  <a:pt x="70" y="2609"/>
                </a:lnTo>
                <a:lnTo>
                  <a:pt x="71" y="2609"/>
                </a:lnTo>
                <a:lnTo>
                  <a:pt x="74" y="2609"/>
                </a:lnTo>
                <a:lnTo>
                  <a:pt x="75" y="2609"/>
                </a:lnTo>
                <a:lnTo>
                  <a:pt x="77" y="2608"/>
                </a:lnTo>
                <a:lnTo>
                  <a:pt x="75" y="2606"/>
                </a:lnTo>
                <a:lnTo>
                  <a:pt x="77" y="2606"/>
                </a:lnTo>
                <a:lnTo>
                  <a:pt x="77" y="2606"/>
                </a:lnTo>
                <a:lnTo>
                  <a:pt x="78" y="2606"/>
                </a:lnTo>
                <a:lnTo>
                  <a:pt x="79" y="2605"/>
                </a:lnTo>
                <a:lnTo>
                  <a:pt x="85" y="2602"/>
                </a:lnTo>
                <a:lnTo>
                  <a:pt x="85" y="2604"/>
                </a:lnTo>
                <a:lnTo>
                  <a:pt x="90" y="2605"/>
                </a:lnTo>
                <a:lnTo>
                  <a:pt x="90" y="2606"/>
                </a:lnTo>
                <a:lnTo>
                  <a:pt x="92" y="2606"/>
                </a:lnTo>
                <a:lnTo>
                  <a:pt x="93" y="2606"/>
                </a:lnTo>
                <a:lnTo>
                  <a:pt x="94" y="2606"/>
                </a:lnTo>
                <a:lnTo>
                  <a:pt x="100" y="2606"/>
                </a:lnTo>
                <a:lnTo>
                  <a:pt x="103" y="2605"/>
                </a:lnTo>
                <a:lnTo>
                  <a:pt x="107" y="2606"/>
                </a:lnTo>
                <a:lnTo>
                  <a:pt x="109" y="2606"/>
                </a:lnTo>
                <a:lnTo>
                  <a:pt x="112" y="2604"/>
                </a:lnTo>
                <a:lnTo>
                  <a:pt x="115" y="2601"/>
                </a:lnTo>
                <a:lnTo>
                  <a:pt x="118" y="2597"/>
                </a:lnTo>
                <a:lnTo>
                  <a:pt x="119" y="2595"/>
                </a:lnTo>
                <a:lnTo>
                  <a:pt x="120" y="2595"/>
                </a:lnTo>
                <a:lnTo>
                  <a:pt x="124" y="2593"/>
                </a:lnTo>
                <a:lnTo>
                  <a:pt x="130" y="2589"/>
                </a:lnTo>
                <a:lnTo>
                  <a:pt x="133" y="2587"/>
                </a:lnTo>
                <a:lnTo>
                  <a:pt x="135" y="2582"/>
                </a:lnTo>
                <a:lnTo>
                  <a:pt x="137" y="2580"/>
                </a:lnTo>
                <a:lnTo>
                  <a:pt x="138" y="2578"/>
                </a:lnTo>
                <a:lnTo>
                  <a:pt x="138" y="2576"/>
                </a:lnTo>
                <a:lnTo>
                  <a:pt x="141" y="2574"/>
                </a:lnTo>
                <a:lnTo>
                  <a:pt x="145" y="2572"/>
                </a:lnTo>
                <a:lnTo>
                  <a:pt x="148" y="2568"/>
                </a:lnTo>
                <a:lnTo>
                  <a:pt x="150" y="2565"/>
                </a:lnTo>
                <a:lnTo>
                  <a:pt x="153" y="2559"/>
                </a:lnTo>
                <a:lnTo>
                  <a:pt x="156" y="2553"/>
                </a:lnTo>
                <a:lnTo>
                  <a:pt x="156" y="2552"/>
                </a:lnTo>
                <a:lnTo>
                  <a:pt x="156" y="2550"/>
                </a:lnTo>
                <a:lnTo>
                  <a:pt x="157" y="2549"/>
                </a:lnTo>
                <a:lnTo>
                  <a:pt x="159" y="2542"/>
                </a:lnTo>
                <a:lnTo>
                  <a:pt x="160" y="2540"/>
                </a:lnTo>
                <a:lnTo>
                  <a:pt x="160" y="2535"/>
                </a:lnTo>
                <a:lnTo>
                  <a:pt x="161" y="2527"/>
                </a:lnTo>
                <a:lnTo>
                  <a:pt x="160" y="2519"/>
                </a:lnTo>
                <a:lnTo>
                  <a:pt x="160" y="2515"/>
                </a:lnTo>
                <a:lnTo>
                  <a:pt x="160" y="2511"/>
                </a:lnTo>
                <a:lnTo>
                  <a:pt x="159" y="2507"/>
                </a:lnTo>
                <a:lnTo>
                  <a:pt x="159" y="2505"/>
                </a:lnTo>
                <a:lnTo>
                  <a:pt x="159" y="2504"/>
                </a:lnTo>
                <a:lnTo>
                  <a:pt x="159" y="2500"/>
                </a:lnTo>
                <a:lnTo>
                  <a:pt x="159" y="2497"/>
                </a:lnTo>
                <a:lnTo>
                  <a:pt x="159" y="2493"/>
                </a:lnTo>
                <a:lnTo>
                  <a:pt x="161" y="2490"/>
                </a:lnTo>
                <a:lnTo>
                  <a:pt x="161" y="2488"/>
                </a:lnTo>
                <a:lnTo>
                  <a:pt x="163" y="2488"/>
                </a:lnTo>
                <a:lnTo>
                  <a:pt x="164" y="2486"/>
                </a:lnTo>
                <a:lnTo>
                  <a:pt x="167" y="2481"/>
                </a:lnTo>
                <a:lnTo>
                  <a:pt x="169" y="2477"/>
                </a:lnTo>
                <a:lnTo>
                  <a:pt x="172" y="2473"/>
                </a:lnTo>
                <a:lnTo>
                  <a:pt x="172" y="2466"/>
                </a:lnTo>
                <a:lnTo>
                  <a:pt x="172" y="2462"/>
                </a:lnTo>
                <a:lnTo>
                  <a:pt x="172" y="2455"/>
                </a:lnTo>
                <a:lnTo>
                  <a:pt x="172" y="2452"/>
                </a:lnTo>
                <a:lnTo>
                  <a:pt x="174" y="2448"/>
                </a:lnTo>
                <a:lnTo>
                  <a:pt x="174" y="2443"/>
                </a:lnTo>
                <a:lnTo>
                  <a:pt x="172" y="2440"/>
                </a:lnTo>
                <a:lnTo>
                  <a:pt x="171" y="2433"/>
                </a:lnTo>
                <a:lnTo>
                  <a:pt x="168" y="2430"/>
                </a:lnTo>
                <a:lnTo>
                  <a:pt x="167" y="2426"/>
                </a:lnTo>
                <a:lnTo>
                  <a:pt x="164" y="2424"/>
                </a:lnTo>
                <a:lnTo>
                  <a:pt x="161" y="2420"/>
                </a:lnTo>
                <a:lnTo>
                  <a:pt x="161" y="2413"/>
                </a:lnTo>
                <a:lnTo>
                  <a:pt x="161" y="2409"/>
                </a:lnTo>
                <a:lnTo>
                  <a:pt x="160" y="2402"/>
                </a:lnTo>
                <a:lnTo>
                  <a:pt x="157" y="2398"/>
                </a:lnTo>
                <a:lnTo>
                  <a:pt x="153" y="2391"/>
                </a:lnTo>
                <a:lnTo>
                  <a:pt x="150" y="2387"/>
                </a:lnTo>
                <a:lnTo>
                  <a:pt x="148" y="2383"/>
                </a:lnTo>
                <a:lnTo>
                  <a:pt x="146" y="2376"/>
                </a:lnTo>
                <a:lnTo>
                  <a:pt x="146" y="2375"/>
                </a:lnTo>
                <a:lnTo>
                  <a:pt x="145" y="2369"/>
                </a:lnTo>
                <a:lnTo>
                  <a:pt x="144" y="2361"/>
                </a:lnTo>
                <a:lnTo>
                  <a:pt x="142" y="2355"/>
                </a:lnTo>
                <a:lnTo>
                  <a:pt x="142" y="2354"/>
                </a:lnTo>
                <a:lnTo>
                  <a:pt x="141" y="2351"/>
                </a:lnTo>
                <a:lnTo>
                  <a:pt x="142" y="2345"/>
                </a:lnTo>
                <a:lnTo>
                  <a:pt x="142" y="2343"/>
                </a:lnTo>
                <a:lnTo>
                  <a:pt x="141" y="2340"/>
                </a:lnTo>
                <a:lnTo>
                  <a:pt x="139" y="2338"/>
                </a:lnTo>
                <a:lnTo>
                  <a:pt x="138" y="2334"/>
                </a:lnTo>
                <a:lnTo>
                  <a:pt x="135" y="2328"/>
                </a:lnTo>
                <a:lnTo>
                  <a:pt x="134" y="2323"/>
                </a:lnTo>
                <a:lnTo>
                  <a:pt x="133" y="2317"/>
                </a:lnTo>
                <a:lnTo>
                  <a:pt x="130" y="2312"/>
                </a:lnTo>
                <a:lnTo>
                  <a:pt x="129" y="2309"/>
                </a:lnTo>
                <a:lnTo>
                  <a:pt x="130" y="2308"/>
                </a:lnTo>
                <a:lnTo>
                  <a:pt x="131" y="2308"/>
                </a:lnTo>
                <a:lnTo>
                  <a:pt x="133" y="2308"/>
                </a:lnTo>
                <a:lnTo>
                  <a:pt x="138" y="2306"/>
                </a:lnTo>
                <a:lnTo>
                  <a:pt x="145" y="2304"/>
                </a:lnTo>
                <a:lnTo>
                  <a:pt x="149" y="2302"/>
                </a:lnTo>
                <a:lnTo>
                  <a:pt x="152" y="2302"/>
                </a:lnTo>
                <a:lnTo>
                  <a:pt x="159" y="2301"/>
                </a:lnTo>
                <a:lnTo>
                  <a:pt x="163" y="2301"/>
                </a:lnTo>
                <a:lnTo>
                  <a:pt x="169" y="2301"/>
                </a:lnTo>
                <a:lnTo>
                  <a:pt x="178" y="2302"/>
                </a:lnTo>
                <a:lnTo>
                  <a:pt x="179" y="2302"/>
                </a:lnTo>
                <a:lnTo>
                  <a:pt x="184" y="2301"/>
                </a:lnTo>
                <a:lnTo>
                  <a:pt x="186" y="2301"/>
                </a:lnTo>
                <a:lnTo>
                  <a:pt x="187" y="2301"/>
                </a:lnTo>
                <a:lnTo>
                  <a:pt x="187" y="2300"/>
                </a:lnTo>
                <a:lnTo>
                  <a:pt x="189" y="2300"/>
                </a:lnTo>
                <a:lnTo>
                  <a:pt x="189" y="2298"/>
                </a:lnTo>
                <a:lnTo>
                  <a:pt x="190" y="2294"/>
                </a:lnTo>
                <a:lnTo>
                  <a:pt x="191" y="2287"/>
                </a:lnTo>
                <a:lnTo>
                  <a:pt x="193" y="2282"/>
                </a:lnTo>
                <a:lnTo>
                  <a:pt x="193" y="2278"/>
                </a:lnTo>
                <a:lnTo>
                  <a:pt x="197" y="2272"/>
                </a:lnTo>
                <a:lnTo>
                  <a:pt x="198" y="2270"/>
                </a:lnTo>
                <a:lnTo>
                  <a:pt x="201" y="2267"/>
                </a:lnTo>
                <a:lnTo>
                  <a:pt x="204" y="2263"/>
                </a:lnTo>
                <a:lnTo>
                  <a:pt x="206" y="2256"/>
                </a:lnTo>
                <a:lnTo>
                  <a:pt x="208" y="2250"/>
                </a:lnTo>
                <a:lnTo>
                  <a:pt x="209" y="2246"/>
                </a:lnTo>
                <a:lnTo>
                  <a:pt x="210" y="2245"/>
                </a:lnTo>
                <a:lnTo>
                  <a:pt x="212" y="2240"/>
                </a:lnTo>
                <a:lnTo>
                  <a:pt x="213" y="2234"/>
                </a:lnTo>
                <a:lnTo>
                  <a:pt x="213" y="2231"/>
                </a:lnTo>
                <a:lnTo>
                  <a:pt x="213" y="2229"/>
                </a:lnTo>
                <a:lnTo>
                  <a:pt x="216" y="2220"/>
                </a:lnTo>
                <a:lnTo>
                  <a:pt x="212" y="2215"/>
                </a:lnTo>
                <a:lnTo>
                  <a:pt x="208" y="2208"/>
                </a:lnTo>
                <a:lnTo>
                  <a:pt x="202" y="2201"/>
                </a:lnTo>
                <a:lnTo>
                  <a:pt x="199" y="2197"/>
                </a:lnTo>
                <a:lnTo>
                  <a:pt x="198" y="2193"/>
                </a:lnTo>
                <a:lnTo>
                  <a:pt x="197" y="2192"/>
                </a:lnTo>
                <a:lnTo>
                  <a:pt x="193" y="2184"/>
                </a:lnTo>
                <a:lnTo>
                  <a:pt x="190" y="2180"/>
                </a:lnTo>
                <a:lnTo>
                  <a:pt x="187" y="2175"/>
                </a:lnTo>
                <a:lnTo>
                  <a:pt x="186" y="2174"/>
                </a:lnTo>
                <a:lnTo>
                  <a:pt x="183" y="2169"/>
                </a:lnTo>
                <a:lnTo>
                  <a:pt x="179" y="2163"/>
                </a:lnTo>
                <a:lnTo>
                  <a:pt x="172" y="2163"/>
                </a:lnTo>
                <a:lnTo>
                  <a:pt x="169" y="2163"/>
                </a:lnTo>
                <a:lnTo>
                  <a:pt x="167" y="2163"/>
                </a:lnTo>
                <a:lnTo>
                  <a:pt x="163" y="2163"/>
                </a:lnTo>
                <a:lnTo>
                  <a:pt x="160" y="2165"/>
                </a:lnTo>
                <a:lnTo>
                  <a:pt x="157" y="2159"/>
                </a:lnTo>
                <a:lnTo>
                  <a:pt x="156" y="2158"/>
                </a:lnTo>
                <a:lnTo>
                  <a:pt x="153" y="2154"/>
                </a:lnTo>
                <a:lnTo>
                  <a:pt x="150" y="2150"/>
                </a:lnTo>
                <a:lnTo>
                  <a:pt x="150" y="2148"/>
                </a:lnTo>
                <a:lnTo>
                  <a:pt x="148" y="2147"/>
                </a:lnTo>
                <a:lnTo>
                  <a:pt x="142" y="2144"/>
                </a:lnTo>
                <a:lnTo>
                  <a:pt x="139" y="2139"/>
                </a:lnTo>
                <a:lnTo>
                  <a:pt x="137" y="2135"/>
                </a:lnTo>
                <a:lnTo>
                  <a:pt x="135" y="2135"/>
                </a:lnTo>
                <a:lnTo>
                  <a:pt x="131" y="2128"/>
                </a:lnTo>
                <a:lnTo>
                  <a:pt x="127" y="2120"/>
                </a:lnTo>
                <a:lnTo>
                  <a:pt x="129" y="2114"/>
                </a:lnTo>
                <a:lnTo>
                  <a:pt x="129" y="2113"/>
                </a:lnTo>
                <a:lnTo>
                  <a:pt x="129" y="2110"/>
                </a:lnTo>
                <a:lnTo>
                  <a:pt x="130" y="2100"/>
                </a:lnTo>
                <a:lnTo>
                  <a:pt x="131" y="2094"/>
                </a:lnTo>
                <a:lnTo>
                  <a:pt x="131" y="2091"/>
                </a:lnTo>
                <a:lnTo>
                  <a:pt x="133" y="2085"/>
                </a:lnTo>
                <a:lnTo>
                  <a:pt x="133" y="2081"/>
                </a:lnTo>
                <a:lnTo>
                  <a:pt x="134" y="2080"/>
                </a:lnTo>
                <a:lnTo>
                  <a:pt x="134" y="2076"/>
                </a:lnTo>
                <a:lnTo>
                  <a:pt x="135" y="2072"/>
                </a:lnTo>
                <a:lnTo>
                  <a:pt x="137" y="2065"/>
                </a:lnTo>
                <a:lnTo>
                  <a:pt x="137" y="2061"/>
                </a:lnTo>
                <a:lnTo>
                  <a:pt x="138" y="2053"/>
                </a:lnTo>
                <a:lnTo>
                  <a:pt x="139" y="2049"/>
                </a:lnTo>
                <a:lnTo>
                  <a:pt x="139" y="2047"/>
                </a:lnTo>
                <a:lnTo>
                  <a:pt x="141" y="2043"/>
                </a:lnTo>
                <a:lnTo>
                  <a:pt x="142" y="2036"/>
                </a:lnTo>
                <a:lnTo>
                  <a:pt x="142" y="2031"/>
                </a:lnTo>
                <a:lnTo>
                  <a:pt x="144" y="2028"/>
                </a:lnTo>
                <a:lnTo>
                  <a:pt x="144" y="2024"/>
                </a:lnTo>
                <a:lnTo>
                  <a:pt x="146" y="2015"/>
                </a:lnTo>
                <a:lnTo>
                  <a:pt x="146" y="2012"/>
                </a:lnTo>
                <a:lnTo>
                  <a:pt x="146" y="2010"/>
                </a:lnTo>
                <a:lnTo>
                  <a:pt x="148" y="2004"/>
                </a:lnTo>
                <a:lnTo>
                  <a:pt x="148" y="2002"/>
                </a:lnTo>
                <a:lnTo>
                  <a:pt x="149" y="1995"/>
                </a:lnTo>
                <a:lnTo>
                  <a:pt x="150" y="1989"/>
                </a:lnTo>
                <a:lnTo>
                  <a:pt x="152" y="1985"/>
                </a:lnTo>
                <a:lnTo>
                  <a:pt x="153" y="1978"/>
                </a:lnTo>
                <a:lnTo>
                  <a:pt x="152" y="1974"/>
                </a:lnTo>
                <a:lnTo>
                  <a:pt x="150" y="1970"/>
                </a:lnTo>
                <a:lnTo>
                  <a:pt x="149" y="1963"/>
                </a:lnTo>
                <a:lnTo>
                  <a:pt x="148" y="1960"/>
                </a:lnTo>
                <a:lnTo>
                  <a:pt x="146" y="1956"/>
                </a:lnTo>
                <a:lnTo>
                  <a:pt x="145" y="1950"/>
                </a:lnTo>
                <a:lnTo>
                  <a:pt x="144" y="1948"/>
                </a:lnTo>
                <a:lnTo>
                  <a:pt x="142" y="1941"/>
                </a:lnTo>
                <a:lnTo>
                  <a:pt x="139" y="1933"/>
                </a:lnTo>
                <a:lnTo>
                  <a:pt x="138" y="1926"/>
                </a:lnTo>
                <a:lnTo>
                  <a:pt x="135" y="1918"/>
                </a:lnTo>
                <a:lnTo>
                  <a:pt x="131" y="1904"/>
                </a:lnTo>
                <a:lnTo>
                  <a:pt x="130" y="1897"/>
                </a:lnTo>
                <a:lnTo>
                  <a:pt x="129" y="1889"/>
                </a:lnTo>
                <a:lnTo>
                  <a:pt x="127" y="1885"/>
                </a:lnTo>
                <a:lnTo>
                  <a:pt x="129" y="1881"/>
                </a:lnTo>
                <a:lnTo>
                  <a:pt x="129" y="1878"/>
                </a:lnTo>
                <a:lnTo>
                  <a:pt x="129" y="1877"/>
                </a:lnTo>
                <a:lnTo>
                  <a:pt x="130" y="1874"/>
                </a:lnTo>
                <a:lnTo>
                  <a:pt x="131" y="1869"/>
                </a:lnTo>
                <a:lnTo>
                  <a:pt x="133" y="1866"/>
                </a:lnTo>
                <a:lnTo>
                  <a:pt x="134" y="1859"/>
                </a:lnTo>
                <a:lnTo>
                  <a:pt x="135" y="1858"/>
                </a:lnTo>
                <a:lnTo>
                  <a:pt x="138" y="1850"/>
                </a:lnTo>
                <a:lnTo>
                  <a:pt x="135" y="1836"/>
                </a:lnTo>
                <a:lnTo>
                  <a:pt x="134" y="1826"/>
                </a:lnTo>
                <a:lnTo>
                  <a:pt x="134" y="1824"/>
                </a:lnTo>
                <a:lnTo>
                  <a:pt x="134" y="1820"/>
                </a:lnTo>
                <a:lnTo>
                  <a:pt x="131" y="1807"/>
                </a:lnTo>
                <a:lnTo>
                  <a:pt x="135" y="1803"/>
                </a:lnTo>
                <a:lnTo>
                  <a:pt x="139" y="1796"/>
                </a:lnTo>
                <a:lnTo>
                  <a:pt x="142" y="1794"/>
                </a:lnTo>
                <a:lnTo>
                  <a:pt x="145" y="1791"/>
                </a:lnTo>
                <a:lnTo>
                  <a:pt x="152" y="1783"/>
                </a:lnTo>
                <a:lnTo>
                  <a:pt x="149" y="1777"/>
                </a:lnTo>
                <a:lnTo>
                  <a:pt x="146" y="1768"/>
                </a:lnTo>
                <a:lnTo>
                  <a:pt x="142" y="1760"/>
                </a:lnTo>
                <a:lnTo>
                  <a:pt x="141" y="1755"/>
                </a:lnTo>
                <a:lnTo>
                  <a:pt x="139" y="1753"/>
                </a:lnTo>
                <a:lnTo>
                  <a:pt x="138" y="1747"/>
                </a:lnTo>
                <a:lnTo>
                  <a:pt x="137" y="1746"/>
                </a:lnTo>
                <a:lnTo>
                  <a:pt x="135" y="1739"/>
                </a:lnTo>
                <a:lnTo>
                  <a:pt x="133" y="1734"/>
                </a:lnTo>
                <a:lnTo>
                  <a:pt x="133" y="1731"/>
                </a:lnTo>
                <a:lnTo>
                  <a:pt x="131" y="1730"/>
                </a:lnTo>
                <a:lnTo>
                  <a:pt x="130" y="1724"/>
                </a:lnTo>
                <a:lnTo>
                  <a:pt x="129" y="1717"/>
                </a:lnTo>
                <a:lnTo>
                  <a:pt x="126" y="1710"/>
                </a:lnTo>
                <a:lnTo>
                  <a:pt x="130" y="1701"/>
                </a:lnTo>
                <a:lnTo>
                  <a:pt x="133" y="1698"/>
                </a:lnTo>
                <a:lnTo>
                  <a:pt x="133" y="1697"/>
                </a:lnTo>
                <a:lnTo>
                  <a:pt x="135" y="1693"/>
                </a:lnTo>
                <a:lnTo>
                  <a:pt x="135" y="1691"/>
                </a:lnTo>
                <a:lnTo>
                  <a:pt x="137" y="1689"/>
                </a:lnTo>
                <a:lnTo>
                  <a:pt x="139" y="1689"/>
                </a:lnTo>
                <a:lnTo>
                  <a:pt x="141" y="1685"/>
                </a:lnTo>
                <a:lnTo>
                  <a:pt x="146" y="1674"/>
                </a:lnTo>
                <a:lnTo>
                  <a:pt x="150" y="1665"/>
                </a:lnTo>
                <a:lnTo>
                  <a:pt x="153" y="1660"/>
                </a:lnTo>
                <a:lnTo>
                  <a:pt x="156" y="1656"/>
                </a:lnTo>
                <a:lnTo>
                  <a:pt x="154" y="1646"/>
                </a:lnTo>
                <a:lnTo>
                  <a:pt x="153" y="1641"/>
                </a:lnTo>
                <a:lnTo>
                  <a:pt x="150" y="1629"/>
                </a:lnTo>
                <a:lnTo>
                  <a:pt x="150" y="1625"/>
                </a:lnTo>
                <a:lnTo>
                  <a:pt x="153" y="1623"/>
                </a:lnTo>
                <a:lnTo>
                  <a:pt x="156" y="1619"/>
                </a:lnTo>
                <a:lnTo>
                  <a:pt x="160" y="1616"/>
                </a:lnTo>
                <a:lnTo>
                  <a:pt x="163" y="1611"/>
                </a:lnTo>
                <a:lnTo>
                  <a:pt x="168" y="1605"/>
                </a:lnTo>
                <a:lnTo>
                  <a:pt x="169" y="1600"/>
                </a:lnTo>
                <a:lnTo>
                  <a:pt x="172" y="1593"/>
                </a:lnTo>
                <a:lnTo>
                  <a:pt x="174" y="1590"/>
                </a:lnTo>
                <a:lnTo>
                  <a:pt x="175" y="1590"/>
                </a:lnTo>
                <a:lnTo>
                  <a:pt x="179" y="1585"/>
                </a:lnTo>
                <a:lnTo>
                  <a:pt x="182" y="1581"/>
                </a:lnTo>
                <a:lnTo>
                  <a:pt x="184" y="1578"/>
                </a:lnTo>
                <a:lnTo>
                  <a:pt x="186" y="1574"/>
                </a:lnTo>
                <a:lnTo>
                  <a:pt x="191" y="1567"/>
                </a:lnTo>
                <a:lnTo>
                  <a:pt x="194" y="1563"/>
                </a:lnTo>
                <a:lnTo>
                  <a:pt x="195" y="1559"/>
                </a:lnTo>
                <a:lnTo>
                  <a:pt x="198" y="1556"/>
                </a:lnTo>
                <a:lnTo>
                  <a:pt x="202" y="1548"/>
                </a:lnTo>
                <a:lnTo>
                  <a:pt x="208" y="1541"/>
                </a:lnTo>
                <a:lnTo>
                  <a:pt x="212" y="1533"/>
                </a:lnTo>
                <a:lnTo>
                  <a:pt x="214" y="1529"/>
                </a:lnTo>
                <a:lnTo>
                  <a:pt x="217" y="1526"/>
                </a:lnTo>
                <a:lnTo>
                  <a:pt x="223" y="1522"/>
                </a:lnTo>
                <a:lnTo>
                  <a:pt x="225" y="1521"/>
                </a:lnTo>
                <a:lnTo>
                  <a:pt x="234" y="1514"/>
                </a:lnTo>
                <a:lnTo>
                  <a:pt x="239" y="1510"/>
                </a:lnTo>
                <a:lnTo>
                  <a:pt x="246" y="1506"/>
                </a:lnTo>
                <a:lnTo>
                  <a:pt x="249" y="1505"/>
                </a:lnTo>
                <a:lnTo>
                  <a:pt x="254" y="1503"/>
                </a:lnTo>
                <a:lnTo>
                  <a:pt x="264" y="1500"/>
                </a:lnTo>
                <a:lnTo>
                  <a:pt x="265" y="1500"/>
                </a:lnTo>
                <a:lnTo>
                  <a:pt x="270" y="1498"/>
                </a:lnTo>
                <a:lnTo>
                  <a:pt x="273" y="1498"/>
                </a:lnTo>
                <a:lnTo>
                  <a:pt x="279" y="1496"/>
                </a:lnTo>
                <a:lnTo>
                  <a:pt x="290" y="1499"/>
                </a:lnTo>
                <a:lnTo>
                  <a:pt x="298" y="1500"/>
                </a:lnTo>
                <a:lnTo>
                  <a:pt x="306" y="1503"/>
                </a:lnTo>
                <a:lnTo>
                  <a:pt x="317" y="1506"/>
                </a:lnTo>
                <a:lnTo>
                  <a:pt x="326" y="1509"/>
                </a:lnTo>
                <a:lnTo>
                  <a:pt x="330" y="1510"/>
                </a:lnTo>
                <a:lnTo>
                  <a:pt x="336" y="1511"/>
                </a:lnTo>
                <a:lnTo>
                  <a:pt x="337" y="1511"/>
                </a:lnTo>
                <a:lnTo>
                  <a:pt x="347" y="1515"/>
                </a:lnTo>
                <a:lnTo>
                  <a:pt x="351" y="1517"/>
                </a:lnTo>
                <a:lnTo>
                  <a:pt x="352" y="1517"/>
                </a:lnTo>
                <a:lnTo>
                  <a:pt x="358" y="1520"/>
                </a:lnTo>
                <a:lnTo>
                  <a:pt x="359" y="1520"/>
                </a:lnTo>
                <a:lnTo>
                  <a:pt x="360" y="1521"/>
                </a:lnTo>
                <a:lnTo>
                  <a:pt x="366" y="1522"/>
                </a:lnTo>
                <a:lnTo>
                  <a:pt x="369" y="1517"/>
                </a:lnTo>
                <a:lnTo>
                  <a:pt x="371" y="1511"/>
                </a:lnTo>
                <a:lnTo>
                  <a:pt x="373" y="1507"/>
                </a:lnTo>
                <a:lnTo>
                  <a:pt x="377" y="1499"/>
                </a:lnTo>
                <a:lnTo>
                  <a:pt x="378" y="1495"/>
                </a:lnTo>
                <a:lnTo>
                  <a:pt x="381" y="1490"/>
                </a:lnTo>
                <a:lnTo>
                  <a:pt x="384" y="1485"/>
                </a:lnTo>
                <a:lnTo>
                  <a:pt x="385" y="1481"/>
                </a:lnTo>
                <a:lnTo>
                  <a:pt x="389" y="1473"/>
                </a:lnTo>
                <a:lnTo>
                  <a:pt x="389" y="1472"/>
                </a:lnTo>
                <a:lnTo>
                  <a:pt x="389" y="1464"/>
                </a:lnTo>
                <a:lnTo>
                  <a:pt x="389" y="1457"/>
                </a:lnTo>
                <a:lnTo>
                  <a:pt x="388" y="1449"/>
                </a:lnTo>
                <a:lnTo>
                  <a:pt x="388" y="1440"/>
                </a:lnTo>
                <a:lnTo>
                  <a:pt x="386" y="1425"/>
                </a:lnTo>
                <a:lnTo>
                  <a:pt x="386" y="1424"/>
                </a:lnTo>
                <a:lnTo>
                  <a:pt x="386" y="1419"/>
                </a:lnTo>
                <a:lnTo>
                  <a:pt x="385" y="1409"/>
                </a:lnTo>
                <a:lnTo>
                  <a:pt x="385" y="1408"/>
                </a:lnTo>
                <a:lnTo>
                  <a:pt x="385" y="1401"/>
                </a:lnTo>
                <a:lnTo>
                  <a:pt x="382" y="1397"/>
                </a:lnTo>
                <a:lnTo>
                  <a:pt x="378" y="1395"/>
                </a:lnTo>
                <a:lnTo>
                  <a:pt x="366" y="1393"/>
                </a:lnTo>
                <a:lnTo>
                  <a:pt x="359" y="1390"/>
                </a:lnTo>
                <a:lnTo>
                  <a:pt x="354" y="1386"/>
                </a:lnTo>
                <a:lnTo>
                  <a:pt x="348" y="1380"/>
                </a:lnTo>
                <a:lnTo>
                  <a:pt x="344" y="1378"/>
                </a:lnTo>
                <a:lnTo>
                  <a:pt x="337" y="1374"/>
                </a:lnTo>
                <a:lnTo>
                  <a:pt x="332" y="1370"/>
                </a:lnTo>
                <a:lnTo>
                  <a:pt x="336" y="1361"/>
                </a:lnTo>
                <a:lnTo>
                  <a:pt x="339" y="1355"/>
                </a:lnTo>
                <a:lnTo>
                  <a:pt x="345" y="1342"/>
                </a:lnTo>
                <a:lnTo>
                  <a:pt x="350" y="1334"/>
                </a:lnTo>
                <a:lnTo>
                  <a:pt x="352" y="1330"/>
                </a:lnTo>
                <a:lnTo>
                  <a:pt x="356" y="1323"/>
                </a:lnTo>
                <a:lnTo>
                  <a:pt x="358" y="1322"/>
                </a:lnTo>
                <a:lnTo>
                  <a:pt x="359" y="1318"/>
                </a:lnTo>
                <a:lnTo>
                  <a:pt x="362" y="1312"/>
                </a:lnTo>
                <a:lnTo>
                  <a:pt x="363" y="1310"/>
                </a:lnTo>
                <a:lnTo>
                  <a:pt x="365" y="1305"/>
                </a:lnTo>
                <a:lnTo>
                  <a:pt x="370" y="1296"/>
                </a:lnTo>
                <a:lnTo>
                  <a:pt x="375" y="1289"/>
                </a:lnTo>
                <a:lnTo>
                  <a:pt x="380" y="1282"/>
                </a:lnTo>
                <a:lnTo>
                  <a:pt x="380" y="1280"/>
                </a:lnTo>
                <a:lnTo>
                  <a:pt x="381" y="1280"/>
                </a:lnTo>
                <a:lnTo>
                  <a:pt x="382" y="1275"/>
                </a:lnTo>
                <a:lnTo>
                  <a:pt x="385" y="1271"/>
                </a:lnTo>
                <a:lnTo>
                  <a:pt x="388" y="1266"/>
                </a:lnTo>
                <a:lnTo>
                  <a:pt x="389" y="1265"/>
                </a:lnTo>
                <a:lnTo>
                  <a:pt x="393" y="1256"/>
                </a:lnTo>
                <a:lnTo>
                  <a:pt x="399" y="1247"/>
                </a:lnTo>
                <a:lnTo>
                  <a:pt x="401" y="1243"/>
                </a:lnTo>
                <a:lnTo>
                  <a:pt x="407" y="1233"/>
                </a:lnTo>
                <a:lnTo>
                  <a:pt x="411" y="1228"/>
                </a:lnTo>
                <a:lnTo>
                  <a:pt x="412" y="1222"/>
                </a:lnTo>
                <a:lnTo>
                  <a:pt x="414" y="1217"/>
                </a:lnTo>
                <a:lnTo>
                  <a:pt x="415" y="1207"/>
                </a:lnTo>
                <a:lnTo>
                  <a:pt x="416" y="1202"/>
                </a:lnTo>
                <a:lnTo>
                  <a:pt x="418" y="1194"/>
                </a:lnTo>
                <a:lnTo>
                  <a:pt x="422" y="1190"/>
                </a:lnTo>
                <a:lnTo>
                  <a:pt x="427" y="1181"/>
                </a:lnTo>
                <a:lnTo>
                  <a:pt x="431" y="1177"/>
                </a:lnTo>
                <a:lnTo>
                  <a:pt x="431" y="1166"/>
                </a:lnTo>
                <a:lnTo>
                  <a:pt x="430" y="1161"/>
                </a:lnTo>
                <a:lnTo>
                  <a:pt x="430" y="1149"/>
                </a:lnTo>
                <a:lnTo>
                  <a:pt x="430" y="1145"/>
                </a:lnTo>
                <a:lnTo>
                  <a:pt x="430" y="1142"/>
                </a:lnTo>
                <a:lnTo>
                  <a:pt x="430" y="1140"/>
                </a:lnTo>
                <a:lnTo>
                  <a:pt x="430" y="1138"/>
                </a:lnTo>
                <a:lnTo>
                  <a:pt x="430" y="1130"/>
                </a:lnTo>
                <a:lnTo>
                  <a:pt x="430" y="1121"/>
                </a:lnTo>
                <a:lnTo>
                  <a:pt x="431" y="1117"/>
                </a:lnTo>
                <a:lnTo>
                  <a:pt x="431" y="1113"/>
                </a:lnTo>
                <a:lnTo>
                  <a:pt x="433" y="1104"/>
                </a:lnTo>
                <a:lnTo>
                  <a:pt x="433" y="1098"/>
                </a:lnTo>
                <a:lnTo>
                  <a:pt x="434" y="1087"/>
                </a:lnTo>
                <a:lnTo>
                  <a:pt x="436" y="1079"/>
                </a:lnTo>
                <a:lnTo>
                  <a:pt x="436" y="1074"/>
                </a:lnTo>
                <a:lnTo>
                  <a:pt x="438" y="1065"/>
                </a:lnTo>
                <a:lnTo>
                  <a:pt x="440" y="1061"/>
                </a:lnTo>
                <a:lnTo>
                  <a:pt x="441" y="1060"/>
                </a:lnTo>
                <a:lnTo>
                  <a:pt x="442" y="1053"/>
                </a:lnTo>
                <a:lnTo>
                  <a:pt x="445" y="1044"/>
                </a:lnTo>
                <a:lnTo>
                  <a:pt x="444" y="1034"/>
                </a:lnTo>
                <a:lnTo>
                  <a:pt x="444" y="1031"/>
                </a:lnTo>
                <a:lnTo>
                  <a:pt x="442" y="1026"/>
                </a:lnTo>
                <a:lnTo>
                  <a:pt x="441" y="1020"/>
                </a:lnTo>
                <a:lnTo>
                  <a:pt x="441" y="1016"/>
                </a:lnTo>
                <a:lnTo>
                  <a:pt x="441" y="1014"/>
                </a:lnTo>
                <a:lnTo>
                  <a:pt x="440" y="1005"/>
                </a:lnTo>
                <a:lnTo>
                  <a:pt x="440" y="1001"/>
                </a:lnTo>
                <a:lnTo>
                  <a:pt x="438" y="995"/>
                </a:lnTo>
                <a:lnTo>
                  <a:pt x="438" y="989"/>
                </a:lnTo>
                <a:lnTo>
                  <a:pt x="437" y="984"/>
                </a:lnTo>
                <a:lnTo>
                  <a:pt x="437" y="980"/>
                </a:lnTo>
                <a:lnTo>
                  <a:pt x="436" y="969"/>
                </a:lnTo>
                <a:lnTo>
                  <a:pt x="434" y="959"/>
                </a:lnTo>
                <a:lnTo>
                  <a:pt x="442" y="959"/>
                </a:lnTo>
                <a:lnTo>
                  <a:pt x="445" y="959"/>
                </a:lnTo>
                <a:lnTo>
                  <a:pt x="453" y="958"/>
                </a:lnTo>
                <a:lnTo>
                  <a:pt x="459" y="958"/>
                </a:lnTo>
                <a:lnTo>
                  <a:pt x="466" y="956"/>
                </a:lnTo>
                <a:lnTo>
                  <a:pt x="471" y="956"/>
                </a:lnTo>
                <a:lnTo>
                  <a:pt x="478" y="955"/>
                </a:lnTo>
                <a:lnTo>
                  <a:pt x="490" y="954"/>
                </a:lnTo>
                <a:lnTo>
                  <a:pt x="500" y="947"/>
                </a:lnTo>
                <a:lnTo>
                  <a:pt x="508" y="941"/>
                </a:lnTo>
                <a:lnTo>
                  <a:pt x="511" y="939"/>
                </a:lnTo>
                <a:lnTo>
                  <a:pt x="520" y="933"/>
                </a:lnTo>
                <a:lnTo>
                  <a:pt x="523" y="930"/>
                </a:lnTo>
                <a:lnTo>
                  <a:pt x="531" y="924"/>
                </a:lnTo>
                <a:lnTo>
                  <a:pt x="534" y="922"/>
                </a:lnTo>
                <a:lnTo>
                  <a:pt x="538" y="920"/>
                </a:lnTo>
                <a:lnTo>
                  <a:pt x="536" y="914"/>
                </a:lnTo>
                <a:lnTo>
                  <a:pt x="534" y="903"/>
                </a:lnTo>
                <a:lnTo>
                  <a:pt x="532" y="896"/>
                </a:lnTo>
                <a:lnTo>
                  <a:pt x="532" y="891"/>
                </a:lnTo>
                <a:lnTo>
                  <a:pt x="530" y="880"/>
                </a:lnTo>
                <a:lnTo>
                  <a:pt x="527" y="870"/>
                </a:lnTo>
                <a:lnTo>
                  <a:pt x="526" y="866"/>
                </a:lnTo>
                <a:lnTo>
                  <a:pt x="531" y="858"/>
                </a:lnTo>
                <a:lnTo>
                  <a:pt x="534" y="855"/>
                </a:lnTo>
                <a:lnTo>
                  <a:pt x="541" y="849"/>
                </a:lnTo>
                <a:lnTo>
                  <a:pt x="543" y="846"/>
                </a:lnTo>
                <a:lnTo>
                  <a:pt x="545" y="843"/>
                </a:lnTo>
                <a:lnTo>
                  <a:pt x="553" y="838"/>
                </a:lnTo>
                <a:lnTo>
                  <a:pt x="556" y="831"/>
                </a:lnTo>
                <a:lnTo>
                  <a:pt x="560" y="821"/>
                </a:lnTo>
                <a:lnTo>
                  <a:pt x="561" y="817"/>
                </a:lnTo>
                <a:lnTo>
                  <a:pt x="564" y="813"/>
                </a:lnTo>
                <a:lnTo>
                  <a:pt x="567" y="806"/>
                </a:lnTo>
                <a:lnTo>
                  <a:pt x="568" y="805"/>
                </a:lnTo>
                <a:lnTo>
                  <a:pt x="571" y="800"/>
                </a:lnTo>
                <a:lnTo>
                  <a:pt x="575" y="791"/>
                </a:lnTo>
                <a:lnTo>
                  <a:pt x="576" y="789"/>
                </a:lnTo>
                <a:lnTo>
                  <a:pt x="582" y="779"/>
                </a:lnTo>
                <a:lnTo>
                  <a:pt x="583" y="775"/>
                </a:lnTo>
                <a:lnTo>
                  <a:pt x="587" y="771"/>
                </a:lnTo>
                <a:lnTo>
                  <a:pt x="590" y="763"/>
                </a:lnTo>
                <a:lnTo>
                  <a:pt x="594" y="752"/>
                </a:lnTo>
                <a:lnTo>
                  <a:pt x="598" y="746"/>
                </a:lnTo>
                <a:lnTo>
                  <a:pt x="603" y="740"/>
                </a:lnTo>
                <a:lnTo>
                  <a:pt x="606" y="740"/>
                </a:lnTo>
                <a:lnTo>
                  <a:pt x="610" y="733"/>
                </a:lnTo>
                <a:lnTo>
                  <a:pt x="620" y="726"/>
                </a:lnTo>
                <a:lnTo>
                  <a:pt x="621" y="723"/>
                </a:lnTo>
                <a:lnTo>
                  <a:pt x="627" y="718"/>
                </a:lnTo>
                <a:lnTo>
                  <a:pt x="628" y="718"/>
                </a:lnTo>
                <a:lnTo>
                  <a:pt x="629" y="715"/>
                </a:lnTo>
                <a:lnTo>
                  <a:pt x="629" y="710"/>
                </a:lnTo>
                <a:lnTo>
                  <a:pt x="629" y="707"/>
                </a:lnTo>
                <a:lnTo>
                  <a:pt x="629" y="701"/>
                </a:lnTo>
                <a:lnTo>
                  <a:pt x="629" y="699"/>
                </a:lnTo>
                <a:lnTo>
                  <a:pt x="631" y="686"/>
                </a:lnTo>
                <a:lnTo>
                  <a:pt x="631" y="681"/>
                </a:lnTo>
                <a:lnTo>
                  <a:pt x="631" y="680"/>
                </a:lnTo>
                <a:lnTo>
                  <a:pt x="631" y="674"/>
                </a:lnTo>
                <a:lnTo>
                  <a:pt x="627" y="666"/>
                </a:lnTo>
                <a:lnTo>
                  <a:pt x="622" y="659"/>
                </a:lnTo>
                <a:lnTo>
                  <a:pt x="620" y="651"/>
                </a:lnTo>
                <a:lnTo>
                  <a:pt x="616" y="645"/>
                </a:lnTo>
                <a:lnTo>
                  <a:pt x="610" y="636"/>
                </a:lnTo>
                <a:lnTo>
                  <a:pt x="607" y="630"/>
                </a:lnTo>
                <a:lnTo>
                  <a:pt x="603" y="625"/>
                </a:lnTo>
                <a:lnTo>
                  <a:pt x="597" y="613"/>
                </a:lnTo>
                <a:lnTo>
                  <a:pt x="599" y="606"/>
                </a:lnTo>
                <a:lnTo>
                  <a:pt x="601" y="599"/>
                </a:lnTo>
                <a:lnTo>
                  <a:pt x="603" y="591"/>
                </a:lnTo>
                <a:lnTo>
                  <a:pt x="613" y="588"/>
                </a:lnTo>
                <a:lnTo>
                  <a:pt x="617" y="588"/>
                </a:lnTo>
                <a:lnTo>
                  <a:pt x="625" y="587"/>
                </a:lnTo>
                <a:lnTo>
                  <a:pt x="629" y="585"/>
                </a:lnTo>
                <a:lnTo>
                  <a:pt x="632" y="579"/>
                </a:lnTo>
                <a:lnTo>
                  <a:pt x="637" y="570"/>
                </a:lnTo>
                <a:lnTo>
                  <a:pt x="640" y="565"/>
                </a:lnTo>
                <a:lnTo>
                  <a:pt x="644" y="555"/>
                </a:lnTo>
                <a:lnTo>
                  <a:pt x="646" y="546"/>
                </a:lnTo>
                <a:lnTo>
                  <a:pt x="648" y="539"/>
                </a:lnTo>
                <a:lnTo>
                  <a:pt x="650" y="532"/>
                </a:lnTo>
                <a:lnTo>
                  <a:pt x="651" y="524"/>
                </a:lnTo>
                <a:lnTo>
                  <a:pt x="652" y="517"/>
                </a:lnTo>
                <a:lnTo>
                  <a:pt x="654" y="509"/>
                </a:lnTo>
                <a:lnTo>
                  <a:pt x="655" y="504"/>
                </a:lnTo>
                <a:lnTo>
                  <a:pt x="657" y="498"/>
                </a:lnTo>
                <a:lnTo>
                  <a:pt x="658" y="490"/>
                </a:lnTo>
                <a:lnTo>
                  <a:pt x="659" y="485"/>
                </a:lnTo>
                <a:lnTo>
                  <a:pt x="665" y="479"/>
                </a:lnTo>
                <a:lnTo>
                  <a:pt x="669" y="476"/>
                </a:lnTo>
                <a:lnTo>
                  <a:pt x="677" y="470"/>
                </a:lnTo>
                <a:lnTo>
                  <a:pt x="678" y="468"/>
                </a:lnTo>
                <a:lnTo>
                  <a:pt x="681" y="465"/>
                </a:lnTo>
                <a:lnTo>
                  <a:pt x="687" y="460"/>
                </a:lnTo>
                <a:lnTo>
                  <a:pt x="689" y="457"/>
                </a:lnTo>
                <a:lnTo>
                  <a:pt x="696" y="452"/>
                </a:lnTo>
                <a:lnTo>
                  <a:pt x="703" y="446"/>
                </a:lnTo>
                <a:lnTo>
                  <a:pt x="706" y="442"/>
                </a:lnTo>
                <a:lnTo>
                  <a:pt x="710" y="434"/>
                </a:lnTo>
                <a:lnTo>
                  <a:pt x="712" y="429"/>
                </a:lnTo>
                <a:lnTo>
                  <a:pt x="719" y="433"/>
                </a:lnTo>
                <a:lnTo>
                  <a:pt x="719" y="433"/>
                </a:lnTo>
                <a:lnTo>
                  <a:pt x="723" y="435"/>
                </a:lnTo>
                <a:lnTo>
                  <a:pt x="728" y="437"/>
                </a:lnTo>
                <a:lnTo>
                  <a:pt x="733" y="440"/>
                </a:lnTo>
                <a:lnTo>
                  <a:pt x="738" y="442"/>
                </a:lnTo>
                <a:lnTo>
                  <a:pt x="745" y="445"/>
                </a:lnTo>
                <a:lnTo>
                  <a:pt x="752" y="448"/>
                </a:lnTo>
                <a:lnTo>
                  <a:pt x="755" y="452"/>
                </a:lnTo>
                <a:lnTo>
                  <a:pt x="763" y="457"/>
                </a:lnTo>
                <a:lnTo>
                  <a:pt x="770" y="461"/>
                </a:lnTo>
                <a:lnTo>
                  <a:pt x="775" y="465"/>
                </a:lnTo>
                <a:lnTo>
                  <a:pt x="777" y="460"/>
                </a:lnTo>
                <a:lnTo>
                  <a:pt x="781" y="452"/>
                </a:lnTo>
                <a:lnTo>
                  <a:pt x="782" y="446"/>
                </a:lnTo>
                <a:lnTo>
                  <a:pt x="783" y="444"/>
                </a:lnTo>
                <a:lnTo>
                  <a:pt x="785" y="438"/>
                </a:lnTo>
                <a:lnTo>
                  <a:pt x="785" y="438"/>
                </a:lnTo>
                <a:lnTo>
                  <a:pt x="786" y="433"/>
                </a:lnTo>
                <a:lnTo>
                  <a:pt x="788" y="431"/>
                </a:lnTo>
                <a:lnTo>
                  <a:pt x="788" y="429"/>
                </a:lnTo>
                <a:lnTo>
                  <a:pt x="789" y="426"/>
                </a:lnTo>
                <a:lnTo>
                  <a:pt x="792" y="418"/>
                </a:lnTo>
                <a:lnTo>
                  <a:pt x="794" y="411"/>
                </a:lnTo>
                <a:lnTo>
                  <a:pt x="796" y="407"/>
                </a:lnTo>
                <a:lnTo>
                  <a:pt x="797" y="404"/>
                </a:lnTo>
                <a:lnTo>
                  <a:pt x="796" y="396"/>
                </a:lnTo>
                <a:lnTo>
                  <a:pt x="794" y="390"/>
                </a:lnTo>
                <a:lnTo>
                  <a:pt x="794" y="388"/>
                </a:lnTo>
                <a:lnTo>
                  <a:pt x="794" y="385"/>
                </a:lnTo>
                <a:lnTo>
                  <a:pt x="793" y="380"/>
                </a:lnTo>
                <a:lnTo>
                  <a:pt x="793" y="375"/>
                </a:lnTo>
                <a:lnTo>
                  <a:pt x="792" y="366"/>
                </a:lnTo>
                <a:lnTo>
                  <a:pt x="790" y="358"/>
                </a:lnTo>
                <a:lnTo>
                  <a:pt x="789" y="348"/>
                </a:lnTo>
                <a:lnTo>
                  <a:pt x="789" y="347"/>
                </a:lnTo>
                <a:lnTo>
                  <a:pt x="789" y="345"/>
                </a:lnTo>
                <a:lnTo>
                  <a:pt x="789" y="343"/>
                </a:lnTo>
                <a:lnTo>
                  <a:pt x="789" y="341"/>
                </a:lnTo>
                <a:lnTo>
                  <a:pt x="789" y="336"/>
                </a:lnTo>
                <a:lnTo>
                  <a:pt x="789" y="333"/>
                </a:lnTo>
                <a:lnTo>
                  <a:pt x="789" y="328"/>
                </a:lnTo>
                <a:lnTo>
                  <a:pt x="789" y="326"/>
                </a:lnTo>
                <a:lnTo>
                  <a:pt x="789" y="322"/>
                </a:lnTo>
                <a:lnTo>
                  <a:pt x="789" y="314"/>
                </a:lnTo>
                <a:lnTo>
                  <a:pt x="800" y="310"/>
                </a:lnTo>
                <a:lnTo>
                  <a:pt x="807" y="306"/>
                </a:lnTo>
                <a:lnTo>
                  <a:pt x="809" y="305"/>
                </a:lnTo>
                <a:lnTo>
                  <a:pt x="818" y="300"/>
                </a:lnTo>
                <a:lnTo>
                  <a:pt x="819" y="303"/>
                </a:lnTo>
                <a:lnTo>
                  <a:pt x="824" y="307"/>
                </a:lnTo>
                <a:lnTo>
                  <a:pt x="831" y="314"/>
                </a:lnTo>
                <a:lnTo>
                  <a:pt x="838" y="320"/>
                </a:lnTo>
                <a:lnTo>
                  <a:pt x="845" y="318"/>
                </a:lnTo>
                <a:lnTo>
                  <a:pt x="850" y="317"/>
                </a:lnTo>
                <a:lnTo>
                  <a:pt x="858" y="315"/>
                </a:lnTo>
                <a:lnTo>
                  <a:pt x="865" y="315"/>
                </a:lnTo>
                <a:lnTo>
                  <a:pt x="873" y="314"/>
                </a:lnTo>
                <a:lnTo>
                  <a:pt x="879" y="315"/>
                </a:lnTo>
                <a:lnTo>
                  <a:pt x="883" y="318"/>
                </a:lnTo>
                <a:lnTo>
                  <a:pt x="889" y="320"/>
                </a:lnTo>
                <a:lnTo>
                  <a:pt x="898" y="324"/>
                </a:lnTo>
                <a:lnTo>
                  <a:pt x="902" y="325"/>
                </a:lnTo>
                <a:lnTo>
                  <a:pt x="910" y="328"/>
                </a:lnTo>
                <a:lnTo>
                  <a:pt x="910" y="329"/>
                </a:lnTo>
                <a:lnTo>
                  <a:pt x="920" y="332"/>
                </a:lnTo>
                <a:lnTo>
                  <a:pt x="925" y="335"/>
                </a:lnTo>
                <a:lnTo>
                  <a:pt x="931" y="336"/>
                </a:lnTo>
                <a:lnTo>
                  <a:pt x="942" y="340"/>
                </a:lnTo>
                <a:lnTo>
                  <a:pt x="947" y="343"/>
                </a:lnTo>
                <a:lnTo>
                  <a:pt x="951" y="345"/>
                </a:lnTo>
                <a:lnTo>
                  <a:pt x="953" y="345"/>
                </a:lnTo>
                <a:lnTo>
                  <a:pt x="958" y="347"/>
                </a:lnTo>
                <a:lnTo>
                  <a:pt x="968" y="350"/>
                </a:lnTo>
                <a:lnTo>
                  <a:pt x="972" y="345"/>
                </a:lnTo>
                <a:lnTo>
                  <a:pt x="973" y="343"/>
                </a:lnTo>
                <a:lnTo>
                  <a:pt x="976" y="339"/>
                </a:lnTo>
                <a:lnTo>
                  <a:pt x="981" y="330"/>
                </a:lnTo>
                <a:lnTo>
                  <a:pt x="983" y="328"/>
                </a:lnTo>
                <a:lnTo>
                  <a:pt x="984" y="325"/>
                </a:lnTo>
                <a:lnTo>
                  <a:pt x="988" y="321"/>
                </a:lnTo>
                <a:lnTo>
                  <a:pt x="995" y="313"/>
                </a:lnTo>
                <a:lnTo>
                  <a:pt x="985" y="309"/>
                </a:lnTo>
                <a:lnTo>
                  <a:pt x="979" y="306"/>
                </a:lnTo>
                <a:lnTo>
                  <a:pt x="974" y="303"/>
                </a:lnTo>
                <a:lnTo>
                  <a:pt x="972" y="302"/>
                </a:lnTo>
                <a:lnTo>
                  <a:pt x="965" y="296"/>
                </a:lnTo>
                <a:lnTo>
                  <a:pt x="970" y="292"/>
                </a:lnTo>
                <a:lnTo>
                  <a:pt x="976" y="287"/>
                </a:lnTo>
                <a:lnTo>
                  <a:pt x="979" y="283"/>
                </a:lnTo>
                <a:lnTo>
                  <a:pt x="984" y="272"/>
                </a:lnTo>
                <a:lnTo>
                  <a:pt x="988" y="266"/>
                </a:lnTo>
                <a:lnTo>
                  <a:pt x="989" y="262"/>
                </a:lnTo>
                <a:lnTo>
                  <a:pt x="991" y="253"/>
                </a:lnTo>
                <a:lnTo>
                  <a:pt x="994" y="247"/>
                </a:lnTo>
                <a:lnTo>
                  <a:pt x="995" y="239"/>
                </a:lnTo>
                <a:lnTo>
                  <a:pt x="996" y="235"/>
                </a:lnTo>
                <a:lnTo>
                  <a:pt x="998" y="230"/>
                </a:lnTo>
                <a:lnTo>
                  <a:pt x="996" y="223"/>
                </a:lnTo>
                <a:lnTo>
                  <a:pt x="996" y="216"/>
                </a:lnTo>
                <a:lnTo>
                  <a:pt x="995" y="216"/>
                </a:lnTo>
                <a:lnTo>
                  <a:pt x="994" y="205"/>
                </a:lnTo>
                <a:lnTo>
                  <a:pt x="994" y="200"/>
                </a:lnTo>
                <a:lnTo>
                  <a:pt x="992" y="197"/>
                </a:lnTo>
                <a:lnTo>
                  <a:pt x="988" y="191"/>
                </a:lnTo>
                <a:lnTo>
                  <a:pt x="985" y="189"/>
                </a:lnTo>
                <a:lnTo>
                  <a:pt x="981" y="183"/>
                </a:lnTo>
                <a:lnTo>
                  <a:pt x="974" y="176"/>
                </a:lnTo>
                <a:lnTo>
                  <a:pt x="972" y="174"/>
                </a:lnTo>
                <a:lnTo>
                  <a:pt x="966" y="167"/>
                </a:lnTo>
                <a:lnTo>
                  <a:pt x="974" y="165"/>
                </a:lnTo>
                <a:lnTo>
                  <a:pt x="980" y="165"/>
                </a:lnTo>
                <a:lnTo>
                  <a:pt x="989" y="163"/>
                </a:lnTo>
                <a:lnTo>
                  <a:pt x="999" y="161"/>
                </a:lnTo>
                <a:lnTo>
                  <a:pt x="1002" y="161"/>
                </a:lnTo>
                <a:lnTo>
                  <a:pt x="1006" y="160"/>
                </a:lnTo>
                <a:lnTo>
                  <a:pt x="1013" y="159"/>
                </a:lnTo>
                <a:lnTo>
                  <a:pt x="1014" y="159"/>
                </a:lnTo>
                <a:lnTo>
                  <a:pt x="1014" y="157"/>
                </a:lnTo>
                <a:lnTo>
                  <a:pt x="1015" y="155"/>
                </a:lnTo>
                <a:lnTo>
                  <a:pt x="1018" y="152"/>
                </a:lnTo>
                <a:lnTo>
                  <a:pt x="1019" y="150"/>
                </a:lnTo>
                <a:lnTo>
                  <a:pt x="1019" y="150"/>
                </a:lnTo>
                <a:lnTo>
                  <a:pt x="1021" y="149"/>
                </a:lnTo>
                <a:lnTo>
                  <a:pt x="1022" y="148"/>
                </a:lnTo>
                <a:lnTo>
                  <a:pt x="1025" y="144"/>
                </a:lnTo>
                <a:lnTo>
                  <a:pt x="1026" y="144"/>
                </a:lnTo>
                <a:lnTo>
                  <a:pt x="1026" y="142"/>
                </a:lnTo>
                <a:lnTo>
                  <a:pt x="1029" y="144"/>
                </a:lnTo>
                <a:lnTo>
                  <a:pt x="1030" y="144"/>
                </a:lnTo>
                <a:lnTo>
                  <a:pt x="1032" y="145"/>
                </a:lnTo>
                <a:lnTo>
                  <a:pt x="1039" y="149"/>
                </a:lnTo>
                <a:lnTo>
                  <a:pt x="1044" y="150"/>
                </a:lnTo>
                <a:lnTo>
                  <a:pt x="1054" y="157"/>
                </a:lnTo>
                <a:lnTo>
                  <a:pt x="1060" y="161"/>
                </a:lnTo>
                <a:lnTo>
                  <a:pt x="1062" y="152"/>
                </a:lnTo>
                <a:lnTo>
                  <a:pt x="1065" y="144"/>
                </a:lnTo>
                <a:lnTo>
                  <a:pt x="1059" y="138"/>
                </a:lnTo>
                <a:lnTo>
                  <a:pt x="1058" y="134"/>
                </a:lnTo>
                <a:lnTo>
                  <a:pt x="1055" y="130"/>
                </a:lnTo>
                <a:lnTo>
                  <a:pt x="1052" y="125"/>
                </a:lnTo>
                <a:lnTo>
                  <a:pt x="1049" y="120"/>
                </a:lnTo>
                <a:lnTo>
                  <a:pt x="1051" y="116"/>
                </a:lnTo>
                <a:lnTo>
                  <a:pt x="1051" y="114"/>
                </a:lnTo>
                <a:lnTo>
                  <a:pt x="1051" y="112"/>
                </a:lnTo>
                <a:lnTo>
                  <a:pt x="1052" y="110"/>
                </a:lnTo>
                <a:lnTo>
                  <a:pt x="1054" y="110"/>
                </a:lnTo>
                <a:lnTo>
                  <a:pt x="1059" y="101"/>
                </a:lnTo>
                <a:lnTo>
                  <a:pt x="1069" y="92"/>
                </a:lnTo>
                <a:lnTo>
                  <a:pt x="1074" y="86"/>
                </a:lnTo>
                <a:lnTo>
                  <a:pt x="1075" y="85"/>
                </a:lnTo>
                <a:lnTo>
                  <a:pt x="1082" y="88"/>
                </a:lnTo>
                <a:lnTo>
                  <a:pt x="1090" y="89"/>
                </a:lnTo>
                <a:lnTo>
                  <a:pt x="1097" y="89"/>
                </a:lnTo>
                <a:lnTo>
                  <a:pt x="1101" y="90"/>
                </a:lnTo>
                <a:lnTo>
                  <a:pt x="1104" y="90"/>
                </a:lnTo>
                <a:lnTo>
                  <a:pt x="1108" y="92"/>
                </a:lnTo>
                <a:lnTo>
                  <a:pt x="1112" y="97"/>
                </a:lnTo>
                <a:lnTo>
                  <a:pt x="1114" y="101"/>
                </a:lnTo>
                <a:lnTo>
                  <a:pt x="1115" y="103"/>
                </a:lnTo>
                <a:lnTo>
                  <a:pt x="1119" y="108"/>
                </a:lnTo>
                <a:lnTo>
                  <a:pt x="1123" y="115"/>
                </a:lnTo>
                <a:lnTo>
                  <a:pt x="1126" y="118"/>
                </a:lnTo>
                <a:lnTo>
                  <a:pt x="1129" y="119"/>
                </a:lnTo>
                <a:lnTo>
                  <a:pt x="1133" y="125"/>
                </a:lnTo>
                <a:lnTo>
                  <a:pt x="1140" y="131"/>
                </a:lnTo>
                <a:lnTo>
                  <a:pt x="1141" y="134"/>
                </a:lnTo>
                <a:lnTo>
                  <a:pt x="1144" y="137"/>
                </a:lnTo>
                <a:lnTo>
                  <a:pt x="1145" y="141"/>
                </a:lnTo>
                <a:lnTo>
                  <a:pt x="1146" y="141"/>
                </a:lnTo>
                <a:lnTo>
                  <a:pt x="1146" y="142"/>
                </a:lnTo>
                <a:lnTo>
                  <a:pt x="1150" y="146"/>
                </a:lnTo>
                <a:lnTo>
                  <a:pt x="1152" y="149"/>
                </a:lnTo>
                <a:lnTo>
                  <a:pt x="1155" y="152"/>
                </a:lnTo>
                <a:lnTo>
                  <a:pt x="1159" y="156"/>
                </a:lnTo>
                <a:lnTo>
                  <a:pt x="1160" y="157"/>
                </a:lnTo>
                <a:lnTo>
                  <a:pt x="1168" y="168"/>
                </a:lnTo>
                <a:lnTo>
                  <a:pt x="1170" y="171"/>
                </a:lnTo>
                <a:lnTo>
                  <a:pt x="1171" y="176"/>
                </a:lnTo>
                <a:lnTo>
                  <a:pt x="1172" y="178"/>
                </a:lnTo>
                <a:lnTo>
                  <a:pt x="1172" y="180"/>
                </a:lnTo>
                <a:lnTo>
                  <a:pt x="1179" y="190"/>
                </a:lnTo>
                <a:lnTo>
                  <a:pt x="1180" y="191"/>
                </a:lnTo>
                <a:lnTo>
                  <a:pt x="1189" y="202"/>
                </a:lnTo>
                <a:lnTo>
                  <a:pt x="1189" y="204"/>
                </a:lnTo>
                <a:lnTo>
                  <a:pt x="1190" y="209"/>
                </a:lnTo>
                <a:lnTo>
                  <a:pt x="1191" y="213"/>
                </a:lnTo>
                <a:lnTo>
                  <a:pt x="1194" y="223"/>
                </a:lnTo>
                <a:lnTo>
                  <a:pt x="1194" y="225"/>
                </a:lnTo>
                <a:lnTo>
                  <a:pt x="1195" y="231"/>
                </a:lnTo>
                <a:lnTo>
                  <a:pt x="1198" y="230"/>
                </a:lnTo>
                <a:lnTo>
                  <a:pt x="1201" y="228"/>
                </a:lnTo>
                <a:lnTo>
                  <a:pt x="1206" y="224"/>
                </a:lnTo>
                <a:lnTo>
                  <a:pt x="1210" y="221"/>
                </a:lnTo>
                <a:lnTo>
                  <a:pt x="1216" y="225"/>
                </a:lnTo>
                <a:lnTo>
                  <a:pt x="1217" y="225"/>
                </a:lnTo>
                <a:lnTo>
                  <a:pt x="1220" y="227"/>
                </a:lnTo>
                <a:lnTo>
                  <a:pt x="1223" y="228"/>
                </a:lnTo>
                <a:lnTo>
                  <a:pt x="1226" y="230"/>
                </a:lnTo>
                <a:lnTo>
                  <a:pt x="1227" y="230"/>
                </a:lnTo>
                <a:lnTo>
                  <a:pt x="1230" y="231"/>
                </a:lnTo>
                <a:lnTo>
                  <a:pt x="1231" y="231"/>
                </a:lnTo>
                <a:lnTo>
                  <a:pt x="1232" y="232"/>
                </a:lnTo>
                <a:lnTo>
                  <a:pt x="1238" y="234"/>
                </a:lnTo>
                <a:lnTo>
                  <a:pt x="1245" y="234"/>
                </a:lnTo>
                <a:lnTo>
                  <a:pt x="1251" y="232"/>
                </a:lnTo>
                <a:lnTo>
                  <a:pt x="1258" y="231"/>
                </a:lnTo>
                <a:lnTo>
                  <a:pt x="1261" y="231"/>
                </a:lnTo>
                <a:lnTo>
                  <a:pt x="1262" y="232"/>
                </a:lnTo>
                <a:lnTo>
                  <a:pt x="1264" y="234"/>
                </a:lnTo>
                <a:lnTo>
                  <a:pt x="1268" y="238"/>
                </a:lnTo>
                <a:lnTo>
                  <a:pt x="1272" y="242"/>
                </a:lnTo>
                <a:lnTo>
                  <a:pt x="1276" y="246"/>
                </a:lnTo>
                <a:lnTo>
                  <a:pt x="1277" y="242"/>
                </a:lnTo>
                <a:lnTo>
                  <a:pt x="1279" y="242"/>
                </a:lnTo>
                <a:lnTo>
                  <a:pt x="1280" y="240"/>
                </a:lnTo>
                <a:lnTo>
                  <a:pt x="1287" y="234"/>
                </a:lnTo>
                <a:lnTo>
                  <a:pt x="1288" y="234"/>
                </a:lnTo>
                <a:lnTo>
                  <a:pt x="1290" y="232"/>
                </a:lnTo>
                <a:lnTo>
                  <a:pt x="1292" y="230"/>
                </a:lnTo>
                <a:lnTo>
                  <a:pt x="1294" y="228"/>
                </a:lnTo>
                <a:lnTo>
                  <a:pt x="1299" y="224"/>
                </a:lnTo>
                <a:lnTo>
                  <a:pt x="1306" y="223"/>
                </a:lnTo>
                <a:lnTo>
                  <a:pt x="1309" y="221"/>
                </a:lnTo>
                <a:lnTo>
                  <a:pt x="1313" y="220"/>
                </a:lnTo>
                <a:lnTo>
                  <a:pt x="1317" y="219"/>
                </a:lnTo>
                <a:lnTo>
                  <a:pt x="1321" y="217"/>
                </a:lnTo>
                <a:lnTo>
                  <a:pt x="1324" y="206"/>
                </a:lnTo>
                <a:lnTo>
                  <a:pt x="1325" y="201"/>
                </a:lnTo>
                <a:lnTo>
                  <a:pt x="1325" y="195"/>
                </a:lnTo>
                <a:lnTo>
                  <a:pt x="1326" y="186"/>
                </a:lnTo>
                <a:lnTo>
                  <a:pt x="1329" y="185"/>
                </a:lnTo>
                <a:lnTo>
                  <a:pt x="1335" y="182"/>
                </a:lnTo>
                <a:lnTo>
                  <a:pt x="1343" y="182"/>
                </a:lnTo>
                <a:lnTo>
                  <a:pt x="1346" y="183"/>
                </a:lnTo>
                <a:lnTo>
                  <a:pt x="1348" y="185"/>
                </a:lnTo>
                <a:lnTo>
                  <a:pt x="1356" y="193"/>
                </a:lnTo>
                <a:lnTo>
                  <a:pt x="1363" y="189"/>
                </a:lnTo>
                <a:lnTo>
                  <a:pt x="1365" y="198"/>
                </a:lnTo>
                <a:lnTo>
                  <a:pt x="1367" y="200"/>
                </a:lnTo>
                <a:lnTo>
                  <a:pt x="1370" y="201"/>
                </a:lnTo>
                <a:lnTo>
                  <a:pt x="1373" y="202"/>
                </a:lnTo>
                <a:lnTo>
                  <a:pt x="1376" y="205"/>
                </a:lnTo>
                <a:lnTo>
                  <a:pt x="1377" y="205"/>
                </a:lnTo>
                <a:lnTo>
                  <a:pt x="1380" y="206"/>
                </a:lnTo>
                <a:lnTo>
                  <a:pt x="1382" y="206"/>
                </a:lnTo>
                <a:lnTo>
                  <a:pt x="1391" y="208"/>
                </a:lnTo>
                <a:lnTo>
                  <a:pt x="1393" y="208"/>
                </a:lnTo>
                <a:lnTo>
                  <a:pt x="1397" y="209"/>
                </a:lnTo>
                <a:lnTo>
                  <a:pt x="1400" y="209"/>
                </a:lnTo>
                <a:lnTo>
                  <a:pt x="1402" y="209"/>
                </a:lnTo>
                <a:lnTo>
                  <a:pt x="1408" y="210"/>
                </a:lnTo>
                <a:lnTo>
                  <a:pt x="1410" y="212"/>
                </a:lnTo>
                <a:lnTo>
                  <a:pt x="1412" y="212"/>
                </a:lnTo>
                <a:lnTo>
                  <a:pt x="1418" y="215"/>
                </a:lnTo>
                <a:lnTo>
                  <a:pt x="1421" y="216"/>
                </a:lnTo>
                <a:lnTo>
                  <a:pt x="1422" y="216"/>
                </a:lnTo>
                <a:lnTo>
                  <a:pt x="1430" y="220"/>
                </a:lnTo>
                <a:lnTo>
                  <a:pt x="1430" y="221"/>
                </a:lnTo>
                <a:lnTo>
                  <a:pt x="1432" y="223"/>
                </a:lnTo>
                <a:lnTo>
                  <a:pt x="1432" y="224"/>
                </a:lnTo>
                <a:lnTo>
                  <a:pt x="1433" y="224"/>
                </a:lnTo>
                <a:lnTo>
                  <a:pt x="1434" y="227"/>
                </a:lnTo>
                <a:lnTo>
                  <a:pt x="1436" y="231"/>
                </a:lnTo>
                <a:lnTo>
                  <a:pt x="1441" y="239"/>
                </a:lnTo>
                <a:lnTo>
                  <a:pt x="1444" y="240"/>
                </a:lnTo>
                <a:lnTo>
                  <a:pt x="1444" y="236"/>
                </a:lnTo>
                <a:lnTo>
                  <a:pt x="1444" y="234"/>
                </a:lnTo>
                <a:lnTo>
                  <a:pt x="1442" y="232"/>
                </a:lnTo>
                <a:lnTo>
                  <a:pt x="1442" y="227"/>
                </a:lnTo>
                <a:lnTo>
                  <a:pt x="1442" y="225"/>
                </a:lnTo>
                <a:lnTo>
                  <a:pt x="1444" y="225"/>
                </a:lnTo>
                <a:lnTo>
                  <a:pt x="1444" y="224"/>
                </a:lnTo>
                <a:lnTo>
                  <a:pt x="1445" y="224"/>
                </a:lnTo>
                <a:lnTo>
                  <a:pt x="1445" y="223"/>
                </a:lnTo>
                <a:lnTo>
                  <a:pt x="1447" y="223"/>
                </a:lnTo>
                <a:lnTo>
                  <a:pt x="1448" y="223"/>
                </a:lnTo>
                <a:lnTo>
                  <a:pt x="1449" y="221"/>
                </a:lnTo>
                <a:lnTo>
                  <a:pt x="1449" y="223"/>
                </a:lnTo>
                <a:lnTo>
                  <a:pt x="1451" y="223"/>
                </a:lnTo>
                <a:lnTo>
                  <a:pt x="1452" y="223"/>
                </a:lnTo>
                <a:lnTo>
                  <a:pt x="1452" y="221"/>
                </a:lnTo>
                <a:lnTo>
                  <a:pt x="1453" y="220"/>
                </a:lnTo>
                <a:lnTo>
                  <a:pt x="1456" y="219"/>
                </a:lnTo>
                <a:lnTo>
                  <a:pt x="1457" y="220"/>
                </a:lnTo>
                <a:lnTo>
                  <a:pt x="1457" y="219"/>
                </a:lnTo>
                <a:lnTo>
                  <a:pt x="1459" y="219"/>
                </a:lnTo>
                <a:lnTo>
                  <a:pt x="1459" y="217"/>
                </a:lnTo>
                <a:lnTo>
                  <a:pt x="1459" y="216"/>
                </a:lnTo>
                <a:lnTo>
                  <a:pt x="1462" y="215"/>
                </a:lnTo>
                <a:lnTo>
                  <a:pt x="1460" y="208"/>
                </a:lnTo>
                <a:lnTo>
                  <a:pt x="1460" y="206"/>
                </a:lnTo>
                <a:lnTo>
                  <a:pt x="1459" y="205"/>
                </a:lnTo>
                <a:lnTo>
                  <a:pt x="1459" y="201"/>
                </a:lnTo>
                <a:lnTo>
                  <a:pt x="1457" y="198"/>
                </a:lnTo>
                <a:lnTo>
                  <a:pt x="1459" y="197"/>
                </a:lnTo>
                <a:lnTo>
                  <a:pt x="1459" y="194"/>
                </a:lnTo>
                <a:lnTo>
                  <a:pt x="1459" y="191"/>
                </a:lnTo>
                <a:lnTo>
                  <a:pt x="1457" y="190"/>
                </a:lnTo>
                <a:lnTo>
                  <a:pt x="1457" y="185"/>
                </a:lnTo>
                <a:lnTo>
                  <a:pt x="1459" y="172"/>
                </a:lnTo>
                <a:lnTo>
                  <a:pt x="1459" y="171"/>
                </a:lnTo>
                <a:lnTo>
                  <a:pt x="1462" y="168"/>
                </a:lnTo>
                <a:lnTo>
                  <a:pt x="1463" y="165"/>
                </a:lnTo>
                <a:lnTo>
                  <a:pt x="1463" y="164"/>
                </a:lnTo>
                <a:lnTo>
                  <a:pt x="1464" y="161"/>
                </a:lnTo>
                <a:lnTo>
                  <a:pt x="1464" y="160"/>
                </a:lnTo>
                <a:lnTo>
                  <a:pt x="1467" y="156"/>
                </a:lnTo>
                <a:lnTo>
                  <a:pt x="1468" y="155"/>
                </a:lnTo>
                <a:lnTo>
                  <a:pt x="1474" y="149"/>
                </a:lnTo>
                <a:lnTo>
                  <a:pt x="1477" y="146"/>
                </a:lnTo>
                <a:lnTo>
                  <a:pt x="1477" y="145"/>
                </a:lnTo>
                <a:lnTo>
                  <a:pt x="1478" y="144"/>
                </a:lnTo>
                <a:lnTo>
                  <a:pt x="1483" y="140"/>
                </a:lnTo>
                <a:lnTo>
                  <a:pt x="1485" y="140"/>
                </a:lnTo>
                <a:lnTo>
                  <a:pt x="1490" y="142"/>
                </a:lnTo>
                <a:lnTo>
                  <a:pt x="1494" y="142"/>
                </a:lnTo>
                <a:lnTo>
                  <a:pt x="1496" y="142"/>
                </a:lnTo>
                <a:lnTo>
                  <a:pt x="1497" y="142"/>
                </a:lnTo>
                <a:lnTo>
                  <a:pt x="1498" y="140"/>
                </a:lnTo>
                <a:lnTo>
                  <a:pt x="1500" y="138"/>
                </a:lnTo>
                <a:lnTo>
                  <a:pt x="1500" y="137"/>
                </a:lnTo>
                <a:lnTo>
                  <a:pt x="1501" y="135"/>
                </a:lnTo>
                <a:lnTo>
                  <a:pt x="1501" y="134"/>
                </a:lnTo>
                <a:lnTo>
                  <a:pt x="1502" y="122"/>
                </a:lnTo>
                <a:lnTo>
                  <a:pt x="1504" y="118"/>
                </a:lnTo>
                <a:lnTo>
                  <a:pt x="1502" y="116"/>
                </a:lnTo>
                <a:lnTo>
                  <a:pt x="1505" y="110"/>
                </a:lnTo>
                <a:lnTo>
                  <a:pt x="1507" y="108"/>
                </a:lnTo>
                <a:lnTo>
                  <a:pt x="1507" y="107"/>
                </a:lnTo>
                <a:lnTo>
                  <a:pt x="1507" y="104"/>
                </a:lnTo>
                <a:lnTo>
                  <a:pt x="1507" y="103"/>
                </a:lnTo>
                <a:lnTo>
                  <a:pt x="1507" y="101"/>
                </a:lnTo>
                <a:lnTo>
                  <a:pt x="1504" y="101"/>
                </a:lnTo>
                <a:lnTo>
                  <a:pt x="1504" y="96"/>
                </a:lnTo>
                <a:lnTo>
                  <a:pt x="1504" y="95"/>
                </a:lnTo>
                <a:lnTo>
                  <a:pt x="1500" y="89"/>
                </a:lnTo>
                <a:lnTo>
                  <a:pt x="1500" y="88"/>
                </a:lnTo>
                <a:lnTo>
                  <a:pt x="1498" y="84"/>
                </a:lnTo>
                <a:lnTo>
                  <a:pt x="1498" y="82"/>
                </a:lnTo>
                <a:lnTo>
                  <a:pt x="1497" y="82"/>
                </a:lnTo>
                <a:lnTo>
                  <a:pt x="1498" y="80"/>
                </a:lnTo>
                <a:lnTo>
                  <a:pt x="1498" y="74"/>
                </a:lnTo>
                <a:lnTo>
                  <a:pt x="1496" y="69"/>
                </a:lnTo>
                <a:lnTo>
                  <a:pt x="1496" y="67"/>
                </a:lnTo>
                <a:lnTo>
                  <a:pt x="1490" y="59"/>
                </a:lnTo>
                <a:lnTo>
                  <a:pt x="1490" y="56"/>
                </a:lnTo>
                <a:lnTo>
                  <a:pt x="1492" y="54"/>
                </a:lnTo>
                <a:lnTo>
                  <a:pt x="1489" y="44"/>
                </a:lnTo>
                <a:lnTo>
                  <a:pt x="1490" y="43"/>
                </a:lnTo>
                <a:lnTo>
                  <a:pt x="1490" y="39"/>
                </a:lnTo>
                <a:lnTo>
                  <a:pt x="1492" y="37"/>
                </a:lnTo>
                <a:lnTo>
                  <a:pt x="1492" y="35"/>
                </a:lnTo>
                <a:lnTo>
                  <a:pt x="1490" y="32"/>
                </a:lnTo>
                <a:lnTo>
                  <a:pt x="1490" y="29"/>
                </a:lnTo>
                <a:lnTo>
                  <a:pt x="1490" y="28"/>
                </a:lnTo>
                <a:lnTo>
                  <a:pt x="1490" y="26"/>
                </a:lnTo>
                <a:lnTo>
                  <a:pt x="1490" y="24"/>
                </a:lnTo>
                <a:lnTo>
                  <a:pt x="1490" y="20"/>
                </a:lnTo>
                <a:lnTo>
                  <a:pt x="1492" y="20"/>
                </a:lnTo>
                <a:lnTo>
                  <a:pt x="1492" y="17"/>
                </a:lnTo>
                <a:lnTo>
                  <a:pt x="1493" y="15"/>
                </a:lnTo>
                <a:lnTo>
                  <a:pt x="1494" y="14"/>
                </a:lnTo>
                <a:lnTo>
                  <a:pt x="1494" y="11"/>
                </a:lnTo>
                <a:lnTo>
                  <a:pt x="1493" y="10"/>
                </a:lnTo>
                <a:lnTo>
                  <a:pt x="1494" y="6"/>
                </a:lnTo>
                <a:lnTo>
                  <a:pt x="1496" y="6"/>
                </a:lnTo>
                <a:lnTo>
                  <a:pt x="1496" y="5"/>
                </a:lnTo>
                <a:lnTo>
                  <a:pt x="1496" y="3"/>
                </a:lnTo>
                <a:lnTo>
                  <a:pt x="1494" y="2"/>
                </a:lnTo>
                <a:lnTo>
                  <a:pt x="1493" y="2"/>
                </a:lnTo>
                <a:lnTo>
                  <a:pt x="1492" y="2"/>
                </a:lnTo>
                <a:lnTo>
                  <a:pt x="1492" y="0"/>
                </a:lnTo>
              </a:path>
            </a:pathLst>
          </a:custGeom>
          <a:noFill/>
          <a:ln w="7938" cap="flat">
            <a:solidFill>
              <a:srgbClr val="BCBEC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37" name="Freeform 800"/>
          <p:cNvSpPr>
            <a:spLocks/>
          </p:cNvSpPr>
          <p:nvPr/>
        </p:nvSpPr>
        <p:spPr bwMode="auto">
          <a:xfrm>
            <a:off x="7708901" y="1160463"/>
            <a:ext cx="735013" cy="411163"/>
          </a:xfrm>
          <a:custGeom>
            <a:avLst/>
            <a:gdLst>
              <a:gd name="T0" fmla="*/ 3 w 463"/>
              <a:gd name="T1" fmla="*/ 211 h 259"/>
              <a:gd name="T2" fmla="*/ 5 w 463"/>
              <a:gd name="T3" fmla="*/ 202 h 259"/>
              <a:gd name="T4" fmla="*/ 6 w 463"/>
              <a:gd name="T5" fmla="*/ 188 h 259"/>
              <a:gd name="T6" fmla="*/ 0 w 463"/>
              <a:gd name="T7" fmla="*/ 181 h 259"/>
              <a:gd name="T8" fmla="*/ 11 w 463"/>
              <a:gd name="T9" fmla="*/ 161 h 259"/>
              <a:gd name="T10" fmla="*/ 2 w 463"/>
              <a:gd name="T11" fmla="*/ 150 h 259"/>
              <a:gd name="T12" fmla="*/ 9 w 463"/>
              <a:gd name="T13" fmla="*/ 131 h 259"/>
              <a:gd name="T14" fmla="*/ 20 w 463"/>
              <a:gd name="T15" fmla="*/ 123 h 259"/>
              <a:gd name="T16" fmla="*/ 24 w 463"/>
              <a:gd name="T17" fmla="*/ 112 h 259"/>
              <a:gd name="T18" fmla="*/ 24 w 463"/>
              <a:gd name="T19" fmla="*/ 104 h 259"/>
              <a:gd name="T20" fmla="*/ 37 w 463"/>
              <a:gd name="T21" fmla="*/ 80 h 259"/>
              <a:gd name="T22" fmla="*/ 39 w 463"/>
              <a:gd name="T23" fmla="*/ 67 h 259"/>
              <a:gd name="T24" fmla="*/ 56 w 463"/>
              <a:gd name="T25" fmla="*/ 56 h 259"/>
              <a:gd name="T26" fmla="*/ 76 w 463"/>
              <a:gd name="T27" fmla="*/ 61 h 259"/>
              <a:gd name="T28" fmla="*/ 84 w 463"/>
              <a:gd name="T29" fmla="*/ 59 h 259"/>
              <a:gd name="T30" fmla="*/ 92 w 463"/>
              <a:gd name="T31" fmla="*/ 64 h 259"/>
              <a:gd name="T32" fmla="*/ 99 w 463"/>
              <a:gd name="T33" fmla="*/ 57 h 259"/>
              <a:gd name="T34" fmla="*/ 112 w 463"/>
              <a:gd name="T35" fmla="*/ 48 h 259"/>
              <a:gd name="T36" fmla="*/ 110 w 463"/>
              <a:gd name="T37" fmla="*/ 41 h 259"/>
              <a:gd name="T38" fmla="*/ 121 w 463"/>
              <a:gd name="T39" fmla="*/ 30 h 259"/>
              <a:gd name="T40" fmla="*/ 129 w 463"/>
              <a:gd name="T41" fmla="*/ 25 h 259"/>
              <a:gd name="T42" fmla="*/ 138 w 463"/>
              <a:gd name="T43" fmla="*/ 8 h 259"/>
              <a:gd name="T44" fmla="*/ 163 w 463"/>
              <a:gd name="T45" fmla="*/ 0 h 259"/>
              <a:gd name="T46" fmla="*/ 167 w 463"/>
              <a:gd name="T47" fmla="*/ 10 h 259"/>
              <a:gd name="T48" fmla="*/ 176 w 463"/>
              <a:gd name="T49" fmla="*/ 26 h 259"/>
              <a:gd name="T50" fmla="*/ 201 w 463"/>
              <a:gd name="T51" fmla="*/ 44 h 259"/>
              <a:gd name="T52" fmla="*/ 211 w 463"/>
              <a:gd name="T53" fmla="*/ 56 h 259"/>
              <a:gd name="T54" fmla="*/ 230 w 463"/>
              <a:gd name="T55" fmla="*/ 65 h 259"/>
              <a:gd name="T56" fmla="*/ 254 w 463"/>
              <a:gd name="T57" fmla="*/ 71 h 259"/>
              <a:gd name="T58" fmla="*/ 282 w 463"/>
              <a:gd name="T59" fmla="*/ 76 h 259"/>
              <a:gd name="T60" fmla="*/ 295 w 463"/>
              <a:gd name="T61" fmla="*/ 86 h 259"/>
              <a:gd name="T62" fmla="*/ 303 w 463"/>
              <a:gd name="T63" fmla="*/ 101 h 259"/>
              <a:gd name="T64" fmla="*/ 314 w 463"/>
              <a:gd name="T65" fmla="*/ 116 h 259"/>
              <a:gd name="T66" fmla="*/ 321 w 463"/>
              <a:gd name="T67" fmla="*/ 140 h 259"/>
              <a:gd name="T68" fmla="*/ 312 w 463"/>
              <a:gd name="T69" fmla="*/ 169 h 259"/>
              <a:gd name="T70" fmla="*/ 292 w 463"/>
              <a:gd name="T71" fmla="*/ 207 h 259"/>
              <a:gd name="T72" fmla="*/ 297 w 463"/>
              <a:gd name="T73" fmla="*/ 235 h 259"/>
              <a:gd name="T74" fmla="*/ 313 w 463"/>
              <a:gd name="T75" fmla="*/ 251 h 259"/>
              <a:gd name="T76" fmla="*/ 320 w 463"/>
              <a:gd name="T77" fmla="*/ 254 h 259"/>
              <a:gd name="T78" fmla="*/ 325 w 463"/>
              <a:gd name="T79" fmla="*/ 259 h 259"/>
              <a:gd name="T80" fmla="*/ 333 w 463"/>
              <a:gd name="T81" fmla="*/ 241 h 259"/>
              <a:gd name="T82" fmla="*/ 336 w 463"/>
              <a:gd name="T83" fmla="*/ 215 h 259"/>
              <a:gd name="T84" fmla="*/ 337 w 463"/>
              <a:gd name="T85" fmla="*/ 205 h 259"/>
              <a:gd name="T86" fmla="*/ 335 w 463"/>
              <a:gd name="T87" fmla="*/ 192 h 259"/>
              <a:gd name="T88" fmla="*/ 339 w 463"/>
              <a:gd name="T89" fmla="*/ 169 h 259"/>
              <a:gd name="T90" fmla="*/ 355 w 463"/>
              <a:gd name="T91" fmla="*/ 168 h 259"/>
              <a:gd name="T92" fmla="*/ 370 w 463"/>
              <a:gd name="T93" fmla="*/ 142 h 259"/>
              <a:gd name="T94" fmla="*/ 381 w 463"/>
              <a:gd name="T95" fmla="*/ 136 h 259"/>
              <a:gd name="T96" fmla="*/ 391 w 463"/>
              <a:gd name="T97" fmla="*/ 127 h 259"/>
              <a:gd name="T98" fmla="*/ 392 w 463"/>
              <a:gd name="T99" fmla="*/ 104 h 259"/>
              <a:gd name="T100" fmla="*/ 395 w 463"/>
              <a:gd name="T101" fmla="*/ 89 h 259"/>
              <a:gd name="T102" fmla="*/ 381 w 463"/>
              <a:gd name="T103" fmla="*/ 71 h 259"/>
              <a:gd name="T104" fmla="*/ 396 w 463"/>
              <a:gd name="T105" fmla="*/ 68 h 259"/>
              <a:gd name="T106" fmla="*/ 444 w 463"/>
              <a:gd name="T107" fmla="*/ 85 h 259"/>
              <a:gd name="T108" fmla="*/ 463 w 463"/>
              <a:gd name="T109" fmla="*/ 70 h 259"/>
              <a:gd name="T110" fmla="*/ 458 w 463"/>
              <a:gd name="T111" fmla="*/ 50 h 259"/>
              <a:gd name="T112" fmla="*/ 453 w 463"/>
              <a:gd name="T113" fmla="*/ 40 h 259"/>
              <a:gd name="T114" fmla="*/ 448 w 463"/>
              <a:gd name="T115" fmla="*/ 34 h 259"/>
              <a:gd name="T116" fmla="*/ 444 w 463"/>
              <a:gd name="T117" fmla="*/ 23 h 25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463" h="259">
                <a:moveTo>
                  <a:pt x="5" y="215"/>
                </a:moveTo>
                <a:lnTo>
                  <a:pt x="6" y="214"/>
                </a:lnTo>
                <a:lnTo>
                  <a:pt x="3" y="214"/>
                </a:lnTo>
                <a:lnTo>
                  <a:pt x="3" y="213"/>
                </a:lnTo>
                <a:lnTo>
                  <a:pt x="3" y="211"/>
                </a:lnTo>
                <a:lnTo>
                  <a:pt x="3" y="210"/>
                </a:lnTo>
                <a:lnTo>
                  <a:pt x="5" y="207"/>
                </a:lnTo>
                <a:lnTo>
                  <a:pt x="5" y="206"/>
                </a:lnTo>
                <a:lnTo>
                  <a:pt x="5" y="203"/>
                </a:lnTo>
                <a:lnTo>
                  <a:pt x="5" y="202"/>
                </a:lnTo>
                <a:lnTo>
                  <a:pt x="5" y="200"/>
                </a:lnTo>
                <a:lnTo>
                  <a:pt x="7" y="199"/>
                </a:lnTo>
                <a:lnTo>
                  <a:pt x="5" y="196"/>
                </a:lnTo>
                <a:lnTo>
                  <a:pt x="5" y="195"/>
                </a:lnTo>
                <a:lnTo>
                  <a:pt x="6" y="188"/>
                </a:lnTo>
                <a:lnTo>
                  <a:pt x="6" y="187"/>
                </a:lnTo>
                <a:lnTo>
                  <a:pt x="6" y="185"/>
                </a:lnTo>
                <a:lnTo>
                  <a:pt x="5" y="183"/>
                </a:lnTo>
                <a:lnTo>
                  <a:pt x="3" y="183"/>
                </a:lnTo>
                <a:lnTo>
                  <a:pt x="0" y="181"/>
                </a:lnTo>
                <a:lnTo>
                  <a:pt x="0" y="179"/>
                </a:lnTo>
                <a:lnTo>
                  <a:pt x="2" y="179"/>
                </a:lnTo>
                <a:lnTo>
                  <a:pt x="3" y="177"/>
                </a:lnTo>
                <a:lnTo>
                  <a:pt x="9" y="170"/>
                </a:lnTo>
                <a:lnTo>
                  <a:pt x="11" y="161"/>
                </a:lnTo>
                <a:lnTo>
                  <a:pt x="10" y="161"/>
                </a:lnTo>
                <a:lnTo>
                  <a:pt x="9" y="158"/>
                </a:lnTo>
                <a:lnTo>
                  <a:pt x="7" y="151"/>
                </a:lnTo>
                <a:lnTo>
                  <a:pt x="5" y="150"/>
                </a:lnTo>
                <a:lnTo>
                  <a:pt x="2" y="150"/>
                </a:lnTo>
                <a:lnTo>
                  <a:pt x="0" y="147"/>
                </a:lnTo>
                <a:lnTo>
                  <a:pt x="3" y="142"/>
                </a:lnTo>
                <a:lnTo>
                  <a:pt x="5" y="138"/>
                </a:lnTo>
                <a:lnTo>
                  <a:pt x="7" y="132"/>
                </a:lnTo>
                <a:lnTo>
                  <a:pt x="9" y="131"/>
                </a:lnTo>
                <a:lnTo>
                  <a:pt x="13" y="131"/>
                </a:lnTo>
                <a:lnTo>
                  <a:pt x="17" y="128"/>
                </a:lnTo>
                <a:lnTo>
                  <a:pt x="18" y="125"/>
                </a:lnTo>
                <a:lnTo>
                  <a:pt x="20" y="125"/>
                </a:lnTo>
                <a:lnTo>
                  <a:pt x="20" y="123"/>
                </a:lnTo>
                <a:lnTo>
                  <a:pt x="20" y="120"/>
                </a:lnTo>
                <a:lnTo>
                  <a:pt x="20" y="120"/>
                </a:lnTo>
                <a:lnTo>
                  <a:pt x="21" y="119"/>
                </a:lnTo>
                <a:lnTo>
                  <a:pt x="21" y="113"/>
                </a:lnTo>
                <a:lnTo>
                  <a:pt x="24" y="112"/>
                </a:lnTo>
                <a:lnTo>
                  <a:pt x="24" y="109"/>
                </a:lnTo>
                <a:lnTo>
                  <a:pt x="25" y="109"/>
                </a:lnTo>
                <a:lnTo>
                  <a:pt x="25" y="108"/>
                </a:lnTo>
                <a:lnTo>
                  <a:pt x="25" y="104"/>
                </a:lnTo>
                <a:lnTo>
                  <a:pt x="24" y="104"/>
                </a:lnTo>
                <a:lnTo>
                  <a:pt x="25" y="102"/>
                </a:lnTo>
                <a:lnTo>
                  <a:pt x="26" y="102"/>
                </a:lnTo>
                <a:lnTo>
                  <a:pt x="36" y="90"/>
                </a:lnTo>
                <a:lnTo>
                  <a:pt x="36" y="83"/>
                </a:lnTo>
                <a:lnTo>
                  <a:pt x="37" y="80"/>
                </a:lnTo>
                <a:lnTo>
                  <a:pt x="36" y="78"/>
                </a:lnTo>
                <a:lnTo>
                  <a:pt x="37" y="74"/>
                </a:lnTo>
                <a:lnTo>
                  <a:pt x="39" y="72"/>
                </a:lnTo>
                <a:lnTo>
                  <a:pt x="39" y="68"/>
                </a:lnTo>
                <a:lnTo>
                  <a:pt x="39" y="67"/>
                </a:lnTo>
                <a:lnTo>
                  <a:pt x="41" y="65"/>
                </a:lnTo>
                <a:lnTo>
                  <a:pt x="44" y="64"/>
                </a:lnTo>
                <a:lnTo>
                  <a:pt x="47" y="64"/>
                </a:lnTo>
                <a:lnTo>
                  <a:pt x="56" y="57"/>
                </a:lnTo>
                <a:lnTo>
                  <a:pt x="56" y="56"/>
                </a:lnTo>
                <a:lnTo>
                  <a:pt x="60" y="61"/>
                </a:lnTo>
                <a:lnTo>
                  <a:pt x="66" y="56"/>
                </a:lnTo>
                <a:lnTo>
                  <a:pt x="73" y="55"/>
                </a:lnTo>
                <a:lnTo>
                  <a:pt x="74" y="60"/>
                </a:lnTo>
                <a:lnTo>
                  <a:pt x="76" y="61"/>
                </a:lnTo>
                <a:lnTo>
                  <a:pt x="77" y="61"/>
                </a:lnTo>
                <a:lnTo>
                  <a:pt x="78" y="61"/>
                </a:lnTo>
                <a:lnTo>
                  <a:pt x="81" y="60"/>
                </a:lnTo>
                <a:lnTo>
                  <a:pt x="82" y="59"/>
                </a:lnTo>
                <a:lnTo>
                  <a:pt x="84" y="59"/>
                </a:lnTo>
                <a:lnTo>
                  <a:pt x="85" y="59"/>
                </a:lnTo>
                <a:lnTo>
                  <a:pt x="85" y="59"/>
                </a:lnTo>
                <a:lnTo>
                  <a:pt x="89" y="63"/>
                </a:lnTo>
                <a:lnTo>
                  <a:pt x="91" y="64"/>
                </a:lnTo>
                <a:lnTo>
                  <a:pt x="92" y="64"/>
                </a:lnTo>
                <a:lnTo>
                  <a:pt x="93" y="63"/>
                </a:lnTo>
                <a:lnTo>
                  <a:pt x="95" y="61"/>
                </a:lnTo>
                <a:lnTo>
                  <a:pt x="96" y="61"/>
                </a:lnTo>
                <a:lnTo>
                  <a:pt x="97" y="60"/>
                </a:lnTo>
                <a:lnTo>
                  <a:pt x="99" y="57"/>
                </a:lnTo>
                <a:lnTo>
                  <a:pt x="101" y="56"/>
                </a:lnTo>
                <a:lnTo>
                  <a:pt x="107" y="50"/>
                </a:lnTo>
                <a:lnTo>
                  <a:pt x="111" y="49"/>
                </a:lnTo>
                <a:lnTo>
                  <a:pt x="112" y="49"/>
                </a:lnTo>
                <a:lnTo>
                  <a:pt x="112" y="48"/>
                </a:lnTo>
                <a:lnTo>
                  <a:pt x="114" y="46"/>
                </a:lnTo>
                <a:lnTo>
                  <a:pt x="111" y="45"/>
                </a:lnTo>
                <a:lnTo>
                  <a:pt x="111" y="44"/>
                </a:lnTo>
                <a:lnTo>
                  <a:pt x="110" y="42"/>
                </a:lnTo>
                <a:lnTo>
                  <a:pt x="110" y="41"/>
                </a:lnTo>
                <a:lnTo>
                  <a:pt x="110" y="40"/>
                </a:lnTo>
                <a:lnTo>
                  <a:pt x="111" y="40"/>
                </a:lnTo>
                <a:lnTo>
                  <a:pt x="112" y="38"/>
                </a:lnTo>
                <a:lnTo>
                  <a:pt x="116" y="38"/>
                </a:lnTo>
                <a:lnTo>
                  <a:pt x="121" y="30"/>
                </a:lnTo>
                <a:lnTo>
                  <a:pt x="121" y="29"/>
                </a:lnTo>
                <a:lnTo>
                  <a:pt x="123" y="27"/>
                </a:lnTo>
                <a:lnTo>
                  <a:pt x="125" y="27"/>
                </a:lnTo>
                <a:lnTo>
                  <a:pt x="129" y="26"/>
                </a:lnTo>
                <a:lnTo>
                  <a:pt x="129" y="25"/>
                </a:lnTo>
                <a:lnTo>
                  <a:pt x="130" y="15"/>
                </a:lnTo>
                <a:lnTo>
                  <a:pt x="131" y="15"/>
                </a:lnTo>
                <a:lnTo>
                  <a:pt x="131" y="14"/>
                </a:lnTo>
                <a:lnTo>
                  <a:pt x="134" y="11"/>
                </a:lnTo>
                <a:lnTo>
                  <a:pt x="138" y="8"/>
                </a:lnTo>
                <a:lnTo>
                  <a:pt x="140" y="8"/>
                </a:lnTo>
                <a:lnTo>
                  <a:pt x="142" y="8"/>
                </a:lnTo>
                <a:lnTo>
                  <a:pt x="146" y="11"/>
                </a:lnTo>
                <a:lnTo>
                  <a:pt x="151" y="7"/>
                </a:lnTo>
                <a:lnTo>
                  <a:pt x="163" y="0"/>
                </a:lnTo>
                <a:lnTo>
                  <a:pt x="163" y="1"/>
                </a:lnTo>
                <a:lnTo>
                  <a:pt x="164" y="1"/>
                </a:lnTo>
                <a:lnTo>
                  <a:pt x="164" y="3"/>
                </a:lnTo>
                <a:lnTo>
                  <a:pt x="167" y="7"/>
                </a:lnTo>
                <a:lnTo>
                  <a:pt x="167" y="10"/>
                </a:lnTo>
                <a:lnTo>
                  <a:pt x="170" y="16"/>
                </a:lnTo>
                <a:lnTo>
                  <a:pt x="171" y="19"/>
                </a:lnTo>
                <a:lnTo>
                  <a:pt x="174" y="23"/>
                </a:lnTo>
                <a:lnTo>
                  <a:pt x="175" y="25"/>
                </a:lnTo>
                <a:lnTo>
                  <a:pt x="176" y="26"/>
                </a:lnTo>
                <a:lnTo>
                  <a:pt x="181" y="30"/>
                </a:lnTo>
                <a:lnTo>
                  <a:pt x="185" y="35"/>
                </a:lnTo>
                <a:lnTo>
                  <a:pt x="189" y="38"/>
                </a:lnTo>
                <a:lnTo>
                  <a:pt x="191" y="40"/>
                </a:lnTo>
                <a:lnTo>
                  <a:pt x="201" y="44"/>
                </a:lnTo>
                <a:lnTo>
                  <a:pt x="202" y="44"/>
                </a:lnTo>
                <a:lnTo>
                  <a:pt x="205" y="45"/>
                </a:lnTo>
                <a:lnTo>
                  <a:pt x="211" y="46"/>
                </a:lnTo>
                <a:lnTo>
                  <a:pt x="211" y="50"/>
                </a:lnTo>
                <a:lnTo>
                  <a:pt x="211" y="56"/>
                </a:lnTo>
                <a:lnTo>
                  <a:pt x="216" y="61"/>
                </a:lnTo>
                <a:lnTo>
                  <a:pt x="219" y="63"/>
                </a:lnTo>
                <a:lnTo>
                  <a:pt x="223" y="64"/>
                </a:lnTo>
                <a:lnTo>
                  <a:pt x="227" y="64"/>
                </a:lnTo>
                <a:lnTo>
                  <a:pt x="230" y="65"/>
                </a:lnTo>
                <a:lnTo>
                  <a:pt x="239" y="67"/>
                </a:lnTo>
                <a:lnTo>
                  <a:pt x="242" y="68"/>
                </a:lnTo>
                <a:lnTo>
                  <a:pt x="243" y="68"/>
                </a:lnTo>
                <a:lnTo>
                  <a:pt x="247" y="70"/>
                </a:lnTo>
                <a:lnTo>
                  <a:pt x="254" y="71"/>
                </a:lnTo>
                <a:lnTo>
                  <a:pt x="258" y="71"/>
                </a:lnTo>
                <a:lnTo>
                  <a:pt x="268" y="74"/>
                </a:lnTo>
                <a:lnTo>
                  <a:pt x="271" y="74"/>
                </a:lnTo>
                <a:lnTo>
                  <a:pt x="279" y="76"/>
                </a:lnTo>
                <a:lnTo>
                  <a:pt x="282" y="76"/>
                </a:lnTo>
                <a:lnTo>
                  <a:pt x="290" y="78"/>
                </a:lnTo>
                <a:lnTo>
                  <a:pt x="291" y="79"/>
                </a:lnTo>
                <a:lnTo>
                  <a:pt x="292" y="79"/>
                </a:lnTo>
                <a:lnTo>
                  <a:pt x="294" y="83"/>
                </a:lnTo>
                <a:lnTo>
                  <a:pt x="295" y="86"/>
                </a:lnTo>
                <a:lnTo>
                  <a:pt x="297" y="89"/>
                </a:lnTo>
                <a:lnTo>
                  <a:pt x="299" y="93"/>
                </a:lnTo>
                <a:lnTo>
                  <a:pt x="301" y="95"/>
                </a:lnTo>
                <a:lnTo>
                  <a:pt x="302" y="98"/>
                </a:lnTo>
                <a:lnTo>
                  <a:pt x="303" y="101"/>
                </a:lnTo>
                <a:lnTo>
                  <a:pt x="306" y="104"/>
                </a:lnTo>
                <a:lnTo>
                  <a:pt x="309" y="106"/>
                </a:lnTo>
                <a:lnTo>
                  <a:pt x="312" y="112"/>
                </a:lnTo>
                <a:lnTo>
                  <a:pt x="314" y="115"/>
                </a:lnTo>
                <a:lnTo>
                  <a:pt x="314" y="116"/>
                </a:lnTo>
                <a:lnTo>
                  <a:pt x="316" y="120"/>
                </a:lnTo>
                <a:lnTo>
                  <a:pt x="320" y="127"/>
                </a:lnTo>
                <a:lnTo>
                  <a:pt x="324" y="131"/>
                </a:lnTo>
                <a:lnTo>
                  <a:pt x="321" y="139"/>
                </a:lnTo>
                <a:lnTo>
                  <a:pt x="321" y="140"/>
                </a:lnTo>
                <a:lnTo>
                  <a:pt x="320" y="145"/>
                </a:lnTo>
                <a:lnTo>
                  <a:pt x="317" y="154"/>
                </a:lnTo>
                <a:lnTo>
                  <a:pt x="314" y="164"/>
                </a:lnTo>
                <a:lnTo>
                  <a:pt x="312" y="169"/>
                </a:lnTo>
                <a:lnTo>
                  <a:pt x="312" y="169"/>
                </a:lnTo>
                <a:lnTo>
                  <a:pt x="307" y="176"/>
                </a:lnTo>
                <a:lnTo>
                  <a:pt x="303" y="185"/>
                </a:lnTo>
                <a:lnTo>
                  <a:pt x="299" y="195"/>
                </a:lnTo>
                <a:lnTo>
                  <a:pt x="297" y="200"/>
                </a:lnTo>
                <a:lnTo>
                  <a:pt x="292" y="207"/>
                </a:lnTo>
                <a:lnTo>
                  <a:pt x="294" y="211"/>
                </a:lnTo>
                <a:lnTo>
                  <a:pt x="295" y="217"/>
                </a:lnTo>
                <a:lnTo>
                  <a:pt x="297" y="221"/>
                </a:lnTo>
                <a:lnTo>
                  <a:pt x="297" y="225"/>
                </a:lnTo>
                <a:lnTo>
                  <a:pt x="297" y="235"/>
                </a:lnTo>
                <a:lnTo>
                  <a:pt x="298" y="237"/>
                </a:lnTo>
                <a:lnTo>
                  <a:pt x="302" y="243"/>
                </a:lnTo>
                <a:lnTo>
                  <a:pt x="305" y="245"/>
                </a:lnTo>
                <a:lnTo>
                  <a:pt x="307" y="247"/>
                </a:lnTo>
                <a:lnTo>
                  <a:pt x="313" y="251"/>
                </a:lnTo>
                <a:lnTo>
                  <a:pt x="314" y="251"/>
                </a:lnTo>
                <a:lnTo>
                  <a:pt x="316" y="252"/>
                </a:lnTo>
                <a:lnTo>
                  <a:pt x="317" y="252"/>
                </a:lnTo>
                <a:lnTo>
                  <a:pt x="318" y="254"/>
                </a:lnTo>
                <a:lnTo>
                  <a:pt x="320" y="254"/>
                </a:lnTo>
                <a:lnTo>
                  <a:pt x="320" y="255"/>
                </a:lnTo>
                <a:lnTo>
                  <a:pt x="322" y="255"/>
                </a:lnTo>
                <a:lnTo>
                  <a:pt x="322" y="256"/>
                </a:lnTo>
                <a:lnTo>
                  <a:pt x="324" y="256"/>
                </a:lnTo>
                <a:lnTo>
                  <a:pt x="325" y="259"/>
                </a:lnTo>
                <a:lnTo>
                  <a:pt x="327" y="258"/>
                </a:lnTo>
                <a:lnTo>
                  <a:pt x="328" y="252"/>
                </a:lnTo>
                <a:lnTo>
                  <a:pt x="328" y="250"/>
                </a:lnTo>
                <a:lnTo>
                  <a:pt x="332" y="243"/>
                </a:lnTo>
                <a:lnTo>
                  <a:pt x="333" y="241"/>
                </a:lnTo>
                <a:lnTo>
                  <a:pt x="337" y="228"/>
                </a:lnTo>
                <a:lnTo>
                  <a:pt x="337" y="226"/>
                </a:lnTo>
                <a:lnTo>
                  <a:pt x="336" y="221"/>
                </a:lnTo>
                <a:lnTo>
                  <a:pt x="337" y="217"/>
                </a:lnTo>
                <a:lnTo>
                  <a:pt x="336" y="215"/>
                </a:lnTo>
                <a:lnTo>
                  <a:pt x="337" y="213"/>
                </a:lnTo>
                <a:lnTo>
                  <a:pt x="337" y="210"/>
                </a:lnTo>
                <a:lnTo>
                  <a:pt x="339" y="210"/>
                </a:lnTo>
                <a:lnTo>
                  <a:pt x="337" y="206"/>
                </a:lnTo>
                <a:lnTo>
                  <a:pt x="337" y="205"/>
                </a:lnTo>
                <a:lnTo>
                  <a:pt x="337" y="202"/>
                </a:lnTo>
                <a:lnTo>
                  <a:pt x="337" y="202"/>
                </a:lnTo>
                <a:lnTo>
                  <a:pt x="337" y="196"/>
                </a:lnTo>
                <a:lnTo>
                  <a:pt x="337" y="194"/>
                </a:lnTo>
                <a:lnTo>
                  <a:pt x="335" y="192"/>
                </a:lnTo>
                <a:lnTo>
                  <a:pt x="333" y="192"/>
                </a:lnTo>
                <a:lnTo>
                  <a:pt x="332" y="190"/>
                </a:lnTo>
                <a:lnTo>
                  <a:pt x="331" y="179"/>
                </a:lnTo>
                <a:lnTo>
                  <a:pt x="335" y="175"/>
                </a:lnTo>
                <a:lnTo>
                  <a:pt x="339" y="169"/>
                </a:lnTo>
                <a:lnTo>
                  <a:pt x="342" y="170"/>
                </a:lnTo>
                <a:lnTo>
                  <a:pt x="347" y="169"/>
                </a:lnTo>
                <a:lnTo>
                  <a:pt x="350" y="166"/>
                </a:lnTo>
                <a:lnTo>
                  <a:pt x="351" y="169"/>
                </a:lnTo>
                <a:lnTo>
                  <a:pt x="355" y="168"/>
                </a:lnTo>
                <a:lnTo>
                  <a:pt x="363" y="153"/>
                </a:lnTo>
                <a:lnTo>
                  <a:pt x="363" y="150"/>
                </a:lnTo>
                <a:lnTo>
                  <a:pt x="365" y="147"/>
                </a:lnTo>
                <a:lnTo>
                  <a:pt x="365" y="145"/>
                </a:lnTo>
                <a:lnTo>
                  <a:pt x="370" y="142"/>
                </a:lnTo>
                <a:lnTo>
                  <a:pt x="370" y="139"/>
                </a:lnTo>
                <a:lnTo>
                  <a:pt x="374" y="135"/>
                </a:lnTo>
                <a:lnTo>
                  <a:pt x="376" y="134"/>
                </a:lnTo>
                <a:lnTo>
                  <a:pt x="380" y="134"/>
                </a:lnTo>
                <a:lnTo>
                  <a:pt x="381" y="136"/>
                </a:lnTo>
                <a:lnTo>
                  <a:pt x="382" y="136"/>
                </a:lnTo>
                <a:lnTo>
                  <a:pt x="384" y="136"/>
                </a:lnTo>
                <a:lnTo>
                  <a:pt x="388" y="132"/>
                </a:lnTo>
                <a:lnTo>
                  <a:pt x="389" y="132"/>
                </a:lnTo>
                <a:lnTo>
                  <a:pt x="391" y="127"/>
                </a:lnTo>
                <a:lnTo>
                  <a:pt x="395" y="116"/>
                </a:lnTo>
                <a:lnTo>
                  <a:pt x="393" y="112"/>
                </a:lnTo>
                <a:lnTo>
                  <a:pt x="393" y="106"/>
                </a:lnTo>
                <a:lnTo>
                  <a:pt x="392" y="104"/>
                </a:lnTo>
                <a:lnTo>
                  <a:pt x="392" y="104"/>
                </a:lnTo>
                <a:lnTo>
                  <a:pt x="393" y="102"/>
                </a:lnTo>
                <a:lnTo>
                  <a:pt x="396" y="97"/>
                </a:lnTo>
                <a:lnTo>
                  <a:pt x="396" y="94"/>
                </a:lnTo>
                <a:lnTo>
                  <a:pt x="396" y="93"/>
                </a:lnTo>
                <a:lnTo>
                  <a:pt x="395" y="89"/>
                </a:lnTo>
                <a:lnTo>
                  <a:pt x="393" y="86"/>
                </a:lnTo>
                <a:lnTo>
                  <a:pt x="391" y="80"/>
                </a:lnTo>
                <a:lnTo>
                  <a:pt x="389" y="79"/>
                </a:lnTo>
                <a:lnTo>
                  <a:pt x="385" y="71"/>
                </a:lnTo>
                <a:lnTo>
                  <a:pt x="381" y="71"/>
                </a:lnTo>
                <a:lnTo>
                  <a:pt x="380" y="68"/>
                </a:lnTo>
                <a:lnTo>
                  <a:pt x="382" y="67"/>
                </a:lnTo>
                <a:lnTo>
                  <a:pt x="385" y="64"/>
                </a:lnTo>
                <a:lnTo>
                  <a:pt x="393" y="67"/>
                </a:lnTo>
                <a:lnTo>
                  <a:pt x="396" y="68"/>
                </a:lnTo>
                <a:lnTo>
                  <a:pt x="408" y="74"/>
                </a:lnTo>
                <a:lnTo>
                  <a:pt x="414" y="78"/>
                </a:lnTo>
                <a:lnTo>
                  <a:pt x="426" y="89"/>
                </a:lnTo>
                <a:lnTo>
                  <a:pt x="436" y="86"/>
                </a:lnTo>
                <a:lnTo>
                  <a:pt x="444" y="85"/>
                </a:lnTo>
                <a:lnTo>
                  <a:pt x="445" y="85"/>
                </a:lnTo>
                <a:lnTo>
                  <a:pt x="447" y="85"/>
                </a:lnTo>
                <a:lnTo>
                  <a:pt x="455" y="85"/>
                </a:lnTo>
                <a:lnTo>
                  <a:pt x="463" y="72"/>
                </a:lnTo>
                <a:lnTo>
                  <a:pt x="463" y="70"/>
                </a:lnTo>
                <a:lnTo>
                  <a:pt x="463" y="68"/>
                </a:lnTo>
                <a:lnTo>
                  <a:pt x="460" y="64"/>
                </a:lnTo>
                <a:lnTo>
                  <a:pt x="462" y="63"/>
                </a:lnTo>
                <a:lnTo>
                  <a:pt x="460" y="55"/>
                </a:lnTo>
                <a:lnTo>
                  <a:pt x="458" y="50"/>
                </a:lnTo>
                <a:lnTo>
                  <a:pt x="455" y="45"/>
                </a:lnTo>
                <a:lnTo>
                  <a:pt x="455" y="42"/>
                </a:lnTo>
                <a:lnTo>
                  <a:pt x="456" y="44"/>
                </a:lnTo>
                <a:lnTo>
                  <a:pt x="455" y="41"/>
                </a:lnTo>
                <a:lnTo>
                  <a:pt x="453" y="40"/>
                </a:lnTo>
                <a:lnTo>
                  <a:pt x="453" y="41"/>
                </a:lnTo>
                <a:lnTo>
                  <a:pt x="451" y="38"/>
                </a:lnTo>
                <a:lnTo>
                  <a:pt x="449" y="38"/>
                </a:lnTo>
                <a:lnTo>
                  <a:pt x="447" y="35"/>
                </a:lnTo>
                <a:lnTo>
                  <a:pt x="448" y="34"/>
                </a:lnTo>
                <a:lnTo>
                  <a:pt x="447" y="29"/>
                </a:lnTo>
                <a:lnTo>
                  <a:pt x="445" y="29"/>
                </a:lnTo>
                <a:lnTo>
                  <a:pt x="445" y="25"/>
                </a:lnTo>
                <a:lnTo>
                  <a:pt x="444" y="26"/>
                </a:lnTo>
                <a:lnTo>
                  <a:pt x="444" y="23"/>
                </a:lnTo>
                <a:lnTo>
                  <a:pt x="443" y="23"/>
                </a:lnTo>
                <a:lnTo>
                  <a:pt x="441" y="22"/>
                </a:lnTo>
                <a:lnTo>
                  <a:pt x="438" y="19"/>
                </a:lnTo>
                <a:lnTo>
                  <a:pt x="438" y="18"/>
                </a:lnTo>
              </a:path>
            </a:pathLst>
          </a:custGeom>
          <a:noFill/>
          <a:ln w="7938" cap="flat">
            <a:solidFill>
              <a:srgbClr val="BCBEC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38" name="Freeform 801"/>
          <p:cNvSpPr>
            <a:spLocks/>
          </p:cNvSpPr>
          <p:nvPr/>
        </p:nvSpPr>
        <p:spPr bwMode="auto">
          <a:xfrm>
            <a:off x="4189413" y="739775"/>
            <a:ext cx="139700" cy="180975"/>
          </a:xfrm>
          <a:custGeom>
            <a:avLst/>
            <a:gdLst>
              <a:gd name="T0" fmla="*/ 5 w 64"/>
              <a:gd name="T1" fmla="*/ 70 h 83"/>
              <a:gd name="T2" fmla="*/ 16 w 64"/>
              <a:gd name="T3" fmla="*/ 79 h 83"/>
              <a:gd name="T4" fmla="*/ 34 w 64"/>
              <a:gd name="T5" fmla="*/ 83 h 83"/>
              <a:gd name="T6" fmla="*/ 50 w 64"/>
              <a:gd name="T7" fmla="*/ 80 h 83"/>
              <a:gd name="T8" fmla="*/ 60 w 64"/>
              <a:gd name="T9" fmla="*/ 71 h 83"/>
              <a:gd name="T10" fmla="*/ 64 w 64"/>
              <a:gd name="T11" fmla="*/ 59 h 83"/>
              <a:gd name="T12" fmla="*/ 61 w 64"/>
              <a:gd name="T13" fmla="*/ 47 h 83"/>
              <a:gd name="T14" fmla="*/ 50 w 64"/>
              <a:gd name="T15" fmla="*/ 39 h 83"/>
              <a:gd name="T16" fmla="*/ 33 w 64"/>
              <a:gd name="T17" fmla="*/ 34 h 83"/>
              <a:gd name="T18" fmla="*/ 17 w 64"/>
              <a:gd name="T19" fmla="*/ 28 h 83"/>
              <a:gd name="T20" fmla="*/ 13 w 64"/>
              <a:gd name="T21" fmla="*/ 21 h 83"/>
              <a:gd name="T22" fmla="*/ 18 w 64"/>
              <a:gd name="T23" fmla="*/ 12 h 83"/>
              <a:gd name="T24" fmla="*/ 32 w 64"/>
              <a:gd name="T25" fmla="*/ 9 h 83"/>
              <a:gd name="T26" fmla="*/ 46 w 64"/>
              <a:gd name="T27" fmla="*/ 13 h 83"/>
              <a:gd name="T28" fmla="*/ 52 w 64"/>
              <a:gd name="T29" fmla="*/ 24 h 83"/>
              <a:gd name="T30" fmla="*/ 62 w 64"/>
              <a:gd name="T31" fmla="*/ 24 h 83"/>
              <a:gd name="T32" fmla="*/ 58 w 64"/>
              <a:gd name="T33" fmla="*/ 11 h 83"/>
              <a:gd name="T34" fmla="*/ 47 w 64"/>
              <a:gd name="T35" fmla="*/ 2 h 83"/>
              <a:gd name="T36" fmla="*/ 32 w 64"/>
              <a:gd name="T37" fmla="*/ 0 h 83"/>
              <a:gd name="T38" fmla="*/ 17 w 64"/>
              <a:gd name="T39" fmla="*/ 2 h 83"/>
              <a:gd name="T40" fmla="*/ 7 w 64"/>
              <a:gd name="T41" fmla="*/ 10 h 83"/>
              <a:gd name="T42" fmla="*/ 3 w 64"/>
              <a:gd name="T43" fmla="*/ 22 h 83"/>
              <a:gd name="T44" fmla="*/ 6 w 64"/>
              <a:gd name="T45" fmla="*/ 32 h 83"/>
              <a:gd name="T46" fmla="*/ 15 w 64"/>
              <a:gd name="T47" fmla="*/ 39 h 83"/>
              <a:gd name="T48" fmla="*/ 30 w 64"/>
              <a:gd name="T49" fmla="*/ 44 h 83"/>
              <a:gd name="T50" fmla="*/ 44 w 64"/>
              <a:gd name="T51" fmla="*/ 48 h 83"/>
              <a:gd name="T52" fmla="*/ 52 w 64"/>
              <a:gd name="T53" fmla="*/ 53 h 83"/>
              <a:gd name="T54" fmla="*/ 54 w 64"/>
              <a:gd name="T55" fmla="*/ 59 h 83"/>
              <a:gd name="T56" fmla="*/ 52 w 64"/>
              <a:gd name="T57" fmla="*/ 66 h 83"/>
              <a:gd name="T58" fmla="*/ 45 w 64"/>
              <a:gd name="T59" fmla="*/ 71 h 83"/>
              <a:gd name="T60" fmla="*/ 34 w 64"/>
              <a:gd name="T61" fmla="*/ 73 h 83"/>
              <a:gd name="T62" fmla="*/ 22 w 64"/>
              <a:gd name="T63" fmla="*/ 71 h 83"/>
              <a:gd name="T64" fmla="*/ 14 w 64"/>
              <a:gd name="T65" fmla="*/ 64 h 83"/>
              <a:gd name="T66" fmla="*/ 10 w 64"/>
              <a:gd name="T67" fmla="*/ 55 h 83"/>
              <a:gd name="T68" fmla="*/ 0 w 64"/>
              <a:gd name="T69" fmla="*/ 55 h 83"/>
              <a:gd name="T70" fmla="*/ 5 w 64"/>
              <a:gd name="T71" fmla="*/ 70 h 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</a:cxnLst>
            <a:rect l="0" t="0" r="r" b="b"/>
            <a:pathLst>
              <a:path w="64" h="83">
                <a:moveTo>
                  <a:pt x="5" y="70"/>
                </a:moveTo>
                <a:cubicBezTo>
                  <a:pt x="7" y="74"/>
                  <a:pt x="11" y="77"/>
                  <a:pt x="16" y="79"/>
                </a:cubicBezTo>
                <a:cubicBezTo>
                  <a:pt x="21" y="82"/>
                  <a:pt x="27" y="83"/>
                  <a:pt x="34" y="83"/>
                </a:cubicBezTo>
                <a:cubicBezTo>
                  <a:pt x="40" y="83"/>
                  <a:pt x="45" y="82"/>
                  <a:pt x="50" y="80"/>
                </a:cubicBezTo>
                <a:cubicBezTo>
                  <a:pt x="55" y="77"/>
                  <a:pt x="58" y="74"/>
                  <a:pt x="60" y="71"/>
                </a:cubicBezTo>
                <a:cubicBezTo>
                  <a:pt x="63" y="67"/>
                  <a:pt x="64" y="63"/>
                  <a:pt x="64" y="59"/>
                </a:cubicBezTo>
                <a:cubicBezTo>
                  <a:pt x="64" y="54"/>
                  <a:pt x="63" y="50"/>
                  <a:pt x="61" y="47"/>
                </a:cubicBezTo>
                <a:cubicBezTo>
                  <a:pt x="59" y="44"/>
                  <a:pt x="55" y="41"/>
                  <a:pt x="50" y="39"/>
                </a:cubicBezTo>
                <a:cubicBezTo>
                  <a:pt x="47" y="37"/>
                  <a:pt x="41" y="36"/>
                  <a:pt x="33" y="34"/>
                </a:cubicBezTo>
                <a:cubicBezTo>
                  <a:pt x="24" y="32"/>
                  <a:pt x="19" y="30"/>
                  <a:pt x="17" y="28"/>
                </a:cubicBezTo>
                <a:cubicBezTo>
                  <a:pt x="15" y="26"/>
                  <a:pt x="13" y="24"/>
                  <a:pt x="13" y="21"/>
                </a:cubicBezTo>
                <a:cubicBezTo>
                  <a:pt x="13" y="18"/>
                  <a:pt x="15" y="15"/>
                  <a:pt x="18" y="12"/>
                </a:cubicBezTo>
                <a:cubicBezTo>
                  <a:pt x="21" y="10"/>
                  <a:pt x="26" y="9"/>
                  <a:pt x="32" y="9"/>
                </a:cubicBezTo>
                <a:cubicBezTo>
                  <a:pt x="38" y="9"/>
                  <a:pt x="43" y="10"/>
                  <a:pt x="46" y="13"/>
                </a:cubicBezTo>
                <a:cubicBezTo>
                  <a:pt x="49" y="15"/>
                  <a:pt x="51" y="19"/>
                  <a:pt x="52" y="24"/>
                </a:cubicBezTo>
                <a:cubicBezTo>
                  <a:pt x="62" y="24"/>
                  <a:pt x="62" y="24"/>
                  <a:pt x="62" y="24"/>
                </a:cubicBezTo>
                <a:cubicBezTo>
                  <a:pt x="62" y="19"/>
                  <a:pt x="60" y="15"/>
                  <a:pt x="58" y="11"/>
                </a:cubicBezTo>
                <a:cubicBezTo>
                  <a:pt x="55" y="7"/>
                  <a:pt x="52" y="4"/>
                  <a:pt x="47" y="2"/>
                </a:cubicBezTo>
                <a:cubicBezTo>
                  <a:pt x="43" y="0"/>
                  <a:pt x="37" y="0"/>
                  <a:pt x="32" y="0"/>
                </a:cubicBezTo>
                <a:cubicBezTo>
                  <a:pt x="26" y="0"/>
                  <a:pt x="21" y="0"/>
                  <a:pt x="17" y="2"/>
                </a:cubicBezTo>
                <a:cubicBezTo>
                  <a:pt x="12" y="4"/>
                  <a:pt x="9" y="7"/>
                  <a:pt x="7" y="10"/>
                </a:cubicBezTo>
                <a:cubicBezTo>
                  <a:pt x="4" y="14"/>
                  <a:pt x="3" y="18"/>
                  <a:pt x="3" y="22"/>
                </a:cubicBezTo>
                <a:cubicBezTo>
                  <a:pt x="3" y="25"/>
                  <a:pt x="4" y="29"/>
                  <a:pt x="6" y="32"/>
                </a:cubicBezTo>
                <a:cubicBezTo>
                  <a:pt x="8" y="35"/>
                  <a:pt x="11" y="37"/>
                  <a:pt x="15" y="39"/>
                </a:cubicBezTo>
                <a:cubicBezTo>
                  <a:pt x="18" y="41"/>
                  <a:pt x="23" y="42"/>
                  <a:pt x="30" y="44"/>
                </a:cubicBezTo>
                <a:cubicBezTo>
                  <a:pt x="38" y="46"/>
                  <a:pt x="42" y="47"/>
                  <a:pt x="44" y="48"/>
                </a:cubicBezTo>
                <a:cubicBezTo>
                  <a:pt x="48" y="49"/>
                  <a:pt x="50" y="51"/>
                  <a:pt x="52" y="53"/>
                </a:cubicBezTo>
                <a:cubicBezTo>
                  <a:pt x="53" y="55"/>
                  <a:pt x="54" y="57"/>
                  <a:pt x="54" y="59"/>
                </a:cubicBezTo>
                <a:cubicBezTo>
                  <a:pt x="54" y="62"/>
                  <a:pt x="53" y="64"/>
                  <a:pt x="52" y="66"/>
                </a:cubicBezTo>
                <a:cubicBezTo>
                  <a:pt x="50" y="68"/>
                  <a:pt x="48" y="70"/>
                  <a:pt x="45" y="71"/>
                </a:cubicBezTo>
                <a:cubicBezTo>
                  <a:pt x="42" y="73"/>
                  <a:pt x="38" y="73"/>
                  <a:pt x="34" y="73"/>
                </a:cubicBezTo>
                <a:cubicBezTo>
                  <a:pt x="29" y="73"/>
                  <a:pt x="25" y="72"/>
                  <a:pt x="22" y="71"/>
                </a:cubicBezTo>
                <a:cubicBezTo>
                  <a:pt x="18" y="69"/>
                  <a:pt x="15" y="67"/>
                  <a:pt x="14" y="64"/>
                </a:cubicBezTo>
                <a:cubicBezTo>
                  <a:pt x="12" y="62"/>
                  <a:pt x="11" y="59"/>
                  <a:pt x="10" y="55"/>
                </a:cubicBezTo>
                <a:cubicBezTo>
                  <a:pt x="0" y="55"/>
                  <a:pt x="0" y="55"/>
                  <a:pt x="0" y="55"/>
                </a:cubicBezTo>
                <a:cubicBezTo>
                  <a:pt x="0" y="61"/>
                  <a:pt x="2" y="66"/>
                  <a:pt x="5" y="70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39" name="Freeform 802"/>
          <p:cNvSpPr>
            <a:spLocks/>
          </p:cNvSpPr>
          <p:nvPr/>
        </p:nvSpPr>
        <p:spPr bwMode="auto">
          <a:xfrm>
            <a:off x="4359276" y="742950"/>
            <a:ext cx="103188" cy="173038"/>
          </a:xfrm>
          <a:custGeom>
            <a:avLst/>
            <a:gdLst>
              <a:gd name="T0" fmla="*/ 12 w 65"/>
              <a:gd name="T1" fmla="*/ 109 h 109"/>
              <a:gd name="T2" fmla="*/ 12 w 65"/>
              <a:gd name="T3" fmla="*/ 78 h 109"/>
              <a:gd name="T4" fmla="*/ 22 w 65"/>
              <a:gd name="T5" fmla="*/ 69 h 109"/>
              <a:gd name="T6" fmla="*/ 49 w 65"/>
              <a:gd name="T7" fmla="*/ 109 h 109"/>
              <a:gd name="T8" fmla="*/ 65 w 65"/>
              <a:gd name="T9" fmla="*/ 109 h 109"/>
              <a:gd name="T10" fmla="*/ 31 w 65"/>
              <a:gd name="T11" fmla="*/ 60 h 109"/>
              <a:gd name="T12" fmla="*/ 63 w 65"/>
              <a:gd name="T13" fmla="*/ 30 h 109"/>
              <a:gd name="T14" fmla="*/ 45 w 65"/>
              <a:gd name="T15" fmla="*/ 30 h 109"/>
              <a:gd name="T16" fmla="*/ 12 w 65"/>
              <a:gd name="T17" fmla="*/ 63 h 109"/>
              <a:gd name="T18" fmla="*/ 12 w 65"/>
              <a:gd name="T19" fmla="*/ 0 h 109"/>
              <a:gd name="T20" fmla="*/ 0 w 65"/>
              <a:gd name="T21" fmla="*/ 0 h 109"/>
              <a:gd name="T22" fmla="*/ 0 w 65"/>
              <a:gd name="T23" fmla="*/ 109 h 109"/>
              <a:gd name="T24" fmla="*/ 12 w 65"/>
              <a:gd name="T25" fmla="*/ 109 h 109"/>
              <a:gd name="T26" fmla="*/ 12 w 65"/>
              <a:gd name="T27" fmla="*/ 109 h 10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65" h="109">
                <a:moveTo>
                  <a:pt x="12" y="109"/>
                </a:moveTo>
                <a:lnTo>
                  <a:pt x="12" y="78"/>
                </a:lnTo>
                <a:lnTo>
                  <a:pt x="22" y="69"/>
                </a:lnTo>
                <a:lnTo>
                  <a:pt x="49" y="109"/>
                </a:lnTo>
                <a:lnTo>
                  <a:pt x="65" y="109"/>
                </a:lnTo>
                <a:lnTo>
                  <a:pt x="31" y="60"/>
                </a:lnTo>
                <a:lnTo>
                  <a:pt x="63" y="30"/>
                </a:lnTo>
                <a:lnTo>
                  <a:pt x="45" y="30"/>
                </a:lnTo>
                <a:lnTo>
                  <a:pt x="12" y="63"/>
                </a:lnTo>
                <a:lnTo>
                  <a:pt x="12" y="0"/>
                </a:lnTo>
                <a:lnTo>
                  <a:pt x="0" y="0"/>
                </a:lnTo>
                <a:lnTo>
                  <a:pt x="0" y="109"/>
                </a:lnTo>
                <a:lnTo>
                  <a:pt x="12" y="109"/>
                </a:lnTo>
                <a:lnTo>
                  <a:pt x="12" y="109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40" name="Freeform 803"/>
          <p:cNvSpPr>
            <a:spLocks noEditPoints="1"/>
          </p:cNvSpPr>
          <p:nvPr/>
        </p:nvSpPr>
        <p:spPr bwMode="auto">
          <a:xfrm>
            <a:off x="4471988" y="787400"/>
            <a:ext cx="119063" cy="133350"/>
          </a:xfrm>
          <a:custGeom>
            <a:avLst/>
            <a:gdLst>
              <a:gd name="T0" fmla="*/ 7 w 55"/>
              <a:gd name="T1" fmla="*/ 53 h 61"/>
              <a:gd name="T2" fmla="*/ 27 w 55"/>
              <a:gd name="T3" fmla="*/ 61 h 61"/>
              <a:gd name="T4" fmla="*/ 41 w 55"/>
              <a:gd name="T5" fmla="*/ 57 h 61"/>
              <a:gd name="T6" fmla="*/ 51 w 55"/>
              <a:gd name="T7" fmla="*/ 47 h 61"/>
              <a:gd name="T8" fmla="*/ 55 w 55"/>
              <a:gd name="T9" fmla="*/ 29 h 61"/>
              <a:gd name="T10" fmla="*/ 47 w 55"/>
              <a:gd name="T11" fmla="*/ 8 h 61"/>
              <a:gd name="T12" fmla="*/ 27 w 55"/>
              <a:gd name="T13" fmla="*/ 0 h 61"/>
              <a:gd name="T14" fmla="*/ 9 w 55"/>
              <a:gd name="T15" fmla="*/ 6 h 61"/>
              <a:gd name="T16" fmla="*/ 0 w 55"/>
              <a:gd name="T17" fmla="*/ 30 h 61"/>
              <a:gd name="T18" fmla="*/ 7 w 55"/>
              <a:gd name="T19" fmla="*/ 53 h 61"/>
              <a:gd name="T20" fmla="*/ 15 w 55"/>
              <a:gd name="T21" fmla="*/ 13 h 61"/>
              <a:gd name="T22" fmla="*/ 27 w 55"/>
              <a:gd name="T23" fmla="*/ 8 h 61"/>
              <a:gd name="T24" fmla="*/ 39 w 55"/>
              <a:gd name="T25" fmla="*/ 13 h 61"/>
              <a:gd name="T26" fmla="*/ 44 w 55"/>
              <a:gd name="T27" fmla="*/ 30 h 61"/>
              <a:gd name="T28" fmla="*/ 39 w 55"/>
              <a:gd name="T29" fmla="*/ 47 h 61"/>
              <a:gd name="T30" fmla="*/ 27 w 55"/>
              <a:gd name="T31" fmla="*/ 52 h 61"/>
              <a:gd name="T32" fmla="*/ 15 w 55"/>
              <a:gd name="T33" fmla="*/ 47 h 61"/>
              <a:gd name="T34" fmla="*/ 10 w 55"/>
              <a:gd name="T35" fmla="*/ 30 h 61"/>
              <a:gd name="T36" fmla="*/ 15 w 55"/>
              <a:gd name="T37" fmla="*/ 13 h 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55" h="61">
                <a:moveTo>
                  <a:pt x="7" y="53"/>
                </a:moveTo>
                <a:cubicBezTo>
                  <a:pt x="13" y="58"/>
                  <a:pt x="19" y="61"/>
                  <a:pt x="27" y="61"/>
                </a:cubicBezTo>
                <a:cubicBezTo>
                  <a:pt x="32" y="61"/>
                  <a:pt x="37" y="59"/>
                  <a:pt x="41" y="57"/>
                </a:cubicBezTo>
                <a:cubicBezTo>
                  <a:pt x="46" y="55"/>
                  <a:pt x="49" y="51"/>
                  <a:pt x="51" y="47"/>
                </a:cubicBezTo>
                <a:cubicBezTo>
                  <a:pt x="53" y="43"/>
                  <a:pt x="55" y="37"/>
                  <a:pt x="55" y="29"/>
                </a:cubicBezTo>
                <a:cubicBezTo>
                  <a:pt x="55" y="20"/>
                  <a:pt x="52" y="13"/>
                  <a:pt x="47" y="8"/>
                </a:cubicBezTo>
                <a:cubicBezTo>
                  <a:pt x="42" y="2"/>
                  <a:pt x="35" y="0"/>
                  <a:pt x="27" y="0"/>
                </a:cubicBezTo>
                <a:cubicBezTo>
                  <a:pt x="20" y="0"/>
                  <a:pt x="14" y="2"/>
                  <a:pt x="9" y="6"/>
                </a:cubicBezTo>
                <a:cubicBezTo>
                  <a:pt x="3" y="11"/>
                  <a:pt x="0" y="19"/>
                  <a:pt x="0" y="30"/>
                </a:cubicBezTo>
                <a:cubicBezTo>
                  <a:pt x="0" y="40"/>
                  <a:pt x="2" y="48"/>
                  <a:pt x="7" y="53"/>
                </a:cubicBezTo>
                <a:close/>
                <a:moveTo>
                  <a:pt x="15" y="13"/>
                </a:moveTo>
                <a:cubicBezTo>
                  <a:pt x="18" y="10"/>
                  <a:pt x="22" y="8"/>
                  <a:pt x="27" y="8"/>
                </a:cubicBezTo>
                <a:cubicBezTo>
                  <a:pt x="32" y="8"/>
                  <a:pt x="36" y="10"/>
                  <a:pt x="39" y="13"/>
                </a:cubicBezTo>
                <a:cubicBezTo>
                  <a:pt x="43" y="17"/>
                  <a:pt x="44" y="23"/>
                  <a:pt x="44" y="30"/>
                </a:cubicBezTo>
                <a:cubicBezTo>
                  <a:pt x="44" y="37"/>
                  <a:pt x="43" y="43"/>
                  <a:pt x="39" y="47"/>
                </a:cubicBezTo>
                <a:cubicBezTo>
                  <a:pt x="36" y="51"/>
                  <a:pt x="32" y="52"/>
                  <a:pt x="27" y="52"/>
                </a:cubicBezTo>
                <a:cubicBezTo>
                  <a:pt x="22" y="52"/>
                  <a:pt x="18" y="51"/>
                  <a:pt x="15" y="47"/>
                </a:cubicBezTo>
                <a:cubicBezTo>
                  <a:pt x="12" y="43"/>
                  <a:pt x="10" y="38"/>
                  <a:pt x="10" y="30"/>
                </a:cubicBezTo>
                <a:cubicBezTo>
                  <a:pt x="10" y="23"/>
                  <a:pt x="12" y="17"/>
                  <a:pt x="15" y="13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41" name="Freeform 804"/>
          <p:cNvSpPr>
            <a:spLocks noEditPoints="1"/>
          </p:cNvSpPr>
          <p:nvPr/>
        </p:nvSpPr>
        <p:spPr bwMode="auto">
          <a:xfrm>
            <a:off x="4605338" y="787400"/>
            <a:ext cx="112713" cy="180975"/>
          </a:xfrm>
          <a:custGeom>
            <a:avLst/>
            <a:gdLst>
              <a:gd name="T0" fmla="*/ 8 w 52"/>
              <a:gd name="T1" fmla="*/ 78 h 83"/>
              <a:gd name="T2" fmla="*/ 25 w 52"/>
              <a:gd name="T3" fmla="*/ 83 h 83"/>
              <a:gd name="T4" fmla="*/ 40 w 52"/>
              <a:gd name="T5" fmla="*/ 80 h 83"/>
              <a:gd name="T6" fmla="*/ 49 w 52"/>
              <a:gd name="T7" fmla="*/ 71 h 83"/>
              <a:gd name="T8" fmla="*/ 52 w 52"/>
              <a:gd name="T9" fmla="*/ 51 h 83"/>
              <a:gd name="T10" fmla="*/ 52 w 52"/>
              <a:gd name="T11" fmla="*/ 1 h 83"/>
              <a:gd name="T12" fmla="*/ 43 w 52"/>
              <a:gd name="T13" fmla="*/ 1 h 83"/>
              <a:gd name="T14" fmla="*/ 43 w 52"/>
              <a:gd name="T15" fmla="*/ 8 h 83"/>
              <a:gd name="T16" fmla="*/ 26 w 52"/>
              <a:gd name="T17" fmla="*/ 0 h 83"/>
              <a:gd name="T18" fmla="*/ 12 w 52"/>
              <a:gd name="T19" fmla="*/ 4 h 83"/>
              <a:gd name="T20" fmla="*/ 3 w 52"/>
              <a:gd name="T21" fmla="*/ 14 h 83"/>
              <a:gd name="T22" fmla="*/ 0 w 52"/>
              <a:gd name="T23" fmla="*/ 30 h 83"/>
              <a:gd name="T24" fmla="*/ 7 w 52"/>
              <a:gd name="T25" fmla="*/ 51 h 83"/>
              <a:gd name="T26" fmla="*/ 25 w 52"/>
              <a:gd name="T27" fmla="*/ 59 h 83"/>
              <a:gd name="T28" fmla="*/ 42 w 52"/>
              <a:gd name="T29" fmla="*/ 52 h 83"/>
              <a:gd name="T30" fmla="*/ 41 w 52"/>
              <a:gd name="T31" fmla="*/ 64 h 83"/>
              <a:gd name="T32" fmla="*/ 36 w 52"/>
              <a:gd name="T33" fmla="*/ 72 h 83"/>
              <a:gd name="T34" fmla="*/ 25 w 52"/>
              <a:gd name="T35" fmla="*/ 75 h 83"/>
              <a:gd name="T36" fmla="*/ 15 w 52"/>
              <a:gd name="T37" fmla="*/ 72 h 83"/>
              <a:gd name="T38" fmla="*/ 12 w 52"/>
              <a:gd name="T39" fmla="*/ 66 h 83"/>
              <a:gd name="T40" fmla="*/ 2 w 52"/>
              <a:gd name="T41" fmla="*/ 64 h 83"/>
              <a:gd name="T42" fmla="*/ 8 w 52"/>
              <a:gd name="T43" fmla="*/ 78 h 83"/>
              <a:gd name="T44" fmla="*/ 15 w 52"/>
              <a:gd name="T45" fmla="*/ 13 h 83"/>
              <a:gd name="T46" fmla="*/ 26 w 52"/>
              <a:gd name="T47" fmla="*/ 8 h 83"/>
              <a:gd name="T48" fmla="*/ 38 w 52"/>
              <a:gd name="T49" fmla="*/ 13 h 83"/>
              <a:gd name="T50" fmla="*/ 42 w 52"/>
              <a:gd name="T51" fmla="*/ 29 h 83"/>
              <a:gd name="T52" fmla="*/ 38 w 52"/>
              <a:gd name="T53" fmla="*/ 46 h 83"/>
              <a:gd name="T54" fmla="*/ 26 w 52"/>
              <a:gd name="T55" fmla="*/ 51 h 83"/>
              <a:gd name="T56" fmla="*/ 15 w 52"/>
              <a:gd name="T57" fmla="*/ 46 h 83"/>
              <a:gd name="T58" fmla="*/ 10 w 52"/>
              <a:gd name="T59" fmla="*/ 29 h 83"/>
              <a:gd name="T60" fmla="*/ 15 w 52"/>
              <a:gd name="T61" fmla="*/ 13 h 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</a:cxnLst>
            <a:rect l="0" t="0" r="r" b="b"/>
            <a:pathLst>
              <a:path w="52" h="83">
                <a:moveTo>
                  <a:pt x="8" y="78"/>
                </a:moveTo>
                <a:cubicBezTo>
                  <a:pt x="13" y="81"/>
                  <a:pt x="18" y="83"/>
                  <a:pt x="25" y="83"/>
                </a:cubicBezTo>
                <a:cubicBezTo>
                  <a:pt x="31" y="83"/>
                  <a:pt x="36" y="82"/>
                  <a:pt x="40" y="80"/>
                </a:cubicBezTo>
                <a:cubicBezTo>
                  <a:pt x="44" y="77"/>
                  <a:pt x="47" y="74"/>
                  <a:pt x="49" y="71"/>
                </a:cubicBezTo>
                <a:cubicBezTo>
                  <a:pt x="51" y="67"/>
                  <a:pt x="52" y="60"/>
                  <a:pt x="52" y="51"/>
                </a:cubicBezTo>
                <a:cubicBezTo>
                  <a:pt x="52" y="1"/>
                  <a:pt x="52" y="1"/>
                  <a:pt x="52" y="1"/>
                </a:cubicBezTo>
                <a:cubicBezTo>
                  <a:pt x="43" y="1"/>
                  <a:pt x="43" y="1"/>
                  <a:pt x="43" y="1"/>
                </a:cubicBezTo>
                <a:cubicBezTo>
                  <a:pt x="43" y="8"/>
                  <a:pt x="43" y="8"/>
                  <a:pt x="43" y="8"/>
                </a:cubicBezTo>
                <a:cubicBezTo>
                  <a:pt x="38" y="3"/>
                  <a:pt x="32" y="0"/>
                  <a:pt x="26" y="0"/>
                </a:cubicBezTo>
                <a:cubicBezTo>
                  <a:pt x="20" y="0"/>
                  <a:pt x="16" y="1"/>
                  <a:pt x="12" y="4"/>
                </a:cubicBezTo>
                <a:cubicBezTo>
                  <a:pt x="8" y="6"/>
                  <a:pt x="5" y="10"/>
                  <a:pt x="3" y="14"/>
                </a:cubicBezTo>
                <a:cubicBezTo>
                  <a:pt x="1" y="19"/>
                  <a:pt x="0" y="24"/>
                  <a:pt x="0" y="30"/>
                </a:cubicBezTo>
                <a:cubicBezTo>
                  <a:pt x="0" y="38"/>
                  <a:pt x="2" y="45"/>
                  <a:pt x="7" y="51"/>
                </a:cubicBezTo>
                <a:cubicBezTo>
                  <a:pt x="11" y="56"/>
                  <a:pt x="17" y="59"/>
                  <a:pt x="25" y="59"/>
                </a:cubicBezTo>
                <a:cubicBezTo>
                  <a:pt x="32" y="59"/>
                  <a:pt x="37" y="57"/>
                  <a:pt x="42" y="52"/>
                </a:cubicBezTo>
                <a:cubicBezTo>
                  <a:pt x="42" y="58"/>
                  <a:pt x="41" y="62"/>
                  <a:pt x="41" y="64"/>
                </a:cubicBezTo>
                <a:cubicBezTo>
                  <a:pt x="40" y="68"/>
                  <a:pt x="38" y="70"/>
                  <a:pt x="36" y="72"/>
                </a:cubicBezTo>
                <a:cubicBezTo>
                  <a:pt x="33" y="74"/>
                  <a:pt x="30" y="75"/>
                  <a:pt x="25" y="75"/>
                </a:cubicBezTo>
                <a:cubicBezTo>
                  <a:pt x="21" y="75"/>
                  <a:pt x="18" y="74"/>
                  <a:pt x="15" y="72"/>
                </a:cubicBezTo>
                <a:cubicBezTo>
                  <a:pt x="13" y="71"/>
                  <a:pt x="12" y="68"/>
                  <a:pt x="12" y="66"/>
                </a:cubicBezTo>
                <a:cubicBezTo>
                  <a:pt x="2" y="64"/>
                  <a:pt x="2" y="64"/>
                  <a:pt x="2" y="64"/>
                </a:cubicBezTo>
                <a:cubicBezTo>
                  <a:pt x="2" y="70"/>
                  <a:pt x="4" y="75"/>
                  <a:pt x="8" y="78"/>
                </a:cubicBezTo>
                <a:close/>
                <a:moveTo>
                  <a:pt x="15" y="13"/>
                </a:moveTo>
                <a:cubicBezTo>
                  <a:pt x="18" y="10"/>
                  <a:pt x="22" y="8"/>
                  <a:pt x="26" y="8"/>
                </a:cubicBezTo>
                <a:cubicBezTo>
                  <a:pt x="31" y="8"/>
                  <a:pt x="35" y="10"/>
                  <a:pt x="38" y="13"/>
                </a:cubicBezTo>
                <a:cubicBezTo>
                  <a:pt x="41" y="17"/>
                  <a:pt x="42" y="22"/>
                  <a:pt x="42" y="29"/>
                </a:cubicBezTo>
                <a:cubicBezTo>
                  <a:pt x="42" y="37"/>
                  <a:pt x="41" y="42"/>
                  <a:pt x="38" y="46"/>
                </a:cubicBezTo>
                <a:cubicBezTo>
                  <a:pt x="35" y="49"/>
                  <a:pt x="31" y="51"/>
                  <a:pt x="26" y="51"/>
                </a:cubicBezTo>
                <a:cubicBezTo>
                  <a:pt x="22" y="51"/>
                  <a:pt x="18" y="49"/>
                  <a:pt x="15" y="46"/>
                </a:cubicBezTo>
                <a:cubicBezTo>
                  <a:pt x="12" y="42"/>
                  <a:pt x="10" y="37"/>
                  <a:pt x="10" y="29"/>
                </a:cubicBezTo>
                <a:cubicBezTo>
                  <a:pt x="10" y="22"/>
                  <a:pt x="12" y="17"/>
                  <a:pt x="15" y="13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42" name="Freeform 805"/>
          <p:cNvSpPr>
            <a:spLocks noEditPoints="1"/>
          </p:cNvSpPr>
          <p:nvPr/>
        </p:nvSpPr>
        <p:spPr bwMode="auto">
          <a:xfrm>
            <a:off x="4810126" y="787400"/>
            <a:ext cx="119063" cy="133350"/>
          </a:xfrm>
          <a:custGeom>
            <a:avLst/>
            <a:gdLst>
              <a:gd name="T0" fmla="*/ 8 w 55"/>
              <a:gd name="T1" fmla="*/ 53 h 61"/>
              <a:gd name="T2" fmla="*/ 27 w 55"/>
              <a:gd name="T3" fmla="*/ 61 h 61"/>
              <a:gd name="T4" fmla="*/ 41 w 55"/>
              <a:gd name="T5" fmla="*/ 57 h 61"/>
              <a:gd name="T6" fmla="*/ 51 w 55"/>
              <a:gd name="T7" fmla="*/ 47 h 61"/>
              <a:gd name="T8" fmla="*/ 55 w 55"/>
              <a:gd name="T9" fmla="*/ 29 h 61"/>
              <a:gd name="T10" fmla="*/ 47 w 55"/>
              <a:gd name="T11" fmla="*/ 8 h 61"/>
              <a:gd name="T12" fmla="*/ 27 w 55"/>
              <a:gd name="T13" fmla="*/ 0 h 61"/>
              <a:gd name="T14" fmla="*/ 9 w 55"/>
              <a:gd name="T15" fmla="*/ 6 h 61"/>
              <a:gd name="T16" fmla="*/ 0 w 55"/>
              <a:gd name="T17" fmla="*/ 30 h 61"/>
              <a:gd name="T18" fmla="*/ 8 w 55"/>
              <a:gd name="T19" fmla="*/ 53 h 61"/>
              <a:gd name="T20" fmla="*/ 15 w 55"/>
              <a:gd name="T21" fmla="*/ 13 h 61"/>
              <a:gd name="T22" fmla="*/ 27 w 55"/>
              <a:gd name="T23" fmla="*/ 8 h 61"/>
              <a:gd name="T24" fmla="*/ 40 w 55"/>
              <a:gd name="T25" fmla="*/ 13 h 61"/>
              <a:gd name="T26" fmla="*/ 45 w 55"/>
              <a:gd name="T27" fmla="*/ 30 h 61"/>
              <a:gd name="T28" fmla="*/ 40 w 55"/>
              <a:gd name="T29" fmla="*/ 47 h 61"/>
              <a:gd name="T30" fmla="*/ 27 w 55"/>
              <a:gd name="T31" fmla="*/ 52 h 61"/>
              <a:gd name="T32" fmla="*/ 15 w 55"/>
              <a:gd name="T33" fmla="*/ 47 h 61"/>
              <a:gd name="T34" fmla="*/ 10 w 55"/>
              <a:gd name="T35" fmla="*/ 30 h 61"/>
              <a:gd name="T36" fmla="*/ 15 w 55"/>
              <a:gd name="T37" fmla="*/ 13 h 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55" h="61">
                <a:moveTo>
                  <a:pt x="8" y="53"/>
                </a:moveTo>
                <a:cubicBezTo>
                  <a:pt x="13" y="58"/>
                  <a:pt x="19" y="61"/>
                  <a:pt x="27" y="61"/>
                </a:cubicBezTo>
                <a:cubicBezTo>
                  <a:pt x="32" y="61"/>
                  <a:pt x="37" y="59"/>
                  <a:pt x="41" y="57"/>
                </a:cubicBezTo>
                <a:cubicBezTo>
                  <a:pt x="46" y="55"/>
                  <a:pt x="49" y="51"/>
                  <a:pt x="51" y="47"/>
                </a:cubicBezTo>
                <a:cubicBezTo>
                  <a:pt x="54" y="43"/>
                  <a:pt x="55" y="37"/>
                  <a:pt x="55" y="29"/>
                </a:cubicBezTo>
                <a:cubicBezTo>
                  <a:pt x="55" y="20"/>
                  <a:pt x="52" y="13"/>
                  <a:pt x="47" y="8"/>
                </a:cubicBezTo>
                <a:cubicBezTo>
                  <a:pt x="42" y="2"/>
                  <a:pt x="35" y="0"/>
                  <a:pt x="27" y="0"/>
                </a:cubicBezTo>
                <a:cubicBezTo>
                  <a:pt x="20" y="0"/>
                  <a:pt x="14" y="2"/>
                  <a:pt x="9" y="6"/>
                </a:cubicBezTo>
                <a:cubicBezTo>
                  <a:pt x="3" y="11"/>
                  <a:pt x="0" y="19"/>
                  <a:pt x="0" y="30"/>
                </a:cubicBezTo>
                <a:cubicBezTo>
                  <a:pt x="0" y="40"/>
                  <a:pt x="3" y="48"/>
                  <a:pt x="8" y="53"/>
                </a:cubicBezTo>
                <a:close/>
                <a:moveTo>
                  <a:pt x="15" y="13"/>
                </a:moveTo>
                <a:cubicBezTo>
                  <a:pt x="18" y="10"/>
                  <a:pt x="22" y="8"/>
                  <a:pt x="27" y="8"/>
                </a:cubicBezTo>
                <a:cubicBezTo>
                  <a:pt x="32" y="8"/>
                  <a:pt x="36" y="10"/>
                  <a:pt x="40" y="13"/>
                </a:cubicBezTo>
                <a:cubicBezTo>
                  <a:pt x="43" y="17"/>
                  <a:pt x="45" y="23"/>
                  <a:pt x="45" y="30"/>
                </a:cubicBezTo>
                <a:cubicBezTo>
                  <a:pt x="45" y="37"/>
                  <a:pt x="43" y="43"/>
                  <a:pt x="40" y="47"/>
                </a:cubicBezTo>
                <a:cubicBezTo>
                  <a:pt x="36" y="51"/>
                  <a:pt x="32" y="52"/>
                  <a:pt x="27" y="52"/>
                </a:cubicBezTo>
                <a:cubicBezTo>
                  <a:pt x="22" y="52"/>
                  <a:pt x="18" y="51"/>
                  <a:pt x="15" y="47"/>
                </a:cubicBezTo>
                <a:cubicBezTo>
                  <a:pt x="12" y="43"/>
                  <a:pt x="10" y="38"/>
                  <a:pt x="10" y="30"/>
                </a:cubicBezTo>
                <a:cubicBezTo>
                  <a:pt x="10" y="23"/>
                  <a:pt x="12" y="17"/>
                  <a:pt x="15" y="13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43" name="Freeform 806"/>
          <p:cNvSpPr>
            <a:spLocks noEditPoints="1"/>
          </p:cNvSpPr>
          <p:nvPr/>
        </p:nvSpPr>
        <p:spPr bwMode="auto">
          <a:xfrm>
            <a:off x="4943476" y="787400"/>
            <a:ext cx="112713" cy="180975"/>
          </a:xfrm>
          <a:custGeom>
            <a:avLst/>
            <a:gdLst>
              <a:gd name="T0" fmla="*/ 9 w 52"/>
              <a:gd name="T1" fmla="*/ 78 h 83"/>
              <a:gd name="T2" fmla="*/ 25 w 52"/>
              <a:gd name="T3" fmla="*/ 83 h 83"/>
              <a:gd name="T4" fmla="*/ 40 w 52"/>
              <a:gd name="T5" fmla="*/ 80 h 83"/>
              <a:gd name="T6" fmla="*/ 49 w 52"/>
              <a:gd name="T7" fmla="*/ 71 h 83"/>
              <a:gd name="T8" fmla="*/ 52 w 52"/>
              <a:gd name="T9" fmla="*/ 51 h 83"/>
              <a:gd name="T10" fmla="*/ 52 w 52"/>
              <a:gd name="T11" fmla="*/ 1 h 83"/>
              <a:gd name="T12" fmla="*/ 43 w 52"/>
              <a:gd name="T13" fmla="*/ 1 h 83"/>
              <a:gd name="T14" fmla="*/ 43 w 52"/>
              <a:gd name="T15" fmla="*/ 8 h 83"/>
              <a:gd name="T16" fmla="*/ 26 w 52"/>
              <a:gd name="T17" fmla="*/ 0 h 83"/>
              <a:gd name="T18" fmla="*/ 12 w 52"/>
              <a:gd name="T19" fmla="*/ 4 h 83"/>
              <a:gd name="T20" fmla="*/ 3 w 52"/>
              <a:gd name="T21" fmla="*/ 14 h 83"/>
              <a:gd name="T22" fmla="*/ 0 w 52"/>
              <a:gd name="T23" fmla="*/ 30 h 83"/>
              <a:gd name="T24" fmla="*/ 7 w 52"/>
              <a:gd name="T25" fmla="*/ 51 h 83"/>
              <a:gd name="T26" fmla="*/ 26 w 52"/>
              <a:gd name="T27" fmla="*/ 59 h 83"/>
              <a:gd name="T28" fmla="*/ 42 w 52"/>
              <a:gd name="T29" fmla="*/ 52 h 83"/>
              <a:gd name="T30" fmla="*/ 41 w 52"/>
              <a:gd name="T31" fmla="*/ 64 h 83"/>
              <a:gd name="T32" fmla="*/ 36 w 52"/>
              <a:gd name="T33" fmla="*/ 72 h 83"/>
              <a:gd name="T34" fmla="*/ 25 w 52"/>
              <a:gd name="T35" fmla="*/ 75 h 83"/>
              <a:gd name="T36" fmla="*/ 15 w 52"/>
              <a:gd name="T37" fmla="*/ 72 h 83"/>
              <a:gd name="T38" fmla="*/ 12 w 52"/>
              <a:gd name="T39" fmla="*/ 66 h 83"/>
              <a:gd name="T40" fmla="*/ 2 w 52"/>
              <a:gd name="T41" fmla="*/ 64 h 83"/>
              <a:gd name="T42" fmla="*/ 9 w 52"/>
              <a:gd name="T43" fmla="*/ 78 h 83"/>
              <a:gd name="T44" fmla="*/ 15 w 52"/>
              <a:gd name="T45" fmla="*/ 13 h 83"/>
              <a:gd name="T46" fmla="*/ 26 w 52"/>
              <a:gd name="T47" fmla="*/ 8 h 83"/>
              <a:gd name="T48" fmla="*/ 38 w 52"/>
              <a:gd name="T49" fmla="*/ 13 h 83"/>
              <a:gd name="T50" fmla="*/ 43 w 52"/>
              <a:gd name="T51" fmla="*/ 29 h 83"/>
              <a:gd name="T52" fmla="*/ 38 w 52"/>
              <a:gd name="T53" fmla="*/ 46 h 83"/>
              <a:gd name="T54" fmla="*/ 27 w 52"/>
              <a:gd name="T55" fmla="*/ 51 h 83"/>
              <a:gd name="T56" fmla="*/ 15 w 52"/>
              <a:gd name="T57" fmla="*/ 46 h 83"/>
              <a:gd name="T58" fmla="*/ 11 w 52"/>
              <a:gd name="T59" fmla="*/ 29 h 83"/>
              <a:gd name="T60" fmla="*/ 15 w 52"/>
              <a:gd name="T61" fmla="*/ 13 h 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</a:cxnLst>
            <a:rect l="0" t="0" r="r" b="b"/>
            <a:pathLst>
              <a:path w="52" h="83">
                <a:moveTo>
                  <a:pt x="9" y="78"/>
                </a:moveTo>
                <a:cubicBezTo>
                  <a:pt x="13" y="81"/>
                  <a:pt x="19" y="83"/>
                  <a:pt x="25" y="83"/>
                </a:cubicBezTo>
                <a:cubicBezTo>
                  <a:pt x="31" y="83"/>
                  <a:pt x="36" y="82"/>
                  <a:pt x="40" y="80"/>
                </a:cubicBezTo>
                <a:cubicBezTo>
                  <a:pt x="44" y="77"/>
                  <a:pt x="47" y="74"/>
                  <a:pt x="49" y="71"/>
                </a:cubicBezTo>
                <a:cubicBezTo>
                  <a:pt x="51" y="67"/>
                  <a:pt x="52" y="60"/>
                  <a:pt x="52" y="51"/>
                </a:cubicBezTo>
                <a:cubicBezTo>
                  <a:pt x="52" y="1"/>
                  <a:pt x="52" y="1"/>
                  <a:pt x="52" y="1"/>
                </a:cubicBezTo>
                <a:cubicBezTo>
                  <a:pt x="43" y="1"/>
                  <a:pt x="43" y="1"/>
                  <a:pt x="43" y="1"/>
                </a:cubicBezTo>
                <a:cubicBezTo>
                  <a:pt x="43" y="8"/>
                  <a:pt x="43" y="8"/>
                  <a:pt x="43" y="8"/>
                </a:cubicBezTo>
                <a:cubicBezTo>
                  <a:pt x="38" y="3"/>
                  <a:pt x="33" y="0"/>
                  <a:pt x="26" y="0"/>
                </a:cubicBezTo>
                <a:cubicBezTo>
                  <a:pt x="21" y="0"/>
                  <a:pt x="16" y="1"/>
                  <a:pt x="12" y="4"/>
                </a:cubicBezTo>
                <a:cubicBezTo>
                  <a:pt x="8" y="6"/>
                  <a:pt x="5" y="10"/>
                  <a:pt x="3" y="14"/>
                </a:cubicBezTo>
                <a:cubicBezTo>
                  <a:pt x="1" y="19"/>
                  <a:pt x="0" y="24"/>
                  <a:pt x="0" y="30"/>
                </a:cubicBezTo>
                <a:cubicBezTo>
                  <a:pt x="0" y="38"/>
                  <a:pt x="3" y="45"/>
                  <a:pt x="7" y="51"/>
                </a:cubicBezTo>
                <a:cubicBezTo>
                  <a:pt x="11" y="56"/>
                  <a:pt x="18" y="59"/>
                  <a:pt x="26" y="59"/>
                </a:cubicBezTo>
                <a:cubicBezTo>
                  <a:pt x="32" y="59"/>
                  <a:pt x="37" y="57"/>
                  <a:pt x="42" y="52"/>
                </a:cubicBezTo>
                <a:cubicBezTo>
                  <a:pt x="42" y="58"/>
                  <a:pt x="42" y="62"/>
                  <a:pt x="41" y="64"/>
                </a:cubicBezTo>
                <a:cubicBezTo>
                  <a:pt x="40" y="68"/>
                  <a:pt x="38" y="70"/>
                  <a:pt x="36" y="72"/>
                </a:cubicBezTo>
                <a:cubicBezTo>
                  <a:pt x="33" y="74"/>
                  <a:pt x="30" y="75"/>
                  <a:pt x="25" y="75"/>
                </a:cubicBezTo>
                <a:cubicBezTo>
                  <a:pt x="21" y="75"/>
                  <a:pt x="18" y="74"/>
                  <a:pt x="15" y="72"/>
                </a:cubicBezTo>
                <a:cubicBezTo>
                  <a:pt x="14" y="71"/>
                  <a:pt x="12" y="68"/>
                  <a:pt x="12" y="66"/>
                </a:cubicBezTo>
                <a:cubicBezTo>
                  <a:pt x="2" y="64"/>
                  <a:pt x="2" y="64"/>
                  <a:pt x="2" y="64"/>
                </a:cubicBezTo>
                <a:cubicBezTo>
                  <a:pt x="2" y="70"/>
                  <a:pt x="4" y="75"/>
                  <a:pt x="9" y="78"/>
                </a:cubicBezTo>
                <a:close/>
                <a:moveTo>
                  <a:pt x="15" y="13"/>
                </a:moveTo>
                <a:cubicBezTo>
                  <a:pt x="18" y="10"/>
                  <a:pt x="22" y="8"/>
                  <a:pt x="26" y="8"/>
                </a:cubicBezTo>
                <a:cubicBezTo>
                  <a:pt x="31" y="8"/>
                  <a:pt x="35" y="10"/>
                  <a:pt x="38" y="13"/>
                </a:cubicBezTo>
                <a:cubicBezTo>
                  <a:pt x="41" y="17"/>
                  <a:pt x="43" y="22"/>
                  <a:pt x="43" y="29"/>
                </a:cubicBezTo>
                <a:cubicBezTo>
                  <a:pt x="43" y="37"/>
                  <a:pt x="41" y="42"/>
                  <a:pt x="38" y="46"/>
                </a:cubicBezTo>
                <a:cubicBezTo>
                  <a:pt x="35" y="49"/>
                  <a:pt x="31" y="51"/>
                  <a:pt x="27" y="51"/>
                </a:cubicBezTo>
                <a:cubicBezTo>
                  <a:pt x="22" y="51"/>
                  <a:pt x="18" y="49"/>
                  <a:pt x="15" y="46"/>
                </a:cubicBezTo>
                <a:cubicBezTo>
                  <a:pt x="12" y="42"/>
                  <a:pt x="11" y="37"/>
                  <a:pt x="11" y="29"/>
                </a:cubicBezTo>
                <a:cubicBezTo>
                  <a:pt x="11" y="22"/>
                  <a:pt x="12" y="17"/>
                  <a:pt x="15" y="13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44" name="Freeform 807"/>
          <p:cNvSpPr>
            <a:spLocks/>
          </p:cNvSpPr>
          <p:nvPr/>
        </p:nvSpPr>
        <p:spPr bwMode="auto">
          <a:xfrm>
            <a:off x="5143501" y="790575"/>
            <a:ext cx="114300" cy="125413"/>
          </a:xfrm>
          <a:custGeom>
            <a:avLst/>
            <a:gdLst>
              <a:gd name="T0" fmla="*/ 31 w 53"/>
              <a:gd name="T1" fmla="*/ 58 h 58"/>
              <a:gd name="T2" fmla="*/ 53 w 53"/>
              <a:gd name="T3" fmla="*/ 0 h 58"/>
              <a:gd name="T4" fmla="*/ 43 w 53"/>
              <a:gd name="T5" fmla="*/ 0 h 58"/>
              <a:gd name="T6" fmla="*/ 30 w 53"/>
              <a:gd name="T7" fmla="*/ 36 h 58"/>
              <a:gd name="T8" fmla="*/ 27 w 53"/>
              <a:gd name="T9" fmla="*/ 47 h 58"/>
              <a:gd name="T10" fmla="*/ 23 w 53"/>
              <a:gd name="T11" fmla="*/ 35 h 58"/>
              <a:gd name="T12" fmla="*/ 10 w 53"/>
              <a:gd name="T13" fmla="*/ 0 h 58"/>
              <a:gd name="T14" fmla="*/ 0 w 53"/>
              <a:gd name="T15" fmla="*/ 0 h 58"/>
              <a:gd name="T16" fmla="*/ 22 w 53"/>
              <a:gd name="T17" fmla="*/ 58 h 58"/>
              <a:gd name="T18" fmla="*/ 31 w 53"/>
              <a:gd name="T19" fmla="*/ 58 h 5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53" h="58">
                <a:moveTo>
                  <a:pt x="31" y="58"/>
                </a:moveTo>
                <a:cubicBezTo>
                  <a:pt x="53" y="0"/>
                  <a:pt x="53" y="0"/>
                  <a:pt x="53" y="0"/>
                </a:cubicBezTo>
                <a:cubicBezTo>
                  <a:pt x="43" y="0"/>
                  <a:pt x="43" y="0"/>
                  <a:pt x="43" y="0"/>
                </a:cubicBezTo>
                <a:cubicBezTo>
                  <a:pt x="30" y="36"/>
                  <a:pt x="30" y="36"/>
                  <a:pt x="30" y="36"/>
                </a:cubicBezTo>
                <a:cubicBezTo>
                  <a:pt x="29" y="40"/>
                  <a:pt x="27" y="44"/>
                  <a:pt x="27" y="47"/>
                </a:cubicBezTo>
                <a:cubicBezTo>
                  <a:pt x="25" y="43"/>
                  <a:pt x="24" y="39"/>
                  <a:pt x="23" y="35"/>
                </a:cubicBezTo>
                <a:cubicBezTo>
                  <a:pt x="10" y="0"/>
                  <a:pt x="10" y="0"/>
                  <a:pt x="10" y="0"/>
                </a:cubicBezTo>
                <a:cubicBezTo>
                  <a:pt x="0" y="0"/>
                  <a:pt x="0" y="0"/>
                  <a:pt x="0" y="0"/>
                </a:cubicBezTo>
                <a:cubicBezTo>
                  <a:pt x="22" y="58"/>
                  <a:pt x="22" y="58"/>
                  <a:pt x="22" y="58"/>
                </a:cubicBezTo>
                <a:cubicBezTo>
                  <a:pt x="31" y="58"/>
                  <a:pt x="31" y="58"/>
                  <a:pt x="31" y="58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" name="Freeform 809"/>
          <p:cNvSpPr>
            <a:spLocks noEditPoints="1"/>
          </p:cNvSpPr>
          <p:nvPr/>
        </p:nvSpPr>
        <p:spPr bwMode="auto">
          <a:xfrm>
            <a:off x="5270500" y="787400"/>
            <a:ext cx="114300" cy="133350"/>
          </a:xfrm>
          <a:custGeom>
            <a:avLst/>
            <a:gdLst>
              <a:gd name="T0" fmla="*/ 43 w 53"/>
              <a:gd name="T1" fmla="*/ 59 h 61"/>
              <a:gd name="T2" fmla="*/ 53 w 53"/>
              <a:gd name="T3" fmla="*/ 59 h 61"/>
              <a:gd name="T4" fmla="*/ 51 w 53"/>
              <a:gd name="T5" fmla="*/ 52 h 61"/>
              <a:gd name="T6" fmla="*/ 50 w 53"/>
              <a:gd name="T7" fmla="*/ 35 h 61"/>
              <a:gd name="T8" fmla="*/ 50 w 53"/>
              <a:gd name="T9" fmla="*/ 22 h 61"/>
              <a:gd name="T10" fmla="*/ 50 w 53"/>
              <a:gd name="T11" fmla="*/ 13 h 61"/>
              <a:gd name="T12" fmla="*/ 47 w 53"/>
              <a:gd name="T13" fmla="*/ 6 h 61"/>
              <a:gd name="T14" fmla="*/ 40 w 53"/>
              <a:gd name="T15" fmla="*/ 1 h 61"/>
              <a:gd name="T16" fmla="*/ 28 w 53"/>
              <a:gd name="T17" fmla="*/ 0 h 61"/>
              <a:gd name="T18" fmla="*/ 14 w 53"/>
              <a:gd name="T19" fmla="*/ 2 h 61"/>
              <a:gd name="T20" fmla="*/ 6 w 53"/>
              <a:gd name="T21" fmla="*/ 8 h 61"/>
              <a:gd name="T22" fmla="*/ 1 w 53"/>
              <a:gd name="T23" fmla="*/ 18 h 61"/>
              <a:gd name="T24" fmla="*/ 11 w 53"/>
              <a:gd name="T25" fmla="*/ 19 h 61"/>
              <a:gd name="T26" fmla="*/ 16 w 53"/>
              <a:gd name="T27" fmla="*/ 10 h 61"/>
              <a:gd name="T28" fmla="*/ 26 w 53"/>
              <a:gd name="T29" fmla="*/ 8 h 61"/>
              <a:gd name="T30" fmla="*/ 38 w 53"/>
              <a:gd name="T31" fmla="*/ 11 h 61"/>
              <a:gd name="T32" fmla="*/ 40 w 53"/>
              <a:gd name="T33" fmla="*/ 20 h 61"/>
              <a:gd name="T34" fmla="*/ 40 w 53"/>
              <a:gd name="T35" fmla="*/ 22 h 61"/>
              <a:gd name="T36" fmla="*/ 23 w 53"/>
              <a:gd name="T37" fmla="*/ 26 h 61"/>
              <a:gd name="T38" fmla="*/ 14 w 53"/>
              <a:gd name="T39" fmla="*/ 27 h 61"/>
              <a:gd name="T40" fmla="*/ 7 w 53"/>
              <a:gd name="T41" fmla="*/ 30 h 61"/>
              <a:gd name="T42" fmla="*/ 2 w 53"/>
              <a:gd name="T43" fmla="*/ 36 h 61"/>
              <a:gd name="T44" fmla="*/ 0 w 53"/>
              <a:gd name="T45" fmla="*/ 44 h 61"/>
              <a:gd name="T46" fmla="*/ 5 w 53"/>
              <a:gd name="T47" fmla="*/ 56 h 61"/>
              <a:gd name="T48" fmla="*/ 20 w 53"/>
              <a:gd name="T49" fmla="*/ 61 h 61"/>
              <a:gd name="T50" fmla="*/ 31 w 53"/>
              <a:gd name="T51" fmla="*/ 59 h 61"/>
              <a:gd name="T52" fmla="*/ 41 w 53"/>
              <a:gd name="T53" fmla="*/ 52 h 61"/>
              <a:gd name="T54" fmla="*/ 43 w 53"/>
              <a:gd name="T55" fmla="*/ 59 h 61"/>
              <a:gd name="T56" fmla="*/ 43 w 53"/>
              <a:gd name="T57" fmla="*/ 59 h 61"/>
              <a:gd name="T58" fmla="*/ 40 w 53"/>
              <a:gd name="T59" fmla="*/ 34 h 61"/>
              <a:gd name="T60" fmla="*/ 39 w 53"/>
              <a:gd name="T61" fmla="*/ 44 h 61"/>
              <a:gd name="T62" fmla="*/ 32 w 53"/>
              <a:gd name="T63" fmla="*/ 50 h 61"/>
              <a:gd name="T64" fmla="*/ 22 w 53"/>
              <a:gd name="T65" fmla="*/ 53 h 61"/>
              <a:gd name="T66" fmla="*/ 13 w 53"/>
              <a:gd name="T67" fmla="*/ 50 h 61"/>
              <a:gd name="T68" fmla="*/ 10 w 53"/>
              <a:gd name="T69" fmla="*/ 44 h 61"/>
              <a:gd name="T70" fmla="*/ 12 w 53"/>
              <a:gd name="T71" fmla="*/ 39 h 61"/>
              <a:gd name="T72" fmla="*/ 16 w 53"/>
              <a:gd name="T73" fmla="*/ 36 h 61"/>
              <a:gd name="T74" fmla="*/ 24 w 53"/>
              <a:gd name="T75" fmla="*/ 34 h 61"/>
              <a:gd name="T76" fmla="*/ 40 w 53"/>
              <a:gd name="T77" fmla="*/ 30 h 61"/>
              <a:gd name="T78" fmla="*/ 40 w 53"/>
              <a:gd name="T79" fmla="*/ 34 h 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</a:cxnLst>
            <a:rect l="0" t="0" r="r" b="b"/>
            <a:pathLst>
              <a:path w="53" h="61">
                <a:moveTo>
                  <a:pt x="43" y="59"/>
                </a:moveTo>
                <a:cubicBezTo>
                  <a:pt x="53" y="59"/>
                  <a:pt x="53" y="59"/>
                  <a:pt x="53" y="59"/>
                </a:cubicBezTo>
                <a:cubicBezTo>
                  <a:pt x="52" y="57"/>
                  <a:pt x="51" y="55"/>
                  <a:pt x="51" y="52"/>
                </a:cubicBezTo>
                <a:cubicBezTo>
                  <a:pt x="50" y="50"/>
                  <a:pt x="50" y="44"/>
                  <a:pt x="50" y="35"/>
                </a:cubicBezTo>
                <a:cubicBezTo>
                  <a:pt x="50" y="22"/>
                  <a:pt x="50" y="22"/>
                  <a:pt x="50" y="22"/>
                </a:cubicBezTo>
                <a:cubicBezTo>
                  <a:pt x="50" y="17"/>
                  <a:pt x="50" y="14"/>
                  <a:pt x="50" y="13"/>
                </a:cubicBezTo>
                <a:cubicBezTo>
                  <a:pt x="49" y="10"/>
                  <a:pt x="48" y="8"/>
                  <a:pt x="47" y="6"/>
                </a:cubicBezTo>
                <a:cubicBezTo>
                  <a:pt x="45" y="4"/>
                  <a:pt x="43" y="3"/>
                  <a:pt x="40" y="1"/>
                </a:cubicBezTo>
                <a:cubicBezTo>
                  <a:pt x="37" y="0"/>
                  <a:pt x="33" y="0"/>
                  <a:pt x="28" y="0"/>
                </a:cubicBezTo>
                <a:cubicBezTo>
                  <a:pt x="23" y="0"/>
                  <a:pt x="18" y="0"/>
                  <a:pt x="14" y="2"/>
                </a:cubicBezTo>
                <a:cubicBezTo>
                  <a:pt x="11" y="3"/>
                  <a:pt x="8" y="5"/>
                  <a:pt x="6" y="8"/>
                </a:cubicBezTo>
                <a:cubicBezTo>
                  <a:pt x="4" y="10"/>
                  <a:pt x="2" y="14"/>
                  <a:pt x="1" y="18"/>
                </a:cubicBezTo>
                <a:cubicBezTo>
                  <a:pt x="11" y="19"/>
                  <a:pt x="11" y="19"/>
                  <a:pt x="11" y="19"/>
                </a:cubicBezTo>
                <a:cubicBezTo>
                  <a:pt x="12" y="15"/>
                  <a:pt x="14" y="12"/>
                  <a:pt x="16" y="10"/>
                </a:cubicBezTo>
                <a:cubicBezTo>
                  <a:pt x="18" y="9"/>
                  <a:pt x="22" y="8"/>
                  <a:pt x="26" y="8"/>
                </a:cubicBezTo>
                <a:cubicBezTo>
                  <a:pt x="31" y="8"/>
                  <a:pt x="35" y="9"/>
                  <a:pt x="38" y="11"/>
                </a:cubicBezTo>
                <a:cubicBezTo>
                  <a:pt x="39" y="13"/>
                  <a:pt x="40" y="16"/>
                  <a:pt x="40" y="20"/>
                </a:cubicBezTo>
                <a:cubicBezTo>
                  <a:pt x="40" y="20"/>
                  <a:pt x="40" y="21"/>
                  <a:pt x="40" y="22"/>
                </a:cubicBezTo>
                <a:cubicBezTo>
                  <a:pt x="36" y="24"/>
                  <a:pt x="31" y="25"/>
                  <a:pt x="23" y="26"/>
                </a:cubicBezTo>
                <a:cubicBezTo>
                  <a:pt x="19" y="26"/>
                  <a:pt x="16" y="27"/>
                  <a:pt x="14" y="27"/>
                </a:cubicBezTo>
                <a:cubicBezTo>
                  <a:pt x="11" y="28"/>
                  <a:pt x="9" y="29"/>
                  <a:pt x="7" y="30"/>
                </a:cubicBezTo>
                <a:cubicBezTo>
                  <a:pt x="5" y="32"/>
                  <a:pt x="3" y="34"/>
                  <a:pt x="2" y="36"/>
                </a:cubicBezTo>
                <a:cubicBezTo>
                  <a:pt x="0" y="38"/>
                  <a:pt x="0" y="41"/>
                  <a:pt x="0" y="44"/>
                </a:cubicBezTo>
                <a:cubicBezTo>
                  <a:pt x="0" y="49"/>
                  <a:pt x="1" y="53"/>
                  <a:pt x="5" y="56"/>
                </a:cubicBezTo>
                <a:cubicBezTo>
                  <a:pt x="8" y="59"/>
                  <a:pt x="13" y="61"/>
                  <a:pt x="20" y="61"/>
                </a:cubicBezTo>
                <a:cubicBezTo>
                  <a:pt x="24" y="61"/>
                  <a:pt x="27" y="60"/>
                  <a:pt x="31" y="59"/>
                </a:cubicBezTo>
                <a:cubicBezTo>
                  <a:pt x="34" y="57"/>
                  <a:pt x="37" y="55"/>
                  <a:pt x="41" y="52"/>
                </a:cubicBezTo>
                <a:cubicBezTo>
                  <a:pt x="41" y="55"/>
                  <a:pt x="42" y="57"/>
                  <a:pt x="43" y="59"/>
                </a:cubicBezTo>
                <a:cubicBezTo>
                  <a:pt x="43" y="59"/>
                  <a:pt x="43" y="59"/>
                  <a:pt x="43" y="59"/>
                </a:cubicBezTo>
                <a:close/>
                <a:moveTo>
                  <a:pt x="40" y="34"/>
                </a:moveTo>
                <a:cubicBezTo>
                  <a:pt x="40" y="38"/>
                  <a:pt x="40" y="41"/>
                  <a:pt x="39" y="44"/>
                </a:cubicBezTo>
                <a:cubicBezTo>
                  <a:pt x="37" y="46"/>
                  <a:pt x="35" y="49"/>
                  <a:pt x="32" y="50"/>
                </a:cubicBezTo>
                <a:cubicBezTo>
                  <a:pt x="29" y="52"/>
                  <a:pt x="26" y="53"/>
                  <a:pt x="22" y="53"/>
                </a:cubicBezTo>
                <a:cubicBezTo>
                  <a:pt x="18" y="53"/>
                  <a:pt x="15" y="52"/>
                  <a:pt x="13" y="50"/>
                </a:cubicBezTo>
                <a:cubicBezTo>
                  <a:pt x="11" y="48"/>
                  <a:pt x="10" y="46"/>
                  <a:pt x="10" y="44"/>
                </a:cubicBezTo>
                <a:cubicBezTo>
                  <a:pt x="10" y="42"/>
                  <a:pt x="11" y="40"/>
                  <a:pt x="12" y="39"/>
                </a:cubicBezTo>
                <a:cubicBezTo>
                  <a:pt x="13" y="38"/>
                  <a:pt x="14" y="36"/>
                  <a:pt x="16" y="36"/>
                </a:cubicBezTo>
                <a:cubicBezTo>
                  <a:pt x="17" y="35"/>
                  <a:pt x="20" y="34"/>
                  <a:pt x="24" y="34"/>
                </a:cubicBezTo>
                <a:cubicBezTo>
                  <a:pt x="31" y="33"/>
                  <a:pt x="37" y="32"/>
                  <a:pt x="40" y="30"/>
                </a:cubicBezTo>
                <a:cubicBezTo>
                  <a:pt x="40" y="34"/>
                  <a:pt x="40" y="34"/>
                  <a:pt x="40" y="34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" name="Freeform 810"/>
          <p:cNvSpPr>
            <a:spLocks/>
          </p:cNvSpPr>
          <p:nvPr/>
        </p:nvSpPr>
        <p:spPr bwMode="auto">
          <a:xfrm>
            <a:off x="5413375" y="787400"/>
            <a:ext cx="101600" cy="128588"/>
          </a:xfrm>
          <a:custGeom>
            <a:avLst/>
            <a:gdLst>
              <a:gd name="T0" fmla="*/ 9 w 47"/>
              <a:gd name="T1" fmla="*/ 59 h 59"/>
              <a:gd name="T2" fmla="*/ 9 w 47"/>
              <a:gd name="T3" fmla="*/ 27 h 59"/>
              <a:gd name="T4" fmla="*/ 14 w 47"/>
              <a:gd name="T5" fmla="*/ 12 h 59"/>
              <a:gd name="T6" fmla="*/ 25 w 47"/>
              <a:gd name="T7" fmla="*/ 8 h 59"/>
              <a:gd name="T8" fmla="*/ 32 w 47"/>
              <a:gd name="T9" fmla="*/ 10 h 59"/>
              <a:gd name="T10" fmla="*/ 36 w 47"/>
              <a:gd name="T11" fmla="*/ 15 h 59"/>
              <a:gd name="T12" fmla="*/ 37 w 47"/>
              <a:gd name="T13" fmla="*/ 24 h 59"/>
              <a:gd name="T14" fmla="*/ 37 w 47"/>
              <a:gd name="T15" fmla="*/ 59 h 59"/>
              <a:gd name="T16" fmla="*/ 47 w 47"/>
              <a:gd name="T17" fmla="*/ 59 h 59"/>
              <a:gd name="T18" fmla="*/ 47 w 47"/>
              <a:gd name="T19" fmla="*/ 23 h 59"/>
              <a:gd name="T20" fmla="*/ 46 w 47"/>
              <a:gd name="T21" fmla="*/ 14 h 59"/>
              <a:gd name="T22" fmla="*/ 43 w 47"/>
              <a:gd name="T23" fmla="*/ 7 h 59"/>
              <a:gd name="T24" fmla="*/ 37 w 47"/>
              <a:gd name="T25" fmla="*/ 2 h 59"/>
              <a:gd name="T26" fmla="*/ 27 w 47"/>
              <a:gd name="T27" fmla="*/ 0 h 59"/>
              <a:gd name="T28" fmla="*/ 8 w 47"/>
              <a:gd name="T29" fmla="*/ 9 h 59"/>
              <a:gd name="T30" fmla="*/ 8 w 47"/>
              <a:gd name="T31" fmla="*/ 1 h 59"/>
              <a:gd name="T32" fmla="*/ 0 w 47"/>
              <a:gd name="T33" fmla="*/ 1 h 59"/>
              <a:gd name="T34" fmla="*/ 0 w 47"/>
              <a:gd name="T35" fmla="*/ 59 h 59"/>
              <a:gd name="T36" fmla="*/ 9 w 47"/>
              <a:gd name="T37" fmla="*/ 59 h 5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47" h="59">
                <a:moveTo>
                  <a:pt x="9" y="59"/>
                </a:moveTo>
                <a:cubicBezTo>
                  <a:pt x="9" y="27"/>
                  <a:pt x="9" y="27"/>
                  <a:pt x="9" y="27"/>
                </a:cubicBezTo>
                <a:cubicBezTo>
                  <a:pt x="9" y="20"/>
                  <a:pt x="11" y="15"/>
                  <a:pt x="14" y="12"/>
                </a:cubicBezTo>
                <a:cubicBezTo>
                  <a:pt x="17" y="10"/>
                  <a:pt x="21" y="8"/>
                  <a:pt x="25" y="8"/>
                </a:cubicBezTo>
                <a:cubicBezTo>
                  <a:pt x="28" y="8"/>
                  <a:pt x="30" y="9"/>
                  <a:pt x="32" y="10"/>
                </a:cubicBezTo>
                <a:cubicBezTo>
                  <a:pt x="34" y="11"/>
                  <a:pt x="35" y="13"/>
                  <a:pt x="36" y="15"/>
                </a:cubicBezTo>
                <a:cubicBezTo>
                  <a:pt x="37" y="17"/>
                  <a:pt x="37" y="20"/>
                  <a:pt x="37" y="24"/>
                </a:cubicBezTo>
                <a:cubicBezTo>
                  <a:pt x="37" y="59"/>
                  <a:pt x="37" y="59"/>
                  <a:pt x="37" y="59"/>
                </a:cubicBezTo>
                <a:cubicBezTo>
                  <a:pt x="47" y="59"/>
                  <a:pt x="47" y="59"/>
                  <a:pt x="47" y="59"/>
                </a:cubicBezTo>
                <a:cubicBezTo>
                  <a:pt x="47" y="23"/>
                  <a:pt x="47" y="23"/>
                  <a:pt x="47" y="23"/>
                </a:cubicBezTo>
                <a:cubicBezTo>
                  <a:pt x="47" y="19"/>
                  <a:pt x="47" y="16"/>
                  <a:pt x="46" y="14"/>
                </a:cubicBezTo>
                <a:cubicBezTo>
                  <a:pt x="46" y="11"/>
                  <a:pt x="45" y="9"/>
                  <a:pt x="43" y="7"/>
                </a:cubicBezTo>
                <a:cubicBezTo>
                  <a:pt x="42" y="5"/>
                  <a:pt x="40" y="3"/>
                  <a:pt x="37" y="2"/>
                </a:cubicBezTo>
                <a:cubicBezTo>
                  <a:pt x="34" y="0"/>
                  <a:pt x="30" y="0"/>
                  <a:pt x="27" y="0"/>
                </a:cubicBezTo>
                <a:cubicBezTo>
                  <a:pt x="19" y="0"/>
                  <a:pt x="13" y="3"/>
                  <a:pt x="8" y="9"/>
                </a:cubicBezTo>
                <a:cubicBezTo>
                  <a:pt x="8" y="1"/>
                  <a:pt x="8" y="1"/>
                  <a:pt x="8" y="1"/>
                </a:cubicBezTo>
                <a:cubicBezTo>
                  <a:pt x="0" y="1"/>
                  <a:pt x="0" y="1"/>
                  <a:pt x="0" y="1"/>
                </a:cubicBezTo>
                <a:cubicBezTo>
                  <a:pt x="0" y="59"/>
                  <a:pt x="0" y="59"/>
                  <a:pt x="0" y="59"/>
                </a:cubicBezTo>
                <a:cubicBezTo>
                  <a:pt x="9" y="59"/>
                  <a:pt x="9" y="59"/>
                  <a:pt x="9" y="59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" name="Freeform 811"/>
          <p:cNvSpPr>
            <a:spLocks/>
          </p:cNvSpPr>
          <p:nvPr/>
        </p:nvSpPr>
        <p:spPr bwMode="auto">
          <a:xfrm>
            <a:off x="5548313" y="787400"/>
            <a:ext cx="101600" cy="128588"/>
          </a:xfrm>
          <a:custGeom>
            <a:avLst/>
            <a:gdLst>
              <a:gd name="T0" fmla="*/ 10 w 47"/>
              <a:gd name="T1" fmla="*/ 59 h 59"/>
              <a:gd name="T2" fmla="*/ 10 w 47"/>
              <a:gd name="T3" fmla="*/ 27 h 59"/>
              <a:gd name="T4" fmla="*/ 14 w 47"/>
              <a:gd name="T5" fmla="*/ 12 h 59"/>
              <a:gd name="T6" fmla="*/ 25 w 47"/>
              <a:gd name="T7" fmla="*/ 8 h 59"/>
              <a:gd name="T8" fmla="*/ 32 w 47"/>
              <a:gd name="T9" fmla="*/ 10 h 59"/>
              <a:gd name="T10" fmla="*/ 36 w 47"/>
              <a:gd name="T11" fmla="*/ 15 h 59"/>
              <a:gd name="T12" fmla="*/ 37 w 47"/>
              <a:gd name="T13" fmla="*/ 24 h 59"/>
              <a:gd name="T14" fmla="*/ 37 w 47"/>
              <a:gd name="T15" fmla="*/ 59 h 59"/>
              <a:gd name="T16" fmla="*/ 47 w 47"/>
              <a:gd name="T17" fmla="*/ 59 h 59"/>
              <a:gd name="T18" fmla="*/ 47 w 47"/>
              <a:gd name="T19" fmla="*/ 23 h 59"/>
              <a:gd name="T20" fmla="*/ 47 w 47"/>
              <a:gd name="T21" fmla="*/ 14 h 59"/>
              <a:gd name="T22" fmla="*/ 44 w 47"/>
              <a:gd name="T23" fmla="*/ 7 h 59"/>
              <a:gd name="T24" fmla="*/ 37 w 47"/>
              <a:gd name="T25" fmla="*/ 2 h 59"/>
              <a:gd name="T26" fmla="*/ 27 w 47"/>
              <a:gd name="T27" fmla="*/ 0 h 59"/>
              <a:gd name="T28" fmla="*/ 9 w 47"/>
              <a:gd name="T29" fmla="*/ 9 h 59"/>
              <a:gd name="T30" fmla="*/ 9 w 47"/>
              <a:gd name="T31" fmla="*/ 1 h 59"/>
              <a:gd name="T32" fmla="*/ 0 w 47"/>
              <a:gd name="T33" fmla="*/ 1 h 59"/>
              <a:gd name="T34" fmla="*/ 0 w 47"/>
              <a:gd name="T35" fmla="*/ 59 h 59"/>
              <a:gd name="T36" fmla="*/ 10 w 47"/>
              <a:gd name="T37" fmla="*/ 59 h 5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47" h="59">
                <a:moveTo>
                  <a:pt x="10" y="59"/>
                </a:moveTo>
                <a:cubicBezTo>
                  <a:pt x="10" y="27"/>
                  <a:pt x="10" y="27"/>
                  <a:pt x="10" y="27"/>
                </a:cubicBezTo>
                <a:cubicBezTo>
                  <a:pt x="10" y="20"/>
                  <a:pt x="11" y="15"/>
                  <a:pt x="14" y="12"/>
                </a:cubicBezTo>
                <a:cubicBezTo>
                  <a:pt x="18" y="10"/>
                  <a:pt x="21" y="8"/>
                  <a:pt x="25" y="8"/>
                </a:cubicBezTo>
                <a:cubicBezTo>
                  <a:pt x="28" y="8"/>
                  <a:pt x="30" y="9"/>
                  <a:pt x="32" y="10"/>
                </a:cubicBezTo>
                <a:cubicBezTo>
                  <a:pt x="34" y="11"/>
                  <a:pt x="36" y="13"/>
                  <a:pt x="36" y="15"/>
                </a:cubicBezTo>
                <a:cubicBezTo>
                  <a:pt x="37" y="17"/>
                  <a:pt x="37" y="20"/>
                  <a:pt x="37" y="24"/>
                </a:cubicBezTo>
                <a:cubicBezTo>
                  <a:pt x="37" y="59"/>
                  <a:pt x="37" y="59"/>
                  <a:pt x="37" y="59"/>
                </a:cubicBezTo>
                <a:cubicBezTo>
                  <a:pt x="47" y="59"/>
                  <a:pt x="47" y="59"/>
                  <a:pt x="47" y="59"/>
                </a:cubicBezTo>
                <a:cubicBezTo>
                  <a:pt x="47" y="23"/>
                  <a:pt x="47" y="23"/>
                  <a:pt x="47" y="23"/>
                </a:cubicBezTo>
                <a:cubicBezTo>
                  <a:pt x="47" y="19"/>
                  <a:pt x="47" y="16"/>
                  <a:pt x="47" y="14"/>
                </a:cubicBezTo>
                <a:cubicBezTo>
                  <a:pt x="46" y="11"/>
                  <a:pt x="45" y="9"/>
                  <a:pt x="44" y="7"/>
                </a:cubicBezTo>
                <a:cubicBezTo>
                  <a:pt x="42" y="5"/>
                  <a:pt x="40" y="3"/>
                  <a:pt x="37" y="2"/>
                </a:cubicBezTo>
                <a:cubicBezTo>
                  <a:pt x="34" y="0"/>
                  <a:pt x="31" y="0"/>
                  <a:pt x="27" y="0"/>
                </a:cubicBezTo>
                <a:cubicBezTo>
                  <a:pt x="19" y="0"/>
                  <a:pt x="13" y="3"/>
                  <a:pt x="9" y="9"/>
                </a:cubicBezTo>
                <a:cubicBezTo>
                  <a:pt x="9" y="1"/>
                  <a:pt x="9" y="1"/>
                  <a:pt x="9" y="1"/>
                </a:cubicBezTo>
                <a:cubicBezTo>
                  <a:pt x="0" y="1"/>
                  <a:pt x="0" y="1"/>
                  <a:pt x="0" y="1"/>
                </a:cubicBezTo>
                <a:cubicBezTo>
                  <a:pt x="0" y="59"/>
                  <a:pt x="0" y="59"/>
                  <a:pt x="0" y="59"/>
                </a:cubicBezTo>
                <a:cubicBezTo>
                  <a:pt x="10" y="59"/>
                  <a:pt x="10" y="59"/>
                  <a:pt x="10" y="59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" name="Freeform 812"/>
          <p:cNvSpPr>
            <a:spLocks/>
          </p:cNvSpPr>
          <p:nvPr/>
        </p:nvSpPr>
        <p:spPr bwMode="auto">
          <a:xfrm>
            <a:off x="6638925" y="4256088"/>
            <a:ext cx="47625" cy="63500"/>
          </a:xfrm>
          <a:custGeom>
            <a:avLst/>
            <a:gdLst>
              <a:gd name="T0" fmla="*/ 20 w 30"/>
              <a:gd name="T1" fmla="*/ 40 h 40"/>
              <a:gd name="T2" fmla="*/ 20 w 30"/>
              <a:gd name="T3" fmla="*/ 7 h 40"/>
              <a:gd name="T4" fmla="*/ 30 w 30"/>
              <a:gd name="T5" fmla="*/ 7 h 40"/>
              <a:gd name="T6" fmla="*/ 30 w 30"/>
              <a:gd name="T7" fmla="*/ 0 h 40"/>
              <a:gd name="T8" fmla="*/ 0 w 30"/>
              <a:gd name="T9" fmla="*/ 0 h 40"/>
              <a:gd name="T10" fmla="*/ 0 w 30"/>
              <a:gd name="T11" fmla="*/ 7 h 40"/>
              <a:gd name="T12" fmla="*/ 11 w 30"/>
              <a:gd name="T13" fmla="*/ 7 h 40"/>
              <a:gd name="T14" fmla="*/ 11 w 30"/>
              <a:gd name="T15" fmla="*/ 40 h 40"/>
              <a:gd name="T16" fmla="*/ 20 w 30"/>
              <a:gd name="T17" fmla="*/ 40 h 40"/>
              <a:gd name="T18" fmla="*/ 20 w 30"/>
              <a:gd name="T19" fmla="*/ 40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30" h="40">
                <a:moveTo>
                  <a:pt x="20" y="40"/>
                </a:moveTo>
                <a:lnTo>
                  <a:pt x="20" y="7"/>
                </a:lnTo>
                <a:lnTo>
                  <a:pt x="30" y="7"/>
                </a:lnTo>
                <a:lnTo>
                  <a:pt x="30" y="0"/>
                </a:lnTo>
                <a:lnTo>
                  <a:pt x="0" y="0"/>
                </a:lnTo>
                <a:lnTo>
                  <a:pt x="0" y="7"/>
                </a:lnTo>
                <a:lnTo>
                  <a:pt x="11" y="7"/>
                </a:lnTo>
                <a:lnTo>
                  <a:pt x="11" y="40"/>
                </a:lnTo>
                <a:lnTo>
                  <a:pt x="20" y="40"/>
                </a:lnTo>
                <a:lnTo>
                  <a:pt x="20" y="40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" name="Freeform 813"/>
          <p:cNvSpPr>
            <a:spLocks noEditPoints="1"/>
          </p:cNvSpPr>
          <p:nvPr/>
        </p:nvSpPr>
        <p:spPr bwMode="auto">
          <a:xfrm>
            <a:off x="6686550" y="4273550"/>
            <a:ext cx="41275" cy="46038"/>
          </a:xfrm>
          <a:custGeom>
            <a:avLst/>
            <a:gdLst>
              <a:gd name="T0" fmla="*/ 12 w 19"/>
              <a:gd name="T1" fmla="*/ 17 h 21"/>
              <a:gd name="T2" fmla="*/ 10 w 19"/>
              <a:gd name="T3" fmla="*/ 17 h 21"/>
              <a:gd name="T4" fmla="*/ 7 w 19"/>
              <a:gd name="T5" fmla="*/ 16 h 21"/>
              <a:gd name="T6" fmla="*/ 5 w 19"/>
              <a:gd name="T7" fmla="*/ 12 h 21"/>
              <a:gd name="T8" fmla="*/ 19 w 19"/>
              <a:gd name="T9" fmla="*/ 12 h 21"/>
              <a:gd name="T10" fmla="*/ 17 w 19"/>
              <a:gd name="T11" fmla="*/ 3 h 21"/>
              <a:gd name="T12" fmla="*/ 9 w 19"/>
              <a:gd name="T13" fmla="*/ 0 h 21"/>
              <a:gd name="T14" fmla="*/ 2 w 19"/>
              <a:gd name="T15" fmla="*/ 3 h 21"/>
              <a:gd name="T16" fmla="*/ 0 w 19"/>
              <a:gd name="T17" fmla="*/ 11 h 21"/>
              <a:gd name="T18" fmla="*/ 2 w 19"/>
              <a:gd name="T19" fmla="*/ 18 h 21"/>
              <a:gd name="T20" fmla="*/ 10 w 19"/>
              <a:gd name="T21" fmla="*/ 21 h 21"/>
              <a:gd name="T22" fmla="*/ 15 w 19"/>
              <a:gd name="T23" fmla="*/ 20 h 21"/>
              <a:gd name="T24" fmla="*/ 19 w 19"/>
              <a:gd name="T25" fmla="*/ 15 h 21"/>
              <a:gd name="T26" fmla="*/ 13 w 19"/>
              <a:gd name="T27" fmla="*/ 14 h 21"/>
              <a:gd name="T28" fmla="*/ 12 w 19"/>
              <a:gd name="T29" fmla="*/ 17 h 21"/>
              <a:gd name="T30" fmla="*/ 5 w 19"/>
              <a:gd name="T31" fmla="*/ 9 h 21"/>
              <a:gd name="T32" fmla="*/ 7 w 19"/>
              <a:gd name="T33" fmla="*/ 5 h 21"/>
              <a:gd name="T34" fmla="*/ 10 w 19"/>
              <a:gd name="T35" fmla="*/ 4 h 21"/>
              <a:gd name="T36" fmla="*/ 12 w 19"/>
              <a:gd name="T37" fmla="*/ 5 h 21"/>
              <a:gd name="T38" fmla="*/ 14 w 19"/>
              <a:gd name="T39" fmla="*/ 9 h 21"/>
              <a:gd name="T40" fmla="*/ 5 w 19"/>
              <a:gd name="T41" fmla="*/ 9 h 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19" h="21">
                <a:moveTo>
                  <a:pt x="12" y="17"/>
                </a:moveTo>
                <a:cubicBezTo>
                  <a:pt x="11" y="17"/>
                  <a:pt x="11" y="17"/>
                  <a:pt x="10" y="17"/>
                </a:cubicBezTo>
                <a:cubicBezTo>
                  <a:pt x="9" y="17"/>
                  <a:pt x="7" y="17"/>
                  <a:pt x="7" y="16"/>
                </a:cubicBezTo>
                <a:cubicBezTo>
                  <a:pt x="6" y="15"/>
                  <a:pt x="5" y="14"/>
                  <a:pt x="5" y="12"/>
                </a:cubicBezTo>
                <a:cubicBezTo>
                  <a:pt x="19" y="12"/>
                  <a:pt x="19" y="12"/>
                  <a:pt x="19" y="12"/>
                </a:cubicBezTo>
                <a:cubicBezTo>
                  <a:pt x="19" y="8"/>
                  <a:pt x="18" y="5"/>
                  <a:pt x="17" y="3"/>
                </a:cubicBezTo>
                <a:cubicBezTo>
                  <a:pt x="15" y="1"/>
                  <a:pt x="12" y="0"/>
                  <a:pt x="9" y="0"/>
                </a:cubicBezTo>
                <a:cubicBezTo>
                  <a:pt x="6" y="0"/>
                  <a:pt x="4" y="1"/>
                  <a:pt x="2" y="3"/>
                </a:cubicBezTo>
                <a:cubicBezTo>
                  <a:pt x="1" y="5"/>
                  <a:pt x="0" y="7"/>
                  <a:pt x="0" y="11"/>
                </a:cubicBezTo>
                <a:cubicBezTo>
                  <a:pt x="0" y="14"/>
                  <a:pt x="0" y="16"/>
                  <a:pt x="2" y="18"/>
                </a:cubicBezTo>
                <a:cubicBezTo>
                  <a:pt x="3" y="20"/>
                  <a:pt x="6" y="21"/>
                  <a:pt x="10" y="21"/>
                </a:cubicBezTo>
                <a:cubicBezTo>
                  <a:pt x="12" y="21"/>
                  <a:pt x="14" y="21"/>
                  <a:pt x="15" y="20"/>
                </a:cubicBezTo>
                <a:cubicBezTo>
                  <a:pt x="17" y="19"/>
                  <a:pt x="18" y="17"/>
                  <a:pt x="19" y="15"/>
                </a:cubicBezTo>
                <a:cubicBezTo>
                  <a:pt x="13" y="14"/>
                  <a:pt x="13" y="14"/>
                  <a:pt x="13" y="14"/>
                </a:cubicBezTo>
                <a:cubicBezTo>
                  <a:pt x="13" y="15"/>
                  <a:pt x="13" y="16"/>
                  <a:pt x="12" y="17"/>
                </a:cubicBezTo>
                <a:close/>
                <a:moveTo>
                  <a:pt x="5" y="9"/>
                </a:moveTo>
                <a:cubicBezTo>
                  <a:pt x="5" y="7"/>
                  <a:pt x="6" y="6"/>
                  <a:pt x="7" y="5"/>
                </a:cubicBezTo>
                <a:cubicBezTo>
                  <a:pt x="7" y="4"/>
                  <a:pt x="8" y="4"/>
                  <a:pt x="10" y="4"/>
                </a:cubicBezTo>
                <a:cubicBezTo>
                  <a:pt x="11" y="4"/>
                  <a:pt x="12" y="4"/>
                  <a:pt x="12" y="5"/>
                </a:cubicBezTo>
                <a:cubicBezTo>
                  <a:pt x="13" y="6"/>
                  <a:pt x="14" y="7"/>
                  <a:pt x="14" y="9"/>
                </a:cubicBezTo>
                <a:cubicBezTo>
                  <a:pt x="5" y="9"/>
                  <a:pt x="5" y="9"/>
                  <a:pt x="5" y="9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" name="Freeform 814"/>
          <p:cNvSpPr>
            <a:spLocks noEditPoints="1"/>
          </p:cNvSpPr>
          <p:nvPr/>
        </p:nvSpPr>
        <p:spPr bwMode="auto">
          <a:xfrm>
            <a:off x="6734175" y="4273550"/>
            <a:ext cx="46038" cy="61913"/>
          </a:xfrm>
          <a:custGeom>
            <a:avLst/>
            <a:gdLst>
              <a:gd name="T0" fmla="*/ 1 w 21"/>
              <a:gd name="T1" fmla="*/ 23 h 29"/>
              <a:gd name="T2" fmla="*/ 3 w 21"/>
              <a:gd name="T3" fmla="*/ 28 h 29"/>
              <a:gd name="T4" fmla="*/ 11 w 21"/>
              <a:gd name="T5" fmla="*/ 29 h 29"/>
              <a:gd name="T6" fmla="*/ 16 w 21"/>
              <a:gd name="T7" fmla="*/ 29 h 29"/>
              <a:gd name="T8" fmla="*/ 18 w 21"/>
              <a:gd name="T9" fmla="*/ 27 h 29"/>
              <a:gd name="T10" fmla="*/ 20 w 21"/>
              <a:gd name="T11" fmla="*/ 24 h 29"/>
              <a:gd name="T12" fmla="*/ 21 w 21"/>
              <a:gd name="T13" fmla="*/ 19 h 29"/>
              <a:gd name="T14" fmla="*/ 21 w 21"/>
              <a:gd name="T15" fmla="*/ 0 h 29"/>
              <a:gd name="T16" fmla="*/ 16 w 21"/>
              <a:gd name="T17" fmla="*/ 0 h 29"/>
              <a:gd name="T18" fmla="*/ 16 w 21"/>
              <a:gd name="T19" fmla="*/ 3 h 29"/>
              <a:gd name="T20" fmla="*/ 9 w 21"/>
              <a:gd name="T21" fmla="*/ 0 h 29"/>
              <a:gd name="T22" fmla="*/ 3 w 21"/>
              <a:gd name="T23" fmla="*/ 2 h 29"/>
              <a:gd name="T24" fmla="*/ 0 w 21"/>
              <a:gd name="T25" fmla="*/ 10 h 29"/>
              <a:gd name="T26" fmla="*/ 2 w 21"/>
              <a:gd name="T27" fmla="*/ 17 h 29"/>
              <a:gd name="T28" fmla="*/ 9 w 21"/>
              <a:gd name="T29" fmla="*/ 21 h 29"/>
              <a:gd name="T30" fmla="*/ 15 w 21"/>
              <a:gd name="T31" fmla="*/ 18 h 29"/>
              <a:gd name="T32" fmla="*/ 15 w 21"/>
              <a:gd name="T33" fmla="*/ 21 h 29"/>
              <a:gd name="T34" fmla="*/ 15 w 21"/>
              <a:gd name="T35" fmla="*/ 23 h 29"/>
              <a:gd name="T36" fmla="*/ 14 w 21"/>
              <a:gd name="T37" fmla="*/ 25 h 29"/>
              <a:gd name="T38" fmla="*/ 11 w 21"/>
              <a:gd name="T39" fmla="*/ 25 h 29"/>
              <a:gd name="T40" fmla="*/ 8 w 21"/>
              <a:gd name="T41" fmla="*/ 25 h 29"/>
              <a:gd name="T42" fmla="*/ 7 w 21"/>
              <a:gd name="T43" fmla="*/ 23 h 29"/>
              <a:gd name="T44" fmla="*/ 1 w 21"/>
              <a:gd name="T45" fmla="*/ 22 h 29"/>
              <a:gd name="T46" fmla="*/ 1 w 21"/>
              <a:gd name="T47" fmla="*/ 23 h 29"/>
              <a:gd name="T48" fmla="*/ 1 w 21"/>
              <a:gd name="T49" fmla="*/ 23 h 29"/>
              <a:gd name="T50" fmla="*/ 7 w 21"/>
              <a:gd name="T51" fmla="*/ 5 h 29"/>
              <a:gd name="T52" fmla="*/ 11 w 21"/>
              <a:gd name="T53" fmla="*/ 4 h 29"/>
              <a:gd name="T54" fmla="*/ 14 w 21"/>
              <a:gd name="T55" fmla="*/ 5 h 29"/>
              <a:gd name="T56" fmla="*/ 15 w 21"/>
              <a:gd name="T57" fmla="*/ 10 h 29"/>
              <a:gd name="T58" fmla="*/ 14 w 21"/>
              <a:gd name="T59" fmla="*/ 15 h 29"/>
              <a:gd name="T60" fmla="*/ 11 w 21"/>
              <a:gd name="T61" fmla="*/ 17 h 29"/>
              <a:gd name="T62" fmla="*/ 7 w 21"/>
              <a:gd name="T63" fmla="*/ 15 h 29"/>
              <a:gd name="T64" fmla="*/ 6 w 21"/>
              <a:gd name="T65" fmla="*/ 10 h 29"/>
              <a:gd name="T66" fmla="*/ 7 w 21"/>
              <a:gd name="T67" fmla="*/ 5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21" h="29">
                <a:moveTo>
                  <a:pt x="1" y="23"/>
                </a:moveTo>
                <a:cubicBezTo>
                  <a:pt x="1" y="25"/>
                  <a:pt x="2" y="26"/>
                  <a:pt x="3" y="28"/>
                </a:cubicBezTo>
                <a:cubicBezTo>
                  <a:pt x="5" y="29"/>
                  <a:pt x="7" y="29"/>
                  <a:pt x="11" y="29"/>
                </a:cubicBezTo>
                <a:cubicBezTo>
                  <a:pt x="13" y="29"/>
                  <a:pt x="14" y="29"/>
                  <a:pt x="16" y="29"/>
                </a:cubicBezTo>
                <a:cubicBezTo>
                  <a:pt x="17" y="28"/>
                  <a:pt x="18" y="28"/>
                  <a:pt x="18" y="27"/>
                </a:cubicBezTo>
                <a:cubicBezTo>
                  <a:pt x="19" y="27"/>
                  <a:pt x="20" y="26"/>
                  <a:pt x="20" y="24"/>
                </a:cubicBezTo>
                <a:cubicBezTo>
                  <a:pt x="21" y="23"/>
                  <a:pt x="21" y="21"/>
                  <a:pt x="21" y="19"/>
                </a:cubicBezTo>
                <a:cubicBezTo>
                  <a:pt x="21" y="0"/>
                  <a:pt x="21" y="0"/>
                  <a:pt x="21" y="0"/>
                </a:cubicBezTo>
                <a:cubicBezTo>
                  <a:pt x="16" y="0"/>
                  <a:pt x="16" y="0"/>
                  <a:pt x="16" y="0"/>
                </a:cubicBezTo>
                <a:cubicBezTo>
                  <a:pt x="16" y="3"/>
                  <a:pt x="16" y="3"/>
                  <a:pt x="16" y="3"/>
                </a:cubicBezTo>
                <a:cubicBezTo>
                  <a:pt x="14" y="1"/>
                  <a:pt x="12" y="0"/>
                  <a:pt x="9" y="0"/>
                </a:cubicBezTo>
                <a:cubicBezTo>
                  <a:pt x="7" y="0"/>
                  <a:pt x="5" y="1"/>
                  <a:pt x="3" y="2"/>
                </a:cubicBezTo>
                <a:cubicBezTo>
                  <a:pt x="1" y="4"/>
                  <a:pt x="0" y="7"/>
                  <a:pt x="0" y="10"/>
                </a:cubicBezTo>
                <a:cubicBezTo>
                  <a:pt x="0" y="13"/>
                  <a:pt x="1" y="16"/>
                  <a:pt x="2" y="17"/>
                </a:cubicBezTo>
                <a:cubicBezTo>
                  <a:pt x="4" y="20"/>
                  <a:pt x="6" y="21"/>
                  <a:pt x="9" y="21"/>
                </a:cubicBezTo>
                <a:cubicBezTo>
                  <a:pt x="12" y="21"/>
                  <a:pt x="14" y="20"/>
                  <a:pt x="15" y="18"/>
                </a:cubicBezTo>
                <a:cubicBezTo>
                  <a:pt x="15" y="21"/>
                  <a:pt x="15" y="21"/>
                  <a:pt x="15" y="21"/>
                </a:cubicBezTo>
                <a:cubicBezTo>
                  <a:pt x="15" y="22"/>
                  <a:pt x="15" y="23"/>
                  <a:pt x="15" y="23"/>
                </a:cubicBezTo>
                <a:cubicBezTo>
                  <a:pt x="15" y="24"/>
                  <a:pt x="14" y="24"/>
                  <a:pt x="14" y="25"/>
                </a:cubicBezTo>
                <a:cubicBezTo>
                  <a:pt x="13" y="25"/>
                  <a:pt x="12" y="25"/>
                  <a:pt x="11" y="25"/>
                </a:cubicBezTo>
                <a:cubicBezTo>
                  <a:pt x="10" y="25"/>
                  <a:pt x="9" y="25"/>
                  <a:pt x="8" y="25"/>
                </a:cubicBezTo>
                <a:cubicBezTo>
                  <a:pt x="8" y="24"/>
                  <a:pt x="8" y="24"/>
                  <a:pt x="7" y="23"/>
                </a:cubicBezTo>
                <a:cubicBezTo>
                  <a:pt x="1" y="22"/>
                  <a:pt x="1" y="22"/>
                  <a:pt x="1" y="22"/>
                </a:cubicBezTo>
                <a:cubicBezTo>
                  <a:pt x="1" y="23"/>
                  <a:pt x="1" y="23"/>
                  <a:pt x="1" y="23"/>
                </a:cubicBezTo>
                <a:cubicBezTo>
                  <a:pt x="1" y="23"/>
                  <a:pt x="1" y="23"/>
                  <a:pt x="1" y="23"/>
                </a:cubicBezTo>
                <a:close/>
                <a:moveTo>
                  <a:pt x="7" y="5"/>
                </a:moveTo>
                <a:cubicBezTo>
                  <a:pt x="8" y="4"/>
                  <a:pt x="9" y="4"/>
                  <a:pt x="11" y="4"/>
                </a:cubicBezTo>
                <a:cubicBezTo>
                  <a:pt x="12" y="4"/>
                  <a:pt x="13" y="4"/>
                  <a:pt x="14" y="5"/>
                </a:cubicBezTo>
                <a:cubicBezTo>
                  <a:pt x="15" y="6"/>
                  <a:pt x="15" y="8"/>
                  <a:pt x="15" y="10"/>
                </a:cubicBezTo>
                <a:cubicBezTo>
                  <a:pt x="15" y="12"/>
                  <a:pt x="15" y="14"/>
                  <a:pt x="14" y="15"/>
                </a:cubicBezTo>
                <a:cubicBezTo>
                  <a:pt x="13" y="16"/>
                  <a:pt x="12" y="17"/>
                  <a:pt x="11" y="17"/>
                </a:cubicBezTo>
                <a:cubicBezTo>
                  <a:pt x="9" y="17"/>
                  <a:pt x="8" y="16"/>
                  <a:pt x="7" y="15"/>
                </a:cubicBezTo>
                <a:cubicBezTo>
                  <a:pt x="7" y="14"/>
                  <a:pt x="6" y="12"/>
                  <a:pt x="6" y="10"/>
                </a:cubicBezTo>
                <a:cubicBezTo>
                  <a:pt x="6" y="8"/>
                  <a:pt x="7" y="6"/>
                  <a:pt x="7" y="5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" name="Freeform 815"/>
          <p:cNvSpPr>
            <a:spLocks/>
          </p:cNvSpPr>
          <p:nvPr/>
        </p:nvSpPr>
        <p:spPr bwMode="auto">
          <a:xfrm>
            <a:off x="6791325" y="4273550"/>
            <a:ext cx="41275" cy="46038"/>
          </a:xfrm>
          <a:custGeom>
            <a:avLst/>
            <a:gdLst>
              <a:gd name="T0" fmla="*/ 19 w 19"/>
              <a:gd name="T1" fmla="*/ 8 h 21"/>
              <a:gd name="T2" fmla="*/ 19 w 19"/>
              <a:gd name="T3" fmla="*/ 4 h 21"/>
              <a:gd name="T4" fmla="*/ 18 w 19"/>
              <a:gd name="T5" fmla="*/ 2 h 21"/>
              <a:gd name="T6" fmla="*/ 16 w 19"/>
              <a:gd name="T7" fmla="*/ 0 h 21"/>
              <a:gd name="T8" fmla="*/ 12 w 19"/>
              <a:gd name="T9" fmla="*/ 0 h 21"/>
              <a:gd name="T10" fmla="*/ 5 w 19"/>
              <a:gd name="T11" fmla="*/ 3 h 21"/>
              <a:gd name="T12" fmla="*/ 5 w 19"/>
              <a:gd name="T13" fmla="*/ 0 h 21"/>
              <a:gd name="T14" fmla="*/ 0 w 19"/>
              <a:gd name="T15" fmla="*/ 0 h 21"/>
              <a:gd name="T16" fmla="*/ 0 w 19"/>
              <a:gd name="T17" fmla="*/ 21 h 21"/>
              <a:gd name="T18" fmla="*/ 6 w 19"/>
              <a:gd name="T19" fmla="*/ 21 h 21"/>
              <a:gd name="T20" fmla="*/ 6 w 19"/>
              <a:gd name="T21" fmla="*/ 12 h 21"/>
              <a:gd name="T22" fmla="*/ 6 w 19"/>
              <a:gd name="T23" fmla="*/ 7 h 21"/>
              <a:gd name="T24" fmla="*/ 8 w 19"/>
              <a:gd name="T25" fmla="*/ 5 h 21"/>
              <a:gd name="T26" fmla="*/ 10 w 19"/>
              <a:gd name="T27" fmla="*/ 4 h 21"/>
              <a:gd name="T28" fmla="*/ 12 w 19"/>
              <a:gd name="T29" fmla="*/ 4 h 21"/>
              <a:gd name="T30" fmla="*/ 13 w 19"/>
              <a:gd name="T31" fmla="*/ 6 h 21"/>
              <a:gd name="T32" fmla="*/ 14 w 19"/>
              <a:gd name="T33" fmla="*/ 10 h 21"/>
              <a:gd name="T34" fmla="*/ 14 w 19"/>
              <a:gd name="T35" fmla="*/ 21 h 21"/>
              <a:gd name="T36" fmla="*/ 19 w 19"/>
              <a:gd name="T37" fmla="*/ 21 h 21"/>
              <a:gd name="T38" fmla="*/ 19 w 19"/>
              <a:gd name="T39" fmla="*/ 8 h 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19" h="21">
                <a:moveTo>
                  <a:pt x="19" y="8"/>
                </a:moveTo>
                <a:cubicBezTo>
                  <a:pt x="19" y="6"/>
                  <a:pt x="19" y="5"/>
                  <a:pt x="19" y="4"/>
                </a:cubicBezTo>
                <a:cubicBezTo>
                  <a:pt x="19" y="3"/>
                  <a:pt x="18" y="3"/>
                  <a:pt x="18" y="2"/>
                </a:cubicBezTo>
                <a:cubicBezTo>
                  <a:pt x="17" y="1"/>
                  <a:pt x="17" y="1"/>
                  <a:pt x="16" y="0"/>
                </a:cubicBezTo>
                <a:cubicBezTo>
                  <a:pt x="15" y="0"/>
                  <a:pt x="13" y="0"/>
                  <a:pt x="12" y="0"/>
                </a:cubicBezTo>
                <a:cubicBezTo>
                  <a:pt x="9" y="0"/>
                  <a:pt x="7" y="1"/>
                  <a:pt x="5" y="3"/>
                </a:cubicBezTo>
                <a:cubicBezTo>
                  <a:pt x="5" y="0"/>
                  <a:pt x="5" y="0"/>
                  <a:pt x="5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21"/>
                  <a:pt x="0" y="21"/>
                  <a:pt x="0" y="21"/>
                </a:cubicBezTo>
                <a:cubicBezTo>
                  <a:pt x="6" y="21"/>
                  <a:pt x="6" y="21"/>
                  <a:pt x="6" y="21"/>
                </a:cubicBezTo>
                <a:cubicBezTo>
                  <a:pt x="6" y="12"/>
                  <a:pt x="6" y="12"/>
                  <a:pt x="6" y="12"/>
                </a:cubicBezTo>
                <a:cubicBezTo>
                  <a:pt x="6" y="9"/>
                  <a:pt x="6" y="8"/>
                  <a:pt x="6" y="7"/>
                </a:cubicBezTo>
                <a:cubicBezTo>
                  <a:pt x="6" y="6"/>
                  <a:pt x="7" y="5"/>
                  <a:pt x="8" y="5"/>
                </a:cubicBezTo>
                <a:cubicBezTo>
                  <a:pt x="9" y="4"/>
                  <a:pt x="9" y="4"/>
                  <a:pt x="10" y="4"/>
                </a:cubicBezTo>
                <a:cubicBezTo>
                  <a:pt x="11" y="4"/>
                  <a:pt x="12" y="4"/>
                  <a:pt x="12" y="4"/>
                </a:cubicBezTo>
                <a:cubicBezTo>
                  <a:pt x="13" y="5"/>
                  <a:pt x="13" y="5"/>
                  <a:pt x="13" y="6"/>
                </a:cubicBezTo>
                <a:cubicBezTo>
                  <a:pt x="14" y="7"/>
                  <a:pt x="14" y="8"/>
                  <a:pt x="14" y="10"/>
                </a:cubicBezTo>
                <a:cubicBezTo>
                  <a:pt x="14" y="21"/>
                  <a:pt x="14" y="21"/>
                  <a:pt x="14" y="21"/>
                </a:cubicBezTo>
                <a:cubicBezTo>
                  <a:pt x="19" y="21"/>
                  <a:pt x="19" y="21"/>
                  <a:pt x="19" y="21"/>
                </a:cubicBezTo>
                <a:cubicBezTo>
                  <a:pt x="19" y="8"/>
                  <a:pt x="19" y="8"/>
                  <a:pt x="19" y="8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" name="Freeform 816"/>
          <p:cNvSpPr>
            <a:spLocks/>
          </p:cNvSpPr>
          <p:nvPr/>
        </p:nvSpPr>
        <p:spPr bwMode="auto">
          <a:xfrm>
            <a:off x="6838950" y="4256088"/>
            <a:ext cx="31750" cy="63500"/>
          </a:xfrm>
          <a:custGeom>
            <a:avLst/>
            <a:gdLst>
              <a:gd name="T0" fmla="*/ 0 w 15"/>
              <a:gd name="T1" fmla="*/ 12 h 29"/>
              <a:gd name="T2" fmla="*/ 4 w 15"/>
              <a:gd name="T3" fmla="*/ 12 h 29"/>
              <a:gd name="T4" fmla="*/ 4 w 15"/>
              <a:gd name="T5" fmla="*/ 29 h 29"/>
              <a:gd name="T6" fmla="*/ 9 w 15"/>
              <a:gd name="T7" fmla="*/ 29 h 29"/>
              <a:gd name="T8" fmla="*/ 9 w 15"/>
              <a:gd name="T9" fmla="*/ 12 h 29"/>
              <a:gd name="T10" fmla="*/ 13 w 15"/>
              <a:gd name="T11" fmla="*/ 12 h 29"/>
              <a:gd name="T12" fmla="*/ 13 w 15"/>
              <a:gd name="T13" fmla="*/ 8 h 29"/>
              <a:gd name="T14" fmla="*/ 9 w 15"/>
              <a:gd name="T15" fmla="*/ 8 h 29"/>
              <a:gd name="T16" fmla="*/ 9 w 15"/>
              <a:gd name="T17" fmla="*/ 7 h 29"/>
              <a:gd name="T18" fmla="*/ 10 w 15"/>
              <a:gd name="T19" fmla="*/ 4 h 29"/>
              <a:gd name="T20" fmla="*/ 11 w 15"/>
              <a:gd name="T21" fmla="*/ 4 h 29"/>
              <a:gd name="T22" fmla="*/ 14 w 15"/>
              <a:gd name="T23" fmla="*/ 4 h 29"/>
              <a:gd name="T24" fmla="*/ 15 w 15"/>
              <a:gd name="T25" fmla="*/ 0 h 29"/>
              <a:gd name="T26" fmla="*/ 10 w 15"/>
              <a:gd name="T27" fmla="*/ 0 h 29"/>
              <a:gd name="T28" fmla="*/ 6 w 15"/>
              <a:gd name="T29" fmla="*/ 0 h 29"/>
              <a:gd name="T30" fmla="*/ 4 w 15"/>
              <a:gd name="T31" fmla="*/ 3 h 29"/>
              <a:gd name="T32" fmla="*/ 4 w 15"/>
              <a:gd name="T33" fmla="*/ 7 h 29"/>
              <a:gd name="T34" fmla="*/ 4 w 15"/>
              <a:gd name="T35" fmla="*/ 8 h 29"/>
              <a:gd name="T36" fmla="*/ 0 w 15"/>
              <a:gd name="T37" fmla="*/ 8 h 29"/>
              <a:gd name="T38" fmla="*/ 0 w 15"/>
              <a:gd name="T39" fmla="*/ 12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15" h="29">
                <a:moveTo>
                  <a:pt x="0" y="12"/>
                </a:moveTo>
                <a:cubicBezTo>
                  <a:pt x="4" y="12"/>
                  <a:pt x="4" y="12"/>
                  <a:pt x="4" y="12"/>
                </a:cubicBezTo>
                <a:cubicBezTo>
                  <a:pt x="4" y="29"/>
                  <a:pt x="4" y="29"/>
                  <a:pt x="4" y="29"/>
                </a:cubicBezTo>
                <a:cubicBezTo>
                  <a:pt x="9" y="29"/>
                  <a:pt x="9" y="29"/>
                  <a:pt x="9" y="29"/>
                </a:cubicBezTo>
                <a:cubicBezTo>
                  <a:pt x="9" y="12"/>
                  <a:pt x="9" y="12"/>
                  <a:pt x="9" y="12"/>
                </a:cubicBezTo>
                <a:cubicBezTo>
                  <a:pt x="13" y="12"/>
                  <a:pt x="13" y="12"/>
                  <a:pt x="13" y="12"/>
                </a:cubicBezTo>
                <a:cubicBezTo>
                  <a:pt x="13" y="8"/>
                  <a:pt x="13" y="8"/>
                  <a:pt x="13" y="8"/>
                </a:cubicBezTo>
                <a:cubicBezTo>
                  <a:pt x="9" y="8"/>
                  <a:pt x="9" y="8"/>
                  <a:pt x="9" y="8"/>
                </a:cubicBezTo>
                <a:cubicBezTo>
                  <a:pt x="9" y="7"/>
                  <a:pt x="9" y="7"/>
                  <a:pt x="9" y="7"/>
                </a:cubicBezTo>
                <a:cubicBezTo>
                  <a:pt x="9" y="6"/>
                  <a:pt x="9" y="5"/>
                  <a:pt x="10" y="4"/>
                </a:cubicBezTo>
                <a:cubicBezTo>
                  <a:pt x="10" y="4"/>
                  <a:pt x="11" y="4"/>
                  <a:pt x="11" y="4"/>
                </a:cubicBezTo>
                <a:cubicBezTo>
                  <a:pt x="12" y="4"/>
                  <a:pt x="13" y="4"/>
                  <a:pt x="14" y="4"/>
                </a:cubicBezTo>
                <a:cubicBezTo>
                  <a:pt x="15" y="0"/>
                  <a:pt x="15" y="0"/>
                  <a:pt x="15" y="0"/>
                </a:cubicBezTo>
                <a:cubicBezTo>
                  <a:pt x="13" y="0"/>
                  <a:pt x="12" y="0"/>
                  <a:pt x="10" y="0"/>
                </a:cubicBezTo>
                <a:cubicBezTo>
                  <a:pt x="8" y="0"/>
                  <a:pt x="7" y="0"/>
                  <a:pt x="6" y="0"/>
                </a:cubicBezTo>
                <a:cubicBezTo>
                  <a:pt x="5" y="1"/>
                  <a:pt x="4" y="2"/>
                  <a:pt x="4" y="3"/>
                </a:cubicBezTo>
                <a:cubicBezTo>
                  <a:pt x="4" y="3"/>
                  <a:pt x="4" y="5"/>
                  <a:pt x="4" y="7"/>
                </a:cubicBezTo>
                <a:cubicBezTo>
                  <a:pt x="4" y="8"/>
                  <a:pt x="4" y="8"/>
                  <a:pt x="4" y="8"/>
                </a:cubicBezTo>
                <a:cubicBezTo>
                  <a:pt x="0" y="8"/>
                  <a:pt x="0" y="8"/>
                  <a:pt x="0" y="8"/>
                </a:cubicBezTo>
                <a:cubicBezTo>
                  <a:pt x="0" y="12"/>
                  <a:pt x="0" y="12"/>
                  <a:pt x="0" y="12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" name="Freeform 817"/>
          <p:cNvSpPr>
            <a:spLocks noEditPoints="1"/>
          </p:cNvSpPr>
          <p:nvPr/>
        </p:nvSpPr>
        <p:spPr bwMode="auto">
          <a:xfrm>
            <a:off x="6870700" y="4273550"/>
            <a:ext cx="47625" cy="46038"/>
          </a:xfrm>
          <a:custGeom>
            <a:avLst/>
            <a:gdLst>
              <a:gd name="T0" fmla="*/ 1 w 22"/>
              <a:gd name="T1" fmla="*/ 16 h 21"/>
              <a:gd name="T2" fmla="*/ 5 w 22"/>
              <a:gd name="T3" fmla="*/ 20 h 21"/>
              <a:gd name="T4" fmla="*/ 11 w 22"/>
              <a:gd name="T5" fmla="*/ 21 h 21"/>
              <a:gd name="T6" fmla="*/ 19 w 22"/>
              <a:gd name="T7" fmla="*/ 18 h 21"/>
              <a:gd name="T8" fmla="*/ 22 w 22"/>
              <a:gd name="T9" fmla="*/ 10 h 21"/>
              <a:gd name="T10" fmla="*/ 19 w 22"/>
              <a:gd name="T11" fmla="*/ 3 h 21"/>
              <a:gd name="T12" fmla="*/ 11 w 22"/>
              <a:gd name="T13" fmla="*/ 0 h 21"/>
              <a:gd name="T14" fmla="*/ 5 w 22"/>
              <a:gd name="T15" fmla="*/ 1 h 21"/>
              <a:gd name="T16" fmla="*/ 1 w 22"/>
              <a:gd name="T17" fmla="*/ 5 h 21"/>
              <a:gd name="T18" fmla="*/ 0 w 22"/>
              <a:gd name="T19" fmla="*/ 10 h 21"/>
              <a:gd name="T20" fmla="*/ 1 w 22"/>
              <a:gd name="T21" fmla="*/ 16 h 21"/>
              <a:gd name="T22" fmla="*/ 7 w 22"/>
              <a:gd name="T23" fmla="*/ 6 h 21"/>
              <a:gd name="T24" fmla="*/ 11 w 22"/>
              <a:gd name="T25" fmla="*/ 4 h 21"/>
              <a:gd name="T26" fmla="*/ 14 w 22"/>
              <a:gd name="T27" fmla="*/ 6 h 21"/>
              <a:gd name="T28" fmla="*/ 16 w 22"/>
              <a:gd name="T29" fmla="*/ 10 h 21"/>
              <a:gd name="T30" fmla="*/ 14 w 22"/>
              <a:gd name="T31" fmla="*/ 15 h 21"/>
              <a:gd name="T32" fmla="*/ 11 w 22"/>
              <a:gd name="T33" fmla="*/ 17 h 21"/>
              <a:gd name="T34" fmla="*/ 7 w 22"/>
              <a:gd name="T35" fmla="*/ 15 h 21"/>
              <a:gd name="T36" fmla="*/ 6 w 22"/>
              <a:gd name="T37" fmla="*/ 11 h 21"/>
              <a:gd name="T38" fmla="*/ 7 w 22"/>
              <a:gd name="T39" fmla="*/ 6 h 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22" h="21">
                <a:moveTo>
                  <a:pt x="1" y="16"/>
                </a:moveTo>
                <a:cubicBezTo>
                  <a:pt x="2" y="18"/>
                  <a:pt x="4" y="19"/>
                  <a:pt x="5" y="20"/>
                </a:cubicBezTo>
                <a:cubicBezTo>
                  <a:pt x="7" y="21"/>
                  <a:pt x="9" y="21"/>
                  <a:pt x="11" y="21"/>
                </a:cubicBezTo>
                <a:cubicBezTo>
                  <a:pt x="14" y="21"/>
                  <a:pt x="17" y="20"/>
                  <a:pt x="19" y="18"/>
                </a:cubicBezTo>
                <a:cubicBezTo>
                  <a:pt x="21" y="16"/>
                  <a:pt x="22" y="14"/>
                  <a:pt x="22" y="10"/>
                </a:cubicBezTo>
                <a:cubicBezTo>
                  <a:pt x="22" y="7"/>
                  <a:pt x="21" y="5"/>
                  <a:pt x="19" y="3"/>
                </a:cubicBezTo>
                <a:cubicBezTo>
                  <a:pt x="17" y="1"/>
                  <a:pt x="14" y="0"/>
                  <a:pt x="11" y="0"/>
                </a:cubicBezTo>
                <a:cubicBezTo>
                  <a:pt x="9" y="0"/>
                  <a:pt x="7" y="0"/>
                  <a:pt x="5" y="1"/>
                </a:cubicBezTo>
                <a:cubicBezTo>
                  <a:pt x="4" y="2"/>
                  <a:pt x="2" y="3"/>
                  <a:pt x="1" y="5"/>
                </a:cubicBezTo>
                <a:cubicBezTo>
                  <a:pt x="1" y="7"/>
                  <a:pt x="0" y="8"/>
                  <a:pt x="0" y="10"/>
                </a:cubicBezTo>
                <a:cubicBezTo>
                  <a:pt x="0" y="13"/>
                  <a:pt x="1" y="15"/>
                  <a:pt x="1" y="16"/>
                </a:cubicBezTo>
                <a:close/>
                <a:moveTo>
                  <a:pt x="7" y="6"/>
                </a:moveTo>
                <a:cubicBezTo>
                  <a:pt x="8" y="5"/>
                  <a:pt x="9" y="4"/>
                  <a:pt x="11" y="4"/>
                </a:cubicBezTo>
                <a:cubicBezTo>
                  <a:pt x="12" y="4"/>
                  <a:pt x="13" y="5"/>
                  <a:pt x="14" y="6"/>
                </a:cubicBezTo>
                <a:cubicBezTo>
                  <a:pt x="15" y="7"/>
                  <a:pt x="16" y="8"/>
                  <a:pt x="16" y="10"/>
                </a:cubicBezTo>
                <a:cubicBezTo>
                  <a:pt x="16" y="13"/>
                  <a:pt x="15" y="14"/>
                  <a:pt x="14" y="15"/>
                </a:cubicBezTo>
                <a:cubicBezTo>
                  <a:pt x="13" y="16"/>
                  <a:pt x="12" y="17"/>
                  <a:pt x="11" y="17"/>
                </a:cubicBezTo>
                <a:cubicBezTo>
                  <a:pt x="9" y="17"/>
                  <a:pt x="8" y="16"/>
                  <a:pt x="7" y="15"/>
                </a:cubicBezTo>
                <a:cubicBezTo>
                  <a:pt x="6" y="14"/>
                  <a:pt x="6" y="13"/>
                  <a:pt x="6" y="11"/>
                </a:cubicBezTo>
                <a:cubicBezTo>
                  <a:pt x="6" y="8"/>
                  <a:pt x="6" y="7"/>
                  <a:pt x="7" y="6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0" name="Freeform 818"/>
          <p:cNvSpPr>
            <a:spLocks/>
          </p:cNvSpPr>
          <p:nvPr/>
        </p:nvSpPr>
        <p:spPr bwMode="auto">
          <a:xfrm>
            <a:off x="6927850" y="4273550"/>
            <a:ext cx="28575" cy="46038"/>
          </a:xfrm>
          <a:custGeom>
            <a:avLst/>
            <a:gdLst>
              <a:gd name="T0" fmla="*/ 5 w 13"/>
              <a:gd name="T1" fmla="*/ 15 h 21"/>
              <a:gd name="T2" fmla="*/ 6 w 13"/>
              <a:gd name="T3" fmla="*/ 8 h 21"/>
              <a:gd name="T4" fmla="*/ 7 w 13"/>
              <a:gd name="T5" fmla="*/ 5 h 21"/>
              <a:gd name="T6" fmla="*/ 9 w 13"/>
              <a:gd name="T7" fmla="*/ 5 h 21"/>
              <a:gd name="T8" fmla="*/ 12 w 13"/>
              <a:gd name="T9" fmla="*/ 5 h 21"/>
              <a:gd name="T10" fmla="*/ 13 w 13"/>
              <a:gd name="T11" fmla="*/ 1 h 21"/>
              <a:gd name="T12" fmla="*/ 10 w 13"/>
              <a:gd name="T13" fmla="*/ 0 h 21"/>
              <a:gd name="T14" fmla="*/ 7 w 13"/>
              <a:gd name="T15" fmla="*/ 0 h 21"/>
              <a:gd name="T16" fmla="*/ 5 w 13"/>
              <a:gd name="T17" fmla="*/ 3 h 21"/>
              <a:gd name="T18" fmla="*/ 5 w 13"/>
              <a:gd name="T19" fmla="*/ 0 h 21"/>
              <a:gd name="T20" fmla="*/ 0 w 13"/>
              <a:gd name="T21" fmla="*/ 0 h 21"/>
              <a:gd name="T22" fmla="*/ 0 w 13"/>
              <a:gd name="T23" fmla="*/ 21 h 21"/>
              <a:gd name="T24" fmla="*/ 5 w 13"/>
              <a:gd name="T25" fmla="*/ 21 h 21"/>
              <a:gd name="T26" fmla="*/ 5 w 13"/>
              <a:gd name="T27" fmla="*/ 15 h 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13" h="21">
                <a:moveTo>
                  <a:pt x="5" y="15"/>
                </a:moveTo>
                <a:cubicBezTo>
                  <a:pt x="5" y="11"/>
                  <a:pt x="5" y="9"/>
                  <a:pt x="6" y="8"/>
                </a:cubicBezTo>
                <a:cubicBezTo>
                  <a:pt x="6" y="6"/>
                  <a:pt x="6" y="6"/>
                  <a:pt x="7" y="5"/>
                </a:cubicBezTo>
                <a:cubicBezTo>
                  <a:pt x="8" y="5"/>
                  <a:pt x="8" y="5"/>
                  <a:pt x="9" y="5"/>
                </a:cubicBezTo>
                <a:cubicBezTo>
                  <a:pt x="10" y="5"/>
                  <a:pt x="11" y="5"/>
                  <a:pt x="12" y="5"/>
                </a:cubicBezTo>
                <a:cubicBezTo>
                  <a:pt x="13" y="1"/>
                  <a:pt x="13" y="1"/>
                  <a:pt x="13" y="1"/>
                </a:cubicBezTo>
                <a:cubicBezTo>
                  <a:pt x="12" y="0"/>
                  <a:pt x="11" y="0"/>
                  <a:pt x="10" y="0"/>
                </a:cubicBezTo>
                <a:cubicBezTo>
                  <a:pt x="9" y="0"/>
                  <a:pt x="8" y="0"/>
                  <a:pt x="7" y="0"/>
                </a:cubicBezTo>
                <a:cubicBezTo>
                  <a:pt x="7" y="1"/>
                  <a:pt x="6" y="2"/>
                  <a:pt x="5" y="3"/>
                </a:cubicBezTo>
                <a:cubicBezTo>
                  <a:pt x="5" y="0"/>
                  <a:pt x="5" y="0"/>
                  <a:pt x="5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21"/>
                  <a:pt x="0" y="21"/>
                  <a:pt x="0" y="21"/>
                </a:cubicBezTo>
                <a:cubicBezTo>
                  <a:pt x="5" y="21"/>
                  <a:pt x="5" y="21"/>
                  <a:pt x="5" y="21"/>
                </a:cubicBezTo>
                <a:cubicBezTo>
                  <a:pt x="5" y="15"/>
                  <a:pt x="5" y="15"/>
                  <a:pt x="5" y="15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1" name="Freeform 819"/>
          <p:cNvSpPr>
            <a:spLocks/>
          </p:cNvSpPr>
          <p:nvPr/>
        </p:nvSpPr>
        <p:spPr bwMode="auto">
          <a:xfrm>
            <a:off x="6959600" y="4256088"/>
            <a:ext cx="44450" cy="63500"/>
          </a:xfrm>
          <a:custGeom>
            <a:avLst/>
            <a:gdLst>
              <a:gd name="T0" fmla="*/ 9 w 28"/>
              <a:gd name="T1" fmla="*/ 40 h 40"/>
              <a:gd name="T2" fmla="*/ 9 w 28"/>
              <a:gd name="T3" fmla="*/ 30 h 40"/>
              <a:gd name="T4" fmla="*/ 13 w 28"/>
              <a:gd name="T5" fmla="*/ 27 h 40"/>
              <a:gd name="T6" fmla="*/ 19 w 28"/>
              <a:gd name="T7" fmla="*/ 40 h 40"/>
              <a:gd name="T8" fmla="*/ 28 w 28"/>
              <a:gd name="T9" fmla="*/ 40 h 40"/>
              <a:gd name="T10" fmla="*/ 17 w 28"/>
              <a:gd name="T11" fmla="*/ 22 h 40"/>
              <a:gd name="T12" fmla="*/ 26 w 28"/>
              <a:gd name="T13" fmla="*/ 11 h 40"/>
              <a:gd name="T14" fmla="*/ 17 w 28"/>
              <a:gd name="T15" fmla="*/ 11 h 40"/>
              <a:gd name="T16" fmla="*/ 9 w 28"/>
              <a:gd name="T17" fmla="*/ 20 h 40"/>
              <a:gd name="T18" fmla="*/ 9 w 28"/>
              <a:gd name="T19" fmla="*/ 0 h 40"/>
              <a:gd name="T20" fmla="*/ 0 w 28"/>
              <a:gd name="T21" fmla="*/ 0 h 40"/>
              <a:gd name="T22" fmla="*/ 0 w 28"/>
              <a:gd name="T23" fmla="*/ 40 h 40"/>
              <a:gd name="T24" fmla="*/ 9 w 28"/>
              <a:gd name="T25" fmla="*/ 40 h 40"/>
              <a:gd name="T26" fmla="*/ 9 w 28"/>
              <a:gd name="T27" fmla="*/ 40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28" h="40">
                <a:moveTo>
                  <a:pt x="9" y="40"/>
                </a:moveTo>
                <a:lnTo>
                  <a:pt x="9" y="30"/>
                </a:lnTo>
                <a:lnTo>
                  <a:pt x="13" y="27"/>
                </a:lnTo>
                <a:lnTo>
                  <a:pt x="19" y="40"/>
                </a:lnTo>
                <a:lnTo>
                  <a:pt x="28" y="40"/>
                </a:lnTo>
                <a:lnTo>
                  <a:pt x="17" y="22"/>
                </a:lnTo>
                <a:lnTo>
                  <a:pt x="26" y="11"/>
                </a:lnTo>
                <a:lnTo>
                  <a:pt x="17" y="11"/>
                </a:lnTo>
                <a:lnTo>
                  <a:pt x="9" y="20"/>
                </a:lnTo>
                <a:lnTo>
                  <a:pt x="9" y="0"/>
                </a:lnTo>
                <a:lnTo>
                  <a:pt x="0" y="0"/>
                </a:lnTo>
                <a:lnTo>
                  <a:pt x="0" y="40"/>
                </a:lnTo>
                <a:lnTo>
                  <a:pt x="9" y="40"/>
                </a:lnTo>
                <a:lnTo>
                  <a:pt x="9" y="40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2" name="Freeform 820"/>
          <p:cNvSpPr>
            <a:spLocks/>
          </p:cNvSpPr>
          <p:nvPr/>
        </p:nvSpPr>
        <p:spPr bwMode="auto">
          <a:xfrm>
            <a:off x="7010400" y="4256088"/>
            <a:ext cx="12700" cy="63500"/>
          </a:xfrm>
          <a:custGeom>
            <a:avLst/>
            <a:gdLst>
              <a:gd name="T0" fmla="*/ 8 w 8"/>
              <a:gd name="T1" fmla="*/ 40 h 40"/>
              <a:gd name="T2" fmla="*/ 8 w 8"/>
              <a:gd name="T3" fmla="*/ 0 h 40"/>
              <a:gd name="T4" fmla="*/ 0 w 8"/>
              <a:gd name="T5" fmla="*/ 0 h 40"/>
              <a:gd name="T6" fmla="*/ 0 w 8"/>
              <a:gd name="T7" fmla="*/ 40 h 40"/>
              <a:gd name="T8" fmla="*/ 8 w 8"/>
              <a:gd name="T9" fmla="*/ 40 h 40"/>
              <a:gd name="T10" fmla="*/ 8 w 8"/>
              <a:gd name="T11" fmla="*/ 40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8" h="40">
                <a:moveTo>
                  <a:pt x="8" y="40"/>
                </a:moveTo>
                <a:lnTo>
                  <a:pt x="8" y="0"/>
                </a:lnTo>
                <a:lnTo>
                  <a:pt x="0" y="0"/>
                </a:lnTo>
                <a:lnTo>
                  <a:pt x="0" y="40"/>
                </a:lnTo>
                <a:lnTo>
                  <a:pt x="8" y="40"/>
                </a:lnTo>
                <a:lnTo>
                  <a:pt x="8" y="40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3" name="Freeform 821"/>
          <p:cNvSpPr>
            <a:spLocks noEditPoints="1"/>
          </p:cNvSpPr>
          <p:nvPr/>
        </p:nvSpPr>
        <p:spPr bwMode="auto">
          <a:xfrm>
            <a:off x="7031038" y="4273550"/>
            <a:ext cx="41275" cy="46038"/>
          </a:xfrm>
          <a:custGeom>
            <a:avLst/>
            <a:gdLst>
              <a:gd name="T0" fmla="*/ 7 w 19"/>
              <a:gd name="T1" fmla="*/ 4 h 21"/>
              <a:gd name="T2" fmla="*/ 9 w 19"/>
              <a:gd name="T3" fmla="*/ 4 h 21"/>
              <a:gd name="T4" fmla="*/ 12 w 19"/>
              <a:gd name="T5" fmla="*/ 5 h 21"/>
              <a:gd name="T6" fmla="*/ 13 w 19"/>
              <a:gd name="T7" fmla="*/ 7 h 21"/>
              <a:gd name="T8" fmla="*/ 13 w 19"/>
              <a:gd name="T9" fmla="*/ 7 h 21"/>
              <a:gd name="T10" fmla="*/ 7 w 19"/>
              <a:gd name="T11" fmla="*/ 9 h 21"/>
              <a:gd name="T12" fmla="*/ 3 w 19"/>
              <a:gd name="T13" fmla="*/ 10 h 21"/>
              <a:gd name="T14" fmla="*/ 1 w 19"/>
              <a:gd name="T15" fmla="*/ 12 h 21"/>
              <a:gd name="T16" fmla="*/ 0 w 19"/>
              <a:gd name="T17" fmla="*/ 15 h 21"/>
              <a:gd name="T18" fmla="*/ 2 w 19"/>
              <a:gd name="T19" fmla="*/ 20 h 21"/>
              <a:gd name="T20" fmla="*/ 7 w 19"/>
              <a:gd name="T21" fmla="*/ 21 h 21"/>
              <a:gd name="T22" fmla="*/ 10 w 19"/>
              <a:gd name="T23" fmla="*/ 21 h 21"/>
              <a:gd name="T24" fmla="*/ 13 w 19"/>
              <a:gd name="T25" fmla="*/ 19 h 21"/>
              <a:gd name="T26" fmla="*/ 13 w 19"/>
              <a:gd name="T27" fmla="*/ 19 h 21"/>
              <a:gd name="T28" fmla="*/ 14 w 19"/>
              <a:gd name="T29" fmla="*/ 21 h 21"/>
              <a:gd name="T30" fmla="*/ 19 w 19"/>
              <a:gd name="T31" fmla="*/ 21 h 21"/>
              <a:gd name="T32" fmla="*/ 18 w 19"/>
              <a:gd name="T33" fmla="*/ 18 h 21"/>
              <a:gd name="T34" fmla="*/ 18 w 19"/>
              <a:gd name="T35" fmla="*/ 14 h 21"/>
              <a:gd name="T36" fmla="*/ 18 w 19"/>
              <a:gd name="T37" fmla="*/ 8 h 21"/>
              <a:gd name="T38" fmla="*/ 18 w 19"/>
              <a:gd name="T39" fmla="*/ 3 h 21"/>
              <a:gd name="T40" fmla="*/ 15 w 19"/>
              <a:gd name="T41" fmla="*/ 0 h 21"/>
              <a:gd name="T42" fmla="*/ 9 w 19"/>
              <a:gd name="T43" fmla="*/ 0 h 21"/>
              <a:gd name="T44" fmla="*/ 3 w 19"/>
              <a:gd name="T45" fmla="*/ 1 h 21"/>
              <a:gd name="T46" fmla="*/ 0 w 19"/>
              <a:gd name="T47" fmla="*/ 6 h 21"/>
              <a:gd name="T48" fmla="*/ 5 w 19"/>
              <a:gd name="T49" fmla="*/ 6 h 21"/>
              <a:gd name="T50" fmla="*/ 7 w 19"/>
              <a:gd name="T51" fmla="*/ 4 h 21"/>
              <a:gd name="T52" fmla="*/ 13 w 19"/>
              <a:gd name="T53" fmla="*/ 12 h 21"/>
              <a:gd name="T54" fmla="*/ 13 w 19"/>
              <a:gd name="T55" fmla="*/ 15 h 21"/>
              <a:gd name="T56" fmla="*/ 11 w 19"/>
              <a:gd name="T57" fmla="*/ 17 h 21"/>
              <a:gd name="T58" fmla="*/ 8 w 19"/>
              <a:gd name="T59" fmla="*/ 18 h 21"/>
              <a:gd name="T60" fmla="*/ 6 w 19"/>
              <a:gd name="T61" fmla="*/ 17 h 21"/>
              <a:gd name="T62" fmla="*/ 5 w 19"/>
              <a:gd name="T63" fmla="*/ 15 h 21"/>
              <a:gd name="T64" fmla="*/ 6 w 19"/>
              <a:gd name="T65" fmla="*/ 13 h 21"/>
              <a:gd name="T66" fmla="*/ 9 w 19"/>
              <a:gd name="T67" fmla="*/ 12 h 21"/>
              <a:gd name="T68" fmla="*/ 13 w 19"/>
              <a:gd name="T69" fmla="*/ 11 h 21"/>
              <a:gd name="T70" fmla="*/ 13 w 19"/>
              <a:gd name="T71" fmla="*/ 12 h 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</a:cxnLst>
            <a:rect l="0" t="0" r="r" b="b"/>
            <a:pathLst>
              <a:path w="19" h="21">
                <a:moveTo>
                  <a:pt x="7" y="4"/>
                </a:moveTo>
                <a:cubicBezTo>
                  <a:pt x="7" y="4"/>
                  <a:pt x="8" y="4"/>
                  <a:pt x="9" y="4"/>
                </a:cubicBezTo>
                <a:cubicBezTo>
                  <a:pt x="11" y="4"/>
                  <a:pt x="12" y="4"/>
                  <a:pt x="12" y="5"/>
                </a:cubicBezTo>
                <a:cubicBezTo>
                  <a:pt x="13" y="5"/>
                  <a:pt x="13" y="6"/>
                  <a:pt x="13" y="7"/>
                </a:cubicBezTo>
                <a:cubicBezTo>
                  <a:pt x="13" y="7"/>
                  <a:pt x="13" y="7"/>
                  <a:pt x="13" y="7"/>
                </a:cubicBezTo>
                <a:cubicBezTo>
                  <a:pt x="12" y="8"/>
                  <a:pt x="10" y="8"/>
                  <a:pt x="7" y="9"/>
                </a:cubicBezTo>
                <a:cubicBezTo>
                  <a:pt x="6" y="9"/>
                  <a:pt x="4" y="10"/>
                  <a:pt x="3" y="10"/>
                </a:cubicBezTo>
                <a:cubicBezTo>
                  <a:pt x="2" y="10"/>
                  <a:pt x="1" y="11"/>
                  <a:pt x="1" y="12"/>
                </a:cubicBezTo>
                <a:cubicBezTo>
                  <a:pt x="0" y="13"/>
                  <a:pt x="0" y="14"/>
                  <a:pt x="0" y="15"/>
                </a:cubicBezTo>
                <a:cubicBezTo>
                  <a:pt x="0" y="17"/>
                  <a:pt x="0" y="19"/>
                  <a:pt x="2" y="20"/>
                </a:cubicBezTo>
                <a:cubicBezTo>
                  <a:pt x="3" y="21"/>
                  <a:pt x="5" y="21"/>
                  <a:pt x="7" y="21"/>
                </a:cubicBezTo>
                <a:cubicBezTo>
                  <a:pt x="8" y="21"/>
                  <a:pt x="9" y="21"/>
                  <a:pt x="10" y="21"/>
                </a:cubicBezTo>
                <a:cubicBezTo>
                  <a:pt x="11" y="20"/>
                  <a:pt x="12" y="20"/>
                  <a:pt x="13" y="19"/>
                </a:cubicBezTo>
                <a:cubicBezTo>
                  <a:pt x="13" y="19"/>
                  <a:pt x="13" y="19"/>
                  <a:pt x="13" y="19"/>
                </a:cubicBezTo>
                <a:cubicBezTo>
                  <a:pt x="14" y="20"/>
                  <a:pt x="14" y="21"/>
                  <a:pt x="14" y="21"/>
                </a:cubicBezTo>
                <a:cubicBezTo>
                  <a:pt x="19" y="21"/>
                  <a:pt x="19" y="21"/>
                  <a:pt x="19" y="21"/>
                </a:cubicBezTo>
                <a:cubicBezTo>
                  <a:pt x="19" y="20"/>
                  <a:pt x="19" y="19"/>
                  <a:pt x="18" y="18"/>
                </a:cubicBezTo>
                <a:cubicBezTo>
                  <a:pt x="18" y="17"/>
                  <a:pt x="18" y="16"/>
                  <a:pt x="18" y="14"/>
                </a:cubicBezTo>
                <a:cubicBezTo>
                  <a:pt x="18" y="8"/>
                  <a:pt x="18" y="8"/>
                  <a:pt x="18" y="8"/>
                </a:cubicBezTo>
                <a:cubicBezTo>
                  <a:pt x="18" y="5"/>
                  <a:pt x="18" y="4"/>
                  <a:pt x="18" y="3"/>
                </a:cubicBezTo>
                <a:cubicBezTo>
                  <a:pt x="17" y="2"/>
                  <a:pt x="16" y="1"/>
                  <a:pt x="15" y="0"/>
                </a:cubicBezTo>
                <a:cubicBezTo>
                  <a:pt x="14" y="0"/>
                  <a:pt x="12" y="0"/>
                  <a:pt x="9" y="0"/>
                </a:cubicBezTo>
                <a:cubicBezTo>
                  <a:pt x="7" y="0"/>
                  <a:pt x="5" y="0"/>
                  <a:pt x="3" y="1"/>
                </a:cubicBezTo>
                <a:cubicBezTo>
                  <a:pt x="2" y="2"/>
                  <a:pt x="1" y="4"/>
                  <a:pt x="0" y="6"/>
                </a:cubicBezTo>
                <a:cubicBezTo>
                  <a:pt x="5" y="6"/>
                  <a:pt x="5" y="6"/>
                  <a:pt x="5" y="6"/>
                </a:cubicBezTo>
                <a:cubicBezTo>
                  <a:pt x="6" y="5"/>
                  <a:pt x="6" y="5"/>
                  <a:pt x="7" y="4"/>
                </a:cubicBezTo>
                <a:close/>
                <a:moveTo>
                  <a:pt x="13" y="12"/>
                </a:moveTo>
                <a:cubicBezTo>
                  <a:pt x="13" y="13"/>
                  <a:pt x="13" y="14"/>
                  <a:pt x="13" y="15"/>
                </a:cubicBezTo>
                <a:cubicBezTo>
                  <a:pt x="12" y="15"/>
                  <a:pt x="12" y="16"/>
                  <a:pt x="11" y="17"/>
                </a:cubicBezTo>
                <a:cubicBezTo>
                  <a:pt x="10" y="17"/>
                  <a:pt x="9" y="18"/>
                  <a:pt x="8" y="18"/>
                </a:cubicBezTo>
                <a:cubicBezTo>
                  <a:pt x="8" y="18"/>
                  <a:pt x="7" y="17"/>
                  <a:pt x="6" y="17"/>
                </a:cubicBezTo>
                <a:cubicBezTo>
                  <a:pt x="6" y="16"/>
                  <a:pt x="5" y="15"/>
                  <a:pt x="5" y="15"/>
                </a:cubicBezTo>
                <a:cubicBezTo>
                  <a:pt x="5" y="14"/>
                  <a:pt x="6" y="13"/>
                  <a:pt x="6" y="13"/>
                </a:cubicBezTo>
                <a:cubicBezTo>
                  <a:pt x="7" y="12"/>
                  <a:pt x="8" y="12"/>
                  <a:pt x="9" y="12"/>
                </a:cubicBezTo>
                <a:cubicBezTo>
                  <a:pt x="11" y="11"/>
                  <a:pt x="12" y="11"/>
                  <a:pt x="13" y="11"/>
                </a:cubicBezTo>
                <a:cubicBezTo>
                  <a:pt x="13" y="12"/>
                  <a:pt x="13" y="12"/>
                  <a:pt x="13" y="12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4" name="Freeform 822"/>
          <p:cNvSpPr>
            <a:spLocks/>
          </p:cNvSpPr>
          <p:nvPr/>
        </p:nvSpPr>
        <p:spPr bwMode="auto">
          <a:xfrm>
            <a:off x="7081838" y="4273550"/>
            <a:ext cx="30163" cy="46038"/>
          </a:xfrm>
          <a:custGeom>
            <a:avLst/>
            <a:gdLst>
              <a:gd name="T0" fmla="*/ 6 w 14"/>
              <a:gd name="T1" fmla="*/ 15 h 21"/>
              <a:gd name="T2" fmla="*/ 6 w 14"/>
              <a:gd name="T3" fmla="*/ 8 h 21"/>
              <a:gd name="T4" fmla="*/ 8 w 14"/>
              <a:gd name="T5" fmla="*/ 5 h 21"/>
              <a:gd name="T6" fmla="*/ 10 w 14"/>
              <a:gd name="T7" fmla="*/ 5 h 21"/>
              <a:gd name="T8" fmla="*/ 12 w 14"/>
              <a:gd name="T9" fmla="*/ 5 h 21"/>
              <a:gd name="T10" fmla="*/ 14 w 14"/>
              <a:gd name="T11" fmla="*/ 1 h 21"/>
              <a:gd name="T12" fmla="*/ 10 w 14"/>
              <a:gd name="T13" fmla="*/ 0 h 21"/>
              <a:gd name="T14" fmla="*/ 8 w 14"/>
              <a:gd name="T15" fmla="*/ 0 h 21"/>
              <a:gd name="T16" fmla="*/ 6 w 14"/>
              <a:gd name="T17" fmla="*/ 3 h 21"/>
              <a:gd name="T18" fmla="*/ 6 w 14"/>
              <a:gd name="T19" fmla="*/ 0 h 21"/>
              <a:gd name="T20" fmla="*/ 0 w 14"/>
              <a:gd name="T21" fmla="*/ 0 h 21"/>
              <a:gd name="T22" fmla="*/ 0 w 14"/>
              <a:gd name="T23" fmla="*/ 21 h 21"/>
              <a:gd name="T24" fmla="*/ 6 w 14"/>
              <a:gd name="T25" fmla="*/ 21 h 21"/>
              <a:gd name="T26" fmla="*/ 6 w 14"/>
              <a:gd name="T27" fmla="*/ 15 h 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14" h="21">
                <a:moveTo>
                  <a:pt x="6" y="15"/>
                </a:moveTo>
                <a:cubicBezTo>
                  <a:pt x="6" y="11"/>
                  <a:pt x="6" y="9"/>
                  <a:pt x="6" y="8"/>
                </a:cubicBezTo>
                <a:cubicBezTo>
                  <a:pt x="7" y="6"/>
                  <a:pt x="7" y="6"/>
                  <a:pt x="8" y="5"/>
                </a:cubicBezTo>
                <a:cubicBezTo>
                  <a:pt x="8" y="5"/>
                  <a:pt x="9" y="5"/>
                  <a:pt x="10" y="5"/>
                </a:cubicBezTo>
                <a:cubicBezTo>
                  <a:pt x="11" y="5"/>
                  <a:pt x="11" y="5"/>
                  <a:pt x="12" y="5"/>
                </a:cubicBezTo>
                <a:cubicBezTo>
                  <a:pt x="14" y="1"/>
                  <a:pt x="14" y="1"/>
                  <a:pt x="14" y="1"/>
                </a:cubicBezTo>
                <a:cubicBezTo>
                  <a:pt x="13" y="0"/>
                  <a:pt x="12" y="0"/>
                  <a:pt x="10" y="0"/>
                </a:cubicBezTo>
                <a:cubicBezTo>
                  <a:pt x="9" y="0"/>
                  <a:pt x="9" y="0"/>
                  <a:pt x="8" y="0"/>
                </a:cubicBezTo>
                <a:cubicBezTo>
                  <a:pt x="7" y="1"/>
                  <a:pt x="6" y="2"/>
                  <a:pt x="6" y="3"/>
                </a:cubicBezTo>
                <a:cubicBezTo>
                  <a:pt x="6" y="0"/>
                  <a:pt x="6" y="0"/>
                  <a:pt x="6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21"/>
                  <a:pt x="0" y="21"/>
                  <a:pt x="0" y="21"/>
                </a:cubicBezTo>
                <a:cubicBezTo>
                  <a:pt x="6" y="21"/>
                  <a:pt x="6" y="21"/>
                  <a:pt x="6" y="21"/>
                </a:cubicBezTo>
                <a:cubicBezTo>
                  <a:pt x="6" y="15"/>
                  <a:pt x="6" y="15"/>
                  <a:pt x="6" y="15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5" name="Freeform 823"/>
          <p:cNvSpPr>
            <a:spLocks noEditPoints="1"/>
          </p:cNvSpPr>
          <p:nvPr/>
        </p:nvSpPr>
        <p:spPr bwMode="auto">
          <a:xfrm>
            <a:off x="7116763" y="4256088"/>
            <a:ext cx="12700" cy="63500"/>
          </a:xfrm>
          <a:custGeom>
            <a:avLst/>
            <a:gdLst>
              <a:gd name="T0" fmla="*/ 8 w 8"/>
              <a:gd name="T1" fmla="*/ 7 h 40"/>
              <a:gd name="T2" fmla="*/ 8 w 8"/>
              <a:gd name="T3" fmla="*/ 0 h 40"/>
              <a:gd name="T4" fmla="*/ 0 w 8"/>
              <a:gd name="T5" fmla="*/ 0 h 40"/>
              <a:gd name="T6" fmla="*/ 0 w 8"/>
              <a:gd name="T7" fmla="*/ 7 h 40"/>
              <a:gd name="T8" fmla="*/ 8 w 8"/>
              <a:gd name="T9" fmla="*/ 7 h 40"/>
              <a:gd name="T10" fmla="*/ 8 w 8"/>
              <a:gd name="T11" fmla="*/ 7 h 40"/>
              <a:gd name="T12" fmla="*/ 8 w 8"/>
              <a:gd name="T13" fmla="*/ 40 h 40"/>
              <a:gd name="T14" fmla="*/ 8 w 8"/>
              <a:gd name="T15" fmla="*/ 11 h 40"/>
              <a:gd name="T16" fmla="*/ 0 w 8"/>
              <a:gd name="T17" fmla="*/ 11 h 40"/>
              <a:gd name="T18" fmla="*/ 0 w 8"/>
              <a:gd name="T19" fmla="*/ 40 h 40"/>
              <a:gd name="T20" fmla="*/ 8 w 8"/>
              <a:gd name="T21" fmla="*/ 40 h 40"/>
              <a:gd name="T22" fmla="*/ 8 w 8"/>
              <a:gd name="T23" fmla="*/ 40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8" h="40">
                <a:moveTo>
                  <a:pt x="8" y="7"/>
                </a:moveTo>
                <a:lnTo>
                  <a:pt x="8" y="0"/>
                </a:lnTo>
                <a:lnTo>
                  <a:pt x="0" y="0"/>
                </a:lnTo>
                <a:lnTo>
                  <a:pt x="0" y="7"/>
                </a:lnTo>
                <a:lnTo>
                  <a:pt x="8" y="7"/>
                </a:lnTo>
                <a:lnTo>
                  <a:pt x="8" y="7"/>
                </a:lnTo>
                <a:close/>
                <a:moveTo>
                  <a:pt x="8" y="40"/>
                </a:moveTo>
                <a:lnTo>
                  <a:pt x="8" y="11"/>
                </a:lnTo>
                <a:lnTo>
                  <a:pt x="0" y="11"/>
                </a:lnTo>
                <a:lnTo>
                  <a:pt x="0" y="40"/>
                </a:lnTo>
                <a:lnTo>
                  <a:pt x="8" y="40"/>
                </a:lnTo>
                <a:lnTo>
                  <a:pt x="8" y="40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6" name="Freeform 824"/>
          <p:cNvSpPr>
            <a:spLocks/>
          </p:cNvSpPr>
          <p:nvPr/>
        </p:nvSpPr>
        <p:spPr bwMode="auto">
          <a:xfrm>
            <a:off x="7142163" y="4273550"/>
            <a:ext cx="41275" cy="46038"/>
          </a:xfrm>
          <a:custGeom>
            <a:avLst/>
            <a:gdLst>
              <a:gd name="T0" fmla="*/ 19 w 19"/>
              <a:gd name="T1" fmla="*/ 8 h 21"/>
              <a:gd name="T2" fmla="*/ 18 w 19"/>
              <a:gd name="T3" fmla="*/ 4 h 21"/>
              <a:gd name="T4" fmla="*/ 17 w 19"/>
              <a:gd name="T5" fmla="*/ 2 h 21"/>
              <a:gd name="T6" fmla="*/ 15 w 19"/>
              <a:gd name="T7" fmla="*/ 0 h 21"/>
              <a:gd name="T8" fmla="*/ 12 w 19"/>
              <a:gd name="T9" fmla="*/ 0 h 21"/>
              <a:gd name="T10" fmla="*/ 5 w 19"/>
              <a:gd name="T11" fmla="*/ 3 h 21"/>
              <a:gd name="T12" fmla="*/ 5 w 19"/>
              <a:gd name="T13" fmla="*/ 0 h 21"/>
              <a:gd name="T14" fmla="*/ 0 w 19"/>
              <a:gd name="T15" fmla="*/ 0 h 21"/>
              <a:gd name="T16" fmla="*/ 0 w 19"/>
              <a:gd name="T17" fmla="*/ 21 h 21"/>
              <a:gd name="T18" fmla="*/ 5 w 19"/>
              <a:gd name="T19" fmla="*/ 21 h 21"/>
              <a:gd name="T20" fmla="*/ 5 w 19"/>
              <a:gd name="T21" fmla="*/ 12 h 21"/>
              <a:gd name="T22" fmla="*/ 6 w 19"/>
              <a:gd name="T23" fmla="*/ 7 h 21"/>
              <a:gd name="T24" fmla="*/ 7 w 19"/>
              <a:gd name="T25" fmla="*/ 5 h 21"/>
              <a:gd name="T26" fmla="*/ 10 w 19"/>
              <a:gd name="T27" fmla="*/ 4 h 21"/>
              <a:gd name="T28" fmla="*/ 12 w 19"/>
              <a:gd name="T29" fmla="*/ 4 h 21"/>
              <a:gd name="T30" fmla="*/ 13 w 19"/>
              <a:gd name="T31" fmla="*/ 6 h 21"/>
              <a:gd name="T32" fmla="*/ 13 w 19"/>
              <a:gd name="T33" fmla="*/ 10 h 21"/>
              <a:gd name="T34" fmla="*/ 13 w 19"/>
              <a:gd name="T35" fmla="*/ 21 h 21"/>
              <a:gd name="T36" fmla="*/ 19 w 19"/>
              <a:gd name="T37" fmla="*/ 21 h 21"/>
              <a:gd name="T38" fmla="*/ 19 w 19"/>
              <a:gd name="T39" fmla="*/ 8 h 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19" h="21">
                <a:moveTo>
                  <a:pt x="19" y="8"/>
                </a:moveTo>
                <a:cubicBezTo>
                  <a:pt x="19" y="6"/>
                  <a:pt x="19" y="5"/>
                  <a:pt x="18" y="4"/>
                </a:cubicBezTo>
                <a:cubicBezTo>
                  <a:pt x="18" y="3"/>
                  <a:pt x="18" y="3"/>
                  <a:pt x="17" y="2"/>
                </a:cubicBezTo>
                <a:cubicBezTo>
                  <a:pt x="17" y="1"/>
                  <a:pt x="16" y="1"/>
                  <a:pt x="15" y="0"/>
                </a:cubicBezTo>
                <a:cubicBezTo>
                  <a:pt x="14" y="0"/>
                  <a:pt x="13" y="0"/>
                  <a:pt x="12" y="0"/>
                </a:cubicBezTo>
                <a:cubicBezTo>
                  <a:pt x="9" y="0"/>
                  <a:pt x="7" y="1"/>
                  <a:pt x="5" y="3"/>
                </a:cubicBezTo>
                <a:cubicBezTo>
                  <a:pt x="5" y="0"/>
                  <a:pt x="5" y="0"/>
                  <a:pt x="5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21"/>
                  <a:pt x="0" y="21"/>
                  <a:pt x="0" y="21"/>
                </a:cubicBezTo>
                <a:cubicBezTo>
                  <a:pt x="5" y="21"/>
                  <a:pt x="5" y="21"/>
                  <a:pt x="5" y="21"/>
                </a:cubicBezTo>
                <a:cubicBezTo>
                  <a:pt x="5" y="12"/>
                  <a:pt x="5" y="12"/>
                  <a:pt x="5" y="12"/>
                </a:cubicBezTo>
                <a:cubicBezTo>
                  <a:pt x="5" y="9"/>
                  <a:pt x="5" y="8"/>
                  <a:pt x="6" y="7"/>
                </a:cubicBezTo>
                <a:cubicBezTo>
                  <a:pt x="6" y="6"/>
                  <a:pt x="6" y="5"/>
                  <a:pt x="7" y="5"/>
                </a:cubicBezTo>
                <a:cubicBezTo>
                  <a:pt x="8" y="4"/>
                  <a:pt x="9" y="4"/>
                  <a:pt x="10" y="4"/>
                </a:cubicBezTo>
                <a:cubicBezTo>
                  <a:pt x="10" y="4"/>
                  <a:pt x="11" y="4"/>
                  <a:pt x="12" y="4"/>
                </a:cubicBezTo>
                <a:cubicBezTo>
                  <a:pt x="12" y="5"/>
                  <a:pt x="12" y="5"/>
                  <a:pt x="13" y="6"/>
                </a:cubicBezTo>
                <a:cubicBezTo>
                  <a:pt x="13" y="7"/>
                  <a:pt x="13" y="8"/>
                  <a:pt x="13" y="10"/>
                </a:cubicBezTo>
                <a:cubicBezTo>
                  <a:pt x="13" y="21"/>
                  <a:pt x="13" y="21"/>
                  <a:pt x="13" y="21"/>
                </a:cubicBezTo>
                <a:cubicBezTo>
                  <a:pt x="19" y="21"/>
                  <a:pt x="19" y="21"/>
                  <a:pt x="19" y="21"/>
                </a:cubicBezTo>
                <a:cubicBezTo>
                  <a:pt x="19" y="8"/>
                  <a:pt x="19" y="8"/>
                  <a:pt x="19" y="8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7" name="Freeform 825"/>
          <p:cNvSpPr>
            <a:spLocks noEditPoints="1"/>
          </p:cNvSpPr>
          <p:nvPr/>
        </p:nvSpPr>
        <p:spPr bwMode="auto">
          <a:xfrm>
            <a:off x="7191375" y="4273550"/>
            <a:ext cx="44450" cy="61913"/>
          </a:xfrm>
          <a:custGeom>
            <a:avLst/>
            <a:gdLst>
              <a:gd name="T0" fmla="*/ 1 w 20"/>
              <a:gd name="T1" fmla="*/ 23 h 29"/>
              <a:gd name="T2" fmla="*/ 3 w 20"/>
              <a:gd name="T3" fmla="*/ 28 h 29"/>
              <a:gd name="T4" fmla="*/ 10 w 20"/>
              <a:gd name="T5" fmla="*/ 29 h 29"/>
              <a:gd name="T6" fmla="*/ 15 w 20"/>
              <a:gd name="T7" fmla="*/ 29 h 29"/>
              <a:gd name="T8" fmla="*/ 18 w 20"/>
              <a:gd name="T9" fmla="*/ 27 h 29"/>
              <a:gd name="T10" fmla="*/ 20 w 20"/>
              <a:gd name="T11" fmla="*/ 24 h 29"/>
              <a:gd name="T12" fmla="*/ 20 w 20"/>
              <a:gd name="T13" fmla="*/ 19 h 29"/>
              <a:gd name="T14" fmla="*/ 20 w 20"/>
              <a:gd name="T15" fmla="*/ 0 h 29"/>
              <a:gd name="T16" fmla="*/ 15 w 20"/>
              <a:gd name="T17" fmla="*/ 0 h 29"/>
              <a:gd name="T18" fmla="*/ 15 w 20"/>
              <a:gd name="T19" fmla="*/ 3 h 29"/>
              <a:gd name="T20" fmla="*/ 9 w 20"/>
              <a:gd name="T21" fmla="*/ 0 h 29"/>
              <a:gd name="T22" fmla="*/ 3 w 20"/>
              <a:gd name="T23" fmla="*/ 2 h 29"/>
              <a:gd name="T24" fmla="*/ 0 w 20"/>
              <a:gd name="T25" fmla="*/ 10 h 29"/>
              <a:gd name="T26" fmla="*/ 2 w 20"/>
              <a:gd name="T27" fmla="*/ 17 h 29"/>
              <a:gd name="T28" fmla="*/ 9 w 20"/>
              <a:gd name="T29" fmla="*/ 21 h 29"/>
              <a:gd name="T30" fmla="*/ 15 w 20"/>
              <a:gd name="T31" fmla="*/ 18 h 29"/>
              <a:gd name="T32" fmla="*/ 15 w 20"/>
              <a:gd name="T33" fmla="*/ 21 h 29"/>
              <a:gd name="T34" fmla="*/ 15 w 20"/>
              <a:gd name="T35" fmla="*/ 23 h 29"/>
              <a:gd name="T36" fmla="*/ 13 w 20"/>
              <a:gd name="T37" fmla="*/ 25 h 29"/>
              <a:gd name="T38" fmla="*/ 10 w 20"/>
              <a:gd name="T39" fmla="*/ 25 h 29"/>
              <a:gd name="T40" fmla="*/ 8 w 20"/>
              <a:gd name="T41" fmla="*/ 25 h 29"/>
              <a:gd name="T42" fmla="*/ 7 w 20"/>
              <a:gd name="T43" fmla="*/ 23 h 29"/>
              <a:gd name="T44" fmla="*/ 1 w 20"/>
              <a:gd name="T45" fmla="*/ 22 h 29"/>
              <a:gd name="T46" fmla="*/ 1 w 20"/>
              <a:gd name="T47" fmla="*/ 23 h 29"/>
              <a:gd name="T48" fmla="*/ 1 w 20"/>
              <a:gd name="T49" fmla="*/ 23 h 29"/>
              <a:gd name="T50" fmla="*/ 7 w 20"/>
              <a:gd name="T51" fmla="*/ 5 h 29"/>
              <a:gd name="T52" fmla="*/ 10 w 20"/>
              <a:gd name="T53" fmla="*/ 4 h 29"/>
              <a:gd name="T54" fmla="*/ 14 w 20"/>
              <a:gd name="T55" fmla="*/ 5 h 29"/>
              <a:gd name="T56" fmla="*/ 15 w 20"/>
              <a:gd name="T57" fmla="*/ 10 h 29"/>
              <a:gd name="T58" fmla="*/ 14 w 20"/>
              <a:gd name="T59" fmla="*/ 15 h 29"/>
              <a:gd name="T60" fmla="*/ 10 w 20"/>
              <a:gd name="T61" fmla="*/ 17 h 29"/>
              <a:gd name="T62" fmla="*/ 7 w 20"/>
              <a:gd name="T63" fmla="*/ 15 h 29"/>
              <a:gd name="T64" fmla="*/ 6 w 20"/>
              <a:gd name="T65" fmla="*/ 10 h 29"/>
              <a:gd name="T66" fmla="*/ 7 w 20"/>
              <a:gd name="T67" fmla="*/ 5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20" h="29">
                <a:moveTo>
                  <a:pt x="1" y="23"/>
                </a:moveTo>
                <a:cubicBezTo>
                  <a:pt x="1" y="25"/>
                  <a:pt x="1" y="26"/>
                  <a:pt x="3" y="28"/>
                </a:cubicBezTo>
                <a:cubicBezTo>
                  <a:pt x="4" y="29"/>
                  <a:pt x="7" y="29"/>
                  <a:pt x="10" y="29"/>
                </a:cubicBezTo>
                <a:cubicBezTo>
                  <a:pt x="12" y="29"/>
                  <a:pt x="14" y="29"/>
                  <a:pt x="15" y="29"/>
                </a:cubicBezTo>
                <a:cubicBezTo>
                  <a:pt x="16" y="28"/>
                  <a:pt x="17" y="28"/>
                  <a:pt x="18" y="27"/>
                </a:cubicBezTo>
                <a:cubicBezTo>
                  <a:pt x="19" y="27"/>
                  <a:pt x="19" y="26"/>
                  <a:pt x="20" y="24"/>
                </a:cubicBezTo>
                <a:cubicBezTo>
                  <a:pt x="20" y="23"/>
                  <a:pt x="20" y="21"/>
                  <a:pt x="20" y="19"/>
                </a:cubicBezTo>
                <a:cubicBezTo>
                  <a:pt x="20" y="0"/>
                  <a:pt x="20" y="0"/>
                  <a:pt x="20" y="0"/>
                </a:cubicBezTo>
                <a:cubicBezTo>
                  <a:pt x="15" y="0"/>
                  <a:pt x="15" y="0"/>
                  <a:pt x="15" y="0"/>
                </a:cubicBezTo>
                <a:cubicBezTo>
                  <a:pt x="15" y="3"/>
                  <a:pt x="15" y="3"/>
                  <a:pt x="15" y="3"/>
                </a:cubicBezTo>
                <a:cubicBezTo>
                  <a:pt x="14" y="1"/>
                  <a:pt x="11" y="0"/>
                  <a:pt x="9" y="0"/>
                </a:cubicBezTo>
                <a:cubicBezTo>
                  <a:pt x="6" y="0"/>
                  <a:pt x="4" y="1"/>
                  <a:pt x="3" y="2"/>
                </a:cubicBezTo>
                <a:cubicBezTo>
                  <a:pt x="1" y="4"/>
                  <a:pt x="0" y="7"/>
                  <a:pt x="0" y="10"/>
                </a:cubicBezTo>
                <a:cubicBezTo>
                  <a:pt x="0" y="13"/>
                  <a:pt x="1" y="16"/>
                  <a:pt x="2" y="17"/>
                </a:cubicBezTo>
                <a:cubicBezTo>
                  <a:pt x="4" y="20"/>
                  <a:pt x="6" y="21"/>
                  <a:pt x="9" y="21"/>
                </a:cubicBezTo>
                <a:cubicBezTo>
                  <a:pt x="11" y="21"/>
                  <a:pt x="13" y="20"/>
                  <a:pt x="15" y="18"/>
                </a:cubicBezTo>
                <a:cubicBezTo>
                  <a:pt x="15" y="21"/>
                  <a:pt x="15" y="21"/>
                  <a:pt x="15" y="21"/>
                </a:cubicBezTo>
                <a:cubicBezTo>
                  <a:pt x="15" y="22"/>
                  <a:pt x="15" y="23"/>
                  <a:pt x="15" y="23"/>
                </a:cubicBezTo>
                <a:cubicBezTo>
                  <a:pt x="14" y="24"/>
                  <a:pt x="14" y="24"/>
                  <a:pt x="13" y="25"/>
                </a:cubicBezTo>
                <a:cubicBezTo>
                  <a:pt x="13" y="25"/>
                  <a:pt x="12" y="25"/>
                  <a:pt x="10" y="25"/>
                </a:cubicBezTo>
                <a:cubicBezTo>
                  <a:pt x="9" y="25"/>
                  <a:pt x="8" y="25"/>
                  <a:pt x="8" y="25"/>
                </a:cubicBezTo>
                <a:cubicBezTo>
                  <a:pt x="7" y="24"/>
                  <a:pt x="7" y="24"/>
                  <a:pt x="7" y="23"/>
                </a:cubicBezTo>
                <a:cubicBezTo>
                  <a:pt x="1" y="22"/>
                  <a:pt x="1" y="22"/>
                  <a:pt x="1" y="22"/>
                </a:cubicBezTo>
                <a:cubicBezTo>
                  <a:pt x="1" y="23"/>
                  <a:pt x="1" y="23"/>
                  <a:pt x="1" y="23"/>
                </a:cubicBezTo>
                <a:cubicBezTo>
                  <a:pt x="1" y="23"/>
                  <a:pt x="1" y="23"/>
                  <a:pt x="1" y="23"/>
                </a:cubicBezTo>
                <a:close/>
                <a:moveTo>
                  <a:pt x="7" y="5"/>
                </a:moveTo>
                <a:cubicBezTo>
                  <a:pt x="8" y="4"/>
                  <a:pt x="9" y="4"/>
                  <a:pt x="10" y="4"/>
                </a:cubicBezTo>
                <a:cubicBezTo>
                  <a:pt x="12" y="4"/>
                  <a:pt x="13" y="4"/>
                  <a:pt x="14" y="5"/>
                </a:cubicBezTo>
                <a:cubicBezTo>
                  <a:pt x="15" y="6"/>
                  <a:pt x="15" y="8"/>
                  <a:pt x="15" y="10"/>
                </a:cubicBezTo>
                <a:cubicBezTo>
                  <a:pt x="15" y="12"/>
                  <a:pt x="14" y="14"/>
                  <a:pt x="14" y="15"/>
                </a:cubicBezTo>
                <a:cubicBezTo>
                  <a:pt x="13" y="16"/>
                  <a:pt x="11" y="17"/>
                  <a:pt x="10" y="17"/>
                </a:cubicBezTo>
                <a:cubicBezTo>
                  <a:pt x="9" y="17"/>
                  <a:pt x="8" y="16"/>
                  <a:pt x="7" y="15"/>
                </a:cubicBezTo>
                <a:cubicBezTo>
                  <a:pt x="6" y="14"/>
                  <a:pt x="6" y="12"/>
                  <a:pt x="6" y="10"/>
                </a:cubicBezTo>
                <a:cubicBezTo>
                  <a:pt x="6" y="8"/>
                  <a:pt x="6" y="6"/>
                  <a:pt x="7" y="5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8" name="Line 826"/>
          <p:cNvSpPr>
            <a:spLocks noChangeShapeType="1"/>
          </p:cNvSpPr>
          <p:nvPr/>
        </p:nvSpPr>
        <p:spPr bwMode="auto">
          <a:xfrm>
            <a:off x="6667500" y="4476750"/>
            <a:ext cx="260350" cy="0"/>
          </a:xfrm>
          <a:prstGeom prst="line">
            <a:avLst/>
          </a:pr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9" name="Freeform 827"/>
          <p:cNvSpPr>
            <a:spLocks/>
          </p:cNvSpPr>
          <p:nvPr/>
        </p:nvSpPr>
        <p:spPr bwMode="auto">
          <a:xfrm>
            <a:off x="6980238" y="4451350"/>
            <a:ext cx="47625" cy="61913"/>
          </a:xfrm>
          <a:custGeom>
            <a:avLst/>
            <a:gdLst>
              <a:gd name="T0" fmla="*/ 30 w 30"/>
              <a:gd name="T1" fmla="*/ 39 h 39"/>
              <a:gd name="T2" fmla="*/ 30 w 30"/>
              <a:gd name="T3" fmla="*/ 35 h 39"/>
              <a:gd name="T4" fmla="*/ 5 w 30"/>
              <a:gd name="T5" fmla="*/ 35 h 39"/>
              <a:gd name="T6" fmla="*/ 5 w 30"/>
              <a:gd name="T7" fmla="*/ 22 h 39"/>
              <a:gd name="T8" fmla="*/ 27 w 30"/>
              <a:gd name="T9" fmla="*/ 22 h 39"/>
              <a:gd name="T10" fmla="*/ 27 w 30"/>
              <a:gd name="T11" fmla="*/ 17 h 39"/>
              <a:gd name="T12" fmla="*/ 5 w 30"/>
              <a:gd name="T13" fmla="*/ 17 h 39"/>
              <a:gd name="T14" fmla="*/ 5 w 30"/>
              <a:gd name="T15" fmla="*/ 5 h 39"/>
              <a:gd name="T16" fmla="*/ 28 w 30"/>
              <a:gd name="T17" fmla="*/ 5 h 39"/>
              <a:gd name="T18" fmla="*/ 28 w 30"/>
              <a:gd name="T19" fmla="*/ 0 h 39"/>
              <a:gd name="T20" fmla="*/ 0 w 30"/>
              <a:gd name="T21" fmla="*/ 0 h 39"/>
              <a:gd name="T22" fmla="*/ 0 w 30"/>
              <a:gd name="T23" fmla="*/ 39 h 39"/>
              <a:gd name="T24" fmla="*/ 30 w 30"/>
              <a:gd name="T25" fmla="*/ 39 h 39"/>
              <a:gd name="T26" fmla="*/ 30 w 30"/>
              <a:gd name="T27" fmla="*/ 39 h 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30" h="39">
                <a:moveTo>
                  <a:pt x="30" y="39"/>
                </a:moveTo>
                <a:lnTo>
                  <a:pt x="30" y="35"/>
                </a:lnTo>
                <a:lnTo>
                  <a:pt x="5" y="35"/>
                </a:lnTo>
                <a:lnTo>
                  <a:pt x="5" y="22"/>
                </a:lnTo>
                <a:lnTo>
                  <a:pt x="27" y="22"/>
                </a:lnTo>
                <a:lnTo>
                  <a:pt x="27" y="17"/>
                </a:lnTo>
                <a:lnTo>
                  <a:pt x="5" y="17"/>
                </a:lnTo>
                <a:lnTo>
                  <a:pt x="5" y="5"/>
                </a:lnTo>
                <a:lnTo>
                  <a:pt x="28" y="5"/>
                </a:lnTo>
                <a:lnTo>
                  <a:pt x="28" y="0"/>
                </a:lnTo>
                <a:lnTo>
                  <a:pt x="0" y="0"/>
                </a:lnTo>
                <a:lnTo>
                  <a:pt x="0" y="39"/>
                </a:lnTo>
                <a:lnTo>
                  <a:pt x="30" y="39"/>
                </a:lnTo>
                <a:lnTo>
                  <a:pt x="30" y="39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0" name="Freeform 828"/>
          <p:cNvSpPr>
            <a:spLocks/>
          </p:cNvSpPr>
          <p:nvPr/>
        </p:nvSpPr>
        <p:spPr bwMode="auto">
          <a:xfrm>
            <a:off x="7038975" y="4451350"/>
            <a:ext cx="6350" cy="61913"/>
          </a:xfrm>
          <a:custGeom>
            <a:avLst/>
            <a:gdLst>
              <a:gd name="T0" fmla="*/ 4 w 4"/>
              <a:gd name="T1" fmla="*/ 39 h 39"/>
              <a:gd name="T2" fmla="*/ 4 w 4"/>
              <a:gd name="T3" fmla="*/ 0 h 39"/>
              <a:gd name="T4" fmla="*/ 0 w 4"/>
              <a:gd name="T5" fmla="*/ 0 h 39"/>
              <a:gd name="T6" fmla="*/ 0 w 4"/>
              <a:gd name="T7" fmla="*/ 39 h 39"/>
              <a:gd name="T8" fmla="*/ 4 w 4"/>
              <a:gd name="T9" fmla="*/ 39 h 39"/>
              <a:gd name="T10" fmla="*/ 4 w 4"/>
              <a:gd name="T11" fmla="*/ 39 h 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4" h="39">
                <a:moveTo>
                  <a:pt x="4" y="39"/>
                </a:moveTo>
                <a:lnTo>
                  <a:pt x="4" y="0"/>
                </a:lnTo>
                <a:lnTo>
                  <a:pt x="0" y="0"/>
                </a:lnTo>
                <a:lnTo>
                  <a:pt x="0" y="39"/>
                </a:lnTo>
                <a:lnTo>
                  <a:pt x="4" y="39"/>
                </a:lnTo>
                <a:lnTo>
                  <a:pt x="4" y="39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1" name="Freeform 829"/>
          <p:cNvSpPr>
            <a:spLocks/>
          </p:cNvSpPr>
          <p:nvPr/>
        </p:nvSpPr>
        <p:spPr bwMode="auto">
          <a:xfrm>
            <a:off x="7053263" y="4468813"/>
            <a:ext cx="41275" cy="44450"/>
          </a:xfrm>
          <a:custGeom>
            <a:avLst/>
            <a:gdLst>
              <a:gd name="T0" fmla="*/ 11 w 19"/>
              <a:gd name="T1" fmla="*/ 21 h 21"/>
              <a:gd name="T2" fmla="*/ 19 w 19"/>
              <a:gd name="T3" fmla="*/ 0 h 21"/>
              <a:gd name="T4" fmla="*/ 15 w 19"/>
              <a:gd name="T5" fmla="*/ 0 h 21"/>
              <a:gd name="T6" fmla="*/ 10 w 19"/>
              <a:gd name="T7" fmla="*/ 13 h 21"/>
              <a:gd name="T8" fmla="*/ 9 w 19"/>
              <a:gd name="T9" fmla="*/ 17 h 21"/>
              <a:gd name="T10" fmla="*/ 8 w 19"/>
              <a:gd name="T11" fmla="*/ 13 h 21"/>
              <a:gd name="T12" fmla="*/ 3 w 19"/>
              <a:gd name="T13" fmla="*/ 0 h 21"/>
              <a:gd name="T14" fmla="*/ 0 w 19"/>
              <a:gd name="T15" fmla="*/ 0 h 21"/>
              <a:gd name="T16" fmla="*/ 8 w 19"/>
              <a:gd name="T17" fmla="*/ 21 h 21"/>
              <a:gd name="T18" fmla="*/ 11 w 19"/>
              <a:gd name="T19" fmla="*/ 21 h 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9" h="21">
                <a:moveTo>
                  <a:pt x="11" y="21"/>
                </a:moveTo>
                <a:cubicBezTo>
                  <a:pt x="19" y="0"/>
                  <a:pt x="19" y="0"/>
                  <a:pt x="19" y="0"/>
                </a:cubicBezTo>
                <a:cubicBezTo>
                  <a:pt x="15" y="0"/>
                  <a:pt x="15" y="0"/>
                  <a:pt x="15" y="0"/>
                </a:cubicBezTo>
                <a:cubicBezTo>
                  <a:pt x="10" y="13"/>
                  <a:pt x="10" y="13"/>
                  <a:pt x="10" y="13"/>
                </a:cubicBezTo>
                <a:cubicBezTo>
                  <a:pt x="10" y="15"/>
                  <a:pt x="9" y="16"/>
                  <a:pt x="9" y="17"/>
                </a:cubicBezTo>
                <a:cubicBezTo>
                  <a:pt x="9" y="16"/>
                  <a:pt x="8" y="14"/>
                  <a:pt x="8" y="13"/>
                </a:cubicBezTo>
                <a:cubicBezTo>
                  <a:pt x="3" y="0"/>
                  <a:pt x="3" y="0"/>
                  <a:pt x="3" y="0"/>
                </a:cubicBezTo>
                <a:cubicBezTo>
                  <a:pt x="0" y="0"/>
                  <a:pt x="0" y="0"/>
                  <a:pt x="0" y="0"/>
                </a:cubicBezTo>
                <a:cubicBezTo>
                  <a:pt x="8" y="21"/>
                  <a:pt x="8" y="21"/>
                  <a:pt x="8" y="21"/>
                </a:cubicBezTo>
                <a:cubicBezTo>
                  <a:pt x="11" y="21"/>
                  <a:pt x="11" y="21"/>
                  <a:pt x="11" y="21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2" name="Rectangle 830"/>
          <p:cNvSpPr>
            <a:spLocks noChangeArrowheads="1"/>
          </p:cNvSpPr>
          <p:nvPr/>
        </p:nvSpPr>
        <p:spPr bwMode="auto">
          <a:xfrm>
            <a:off x="6667500" y="4764088"/>
            <a:ext cx="260350" cy="130175"/>
          </a:xfrm>
          <a:prstGeom prst="rect">
            <a:avLst/>
          </a:prstGeom>
          <a:solidFill>
            <a:srgbClr val="A0B9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3" name="Freeform 831"/>
          <p:cNvSpPr>
            <a:spLocks/>
          </p:cNvSpPr>
          <p:nvPr/>
        </p:nvSpPr>
        <p:spPr bwMode="auto">
          <a:xfrm>
            <a:off x="6977063" y="4811713"/>
            <a:ext cx="50800" cy="65088"/>
          </a:xfrm>
          <a:custGeom>
            <a:avLst/>
            <a:gdLst>
              <a:gd name="T0" fmla="*/ 2 w 23"/>
              <a:gd name="T1" fmla="*/ 25 h 30"/>
              <a:gd name="T2" fmla="*/ 6 w 23"/>
              <a:gd name="T3" fmla="*/ 29 h 30"/>
              <a:gd name="T4" fmla="*/ 12 w 23"/>
              <a:gd name="T5" fmla="*/ 30 h 30"/>
              <a:gd name="T6" fmla="*/ 18 w 23"/>
              <a:gd name="T7" fmla="*/ 29 h 30"/>
              <a:gd name="T8" fmla="*/ 22 w 23"/>
              <a:gd name="T9" fmla="*/ 25 h 30"/>
              <a:gd name="T10" fmla="*/ 23 w 23"/>
              <a:gd name="T11" fmla="*/ 21 h 30"/>
              <a:gd name="T12" fmla="*/ 22 w 23"/>
              <a:gd name="T13" fmla="*/ 17 h 30"/>
              <a:gd name="T14" fmla="*/ 18 w 23"/>
              <a:gd name="T15" fmla="*/ 14 h 30"/>
              <a:gd name="T16" fmla="*/ 12 w 23"/>
              <a:gd name="T17" fmla="*/ 12 h 30"/>
              <a:gd name="T18" fmla="*/ 6 w 23"/>
              <a:gd name="T19" fmla="*/ 10 h 30"/>
              <a:gd name="T20" fmla="*/ 5 w 23"/>
              <a:gd name="T21" fmla="*/ 8 h 30"/>
              <a:gd name="T22" fmla="*/ 6 w 23"/>
              <a:gd name="T23" fmla="*/ 5 h 30"/>
              <a:gd name="T24" fmla="*/ 11 w 23"/>
              <a:gd name="T25" fmla="*/ 3 h 30"/>
              <a:gd name="T26" fmla="*/ 16 w 23"/>
              <a:gd name="T27" fmla="*/ 5 h 30"/>
              <a:gd name="T28" fmla="*/ 18 w 23"/>
              <a:gd name="T29" fmla="*/ 9 h 30"/>
              <a:gd name="T30" fmla="*/ 22 w 23"/>
              <a:gd name="T31" fmla="*/ 9 h 30"/>
              <a:gd name="T32" fmla="*/ 21 w 23"/>
              <a:gd name="T33" fmla="*/ 4 h 30"/>
              <a:gd name="T34" fmla="*/ 17 w 23"/>
              <a:gd name="T35" fmla="*/ 1 h 30"/>
              <a:gd name="T36" fmla="*/ 11 w 23"/>
              <a:gd name="T37" fmla="*/ 0 h 30"/>
              <a:gd name="T38" fmla="*/ 6 w 23"/>
              <a:gd name="T39" fmla="*/ 1 h 30"/>
              <a:gd name="T40" fmla="*/ 2 w 23"/>
              <a:gd name="T41" fmla="*/ 4 h 30"/>
              <a:gd name="T42" fmla="*/ 1 w 23"/>
              <a:gd name="T43" fmla="*/ 8 h 30"/>
              <a:gd name="T44" fmla="*/ 2 w 23"/>
              <a:gd name="T45" fmla="*/ 11 h 30"/>
              <a:gd name="T46" fmla="*/ 5 w 23"/>
              <a:gd name="T47" fmla="*/ 14 h 30"/>
              <a:gd name="T48" fmla="*/ 11 w 23"/>
              <a:gd name="T49" fmla="*/ 16 h 30"/>
              <a:gd name="T50" fmla="*/ 16 w 23"/>
              <a:gd name="T51" fmla="*/ 17 h 30"/>
              <a:gd name="T52" fmla="*/ 19 w 23"/>
              <a:gd name="T53" fmla="*/ 19 h 30"/>
              <a:gd name="T54" fmla="*/ 19 w 23"/>
              <a:gd name="T55" fmla="*/ 21 h 30"/>
              <a:gd name="T56" fmla="*/ 19 w 23"/>
              <a:gd name="T57" fmla="*/ 24 h 30"/>
              <a:gd name="T58" fmla="*/ 16 w 23"/>
              <a:gd name="T59" fmla="*/ 26 h 30"/>
              <a:gd name="T60" fmla="*/ 12 w 23"/>
              <a:gd name="T61" fmla="*/ 26 h 30"/>
              <a:gd name="T62" fmla="*/ 8 w 23"/>
              <a:gd name="T63" fmla="*/ 25 h 30"/>
              <a:gd name="T64" fmla="*/ 5 w 23"/>
              <a:gd name="T65" fmla="*/ 23 h 30"/>
              <a:gd name="T66" fmla="*/ 4 w 23"/>
              <a:gd name="T67" fmla="*/ 20 h 30"/>
              <a:gd name="T68" fmla="*/ 0 w 23"/>
              <a:gd name="T69" fmla="*/ 20 h 30"/>
              <a:gd name="T70" fmla="*/ 2 w 23"/>
              <a:gd name="T71" fmla="*/ 25 h 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</a:cxnLst>
            <a:rect l="0" t="0" r="r" b="b"/>
            <a:pathLst>
              <a:path w="23" h="30">
                <a:moveTo>
                  <a:pt x="2" y="25"/>
                </a:moveTo>
                <a:cubicBezTo>
                  <a:pt x="3" y="27"/>
                  <a:pt x="4" y="28"/>
                  <a:pt x="6" y="29"/>
                </a:cubicBezTo>
                <a:cubicBezTo>
                  <a:pt x="8" y="29"/>
                  <a:pt x="10" y="30"/>
                  <a:pt x="12" y="30"/>
                </a:cubicBezTo>
                <a:cubicBezTo>
                  <a:pt x="14" y="30"/>
                  <a:pt x="16" y="29"/>
                  <a:pt x="18" y="29"/>
                </a:cubicBezTo>
                <a:cubicBezTo>
                  <a:pt x="20" y="28"/>
                  <a:pt x="21" y="27"/>
                  <a:pt x="22" y="25"/>
                </a:cubicBezTo>
                <a:cubicBezTo>
                  <a:pt x="23" y="24"/>
                  <a:pt x="23" y="23"/>
                  <a:pt x="23" y="21"/>
                </a:cubicBezTo>
                <a:cubicBezTo>
                  <a:pt x="23" y="20"/>
                  <a:pt x="23" y="18"/>
                  <a:pt x="22" y="17"/>
                </a:cubicBezTo>
                <a:cubicBezTo>
                  <a:pt x="21" y="16"/>
                  <a:pt x="20" y="15"/>
                  <a:pt x="18" y="14"/>
                </a:cubicBezTo>
                <a:cubicBezTo>
                  <a:pt x="17" y="14"/>
                  <a:pt x="15" y="13"/>
                  <a:pt x="12" y="12"/>
                </a:cubicBezTo>
                <a:cubicBezTo>
                  <a:pt x="9" y="12"/>
                  <a:pt x="7" y="11"/>
                  <a:pt x="6" y="10"/>
                </a:cubicBezTo>
                <a:cubicBezTo>
                  <a:pt x="5" y="10"/>
                  <a:pt x="5" y="9"/>
                  <a:pt x="5" y="8"/>
                </a:cubicBezTo>
                <a:cubicBezTo>
                  <a:pt x="5" y="6"/>
                  <a:pt x="5" y="5"/>
                  <a:pt x="6" y="5"/>
                </a:cubicBezTo>
                <a:cubicBezTo>
                  <a:pt x="7" y="4"/>
                  <a:pt x="9" y="3"/>
                  <a:pt x="11" y="3"/>
                </a:cubicBezTo>
                <a:cubicBezTo>
                  <a:pt x="14" y="3"/>
                  <a:pt x="15" y="4"/>
                  <a:pt x="16" y="5"/>
                </a:cubicBezTo>
                <a:cubicBezTo>
                  <a:pt x="18" y="6"/>
                  <a:pt x="18" y="7"/>
                  <a:pt x="18" y="9"/>
                </a:cubicBezTo>
                <a:cubicBezTo>
                  <a:pt x="22" y="9"/>
                  <a:pt x="22" y="9"/>
                  <a:pt x="22" y="9"/>
                </a:cubicBezTo>
                <a:cubicBezTo>
                  <a:pt x="22" y="7"/>
                  <a:pt x="22" y="5"/>
                  <a:pt x="21" y="4"/>
                </a:cubicBezTo>
                <a:cubicBezTo>
                  <a:pt x="20" y="3"/>
                  <a:pt x="19" y="2"/>
                  <a:pt x="17" y="1"/>
                </a:cubicBezTo>
                <a:cubicBezTo>
                  <a:pt x="15" y="0"/>
                  <a:pt x="13" y="0"/>
                  <a:pt x="11" y="0"/>
                </a:cubicBezTo>
                <a:cubicBezTo>
                  <a:pt x="9" y="0"/>
                  <a:pt x="8" y="0"/>
                  <a:pt x="6" y="1"/>
                </a:cubicBezTo>
                <a:cubicBezTo>
                  <a:pt x="4" y="2"/>
                  <a:pt x="3" y="3"/>
                  <a:pt x="2" y="4"/>
                </a:cubicBezTo>
                <a:cubicBezTo>
                  <a:pt x="2" y="5"/>
                  <a:pt x="1" y="6"/>
                  <a:pt x="1" y="8"/>
                </a:cubicBezTo>
                <a:cubicBezTo>
                  <a:pt x="1" y="9"/>
                  <a:pt x="1" y="10"/>
                  <a:pt x="2" y="11"/>
                </a:cubicBezTo>
                <a:cubicBezTo>
                  <a:pt x="3" y="13"/>
                  <a:pt x="4" y="13"/>
                  <a:pt x="5" y="14"/>
                </a:cubicBezTo>
                <a:cubicBezTo>
                  <a:pt x="6" y="15"/>
                  <a:pt x="8" y="15"/>
                  <a:pt x="11" y="16"/>
                </a:cubicBezTo>
                <a:cubicBezTo>
                  <a:pt x="13" y="17"/>
                  <a:pt x="15" y="17"/>
                  <a:pt x="16" y="17"/>
                </a:cubicBezTo>
                <a:cubicBezTo>
                  <a:pt x="17" y="18"/>
                  <a:pt x="18" y="18"/>
                  <a:pt x="19" y="19"/>
                </a:cubicBezTo>
                <a:cubicBezTo>
                  <a:pt x="19" y="20"/>
                  <a:pt x="19" y="21"/>
                  <a:pt x="19" y="21"/>
                </a:cubicBezTo>
                <a:cubicBezTo>
                  <a:pt x="19" y="22"/>
                  <a:pt x="19" y="23"/>
                  <a:pt x="19" y="24"/>
                </a:cubicBezTo>
                <a:cubicBezTo>
                  <a:pt x="18" y="25"/>
                  <a:pt x="17" y="25"/>
                  <a:pt x="16" y="26"/>
                </a:cubicBezTo>
                <a:cubicBezTo>
                  <a:pt x="15" y="26"/>
                  <a:pt x="14" y="26"/>
                  <a:pt x="12" y="26"/>
                </a:cubicBezTo>
                <a:cubicBezTo>
                  <a:pt x="11" y="26"/>
                  <a:pt x="9" y="26"/>
                  <a:pt x="8" y="25"/>
                </a:cubicBezTo>
                <a:cubicBezTo>
                  <a:pt x="6" y="25"/>
                  <a:pt x="5" y="24"/>
                  <a:pt x="5" y="23"/>
                </a:cubicBezTo>
                <a:cubicBezTo>
                  <a:pt x="4" y="22"/>
                  <a:pt x="4" y="21"/>
                  <a:pt x="4" y="20"/>
                </a:cubicBezTo>
                <a:cubicBezTo>
                  <a:pt x="0" y="20"/>
                  <a:pt x="0" y="20"/>
                  <a:pt x="0" y="20"/>
                </a:cubicBezTo>
                <a:cubicBezTo>
                  <a:pt x="0" y="22"/>
                  <a:pt x="1" y="24"/>
                  <a:pt x="2" y="25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4" name="Freeform 832"/>
          <p:cNvSpPr>
            <a:spLocks/>
          </p:cNvSpPr>
          <p:nvPr/>
        </p:nvSpPr>
        <p:spPr bwMode="auto">
          <a:xfrm>
            <a:off x="7038975" y="4811713"/>
            <a:ext cx="36513" cy="63500"/>
          </a:xfrm>
          <a:custGeom>
            <a:avLst/>
            <a:gdLst>
              <a:gd name="T0" fmla="*/ 4 w 23"/>
              <a:gd name="T1" fmla="*/ 40 h 40"/>
              <a:gd name="T2" fmla="*/ 4 w 23"/>
              <a:gd name="T3" fmla="*/ 29 h 40"/>
              <a:gd name="T4" fmla="*/ 8 w 23"/>
              <a:gd name="T5" fmla="*/ 26 h 40"/>
              <a:gd name="T6" fmla="*/ 17 w 23"/>
              <a:gd name="T7" fmla="*/ 40 h 40"/>
              <a:gd name="T8" fmla="*/ 23 w 23"/>
              <a:gd name="T9" fmla="*/ 40 h 40"/>
              <a:gd name="T10" fmla="*/ 10 w 23"/>
              <a:gd name="T11" fmla="*/ 22 h 40"/>
              <a:gd name="T12" fmla="*/ 21 w 23"/>
              <a:gd name="T13" fmla="*/ 11 h 40"/>
              <a:gd name="T14" fmla="*/ 16 w 23"/>
              <a:gd name="T15" fmla="*/ 11 h 40"/>
              <a:gd name="T16" fmla="*/ 4 w 23"/>
              <a:gd name="T17" fmla="*/ 24 h 40"/>
              <a:gd name="T18" fmla="*/ 4 w 23"/>
              <a:gd name="T19" fmla="*/ 0 h 40"/>
              <a:gd name="T20" fmla="*/ 0 w 23"/>
              <a:gd name="T21" fmla="*/ 0 h 40"/>
              <a:gd name="T22" fmla="*/ 0 w 23"/>
              <a:gd name="T23" fmla="*/ 40 h 40"/>
              <a:gd name="T24" fmla="*/ 4 w 23"/>
              <a:gd name="T25" fmla="*/ 40 h 40"/>
              <a:gd name="T26" fmla="*/ 4 w 23"/>
              <a:gd name="T27" fmla="*/ 40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23" h="40">
                <a:moveTo>
                  <a:pt x="4" y="40"/>
                </a:moveTo>
                <a:lnTo>
                  <a:pt x="4" y="29"/>
                </a:lnTo>
                <a:lnTo>
                  <a:pt x="8" y="26"/>
                </a:lnTo>
                <a:lnTo>
                  <a:pt x="17" y="40"/>
                </a:lnTo>
                <a:lnTo>
                  <a:pt x="23" y="40"/>
                </a:lnTo>
                <a:lnTo>
                  <a:pt x="10" y="22"/>
                </a:lnTo>
                <a:lnTo>
                  <a:pt x="21" y="11"/>
                </a:lnTo>
                <a:lnTo>
                  <a:pt x="16" y="11"/>
                </a:lnTo>
                <a:lnTo>
                  <a:pt x="4" y="24"/>
                </a:lnTo>
                <a:lnTo>
                  <a:pt x="4" y="0"/>
                </a:lnTo>
                <a:lnTo>
                  <a:pt x="0" y="0"/>
                </a:lnTo>
                <a:lnTo>
                  <a:pt x="0" y="40"/>
                </a:lnTo>
                <a:lnTo>
                  <a:pt x="4" y="40"/>
                </a:lnTo>
                <a:lnTo>
                  <a:pt x="4" y="40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5" name="Freeform 833"/>
          <p:cNvSpPr>
            <a:spLocks noEditPoints="1"/>
          </p:cNvSpPr>
          <p:nvPr/>
        </p:nvSpPr>
        <p:spPr bwMode="auto">
          <a:xfrm>
            <a:off x="7078663" y="4829175"/>
            <a:ext cx="41275" cy="47625"/>
          </a:xfrm>
          <a:custGeom>
            <a:avLst/>
            <a:gdLst>
              <a:gd name="T0" fmla="*/ 2 w 19"/>
              <a:gd name="T1" fmla="*/ 19 h 22"/>
              <a:gd name="T2" fmla="*/ 9 w 19"/>
              <a:gd name="T3" fmla="*/ 22 h 22"/>
              <a:gd name="T4" fmla="*/ 14 w 19"/>
              <a:gd name="T5" fmla="*/ 20 h 22"/>
              <a:gd name="T6" fmla="*/ 18 w 19"/>
              <a:gd name="T7" fmla="*/ 17 h 22"/>
              <a:gd name="T8" fmla="*/ 19 w 19"/>
              <a:gd name="T9" fmla="*/ 11 h 22"/>
              <a:gd name="T10" fmla="*/ 16 w 19"/>
              <a:gd name="T11" fmla="*/ 3 h 22"/>
              <a:gd name="T12" fmla="*/ 9 w 19"/>
              <a:gd name="T13" fmla="*/ 0 h 22"/>
              <a:gd name="T14" fmla="*/ 3 w 19"/>
              <a:gd name="T15" fmla="*/ 2 h 22"/>
              <a:gd name="T16" fmla="*/ 0 w 19"/>
              <a:gd name="T17" fmla="*/ 11 h 22"/>
              <a:gd name="T18" fmla="*/ 2 w 19"/>
              <a:gd name="T19" fmla="*/ 19 h 22"/>
              <a:gd name="T20" fmla="*/ 5 w 19"/>
              <a:gd name="T21" fmla="*/ 5 h 22"/>
              <a:gd name="T22" fmla="*/ 9 w 19"/>
              <a:gd name="T23" fmla="*/ 3 h 22"/>
              <a:gd name="T24" fmla="*/ 14 w 19"/>
              <a:gd name="T25" fmla="*/ 5 h 22"/>
              <a:gd name="T26" fmla="*/ 16 w 19"/>
              <a:gd name="T27" fmla="*/ 11 h 22"/>
              <a:gd name="T28" fmla="*/ 14 w 19"/>
              <a:gd name="T29" fmla="*/ 17 h 22"/>
              <a:gd name="T30" fmla="*/ 9 w 19"/>
              <a:gd name="T31" fmla="*/ 19 h 22"/>
              <a:gd name="T32" fmla="*/ 5 w 19"/>
              <a:gd name="T33" fmla="*/ 17 h 22"/>
              <a:gd name="T34" fmla="*/ 3 w 19"/>
              <a:gd name="T35" fmla="*/ 11 h 22"/>
              <a:gd name="T36" fmla="*/ 5 w 19"/>
              <a:gd name="T37" fmla="*/ 5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19" h="22">
                <a:moveTo>
                  <a:pt x="2" y="19"/>
                </a:moveTo>
                <a:cubicBezTo>
                  <a:pt x="4" y="21"/>
                  <a:pt x="6" y="22"/>
                  <a:pt x="9" y="22"/>
                </a:cubicBezTo>
                <a:cubicBezTo>
                  <a:pt x="11" y="22"/>
                  <a:pt x="13" y="21"/>
                  <a:pt x="14" y="20"/>
                </a:cubicBezTo>
                <a:cubicBezTo>
                  <a:pt x="16" y="20"/>
                  <a:pt x="17" y="18"/>
                  <a:pt x="18" y="17"/>
                </a:cubicBezTo>
                <a:cubicBezTo>
                  <a:pt x="19" y="15"/>
                  <a:pt x="19" y="13"/>
                  <a:pt x="19" y="11"/>
                </a:cubicBezTo>
                <a:cubicBezTo>
                  <a:pt x="19" y="7"/>
                  <a:pt x="18" y="5"/>
                  <a:pt x="16" y="3"/>
                </a:cubicBezTo>
                <a:cubicBezTo>
                  <a:pt x="15" y="1"/>
                  <a:pt x="12" y="0"/>
                  <a:pt x="9" y="0"/>
                </a:cubicBezTo>
                <a:cubicBezTo>
                  <a:pt x="7" y="0"/>
                  <a:pt x="5" y="1"/>
                  <a:pt x="3" y="2"/>
                </a:cubicBezTo>
                <a:cubicBezTo>
                  <a:pt x="1" y="4"/>
                  <a:pt x="0" y="7"/>
                  <a:pt x="0" y="11"/>
                </a:cubicBezTo>
                <a:cubicBezTo>
                  <a:pt x="0" y="14"/>
                  <a:pt x="1" y="17"/>
                  <a:pt x="2" y="19"/>
                </a:cubicBezTo>
                <a:close/>
                <a:moveTo>
                  <a:pt x="5" y="5"/>
                </a:moveTo>
                <a:cubicBezTo>
                  <a:pt x="6" y="3"/>
                  <a:pt x="8" y="3"/>
                  <a:pt x="9" y="3"/>
                </a:cubicBezTo>
                <a:cubicBezTo>
                  <a:pt x="11" y="3"/>
                  <a:pt x="13" y="3"/>
                  <a:pt x="14" y="5"/>
                </a:cubicBezTo>
                <a:cubicBezTo>
                  <a:pt x="15" y="6"/>
                  <a:pt x="16" y="8"/>
                  <a:pt x="16" y="11"/>
                </a:cubicBezTo>
                <a:cubicBezTo>
                  <a:pt x="16" y="13"/>
                  <a:pt x="15" y="15"/>
                  <a:pt x="14" y="17"/>
                </a:cubicBezTo>
                <a:cubicBezTo>
                  <a:pt x="13" y="18"/>
                  <a:pt x="11" y="19"/>
                  <a:pt x="9" y="19"/>
                </a:cubicBezTo>
                <a:cubicBezTo>
                  <a:pt x="8" y="19"/>
                  <a:pt x="6" y="18"/>
                  <a:pt x="5" y="17"/>
                </a:cubicBezTo>
                <a:cubicBezTo>
                  <a:pt x="4" y="16"/>
                  <a:pt x="3" y="13"/>
                  <a:pt x="3" y="11"/>
                </a:cubicBezTo>
                <a:cubicBezTo>
                  <a:pt x="3" y="8"/>
                  <a:pt x="4" y="6"/>
                  <a:pt x="5" y="5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6" name="Freeform 834"/>
          <p:cNvSpPr>
            <a:spLocks noEditPoints="1"/>
          </p:cNvSpPr>
          <p:nvPr/>
        </p:nvSpPr>
        <p:spPr bwMode="auto">
          <a:xfrm>
            <a:off x="7126288" y="4829175"/>
            <a:ext cx="39688" cy="65088"/>
          </a:xfrm>
          <a:custGeom>
            <a:avLst/>
            <a:gdLst>
              <a:gd name="T0" fmla="*/ 3 w 18"/>
              <a:gd name="T1" fmla="*/ 28 h 30"/>
              <a:gd name="T2" fmla="*/ 9 w 18"/>
              <a:gd name="T3" fmla="*/ 30 h 30"/>
              <a:gd name="T4" fmla="*/ 14 w 18"/>
              <a:gd name="T5" fmla="*/ 29 h 30"/>
              <a:gd name="T6" fmla="*/ 17 w 18"/>
              <a:gd name="T7" fmla="*/ 25 h 30"/>
              <a:gd name="T8" fmla="*/ 18 w 18"/>
              <a:gd name="T9" fmla="*/ 18 h 30"/>
              <a:gd name="T10" fmla="*/ 18 w 18"/>
              <a:gd name="T11" fmla="*/ 0 h 30"/>
              <a:gd name="T12" fmla="*/ 15 w 18"/>
              <a:gd name="T13" fmla="*/ 0 h 30"/>
              <a:gd name="T14" fmla="*/ 15 w 18"/>
              <a:gd name="T15" fmla="*/ 3 h 30"/>
              <a:gd name="T16" fmla="*/ 9 w 18"/>
              <a:gd name="T17" fmla="*/ 0 h 30"/>
              <a:gd name="T18" fmla="*/ 4 w 18"/>
              <a:gd name="T19" fmla="*/ 1 h 30"/>
              <a:gd name="T20" fmla="*/ 1 w 18"/>
              <a:gd name="T21" fmla="*/ 5 h 30"/>
              <a:gd name="T22" fmla="*/ 0 w 18"/>
              <a:gd name="T23" fmla="*/ 11 h 30"/>
              <a:gd name="T24" fmla="*/ 2 w 18"/>
              <a:gd name="T25" fmla="*/ 18 h 30"/>
              <a:gd name="T26" fmla="*/ 9 w 18"/>
              <a:gd name="T27" fmla="*/ 21 h 30"/>
              <a:gd name="T28" fmla="*/ 15 w 18"/>
              <a:gd name="T29" fmla="*/ 19 h 30"/>
              <a:gd name="T30" fmla="*/ 15 w 18"/>
              <a:gd name="T31" fmla="*/ 23 h 30"/>
              <a:gd name="T32" fmla="*/ 13 w 18"/>
              <a:gd name="T33" fmla="*/ 26 h 30"/>
              <a:gd name="T34" fmla="*/ 9 w 18"/>
              <a:gd name="T35" fmla="*/ 27 h 30"/>
              <a:gd name="T36" fmla="*/ 5 w 18"/>
              <a:gd name="T37" fmla="*/ 26 h 30"/>
              <a:gd name="T38" fmla="*/ 4 w 18"/>
              <a:gd name="T39" fmla="*/ 24 h 30"/>
              <a:gd name="T40" fmla="*/ 1 w 18"/>
              <a:gd name="T41" fmla="*/ 23 h 30"/>
              <a:gd name="T42" fmla="*/ 3 w 18"/>
              <a:gd name="T43" fmla="*/ 28 h 30"/>
              <a:gd name="T44" fmla="*/ 5 w 18"/>
              <a:gd name="T45" fmla="*/ 5 h 30"/>
              <a:gd name="T46" fmla="*/ 9 w 18"/>
              <a:gd name="T47" fmla="*/ 3 h 30"/>
              <a:gd name="T48" fmla="*/ 13 w 18"/>
              <a:gd name="T49" fmla="*/ 5 h 30"/>
              <a:gd name="T50" fmla="*/ 15 w 18"/>
              <a:gd name="T51" fmla="*/ 11 h 30"/>
              <a:gd name="T52" fmla="*/ 13 w 18"/>
              <a:gd name="T53" fmla="*/ 16 h 30"/>
              <a:gd name="T54" fmla="*/ 9 w 18"/>
              <a:gd name="T55" fmla="*/ 18 h 30"/>
              <a:gd name="T56" fmla="*/ 5 w 18"/>
              <a:gd name="T57" fmla="*/ 16 h 30"/>
              <a:gd name="T58" fmla="*/ 4 w 18"/>
              <a:gd name="T59" fmla="*/ 10 h 30"/>
              <a:gd name="T60" fmla="*/ 5 w 18"/>
              <a:gd name="T61" fmla="*/ 5 h 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</a:cxnLst>
            <a:rect l="0" t="0" r="r" b="b"/>
            <a:pathLst>
              <a:path w="18" h="30">
                <a:moveTo>
                  <a:pt x="3" y="28"/>
                </a:moveTo>
                <a:cubicBezTo>
                  <a:pt x="4" y="29"/>
                  <a:pt x="6" y="30"/>
                  <a:pt x="9" y="30"/>
                </a:cubicBezTo>
                <a:cubicBezTo>
                  <a:pt x="11" y="30"/>
                  <a:pt x="13" y="29"/>
                  <a:pt x="14" y="29"/>
                </a:cubicBezTo>
                <a:cubicBezTo>
                  <a:pt x="16" y="28"/>
                  <a:pt x="17" y="27"/>
                  <a:pt x="17" y="25"/>
                </a:cubicBezTo>
                <a:cubicBezTo>
                  <a:pt x="18" y="24"/>
                  <a:pt x="18" y="22"/>
                  <a:pt x="18" y="18"/>
                </a:cubicBezTo>
                <a:cubicBezTo>
                  <a:pt x="18" y="0"/>
                  <a:pt x="18" y="0"/>
                  <a:pt x="18" y="0"/>
                </a:cubicBezTo>
                <a:cubicBezTo>
                  <a:pt x="15" y="0"/>
                  <a:pt x="15" y="0"/>
                  <a:pt x="15" y="0"/>
                </a:cubicBezTo>
                <a:cubicBezTo>
                  <a:pt x="15" y="3"/>
                  <a:pt x="15" y="3"/>
                  <a:pt x="15" y="3"/>
                </a:cubicBezTo>
                <a:cubicBezTo>
                  <a:pt x="14" y="1"/>
                  <a:pt x="12" y="0"/>
                  <a:pt x="9" y="0"/>
                </a:cubicBezTo>
                <a:cubicBezTo>
                  <a:pt x="7" y="0"/>
                  <a:pt x="6" y="0"/>
                  <a:pt x="4" y="1"/>
                </a:cubicBezTo>
                <a:cubicBezTo>
                  <a:pt x="3" y="2"/>
                  <a:pt x="2" y="3"/>
                  <a:pt x="1" y="5"/>
                </a:cubicBezTo>
                <a:cubicBezTo>
                  <a:pt x="0" y="7"/>
                  <a:pt x="0" y="9"/>
                  <a:pt x="0" y="11"/>
                </a:cubicBezTo>
                <a:cubicBezTo>
                  <a:pt x="0" y="14"/>
                  <a:pt x="1" y="16"/>
                  <a:pt x="2" y="18"/>
                </a:cubicBezTo>
                <a:cubicBezTo>
                  <a:pt x="4" y="20"/>
                  <a:pt x="6" y="21"/>
                  <a:pt x="9" y="21"/>
                </a:cubicBezTo>
                <a:cubicBezTo>
                  <a:pt x="11" y="21"/>
                  <a:pt x="13" y="20"/>
                  <a:pt x="15" y="19"/>
                </a:cubicBezTo>
                <a:cubicBezTo>
                  <a:pt x="15" y="21"/>
                  <a:pt x="15" y="22"/>
                  <a:pt x="15" y="23"/>
                </a:cubicBezTo>
                <a:cubicBezTo>
                  <a:pt x="14" y="24"/>
                  <a:pt x="14" y="25"/>
                  <a:pt x="13" y="26"/>
                </a:cubicBezTo>
                <a:cubicBezTo>
                  <a:pt x="12" y="26"/>
                  <a:pt x="11" y="27"/>
                  <a:pt x="9" y="27"/>
                </a:cubicBezTo>
                <a:cubicBezTo>
                  <a:pt x="7" y="27"/>
                  <a:pt x="6" y="26"/>
                  <a:pt x="5" y="26"/>
                </a:cubicBezTo>
                <a:cubicBezTo>
                  <a:pt x="5" y="25"/>
                  <a:pt x="4" y="25"/>
                  <a:pt x="4" y="24"/>
                </a:cubicBezTo>
                <a:cubicBezTo>
                  <a:pt x="1" y="23"/>
                  <a:pt x="1" y="23"/>
                  <a:pt x="1" y="23"/>
                </a:cubicBezTo>
                <a:cubicBezTo>
                  <a:pt x="1" y="25"/>
                  <a:pt x="1" y="27"/>
                  <a:pt x="3" y="28"/>
                </a:cubicBezTo>
                <a:close/>
                <a:moveTo>
                  <a:pt x="5" y="5"/>
                </a:moveTo>
                <a:cubicBezTo>
                  <a:pt x="6" y="3"/>
                  <a:pt x="8" y="3"/>
                  <a:pt x="9" y="3"/>
                </a:cubicBezTo>
                <a:cubicBezTo>
                  <a:pt x="11" y="3"/>
                  <a:pt x="12" y="3"/>
                  <a:pt x="13" y="5"/>
                </a:cubicBezTo>
                <a:cubicBezTo>
                  <a:pt x="15" y="6"/>
                  <a:pt x="15" y="8"/>
                  <a:pt x="15" y="11"/>
                </a:cubicBezTo>
                <a:cubicBezTo>
                  <a:pt x="15" y="13"/>
                  <a:pt x="15" y="15"/>
                  <a:pt x="13" y="16"/>
                </a:cubicBezTo>
                <a:cubicBezTo>
                  <a:pt x="12" y="18"/>
                  <a:pt x="11" y="18"/>
                  <a:pt x="9" y="18"/>
                </a:cubicBezTo>
                <a:cubicBezTo>
                  <a:pt x="8" y="18"/>
                  <a:pt x="6" y="18"/>
                  <a:pt x="5" y="16"/>
                </a:cubicBezTo>
                <a:cubicBezTo>
                  <a:pt x="4" y="15"/>
                  <a:pt x="4" y="13"/>
                  <a:pt x="4" y="10"/>
                </a:cubicBezTo>
                <a:cubicBezTo>
                  <a:pt x="4" y="8"/>
                  <a:pt x="4" y="6"/>
                  <a:pt x="5" y="5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7" name="Freeform 835"/>
          <p:cNvSpPr>
            <a:spLocks/>
          </p:cNvSpPr>
          <p:nvPr/>
        </p:nvSpPr>
        <p:spPr bwMode="auto">
          <a:xfrm>
            <a:off x="6704013" y="4611688"/>
            <a:ext cx="187325" cy="98425"/>
          </a:xfrm>
          <a:custGeom>
            <a:avLst/>
            <a:gdLst>
              <a:gd name="T0" fmla="*/ 19 w 118"/>
              <a:gd name="T1" fmla="*/ 47 h 62"/>
              <a:gd name="T2" fmla="*/ 15 w 118"/>
              <a:gd name="T3" fmla="*/ 62 h 62"/>
              <a:gd name="T4" fmla="*/ 4 w 118"/>
              <a:gd name="T5" fmla="*/ 60 h 62"/>
              <a:gd name="T6" fmla="*/ 0 w 118"/>
              <a:gd name="T7" fmla="*/ 45 h 62"/>
              <a:gd name="T8" fmla="*/ 0 w 118"/>
              <a:gd name="T9" fmla="*/ 41 h 62"/>
              <a:gd name="T10" fmla="*/ 7 w 118"/>
              <a:gd name="T11" fmla="*/ 31 h 62"/>
              <a:gd name="T12" fmla="*/ 11 w 118"/>
              <a:gd name="T13" fmla="*/ 27 h 62"/>
              <a:gd name="T14" fmla="*/ 33 w 118"/>
              <a:gd name="T15" fmla="*/ 27 h 62"/>
              <a:gd name="T16" fmla="*/ 41 w 118"/>
              <a:gd name="T17" fmla="*/ 27 h 62"/>
              <a:gd name="T18" fmla="*/ 74 w 118"/>
              <a:gd name="T19" fmla="*/ 16 h 62"/>
              <a:gd name="T20" fmla="*/ 95 w 118"/>
              <a:gd name="T21" fmla="*/ 0 h 62"/>
              <a:gd name="T22" fmla="*/ 99 w 118"/>
              <a:gd name="T23" fmla="*/ 0 h 62"/>
              <a:gd name="T24" fmla="*/ 107 w 118"/>
              <a:gd name="T25" fmla="*/ 2 h 62"/>
              <a:gd name="T26" fmla="*/ 110 w 118"/>
              <a:gd name="T27" fmla="*/ 2 h 62"/>
              <a:gd name="T28" fmla="*/ 118 w 118"/>
              <a:gd name="T29" fmla="*/ 16 h 62"/>
              <a:gd name="T30" fmla="*/ 105 w 118"/>
              <a:gd name="T31" fmla="*/ 21 h 62"/>
              <a:gd name="T32" fmla="*/ 111 w 118"/>
              <a:gd name="T33" fmla="*/ 30 h 62"/>
              <a:gd name="T34" fmla="*/ 107 w 118"/>
              <a:gd name="T35" fmla="*/ 31 h 62"/>
              <a:gd name="T36" fmla="*/ 90 w 118"/>
              <a:gd name="T37" fmla="*/ 41 h 62"/>
              <a:gd name="T38" fmla="*/ 63 w 118"/>
              <a:gd name="T39" fmla="*/ 41 h 62"/>
              <a:gd name="T40" fmla="*/ 41 w 118"/>
              <a:gd name="T41" fmla="*/ 41 h 62"/>
              <a:gd name="T42" fmla="*/ 29 w 118"/>
              <a:gd name="T43" fmla="*/ 42 h 62"/>
              <a:gd name="T44" fmla="*/ 19 w 118"/>
              <a:gd name="T45" fmla="*/ 47 h 6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118" h="62">
                <a:moveTo>
                  <a:pt x="19" y="47"/>
                </a:moveTo>
                <a:lnTo>
                  <a:pt x="15" y="62"/>
                </a:lnTo>
                <a:lnTo>
                  <a:pt x="4" y="60"/>
                </a:lnTo>
                <a:lnTo>
                  <a:pt x="0" y="45"/>
                </a:lnTo>
                <a:lnTo>
                  <a:pt x="0" y="41"/>
                </a:lnTo>
                <a:lnTo>
                  <a:pt x="7" y="31"/>
                </a:lnTo>
                <a:lnTo>
                  <a:pt x="11" y="27"/>
                </a:lnTo>
                <a:lnTo>
                  <a:pt x="33" y="27"/>
                </a:lnTo>
                <a:lnTo>
                  <a:pt x="41" y="27"/>
                </a:lnTo>
                <a:lnTo>
                  <a:pt x="74" y="16"/>
                </a:lnTo>
                <a:lnTo>
                  <a:pt x="95" y="0"/>
                </a:lnTo>
                <a:lnTo>
                  <a:pt x="99" y="0"/>
                </a:lnTo>
                <a:lnTo>
                  <a:pt x="107" y="2"/>
                </a:lnTo>
                <a:lnTo>
                  <a:pt x="110" y="2"/>
                </a:lnTo>
                <a:lnTo>
                  <a:pt x="118" y="16"/>
                </a:lnTo>
                <a:lnTo>
                  <a:pt x="105" y="21"/>
                </a:lnTo>
                <a:lnTo>
                  <a:pt x="111" y="30"/>
                </a:lnTo>
                <a:lnTo>
                  <a:pt x="107" y="31"/>
                </a:lnTo>
                <a:lnTo>
                  <a:pt x="90" y="41"/>
                </a:lnTo>
                <a:lnTo>
                  <a:pt x="63" y="41"/>
                </a:lnTo>
                <a:lnTo>
                  <a:pt x="41" y="41"/>
                </a:lnTo>
                <a:lnTo>
                  <a:pt x="29" y="42"/>
                </a:lnTo>
                <a:lnTo>
                  <a:pt x="19" y="47"/>
                </a:lnTo>
                <a:close/>
              </a:path>
            </a:pathLst>
          </a:custGeom>
          <a:solidFill>
            <a:srgbClr val="DCF0FA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8" name="Freeform 836"/>
          <p:cNvSpPr>
            <a:spLocks noEditPoints="1"/>
          </p:cNvSpPr>
          <p:nvPr/>
        </p:nvSpPr>
        <p:spPr bwMode="auto">
          <a:xfrm>
            <a:off x="6704013" y="4611688"/>
            <a:ext cx="187325" cy="98425"/>
          </a:xfrm>
          <a:custGeom>
            <a:avLst/>
            <a:gdLst>
              <a:gd name="T0" fmla="*/ 14 w 86"/>
              <a:gd name="T1" fmla="*/ 35 h 46"/>
              <a:gd name="T2" fmla="*/ 11 w 86"/>
              <a:gd name="T3" fmla="*/ 46 h 46"/>
              <a:gd name="T4" fmla="*/ 3 w 86"/>
              <a:gd name="T5" fmla="*/ 44 h 46"/>
              <a:gd name="T6" fmla="*/ 0 w 86"/>
              <a:gd name="T7" fmla="*/ 33 h 46"/>
              <a:gd name="T8" fmla="*/ 0 w 86"/>
              <a:gd name="T9" fmla="*/ 30 h 46"/>
              <a:gd name="T10" fmla="*/ 8 w 86"/>
              <a:gd name="T11" fmla="*/ 20 h 46"/>
              <a:gd name="T12" fmla="*/ 24 w 86"/>
              <a:gd name="T13" fmla="*/ 20 h 46"/>
              <a:gd name="T14" fmla="*/ 30 w 86"/>
              <a:gd name="T15" fmla="*/ 20 h 46"/>
              <a:gd name="T16" fmla="*/ 54 w 86"/>
              <a:gd name="T17" fmla="*/ 12 h 46"/>
              <a:gd name="T18" fmla="*/ 69 w 86"/>
              <a:gd name="T19" fmla="*/ 0 h 46"/>
              <a:gd name="T20" fmla="*/ 78 w 86"/>
              <a:gd name="T21" fmla="*/ 2 h 46"/>
              <a:gd name="T22" fmla="*/ 80 w 86"/>
              <a:gd name="T23" fmla="*/ 2 h 46"/>
              <a:gd name="T24" fmla="*/ 86 w 86"/>
              <a:gd name="T25" fmla="*/ 12 h 46"/>
              <a:gd name="T26" fmla="*/ 78 w 86"/>
              <a:gd name="T27" fmla="*/ 16 h 46"/>
              <a:gd name="T28" fmla="*/ 81 w 86"/>
              <a:gd name="T29" fmla="*/ 22 h 46"/>
              <a:gd name="T30" fmla="*/ 78 w 86"/>
              <a:gd name="T31" fmla="*/ 23 h 46"/>
              <a:gd name="T32" fmla="*/ 66 w 86"/>
              <a:gd name="T33" fmla="*/ 30 h 46"/>
              <a:gd name="T34" fmla="*/ 30 w 86"/>
              <a:gd name="T35" fmla="*/ 30 h 46"/>
              <a:gd name="T36" fmla="*/ 21 w 86"/>
              <a:gd name="T37" fmla="*/ 31 h 46"/>
              <a:gd name="T38" fmla="*/ 14 w 86"/>
              <a:gd name="T39" fmla="*/ 35 h 46"/>
              <a:gd name="T40" fmla="*/ 21 w 86"/>
              <a:gd name="T41" fmla="*/ 31 h 46"/>
              <a:gd name="T42" fmla="*/ 30 w 86"/>
              <a:gd name="T43" fmla="*/ 30 h 46"/>
              <a:gd name="T44" fmla="*/ 66 w 86"/>
              <a:gd name="T45" fmla="*/ 30 h 46"/>
              <a:gd name="T46" fmla="*/ 78 w 86"/>
              <a:gd name="T47" fmla="*/ 23 h 46"/>
              <a:gd name="T48" fmla="*/ 81 w 86"/>
              <a:gd name="T49" fmla="*/ 22 h 46"/>
              <a:gd name="T50" fmla="*/ 77 w 86"/>
              <a:gd name="T51" fmla="*/ 16 h 46"/>
              <a:gd name="T52" fmla="*/ 86 w 86"/>
              <a:gd name="T53" fmla="*/ 12 h 46"/>
              <a:gd name="T54" fmla="*/ 80 w 86"/>
              <a:gd name="T55" fmla="*/ 2 h 46"/>
              <a:gd name="T56" fmla="*/ 78 w 86"/>
              <a:gd name="T57" fmla="*/ 2 h 46"/>
              <a:gd name="T58" fmla="*/ 69 w 86"/>
              <a:gd name="T59" fmla="*/ 0 h 46"/>
              <a:gd name="T60" fmla="*/ 54 w 86"/>
              <a:gd name="T61" fmla="*/ 12 h 46"/>
              <a:gd name="T62" fmla="*/ 30 w 86"/>
              <a:gd name="T63" fmla="*/ 20 h 46"/>
              <a:gd name="T64" fmla="*/ 24 w 86"/>
              <a:gd name="T65" fmla="*/ 20 h 46"/>
              <a:gd name="T66" fmla="*/ 8 w 86"/>
              <a:gd name="T67" fmla="*/ 20 h 46"/>
              <a:gd name="T68" fmla="*/ 0 w 86"/>
              <a:gd name="T69" fmla="*/ 30 h 46"/>
              <a:gd name="T70" fmla="*/ 0 w 86"/>
              <a:gd name="T71" fmla="*/ 33 h 46"/>
              <a:gd name="T72" fmla="*/ 3 w 86"/>
              <a:gd name="T73" fmla="*/ 44 h 46"/>
              <a:gd name="T74" fmla="*/ 11 w 86"/>
              <a:gd name="T75" fmla="*/ 46 h 46"/>
              <a:gd name="T76" fmla="*/ 14 w 86"/>
              <a:gd name="T77" fmla="*/ 35 h 4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</a:cxnLst>
            <a:rect l="0" t="0" r="r" b="b"/>
            <a:pathLst>
              <a:path w="86" h="46">
                <a:moveTo>
                  <a:pt x="14" y="35"/>
                </a:moveTo>
                <a:cubicBezTo>
                  <a:pt x="14" y="35"/>
                  <a:pt x="14" y="35"/>
                  <a:pt x="14" y="35"/>
                </a:cubicBezTo>
                <a:cubicBezTo>
                  <a:pt x="11" y="46"/>
                  <a:pt x="11" y="46"/>
                  <a:pt x="11" y="46"/>
                </a:cubicBezTo>
                <a:cubicBezTo>
                  <a:pt x="11" y="46"/>
                  <a:pt x="11" y="46"/>
                  <a:pt x="11" y="46"/>
                </a:cubicBezTo>
                <a:cubicBezTo>
                  <a:pt x="11" y="46"/>
                  <a:pt x="11" y="46"/>
                  <a:pt x="11" y="46"/>
                </a:cubicBezTo>
                <a:cubicBezTo>
                  <a:pt x="3" y="44"/>
                  <a:pt x="3" y="44"/>
                  <a:pt x="3" y="44"/>
                </a:cubicBezTo>
                <a:cubicBezTo>
                  <a:pt x="3" y="44"/>
                  <a:pt x="3" y="44"/>
                  <a:pt x="3" y="44"/>
                </a:cubicBezTo>
                <a:cubicBezTo>
                  <a:pt x="0" y="33"/>
                  <a:pt x="0" y="33"/>
                  <a:pt x="0" y="33"/>
                </a:cubicBezTo>
                <a:cubicBezTo>
                  <a:pt x="0" y="30"/>
                  <a:pt x="0" y="30"/>
                  <a:pt x="0" y="30"/>
                </a:cubicBezTo>
                <a:cubicBezTo>
                  <a:pt x="0" y="30"/>
                  <a:pt x="0" y="30"/>
                  <a:pt x="0" y="30"/>
                </a:cubicBezTo>
                <a:cubicBezTo>
                  <a:pt x="5" y="23"/>
                  <a:pt x="5" y="23"/>
                  <a:pt x="5" y="23"/>
                </a:cubicBezTo>
                <a:cubicBezTo>
                  <a:pt x="8" y="20"/>
                  <a:pt x="8" y="20"/>
                  <a:pt x="8" y="20"/>
                </a:cubicBezTo>
                <a:cubicBezTo>
                  <a:pt x="8" y="20"/>
                  <a:pt x="8" y="20"/>
                  <a:pt x="8" y="20"/>
                </a:cubicBezTo>
                <a:cubicBezTo>
                  <a:pt x="24" y="20"/>
                  <a:pt x="24" y="20"/>
                  <a:pt x="24" y="20"/>
                </a:cubicBezTo>
                <a:cubicBezTo>
                  <a:pt x="30" y="20"/>
                  <a:pt x="30" y="20"/>
                  <a:pt x="30" y="20"/>
                </a:cubicBezTo>
                <a:cubicBezTo>
                  <a:pt x="30" y="20"/>
                  <a:pt x="30" y="20"/>
                  <a:pt x="30" y="20"/>
                </a:cubicBezTo>
                <a:cubicBezTo>
                  <a:pt x="54" y="12"/>
                  <a:pt x="54" y="12"/>
                  <a:pt x="54" y="12"/>
                </a:cubicBezTo>
                <a:cubicBezTo>
                  <a:pt x="54" y="12"/>
                  <a:pt x="54" y="12"/>
                  <a:pt x="54" y="12"/>
                </a:cubicBezTo>
                <a:cubicBezTo>
                  <a:pt x="69" y="0"/>
                  <a:pt x="69" y="0"/>
                  <a:pt x="69" y="0"/>
                </a:cubicBezTo>
                <a:cubicBezTo>
                  <a:pt x="69" y="0"/>
                  <a:pt x="69" y="0"/>
                  <a:pt x="69" y="0"/>
                </a:cubicBezTo>
                <a:cubicBezTo>
                  <a:pt x="72" y="0"/>
                  <a:pt x="72" y="0"/>
                  <a:pt x="72" y="0"/>
                </a:cubicBezTo>
                <a:cubicBezTo>
                  <a:pt x="78" y="2"/>
                  <a:pt x="78" y="2"/>
                  <a:pt x="78" y="2"/>
                </a:cubicBezTo>
                <a:cubicBezTo>
                  <a:pt x="80" y="2"/>
                  <a:pt x="80" y="2"/>
                  <a:pt x="80" y="2"/>
                </a:cubicBezTo>
                <a:cubicBezTo>
                  <a:pt x="80" y="2"/>
                  <a:pt x="80" y="2"/>
                  <a:pt x="80" y="2"/>
                </a:cubicBezTo>
                <a:cubicBezTo>
                  <a:pt x="86" y="12"/>
                  <a:pt x="86" y="12"/>
                  <a:pt x="86" y="12"/>
                </a:cubicBezTo>
                <a:cubicBezTo>
                  <a:pt x="86" y="12"/>
                  <a:pt x="86" y="12"/>
                  <a:pt x="86" y="12"/>
                </a:cubicBezTo>
                <a:cubicBezTo>
                  <a:pt x="78" y="16"/>
                  <a:pt x="78" y="16"/>
                  <a:pt x="78" y="16"/>
                </a:cubicBezTo>
                <a:cubicBezTo>
                  <a:pt x="78" y="16"/>
                  <a:pt x="78" y="16"/>
                  <a:pt x="78" y="16"/>
                </a:cubicBezTo>
                <a:cubicBezTo>
                  <a:pt x="81" y="22"/>
                  <a:pt x="81" y="22"/>
                  <a:pt x="81" y="22"/>
                </a:cubicBezTo>
                <a:cubicBezTo>
                  <a:pt x="81" y="22"/>
                  <a:pt x="81" y="22"/>
                  <a:pt x="81" y="22"/>
                </a:cubicBezTo>
                <a:cubicBezTo>
                  <a:pt x="81" y="22"/>
                  <a:pt x="81" y="22"/>
                  <a:pt x="81" y="22"/>
                </a:cubicBezTo>
                <a:cubicBezTo>
                  <a:pt x="78" y="23"/>
                  <a:pt x="78" y="23"/>
                  <a:pt x="78" y="23"/>
                </a:cubicBezTo>
                <a:cubicBezTo>
                  <a:pt x="66" y="30"/>
                  <a:pt x="66" y="30"/>
                  <a:pt x="66" y="30"/>
                </a:cubicBezTo>
                <a:cubicBezTo>
                  <a:pt x="66" y="30"/>
                  <a:pt x="66" y="30"/>
                  <a:pt x="66" y="30"/>
                </a:cubicBezTo>
                <a:cubicBezTo>
                  <a:pt x="46" y="30"/>
                  <a:pt x="46" y="30"/>
                  <a:pt x="46" y="30"/>
                </a:cubicBezTo>
                <a:cubicBezTo>
                  <a:pt x="30" y="30"/>
                  <a:pt x="30" y="30"/>
                  <a:pt x="30" y="30"/>
                </a:cubicBezTo>
                <a:cubicBezTo>
                  <a:pt x="30" y="30"/>
                  <a:pt x="30" y="30"/>
                  <a:pt x="30" y="30"/>
                </a:cubicBezTo>
                <a:cubicBezTo>
                  <a:pt x="21" y="31"/>
                  <a:pt x="21" y="31"/>
                  <a:pt x="21" y="31"/>
                </a:cubicBezTo>
                <a:cubicBezTo>
                  <a:pt x="21" y="31"/>
                  <a:pt x="21" y="31"/>
                  <a:pt x="21" y="31"/>
                </a:cubicBezTo>
                <a:lnTo>
                  <a:pt x="14" y="35"/>
                </a:lnTo>
                <a:close/>
                <a:moveTo>
                  <a:pt x="21" y="31"/>
                </a:moveTo>
                <a:cubicBezTo>
                  <a:pt x="21" y="31"/>
                  <a:pt x="21" y="31"/>
                  <a:pt x="21" y="31"/>
                </a:cubicBezTo>
                <a:cubicBezTo>
                  <a:pt x="30" y="30"/>
                  <a:pt x="30" y="30"/>
                  <a:pt x="30" y="30"/>
                </a:cubicBezTo>
                <a:cubicBezTo>
                  <a:pt x="30" y="30"/>
                  <a:pt x="30" y="30"/>
                  <a:pt x="30" y="30"/>
                </a:cubicBezTo>
                <a:cubicBezTo>
                  <a:pt x="46" y="30"/>
                  <a:pt x="46" y="30"/>
                  <a:pt x="46" y="30"/>
                </a:cubicBezTo>
                <a:cubicBezTo>
                  <a:pt x="66" y="30"/>
                  <a:pt x="66" y="30"/>
                  <a:pt x="66" y="30"/>
                </a:cubicBezTo>
                <a:cubicBezTo>
                  <a:pt x="66" y="30"/>
                  <a:pt x="66" y="30"/>
                  <a:pt x="66" y="30"/>
                </a:cubicBezTo>
                <a:cubicBezTo>
                  <a:pt x="78" y="23"/>
                  <a:pt x="78" y="23"/>
                  <a:pt x="78" y="23"/>
                </a:cubicBezTo>
                <a:cubicBezTo>
                  <a:pt x="81" y="22"/>
                  <a:pt x="81" y="22"/>
                  <a:pt x="81" y="22"/>
                </a:cubicBezTo>
                <a:cubicBezTo>
                  <a:pt x="81" y="22"/>
                  <a:pt x="81" y="22"/>
                  <a:pt x="81" y="22"/>
                </a:cubicBezTo>
                <a:cubicBezTo>
                  <a:pt x="77" y="16"/>
                  <a:pt x="77" y="16"/>
                  <a:pt x="77" y="16"/>
                </a:cubicBezTo>
                <a:cubicBezTo>
                  <a:pt x="77" y="16"/>
                  <a:pt x="77" y="16"/>
                  <a:pt x="77" y="16"/>
                </a:cubicBezTo>
                <a:cubicBezTo>
                  <a:pt x="77" y="16"/>
                  <a:pt x="77" y="16"/>
                  <a:pt x="77" y="16"/>
                </a:cubicBezTo>
                <a:cubicBezTo>
                  <a:pt x="86" y="12"/>
                  <a:pt x="86" y="12"/>
                  <a:pt x="86" y="12"/>
                </a:cubicBezTo>
                <a:cubicBezTo>
                  <a:pt x="86" y="12"/>
                  <a:pt x="86" y="12"/>
                  <a:pt x="86" y="12"/>
                </a:cubicBezTo>
                <a:cubicBezTo>
                  <a:pt x="80" y="2"/>
                  <a:pt x="80" y="2"/>
                  <a:pt x="80" y="2"/>
                </a:cubicBezTo>
                <a:cubicBezTo>
                  <a:pt x="80" y="2"/>
                  <a:pt x="80" y="2"/>
                  <a:pt x="80" y="2"/>
                </a:cubicBezTo>
                <a:cubicBezTo>
                  <a:pt x="78" y="2"/>
                  <a:pt x="78" y="2"/>
                  <a:pt x="78" y="2"/>
                </a:cubicBezTo>
                <a:cubicBezTo>
                  <a:pt x="72" y="0"/>
                  <a:pt x="72" y="0"/>
                  <a:pt x="72" y="0"/>
                </a:cubicBezTo>
                <a:cubicBezTo>
                  <a:pt x="69" y="0"/>
                  <a:pt x="69" y="0"/>
                  <a:pt x="69" y="0"/>
                </a:cubicBezTo>
                <a:cubicBezTo>
                  <a:pt x="69" y="0"/>
                  <a:pt x="69" y="0"/>
                  <a:pt x="69" y="0"/>
                </a:cubicBezTo>
                <a:cubicBezTo>
                  <a:pt x="54" y="12"/>
                  <a:pt x="54" y="12"/>
                  <a:pt x="54" y="12"/>
                </a:cubicBezTo>
                <a:cubicBezTo>
                  <a:pt x="54" y="12"/>
                  <a:pt x="54" y="12"/>
                  <a:pt x="54" y="12"/>
                </a:cubicBezTo>
                <a:cubicBezTo>
                  <a:pt x="30" y="20"/>
                  <a:pt x="30" y="20"/>
                  <a:pt x="30" y="20"/>
                </a:cubicBezTo>
                <a:cubicBezTo>
                  <a:pt x="30" y="20"/>
                  <a:pt x="30" y="20"/>
                  <a:pt x="30" y="20"/>
                </a:cubicBezTo>
                <a:cubicBezTo>
                  <a:pt x="24" y="20"/>
                  <a:pt x="24" y="20"/>
                  <a:pt x="24" y="20"/>
                </a:cubicBezTo>
                <a:cubicBezTo>
                  <a:pt x="8" y="20"/>
                  <a:pt x="8" y="20"/>
                  <a:pt x="8" y="20"/>
                </a:cubicBezTo>
                <a:cubicBezTo>
                  <a:pt x="8" y="20"/>
                  <a:pt x="8" y="20"/>
                  <a:pt x="8" y="20"/>
                </a:cubicBezTo>
                <a:cubicBezTo>
                  <a:pt x="5" y="23"/>
                  <a:pt x="5" y="23"/>
                  <a:pt x="5" y="23"/>
                </a:cubicBezTo>
                <a:cubicBezTo>
                  <a:pt x="0" y="30"/>
                  <a:pt x="0" y="30"/>
                  <a:pt x="0" y="30"/>
                </a:cubicBezTo>
                <a:cubicBezTo>
                  <a:pt x="0" y="30"/>
                  <a:pt x="0" y="30"/>
                  <a:pt x="0" y="30"/>
                </a:cubicBezTo>
                <a:cubicBezTo>
                  <a:pt x="0" y="33"/>
                  <a:pt x="0" y="33"/>
                  <a:pt x="0" y="33"/>
                </a:cubicBezTo>
                <a:cubicBezTo>
                  <a:pt x="3" y="44"/>
                  <a:pt x="3" y="44"/>
                  <a:pt x="3" y="44"/>
                </a:cubicBezTo>
                <a:cubicBezTo>
                  <a:pt x="3" y="44"/>
                  <a:pt x="3" y="44"/>
                  <a:pt x="3" y="44"/>
                </a:cubicBezTo>
                <a:cubicBezTo>
                  <a:pt x="11" y="46"/>
                  <a:pt x="11" y="46"/>
                  <a:pt x="11" y="46"/>
                </a:cubicBezTo>
                <a:cubicBezTo>
                  <a:pt x="11" y="46"/>
                  <a:pt x="11" y="46"/>
                  <a:pt x="11" y="46"/>
                </a:cubicBezTo>
                <a:cubicBezTo>
                  <a:pt x="14" y="35"/>
                  <a:pt x="14" y="35"/>
                  <a:pt x="14" y="35"/>
                </a:cubicBezTo>
                <a:cubicBezTo>
                  <a:pt x="14" y="35"/>
                  <a:pt x="14" y="35"/>
                  <a:pt x="14" y="35"/>
                </a:cubicBezTo>
                <a:lnTo>
                  <a:pt x="21" y="31"/>
                </a:lnTo>
                <a:close/>
              </a:path>
            </a:pathLst>
          </a:custGeom>
          <a:solidFill>
            <a:srgbClr val="008BC5"/>
          </a:solidFill>
          <a:ln w="0" cap="flat">
            <a:solidFill>
              <a:srgbClr val="008BC5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9" name="Freeform 837"/>
          <p:cNvSpPr>
            <a:spLocks/>
          </p:cNvSpPr>
          <p:nvPr/>
        </p:nvSpPr>
        <p:spPr bwMode="auto">
          <a:xfrm>
            <a:off x="6981825" y="4630738"/>
            <a:ext cx="7938" cy="61913"/>
          </a:xfrm>
          <a:custGeom>
            <a:avLst/>
            <a:gdLst>
              <a:gd name="T0" fmla="*/ 5 w 5"/>
              <a:gd name="T1" fmla="*/ 39 h 39"/>
              <a:gd name="T2" fmla="*/ 5 w 5"/>
              <a:gd name="T3" fmla="*/ 0 h 39"/>
              <a:gd name="T4" fmla="*/ 0 w 5"/>
              <a:gd name="T5" fmla="*/ 0 h 39"/>
              <a:gd name="T6" fmla="*/ 0 w 5"/>
              <a:gd name="T7" fmla="*/ 39 h 39"/>
              <a:gd name="T8" fmla="*/ 5 w 5"/>
              <a:gd name="T9" fmla="*/ 39 h 39"/>
              <a:gd name="T10" fmla="*/ 5 w 5"/>
              <a:gd name="T11" fmla="*/ 39 h 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5" h="39">
                <a:moveTo>
                  <a:pt x="5" y="39"/>
                </a:moveTo>
                <a:lnTo>
                  <a:pt x="5" y="0"/>
                </a:lnTo>
                <a:lnTo>
                  <a:pt x="0" y="0"/>
                </a:lnTo>
                <a:lnTo>
                  <a:pt x="0" y="39"/>
                </a:lnTo>
                <a:lnTo>
                  <a:pt x="5" y="39"/>
                </a:lnTo>
                <a:lnTo>
                  <a:pt x="5" y="39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0" name="Freeform 838"/>
          <p:cNvSpPr>
            <a:spLocks/>
          </p:cNvSpPr>
          <p:nvPr/>
        </p:nvSpPr>
        <p:spPr bwMode="auto">
          <a:xfrm>
            <a:off x="7004050" y="4645025"/>
            <a:ext cx="36513" cy="47625"/>
          </a:xfrm>
          <a:custGeom>
            <a:avLst/>
            <a:gdLst>
              <a:gd name="T0" fmla="*/ 4 w 17"/>
              <a:gd name="T1" fmla="*/ 22 h 22"/>
              <a:gd name="T2" fmla="*/ 4 w 17"/>
              <a:gd name="T3" fmla="*/ 10 h 22"/>
              <a:gd name="T4" fmla="*/ 5 w 17"/>
              <a:gd name="T5" fmla="*/ 5 h 22"/>
              <a:gd name="T6" fmla="*/ 9 w 17"/>
              <a:gd name="T7" fmla="*/ 3 h 22"/>
              <a:gd name="T8" fmla="*/ 12 w 17"/>
              <a:gd name="T9" fmla="*/ 4 h 22"/>
              <a:gd name="T10" fmla="*/ 13 w 17"/>
              <a:gd name="T11" fmla="*/ 6 h 22"/>
              <a:gd name="T12" fmla="*/ 14 w 17"/>
              <a:gd name="T13" fmla="*/ 9 h 22"/>
              <a:gd name="T14" fmla="*/ 14 w 17"/>
              <a:gd name="T15" fmla="*/ 22 h 22"/>
              <a:gd name="T16" fmla="*/ 17 w 17"/>
              <a:gd name="T17" fmla="*/ 22 h 22"/>
              <a:gd name="T18" fmla="*/ 17 w 17"/>
              <a:gd name="T19" fmla="*/ 9 h 22"/>
              <a:gd name="T20" fmla="*/ 17 w 17"/>
              <a:gd name="T21" fmla="*/ 5 h 22"/>
              <a:gd name="T22" fmla="*/ 16 w 17"/>
              <a:gd name="T23" fmla="*/ 3 h 22"/>
              <a:gd name="T24" fmla="*/ 13 w 17"/>
              <a:gd name="T25" fmla="*/ 1 h 22"/>
              <a:gd name="T26" fmla="*/ 10 w 17"/>
              <a:gd name="T27" fmla="*/ 0 h 22"/>
              <a:gd name="T28" fmla="*/ 3 w 17"/>
              <a:gd name="T29" fmla="*/ 4 h 22"/>
              <a:gd name="T30" fmla="*/ 3 w 17"/>
              <a:gd name="T31" fmla="*/ 1 h 22"/>
              <a:gd name="T32" fmla="*/ 0 w 17"/>
              <a:gd name="T33" fmla="*/ 1 h 22"/>
              <a:gd name="T34" fmla="*/ 0 w 17"/>
              <a:gd name="T35" fmla="*/ 22 h 22"/>
              <a:gd name="T36" fmla="*/ 4 w 17"/>
              <a:gd name="T37" fmla="*/ 22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17" h="22">
                <a:moveTo>
                  <a:pt x="4" y="22"/>
                </a:moveTo>
                <a:cubicBezTo>
                  <a:pt x="4" y="10"/>
                  <a:pt x="4" y="10"/>
                  <a:pt x="4" y="10"/>
                </a:cubicBezTo>
                <a:cubicBezTo>
                  <a:pt x="4" y="8"/>
                  <a:pt x="4" y="6"/>
                  <a:pt x="5" y="5"/>
                </a:cubicBezTo>
                <a:cubicBezTo>
                  <a:pt x="6" y="4"/>
                  <a:pt x="8" y="3"/>
                  <a:pt x="9" y="3"/>
                </a:cubicBezTo>
                <a:cubicBezTo>
                  <a:pt x="10" y="3"/>
                  <a:pt x="11" y="4"/>
                  <a:pt x="12" y="4"/>
                </a:cubicBezTo>
                <a:cubicBezTo>
                  <a:pt x="12" y="5"/>
                  <a:pt x="13" y="5"/>
                  <a:pt x="13" y="6"/>
                </a:cubicBezTo>
                <a:cubicBezTo>
                  <a:pt x="13" y="7"/>
                  <a:pt x="14" y="8"/>
                  <a:pt x="14" y="9"/>
                </a:cubicBezTo>
                <a:cubicBezTo>
                  <a:pt x="14" y="22"/>
                  <a:pt x="14" y="22"/>
                  <a:pt x="14" y="22"/>
                </a:cubicBezTo>
                <a:cubicBezTo>
                  <a:pt x="17" y="22"/>
                  <a:pt x="17" y="22"/>
                  <a:pt x="17" y="22"/>
                </a:cubicBezTo>
                <a:cubicBezTo>
                  <a:pt x="17" y="9"/>
                  <a:pt x="17" y="9"/>
                  <a:pt x="17" y="9"/>
                </a:cubicBezTo>
                <a:cubicBezTo>
                  <a:pt x="17" y="7"/>
                  <a:pt x="17" y="6"/>
                  <a:pt x="17" y="5"/>
                </a:cubicBezTo>
                <a:cubicBezTo>
                  <a:pt x="17" y="4"/>
                  <a:pt x="16" y="4"/>
                  <a:pt x="16" y="3"/>
                </a:cubicBezTo>
                <a:cubicBezTo>
                  <a:pt x="15" y="2"/>
                  <a:pt x="14" y="2"/>
                  <a:pt x="13" y="1"/>
                </a:cubicBezTo>
                <a:cubicBezTo>
                  <a:pt x="12" y="1"/>
                  <a:pt x="11" y="0"/>
                  <a:pt x="10" y="0"/>
                </a:cubicBezTo>
                <a:cubicBezTo>
                  <a:pt x="7" y="0"/>
                  <a:pt x="5" y="2"/>
                  <a:pt x="3" y="4"/>
                </a:cubicBezTo>
                <a:cubicBezTo>
                  <a:pt x="3" y="1"/>
                  <a:pt x="3" y="1"/>
                  <a:pt x="3" y="1"/>
                </a:cubicBezTo>
                <a:cubicBezTo>
                  <a:pt x="0" y="1"/>
                  <a:pt x="0" y="1"/>
                  <a:pt x="0" y="1"/>
                </a:cubicBezTo>
                <a:cubicBezTo>
                  <a:pt x="0" y="22"/>
                  <a:pt x="0" y="22"/>
                  <a:pt x="0" y="22"/>
                </a:cubicBezTo>
                <a:cubicBezTo>
                  <a:pt x="4" y="22"/>
                  <a:pt x="4" y="22"/>
                  <a:pt x="4" y="22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1" name="Freeform 839"/>
          <p:cNvSpPr>
            <a:spLocks/>
          </p:cNvSpPr>
          <p:nvPr/>
        </p:nvSpPr>
        <p:spPr bwMode="auto">
          <a:xfrm>
            <a:off x="7051675" y="4645025"/>
            <a:ext cx="36513" cy="47625"/>
          </a:xfrm>
          <a:custGeom>
            <a:avLst/>
            <a:gdLst>
              <a:gd name="T0" fmla="*/ 4 w 17"/>
              <a:gd name="T1" fmla="*/ 22 h 22"/>
              <a:gd name="T2" fmla="*/ 4 w 17"/>
              <a:gd name="T3" fmla="*/ 10 h 22"/>
              <a:gd name="T4" fmla="*/ 6 w 17"/>
              <a:gd name="T5" fmla="*/ 5 h 22"/>
              <a:gd name="T6" fmla="*/ 10 w 17"/>
              <a:gd name="T7" fmla="*/ 3 h 22"/>
              <a:gd name="T8" fmla="*/ 12 w 17"/>
              <a:gd name="T9" fmla="*/ 4 h 22"/>
              <a:gd name="T10" fmla="*/ 14 w 17"/>
              <a:gd name="T11" fmla="*/ 6 h 22"/>
              <a:gd name="T12" fmla="*/ 14 w 17"/>
              <a:gd name="T13" fmla="*/ 9 h 22"/>
              <a:gd name="T14" fmla="*/ 14 w 17"/>
              <a:gd name="T15" fmla="*/ 22 h 22"/>
              <a:gd name="T16" fmla="*/ 17 w 17"/>
              <a:gd name="T17" fmla="*/ 22 h 22"/>
              <a:gd name="T18" fmla="*/ 17 w 17"/>
              <a:gd name="T19" fmla="*/ 9 h 22"/>
              <a:gd name="T20" fmla="*/ 17 w 17"/>
              <a:gd name="T21" fmla="*/ 5 h 22"/>
              <a:gd name="T22" fmla="*/ 16 w 17"/>
              <a:gd name="T23" fmla="*/ 3 h 22"/>
              <a:gd name="T24" fmla="*/ 14 w 17"/>
              <a:gd name="T25" fmla="*/ 1 h 22"/>
              <a:gd name="T26" fmla="*/ 10 w 17"/>
              <a:gd name="T27" fmla="*/ 0 h 22"/>
              <a:gd name="T28" fmla="*/ 4 w 17"/>
              <a:gd name="T29" fmla="*/ 4 h 22"/>
              <a:gd name="T30" fmla="*/ 4 w 17"/>
              <a:gd name="T31" fmla="*/ 1 h 22"/>
              <a:gd name="T32" fmla="*/ 0 w 17"/>
              <a:gd name="T33" fmla="*/ 1 h 22"/>
              <a:gd name="T34" fmla="*/ 0 w 17"/>
              <a:gd name="T35" fmla="*/ 22 h 22"/>
              <a:gd name="T36" fmla="*/ 4 w 17"/>
              <a:gd name="T37" fmla="*/ 22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17" h="22">
                <a:moveTo>
                  <a:pt x="4" y="22"/>
                </a:moveTo>
                <a:cubicBezTo>
                  <a:pt x="4" y="10"/>
                  <a:pt x="4" y="10"/>
                  <a:pt x="4" y="10"/>
                </a:cubicBezTo>
                <a:cubicBezTo>
                  <a:pt x="4" y="8"/>
                  <a:pt x="5" y="6"/>
                  <a:pt x="6" y="5"/>
                </a:cubicBezTo>
                <a:cubicBezTo>
                  <a:pt x="7" y="4"/>
                  <a:pt x="8" y="3"/>
                  <a:pt x="10" y="3"/>
                </a:cubicBezTo>
                <a:cubicBezTo>
                  <a:pt x="11" y="3"/>
                  <a:pt x="11" y="4"/>
                  <a:pt x="12" y="4"/>
                </a:cubicBezTo>
                <a:cubicBezTo>
                  <a:pt x="13" y="5"/>
                  <a:pt x="13" y="5"/>
                  <a:pt x="14" y="6"/>
                </a:cubicBezTo>
                <a:cubicBezTo>
                  <a:pt x="14" y="7"/>
                  <a:pt x="14" y="8"/>
                  <a:pt x="14" y="9"/>
                </a:cubicBezTo>
                <a:cubicBezTo>
                  <a:pt x="14" y="22"/>
                  <a:pt x="14" y="22"/>
                  <a:pt x="14" y="22"/>
                </a:cubicBezTo>
                <a:cubicBezTo>
                  <a:pt x="17" y="22"/>
                  <a:pt x="17" y="22"/>
                  <a:pt x="17" y="22"/>
                </a:cubicBezTo>
                <a:cubicBezTo>
                  <a:pt x="17" y="9"/>
                  <a:pt x="17" y="9"/>
                  <a:pt x="17" y="9"/>
                </a:cubicBezTo>
                <a:cubicBezTo>
                  <a:pt x="17" y="7"/>
                  <a:pt x="17" y="6"/>
                  <a:pt x="17" y="5"/>
                </a:cubicBezTo>
                <a:cubicBezTo>
                  <a:pt x="17" y="4"/>
                  <a:pt x="17" y="4"/>
                  <a:pt x="16" y="3"/>
                </a:cubicBezTo>
                <a:cubicBezTo>
                  <a:pt x="16" y="2"/>
                  <a:pt x="15" y="2"/>
                  <a:pt x="14" y="1"/>
                </a:cubicBezTo>
                <a:cubicBezTo>
                  <a:pt x="13" y="1"/>
                  <a:pt x="12" y="0"/>
                  <a:pt x="10" y="0"/>
                </a:cubicBezTo>
                <a:cubicBezTo>
                  <a:pt x="7" y="0"/>
                  <a:pt x="5" y="2"/>
                  <a:pt x="4" y="4"/>
                </a:cubicBezTo>
                <a:cubicBezTo>
                  <a:pt x="4" y="1"/>
                  <a:pt x="4" y="1"/>
                  <a:pt x="4" y="1"/>
                </a:cubicBezTo>
                <a:cubicBezTo>
                  <a:pt x="0" y="1"/>
                  <a:pt x="0" y="1"/>
                  <a:pt x="0" y="1"/>
                </a:cubicBezTo>
                <a:cubicBezTo>
                  <a:pt x="0" y="22"/>
                  <a:pt x="0" y="22"/>
                  <a:pt x="0" y="22"/>
                </a:cubicBezTo>
                <a:cubicBezTo>
                  <a:pt x="4" y="22"/>
                  <a:pt x="4" y="22"/>
                  <a:pt x="4" y="22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2" name="Freeform 840"/>
          <p:cNvSpPr>
            <a:spLocks/>
          </p:cNvSpPr>
          <p:nvPr/>
        </p:nvSpPr>
        <p:spPr bwMode="auto">
          <a:xfrm>
            <a:off x="7099300" y="4645025"/>
            <a:ext cx="36513" cy="47625"/>
          </a:xfrm>
          <a:custGeom>
            <a:avLst/>
            <a:gdLst>
              <a:gd name="T0" fmla="*/ 2 w 17"/>
              <a:gd name="T1" fmla="*/ 21 h 22"/>
              <a:gd name="T2" fmla="*/ 8 w 17"/>
              <a:gd name="T3" fmla="*/ 22 h 22"/>
              <a:gd name="T4" fmla="*/ 13 w 17"/>
              <a:gd name="T5" fmla="*/ 21 h 22"/>
              <a:gd name="T6" fmla="*/ 16 w 17"/>
              <a:gd name="T7" fmla="*/ 19 h 22"/>
              <a:gd name="T8" fmla="*/ 17 w 17"/>
              <a:gd name="T9" fmla="*/ 16 h 22"/>
              <a:gd name="T10" fmla="*/ 16 w 17"/>
              <a:gd name="T11" fmla="*/ 13 h 22"/>
              <a:gd name="T12" fmla="*/ 14 w 17"/>
              <a:gd name="T13" fmla="*/ 11 h 22"/>
              <a:gd name="T14" fmla="*/ 8 w 17"/>
              <a:gd name="T15" fmla="*/ 9 h 22"/>
              <a:gd name="T16" fmla="*/ 5 w 17"/>
              <a:gd name="T17" fmla="*/ 8 h 22"/>
              <a:gd name="T18" fmla="*/ 4 w 17"/>
              <a:gd name="T19" fmla="*/ 7 h 22"/>
              <a:gd name="T20" fmla="*/ 4 w 17"/>
              <a:gd name="T21" fmla="*/ 6 h 22"/>
              <a:gd name="T22" fmla="*/ 5 w 17"/>
              <a:gd name="T23" fmla="*/ 4 h 22"/>
              <a:gd name="T24" fmla="*/ 8 w 17"/>
              <a:gd name="T25" fmla="*/ 3 h 22"/>
              <a:gd name="T26" fmla="*/ 11 w 17"/>
              <a:gd name="T27" fmla="*/ 4 h 22"/>
              <a:gd name="T28" fmla="*/ 13 w 17"/>
              <a:gd name="T29" fmla="*/ 7 h 22"/>
              <a:gd name="T30" fmla="*/ 16 w 17"/>
              <a:gd name="T31" fmla="*/ 6 h 22"/>
              <a:gd name="T32" fmla="*/ 15 w 17"/>
              <a:gd name="T33" fmla="*/ 3 h 22"/>
              <a:gd name="T34" fmla="*/ 12 w 17"/>
              <a:gd name="T35" fmla="*/ 1 h 22"/>
              <a:gd name="T36" fmla="*/ 8 w 17"/>
              <a:gd name="T37" fmla="*/ 0 h 22"/>
              <a:gd name="T38" fmla="*/ 5 w 17"/>
              <a:gd name="T39" fmla="*/ 1 h 22"/>
              <a:gd name="T40" fmla="*/ 2 w 17"/>
              <a:gd name="T41" fmla="*/ 2 h 22"/>
              <a:gd name="T42" fmla="*/ 1 w 17"/>
              <a:gd name="T43" fmla="*/ 4 h 22"/>
              <a:gd name="T44" fmla="*/ 0 w 17"/>
              <a:gd name="T45" fmla="*/ 6 h 22"/>
              <a:gd name="T46" fmla="*/ 1 w 17"/>
              <a:gd name="T47" fmla="*/ 9 h 22"/>
              <a:gd name="T48" fmla="*/ 3 w 17"/>
              <a:gd name="T49" fmla="*/ 11 h 22"/>
              <a:gd name="T50" fmla="*/ 9 w 17"/>
              <a:gd name="T51" fmla="*/ 13 h 22"/>
              <a:gd name="T52" fmla="*/ 12 w 17"/>
              <a:gd name="T53" fmla="*/ 14 h 22"/>
              <a:gd name="T54" fmla="*/ 13 w 17"/>
              <a:gd name="T55" fmla="*/ 16 h 22"/>
              <a:gd name="T56" fmla="*/ 12 w 17"/>
              <a:gd name="T57" fmla="*/ 18 h 22"/>
              <a:gd name="T58" fmla="*/ 8 w 17"/>
              <a:gd name="T59" fmla="*/ 19 h 22"/>
              <a:gd name="T60" fmla="*/ 5 w 17"/>
              <a:gd name="T61" fmla="*/ 18 h 22"/>
              <a:gd name="T62" fmla="*/ 3 w 17"/>
              <a:gd name="T63" fmla="*/ 15 h 22"/>
              <a:gd name="T64" fmla="*/ 0 w 17"/>
              <a:gd name="T65" fmla="*/ 16 h 22"/>
              <a:gd name="T66" fmla="*/ 2 w 17"/>
              <a:gd name="T67" fmla="*/ 21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17" h="22">
                <a:moveTo>
                  <a:pt x="2" y="21"/>
                </a:moveTo>
                <a:cubicBezTo>
                  <a:pt x="4" y="22"/>
                  <a:pt x="6" y="22"/>
                  <a:pt x="8" y="22"/>
                </a:cubicBezTo>
                <a:cubicBezTo>
                  <a:pt x="10" y="22"/>
                  <a:pt x="12" y="22"/>
                  <a:pt x="13" y="21"/>
                </a:cubicBezTo>
                <a:cubicBezTo>
                  <a:pt x="14" y="21"/>
                  <a:pt x="15" y="20"/>
                  <a:pt x="16" y="19"/>
                </a:cubicBezTo>
                <a:cubicBezTo>
                  <a:pt x="17" y="18"/>
                  <a:pt x="17" y="17"/>
                  <a:pt x="17" y="16"/>
                </a:cubicBezTo>
                <a:cubicBezTo>
                  <a:pt x="17" y="14"/>
                  <a:pt x="17" y="13"/>
                  <a:pt x="16" y="13"/>
                </a:cubicBezTo>
                <a:cubicBezTo>
                  <a:pt x="15" y="12"/>
                  <a:pt x="15" y="11"/>
                  <a:pt x="14" y="11"/>
                </a:cubicBezTo>
                <a:cubicBezTo>
                  <a:pt x="13" y="10"/>
                  <a:pt x="11" y="10"/>
                  <a:pt x="8" y="9"/>
                </a:cubicBezTo>
                <a:cubicBezTo>
                  <a:pt x="7" y="9"/>
                  <a:pt x="6" y="8"/>
                  <a:pt x="5" y="8"/>
                </a:cubicBezTo>
                <a:cubicBezTo>
                  <a:pt x="5" y="8"/>
                  <a:pt x="4" y="8"/>
                  <a:pt x="4" y="7"/>
                </a:cubicBezTo>
                <a:cubicBezTo>
                  <a:pt x="4" y="7"/>
                  <a:pt x="4" y="6"/>
                  <a:pt x="4" y="6"/>
                </a:cubicBezTo>
                <a:cubicBezTo>
                  <a:pt x="4" y="5"/>
                  <a:pt x="4" y="5"/>
                  <a:pt x="5" y="4"/>
                </a:cubicBezTo>
                <a:cubicBezTo>
                  <a:pt x="5" y="4"/>
                  <a:pt x="6" y="3"/>
                  <a:pt x="8" y="3"/>
                </a:cubicBezTo>
                <a:cubicBezTo>
                  <a:pt x="9" y="3"/>
                  <a:pt x="10" y="4"/>
                  <a:pt x="11" y="4"/>
                </a:cubicBezTo>
                <a:cubicBezTo>
                  <a:pt x="12" y="5"/>
                  <a:pt x="12" y="6"/>
                  <a:pt x="13" y="7"/>
                </a:cubicBezTo>
                <a:cubicBezTo>
                  <a:pt x="16" y="6"/>
                  <a:pt x="16" y="6"/>
                  <a:pt x="16" y="6"/>
                </a:cubicBezTo>
                <a:cubicBezTo>
                  <a:pt x="16" y="5"/>
                  <a:pt x="15" y="4"/>
                  <a:pt x="15" y="3"/>
                </a:cubicBezTo>
                <a:cubicBezTo>
                  <a:pt x="14" y="2"/>
                  <a:pt x="13" y="2"/>
                  <a:pt x="12" y="1"/>
                </a:cubicBezTo>
                <a:cubicBezTo>
                  <a:pt x="11" y="1"/>
                  <a:pt x="9" y="0"/>
                  <a:pt x="8" y="0"/>
                </a:cubicBezTo>
                <a:cubicBezTo>
                  <a:pt x="7" y="0"/>
                  <a:pt x="6" y="1"/>
                  <a:pt x="5" y="1"/>
                </a:cubicBezTo>
                <a:cubicBezTo>
                  <a:pt x="4" y="1"/>
                  <a:pt x="3" y="1"/>
                  <a:pt x="2" y="2"/>
                </a:cubicBezTo>
                <a:cubicBezTo>
                  <a:pt x="2" y="2"/>
                  <a:pt x="1" y="3"/>
                  <a:pt x="1" y="4"/>
                </a:cubicBezTo>
                <a:cubicBezTo>
                  <a:pt x="0" y="5"/>
                  <a:pt x="0" y="6"/>
                  <a:pt x="0" y="6"/>
                </a:cubicBezTo>
                <a:cubicBezTo>
                  <a:pt x="0" y="7"/>
                  <a:pt x="0" y="8"/>
                  <a:pt x="1" y="9"/>
                </a:cubicBezTo>
                <a:cubicBezTo>
                  <a:pt x="1" y="10"/>
                  <a:pt x="2" y="11"/>
                  <a:pt x="3" y="11"/>
                </a:cubicBezTo>
                <a:cubicBezTo>
                  <a:pt x="4" y="12"/>
                  <a:pt x="6" y="12"/>
                  <a:pt x="9" y="13"/>
                </a:cubicBezTo>
                <a:cubicBezTo>
                  <a:pt x="10" y="13"/>
                  <a:pt x="12" y="14"/>
                  <a:pt x="12" y="14"/>
                </a:cubicBezTo>
                <a:cubicBezTo>
                  <a:pt x="13" y="15"/>
                  <a:pt x="13" y="15"/>
                  <a:pt x="13" y="16"/>
                </a:cubicBezTo>
                <a:cubicBezTo>
                  <a:pt x="13" y="17"/>
                  <a:pt x="13" y="18"/>
                  <a:pt x="12" y="18"/>
                </a:cubicBezTo>
                <a:cubicBezTo>
                  <a:pt x="11" y="19"/>
                  <a:pt x="10" y="19"/>
                  <a:pt x="8" y="19"/>
                </a:cubicBezTo>
                <a:cubicBezTo>
                  <a:pt x="7" y="19"/>
                  <a:pt x="6" y="19"/>
                  <a:pt x="5" y="18"/>
                </a:cubicBezTo>
                <a:cubicBezTo>
                  <a:pt x="4" y="17"/>
                  <a:pt x="3" y="16"/>
                  <a:pt x="3" y="15"/>
                </a:cubicBezTo>
                <a:cubicBezTo>
                  <a:pt x="0" y="16"/>
                  <a:pt x="0" y="16"/>
                  <a:pt x="0" y="16"/>
                </a:cubicBezTo>
                <a:cubicBezTo>
                  <a:pt x="0" y="18"/>
                  <a:pt x="1" y="19"/>
                  <a:pt x="2" y="21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3" name="Freeform 841"/>
          <p:cNvSpPr>
            <a:spLocks noEditPoints="1"/>
          </p:cNvSpPr>
          <p:nvPr/>
        </p:nvSpPr>
        <p:spPr bwMode="auto">
          <a:xfrm>
            <a:off x="7135813" y="4630738"/>
            <a:ext cx="17463" cy="79375"/>
          </a:xfrm>
          <a:custGeom>
            <a:avLst/>
            <a:gdLst>
              <a:gd name="T0" fmla="*/ 8 w 8"/>
              <a:gd name="T1" fmla="*/ 4 h 37"/>
              <a:gd name="T2" fmla="*/ 8 w 8"/>
              <a:gd name="T3" fmla="*/ 0 h 37"/>
              <a:gd name="T4" fmla="*/ 4 w 8"/>
              <a:gd name="T5" fmla="*/ 0 h 37"/>
              <a:gd name="T6" fmla="*/ 4 w 8"/>
              <a:gd name="T7" fmla="*/ 4 h 37"/>
              <a:gd name="T8" fmla="*/ 8 w 8"/>
              <a:gd name="T9" fmla="*/ 4 h 37"/>
              <a:gd name="T10" fmla="*/ 2 w 8"/>
              <a:gd name="T11" fmla="*/ 37 h 37"/>
              <a:gd name="T12" fmla="*/ 7 w 8"/>
              <a:gd name="T13" fmla="*/ 35 h 37"/>
              <a:gd name="T14" fmla="*/ 8 w 8"/>
              <a:gd name="T15" fmla="*/ 30 h 37"/>
              <a:gd name="T16" fmla="*/ 8 w 8"/>
              <a:gd name="T17" fmla="*/ 8 h 37"/>
              <a:gd name="T18" fmla="*/ 4 w 8"/>
              <a:gd name="T19" fmla="*/ 8 h 37"/>
              <a:gd name="T20" fmla="*/ 4 w 8"/>
              <a:gd name="T21" fmla="*/ 30 h 37"/>
              <a:gd name="T22" fmla="*/ 4 w 8"/>
              <a:gd name="T23" fmla="*/ 33 h 37"/>
              <a:gd name="T24" fmla="*/ 2 w 8"/>
              <a:gd name="T25" fmla="*/ 34 h 37"/>
              <a:gd name="T26" fmla="*/ 0 w 8"/>
              <a:gd name="T27" fmla="*/ 34 h 37"/>
              <a:gd name="T28" fmla="*/ 0 w 8"/>
              <a:gd name="T29" fmla="*/ 37 h 37"/>
              <a:gd name="T30" fmla="*/ 2 w 8"/>
              <a:gd name="T31" fmla="*/ 37 h 37"/>
              <a:gd name="T32" fmla="*/ 2 w 8"/>
              <a:gd name="T33" fmla="*/ 37 h 3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8" h="37">
                <a:moveTo>
                  <a:pt x="8" y="4"/>
                </a:moveTo>
                <a:cubicBezTo>
                  <a:pt x="8" y="0"/>
                  <a:pt x="8" y="0"/>
                  <a:pt x="8" y="0"/>
                </a:cubicBezTo>
                <a:cubicBezTo>
                  <a:pt x="4" y="0"/>
                  <a:pt x="4" y="0"/>
                  <a:pt x="4" y="0"/>
                </a:cubicBezTo>
                <a:cubicBezTo>
                  <a:pt x="4" y="4"/>
                  <a:pt x="4" y="4"/>
                  <a:pt x="4" y="4"/>
                </a:cubicBezTo>
                <a:cubicBezTo>
                  <a:pt x="8" y="4"/>
                  <a:pt x="8" y="4"/>
                  <a:pt x="8" y="4"/>
                </a:cubicBezTo>
                <a:close/>
                <a:moveTo>
                  <a:pt x="2" y="37"/>
                </a:moveTo>
                <a:cubicBezTo>
                  <a:pt x="4" y="37"/>
                  <a:pt x="6" y="37"/>
                  <a:pt x="7" y="35"/>
                </a:cubicBezTo>
                <a:cubicBezTo>
                  <a:pt x="7" y="34"/>
                  <a:pt x="8" y="33"/>
                  <a:pt x="8" y="30"/>
                </a:cubicBezTo>
                <a:cubicBezTo>
                  <a:pt x="8" y="8"/>
                  <a:pt x="8" y="8"/>
                  <a:pt x="8" y="8"/>
                </a:cubicBezTo>
                <a:cubicBezTo>
                  <a:pt x="4" y="8"/>
                  <a:pt x="4" y="8"/>
                  <a:pt x="4" y="8"/>
                </a:cubicBezTo>
                <a:cubicBezTo>
                  <a:pt x="4" y="30"/>
                  <a:pt x="4" y="30"/>
                  <a:pt x="4" y="30"/>
                </a:cubicBezTo>
                <a:cubicBezTo>
                  <a:pt x="4" y="32"/>
                  <a:pt x="4" y="33"/>
                  <a:pt x="4" y="33"/>
                </a:cubicBezTo>
                <a:cubicBezTo>
                  <a:pt x="3" y="34"/>
                  <a:pt x="3" y="34"/>
                  <a:pt x="2" y="34"/>
                </a:cubicBezTo>
                <a:cubicBezTo>
                  <a:pt x="2" y="34"/>
                  <a:pt x="1" y="34"/>
                  <a:pt x="0" y="34"/>
                </a:cubicBezTo>
                <a:cubicBezTo>
                  <a:pt x="0" y="37"/>
                  <a:pt x="0" y="37"/>
                  <a:pt x="0" y="37"/>
                </a:cubicBezTo>
                <a:cubicBezTo>
                  <a:pt x="0" y="37"/>
                  <a:pt x="1" y="37"/>
                  <a:pt x="2" y="37"/>
                </a:cubicBezTo>
                <a:cubicBezTo>
                  <a:pt x="2" y="37"/>
                  <a:pt x="2" y="37"/>
                  <a:pt x="2" y="37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4" name="Freeform 842"/>
          <p:cNvSpPr>
            <a:spLocks noEditPoints="1"/>
          </p:cNvSpPr>
          <p:nvPr/>
        </p:nvSpPr>
        <p:spPr bwMode="auto">
          <a:xfrm>
            <a:off x="7164388" y="4645025"/>
            <a:ext cx="42863" cy="50800"/>
          </a:xfrm>
          <a:custGeom>
            <a:avLst/>
            <a:gdLst>
              <a:gd name="T0" fmla="*/ 13 w 20"/>
              <a:gd name="T1" fmla="*/ 1 h 23"/>
              <a:gd name="T2" fmla="*/ 10 w 20"/>
              <a:gd name="T3" fmla="*/ 0 h 23"/>
              <a:gd name="T4" fmla="*/ 3 w 20"/>
              <a:gd name="T5" fmla="*/ 3 h 23"/>
              <a:gd name="T6" fmla="*/ 0 w 20"/>
              <a:gd name="T7" fmla="*/ 12 h 23"/>
              <a:gd name="T8" fmla="*/ 1 w 20"/>
              <a:gd name="T9" fmla="*/ 16 h 23"/>
              <a:gd name="T10" fmla="*/ 2 w 20"/>
              <a:gd name="T11" fmla="*/ 19 h 23"/>
              <a:gd name="T12" fmla="*/ 0 w 20"/>
              <a:gd name="T13" fmla="*/ 22 h 23"/>
              <a:gd name="T14" fmla="*/ 2 w 20"/>
              <a:gd name="T15" fmla="*/ 23 h 23"/>
              <a:gd name="T16" fmla="*/ 4 w 20"/>
              <a:gd name="T17" fmla="*/ 21 h 23"/>
              <a:gd name="T18" fmla="*/ 10 w 20"/>
              <a:gd name="T19" fmla="*/ 22 h 23"/>
              <a:gd name="T20" fmla="*/ 16 w 20"/>
              <a:gd name="T21" fmla="*/ 20 h 23"/>
              <a:gd name="T22" fmla="*/ 20 w 20"/>
              <a:gd name="T23" fmla="*/ 11 h 23"/>
              <a:gd name="T24" fmla="*/ 19 w 20"/>
              <a:gd name="T25" fmla="*/ 7 h 23"/>
              <a:gd name="T26" fmla="*/ 17 w 20"/>
              <a:gd name="T27" fmla="*/ 4 h 23"/>
              <a:gd name="T28" fmla="*/ 19 w 20"/>
              <a:gd name="T29" fmla="*/ 1 h 23"/>
              <a:gd name="T30" fmla="*/ 17 w 20"/>
              <a:gd name="T31" fmla="*/ 0 h 23"/>
              <a:gd name="T32" fmla="*/ 15 w 20"/>
              <a:gd name="T33" fmla="*/ 2 h 23"/>
              <a:gd name="T34" fmla="*/ 13 w 20"/>
              <a:gd name="T35" fmla="*/ 1 h 23"/>
              <a:gd name="T36" fmla="*/ 5 w 20"/>
              <a:gd name="T37" fmla="*/ 16 h 23"/>
              <a:gd name="T38" fmla="*/ 4 w 20"/>
              <a:gd name="T39" fmla="*/ 11 h 23"/>
              <a:gd name="T40" fmla="*/ 5 w 20"/>
              <a:gd name="T41" fmla="*/ 5 h 23"/>
              <a:gd name="T42" fmla="*/ 10 w 20"/>
              <a:gd name="T43" fmla="*/ 3 h 23"/>
              <a:gd name="T44" fmla="*/ 13 w 20"/>
              <a:gd name="T45" fmla="*/ 5 h 23"/>
              <a:gd name="T46" fmla="*/ 5 w 20"/>
              <a:gd name="T47" fmla="*/ 16 h 23"/>
              <a:gd name="T48" fmla="*/ 16 w 20"/>
              <a:gd name="T49" fmla="*/ 9 h 23"/>
              <a:gd name="T50" fmla="*/ 16 w 20"/>
              <a:gd name="T51" fmla="*/ 11 h 23"/>
              <a:gd name="T52" fmla="*/ 14 w 20"/>
              <a:gd name="T53" fmla="*/ 17 h 23"/>
              <a:gd name="T54" fmla="*/ 10 w 20"/>
              <a:gd name="T55" fmla="*/ 19 h 23"/>
              <a:gd name="T56" fmla="*/ 6 w 20"/>
              <a:gd name="T57" fmla="*/ 18 h 23"/>
              <a:gd name="T58" fmla="*/ 15 w 20"/>
              <a:gd name="T59" fmla="*/ 7 h 23"/>
              <a:gd name="T60" fmla="*/ 16 w 20"/>
              <a:gd name="T61" fmla="*/ 9 h 23"/>
              <a:gd name="T62" fmla="*/ 16 w 20"/>
              <a:gd name="T63" fmla="*/ 9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20" h="23">
                <a:moveTo>
                  <a:pt x="13" y="1"/>
                </a:moveTo>
                <a:cubicBezTo>
                  <a:pt x="12" y="1"/>
                  <a:pt x="11" y="0"/>
                  <a:pt x="10" y="0"/>
                </a:cubicBezTo>
                <a:cubicBezTo>
                  <a:pt x="7" y="0"/>
                  <a:pt x="5" y="1"/>
                  <a:pt x="3" y="3"/>
                </a:cubicBezTo>
                <a:cubicBezTo>
                  <a:pt x="1" y="5"/>
                  <a:pt x="0" y="8"/>
                  <a:pt x="0" y="12"/>
                </a:cubicBezTo>
                <a:cubicBezTo>
                  <a:pt x="0" y="13"/>
                  <a:pt x="0" y="15"/>
                  <a:pt x="1" y="16"/>
                </a:cubicBezTo>
                <a:cubicBezTo>
                  <a:pt x="1" y="17"/>
                  <a:pt x="2" y="18"/>
                  <a:pt x="2" y="19"/>
                </a:cubicBezTo>
                <a:cubicBezTo>
                  <a:pt x="0" y="22"/>
                  <a:pt x="0" y="22"/>
                  <a:pt x="0" y="22"/>
                </a:cubicBezTo>
                <a:cubicBezTo>
                  <a:pt x="2" y="23"/>
                  <a:pt x="2" y="23"/>
                  <a:pt x="2" y="23"/>
                </a:cubicBezTo>
                <a:cubicBezTo>
                  <a:pt x="4" y="21"/>
                  <a:pt x="4" y="21"/>
                  <a:pt x="4" y="21"/>
                </a:cubicBezTo>
                <a:cubicBezTo>
                  <a:pt x="6" y="22"/>
                  <a:pt x="8" y="22"/>
                  <a:pt x="10" y="22"/>
                </a:cubicBezTo>
                <a:cubicBezTo>
                  <a:pt x="12" y="22"/>
                  <a:pt x="14" y="22"/>
                  <a:pt x="16" y="20"/>
                </a:cubicBezTo>
                <a:cubicBezTo>
                  <a:pt x="18" y="18"/>
                  <a:pt x="20" y="15"/>
                  <a:pt x="20" y="11"/>
                </a:cubicBezTo>
                <a:cubicBezTo>
                  <a:pt x="20" y="10"/>
                  <a:pt x="19" y="8"/>
                  <a:pt x="19" y="7"/>
                </a:cubicBezTo>
                <a:cubicBezTo>
                  <a:pt x="19" y="6"/>
                  <a:pt x="18" y="5"/>
                  <a:pt x="17" y="4"/>
                </a:cubicBezTo>
                <a:cubicBezTo>
                  <a:pt x="19" y="1"/>
                  <a:pt x="19" y="1"/>
                  <a:pt x="19" y="1"/>
                </a:cubicBezTo>
                <a:cubicBezTo>
                  <a:pt x="17" y="0"/>
                  <a:pt x="17" y="0"/>
                  <a:pt x="17" y="0"/>
                </a:cubicBezTo>
                <a:cubicBezTo>
                  <a:pt x="15" y="2"/>
                  <a:pt x="15" y="2"/>
                  <a:pt x="15" y="2"/>
                </a:cubicBezTo>
                <a:cubicBezTo>
                  <a:pt x="14" y="2"/>
                  <a:pt x="13" y="1"/>
                  <a:pt x="13" y="1"/>
                </a:cubicBezTo>
                <a:close/>
                <a:moveTo>
                  <a:pt x="5" y="16"/>
                </a:moveTo>
                <a:cubicBezTo>
                  <a:pt x="4" y="15"/>
                  <a:pt x="4" y="13"/>
                  <a:pt x="4" y="11"/>
                </a:cubicBezTo>
                <a:cubicBezTo>
                  <a:pt x="4" y="9"/>
                  <a:pt x="4" y="7"/>
                  <a:pt x="5" y="5"/>
                </a:cubicBezTo>
                <a:cubicBezTo>
                  <a:pt x="7" y="4"/>
                  <a:pt x="8" y="3"/>
                  <a:pt x="10" y="3"/>
                </a:cubicBezTo>
                <a:cubicBezTo>
                  <a:pt x="11" y="3"/>
                  <a:pt x="12" y="4"/>
                  <a:pt x="13" y="5"/>
                </a:cubicBezTo>
                <a:cubicBezTo>
                  <a:pt x="5" y="16"/>
                  <a:pt x="5" y="16"/>
                  <a:pt x="5" y="16"/>
                </a:cubicBezTo>
                <a:close/>
                <a:moveTo>
                  <a:pt x="16" y="9"/>
                </a:moveTo>
                <a:cubicBezTo>
                  <a:pt x="16" y="9"/>
                  <a:pt x="16" y="10"/>
                  <a:pt x="16" y="11"/>
                </a:cubicBezTo>
                <a:cubicBezTo>
                  <a:pt x="16" y="14"/>
                  <a:pt x="15" y="16"/>
                  <a:pt x="14" y="17"/>
                </a:cubicBezTo>
                <a:cubicBezTo>
                  <a:pt x="13" y="19"/>
                  <a:pt x="11" y="19"/>
                  <a:pt x="10" y="19"/>
                </a:cubicBezTo>
                <a:cubicBezTo>
                  <a:pt x="8" y="19"/>
                  <a:pt x="7" y="19"/>
                  <a:pt x="6" y="18"/>
                </a:cubicBezTo>
                <a:cubicBezTo>
                  <a:pt x="15" y="7"/>
                  <a:pt x="15" y="7"/>
                  <a:pt x="15" y="7"/>
                </a:cubicBezTo>
                <a:cubicBezTo>
                  <a:pt x="15" y="7"/>
                  <a:pt x="16" y="8"/>
                  <a:pt x="16" y="9"/>
                </a:cubicBezTo>
                <a:cubicBezTo>
                  <a:pt x="16" y="9"/>
                  <a:pt x="16" y="9"/>
                  <a:pt x="16" y="9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399488168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-te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Brukte skrifter</vt:lpstr>
      </vt:variant>
      <vt:variant>
        <vt:i4>3</vt:i4>
      </vt:variant>
      <vt:variant>
        <vt:lpstr>Tema</vt:lpstr>
      </vt:variant>
      <vt:variant>
        <vt:i4>1</vt:i4>
      </vt:variant>
      <vt:variant>
        <vt:lpstr>Lysbildetitler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Office-tema</vt:lpstr>
      <vt:lpstr>PowerPoint-presentasjon</vt:lpstr>
    </vt:vector>
  </TitlesOfParts>
  <Company>Statens Kartverk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PowerPoint-presentasjon</dc:title>
  <dc:creator>Inger Storm Furru</dc:creator>
  <cp:lastModifiedBy>Inger Storm Furru</cp:lastModifiedBy>
  <cp:revision>1</cp:revision>
  <dcterms:created xsi:type="dcterms:W3CDTF">2017-02-03T13:58:17Z</dcterms:created>
  <dcterms:modified xsi:type="dcterms:W3CDTF">2017-02-03T13:58:54Z</dcterms:modified>
</cp:coreProperties>
</file>

<file path=docProps/thumbnail.jpeg>
</file>