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7" autoAdjust="0"/>
    <p:restoredTop sz="94660"/>
  </p:normalViewPr>
  <p:slideViewPr>
    <p:cSldViewPr snapToGrid="0">
      <p:cViewPr varScale="1">
        <p:scale>
          <a:sx n="90" d="100"/>
          <a:sy n="90" d="100"/>
        </p:scale>
        <p:origin x="102" y="12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8D0FF558-4A40-BDB6-4757-90902903CA0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Undertittel 2">
            <a:extLst>
              <a:ext uri="{FF2B5EF4-FFF2-40B4-BE49-F238E27FC236}">
                <a16:creationId xmlns:a16="http://schemas.microsoft.com/office/drawing/2014/main" id="{3D864295-AA1B-1B4D-1461-913E9440073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/>
              <a:t>Klikk for å redigere undertittelstil i malen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03CCF9F0-4032-B863-66F0-2F0A11637B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876BCE-98C9-4EAE-BB7B-DC2EED13F6E3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F6E3B987-C4C5-1D8A-1AD2-2FB9AB6EA4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0C72DC0B-2AC1-BBFC-0A85-4CEA0B1AE8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1D74B5-4739-4E24-807E-A46F575EBF2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9412514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B054FB67-DBE1-D318-20F7-550F1AB1E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>
            <a:extLst>
              <a:ext uri="{FF2B5EF4-FFF2-40B4-BE49-F238E27FC236}">
                <a16:creationId xmlns:a16="http://schemas.microsoft.com/office/drawing/2014/main" id="{BA755AEE-F1CE-6CB6-27B5-4F4E93B6AE6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B007AB6E-943B-69D5-3E3E-30763D6305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876BCE-98C9-4EAE-BB7B-DC2EED13F6E3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7F457331-2308-E540-B265-162E2BB2FA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EEA4EE93-6086-3571-01E1-EE330AB140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1D74B5-4739-4E24-807E-A46F575EBF2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6971211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>
            <a:extLst>
              <a:ext uri="{FF2B5EF4-FFF2-40B4-BE49-F238E27FC236}">
                <a16:creationId xmlns:a16="http://schemas.microsoft.com/office/drawing/2014/main" id="{04AE09D9-84B2-C0C6-B7CE-3E6132407B5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>
            <a:extLst>
              <a:ext uri="{FF2B5EF4-FFF2-40B4-BE49-F238E27FC236}">
                <a16:creationId xmlns:a16="http://schemas.microsoft.com/office/drawing/2014/main" id="{4A56E3F8-5E97-F990-06C0-F5C8FA2EAC3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4CD9493F-174C-AAD3-2A65-073342702D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876BCE-98C9-4EAE-BB7B-DC2EED13F6E3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73220A36-CA6B-9B23-0774-BB83273D0B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E676CAFF-4E6A-0A29-55C6-5829208185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1D74B5-4739-4E24-807E-A46F575EBF2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3351998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907D0A39-7DE1-5C3A-5C48-26EB1E6AC4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EDAAC612-4B90-3E78-B862-BC89E0D1E78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2E285F43-5985-7D83-902D-271F2DA091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876BCE-98C9-4EAE-BB7B-DC2EED13F6E3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F487F50F-FA31-829E-BA31-BBAEF630BD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E39AFA1A-DB3C-7A6F-20DC-0A1785635F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1D74B5-4739-4E24-807E-A46F575EBF2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2681391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8FE1AD11-272C-062B-EE2E-5C91683B86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0C01FF5F-34A5-27C0-14B3-98360DD7AE8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428189C7-BE70-156D-B14D-D7D164EB69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876BCE-98C9-4EAE-BB7B-DC2EED13F6E3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15EF3CB8-4EA0-27EE-15A0-56ECCC52C6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E93157F4-9D2F-44E7-99C3-76E85D7B4D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1D74B5-4739-4E24-807E-A46F575EBF2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9515420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68E33A31-1306-EFD5-72A5-544EB67875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B7582A4A-4F8C-1A1D-831A-4E136EE1BC1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innhold 3">
            <a:extLst>
              <a:ext uri="{FF2B5EF4-FFF2-40B4-BE49-F238E27FC236}">
                <a16:creationId xmlns:a16="http://schemas.microsoft.com/office/drawing/2014/main" id="{1F0003E1-1C90-C6A6-4562-A3515CC3597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170F72E3-B09A-D500-362A-53A72CE217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876BCE-98C9-4EAE-BB7B-DC2EED13F6E3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83BD5BF4-719B-BDFD-EA99-2106A5CDAA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49479201-ED6D-68EC-BE91-E0AB462AE9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1D74B5-4739-4E24-807E-A46F575EBF2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88469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691FE134-DCF2-40D8-7139-8826C1F02F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8EC883F3-3564-EED6-0241-4C39399DF8C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innhold 3">
            <a:extLst>
              <a:ext uri="{FF2B5EF4-FFF2-40B4-BE49-F238E27FC236}">
                <a16:creationId xmlns:a16="http://schemas.microsoft.com/office/drawing/2014/main" id="{27741EB2-FBF9-58CC-42D7-9F0536FF15E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tekst 4">
            <a:extLst>
              <a:ext uri="{FF2B5EF4-FFF2-40B4-BE49-F238E27FC236}">
                <a16:creationId xmlns:a16="http://schemas.microsoft.com/office/drawing/2014/main" id="{D7A58036-BF28-94F8-2EAA-082BF09FA3E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6" name="Plassholder for innhold 5">
            <a:extLst>
              <a:ext uri="{FF2B5EF4-FFF2-40B4-BE49-F238E27FC236}">
                <a16:creationId xmlns:a16="http://schemas.microsoft.com/office/drawing/2014/main" id="{73EEE16A-EF1C-6072-86AD-3DFC50F88AE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7" name="Plassholder for dato 6">
            <a:extLst>
              <a:ext uri="{FF2B5EF4-FFF2-40B4-BE49-F238E27FC236}">
                <a16:creationId xmlns:a16="http://schemas.microsoft.com/office/drawing/2014/main" id="{A4B48F9E-3A24-B9C9-C830-BF8C75F51F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876BCE-98C9-4EAE-BB7B-DC2EED13F6E3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8" name="Plassholder for bunntekst 7">
            <a:extLst>
              <a:ext uri="{FF2B5EF4-FFF2-40B4-BE49-F238E27FC236}">
                <a16:creationId xmlns:a16="http://schemas.microsoft.com/office/drawing/2014/main" id="{90923161-CE78-EAE5-1FBE-4CBB682E31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>
            <a:extLst>
              <a:ext uri="{FF2B5EF4-FFF2-40B4-BE49-F238E27FC236}">
                <a16:creationId xmlns:a16="http://schemas.microsoft.com/office/drawing/2014/main" id="{2F4F83A7-1ACE-43CA-0185-4D887B890A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1D74B5-4739-4E24-807E-A46F575EBF2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2955063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C5276E26-D5B8-8FF3-9D00-9B508264DE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dato 2">
            <a:extLst>
              <a:ext uri="{FF2B5EF4-FFF2-40B4-BE49-F238E27FC236}">
                <a16:creationId xmlns:a16="http://schemas.microsoft.com/office/drawing/2014/main" id="{B21A5A0D-9E0C-8717-4C10-A75E2A92AC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876BCE-98C9-4EAE-BB7B-DC2EED13F6E3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4" name="Plassholder for bunntekst 3">
            <a:extLst>
              <a:ext uri="{FF2B5EF4-FFF2-40B4-BE49-F238E27FC236}">
                <a16:creationId xmlns:a16="http://schemas.microsoft.com/office/drawing/2014/main" id="{F628B250-2B07-6B05-5141-6BE9AD9E12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>
            <a:extLst>
              <a:ext uri="{FF2B5EF4-FFF2-40B4-BE49-F238E27FC236}">
                <a16:creationId xmlns:a16="http://schemas.microsoft.com/office/drawing/2014/main" id="{DA307EDC-101E-EC5D-F5EE-596F60AA65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1D74B5-4739-4E24-807E-A46F575EBF2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9616258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>
            <a:extLst>
              <a:ext uri="{FF2B5EF4-FFF2-40B4-BE49-F238E27FC236}">
                <a16:creationId xmlns:a16="http://schemas.microsoft.com/office/drawing/2014/main" id="{28A5E8E3-A172-5D03-509A-ED0633A7D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876BCE-98C9-4EAE-BB7B-DC2EED13F6E3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3" name="Plassholder for bunntekst 2">
            <a:extLst>
              <a:ext uri="{FF2B5EF4-FFF2-40B4-BE49-F238E27FC236}">
                <a16:creationId xmlns:a16="http://schemas.microsoft.com/office/drawing/2014/main" id="{762BE783-A8D7-ADCB-57F5-4FC93AD209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>
            <a:extLst>
              <a:ext uri="{FF2B5EF4-FFF2-40B4-BE49-F238E27FC236}">
                <a16:creationId xmlns:a16="http://schemas.microsoft.com/office/drawing/2014/main" id="{144556FF-574E-E30D-517A-54351F04A9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1D74B5-4739-4E24-807E-A46F575EBF2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919421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06257EFB-995B-A5B0-B8F0-659FB055DC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B8856402-0CB6-A944-1BCC-710DAB4A349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tekst 3">
            <a:extLst>
              <a:ext uri="{FF2B5EF4-FFF2-40B4-BE49-F238E27FC236}">
                <a16:creationId xmlns:a16="http://schemas.microsoft.com/office/drawing/2014/main" id="{F3D2EE37-7C06-0A18-3894-B8A75BC1F38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C673EF01-BD9E-991D-AD21-97BD153B8E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876BCE-98C9-4EAE-BB7B-DC2EED13F6E3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6F59BDF8-4F69-ACFE-13E8-88B3669CEB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D6900C15-2ACA-3648-34D6-CBDCF0413B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1D74B5-4739-4E24-807E-A46F575EBF2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8763093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B1326B5B-D82D-ACEC-9B93-E70D284FCFA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bilde 2">
            <a:extLst>
              <a:ext uri="{FF2B5EF4-FFF2-40B4-BE49-F238E27FC236}">
                <a16:creationId xmlns:a16="http://schemas.microsoft.com/office/drawing/2014/main" id="{0B0502A0-F49B-772A-E0C5-D232A8E46A6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>
            <a:extLst>
              <a:ext uri="{FF2B5EF4-FFF2-40B4-BE49-F238E27FC236}">
                <a16:creationId xmlns:a16="http://schemas.microsoft.com/office/drawing/2014/main" id="{D9982DD0-564B-A03D-631A-20350D9D334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A0E60FAC-431D-10DD-BC01-DCB334056F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876BCE-98C9-4EAE-BB7B-DC2EED13F6E3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D1678C00-3CB0-770C-321D-35698E74A0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EE190D68-C586-C69C-A7ED-D8F23AB0D6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1D74B5-4739-4E24-807E-A46F575EBF2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7715265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>
            <a:extLst>
              <a:ext uri="{FF2B5EF4-FFF2-40B4-BE49-F238E27FC236}">
                <a16:creationId xmlns:a16="http://schemas.microsoft.com/office/drawing/2014/main" id="{D3EB3342-0659-393D-7F2A-BCB8223F61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C26FCEA1-DF18-D65A-B167-F464ECAFC8F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B638127F-AD58-816C-B83A-8D8A7893DEB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876BCE-98C9-4EAE-BB7B-DC2EED13F6E3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E755433E-3D76-E222-0372-E4C5439B67E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F793DCAB-EB58-919E-F7F8-55616791418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1D74B5-4739-4E24-807E-A46F575EBF2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2686009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AutoShape 3">
            <a:extLst>
              <a:ext uri="{FF2B5EF4-FFF2-40B4-BE49-F238E27FC236}">
                <a16:creationId xmlns:a16="http://schemas.microsoft.com/office/drawing/2014/main" id="{BCDFAA2F-9681-8909-2AEA-D53D56E00B62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3444875" y="0"/>
            <a:ext cx="53022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" name="Freeform 5">
            <a:extLst>
              <a:ext uri="{FF2B5EF4-FFF2-40B4-BE49-F238E27FC236}">
                <a16:creationId xmlns:a16="http://schemas.microsoft.com/office/drawing/2014/main" id="{695A621E-4D0B-5CC3-46B3-A60E2602C650}"/>
              </a:ext>
            </a:extLst>
          </p:cNvPr>
          <p:cNvSpPr>
            <a:spLocks/>
          </p:cNvSpPr>
          <p:nvPr/>
        </p:nvSpPr>
        <p:spPr bwMode="auto">
          <a:xfrm>
            <a:off x="5103813" y="5400676"/>
            <a:ext cx="95250" cy="134938"/>
          </a:xfrm>
          <a:custGeom>
            <a:avLst/>
            <a:gdLst>
              <a:gd name="T0" fmla="*/ 56 w 60"/>
              <a:gd name="T1" fmla="*/ 83 h 85"/>
              <a:gd name="T2" fmla="*/ 51 w 60"/>
              <a:gd name="T3" fmla="*/ 85 h 85"/>
              <a:gd name="T4" fmla="*/ 45 w 60"/>
              <a:gd name="T5" fmla="*/ 85 h 85"/>
              <a:gd name="T6" fmla="*/ 42 w 60"/>
              <a:gd name="T7" fmla="*/ 85 h 85"/>
              <a:gd name="T8" fmla="*/ 38 w 60"/>
              <a:gd name="T9" fmla="*/ 83 h 85"/>
              <a:gd name="T10" fmla="*/ 36 w 60"/>
              <a:gd name="T11" fmla="*/ 82 h 85"/>
              <a:gd name="T12" fmla="*/ 33 w 60"/>
              <a:gd name="T13" fmla="*/ 81 h 85"/>
              <a:gd name="T14" fmla="*/ 32 w 60"/>
              <a:gd name="T15" fmla="*/ 79 h 85"/>
              <a:gd name="T16" fmla="*/ 30 w 60"/>
              <a:gd name="T17" fmla="*/ 68 h 85"/>
              <a:gd name="T18" fmla="*/ 21 w 60"/>
              <a:gd name="T19" fmla="*/ 66 h 85"/>
              <a:gd name="T20" fmla="*/ 19 w 60"/>
              <a:gd name="T21" fmla="*/ 62 h 85"/>
              <a:gd name="T22" fmla="*/ 19 w 60"/>
              <a:gd name="T23" fmla="*/ 58 h 85"/>
              <a:gd name="T24" fmla="*/ 18 w 60"/>
              <a:gd name="T25" fmla="*/ 56 h 85"/>
              <a:gd name="T26" fmla="*/ 18 w 60"/>
              <a:gd name="T27" fmla="*/ 55 h 85"/>
              <a:gd name="T28" fmla="*/ 19 w 60"/>
              <a:gd name="T29" fmla="*/ 51 h 85"/>
              <a:gd name="T30" fmla="*/ 14 w 60"/>
              <a:gd name="T31" fmla="*/ 43 h 85"/>
              <a:gd name="T32" fmla="*/ 12 w 60"/>
              <a:gd name="T33" fmla="*/ 40 h 85"/>
              <a:gd name="T34" fmla="*/ 0 w 60"/>
              <a:gd name="T35" fmla="*/ 29 h 85"/>
              <a:gd name="T36" fmla="*/ 17 w 60"/>
              <a:gd name="T37" fmla="*/ 15 h 85"/>
              <a:gd name="T38" fmla="*/ 14 w 60"/>
              <a:gd name="T39" fmla="*/ 4 h 85"/>
              <a:gd name="T40" fmla="*/ 18 w 60"/>
              <a:gd name="T41" fmla="*/ 0 h 85"/>
              <a:gd name="T42" fmla="*/ 27 w 60"/>
              <a:gd name="T43" fmla="*/ 0 h 85"/>
              <a:gd name="T44" fmla="*/ 30 w 60"/>
              <a:gd name="T45" fmla="*/ 3 h 85"/>
              <a:gd name="T46" fmla="*/ 38 w 60"/>
              <a:gd name="T47" fmla="*/ 7 h 85"/>
              <a:gd name="T48" fmla="*/ 38 w 60"/>
              <a:gd name="T49" fmla="*/ 11 h 85"/>
              <a:gd name="T50" fmla="*/ 40 w 60"/>
              <a:gd name="T51" fmla="*/ 15 h 85"/>
              <a:gd name="T52" fmla="*/ 44 w 60"/>
              <a:gd name="T53" fmla="*/ 19 h 85"/>
              <a:gd name="T54" fmla="*/ 45 w 60"/>
              <a:gd name="T55" fmla="*/ 26 h 85"/>
              <a:gd name="T56" fmla="*/ 45 w 60"/>
              <a:gd name="T57" fmla="*/ 30 h 85"/>
              <a:gd name="T58" fmla="*/ 48 w 60"/>
              <a:gd name="T59" fmla="*/ 37 h 85"/>
              <a:gd name="T60" fmla="*/ 55 w 60"/>
              <a:gd name="T61" fmla="*/ 43 h 85"/>
              <a:gd name="T62" fmla="*/ 57 w 60"/>
              <a:gd name="T63" fmla="*/ 44 h 85"/>
              <a:gd name="T64" fmla="*/ 59 w 60"/>
              <a:gd name="T65" fmla="*/ 45 h 85"/>
              <a:gd name="T66" fmla="*/ 60 w 60"/>
              <a:gd name="T67" fmla="*/ 52 h 85"/>
              <a:gd name="T68" fmla="*/ 59 w 60"/>
              <a:gd name="T69" fmla="*/ 52 h 85"/>
              <a:gd name="T70" fmla="*/ 57 w 60"/>
              <a:gd name="T71" fmla="*/ 53 h 85"/>
              <a:gd name="T72" fmla="*/ 57 w 60"/>
              <a:gd name="T73" fmla="*/ 56 h 85"/>
              <a:gd name="T74" fmla="*/ 56 w 60"/>
              <a:gd name="T75" fmla="*/ 59 h 85"/>
              <a:gd name="T76" fmla="*/ 53 w 60"/>
              <a:gd name="T77" fmla="*/ 68 h 85"/>
              <a:gd name="T78" fmla="*/ 56 w 60"/>
              <a:gd name="T79" fmla="*/ 82 h 85"/>
              <a:gd name="T80" fmla="*/ 56 w 60"/>
              <a:gd name="T81" fmla="*/ 83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60" h="85">
                <a:moveTo>
                  <a:pt x="56" y="83"/>
                </a:moveTo>
                <a:lnTo>
                  <a:pt x="51" y="85"/>
                </a:lnTo>
                <a:lnTo>
                  <a:pt x="45" y="85"/>
                </a:lnTo>
                <a:lnTo>
                  <a:pt x="42" y="85"/>
                </a:lnTo>
                <a:lnTo>
                  <a:pt x="38" y="83"/>
                </a:lnTo>
                <a:lnTo>
                  <a:pt x="36" y="82"/>
                </a:lnTo>
                <a:lnTo>
                  <a:pt x="33" y="81"/>
                </a:lnTo>
                <a:lnTo>
                  <a:pt x="32" y="79"/>
                </a:lnTo>
                <a:lnTo>
                  <a:pt x="30" y="68"/>
                </a:lnTo>
                <a:lnTo>
                  <a:pt x="21" y="66"/>
                </a:lnTo>
                <a:lnTo>
                  <a:pt x="19" y="62"/>
                </a:lnTo>
                <a:lnTo>
                  <a:pt x="19" y="58"/>
                </a:lnTo>
                <a:lnTo>
                  <a:pt x="18" y="56"/>
                </a:lnTo>
                <a:lnTo>
                  <a:pt x="18" y="55"/>
                </a:lnTo>
                <a:lnTo>
                  <a:pt x="19" y="51"/>
                </a:lnTo>
                <a:lnTo>
                  <a:pt x="14" y="43"/>
                </a:lnTo>
                <a:lnTo>
                  <a:pt x="12" y="40"/>
                </a:lnTo>
                <a:lnTo>
                  <a:pt x="0" y="29"/>
                </a:lnTo>
                <a:lnTo>
                  <a:pt x="17" y="15"/>
                </a:lnTo>
                <a:lnTo>
                  <a:pt x="14" y="4"/>
                </a:lnTo>
                <a:lnTo>
                  <a:pt x="18" y="0"/>
                </a:lnTo>
                <a:lnTo>
                  <a:pt x="27" y="0"/>
                </a:lnTo>
                <a:lnTo>
                  <a:pt x="30" y="3"/>
                </a:lnTo>
                <a:lnTo>
                  <a:pt x="38" y="7"/>
                </a:lnTo>
                <a:lnTo>
                  <a:pt x="38" y="11"/>
                </a:lnTo>
                <a:lnTo>
                  <a:pt x="40" y="15"/>
                </a:lnTo>
                <a:lnTo>
                  <a:pt x="44" y="19"/>
                </a:lnTo>
                <a:lnTo>
                  <a:pt x="45" y="26"/>
                </a:lnTo>
                <a:lnTo>
                  <a:pt x="45" y="30"/>
                </a:lnTo>
                <a:lnTo>
                  <a:pt x="48" y="37"/>
                </a:lnTo>
                <a:lnTo>
                  <a:pt x="55" y="43"/>
                </a:lnTo>
                <a:lnTo>
                  <a:pt x="57" y="44"/>
                </a:lnTo>
                <a:lnTo>
                  <a:pt x="59" y="45"/>
                </a:lnTo>
                <a:lnTo>
                  <a:pt x="60" y="52"/>
                </a:lnTo>
                <a:lnTo>
                  <a:pt x="59" y="52"/>
                </a:lnTo>
                <a:lnTo>
                  <a:pt x="57" y="53"/>
                </a:lnTo>
                <a:lnTo>
                  <a:pt x="57" y="56"/>
                </a:lnTo>
                <a:lnTo>
                  <a:pt x="56" y="59"/>
                </a:lnTo>
                <a:lnTo>
                  <a:pt x="53" y="68"/>
                </a:lnTo>
                <a:lnTo>
                  <a:pt x="56" y="82"/>
                </a:lnTo>
                <a:lnTo>
                  <a:pt x="56" y="83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" name="Freeform 6">
            <a:extLst>
              <a:ext uri="{FF2B5EF4-FFF2-40B4-BE49-F238E27FC236}">
                <a16:creationId xmlns:a16="http://schemas.microsoft.com/office/drawing/2014/main" id="{8031A2BE-6D6C-4263-B621-DD228FC119B4}"/>
              </a:ext>
            </a:extLst>
          </p:cNvPr>
          <p:cNvSpPr>
            <a:spLocks/>
          </p:cNvSpPr>
          <p:nvPr/>
        </p:nvSpPr>
        <p:spPr bwMode="auto">
          <a:xfrm>
            <a:off x="5091113" y="5559426"/>
            <a:ext cx="314325" cy="417513"/>
          </a:xfrm>
          <a:custGeom>
            <a:avLst/>
            <a:gdLst>
              <a:gd name="T0" fmla="*/ 187 w 198"/>
              <a:gd name="T1" fmla="*/ 37 h 263"/>
              <a:gd name="T2" fmla="*/ 179 w 198"/>
              <a:gd name="T3" fmla="*/ 38 h 263"/>
              <a:gd name="T4" fmla="*/ 172 w 198"/>
              <a:gd name="T5" fmla="*/ 39 h 263"/>
              <a:gd name="T6" fmla="*/ 164 w 198"/>
              <a:gd name="T7" fmla="*/ 46 h 263"/>
              <a:gd name="T8" fmla="*/ 162 w 198"/>
              <a:gd name="T9" fmla="*/ 56 h 263"/>
              <a:gd name="T10" fmla="*/ 168 w 198"/>
              <a:gd name="T11" fmla="*/ 78 h 263"/>
              <a:gd name="T12" fmla="*/ 169 w 198"/>
              <a:gd name="T13" fmla="*/ 95 h 263"/>
              <a:gd name="T14" fmla="*/ 173 w 198"/>
              <a:gd name="T15" fmla="*/ 110 h 263"/>
              <a:gd name="T16" fmla="*/ 176 w 198"/>
              <a:gd name="T17" fmla="*/ 120 h 263"/>
              <a:gd name="T18" fmla="*/ 176 w 198"/>
              <a:gd name="T19" fmla="*/ 139 h 263"/>
              <a:gd name="T20" fmla="*/ 173 w 198"/>
              <a:gd name="T21" fmla="*/ 148 h 263"/>
              <a:gd name="T22" fmla="*/ 169 w 198"/>
              <a:gd name="T23" fmla="*/ 157 h 263"/>
              <a:gd name="T24" fmla="*/ 168 w 198"/>
              <a:gd name="T25" fmla="*/ 165 h 263"/>
              <a:gd name="T26" fmla="*/ 168 w 198"/>
              <a:gd name="T27" fmla="*/ 172 h 263"/>
              <a:gd name="T28" fmla="*/ 165 w 198"/>
              <a:gd name="T29" fmla="*/ 178 h 263"/>
              <a:gd name="T30" fmla="*/ 166 w 198"/>
              <a:gd name="T31" fmla="*/ 184 h 263"/>
              <a:gd name="T32" fmla="*/ 161 w 198"/>
              <a:gd name="T33" fmla="*/ 195 h 263"/>
              <a:gd name="T34" fmla="*/ 157 w 198"/>
              <a:gd name="T35" fmla="*/ 206 h 263"/>
              <a:gd name="T36" fmla="*/ 154 w 198"/>
              <a:gd name="T37" fmla="*/ 213 h 263"/>
              <a:gd name="T38" fmla="*/ 153 w 198"/>
              <a:gd name="T39" fmla="*/ 221 h 263"/>
              <a:gd name="T40" fmla="*/ 149 w 198"/>
              <a:gd name="T41" fmla="*/ 226 h 263"/>
              <a:gd name="T42" fmla="*/ 143 w 198"/>
              <a:gd name="T43" fmla="*/ 233 h 263"/>
              <a:gd name="T44" fmla="*/ 139 w 198"/>
              <a:gd name="T45" fmla="*/ 237 h 263"/>
              <a:gd name="T46" fmla="*/ 136 w 198"/>
              <a:gd name="T47" fmla="*/ 237 h 263"/>
              <a:gd name="T48" fmla="*/ 132 w 198"/>
              <a:gd name="T49" fmla="*/ 237 h 263"/>
              <a:gd name="T50" fmla="*/ 128 w 198"/>
              <a:gd name="T51" fmla="*/ 238 h 263"/>
              <a:gd name="T52" fmla="*/ 121 w 198"/>
              <a:gd name="T53" fmla="*/ 229 h 263"/>
              <a:gd name="T54" fmla="*/ 123 w 198"/>
              <a:gd name="T55" fmla="*/ 218 h 263"/>
              <a:gd name="T56" fmla="*/ 123 w 198"/>
              <a:gd name="T57" fmla="*/ 210 h 263"/>
              <a:gd name="T58" fmla="*/ 117 w 198"/>
              <a:gd name="T59" fmla="*/ 195 h 263"/>
              <a:gd name="T60" fmla="*/ 102 w 198"/>
              <a:gd name="T61" fmla="*/ 177 h 263"/>
              <a:gd name="T62" fmla="*/ 93 w 198"/>
              <a:gd name="T63" fmla="*/ 181 h 263"/>
              <a:gd name="T64" fmla="*/ 68 w 198"/>
              <a:gd name="T65" fmla="*/ 210 h 263"/>
              <a:gd name="T66" fmla="*/ 0 w 198"/>
              <a:gd name="T67" fmla="*/ 263 h 263"/>
              <a:gd name="T68" fmla="*/ 15 w 198"/>
              <a:gd name="T69" fmla="*/ 165 h 263"/>
              <a:gd name="T70" fmla="*/ 10 w 198"/>
              <a:gd name="T71" fmla="*/ 120 h 263"/>
              <a:gd name="T72" fmla="*/ 4 w 198"/>
              <a:gd name="T73" fmla="*/ 90 h 263"/>
              <a:gd name="T74" fmla="*/ 25 w 198"/>
              <a:gd name="T75" fmla="*/ 71 h 263"/>
              <a:gd name="T76" fmla="*/ 30 w 198"/>
              <a:gd name="T77" fmla="*/ 76 h 263"/>
              <a:gd name="T78" fmla="*/ 40 w 198"/>
              <a:gd name="T79" fmla="*/ 61 h 263"/>
              <a:gd name="T80" fmla="*/ 48 w 198"/>
              <a:gd name="T81" fmla="*/ 52 h 263"/>
              <a:gd name="T82" fmla="*/ 52 w 198"/>
              <a:gd name="T83" fmla="*/ 45 h 263"/>
              <a:gd name="T84" fmla="*/ 55 w 198"/>
              <a:gd name="T85" fmla="*/ 39 h 263"/>
              <a:gd name="T86" fmla="*/ 61 w 198"/>
              <a:gd name="T87" fmla="*/ 34 h 263"/>
              <a:gd name="T88" fmla="*/ 67 w 198"/>
              <a:gd name="T89" fmla="*/ 27 h 263"/>
              <a:gd name="T90" fmla="*/ 76 w 198"/>
              <a:gd name="T91" fmla="*/ 20 h 263"/>
              <a:gd name="T92" fmla="*/ 90 w 198"/>
              <a:gd name="T93" fmla="*/ 18 h 263"/>
              <a:gd name="T94" fmla="*/ 104 w 198"/>
              <a:gd name="T95" fmla="*/ 4 h 263"/>
              <a:gd name="T96" fmla="*/ 112 w 198"/>
              <a:gd name="T97" fmla="*/ 4 h 263"/>
              <a:gd name="T98" fmla="*/ 125 w 198"/>
              <a:gd name="T99" fmla="*/ 24 h 263"/>
              <a:gd name="T100" fmla="*/ 134 w 198"/>
              <a:gd name="T101" fmla="*/ 49 h 263"/>
              <a:gd name="T102" fmla="*/ 142 w 198"/>
              <a:gd name="T103" fmla="*/ 38 h 263"/>
              <a:gd name="T104" fmla="*/ 154 w 198"/>
              <a:gd name="T105" fmla="*/ 28 h 263"/>
              <a:gd name="T106" fmla="*/ 162 w 198"/>
              <a:gd name="T107" fmla="*/ 12 h 263"/>
              <a:gd name="T108" fmla="*/ 195 w 198"/>
              <a:gd name="T109" fmla="*/ 1 h 263"/>
              <a:gd name="T110" fmla="*/ 195 w 198"/>
              <a:gd name="T111" fmla="*/ 11 h 263"/>
              <a:gd name="T112" fmla="*/ 196 w 198"/>
              <a:gd name="T113" fmla="*/ 20 h 263"/>
              <a:gd name="T114" fmla="*/ 196 w 198"/>
              <a:gd name="T115" fmla="*/ 26 h 2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98" h="263">
                <a:moveTo>
                  <a:pt x="190" y="28"/>
                </a:moveTo>
                <a:lnTo>
                  <a:pt x="188" y="31"/>
                </a:lnTo>
                <a:lnTo>
                  <a:pt x="188" y="34"/>
                </a:lnTo>
                <a:lnTo>
                  <a:pt x="187" y="37"/>
                </a:lnTo>
                <a:lnTo>
                  <a:pt x="186" y="38"/>
                </a:lnTo>
                <a:lnTo>
                  <a:pt x="184" y="38"/>
                </a:lnTo>
                <a:lnTo>
                  <a:pt x="183" y="38"/>
                </a:lnTo>
                <a:lnTo>
                  <a:pt x="179" y="38"/>
                </a:lnTo>
                <a:lnTo>
                  <a:pt x="176" y="38"/>
                </a:lnTo>
                <a:lnTo>
                  <a:pt x="175" y="38"/>
                </a:lnTo>
                <a:lnTo>
                  <a:pt x="173" y="39"/>
                </a:lnTo>
                <a:lnTo>
                  <a:pt x="172" y="39"/>
                </a:lnTo>
                <a:lnTo>
                  <a:pt x="169" y="42"/>
                </a:lnTo>
                <a:lnTo>
                  <a:pt x="166" y="43"/>
                </a:lnTo>
                <a:lnTo>
                  <a:pt x="165" y="43"/>
                </a:lnTo>
                <a:lnTo>
                  <a:pt x="164" y="46"/>
                </a:lnTo>
                <a:lnTo>
                  <a:pt x="162" y="48"/>
                </a:lnTo>
                <a:lnTo>
                  <a:pt x="162" y="50"/>
                </a:lnTo>
                <a:lnTo>
                  <a:pt x="161" y="52"/>
                </a:lnTo>
                <a:lnTo>
                  <a:pt x="162" y="56"/>
                </a:lnTo>
                <a:lnTo>
                  <a:pt x="162" y="58"/>
                </a:lnTo>
                <a:lnTo>
                  <a:pt x="164" y="65"/>
                </a:lnTo>
                <a:lnTo>
                  <a:pt x="166" y="73"/>
                </a:lnTo>
                <a:lnTo>
                  <a:pt x="168" y="78"/>
                </a:lnTo>
                <a:lnTo>
                  <a:pt x="168" y="79"/>
                </a:lnTo>
                <a:lnTo>
                  <a:pt x="169" y="82"/>
                </a:lnTo>
                <a:lnTo>
                  <a:pt x="169" y="87"/>
                </a:lnTo>
                <a:lnTo>
                  <a:pt x="169" y="95"/>
                </a:lnTo>
                <a:lnTo>
                  <a:pt x="171" y="99"/>
                </a:lnTo>
                <a:lnTo>
                  <a:pt x="171" y="103"/>
                </a:lnTo>
                <a:lnTo>
                  <a:pt x="172" y="106"/>
                </a:lnTo>
                <a:lnTo>
                  <a:pt x="173" y="110"/>
                </a:lnTo>
                <a:lnTo>
                  <a:pt x="172" y="110"/>
                </a:lnTo>
                <a:lnTo>
                  <a:pt x="175" y="116"/>
                </a:lnTo>
                <a:lnTo>
                  <a:pt x="176" y="117"/>
                </a:lnTo>
                <a:lnTo>
                  <a:pt x="176" y="120"/>
                </a:lnTo>
                <a:lnTo>
                  <a:pt x="176" y="127"/>
                </a:lnTo>
                <a:lnTo>
                  <a:pt x="176" y="128"/>
                </a:lnTo>
                <a:lnTo>
                  <a:pt x="176" y="129"/>
                </a:lnTo>
                <a:lnTo>
                  <a:pt x="176" y="139"/>
                </a:lnTo>
                <a:lnTo>
                  <a:pt x="176" y="146"/>
                </a:lnTo>
                <a:lnTo>
                  <a:pt x="176" y="147"/>
                </a:lnTo>
                <a:lnTo>
                  <a:pt x="173" y="148"/>
                </a:lnTo>
                <a:lnTo>
                  <a:pt x="173" y="148"/>
                </a:lnTo>
                <a:lnTo>
                  <a:pt x="172" y="148"/>
                </a:lnTo>
                <a:lnTo>
                  <a:pt x="169" y="153"/>
                </a:lnTo>
                <a:lnTo>
                  <a:pt x="169" y="155"/>
                </a:lnTo>
                <a:lnTo>
                  <a:pt x="169" y="157"/>
                </a:lnTo>
                <a:lnTo>
                  <a:pt x="169" y="158"/>
                </a:lnTo>
                <a:lnTo>
                  <a:pt x="168" y="162"/>
                </a:lnTo>
                <a:lnTo>
                  <a:pt x="168" y="163"/>
                </a:lnTo>
                <a:lnTo>
                  <a:pt x="168" y="165"/>
                </a:lnTo>
                <a:lnTo>
                  <a:pt x="168" y="166"/>
                </a:lnTo>
                <a:lnTo>
                  <a:pt x="168" y="168"/>
                </a:lnTo>
                <a:lnTo>
                  <a:pt x="168" y="170"/>
                </a:lnTo>
                <a:lnTo>
                  <a:pt x="168" y="172"/>
                </a:lnTo>
                <a:lnTo>
                  <a:pt x="168" y="173"/>
                </a:lnTo>
                <a:lnTo>
                  <a:pt x="166" y="176"/>
                </a:lnTo>
                <a:lnTo>
                  <a:pt x="166" y="177"/>
                </a:lnTo>
                <a:lnTo>
                  <a:pt x="165" y="178"/>
                </a:lnTo>
                <a:lnTo>
                  <a:pt x="166" y="178"/>
                </a:lnTo>
                <a:lnTo>
                  <a:pt x="166" y="181"/>
                </a:lnTo>
                <a:lnTo>
                  <a:pt x="168" y="181"/>
                </a:lnTo>
                <a:lnTo>
                  <a:pt x="166" y="184"/>
                </a:lnTo>
                <a:lnTo>
                  <a:pt x="166" y="185"/>
                </a:lnTo>
                <a:lnTo>
                  <a:pt x="164" y="189"/>
                </a:lnTo>
                <a:lnTo>
                  <a:pt x="162" y="191"/>
                </a:lnTo>
                <a:lnTo>
                  <a:pt x="161" y="195"/>
                </a:lnTo>
                <a:lnTo>
                  <a:pt x="160" y="198"/>
                </a:lnTo>
                <a:lnTo>
                  <a:pt x="158" y="199"/>
                </a:lnTo>
                <a:lnTo>
                  <a:pt x="157" y="204"/>
                </a:lnTo>
                <a:lnTo>
                  <a:pt x="157" y="206"/>
                </a:lnTo>
                <a:lnTo>
                  <a:pt x="155" y="208"/>
                </a:lnTo>
                <a:lnTo>
                  <a:pt x="155" y="210"/>
                </a:lnTo>
                <a:lnTo>
                  <a:pt x="154" y="211"/>
                </a:lnTo>
                <a:lnTo>
                  <a:pt x="154" y="213"/>
                </a:lnTo>
                <a:lnTo>
                  <a:pt x="155" y="214"/>
                </a:lnTo>
                <a:lnTo>
                  <a:pt x="154" y="214"/>
                </a:lnTo>
                <a:lnTo>
                  <a:pt x="154" y="219"/>
                </a:lnTo>
                <a:lnTo>
                  <a:pt x="153" y="221"/>
                </a:lnTo>
                <a:lnTo>
                  <a:pt x="151" y="223"/>
                </a:lnTo>
                <a:lnTo>
                  <a:pt x="151" y="225"/>
                </a:lnTo>
                <a:lnTo>
                  <a:pt x="150" y="225"/>
                </a:lnTo>
                <a:lnTo>
                  <a:pt x="149" y="226"/>
                </a:lnTo>
                <a:lnTo>
                  <a:pt x="149" y="233"/>
                </a:lnTo>
                <a:lnTo>
                  <a:pt x="145" y="232"/>
                </a:lnTo>
                <a:lnTo>
                  <a:pt x="145" y="233"/>
                </a:lnTo>
                <a:lnTo>
                  <a:pt x="143" y="233"/>
                </a:lnTo>
                <a:lnTo>
                  <a:pt x="142" y="234"/>
                </a:lnTo>
                <a:lnTo>
                  <a:pt x="140" y="234"/>
                </a:lnTo>
                <a:lnTo>
                  <a:pt x="139" y="236"/>
                </a:lnTo>
                <a:lnTo>
                  <a:pt x="139" y="237"/>
                </a:lnTo>
                <a:lnTo>
                  <a:pt x="139" y="236"/>
                </a:lnTo>
                <a:lnTo>
                  <a:pt x="138" y="236"/>
                </a:lnTo>
                <a:lnTo>
                  <a:pt x="138" y="234"/>
                </a:lnTo>
                <a:lnTo>
                  <a:pt x="136" y="237"/>
                </a:lnTo>
                <a:lnTo>
                  <a:pt x="135" y="234"/>
                </a:lnTo>
                <a:lnTo>
                  <a:pt x="134" y="234"/>
                </a:lnTo>
                <a:lnTo>
                  <a:pt x="132" y="236"/>
                </a:lnTo>
                <a:lnTo>
                  <a:pt x="132" y="237"/>
                </a:lnTo>
                <a:lnTo>
                  <a:pt x="131" y="238"/>
                </a:lnTo>
                <a:lnTo>
                  <a:pt x="131" y="240"/>
                </a:lnTo>
                <a:lnTo>
                  <a:pt x="130" y="240"/>
                </a:lnTo>
                <a:lnTo>
                  <a:pt x="128" y="238"/>
                </a:lnTo>
                <a:lnTo>
                  <a:pt x="127" y="236"/>
                </a:lnTo>
                <a:lnTo>
                  <a:pt x="125" y="236"/>
                </a:lnTo>
                <a:lnTo>
                  <a:pt x="121" y="236"/>
                </a:lnTo>
                <a:lnTo>
                  <a:pt x="121" y="229"/>
                </a:lnTo>
                <a:lnTo>
                  <a:pt x="123" y="223"/>
                </a:lnTo>
                <a:lnTo>
                  <a:pt x="123" y="222"/>
                </a:lnTo>
                <a:lnTo>
                  <a:pt x="123" y="221"/>
                </a:lnTo>
                <a:lnTo>
                  <a:pt x="123" y="218"/>
                </a:lnTo>
                <a:lnTo>
                  <a:pt x="123" y="214"/>
                </a:lnTo>
                <a:lnTo>
                  <a:pt x="123" y="213"/>
                </a:lnTo>
                <a:lnTo>
                  <a:pt x="123" y="211"/>
                </a:lnTo>
                <a:lnTo>
                  <a:pt x="123" y="210"/>
                </a:lnTo>
                <a:lnTo>
                  <a:pt x="124" y="210"/>
                </a:lnTo>
                <a:lnTo>
                  <a:pt x="121" y="203"/>
                </a:lnTo>
                <a:lnTo>
                  <a:pt x="120" y="199"/>
                </a:lnTo>
                <a:lnTo>
                  <a:pt x="117" y="195"/>
                </a:lnTo>
                <a:lnTo>
                  <a:pt x="115" y="185"/>
                </a:lnTo>
                <a:lnTo>
                  <a:pt x="112" y="180"/>
                </a:lnTo>
                <a:lnTo>
                  <a:pt x="108" y="176"/>
                </a:lnTo>
                <a:lnTo>
                  <a:pt x="102" y="177"/>
                </a:lnTo>
                <a:lnTo>
                  <a:pt x="101" y="180"/>
                </a:lnTo>
                <a:lnTo>
                  <a:pt x="98" y="180"/>
                </a:lnTo>
                <a:lnTo>
                  <a:pt x="95" y="180"/>
                </a:lnTo>
                <a:lnTo>
                  <a:pt x="93" y="181"/>
                </a:lnTo>
                <a:lnTo>
                  <a:pt x="82" y="183"/>
                </a:lnTo>
                <a:lnTo>
                  <a:pt x="76" y="200"/>
                </a:lnTo>
                <a:lnTo>
                  <a:pt x="72" y="206"/>
                </a:lnTo>
                <a:lnTo>
                  <a:pt x="68" y="210"/>
                </a:lnTo>
                <a:lnTo>
                  <a:pt x="57" y="214"/>
                </a:lnTo>
                <a:lnTo>
                  <a:pt x="48" y="217"/>
                </a:lnTo>
                <a:lnTo>
                  <a:pt x="8" y="228"/>
                </a:lnTo>
                <a:lnTo>
                  <a:pt x="0" y="263"/>
                </a:lnTo>
                <a:lnTo>
                  <a:pt x="8" y="211"/>
                </a:lnTo>
                <a:lnTo>
                  <a:pt x="16" y="188"/>
                </a:lnTo>
                <a:lnTo>
                  <a:pt x="11" y="170"/>
                </a:lnTo>
                <a:lnTo>
                  <a:pt x="15" y="165"/>
                </a:lnTo>
                <a:lnTo>
                  <a:pt x="16" y="148"/>
                </a:lnTo>
                <a:lnTo>
                  <a:pt x="11" y="132"/>
                </a:lnTo>
                <a:lnTo>
                  <a:pt x="8" y="128"/>
                </a:lnTo>
                <a:lnTo>
                  <a:pt x="10" y="120"/>
                </a:lnTo>
                <a:lnTo>
                  <a:pt x="8" y="109"/>
                </a:lnTo>
                <a:lnTo>
                  <a:pt x="10" y="95"/>
                </a:lnTo>
                <a:lnTo>
                  <a:pt x="7" y="91"/>
                </a:lnTo>
                <a:lnTo>
                  <a:pt x="4" y="90"/>
                </a:lnTo>
                <a:lnTo>
                  <a:pt x="5" y="79"/>
                </a:lnTo>
                <a:lnTo>
                  <a:pt x="7" y="78"/>
                </a:lnTo>
                <a:lnTo>
                  <a:pt x="18" y="58"/>
                </a:lnTo>
                <a:lnTo>
                  <a:pt x="25" y="71"/>
                </a:lnTo>
                <a:lnTo>
                  <a:pt x="27" y="71"/>
                </a:lnTo>
                <a:lnTo>
                  <a:pt x="29" y="71"/>
                </a:lnTo>
                <a:lnTo>
                  <a:pt x="29" y="72"/>
                </a:lnTo>
                <a:lnTo>
                  <a:pt x="30" y="76"/>
                </a:lnTo>
                <a:lnTo>
                  <a:pt x="33" y="73"/>
                </a:lnTo>
                <a:lnTo>
                  <a:pt x="38" y="71"/>
                </a:lnTo>
                <a:lnTo>
                  <a:pt x="38" y="63"/>
                </a:lnTo>
                <a:lnTo>
                  <a:pt x="40" y="61"/>
                </a:lnTo>
                <a:lnTo>
                  <a:pt x="40" y="57"/>
                </a:lnTo>
                <a:lnTo>
                  <a:pt x="40" y="53"/>
                </a:lnTo>
                <a:lnTo>
                  <a:pt x="46" y="52"/>
                </a:lnTo>
                <a:lnTo>
                  <a:pt x="48" y="52"/>
                </a:lnTo>
                <a:lnTo>
                  <a:pt x="49" y="49"/>
                </a:lnTo>
                <a:lnTo>
                  <a:pt x="48" y="49"/>
                </a:lnTo>
                <a:lnTo>
                  <a:pt x="50" y="45"/>
                </a:lnTo>
                <a:lnTo>
                  <a:pt x="52" y="45"/>
                </a:lnTo>
                <a:lnTo>
                  <a:pt x="52" y="43"/>
                </a:lnTo>
                <a:lnTo>
                  <a:pt x="52" y="42"/>
                </a:lnTo>
                <a:lnTo>
                  <a:pt x="55" y="41"/>
                </a:lnTo>
                <a:lnTo>
                  <a:pt x="55" y="39"/>
                </a:lnTo>
                <a:lnTo>
                  <a:pt x="55" y="38"/>
                </a:lnTo>
                <a:lnTo>
                  <a:pt x="60" y="37"/>
                </a:lnTo>
                <a:lnTo>
                  <a:pt x="61" y="35"/>
                </a:lnTo>
                <a:lnTo>
                  <a:pt x="61" y="34"/>
                </a:lnTo>
                <a:lnTo>
                  <a:pt x="63" y="30"/>
                </a:lnTo>
                <a:lnTo>
                  <a:pt x="64" y="34"/>
                </a:lnTo>
                <a:lnTo>
                  <a:pt x="65" y="31"/>
                </a:lnTo>
                <a:lnTo>
                  <a:pt x="67" y="27"/>
                </a:lnTo>
                <a:lnTo>
                  <a:pt x="65" y="26"/>
                </a:lnTo>
                <a:lnTo>
                  <a:pt x="64" y="22"/>
                </a:lnTo>
                <a:lnTo>
                  <a:pt x="70" y="18"/>
                </a:lnTo>
                <a:lnTo>
                  <a:pt x="76" y="20"/>
                </a:lnTo>
                <a:lnTo>
                  <a:pt x="80" y="18"/>
                </a:lnTo>
                <a:lnTo>
                  <a:pt x="86" y="18"/>
                </a:lnTo>
                <a:lnTo>
                  <a:pt x="86" y="20"/>
                </a:lnTo>
                <a:lnTo>
                  <a:pt x="90" y="18"/>
                </a:lnTo>
                <a:lnTo>
                  <a:pt x="91" y="23"/>
                </a:lnTo>
                <a:lnTo>
                  <a:pt x="98" y="23"/>
                </a:lnTo>
                <a:lnTo>
                  <a:pt x="101" y="23"/>
                </a:lnTo>
                <a:lnTo>
                  <a:pt x="104" y="4"/>
                </a:lnTo>
                <a:lnTo>
                  <a:pt x="105" y="3"/>
                </a:lnTo>
                <a:lnTo>
                  <a:pt x="106" y="1"/>
                </a:lnTo>
                <a:lnTo>
                  <a:pt x="109" y="3"/>
                </a:lnTo>
                <a:lnTo>
                  <a:pt x="112" y="4"/>
                </a:lnTo>
                <a:lnTo>
                  <a:pt x="119" y="7"/>
                </a:lnTo>
                <a:lnTo>
                  <a:pt x="120" y="20"/>
                </a:lnTo>
                <a:lnTo>
                  <a:pt x="123" y="23"/>
                </a:lnTo>
                <a:lnTo>
                  <a:pt x="125" y="24"/>
                </a:lnTo>
                <a:lnTo>
                  <a:pt x="134" y="33"/>
                </a:lnTo>
                <a:lnTo>
                  <a:pt x="138" y="42"/>
                </a:lnTo>
                <a:lnTo>
                  <a:pt x="134" y="42"/>
                </a:lnTo>
                <a:lnTo>
                  <a:pt x="134" y="49"/>
                </a:lnTo>
                <a:lnTo>
                  <a:pt x="135" y="50"/>
                </a:lnTo>
                <a:lnTo>
                  <a:pt x="139" y="48"/>
                </a:lnTo>
                <a:lnTo>
                  <a:pt x="143" y="43"/>
                </a:lnTo>
                <a:lnTo>
                  <a:pt x="142" y="38"/>
                </a:lnTo>
                <a:lnTo>
                  <a:pt x="143" y="38"/>
                </a:lnTo>
                <a:lnTo>
                  <a:pt x="147" y="37"/>
                </a:lnTo>
                <a:lnTo>
                  <a:pt x="150" y="35"/>
                </a:lnTo>
                <a:lnTo>
                  <a:pt x="154" y="28"/>
                </a:lnTo>
                <a:lnTo>
                  <a:pt x="158" y="30"/>
                </a:lnTo>
                <a:lnTo>
                  <a:pt x="161" y="22"/>
                </a:lnTo>
                <a:lnTo>
                  <a:pt x="165" y="18"/>
                </a:lnTo>
                <a:lnTo>
                  <a:pt x="162" y="12"/>
                </a:lnTo>
                <a:lnTo>
                  <a:pt x="172" y="8"/>
                </a:lnTo>
                <a:lnTo>
                  <a:pt x="179" y="1"/>
                </a:lnTo>
                <a:lnTo>
                  <a:pt x="196" y="0"/>
                </a:lnTo>
                <a:lnTo>
                  <a:pt x="195" y="1"/>
                </a:lnTo>
                <a:lnTo>
                  <a:pt x="196" y="5"/>
                </a:lnTo>
                <a:lnTo>
                  <a:pt x="196" y="8"/>
                </a:lnTo>
                <a:lnTo>
                  <a:pt x="196" y="9"/>
                </a:lnTo>
                <a:lnTo>
                  <a:pt x="195" y="11"/>
                </a:lnTo>
                <a:lnTo>
                  <a:pt x="195" y="12"/>
                </a:lnTo>
                <a:lnTo>
                  <a:pt x="196" y="15"/>
                </a:lnTo>
                <a:lnTo>
                  <a:pt x="196" y="18"/>
                </a:lnTo>
                <a:lnTo>
                  <a:pt x="196" y="20"/>
                </a:lnTo>
                <a:lnTo>
                  <a:pt x="196" y="23"/>
                </a:lnTo>
                <a:lnTo>
                  <a:pt x="196" y="24"/>
                </a:lnTo>
                <a:lnTo>
                  <a:pt x="198" y="24"/>
                </a:lnTo>
                <a:lnTo>
                  <a:pt x="196" y="26"/>
                </a:lnTo>
                <a:lnTo>
                  <a:pt x="195" y="26"/>
                </a:lnTo>
                <a:lnTo>
                  <a:pt x="191" y="26"/>
                </a:lnTo>
                <a:lnTo>
                  <a:pt x="190" y="28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" name="Freeform 7">
            <a:extLst>
              <a:ext uri="{FF2B5EF4-FFF2-40B4-BE49-F238E27FC236}">
                <a16:creationId xmlns:a16="http://schemas.microsoft.com/office/drawing/2014/main" id="{6997EAFB-2571-7809-79F9-0A25C17446B0}"/>
              </a:ext>
            </a:extLst>
          </p:cNvPr>
          <p:cNvSpPr>
            <a:spLocks/>
          </p:cNvSpPr>
          <p:nvPr/>
        </p:nvSpPr>
        <p:spPr bwMode="auto">
          <a:xfrm>
            <a:off x="5067301" y="5208588"/>
            <a:ext cx="334963" cy="471488"/>
          </a:xfrm>
          <a:custGeom>
            <a:avLst/>
            <a:gdLst>
              <a:gd name="T0" fmla="*/ 164 w 211"/>
              <a:gd name="T1" fmla="*/ 84 h 297"/>
              <a:gd name="T2" fmla="*/ 172 w 211"/>
              <a:gd name="T3" fmla="*/ 106 h 297"/>
              <a:gd name="T4" fmla="*/ 170 w 211"/>
              <a:gd name="T5" fmla="*/ 117 h 297"/>
              <a:gd name="T6" fmla="*/ 187 w 211"/>
              <a:gd name="T7" fmla="*/ 138 h 297"/>
              <a:gd name="T8" fmla="*/ 201 w 211"/>
              <a:gd name="T9" fmla="*/ 159 h 297"/>
              <a:gd name="T10" fmla="*/ 196 w 211"/>
              <a:gd name="T11" fmla="*/ 185 h 297"/>
              <a:gd name="T12" fmla="*/ 201 w 211"/>
              <a:gd name="T13" fmla="*/ 207 h 297"/>
              <a:gd name="T14" fmla="*/ 205 w 211"/>
              <a:gd name="T15" fmla="*/ 210 h 297"/>
              <a:gd name="T16" fmla="*/ 207 w 211"/>
              <a:gd name="T17" fmla="*/ 215 h 297"/>
              <a:gd name="T18" fmla="*/ 211 w 211"/>
              <a:gd name="T19" fmla="*/ 221 h 297"/>
              <a:gd name="T20" fmla="*/ 180 w 211"/>
              <a:gd name="T21" fmla="*/ 239 h 297"/>
              <a:gd name="T22" fmla="*/ 165 w 211"/>
              <a:gd name="T23" fmla="*/ 256 h 297"/>
              <a:gd name="T24" fmla="*/ 158 w 211"/>
              <a:gd name="T25" fmla="*/ 264 h 297"/>
              <a:gd name="T26" fmla="*/ 149 w 211"/>
              <a:gd name="T27" fmla="*/ 263 h 297"/>
              <a:gd name="T28" fmla="*/ 138 w 211"/>
              <a:gd name="T29" fmla="*/ 244 h 297"/>
              <a:gd name="T30" fmla="*/ 124 w 211"/>
              <a:gd name="T31" fmla="*/ 224 h 297"/>
              <a:gd name="T32" fmla="*/ 116 w 211"/>
              <a:gd name="T33" fmla="*/ 244 h 297"/>
              <a:gd name="T34" fmla="*/ 101 w 211"/>
              <a:gd name="T35" fmla="*/ 241 h 297"/>
              <a:gd name="T36" fmla="*/ 85 w 211"/>
              <a:gd name="T37" fmla="*/ 239 h 297"/>
              <a:gd name="T38" fmla="*/ 80 w 211"/>
              <a:gd name="T39" fmla="*/ 252 h 297"/>
              <a:gd name="T40" fmla="*/ 76 w 211"/>
              <a:gd name="T41" fmla="*/ 256 h 297"/>
              <a:gd name="T42" fmla="*/ 70 w 211"/>
              <a:gd name="T43" fmla="*/ 262 h 297"/>
              <a:gd name="T44" fmla="*/ 65 w 211"/>
              <a:gd name="T45" fmla="*/ 266 h 297"/>
              <a:gd name="T46" fmla="*/ 61 w 211"/>
              <a:gd name="T47" fmla="*/ 273 h 297"/>
              <a:gd name="T48" fmla="*/ 53 w 211"/>
              <a:gd name="T49" fmla="*/ 284 h 297"/>
              <a:gd name="T50" fmla="*/ 44 w 211"/>
              <a:gd name="T51" fmla="*/ 293 h 297"/>
              <a:gd name="T52" fmla="*/ 33 w 211"/>
              <a:gd name="T53" fmla="*/ 279 h 297"/>
              <a:gd name="T54" fmla="*/ 26 w 211"/>
              <a:gd name="T55" fmla="*/ 215 h 297"/>
              <a:gd name="T56" fmla="*/ 11 w 211"/>
              <a:gd name="T57" fmla="*/ 214 h 297"/>
              <a:gd name="T58" fmla="*/ 3 w 211"/>
              <a:gd name="T59" fmla="*/ 202 h 297"/>
              <a:gd name="T60" fmla="*/ 0 w 211"/>
              <a:gd name="T61" fmla="*/ 194 h 297"/>
              <a:gd name="T62" fmla="*/ 3 w 211"/>
              <a:gd name="T63" fmla="*/ 185 h 297"/>
              <a:gd name="T64" fmla="*/ 5 w 211"/>
              <a:gd name="T65" fmla="*/ 179 h 297"/>
              <a:gd name="T66" fmla="*/ 14 w 211"/>
              <a:gd name="T67" fmla="*/ 155 h 297"/>
              <a:gd name="T68" fmla="*/ 35 w 211"/>
              <a:gd name="T69" fmla="*/ 161 h 297"/>
              <a:gd name="T70" fmla="*/ 41 w 211"/>
              <a:gd name="T71" fmla="*/ 177 h 297"/>
              <a:gd name="T72" fmla="*/ 53 w 211"/>
              <a:gd name="T73" fmla="*/ 189 h 297"/>
              <a:gd name="T74" fmla="*/ 61 w 211"/>
              <a:gd name="T75" fmla="*/ 204 h 297"/>
              <a:gd name="T76" fmla="*/ 79 w 211"/>
              <a:gd name="T77" fmla="*/ 204 h 297"/>
              <a:gd name="T78" fmla="*/ 80 w 211"/>
              <a:gd name="T79" fmla="*/ 177 h 297"/>
              <a:gd name="T80" fmla="*/ 82 w 211"/>
              <a:gd name="T81" fmla="*/ 166 h 297"/>
              <a:gd name="T82" fmla="*/ 68 w 211"/>
              <a:gd name="T83" fmla="*/ 151 h 297"/>
              <a:gd name="T84" fmla="*/ 61 w 211"/>
              <a:gd name="T85" fmla="*/ 132 h 297"/>
              <a:gd name="T86" fmla="*/ 52 w 211"/>
              <a:gd name="T87" fmla="*/ 117 h 297"/>
              <a:gd name="T88" fmla="*/ 57 w 211"/>
              <a:gd name="T89" fmla="*/ 116 h 297"/>
              <a:gd name="T90" fmla="*/ 63 w 211"/>
              <a:gd name="T91" fmla="*/ 114 h 297"/>
              <a:gd name="T92" fmla="*/ 67 w 211"/>
              <a:gd name="T93" fmla="*/ 97 h 297"/>
              <a:gd name="T94" fmla="*/ 83 w 211"/>
              <a:gd name="T95" fmla="*/ 59 h 297"/>
              <a:gd name="T96" fmla="*/ 60 w 211"/>
              <a:gd name="T97" fmla="*/ 37 h 297"/>
              <a:gd name="T98" fmla="*/ 68 w 211"/>
              <a:gd name="T99" fmla="*/ 27 h 297"/>
              <a:gd name="T100" fmla="*/ 109 w 211"/>
              <a:gd name="T101" fmla="*/ 23 h 297"/>
              <a:gd name="T102" fmla="*/ 119 w 211"/>
              <a:gd name="T103" fmla="*/ 4 h 297"/>
              <a:gd name="T104" fmla="*/ 130 w 211"/>
              <a:gd name="T105" fmla="*/ 29 h 2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211" h="297">
                <a:moveTo>
                  <a:pt x="135" y="34"/>
                </a:moveTo>
                <a:lnTo>
                  <a:pt x="142" y="41"/>
                </a:lnTo>
                <a:lnTo>
                  <a:pt x="151" y="69"/>
                </a:lnTo>
                <a:lnTo>
                  <a:pt x="164" y="84"/>
                </a:lnTo>
                <a:lnTo>
                  <a:pt x="175" y="93"/>
                </a:lnTo>
                <a:lnTo>
                  <a:pt x="175" y="97"/>
                </a:lnTo>
                <a:lnTo>
                  <a:pt x="173" y="98"/>
                </a:lnTo>
                <a:lnTo>
                  <a:pt x="172" y="106"/>
                </a:lnTo>
                <a:lnTo>
                  <a:pt x="170" y="110"/>
                </a:lnTo>
                <a:lnTo>
                  <a:pt x="170" y="112"/>
                </a:lnTo>
                <a:lnTo>
                  <a:pt x="169" y="117"/>
                </a:lnTo>
                <a:lnTo>
                  <a:pt x="170" y="117"/>
                </a:lnTo>
                <a:lnTo>
                  <a:pt x="172" y="119"/>
                </a:lnTo>
                <a:lnTo>
                  <a:pt x="172" y="121"/>
                </a:lnTo>
                <a:lnTo>
                  <a:pt x="186" y="136"/>
                </a:lnTo>
                <a:lnTo>
                  <a:pt x="187" y="138"/>
                </a:lnTo>
                <a:lnTo>
                  <a:pt x="192" y="140"/>
                </a:lnTo>
                <a:lnTo>
                  <a:pt x="196" y="153"/>
                </a:lnTo>
                <a:lnTo>
                  <a:pt x="201" y="151"/>
                </a:lnTo>
                <a:lnTo>
                  <a:pt x="201" y="159"/>
                </a:lnTo>
                <a:lnTo>
                  <a:pt x="203" y="161"/>
                </a:lnTo>
                <a:lnTo>
                  <a:pt x="196" y="173"/>
                </a:lnTo>
                <a:lnTo>
                  <a:pt x="199" y="184"/>
                </a:lnTo>
                <a:lnTo>
                  <a:pt x="196" y="185"/>
                </a:lnTo>
                <a:lnTo>
                  <a:pt x="198" y="194"/>
                </a:lnTo>
                <a:lnTo>
                  <a:pt x="198" y="195"/>
                </a:lnTo>
                <a:lnTo>
                  <a:pt x="199" y="200"/>
                </a:lnTo>
                <a:lnTo>
                  <a:pt x="201" y="207"/>
                </a:lnTo>
                <a:lnTo>
                  <a:pt x="202" y="209"/>
                </a:lnTo>
                <a:lnTo>
                  <a:pt x="202" y="210"/>
                </a:lnTo>
                <a:lnTo>
                  <a:pt x="203" y="210"/>
                </a:lnTo>
                <a:lnTo>
                  <a:pt x="205" y="210"/>
                </a:lnTo>
                <a:lnTo>
                  <a:pt x="206" y="210"/>
                </a:lnTo>
                <a:lnTo>
                  <a:pt x="207" y="211"/>
                </a:lnTo>
                <a:lnTo>
                  <a:pt x="207" y="214"/>
                </a:lnTo>
                <a:lnTo>
                  <a:pt x="207" y="215"/>
                </a:lnTo>
                <a:lnTo>
                  <a:pt x="209" y="217"/>
                </a:lnTo>
                <a:lnTo>
                  <a:pt x="209" y="218"/>
                </a:lnTo>
                <a:lnTo>
                  <a:pt x="210" y="221"/>
                </a:lnTo>
                <a:lnTo>
                  <a:pt x="211" y="221"/>
                </a:lnTo>
                <a:lnTo>
                  <a:pt x="194" y="222"/>
                </a:lnTo>
                <a:lnTo>
                  <a:pt x="187" y="229"/>
                </a:lnTo>
                <a:lnTo>
                  <a:pt x="177" y="233"/>
                </a:lnTo>
                <a:lnTo>
                  <a:pt x="180" y="239"/>
                </a:lnTo>
                <a:lnTo>
                  <a:pt x="176" y="243"/>
                </a:lnTo>
                <a:lnTo>
                  <a:pt x="173" y="251"/>
                </a:lnTo>
                <a:lnTo>
                  <a:pt x="169" y="249"/>
                </a:lnTo>
                <a:lnTo>
                  <a:pt x="165" y="256"/>
                </a:lnTo>
                <a:lnTo>
                  <a:pt x="162" y="258"/>
                </a:lnTo>
                <a:lnTo>
                  <a:pt x="158" y="259"/>
                </a:lnTo>
                <a:lnTo>
                  <a:pt x="157" y="259"/>
                </a:lnTo>
                <a:lnTo>
                  <a:pt x="158" y="264"/>
                </a:lnTo>
                <a:lnTo>
                  <a:pt x="154" y="269"/>
                </a:lnTo>
                <a:lnTo>
                  <a:pt x="150" y="271"/>
                </a:lnTo>
                <a:lnTo>
                  <a:pt x="149" y="270"/>
                </a:lnTo>
                <a:lnTo>
                  <a:pt x="149" y="263"/>
                </a:lnTo>
                <a:lnTo>
                  <a:pt x="153" y="263"/>
                </a:lnTo>
                <a:lnTo>
                  <a:pt x="149" y="254"/>
                </a:lnTo>
                <a:lnTo>
                  <a:pt x="140" y="245"/>
                </a:lnTo>
                <a:lnTo>
                  <a:pt x="138" y="244"/>
                </a:lnTo>
                <a:lnTo>
                  <a:pt x="135" y="241"/>
                </a:lnTo>
                <a:lnTo>
                  <a:pt x="134" y="228"/>
                </a:lnTo>
                <a:lnTo>
                  <a:pt x="127" y="225"/>
                </a:lnTo>
                <a:lnTo>
                  <a:pt x="124" y="224"/>
                </a:lnTo>
                <a:lnTo>
                  <a:pt x="121" y="222"/>
                </a:lnTo>
                <a:lnTo>
                  <a:pt x="120" y="224"/>
                </a:lnTo>
                <a:lnTo>
                  <a:pt x="119" y="225"/>
                </a:lnTo>
                <a:lnTo>
                  <a:pt x="116" y="244"/>
                </a:lnTo>
                <a:lnTo>
                  <a:pt x="113" y="244"/>
                </a:lnTo>
                <a:lnTo>
                  <a:pt x="106" y="244"/>
                </a:lnTo>
                <a:lnTo>
                  <a:pt x="105" y="239"/>
                </a:lnTo>
                <a:lnTo>
                  <a:pt x="101" y="241"/>
                </a:lnTo>
                <a:lnTo>
                  <a:pt x="101" y="239"/>
                </a:lnTo>
                <a:lnTo>
                  <a:pt x="95" y="239"/>
                </a:lnTo>
                <a:lnTo>
                  <a:pt x="91" y="241"/>
                </a:lnTo>
                <a:lnTo>
                  <a:pt x="85" y="239"/>
                </a:lnTo>
                <a:lnTo>
                  <a:pt x="79" y="243"/>
                </a:lnTo>
                <a:lnTo>
                  <a:pt x="80" y="247"/>
                </a:lnTo>
                <a:lnTo>
                  <a:pt x="82" y="248"/>
                </a:lnTo>
                <a:lnTo>
                  <a:pt x="80" y="252"/>
                </a:lnTo>
                <a:lnTo>
                  <a:pt x="79" y="255"/>
                </a:lnTo>
                <a:lnTo>
                  <a:pt x="78" y="251"/>
                </a:lnTo>
                <a:lnTo>
                  <a:pt x="76" y="255"/>
                </a:lnTo>
                <a:lnTo>
                  <a:pt x="76" y="256"/>
                </a:lnTo>
                <a:lnTo>
                  <a:pt x="75" y="258"/>
                </a:lnTo>
                <a:lnTo>
                  <a:pt x="70" y="259"/>
                </a:lnTo>
                <a:lnTo>
                  <a:pt x="70" y="260"/>
                </a:lnTo>
                <a:lnTo>
                  <a:pt x="70" y="262"/>
                </a:lnTo>
                <a:lnTo>
                  <a:pt x="67" y="263"/>
                </a:lnTo>
                <a:lnTo>
                  <a:pt x="67" y="264"/>
                </a:lnTo>
                <a:lnTo>
                  <a:pt x="67" y="266"/>
                </a:lnTo>
                <a:lnTo>
                  <a:pt x="65" y="266"/>
                </a:lnTo>
                <a:lnTo>
                  <a:pt x="63" y="270"/>
                </a:lnTo>
                <a:lnTo>
                  <a:pt x="64" y="270"/>
                </a:lnTo>
                <a:lnTo>
                  <a:pt x="63" y="273"/>
                </a:lnTo>
                <a:lnTo>
                  <a:pt x="61" y="273"/>
                </a:lnTo>
                <a:lnTo>
                  <a:pt x="55" y="274"/>
                </a:lnTo>
                <a:lnTo>
                  <a:pt x="55" y="278"/>
                </a:lnTo>
                <a:lnTo>
                  <a:pt x="55" y="282"/>
                </a:lnTo>
                <a:lnTo>
                  <a:pt x="53" y="284"/>
                </a:lnTo>
                <a:lnTo>
                  <a:pt x="53" y="292"/>
                </a:lnTo>
                <a:lnTo>
                  <a:pt x="48" y="294"/>
                </a:lnTo>
                <a:lnTo>
                  <a:pt x="45" y="297"/>
                </a:lnTo>
                <a:lnTo>
                  <a:pt x="44" y="293"/>
                </a:lnTo>
                <a:lnTo>
                  <a:pt x="44" y="292"/>
                </a:lnTo>
                <a:lnTo>
                  <a:pt x="42" y="292"/>
                </a:lnTo>
                <a:lnTo>
                  <a:pt x="40" y="292"/>
                </a:lnTo>
                <a:lnTo>
                  <a:pt x="33" y="279"/>
                </a:lnTo>
                <a:lnTo>
                  <a:pt x="35" y="258"/>
                </a:lnTo>
                <a:lnTo>
                  <a:pt x="34" y="245"/>
                </a:lnTo>
                <a:lnTo>
                  <a:pt x="26" y="239"/>
                </a:lnTo>
                <a:lnTo>
                  <a:pt x="26" y="215"/>
                </a:lnTo>
                <a:lnTo>
                  <a:pt x="27" y="211"/>
                </a:lnTo>
                <a:lnTo>
                  <a:pt x="20" y="213"/>
                </a:lnTo>
                <a:lnTo>
                  <a:pt x="11" y="214"/>
                </a:lnTo>
                <a:lnTo>
                  <a:pt x="11" y="214"/>
                </a:lnTo>
                <a:lnTo>
                  <a:pt x="10" y="211"/>
                </a:lnTo>
                <a:lnTo>
                  <a:pt x="4" y="209"/>
                </a:lnTo>
                <a:lnTo>
                  <a:pt x="0" y="207"/>
                </a:lnTo>
                <a:lnTo>
                  <a:pt x="3" y="202"/>
                </a:lnTo>
                <a:lnTo>
                  <a:pt x="3" y="199"/>
                </a:lnTo>
                <a:lnTo>
                  <a:pt x="1" y="196"/>
                </a:lnTo>
                <a:lnTo>
                  <a:pt x="1" y="195"/>
                </a:lnTo>
                <a:lnTo>
                  <a:pt x="0" y="194"/>
                </a:lnTo>
                <a:lnTo>
                  <a:pt x="0" y="192"/>
                </a:lnTo>
                <a:lnTo>
                  <a:pt x="0" y="191"/>
                </a:lnTo>
                <a:lnTo>
                  <a:pt x="0" y="188"/>
                </a:lnTo>
                <a:lnTo>
                  <a:pt x="3" y="185"/>
                </a:lnTo>
                <a:lnTo>
                  <a:pt x="3" y="184"/>
                </a:lnTo>
                <a:lnTo>
                  <a:pt x="4" y="183"/>
                </a:lnTo>
                <a:lnTo>
                  <a:pt x="5" y="181"/>
                </a:lnTo>
                <a:lnTo>
                  <a:pt x="5" y="179"/>
                </a:lnTo>
                <a:lnTo>
                  <a:pt x="4" y="165"/>
                </a:lnTo>
                <a:lnTo>
                  <a:pt x="5" y="165"/>
                </a:lnTo>
                <a:lnTo>
                  <a:pt x="10" y="159"/>
                </a:lnTo>
                <a:lnTo>
                  <a:pt x="14" y="155"/>
                </a:lnTo>
                <a:lnTo>
                  <a:pt x="16" y="146"/>
                </a:lnTo>
                <a:lnTo>
                  <a:pt x="22" y="146"/>
                </a:lnTo>
                <a:lnTo>
                  <a:pt x="23" y="150"/>
                </a:lnTo>
                <a:lnTo>
                  <a:pt x="35" y="161"/>
                </a:lnTo>
                <a:lnTo>
                  <a:pt x="37" y="164"/>
                </a:lnTo>
                <a:lnTo>
                  <a:pt x="42" y="172"/>
                </a:lnTo>
                <a:lnTo>
                  <a:pt x="41" y="176"/>
                </a:lnTo>
                <a:lnTo>
                  <a:pt x="41" y="177"/>
                </a:lnTo>
                <a:lnTo>
                  <a:pt x="42" y="179"/>
                </a:lnTo>
                <a:lnTo>
                  <a:pt x="42" y="183"/>
                </a:lnTo>
                <a:lnTo>
                  <a:pt x="44" y="187"/>
                </a:lnTo>
                <a:lnTo>
                  <a:pt x="53" y="189"/>
                </a:lnTo>
                <a:lnTo>
                  <a:pt x="55" y="200"/>
                </a:lnTo>
                <a:lnTo>
                  <a:pt x="56" y="202"/>
                </a:lnTo>
                <a:lnTo>
                  <a:pt x="59" y="203"/>
                </a:lnTo>
                <a:lnTo>
                  <a:pt x="61" y="204"/>
                </a:lnTo>
                <a:lnTo>
                  <a:pt x="65" y="206"/>
                </a:lnTo>
                <a:lnTo>
                  <a:pt x="68" y="206"/>
                </a:lnTo>
                <a:lnTo>
                  <a:pt x="74" y="206"/>
                </a:lnTo>
                <a:lnTo>
                  <a:pt x="79" y="204"/>
                </a:lnTo>
                <a:lnTo>
                  <a:pt x="79" y="203"/>
                </a:lnTo>
                <a:lnTo>
                  <a:pt x="76" y="189"/>
                </a:lnTo>
                <a:lnTo>
                  <a:pt x="79" y="180"/>
                </a:lnTo>
                <a:lnTo>
                  <a:pt x="80" y="177"/>
                </a:lnTo>
                <a:lnTo>
                  <a:pt x="80" y="174"/>
                </a:lnTo>
                <a:lnTo>
                  <a:pt x="82" y="173"/>
                </a:lnTo>
                <a:lnTo>
                  <a:pt x="83" y="173"/>
                </a:lnTo>
                <a:lnTo>
                  <a:pt x="82" y="166"/>
                </a:lnTo>
                <a:lnTo>
                  <a:pt x="80" y="165"/>
                </a:lnTo>
                <a:lnTo>
                  <a:pt x="78" y="164"/>
                </a:lnTo>
                <a:lnTo>
                  <a:pt x="71" y="158"/>
                </a:lnTo>
                <a:lnTo>
                  <a:pt x="68" y="151"/>
                </a:lnTo>
                <a:lnTo>
                  <a:pt x="68" y="147"/>
                </a:lnTo>
                <a:lnTo>
                  <a:pt x="67" y="140"/>
                </a:lnTo>
                <a:lnTo>
                  <a:pt x="63" y="136"/>
                </a:lnTo>
                <a:lnTo>
                  <a:pt x="61" y="132"/>
                </a:lnTo>
                <a:lnTo>
                  <a:pt x="61" y="128"/>
                </a:lnTo>
                <a:lnTo>
                  <a:pt x="53" y="124"/>
                </a:lnTo>
                <a:lnTo>
                  <a:pt x="50" y="121"/>
                </a:lnTo>
                <a:lnTo>
                  <a:pt x="52" y="117"/>
                </a:lnTo>
                <a:lnTo>
                  <a:pt x="55" y="116"/>
                </a:lnTo>
                <a:lnTo>
                  <a:pt x="56" y="116"/>
                </a:lnTo>
                <a:lnTo>
                  <a:pt x="57" y="114"/>
                </a:lnTo>
                <a:lnTo>
                  <a:pt x="57" y="116"/>
                </a:lnTo>
                <a:lnTo>
                  <a:pt x="59" y="116"/>
                </a:lnTo>
                <a:lnTo>
                  <a:pt x="63" y="117"/>
                </a:lnTo>
                <a:lnTo>
                  <a:pt x="63" y="116"/>
                </a:lnTo>
                <a:lnTo>
                  <a:pt x="63" y="114"/>
                </a:lnTo>
                <a:lnTo>
                  <a:pt x="64" y="112"/>
                </a:lnTo>
                <a:lnTo>
                  <a:pt x="65" y="108"/>
                </a:lnTo>
                <a:lnTo>
                  <a:pt x="64" y="108"/>
                </a:lnTo>
                <a:lnTo>
                  <a:pt x="67" y="97"/>
                </a:lnTo>
                <a:lnTo>
                  <a:pt x="74" y="84"/>
                </a:lnTo>
                <a:lnTo>
                  <a:pt x="78" y="75"/>
                </a:lnTo>
                <a:lnTo>
                  <a:pt x="87" y="67"/>
                </a:lnTo>
                <a:lnTo>
                  <a:pt x="83" y="59"/>
                </a:lnTo>
                <a:lnTo>
                  <a:pt x="85" y="53"/>
                </a:lnTo>
                <a:lnTo>
                  <a:pt x="75" y="44"/>
                </a:lnTo>
                <a:lnTo>
                  <a:pt x="55" y="41"/>
                </a:lnTo>
                <a:lnTo>
                  <a:pt x="60" y="37"/>
                </a:lnTo>
                <a:lnTo>
                  <a:pt x="59" y="27"/>
                </a:lnTo>
                <a:lnTo>
                  <a:pt x="61" y="20"/>
                </a:lnTo>
                <a:lnTo>
                  <a:pt x="63" y="18"/>
                </a:lnTo>
                <a:lnTo>
                  <a:pt x="68" y="27"/>
                </a:lnTo>
                <a:lnTo>
                  <a:pt x="89" y="34"/>
                </a:lnTo>
                <a:lnTo>
                  <a:pt x="90" y="33"/>
                </a:lnTo>
                <a:lnTo>
                  <a:pt x="93" y="30"/>
                </a:lnTo>
                <a:lnTo>
                  <a:pt x="109" y="23"/>
                </a:lnTo>
                <a:lnTo>
                  <a:pt x="112" y="22"/>
                </a:lnTo>
                <a:lnTo>
                  <a:pt x="113" y="8"/>
                </a:lnTo>
                <a:lnTo>
                  <a:pt x="117" y="5"/>
                </a:lnTo>
                <a:lnTo>
                  <a:pt x="119" y="4"/>
                </a:lnTo>
                <a:lnTo>
                  <a:pt x="120" y="0"/>
                </a:lnTo>
                <a:lnTo>
                  <a:pt x="128" y="11"/>
                </a:lnTo>
                <a:lnTo>
                  <a:pt x="127" y="27"/>
                </a:lnTo>
                <a:lnTo>
                  <a:pt x="130" y="29"/>
                </a:lnTo>
                <a:lnTo>
                  <a:pt x="131" y="30"/>
                </a:lnTo>
                <a:lnTo>
                  <a:pt x="134" y="33"/>
                </a:lnTo>
                <a:lnTo>
                  <a:pt x="135" y="34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" name="Freeform 8">
            <a:extLst>
              <a:ext uri="{FF2B5EF4-FFF2-40B4-BE49-F238E27FC236}">
                <a16:creationId xmlns:a16="http://schemas.microsoft.com/office/drawing/2014/main" id="{2777DF61-6A83-9B18-7BD8-01B0416B8CA0}"/>
              </a:ext>
            </a:extLst>
          </p:cNvPr>
          <p:cNvSpPr>
            <a:spLocks/>
          </p:cNvSpPr>
          <p:nvPr/>
        </p:nvSpPr>
        <p:spPr bwMode="auto">
          <a:xfrm>
            <a:off x="4989513" y="4321176"/>
            <a:ext cx="635000" cy="1216025"/>
          </a:xfrm>
          <a:custGeom>
            <a:avLst/>
            <a:gdLst>
              <a:gd name="T0" fmla="*/ 174 w 400"/>
              <a:gd name="T1" fmla="*/ 4 h 766"/>
              <a:gd name="T2" fmla="*/ 206 w 400"/>
              <a:gd name="T3" fmla="*/ 38 h 766"/>
              <a:gd name="T4" fmla="*/ 222 w 400"/>
              <a:gd name="T5" fmla="*/ 56 h 766"/>
              <a:gd name="T6" fmla="*/ 260 w 400"/>
              <a:gd name="T7" fmla="*/ 93 h 766"/>
              <a:gd name="T8" fmla="*/ 289 w 400"/>
              <a:gd name="T9" fmla="*/ 98 h 766"/>
              <a:gd name="T10" fmla="*/ 333 w 400"/>
              <a:gd name="T11" fmla="*/ 112 h 766"/>
              <a:gd name="T12" fmla="*/ 334 w 400"/>
              <a:gd name="T13" fmla="*/ 144 h 766"/>
              <a:gd name="T14" fmla="*/ 327 w 400"/>
              <a:gd name="T15" fmla="*/ 174 h 766"/>
              <a:gd name="T16" fmla="*/ 323 w 400"/>
              <a:gd name="T17" fmla="*/ 199 h 766"/>
              <a:gd name="T18" fmla="*/ 319 w 400"/>
              <a:gd name="T19" fmla="*/ 229 h 766"/>
              <a:gd name="T20" fmla="*/ 314 w 400"/>
              <a:gd name="T21" fmla="*/ 259 h 766"/>
              <a:gd name="T22" fmla="*/ 323 w 400"/>
              <a:gd name="T23" fmla="*/ 288 h 766"/>
              <a:gd name="T24" fmla="*/ 341 w 400"/>
              <a:gd name="T25" fmla="*/ 307 h 766"/>
              <a:gd name="T26" fmla="*/ 357 w 400"/>
              <a:gd name="T27" fmla="*/ 312 h 766"/>
              <a:gd name="T28" fmla="*/ 378 w 400"/>
              <a:gd name="T29" fmla="*/ 335 h 766"/>
              <a:gd name="T30" fmla="*/ 396 w 400"/>
              <a:gd name="T31" fmla="*/ 365 h 766"/>
              <a:gd name="T32" fmla="*/ 394 w 400"/>
              <a:gd name="T33" fmla="*/ 394 h 766"/>
              <a:gd name="T34" fmla="*/ 383 w 400"/>
              <a:gd name="T35" fmla="*/ 418 h 766"/>
              <a:gd name="T36" fmla="*/ 374 w 400"/>
              <a:gd name="T37" fmla="*/ 447 h 766"/>
              <a:gd name="T38" fmla="*/ 363 w 400"/>
              <a:gd name="T39" fmla="*/ 451 h 766"/>
              <a:gd name="T40" fmla="*/ 334 w 400"/>
              <a:gd name="T41" fmla="*/ 451 h 766"/>
              <a:gd name="T42" fmla="*/ 315 w 400"/>
              <a:gd name="T43" fmla="*/ 462 h 766"/>
              <a:gd name="T44" fmla="*/ 325 w 400"/>
              <a:gd name="T45" fmla="*/ 489 h 766"/>
              <a:gd name="T46" fmla="*/ 327 w 400"/>
              <a:gd name="T47" fmla="*/ 510 h 766"/>
              <a:gd name="T48" fmla="*/ 334 w 400"/>
              <a:gd name="T49" fmla="*/ 536 h 766"/>
              <a:gd name="T50" fmla="*/ 348 w 400"/>
              <a:gd name="T51" fmla="*/ 568 h 766"/>
              <a:gd name="T52" fmla="*/ 357 w 400"/>
              <a:gd name="T53" fmla="*/ 593 h 766"/>
              <a:gd name="T54" fmla="*/ 356 w 400"/>
              <a:gd name="T55" fmla="*/ 622 h 766"/>
              <a:gd name="T56" fmla="*/ 342 w 400"/>
              <a:gd name="T57" fmla="*/ 642 h 766"/>
              <a:gd name="T58" fmla="*/ 344 w 400"/>
              <a:gd name="T59" fmla="*/ 665 h 766"/>
              <a:gd name="T60" fmla="*/ 341 w 400"/>
              <a:gd name="T61" fmla="*/ 699 h 766"/>
              <a:gd name="T62" fmla="*/ 333 w 400"/>
              <a:gd name="T63" fmla="*/ 717 h 766"/>
              <a:gd name="T64" fmla="*/ 318 w 400"/>
              <a:gd name="T65" fmla="*/ 736 h 766"/>
              <a:gd name="T66" fmla="*/ 296 w 400"/>
              <a:gd name="T67" fmla="*/ 753 h 766"/>
              <a:gd name="T68" fmla="*/ 278 w 400"/>
              <a:gd name="T69" fmla="*/ 757 h 766"/>
              <a:gd name="T70" fmla="*/ 263 w 400"/>
              <a:gd name="T71" fmla="*/ 754 h 766"/>
              <a:gd name="T72" fmla="*/ 256 w 400"/>
              <a:gd name="T73" fmla="*/ 759 h 766"/>
              <a:gd name="T74" fmla="*/ 248 w 400"/>
              <a:gd name="T75" fmla="*/ 759 h 766"/>
              <a:gd name="T76" fmla="*/ 252 w 400"/>
              <a:gd name="T77" fmla="*/ 720 h 766"/>
              <a:gd name="T78" fmla="*/ 235 w 400"/>
              <a:gd name="T79" fmla="*/ 695 h 766"/>
              <a:gd name="T80" fmla="*/ 219 w 400"/>
              <a:gd name="T81" fmla="*/ 669 h 766"/>
              <a:gd name="T82" fmla="*/ 200 w 400"/>
              <a:gd name="T83" fmla="*/ 628 h 766"/>
              <a:gd name="T84" fmla="*/ 176 w 400"/>
              <a:gd name="T85" fmla="*/ 586 h 766"/>
              <a:gd name="T86" fmla="*/ 114 w 400"/>
              <a:gd name="T87" fmla="*/ 499 h 766"/>
              <a:gd name="T88" fmla="*/ 90 w 400"/>
              <a:gd name="T89" fmla="*/ 432 h 766"/>
              <a:gd name="T90" fmla="*/ 127 w 400"/>
              <a:gd name="T91" fmla="*/ 388 h 766"/>
              <a:gd name="T92" fmla="*/ 124 w 400"/>
              <a:gd name="T93" fmla="*/ 326 h 766"/>
              <a:gd name="T94" fmla="*/ 116 w 400"/>
              <a:gd name="T95" fmla="*/ 253 h 766"/>
              <a:gd name="T96" fmla="*/ 61 w 400"/>
              <a:gd name="T97" fmla="*/ 252 h 766"/>
              <a:gd name="T98" fmla="*/ 60 w 400"/>
              <a:gd name="T99" fmla="*/ 208 h 766"/>
              <a:gd name="T100" fmla="*/ 48 w 400"/>
              <a:gd name="T101" fmla="*/ 210 h 766"/>
              <a:gd name="T102" fmla="*/ 27 w 400"/>
              <a:gd name="T103" fmla="*/ 176 h 766"/>
              <a:gd name="T104" fmla="*/ 38 w 400"/>
              <a:gd name="T105" fmla="*/ 162 h 766"/>
              <a:gd name="T106" fmla="*/ 0 w 400"/>
              <a:gd name="T107" fmla="*/ 128 h 766"/>
              <a:gd name="T108" fmla="*/ 27 w 400"/>
              <a:gd name="T109" fmla="*/ 102 h 766"/>
              <a:gd name="T110" fmla="*/ 50 w 400"/>
              <a:gd name="T111" fmla="*/ 75 h 766"/>
              <a:gd name="T112" fmla="*/ 79 w 400"/>
              <a:gd name="T113" fmla="*/ 1 h 7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400" h="766">
                <a:moveTo>
                  <a:pt x="101" y="0"/>
                </a:moveTo>
                <a:lnTo>
                  <a:pt x="134" y="11"/>
                </a:lnTo>
                <a:lnTo>
                  <a:pt x="143" y="8"/>
                </a:lnTo>
                <a:lnTo>
                  <a:pt x="151" y="16"/>
                </a:lnTo>
                <a:lnTo>
                  <a:pt x="158" y="8"/>
                </a:lnTo>
                <a:lnTo>
                  <a:pt x="174" y="4"/>
                </a:lnTo>
                <a:lnTo>
                  <a:pt x="196" y="13"/>
                </a:lnTo>
                <a:lnTo>
                  <a:pt x="198" y="15"/>
                </a:lnTo>
                <a:lnTo>
                  <a:pt x="202" y="19"/>
                </a:lnTo>
                <a:lnTo>
                  <a:pt x="203" y="23"/>
                </a:lnTo>
                <a:lnTo>
                  <a:pt x="206" y="35"/>
                </a:lnTo>
                <a:lnTo>
                  <a:pt x="206" y="38"/>
                </a:lnTo>
                <a:lnTo>
                  <a:pt x="211" y="41"/>
                </a:lnTo>
                <a:lnTo>
                  <a:pt x="213" y="49"/>
                </a:lnTo>
                <a:lnTo>
                  <a:pt x="215" y="52"/>
                </a:lnTo>
                <a:lnTo>
                  <a:pt x="219" y="53"/>
                </a:lnTo>
                <a:lnTo>
                  <a:pt x="222" y="54"/>
                </a:lnTo>
                <a:lnTo>
                  <a:pt x="222" y="56"/>
                </a:lnTo>
                <a:lnTo>
                  <a:pt x="233" y="69"/>
                </a:lnTo>
                <a:lnTo>
                  <a:pt x="239" y="76"/>
                </a:lnTo>
                <a:lnTo>
                  <a:pt x="247" y="95"/>
                </a:lnTo>
                <a:lnTo>
                  <a:pt x="254" y="94"/>
                </a:lnTo>
                <a:lnTo>
                  <a:pt x="259" y="93"/>
                </a:lnTo>
                <a:lnTo>
                  <a:pt x="260" y="93"/>
                </a:lnTo>
                <a:lnTo>
                  <a:pt x="262" y="101"/>
                </a:lnTo>
                <a:lnTo>
                  <a:pt x="266" y="102"/>
                </a:lnTo>
                <a:lnTo>
                  <a:pt x="267" y="101"/>
                </a:lnTo>
                <a:lnTo>
                  <a:pt x="273" y="93"/>
                </a:lnTo>
                <a:lnTo>
                  <a:pt x="282" y="95"/>
                </a:lnTo>
                <a:lnTo>
                  <a:pt x="289" y="98"/>
                </a:lnTo>
                <a:lnTo>
                  <a:pt x="297" y="101"/>
                </a:lnTo>
                <a:lnTo>
                  <a:pt x="299" y="102"/>
                </a:lnTo>
                <a:lnTo>
                  <a:pt x="307" y="105"/>
                </a:lnTo>
                <a:lnTo>
                  <a:pt x="318" y="114"/>
                </a:lnTo>
                <a:lnTo>
                  <a:pt x="331" y="109"/>
                </a:lnTo>
                <a:lnTo>
                  <a:pt x="333" y="112"/>
                </a:lnTo>
                <a:lnTo>
                  <a:pt x="334" y="118"/>
                </a:lnTo>
                <a:lnTo>
                  <a:pt x="335" y="123"/>
                </a:lnTo>
                <a:lnTo>
                  <a:pt x="337" y="127"/>
                </a:lnTo>
                <a:lnTo>
                  <a:pt x="335" y="135"/>
                </a:lnTo>
                <a:lnTo>
                  <a:pt x="334" y="139"/>
                </a:lnTo>
                <a:lnTo>
                  <a:pt x="334" y="144"/>
                </a:lnTo>
                <a:lnTo>
                  <a:pt x="333" y="151"/>
                </a:lnTo>
                <a:lnTo>
                  <a:pt x="333" y="153"/>
                </a:lnTo>
                <a:lnTo>
                  <a:pt x="331" y="159"/>
                </a:lnTo>
                <a:lnTo>
                  <a:pt x="330" y="161"/>
                </a:lnTo>
                <a:lnTo>
                  <a:pt x="330" y="163"/>
                </a:lnTo>
                <a:lnTo>
                  <a:pt x="327" y="174"/>
                </a:lnTo>
                <a:lnTo>
                  <a:pt x="327" y="177"/>
                </a:lnTo>
                <a:lnTo>
                  <a:pt x="327" y="180"/>
                </a:lnTo>
                <a:lnTo>
                  <a:pt x="326" y="185"/>
                </a:lnTo>
                <a:lnTo>
                  <a:pt x="325" y="192"/>
                </a:lnTo>
                <a:lnTo>
                  <a:pt x="323" y="196"/>
                </a:lnTo>
                <a:lnTo>
                  <a:pt x="323" y="199"/>
                </a:lnTo>
                <a:lnTo>
                  <a:pt x="323" y="203"/>
                </a:lnTo>
                <a:lnTo>
                  <a:pt x="322" y="210"/>
                </a:lnTo>
                <a:lnTo>
                  <a:pt x="322" y="214"/>
                </a:lnTo>
                <a:lnTo>
                  <a:pt x="320" y="221"/>
                </a:lnTo>
                <a:lnTo>
                  <a:pt x="320" y="225"/>
                </a:lnTo>
                <a:lnTo>
                  <a:pt x="319" y="229"/>
                </a:lnTo>
                <a:lnTo>
                  <a:pt x="319" y="232"/>
                </a:lnTo>
                <a:lnTo>
                  <a:pt x="318" y="236"/>
                </a:lnTo>
                <a:lnTo>
                  <a:pt x="316" y="240"/>
                </a:lnTo>
                <a:lnTo>
                  <a:pt x="316" y="243"/>
                </a:lnTo>
                <a:lnTo>
                  <a:pt x="315" y="249"/>
                </a:lnTo>
                <a:lnTo>
                  <a:pt x="314" y="259"/>
                </a:lnTo>
                <a:lnTo>
                  <a:pt x="312" y="262"/>
                </a:lnTo>
                <a:lnTo>
                  <a:pt x="312" y="264"/>
                </a:lnTo>
                <a:lnTo>
                  <a:pt x="311" y="270"/>
                </a:lnTo>
                <a:lnTo>
                  <a:pt x="316" y="277"/>
                </a:lnTo>
                <a:lnTo>
                  <a:pt x="322" y="283"/>
                </a:lnTo>
                <a:lnTo>
                  <a:pt x="323" y="288"/>
                </a:lnTo>
                <a:lnTo>
                  <a:pt x="327" y="293"/>
                </a:lnTo>
                <a:lnTo>
                  <a:pt x="331" y="297"/>
                </a:lnTo>
                <a:lnTo>
                  <a:pt x="334" y="300"/>
                </a:lnTo>
                <a:lnTo>
                  <a:pt x="335" y="300"/>
                </a:lnTo>
                <a:lnTo>
                  <a:pt x="338" y="304"/>
                </a:lnTo>
                <a:lnTo>
                  <a:pt x="341" y="307"/>
                </a:lnTo>
                <a:lnTo>
                  <a:pt x="341" y="308"/>
                </a:lnTo>
                <a:lnTo>
                  <a:pt x="345" y="313"/>
                </a:lnTo>
                <a:lnTo>
                  <a:pt x="348" y="312"/>
                </a:lnTo>
                <a:lnTo>
                  <a:pt x="352" y="312"/>
                </a:lnTo>
                <a:lnTo>
                  <a:pt x="355" y="312"/>
                </a:lnTo>
                <a:lnTo>
                  <a:pt x="357" y="312"/>
                </a:lnTo>
                <a:lnTo>
                  <a:pt x="363" y="312"/>
                </a:lnTo>
                <a:lnTo>
                  <a:pt x="367" y="319"/>
                </a:lnTo>
                <a:lnTo>
                  <a:pt x="370" y="323"/>
                </a:lnTo>
                <a:lnTo>
                  <a:pt x="371" y="324"/>
                </a:lnTo>
                <a:lnTo>
                  <a:pt x="374" y="330"/>
                </a:lnTo>
                <a:lnTo>
                  <a:pt x="378" y="335"/>
                </a:lnTo>
                <a:lnTo>
                  <a:pt x="382" y="342"/>
                </a:lnTo>
                <a:lnTo>
                  <a:pt x="383" y="342"/>
                </a:lnTo>
                <a:lnTo>
                  <a:pt x="385" y="346"/>
                </a:lnTo>
                <a:lnTo>
                  <a:pt x="387" y="350"/>
                </a:lnTo>
                <a:lnTo>
                  <a:pt x="391" y="357"/>
                </a:lnTo>
                <a:lnTo>
                  <a:pt x="396" y="365"/>
                </a:lnTo>
                <a:lnTo>
                  <a:pt x="400" y="371"/>
                </a:lnTo>
                <a:lnTo>
                  <a:pt x="398" y="378"/>
                </a:lnTo>
                <a:lnTo>
                  <a:pt x="397" y="380"/>
                </a:lnTo>
                <a:lnTo>
                  <a:pt x="397" y="383"/>
                </a:lnTo>
                <a:lnTo>
                  <a:pt x="396" y="388"/>
                </a:lnTo>
                <a:lnTo>
                  <a:pt x="394" y="394"/>
                </a:lnTo>
                <a:lnTo>
                  <a:pt x="394" y="397"/>
                </a:lnTo>
                <a:lnTo>
                  <a:pt x="393" y="401"/>
                </a:lnTo>
                <a:lnTo>
                  <a:pt x="390" y="406"/>
                </a:lnTo>
                <a:lnTo>
                  <a:pt x="387" y="412"/>
                </a:lnTo>
                <a:lnTo>
                  <a:pt x="386" y="416"/>
                </a:lnTo>
                <a:lnTo>
                  <a:pt x="383" y="418"/>
                </a:lnTo>
                <a:lnTo>
                  <a:pt x="382" y="421"/>
                </a:lnTo>
                <a:lnTo>
                  <a:pt x="378" y="427"/>
                </a:lnTo>
                <a:lnTo>
                  <a:pt x="376" y="432"/>
                </a:lnTo>
                <a:lnTo>
                  <a:pt x="375" y="436"/>
                </a:lnTo>
                <a:lnTo>
                  <a:pt x="374" y="443"/>
                </a:lnTo>
                <a:lnTo>
                  <a:pt x="374" y="447"/>
                </a:lnTo>
                <a:lnTo>
                  <a:pt x="372" y="448"/>
                </a:lnTo>
                <a:lnTo>
                  <a:pt x="371" y="448"/>
                </a:lnTo>
                <a:lnTo>
                  <a:pt x="371" y="450"/>
                </a:lnTo>
                <a:lnTo>
                  <a:pt x="370" y="450"/>
                </a:lnTo>
                <a:lnTo>
                  <a:pt x="364" y="451"/>
                </a:lnTo>
                <a:lnTo>
                  <a:pt x="363" y="451"/>
                </a:lnTo>
                <a:lnTo>
                  <a:pt x="361" y="451"/>
                </a:lnTo>
                <a:lnTo>
                  <a:pt x="355" y="450"/>
                </a:lnTo>
                <a:lnTo>
                  <a:pt x="348" y="450"/>
                </a:lnTo>
                <a:lnTo>
                  <a:pt x="342" y="450"/>
                </a:lnTo>
                <a:lnTo>
                  <a:pt x="335" y="451"/>
                </a:lnTo>
                <a:lnTo>
                  <a:pt x="334" y="451"/>
                </a:lnTo>
                <a:lnTo>
                  <a:pt x="329" y="454"/>
                </a:lnTo>
                <a:lnTo>
                  <a:pt x="322" y="455"/>
                </a:lnTo>
                <a:lnTo>
                  <a:pt x="318" y="457"/>
                </a:lnTo>
                <a:lnTo>
                  <a:pt x="316" y="457"/>
                </a:lnTo>
                <a:lnTo>
                  <a:pt x="314" y="458"/>
                </a:lnTo>
                <a:lnTo>
                  <a:pt x="315" y="462"/>
                </a:lnTo>
                <a:lnTo>
                  <a:pt x="318" y="468"/>
                </a:lnTo>
                <a:lnTo>
                  <a:pt x="319" y="472"/>
                </a:lnTo>
                <a:lnTo>
                  <a:pt x="322" y="477"/>
                </a:lnTo>
                <a:lnTo>
                  <a:pt x="322" y="483"/>
                </a:lnTo>
                <a:lnTo>
                  <a:pt x="323" y="487"/>
                </a:lnTo>
                <a:lnTo>
                  <a:pt x="325" y="489"/>
                </a:lnTo>
                <a:lnTo>
                  <a:pt x="326" y="492"/>
                </a:lnTo>
                <a:lnTo>
                  <a:pt x="326" y="495"/>
                </a:lnTo>
                <a:lnTo>
                  <a:pt x="326" y="502"/>
                </a:lnTo>
                <a:lnTo>
                  <a:pt x="326" y="503"/>
                </a:lnTo>
                <a:lnTo>
                  <a:pt x="326" y="504"/>
                </a:lnTo>
                <a:lnTo>
                  <a:pt x="327" y="510"/>
                </a:lnTo>
                <a:lnTo>
                  <a:pt x="329" y="518"/>
                </a:lnTo>
                <a:lnTo>
                  <a:pt x="330" y="523"/>
                </a:lnTo>
                <a:lnTo>
                  <a:pt x="331" y="528"/>
                </a:lnTo>
                <a:lnTo>
                  <a:pt x="333" y="533"/>
                </a:lnTo>
                <a:lnTo>
                  <a:pt x="333" y="534"/>
                </a:lnTo>
                <a:lnTo>
                  <a:pt x="334" y="536"/>
                </a:lnTo>
                <a:lnTo>
                  <a:pt x="337" y="540"/>
                </a:lnTo>
                <a:lnTo>
                  <a:pt x="341" y="547"/>
                </a:lnTo>
                <a:lnTo>
                  <a:pt x="344" y="551"/>
                </a:lnTo>
                <a:lnTo>
                  <a:pt x="348" y="558"/>
                </a:lnTo>
                <a:lnTo>
                  <a:pt x="348" y="563"/>
                </a:lnTo>
                <a:lnTo>
                  <a:pt x="348" y="568"/>
                </a:lnTo>
                <a:lnTo>
                  <a:pt x="349" y="573"/>
                </a:lnTo>
                <a:lnTo>
                  <a:pt x="352" y="575"/>
                </a:lnTo>
                <a:lnTo>
                  <a:pt x="355" y="579"/>
                </a:lnTo>
                <a:lnTo>
                  <a:pt x="355" y="582"/>
                </a:lnTo>
                <a:lnTo>
                  <a:pt x="356" y="589"/>
                </a:lnTo>
                <a:lnTo>
                  <a:pt x="357" y="593"/>
                </a:lnTo>
                <a:lnTo>
                  <a:pt x="357" y="598"/>
                </a:lnTo>
                <a:lnTo>
                  <a:pt x="357" y="601"/>
                </a:lnTo>
                <a:lnTo>
                  <a:pt x="357" y="604"/>
                </a:lnTo>
                <a:lnTo>
                  <a:pt x="357" y="611"/>
                </a:lnTo>
                <a:lnTo>
                  <a:pt x="356" y="615"/>
                </a:lnTo>
                <a:lnTo>
                  <a:pt x="356" y="622"/>
                </a:lnTo>
                <a:lnTo>
                  <a:pt x="355" y="627"/>
                </a:lnTo>
                <a:lnTo>
                  <a:pt x="352" y="631"/>
                </a:lnTo>
                <a:lnTo>
                  <a:pt x="349" y="635"/>
                </a:lnTo>
                <a:lnTo>
                  <a:pt x="348" y="637"/>
                </a:lnTo>
                <a:lnTo>
                  <a:pt x="345" y="639"/>
                </a:lnTo>
                <a:lnTo>
                  <a:pt x="342" y="642"/>
                </a:lnTo>
                <a:lnTo>
                  <a:pt x="342" y="646"/>
                </a:lnTo>
                <a:lnTo>
                  <a:pt x="342" y="649"/>
                </a:lnTo>
                <a:lnTo>
                  <a:pt x="342" y="654"/>
                </a:lnTo>
                <a:lnTo>
                  <a:pt x="342" y="656"/>
                </a:lnTo>
                <a:lnTo>
                  <a:pt x="344" y="661"/>
                </a:lnTo>
                <a:lnTo>
                  <a:pt x="344" y="665"/>
                </a:lnTo>
                <a:lnTo>
                  <a:pt x="345" y="668"/>
                </a:lnTo>
                <a:lnTo>
                  <a:pt x="346" y="676"/>
                </a:lnTo>
                <a:lnTo>
                  <a:pt x="345" y="684"/>
                </a:lnTo>
                <a:lnTo>
                  <a:pt x="344" y="688"/>
                </a:lnTo>
                <a:lnTo>
                  <a:pt x="342" y="693"/>
                </a:lnTo>
                <a:lnTo>
                  <a:pt x="341" y="699"/>
                </a:lnTo>
                <a:lnTo>
                  <a:pt x="341" y="701"/>
                </a:lnTo>
                <a:lnTo>
                  <a:pt x="340" y="701"/>
                </a:lnTo>
                <a:lnTo>
                  <a:pt x="340" y="702"/>
                </a:lnTo>
                <a:lnTo>
                  <a:pt x="337" y="709"/>
                </a:lnTo>
                <a:lnTo>
                  <a:pt x="334" y="714"/>
                </a:lnTo>
                <a:lnTo>
                  <a:pt x="333" y="717"/>
                </a:lnTo>
                <a:lnTo>
                  <a:pt x="329" y="721"/>
                </a:lnTo>
                <a:lnTo>
                  <a:pt x="325" y="724"/>
                </a:lnTo>
                <a:lnTo>
                  <a:pt x="322" y="728"/>
                </a:lnTo>
                <a:lnTo>
                  <a:pt x="322" y="731"/>
                </a:lnTo>
                <a:lnTo>
                  <a:pt x="320" y="732"/>
                </a:lnTo>
                <a:lnTo>
                  <a:pt x="318" y="736"/>
                </a:lnTo>
                <a:lnTo>
                  <a:pt x="315" y="738"/>
                </a:lnTo>
                <a:lnTo>
                  <a:pt x="310" y="742"/>
                </a:lnTo>
                <a:lnTo>
                  <a:pt x="304" y="744"/>
                </a:lnTo>
                <a:lnTo>
                  <a:pt x="303" y="746"/>
                </a:lnTo>
                <a:lnTo>
                  <a:pt x="299" y="750"/>
                </a:lnTo>
                <a:lnTo>
                  <a:pt x="296" y="753"/>
                </a:lnTo>
                <a:lnTo>
                  <a:pt x="295" y="755"/>
                </a:lnTo>
                <a:lnTo>
                  <a:pt x="293" y="755"/>
                </a:lnTo>
                <a:lnTo>
                  <a:pt x="292" y="757"/>
                </a:lnTo>
                <a:lnTo>
                  <a:pt x="289" y="754"/>
                </a:lnTo>
                <a:lnTo>
                  <a:pt x="285" y="755"/>
                </a:lnTo>
                <a:lnTo>
                  <a:pt x="278" y="757"/>
                </a:lnTo>
                <a:lnTo>
                  <a:pt x="277" y="755"/>
                </a:lnTo>
                <a:lnTo>
                  <a:pt x="275" y="755"/>
                </a:lnTo>
                <a:lnTo>
                  <a:pt x="274" y="754"/>
                </a:lnTo>
                <a:lnTo>
                  <a:pt x="270" y="753"/>
                </a:lnTo>
                <a:lnTo>
                  <a:pt x="269" y="751"/>
                </a:lnTo>
                <a:lnTo>
                  <a:pt x="263" y="754"/>
                </a:lnTo>
                <a:lnTo>
                  <a:pt x="262" y="755"/>
                </a:lnTo>
                <a:lnTo>
                  <a:pt x="260" y="757"/>
                </a:lnTo>
                <a:lnTo>
                  <a:pt x="260" y="758"/>
                </a:lnTo>
                <a:lnTo>
                  <a:pt x="259" y="759"/>
                </a:lnTo>
                <a:lnTo>
                  <a:pt x="258" y="759"/>
                </a:lnTo>
                <a:lnTo>
                  <a:pt x="256" y="759"/>
                </a:lnTo>
                <a:lnTo>
                  <a:pt x="256" y="761"/>
                </a:lnTo>
                <a:lnTo>
                  <a:pt x="256" y="762"/>
                </a:lnTo>
                <a:lnTo>
                  <a:pt x="256" y="763"/>
                </a:lnTo>
                <a:lnTo>
                  <a:pt x="254" y="765"/>
                </a:lnTo>
                <a:lnTo>
                  <a:pt x="250" y="766"/>
                </a:lnTo>
                <a:lnTo>
                  <a:pt x="248" y="759"/>
                </a:lnTo>
                <a:lnTo>
                  <a:pt x="247" y="754"/>
                </a:lnTo>
                <a:lnTo>
                  <a:pt x="247" y="753"/>
                </a:lnTo>
                <a:lnTo>
                  <a:pt x="245" y="744"/>
                </a:lnTo>
                <a:lnTo>
                  <a:pt x="248" y="743"/>
                </a:lnTo>
                <a:lnTo>
                  <a:pt x="245" y="732"/>
                </a:lnTo>
                <a:lnTo>
                  <a:pt x="252" y="720"/>
                </a:lnTo>
                <a:lnTo>
                  <a:pt x="250" y="718"/>
                </a:lnTo>
                <a:lnTo>
                  <a:pt x="250" y="710"/>
                </a:lnTo>
                <a:lnTo>
                  <a:pt x="245" y="712"/>
                </a:lnTo>
                <a:lnTo>
                  <a:pt x="241" y="699"/>
                </a:lnTo>
                <a:lnTo>
                  <a:pt x="236" y="697"/>
                </a:lnTo>
                <a:lnTo>
                  <a:pt x="235" y="695"/>
                </a:lnTo>
                <a:lnTo>
                  <a:pt x="221" y="680"/>
                </a:lnTo>
                <a:lnTo>
                  <a:pt x="221" y="678"/>
                </a:lnTo>
                <a:lnTo>
                  <a:pt x="219" y="676"/>
                </a:lnTo>
                <a:lnTo>
                  <a:pt x="218" y="676"/>
                </a:lnTo>
                <a:lnTo>
                  <a:pt x="219" y="671"/>
                </a:lnTo>
                <a:lnTo>
                  <a:pt x="219" y="669"/>
                </a:lnTo>
                <a:lnTo>
                  <a:pt x="221" y="665"/>
                </a:lnTo>
                <a:lnTo>
                  <a:pt x="222" y="657"/>
                </a:lnTo>
                <a:lnTo>
                  <a:pt x="224" y="656"/>
                </a:lnTo>
                <a:lnTo>
                  <a:pt x="224" y="652"/>
                </a:lnTo>
                <a:lnTo>
                  <a:pt x="213" y="643"/>
                </a:lnTo>
                <a:lnTo>
                  <a:pt x="200" y="628"/>
                </a:lnTo>
                <a:lnTo>
                  <a:pt x="191" y="600"/>
                </a:lnTo>
                <a:lnTo>
                  <a:pt x="184" y="593"/>
                </a:lnTo>
                <a:lnTo>
                  <a:pt x="183" y="592"/>
                </a:lnTo>
                <a:lnTo>
                  <a:pt x="180" y="589"/>
                </a:lnTo>
                <a:lnTo>
                  <a:pt x="179" y="588"/>
                </a:lnTo>
                <a:lnTo>
                  <a:pt x="176" y="586"/>
                </a:lnTo>
                <a:lnTo>
                  <a:pt x="177" y="570"/>
                </a:lnTo>
                <a:lnTo>
                  <a:pt x="169" y="559"/>
                </a:lnTo>
                <a:lnTo>
                  <a:pt x="157" y="540"/>
                </a:lnTo>
                <a:lnTo>
                  <a:pt x="134" y="518"/>
                </a:lnTo>
                <a:lnTo>
                  <a:pt x="120" y="511"/>
                </a:lnTo>
                <a:lnTo>
                  <a:pt x="114" y="499"/>
                </a:lnTo>
                <a:lnTo>
                  <a:pt x="119" y="485"/>
                </a:lnTo>
                <a:lnTo>
                  <a:pt x="113" y="469"/>
                </a:lnTo>
                <a:lnTo>
                  <a:pt x="110" y="463"/>
                </a:lnTo>
                <a:lnTo>
                  <a:pt x="89" y="440"/>
                </a:lnTo>
                <a:lnTo>
                  <a:pt x="86" y="433"/>
                </a:lnTo>
                <a:lnTo>
                  <a:pt x="90" y="432"/>
                </a:lnTo>
                <a:lnTo>
                  <a:pt x="93" y="432"/>
                </a:lnTo>
                <a:lnTo>
                  <a:pt x="93" y="431"/>
                </a:lnTo>
                <a:lnTo>
                  <a:pt x="102" y="428"/>
                </a:lnTo>
                <a:lnTo>
                  <a:pt x="116" y="408"/>
                </a:lnTo>
                <a:lnTo>
                  <a:pt x="125" y="391"/>
                </a:lnTo>
                <a:lnTo>
                  <a:pt x="127" y="388"/>
                </a:lnTo>
                <a:lnTo>
                  <a:pt x="140" y="382"/>
                </a:lnTo>
                <a:lnTo>
                  <a:pt x="142" y="382"/>
                </a:lnTo>
                <a:lnTo>
                  <a:pt x="140" y="380"/>
                </a:lnTo>
                <a:lnTo>
                  <a:pt x="128" y="341"/>
                </a:lnTo>
                <a:lnTo>
                  <a:pt x="125" y="333"/>
                </a:lnTo>
                <a:lnTo>
                  <a:pt x="124" y="326"/>
                </a:lnTo>
                <a:lnTo>
                  <a:pt x="127" y="319"/>
                </a:lnTo>
                <a:lnTo>
                  <a:pt x="127" y="318"/>
                </a:lnTo>
                <a:lnTo>
                  <a:pt x="123" y="292"/>
                </a:lnTo>
                <a:lnTo>
                  <a:pt x="123" y="281"/>
                </a:lnTo>
                <a:lnTo>
                  <a:pt x="123" y="263"/>
                </a:lnTo>
                <a:lnTo>
                  <a:pt x="116" y="253"/>
                </a:lnTo>
                <a:lnTo>
                  <a:pt x="104" y="259"/>
                </a:lnTo>
                <a:lnTo>
                  <a:pt x="102" y="260"/>
                </a:lnTo>
                <a:lnTo>
                  <a:pt x="93" y="273"/>
                </a:lnTo>
                <a:lnTo>
                  <a:pt x="79" y="259"/>
                </a:lnTo>
                <a:lnTo>
                  <a:pt x="65" y="253"/>
                </a:lnTo>
                <a:lnTo>
                  <a:pt x="61" y="252"/>
                </a:lnTo>
                <a:lnTo>
                  <a:pt x="50" y="247"/>
                </a:lnTo>
                <a:lnTo>
                  <a:pt x="60" y="226"/>
                </a:lnTo>
                <a:lnTo>
                  <a:pt x="65" y="214"/>
                </a:lnTo>
                <a:lnTo>
                  <a:pt x="65" y="213"/>
                </a:lnTo>
                <a:lnTo>
                  <a:pt x="61" y="210"/>
                </a:lnTo>
                <a:lnTo>
                  <a:pt x="60" y="208"/>
                </a:lnTo>
                <a:lnTo>
                  <a:pt x="57" y="207"/>
                </a:lnTo>
                <a:lnTo>
                  <a:pt x="54" y="206"/>
                </a:lnTo>
                <a:lnTo>
                  <a:pt x="49" y="206"/>
                </a:lnTo>
                <a:lnTo>
                  <a:pt x="48" y="204"/>
                </a:lnTo>
                <a:lnTo>
                  <a:pt x="48" y="207"/>
                </a:lnTo>
                <a:lnTo>
                  <a:pt x="48" y="210"/>
                </a:lnTo>
                <a:lnTo>
                  <a:pt x="48" y="211"/>
                </a:lnTo>
                <a:lnTo>
                  <a:pt x="46" y="210"/>
                </a:lnTo>
                <a:lnTo>
                  <a:pt x="27" y="204"/>
                </a:lnTo>
                <a:lnTo>
                  <a:pt x="30" y="192"/>
                </a:lnTo>
                <a:lnTo>
                  <a:pt x="28" y="177"/>
                </a:lnTo>
                <a:lnTo>
                  <a:pt x="27" y="176"/>
                </a:lnTo>
                <a:lnTo>
                  <a:pt x="27" y="174"/>
                </a:lnTo>
                <a:lnTo>
                  <a:pt x="33" y="170"/>
                </a:lnTo>
                <a:lnTo>
                  <a:pt x="33" y="169"/>
                </a:lnTo>
                <a:lnTo>
                  <a:pt x="39" y="168"/>
                </a:lnTo>
                <a:lnTo>
                  <a:pt x="39" y="165"/>
                </a:lnTo>
                <a:lnTo>
                  <a:pt x="38" y="162"/>
                </a:lnTo>
                <a:lnTo>
                  <a:pt x="35" y="159"/>
                </a:lnTo>
                <a:lnTo>
                  <a:pt x="26" y="148"/>
                </a:lnTo>
                <a:lnTo>
                  <a:pt x="22" y="144"/>
                </a:lnTo>
                <a:lnTo>
                  <a:pt x="8" y="140"/>
                </a:lnTo>
                <a:lnTo>
                  <a:pt x="1" y="129"/>
                </a:lnTo>
                <a:lnTo>
                  <a:pt x="0" y="128"/>
                </a:lnTo>
                <a:lnTo>
                  <a:pt x="8" y="124"/>
                </a:lnTo>
                <a:lnTo>
                  <a:pt x="9" y="123"/>
                </a:lnTo>
                <a:lnTo>
                  <a:pt x="9" y="121"/>
                </a:lnTo>
                <a:lnTo>
                  <a:pt x="12" y="118"/>
                </a:lnTo>
                <a:lnTo>
                  <a:pt x="19" y="109"/>
                </a:lnTo>
                <a:lnTo>
                  <a:pt x="27" y="102"/>
                </a:lnTo>
                <a:lnTo>
                  <a:pt x="37" y="91"/>
                </a:lnTo>
                <a:lnTo>
                  <a:pt x="33" y="87"/>
                </a:lnTo>
                <a:lnTo>
                  <a:pt x="35" y="83"/>
                </a:lnTo>
                <a:lnTo>
                  <a:pt x="42" y="88"/>
                </a:lnTo>
                <a:lnTo>
                  <a:pt x="48" y="86"/>
                </a:lnTo>
                <a:lnTo>
                  <a:pt x="50" y="75"/>
                </a:lnTo>
                <a:lnTo>
                  <a:pt x="68" y="68"/>
                </a:lnTo>
                <a:lnTo>
                  <a:pt x="60" y="33"/>
                </a:lnTo>
                <a:lnTo>
                  <a:pt x="64" y="26"/>
                </a:lnTo>
                <a:lnTo>
                  <a:pt x="68" y="18"/>
                </a:lnTo>
                <a:lnTo>
                  <a:pt x="76" y="7"/>
                </a:lnTo>
                <a:lnTo>
                  <a:pt x="79" y="1"/>
                </a:lnTo>
                <a:lnTo>
                  <a:pt x="79" y="0"/>
                </a:lnTo>
                <a:lnTo>
                  <a:pt x="80" y="0"/>
                </a:lnTo>
                <a:lnTo>
                  <a:pt x="93" y="0"/>
                </a:lnTo>
                <a:lnTo>
                  <a:pt x="101" y="0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" name="Freeform 9">
            <a:extLst>
              <a:ext uri="{FF2B5EF4-FFF2-40B4-BE49-F238E27FC236}">
                <a16:creationId xmlns:a16="http://schemas.microsoft.com/office/drawing/2014/main" id="{A7C8BF73-AA79-8B39-FE73-2F81E5BCF6F1}"/>
              </a:ext>
            </a:extLst>
          </p:cNvPr>
          <p:cNvSpPr>
            <a:spLocks/>
          </p:cNvSpPr>
          <p:nvPr/>
        </p:nvSpPr>
        <p:spPr bwMode="auto">
          <a:xfrm>
            <a:off x="4543426" y="4427538"/>
            <a:ext cx="714375" cy="973138"/>
          </a:xfrm>
          <a:custGeom>
            <a:avLst/>
            <a:gdLst>
              <a:gd name="T0" fmla="*/ 239 w 450"/>
              <a:gd name="T1" fmla="*/ 13 h 613"/>
              <a:gd name="T2" fmla="*/ 271 w 450"/>
              <a:gd name="T3" fmla="*/ 31 h 613"/>
              <a:gd name="T4" fmla="*/ 285 w 450"/>
              <a:gd name="T5" fmla="*/ 42 h 613"/>
              <a:gd name="T6" fmla="*/ 290 w 450"/>
              <a:gd name="T7" fmla="*/ 54 h 613"/>
              <a:gd name="T8" fmla="*/ 282 w 450"/>
              <a:gd name="T9" fmla="*/ 62 h 613"/>
              <a:gd name="T10" fmla="*/ 316 w 450"/>
              <a:gd name="T11" fmla="*/ 92 h 613"/>
              <a:gd name="T12" fmla="*/ 314 w 450"/>
              <a:gd name="T13" fmla="*/ 102 h 613"/>
              <a:gd name="T14" fmla="*/ 309 w 450"/>
              <a:gd name="T15" fmla="*/ 110 h 613"/>
              <a:gd name="T16" fmla="*/ 329 w 450"/>
              <a:gd name="T17" fmla="*/ 144 h 613"/>
              <a:gd name="T18" fmla="*/ 330 w 450"/>
              <a:gd name="T19" fmla="*/ 139 h 613"/>
              <a:gd name="T20" fmla="*/ 342 w 450"/>
              <a:gd name="T21" fmla="*/ 143 h 613"/>
              <a:gd name="T22" fmla="*/ 331 w 450"/>
              <a:gd name="T23" fmla="*/ 180 h 613"/>
              <a:gd name="T24" fmla="*/ 374 w 450"/>
              <a:gd name="T25" fmla="*/ 206 h 613"/>
              <a:gd name="T26" fmla="*/ 404 w 450"/>
              <a:gd name="T27" fmla="*/ 196 h 613"/>
              <a:gd name="T28" fmla="*/ 408 w 450"/>
              <a:gd name="T29" fmla="*/ 252 h 613"/>
              <a:gd name="T30" fmla="*/ 421 w 450"/>
              <a:gd name="T31" fmla="*/ 313 h 613"/>
              <a:gd name="T32" fmla="*/ 406 w 450"/>
              <a:gd name="T33" fmla="*/ 324 h 613"/>
              <a:gd name="T34" fmla="*/ 374 w 450"/>
              <a:gd name="T35" fmla="*/ 365 h 613"/>
              <a:gd name="T36" fmla="*/ 391 w 450"/>
              <a:gd name="T37" fmla="*/ 396 h 613"/>
              <a:gd name="T38" fmla="*/ 401 w 450"/>
              <a:gd name="T39" fmla="*/ 444 h 613"/>
              <a:gd name="T40" fmla="*/ 449 w 450"/>
              <a:gd name="T41" fmla="*/ 496 h 613"/>
              <a:gd name="T42" fmla="*/ 439 w 450"/>
              <a:gd name="T43" fmla="*/ 515 h 613"/>
              <a:gd name="T44" fmla="*/ 398 w 450"/>
              <a:gd name="T45" fmla="*/ 519 h 613"/>
              <a:gd name="T46" fmla="*/ 390 w 450"/>
              <a:gd name="T47" fmla="*/ 529 h 613"/>
              <a:gd name="T48" fmla="*/ 413 w 450"/>
              <a:gd name="T49" fmla="*/ 551 h 613"/>
              <a:gd name="T50" fmla="*/ 397 w 450"/>
              <a:gd name="T51" fmla="*/ 589 h 613"/>
              <a:gd name="T52" fmla="*/ 393 w 450"/>
              <a:gd name="T53" fmla="*/ 606 h 613"/>
              <a:gd name="T54" fmla="*/ 387 w 450"/>
              <a:gd name="T55" fmla="*/ 608 h 613"/>
              <a:gd name="T56" fmla="*/ 382 w 450"/>
              <a:gd name="T57" fmla="*/ 609 h 613"/>
              <a:gd name="T58" fmla="*/ 365 w 450"/>
              <a:gd name="T59" fmla="*/ 604 h 613"/>
              <a:gd name="T60" fmla="*/ 341 w 450"/>
              <a:gd name="T61" fmla="*/ 589 h 613"/>
              <a:gd name="T62" fmla="*/ 322 w 450"/>
              <a:gd name="T63" fmla="*/ 538 h 613"/>
              <a:gd name="T64" fmla="*/ 290 w 450"/>
              <a:gd name="T65" fmla="*/ 476 h 613"/>
              <a:gd name="T66" fmla="*/ 281 w 450"/>
              <a:gd name="T67" fmla="*/ 491 h 613"/>
              <a:gd name="T68" fmla="*/ 274 w 450"/>
              <a:gd name="T69" fmla="*/ 504 h 613"/>
              <a:gd name="T70" fmla="*/ 275 w 450"/>
              <a:gd name="T71" fmla="*/ 521 h 613"/>
              <a:gd name="T72" fmla="*/ 248 w 450"/>
              <a:gd name="T73" fmla="*/ 499 h 613"/>
              <a:gd name="T74" fmla="*/ 224 w 450"/>
              <a:gd name="T75" fmla="*/ 485 h 613"/>
              <a:gd name="T76" fmla="*/ 214 w 450"/>
              <a:gd name="T77" fmla="*/ 447 h 613"/>
              <a:gd name="T78" fmla="*/ 195 w 450"/>
              <a:gd name="T79" fmla="*/ 422 h 613"/>
              <a:gd name="T80" fmla="*/ 163 w 450"/>
              <a:gd name="T81" fmla="*/ 394 h 613"/>
              <a:gd name="T82" fmla="*/ 135 w 450"/>
              <a:gd name="T83" fmla="*/ 379 h 613"/>
              <a:gd name="T84" fmla="*/ 101 w 450"/>
              <a:gd name="T85" fmla="*/ 346 h 613"/>
              <a:gd name="T86" fmla="*/ 68 w 450"/>
              <a:gd name="T87" fmla="*/ 313 h 613"/>
              <a:gd name="T88" fmla="*/ 64 w 450"/>
              <a:gd name="T89" fmla="*/ 304 h 613"/>
              <a:gd name="T90" fmla="*/ 76 w 450"/>
              <a:gd name="T91" fmla="*/ 285 h 613"/>
              <a:gd name="T92" fmla="*/ 91 w 450"/>
              <a:gd name="T93" fmla="*/ 272 h 613"/>
              <a:gd name="T94" fmla="*/ 82 w 450"/>
              <a:gd name="T95" fmla="*/ 251 h 613"/>
              <a:gd name="T96" fmla="*/ 103 w 450"/>
              <a:gd name="T97" fmla="*/ 240 h 613"/>
              <a:gd name="T98" fmla="*/ 91 w 450"/>
              <a:gd name="T99" fmla="*/ 212 h 613"/>
              <a:gd name="T100" fmla="*/ 82 w 450"/>
              <a:gd name="T101" fmla="*/ 218 h 613"/>
              <a:gd name="T102" fmla="*/ 61 w 450"/>
              <a:gd name="T103" fmla="*/ 206 h 613"/>
              <a:gd name="T104" fmla="*/ 58 w 450"/>
              <a:gd name="T105" fmla="*/ 162 h 613"/>
              <a:gd name="T106" fmla="*/ 38 w 450"/>
              <a:gd name="T107" fmla="*/ 152 h 613"/>
              <a:gd name="T108" fmla="*/ 13 w 450"/>
              <a:gd name="T109" fmla="*/ 147 h 613"/>
              <a:gd name="T110" fmla="*/ 4 w 450"/>
              <a:gd name="T111" fmla="*/ 107 h 613"/>
              <a:gd name="T112" fmla="*/ 3 w 450"/>
              <a:gd name="T113" fmla="*/ 81 h 613"/>
              <a:gd name="T114" fmla="*/ 8 w 450"/>
              <a:gd name="T115" fmla="*/ 66 h 613"/>
              <a:gd name="T116" fmla="*/ 38 w 450"/>
              <a:gd name="T117" fmla="*/ 62 h 613"/>
              <a:gd name="T118" fmla="*/ 48 w 450"/>
              <a:gd name="T119" fmla="*/ 42 h 613"/>
              <a:gd name="T120" fmla="*/ 83 w 450"/>
              <a:gd name="T121" fmla="*/ 42 h 613"/>
              <a:gd name="T122" fmla="*/ 105 w 450"/>
              <a:gd name="T123" fmla="*/ 17 h 613"/>
              <a:gd name="T124" fmla="*/ 172 w 450"/>
              <a:gd name="T125" fmla="*/ 0 h 6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450" h="613">
                <a:moveTo>
                  <a:pt x="200" y="2"/>
                </a:moveTo>
                <a:lnTo>
                  <a:pt x="206" y="9"/>
                </a:lnTo>
                <a:lnTo>
                  <a:pt x="221" y="5"/>
                </a:lnTo>
                <a:lnTo>
                  <a:pt x="239" y="13"/>
                </a:lnTo>
                <a:lnTo>
                  <a:pt x="240" y="15"/>
                </a:lnTo>
                <a:lnTo>
                  <a:pt x="263" y="27"/>
                </a:lnTo>
                <a:lnTo>
                  <a:pt x="266" y="28"/>
                </a:lnTo>
                <a:lnTo>
                  <a:pt x="271" y="31"/>
                </a:lnTo>
                <a:lnTo>
                  <a:pt x="278" y="38"/>
                </a:lnTo>
                <a:lnTo>
                  <a:pt x="279" y="38"/>
                </a:lnTo>
                <a:lnTo>
                  <a:pt x="284" y="41"/>
                </a:lnTo>
                <a:lnTo>
                  <a:pt x="285" y="42"/>
                </a:lnTo>
                <a:lnTo>
                  <a:pt x="308" y="35"/>
                </a:lnTo>
                <a:lnTo>
                  <a:pt x="300" y="42"/>
                </a:lnTo>
                <a:lnTo>
                  <a:pt x="293" y="51"/>
                </a:lnTo>
                <a:lnTo>
                  <a:pt x="290" y="54"/>
                </a:lnTo>
                <a:lnTo>
                  <a:pt x="290" y="56"/>
                </a:lnTo>
                <a:lnTo>
                  <a:pt x="289" y="57"/>
                </a:lnTo>
                <a:lnTo>
                  <a:pt x="281" y="61"/>
                </a:lnTo>
                <a:lnTo>
                  <a:pt x="282" y="62"/>
                </a:lnTo>
                <a:lnTo>
                  <a:pt x="289" y="73"/>
                </a:lnTo>
                <a:lnTo>
                  <a:pt x="303" y="77"/>
                </a:lnTo>
                <a:lnTo>
                  <a:pt x="307" y="81"/>
                </a:lnTo>
                <a:lnTo>
                  <a:pt x="316" y="92"/>
                </a:lnTo>
                <a:lnTo>
                  <a:pt x="319" y="95"/>
                </a:lnTo>
                <a:lnTo>
                  <a:pt x="320" y="98"/>
                </a:lnTo>
                <a:lnTo>
                  <a:pt x="320" y="101"/>
                </a:lnTo>
                <a:lnTo>
                  <a:pt x="314" y="102"/>
                </a:lnTo>
                <a:lnTo>
                  <a:pt x="314" y="103"/>
                </a:lnTo>
                <a:lnTo>
                  <a:pt x="308" y="107"/>
                </a:lnTo>
                <a:lnTo>
                  <a:pt x="308" y="109"/>
                </a:lnTo>
                <a:lnTo>
                  <a:pt x="309" y="110"/>
                </a:lnTo>
                <a:lnTo>
                  <a:pt x="311" y="125"/>
                </a:lnTo>
                <a:lnTo>
                  <a:pt x="308" y="137"/>
                </a:lnTo>
                <a:lnTo>
                  <a:pt x="327" y="143"/>
                </a:lnTo>
                <a:lnTo>
                  <a:pt x="329" y="144"/>
                </a:lnTo>
                <a:lnTo>
                  <a:pt x="329" y="143"/>
                </a:lnTo>
                <a:lnTo>
                  <a:pt x="329" y="140"/>
                </a:lnTo>
                <a:lnTo>
                  <a:pt x="329" y="137"/>
                </a:lnTo>
                <a:lnTo>
                  <a:pt x="330" y="139"/>
                </a:lnTo>
                <a:lnTo>
                  <a:pt x="335" y="139"/>
                </a:lnTo>
                <a:lnTo>
                  <a:pt x="338" y="140"/>
                </a:lnTo>
                <a:lnTo>
                  <a:pt x="341" y="141"/>
                </a:lnTo>
                <a:lnTo>
                  <a:pt x="342" y="143"/>
                </a:lnTo>
                <a:lnTo>
                  <a:pt x="346" y="146"/>
                </a:lnTo>
                <a:lnTo>
                  <a:pt x="346" y="147"/>
                </a:lnTo>
                <a:lnTo>
                  <a:pt x="341" y="159"/>
                </a:lnTo>
                <a:lnTo>
                  <a:pt x="331" y="180"/>
                </a:lnTo>
                <a:lnTo>
                  <a:pt x="342" y="185"/>
                </a:lnTo>
                <a:lnTo>
                  <a:pt x="346" y="186"/>
                </a:lnTo>
                <a:lnTo>
                  <a:pt x="360" y="192"/>
                </a:lnTo>
                <a:lnTo>
                  <a:pt x="374" y="206"/>
                </a:lnTo>
                <a:lnTo>
                  <a:pt x="383" y="193"/>
                </a:lnTo>
                <a:lnTo>
                  <a:pt x="385" y="192"/>
                </a:lnTo>
                <a:lnTo>
                  <a:pt x="397" y="186"/>
                </a:lnTo>
                <a:lnTo>
                  <a:pt x="404" y="196"/>
                </a:lnTo>
                <a:lnTo>
                  <a:pt x="404" y="214"/>
                </a:lnTo>
                <a:lnTo>
                  <a:pt x="404" y="225"/>
                </a:lnTo>
                <a:lnTo>
                  <a:pt x="408" y="251"/>
                </a:lnTo>
                <a:lnTo>
                  <a:pt x="408" y="252"/>
                </a:lnTo>
                <a:lnTo>
                  <a:pt x="405" y="259"/>
                </a:lnTo>
                <a:lnTo>
                  <a:pt x="406" y="266"/>
                </a:lnTo>
                <a:lnTo>
                  <a:pt x="409" y="274"/>
                </a:lnTo>
                <a:lnTo>
                  <a:pt x="421" y="313"/>
                </a:lnTo>
                <a:lnTo>
                  <a:pt x="423" y="315"/>
                </a:lnTo>
                <a:lnTo>
                  <a:pt x="421" y="315"/>
                </a:lnTo>
                <a:lnTo>
                  <a:pt x="408" y="321"/>
                </a:lnTo>
                <a:lnTo>
                  <a:pt x="406" y="324"/>
                </a:lnTo>
                <a:lnTo>
                  <a:pt x="397" y="341"/>
                </a:lnTo>
                <a:lnTo>
                  <a:pt x="383" y="361"/>
                </a:lnTo>
                <a:lnTo>
                  <a:pt x="374" y="364"/>
                </a:lnTo>
                <a:lnTo>
                  <a:pt x="374" y="365"/>
                </a:lnTo>
                <a:lnTo>
                  <a:pt x="371" y="365"/>
                </a:lnTo>
                <a:lnTo>
                  <a:pt x="367" y="366"/>
                </a:lnTo>
                <a:lnTo>
                  <a:pt x="370" y="373"/>
                </a:lnTo>
                <a:lnTo>
                  <a:pt x="391" y="396"/>
                </a:lnTo>
                <a:lnTo>
                  <a:pt x="394" y="402"/>
                </a:lnTo>
                <a:lnTo>
                  <a:pt x="400" y="418"/>
                </a:lnTo>
                <a:lnTo>
                  <a:pt x="395" y="432"/>
                </a:lnTo>
                <a:lnTo>
                  <a:pt x="401" y="444"/>
                </a:lnTo>
                <a:lnTo>
                  <a:pt x="415" y="451"/>
                </a:lnTo>
                <a:lnTo>
                  <a:pt x="438" y="473"/>
                </a:lnTo>
                <a:lnTo>
                  <a:pt x="450" y="492"/>
                </a:lnTo>
                <a:lnTo>
                  <a:pt x="449" y="496"/>
                </a:lnTo>
                <a:lnTo>
                  <a:pt x="447" y="497"/>
                </a:lnTo>
                <a:lnTo>
                  <a:pt x="443" y="500"/>
                </a:lnTo>
                <a:lnTo>
                  <a:pt x="442" y="514"/>
                </a:lnTo>
                <a:lnTo>
                  <a:pt x="439" y="515"/>
                </a:lnTo>
                <a:lnTo>
                  <a:pt x="423" y="522"/>
                </a:lnTo>
                <a:lnTo>
                  <a:pt x="420" y="525"/>
                </a:lnTo>
                <a:lnTo>
                  <a:pt x="419" y="526"/>
                </a:lnTo>
                <a:lnTo>
                  <a:pt x="398" y="519"/>
                </a:lnTo>
                <a:lnTo>
                  <a:pt x="393" y="510"/>
                </a:lnTo>
                <a:lnTo>
                  <a:pt x="391" y="512"/>
                </a:lnTo>
                <a:lnTo>
                  <a:pt x="389" y="519"/>
                </a:lnTo>
                <a:lnTo>
                  <a:pt x="390" y="529"/>
                </a:lnTo>
                <a:lnTo>
                  <a:pt x="385" y="533"/>
                </a:lnTo>
                <a:lnTo>
                  <a:pt x="405" y="536"/>
                </a:lnTo>
                <a:lnTo>
                  <a:pt x="415" y="545"/>
                </a:lnTo>
                <a:lnTo>
                  <a:pt x="413" y="551"/>
                </a:lnTo>
                <a:lnTo>
                  <a:pt x="417" y="559"/>
                </a:lnTo>
                <a:lnTo>
                  <a:pt x="408" y="567"/>
                </a:lnTo>
                <a:lnTo>
                  <a:pt x="404" y="576"/>
                </a:lnTo>
                <a:lnTo>
                  <a:pt x="397" y="589"/>
                </a:lnTo>
                <a:lnTo>
                  <a:pt x="394" y="600"/>
                </a:lnTo>
                <a:lnTo>
                  <a:pt x="395" y="600"/>
                </a:lnTo>
                <a:lnTo>
                  <a:pt x="394" y="604"/>
                </a:lnTo>
                <a:lnTo>
                  <a:pt x="393" y="606"/>
                </a:lnTo>
                <a:lnTo>
                  <a:pt x="393" y="608"/>
                </a:lnTo>
                <a:lnTo>
                  <a:pt x="393" y="609"/>
                </a:lnTo>
                <a:lnTo>
                  <a:pt x="389" y="608"/>
                </a:lnTo>
                <a:lnTo>
                  <a:pt x="387" y="608"/>
                </a:lnTo>
                <a:lnTo>
                  <a:pt x="387" y="606"/>
                </a:lnTo>
                <a:lnTo>
                  <a:pt x="386" y="608"/>
                </a:lnTo>
                <a:lnTo>
                  <a:pt x="385" y="608"/>
                </a:lnTo>
                <a:lnTo>
                  <a:pt x="382" y="609"/>
                </a:lnTo>
                <a:lnTo>
                  <a:pt x="380" y="613"/>
                </a:lnTo>
                <a:lnTo>
                  <a:pt x="371" y="613"/>
                </a:lnTo>
                <a:lnTo>
                  <a:pt x="371" y="611"/>
                </a:lnTo>
                <a:lnTo>
                  <a:pt x="365" y="604"/>
                </a:lnTo>
                <a:lnTo>
                  <a:pt x="360" y="601"/>
                </a:lnTo>
                <a:lnTo>
                  <a:pt x="353" y="597"/>
                </a:lnTo>
                <a:lnTo>
                  <a:pt x="342" y="587"/>
                </a:lnTo>
                <a:lnTo>
                  <a:pt x="341" y="589"/>
                </a:lnTo>
                <a:lnTo>
                  <a:pt x="340" y="587"/>
                </a:lnTo>
                <a:lnTo>
                  <a:pt x="334" y="579"/>
                </a:lnTo>
                <a:lnTo>
                  <a:pt x="337" y="575"/>
                </a:lnTo>
                <a:lnTo>
                  <a:pt x="322" y="538"/>
                </a:lnTo>
                <a:lnTo>
                  <a:pt x="319" y="506"/>
                </a:lnTo>
                <a:lnTo>
                  <a:pt x="315" y="501"/>
                </a:lnTo>
                <a:lnTo>
                  <a:pt x="307" y="476"/>
                </a:lnTo>
                <a:lnTo>
                  <a:pt x="290" y="476"/>
                </a:lnTo>
                <a:lnTo>
                  <a:pt x="289" y="476"/>
                </a:lnTo>
                <a:lnTo>
                  <a:pt x="294" y="480"/>
                </a:lnTo>
                <a:lnTo>
                  <a:pt x="288" y="485"/>
                </a:lnTo>
                <a:lnTo>
                  <a:pt x="281" y="491"/>
                </a:lnTo>
                <a:lnTo>
                  <a:pt x="279" y="486"/>
                </a:lnTo>
                <a:lnTo>
                  <a:pt x="275" y="499"/>
                </a:lnTo>
                <a:lnTo>
                  <a:pt x="275" y="503"/>
                </a:lnTo>
                <a:lnTo>
                  <a:pt x="274" y="504"/>
                </a:lnTo>
                <a:lnTo>
                  <a:pt x="275" y="508"/>
                </a:lnTo>
                <a:lnTo>
                  <a:pt x="275" y="515"/>
                </a:lnTo>
                <a:lnTo>
                  <a:pt x="275" y="516"/>
                </a:lnTo>
                <a:lnTo>
                  <a:pt x="275" y="521"/>
                </a:lnTo>
                <a:lnTo>
                  <a:pt x="271" y="518"/>
                </a:lnTo>
                <a:lnTo>
                  <a:pt x="247" y="506"/>
                </a:lnTo>
                <a:lnTo>
                  <a:pt x="248" y="500"/>
                </a:lnTo>
                <a:lnTo>
                  <a:pt x="248" y="499"/>
                </a:lnTo>
                <a:lnTo>
                  <a:pt x="239" y="497"/>
                </a:lnTo>
                <a:lnTo>
                  <a:pt x="232" y="497"/>
                </a:lnTo>
                <a:lnTo>
                  <a:pt x="224" y="492"/>
                </a:lnTo>
                <a:lnTo>
                  <a:pt x="224" y="485"/>
                </a:lnTo>
                <a:lnTo>
                  <a:pt x="228" y="477"/>
                </a:lnTo>
                <a:lnTo>
                  <a:pt x="218" y="467"/>
                </a:lnTo>
                <a:lnTo>
                  <a:pt x="214" y="450"/>
                </a:lnTo>
                <a:lnTo>
                  <a:pt x="214" y="447"/>
                </a:lnTo>
                <a:lnTo>
                  <a:pt x="217" y="441"/>
                </a:lnTo>
                <a:lnTo>
                  <a:pt x="211" y="436"/>
                </a:lnTo>
                <a:lnTo>
                  <a:pt x="209" y="432"/>
                </a:lnTo>
                <a:lnTo>
                  <a:pt x="195" y="422"/>
                </a:lnTo>
                <a:lnTo>
                  <a:pt x="189" y="418"/>
                </a:lnTo>
                <a:lnTo>
                  <a:pt x="176" y="409"/>
                </a:lnTo>
                <a:lnTo>
                  <a:pt x="166" y="402"/>
                </a:lnTo>
                <a:lnTo>
                  <a:pt x="163" y="394"/>
                </a:lnTo>
                <a:lnTo>
                  <a:pt x="157" y="392"/>
                </a:lnTo>
                <a:lnTo>
                  <a:pt x="154" y="391"/>
                </a:lnTo>
                <a:lnTo>
                  <a:pt x="143" y="383"/>
                </a:lnTo>
                <a:lnTo>
                  <a:pt x="135" y="379"/>
                </a:lnTo>
                <a:lnTo>
                  <a:pt x="131" y="375"/>
                </a:lnTo>
                <a:lnTo>
                  <a:pt x="129" y="369"/>
                </a:lnTo>
                <a:lnTo>
                  <a:pt x="129" y="368"/>
                </a:lnTo>
                <a:lnTo>
                  <a:pt x="101" y="346"/>
                </a:lnTo>
                <a:lnTo>
                  <a:pt x="94" y="335"/>
                </a:lnTo>
                <a:lnTo>
                  <a:pt x="86" y="338"/>
                </a:lnTo>
                <a:lnTo>
                  <a:pt x="72" y="327"/>
                </a:lnTo>
                <a:lnTo>
                  <a:pt x="68" y="313"/>
                </a:lnTo>
                <a:lnTo>
                  <a:pt x="68" y="311"/>
                </a:lnTo>
                <a:lnTo>
                  <a:pt x="67" y="308"/>
                </a:lnTo>
                <a:lnTo>
                  <a:pt x="63" y="306"/>
                </a:lnTo>
                <a:lnTo>
                  <a:pt x="64" y="304"/>
                </a:lnTo>
                <a:lnTo>
                  <a:pt x="65" y="297"/>
                </a:lnTo>
                <a:lnTo>
                  <a:pt x="60" y="293"/>
                </a:lnTo>
                <a:lnTo>
                  <a:pt x="65" y="294"/>
                </a:lnTo>
                <a:lnTo>
                  <a:pt x="76" y="285"/>
                </a:lnTo>
                <a:lnTo>
                  <a:pt x="76" y="283"/>
                </a:lnTo>
                <a:lnTo>
                  <a:pt x="79" y="282"/>
                </a:lnTo>
                <a:lnTo>
                  <a:pt x="86" y="276"/>
                </a:lnTo>
                <a:lnTo>
                  <a:pt x="91" y="272"/>
                </a:lnTo>
                <a:lnTo>
                  <a:pt x="93" y="268"/>
                </a:lnTo>
                <a:lnTo>
                  <a:pt x="87" y="264"/>
                </a:lnTo>
                <a:lnTo>
                  <a:pt x="82" y="259"/>
                </a:lnTo>
                <a:lnTo>
                  <a:pt x="82" y="251"/>
                </a:lnTo>
                <a:lnTo>
                  <a:pt x="83" y="244"/>
                </a:lnTo>
                <a:lnTo>
                  <a:pt x="88" y="241"/>
                </a:lnTo>
                <a:lnTo>
                  <a:pt x="99" y="244"/>
                </a:lnTo>
                <a:lnTo>
                  <a:pt x="103" y="240"/>
                </a:lnTo>
                <a:lnTo>
                  <a:pt x="106" y="238"/>
                </a:lnTo>
                <a:lnTo>
                  <a:pt x="101" y="216"/>
                </a:lnTo>
                <a:lnTo>
                  <a:pt x="93" y="212"/>
                </a:lnTo>
                <a:lnTo>
                  <a:pt x="91" y="212"/>
                </a:lnTo>
                <a:lnTo>
                  <a:pt x="88" y="214"/>
                </a:lnTo>
                <a:lnTo>
                  <a:pt x="87" y="215"/>
                </a:lnTo>
                <a:lnTo>
                  <a:pt x="83" y="216"/>
                </a:lnTo>
                <a:lnTo>
                  <a:pt x="82" y="218"/>
                </a:lnTo>
                <a:lnTo>
                  <a:pt x="78" y="215"/>
                </a:lnTo>
                <a:lnTo>
                  <a:pt x="67" y="210"/>
                </a:lnTo>
                <a:lnTo>
                  <a:pt x="61" y="207"/>
                </a:lnTo>
                <a:lnTo>
                  <a:pt x="61" y="206"/>
                </a:lnTo>
                <a:lnTo>
                  <a:pt x="57" y="182"/>
                </a:lnTo>
                <a:lnTo>
                  <a:pt x="58" y="173"/>
                </a:lnTo>
                <a:lnTo>
                  <a:pt x="61" y="163"/>
                </a:lnTo>
                <a:lnTo>
                  <a:pt x="58" y="162"/>
                </a:lnTo>
                <a:lnTo>
                  <a:pt x="57" y="161"/>
                </a:lnTo>
                <a:lnTo>
                  <a:pt x="52" y="158"/>
                </a:lnTo>
                <a:lnTo>
                  <a:pt x="43" y="151"/>
                </a:lnTo>
                <a:lnTo>
                  <a:pt x="38" y="152"/>
                </a:lnTo>
                <a:lnTo>
                  <a:pt x="37" y="152"/>
                </a:lnTo>
                <a:lnTo>
                  <a:pt x="27" y="154"/>
                </a:lnTo>
                <a:lnTo>
                  <a:pt x="12" y="155"/>
                </a:lnTo>
                <a:lnTo>
                  <a:pt x="13" y="147"/>
                </a:lnTo>
                <a:lnTo>
                  <a:pt x="4" y="121"/>
                </a:lnTo>
                <a:lnTo>
                  <a:pt x="4" y="120"/>
                </a:lnTo>
                <a:lnTo>
                  <a:pt x="4" y="113"/>
                </a:lnTo>
                <a:lnTo>
                  <a:pt x="4" y="107"/>
                </a:lnTo>
                <a:lnTo>
                  <a:pt x="4" y="107"/>
                </a:lnTo>
                <a:lnTo>
                  <a:pt x="4" y="95"/>
                </a:lnTo>
                <a:lnTo>
                  <a:pt x="5" y="83"/>
                </a:lnTo>
                <a:lnTo>
                  <a:pt x="3" y="81"/>
                </a:lnTo>
                <a:lnTo>
                  <a:pt x="0" y="79"/>
                </a:lnTo>
                <a:lnTo>
                  <a:pt x="0" y="75"/>
                </a:lnTo>
                <a:lnTo>
                  <a:pt x="0" y="72"/>
                </a:lnTo>
                <a:lnTo>
                  <a:pt x="8" y="66"/>
                </a:lnTo>
                <a:lnTo>
                  <a:pt x="11" y="58"/>
                </a:lnTo>
                <a:lnTo>
                  <a:pt x="23" y="58"/>
                </a:lnTo>
                <a:lnTo>
                  <a:pt x="31" y="68"/>
                </a:lnTo>
                <a:lnTo>
                  <a:pt x="38" y="62"/>
                </a:lnTo>
                <a:lnTo>
                  <a:pt x="33" y="51"/>
                </a:lnTo>
                <a:lnTo>
                  <a:pt x="41" y="46"/>
                </a:lnTo>
                <a:lnTo>
                  <a:pt x="45" y="43"/>
                </a:lnTo>
                <a:lnTo>
                  <a:pt x="48" y="42"/>
                </a:lnTo>
                <a:lnTo>
                  <a:pt x="53" y="38"/>
                </a:lnTo>
                <a:lnTo>
                  <a:pt x="64" y="38"/>
                </a:lnTo>
                <a:lnTo>
                  <a:pt x="68" y="43"/>
                </a:lnTo>
                <a:lnTo>
                  <a:pt x="83" y="42"/>
                </a:lnTo>
                <a:lnTo>
                  <a:pt x="99" y="26"/>
                </a:lnTo>
                <a:lnTo>
                  <a:pt x="99" y="24"/>
                </a:lnTo>
                <a:lnTo>
                  <a:pt x="105" y="19"/>
                </a:lnTo>
                <a:lnTo>
                  <a:pt x="105" y="17"/>
                </a:lnTo>
                <a:lnTo>
                  <a:pt x="109" y="13"/>
                </a:lnTo>
                <a:lnTo>
                  <a:pt x="114" y="6"/>
                </a:lnTo>
                <a:lnTo>
                  <a:pt x="139" y="0"/>
                </a:lnTo>
                <a:lnTo>
                  <a:pt x="172" y="0"/>
                </a:lnTo>
                <a:lnTo>
                  <a:pt x="180" y="1"/>
                </a:lnTo>
                <a:lnTo>
                  <a:pt x="200" y="2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" name="Freeform 10">
            <a:extLst>
              <a:ext uri="{FF2B5EF4-FFF2-40B4-BE49-F238E27FC236}">
                <a16:creationId xmlns:a16="http://schemas.microsoft.com/office/drawing/2014/main" id="{74A61FFD-B8C1-E21C-7291-3CACF0819845}"/>
              </a:ext>
            </a:extLst>
          </p:cNvPr>
          <p:cNvSpPr>
            <a:spLocks/>
          </p:cNvSpPr>
          <p:nvPr/>
        </p:nvSpPr>
        <p:spPr bwMode="auto">
          <a:xfrm>
            <a:off x="4478338" y="4959351"/>
            <a:ext cx="654050" cy="731838"/>
          </a:xfrm>
          <a:custGeom>
            <a:avLst/>
            <a:gdLst>
              <a:gd name="T0" fmla="*/ 172 w 412"/>
              <a:gd name="T1" fmla="*/ 40 h 461"/>
              <a:gd name="T2" fmla="*/ 198 w 412"/>
              <a:gd name="T3" fmla="*/ 57 h 461"/>
              <a:gd name="T4" fmla="*/ 230 w 412"/>
              <a:gd name="T5" fmla="*/ 83 h 461"/>
              <a:gd name="T6" fmla="*/ 258 w 412"/>
              <a:gd name="T7" fmla="*/ 106 h 461"/>
              <a:gd name="T8" fmla="*/ 269 w 412"/>
              <a:gd name="T9" fmla="*/ 142 h 461"/>
              <a:gd name="T10" fmla="*/ 280 w 412"/>
              <a:gd name="T11" fmla="*/ 162 h 461"/>
              <a:gd name="T12" fmla="*/ 312 w 412"/>
              <a:gd name="T13" fmla="*/ 183 h 461"/>
              <a:gd name="T14" fmla="*/ 316 w 412"/>
              <a:gd name="T15" fmla="*/ 173 h 461"/>
              <a:gd name="T16" fmla="*/ 320 w 412"/>
              <a:gd name="T17" fmla="*/ 151 h 461"/>
              <a:gd name="T18" fmla="*/ 330 w 412"/>
              <a:gd name="T19" fmla="*/ 141 h 461"/>
              <a:gd name="T20" fmla="*/ 360 w 412"/>
              <a:gd name="T21" fmla="*/ 171 h 461"/>
              <a:gd name="T22" fmla="*/ 381 w 412"/>
              <a:gd name="T23" fmla="*/ 252 h 461"/>
              <a:gd name="T24" fmla="*/ 401 w 412"/>
              <a:gd name="T25" fmla="*/ 266 h 461"/>
              <a:gd name="T26" fmla="*/ 408 w 412"/>
              <a:gd name="T27" fmla="*/ 282 h 461"/>
              <a:gd name="T28" fmla="*/ 387 w 412"/>
              <a:gd name="T29" fmla="*/ 303 h 461"/>
              <a:gd name="T30" fmla="*/ 375 w 412"/>
              <a:gd name="T31" fmla="*/ 322 h 461"/>
              <a:gd name="T32" fmla="*/ 374 w 412"/>
              <a:gd name="T33" fmla="*/ 341 h 461"/>
              <a:gd name="T34" fmla="*/ 371 w 412"/>
              <a:gd name="T35" fmla="*/ 349 h 461"/>
              <a:gd name="T36" fmla="*/ 374 w 412"/>
              <a:gd name="T37" fmla="*/ 356 h 461"/>
              <a:gd name="T38" fmla="*/ 381 w 412"/>
              <a:gd name="T39" fmla="*/ 368 h 461"/>
              <a:gd name="T40" fmla="*/ 398 w 412"/>
              <a:gd name="T41" fmla="*/ 368 h 461"/>
              <a:gd name="T42" fmla="*/ 406 w 412"/>
              <a:gd name="T43" fmla="*/ 415 h 461"/>
              <a:gd name="T44" fmla="*/ 389 w 412"/>
              <a:gd name="T45" fmla="*/ 456 h 461"/>
              <a:gd name="T46" fmla="*/ 379 w 412"/>
              <a:gd name="T47" fmla="*/ 417 h 461"/>
              <a:gd name="T48" fmla="*/ 364 w 412"/>
              <a:gd name="T49" fmla="*/ 394 h 461"/>
              <a:gd name="T50" fmla="*/ 352 w 412"/>
              <a:gd name="T51" fmla="*/ 397 h 461"/>
              <a:gd name="T52" fmla="*/ 334 w 412"/>
              <a:gd name="T53" fmla="*/ 402 h 461"/>
              <a:gd name="T54" fmla="*/ 320 w 412"/>
              <a:gd name="T55" fmla="*/ 401 h 461"/>
              <a:gd name="T56" fmla="*/ 327 w 412"/>
              <a:gd name="T57" fmla="*/ 447 h 461"/>
              <a:gd name="T58" fmla="*/ 312 w 412"/>
              <a:gd name="T59" fmla="*/ 447 h 461"/>
              <a:gd name="T60" fmla="*/ 286 w 412"/>
              <a:gd name="T61" fmla="*/ 456 h 461"/>
              <a:gd name="T62" fmla="*/ 267 w 412"/>
              <a:gd name="T63" fmla="*/ 456 h 461"/>
              <a:gd name="T64" fmla="*/ 255 w 412"/>
              <a:gd name="T65" fmla="*/ 424 h 461"/>
              <a:gd name="T66" fmla="*/ 244 w 412"/>
              <a:gd name="T67" fmla="*/ 385 h 461"/>
              <a:gd name="T68" fmla="*/ 241 w 412"/>
              <a:gd name="T69" fmla="*/ 359 h 461"/>
              <a:gd name="T70" fmla="*/ 218 w 412"/>
              <a:gd name="T71" fmla="*/ 322 h 461"/>
              <a:gd name="T72" fmla="*/ 195 w 412"/>
              <a:gd name="T73" fmla="*/ 300 h 461"/>
              <a:gd name="T74" fmla="*/ 194 w 412"/>
              <a:gd name="T75" fmla="*/ 269 h 461"/>
              <a:gd name="T76" fmla="*/ 94 w 412"/>
              <a:gd name="T77" fmla="*/ 240 h 461"/>
              <a:gd name="T78" fmla="*/ 44 w 412"/>
              <a:gd name="T79" fmla="*/ 254 h 461"/>
              <a:gd name="T80" fmla="*/ 20 w 412"/>
              <a:gd name="T81" fmla="*/ 213 h 461"/>
              <a:gd name="T82" fmla="*/ 37 w 412"/>
              <a:gd name="T83" fmla="*/ 168 h 461"/>
              <a:gd name="T84" fmla="*/ 35 w 412"/>
              <a:gd name="T85" fmla="*/ 111 h 461"/>
              <a:gd name="T86" fmla="*/ 15 w 412"/>
              <a:gd name="T87" fmla="*/ 98 h 461"/>
              <a:gd name="T88" fmla="*/ 48 w 412"/>
              <a:gd name="T89" fmla="*/ 83 h 461"/>
              <a:gd name="T90" fmla="*/ 60 w 412"/>
              <a:gd name="T91" fmla="*/ 51 h 461"/>
              <a:gd name="T92" fmla="*/ 95 w 412"/>
              <a:gd name="T93" fmla="*/ 48 h 461"/>
              <a:gd name="T94" fmla="*/ 121 w 412"/>
              <a:gd name="T95" fmla="*/ 21 h 461"/>
              <a:gd name="T96" fmla="*/ 127 w 412"/>
              <a:gd name="T97" fmla="*/ 3 h 4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412" h="461">
                <a:moveTo>
                  <a:pt x="142" y="11"/>
                </a:moveTo>
                <a:lnTo>
                  <a:pt x="170" y="33"/>
                </a:lnTo>
                <a:lnTo>
                  <a:pt x="170" y="34"/>
                </a:lnTo>
                <a:lnTo>
                  <a:pt x="172" y="40"/>
                </a:lnTo>
                <a:lnTo>
                  <a:pt x="176" y="44"/>
                </a:lnTo>
                <a:lnTo>
                  <a:pt x="184" y="48"/>
                </a:lnTo>
                <a:lnTo>
                  <a:pt x="195" y="56"/>
                </a:lnTo>
                <a:lnTo>
                  <a:pt x="198" y="57"/>
                </a:lnTo>
                <a:lnTo>
                  <a:pt x="204" y="59"/>
                </a:lnTo>
                <a:lnTo>
                  <a:pt x="207" y="67"/>
                </a:lnTo>
                <a:lnTo>
                  <a:pt x="217" y="74"/>
                </a:lnTo>
                <a:lnTo>
                  <a:pt x="230" y="83"/>
                </a:lnTo>
                <a:lnTo>
                  <a:pt x="236" y="87"/>
                </a:lnTo>
                <a:lnTo>
                  <a:pt x="250" y="97"/>
                </a:lnTo>
                <a:lnTo>
                  <a:pt x="252" y="101"/>
                </a:lnTo>
                <a:lnTo>
                  <a:pt x="258" y="106"/>
                </a:lnTo>
                <a:lnTo>
                  <a:pt x="255" y="112"/>
                </a:lnTo>
                <a:lnTo>
                  <a:pt x="255" y="115"/>
                </a:lnTo>
                <a:lnTo>
                  <a:pt x="259" y="132"/>
                </a:lnTo>
                <a:lnTo>
                  <a:pt x="269" y="142"/>
                </a:lnTo>
                <a:lnTo>
                  <a:pt x="265" y="150"/>
                </a:lnTo>
                <a:lnTo>
                  <a:pt x="265" y="157"/>
                </a:lnTo>
                <a:lnTo>
                  <a:pt x="273" y="162"/>
                </a:lnTo>
                <a:lnTo>
                  <a:pt x="280" y="162"/>
                </a:lnTo>
                <a:lnTo>
                  <a:pt x="289" y="164"/>
                </a:lnTo>
                <a:lnTo>
                  <a:pt x="289" y="165"/>
                </a:lnTo>
                <a:lnTo>
                  <a:pt x="288" y="171"/>
                </a:lnTo>
                <a:lnTo>
                  <a:pt x="312" y="183"/>
                </a:lnTo>
                <a:lnTo>
                  <a:pt x="316" y="186"/>
                </a:lnTo>
                <a:lnTo>
                  <a:pt x="316" y="181"/>
                </a:lnTo>
                <a:lnTo>
                  <a:pt x="316" y="180"/>
                </a:lnTo>
                <a:lnTo>
                  <a:pt x="316" y="173"/>
                </a:lnTo>
                <a:lnTo>
                  <a:pt x="315" y="169"/>
                </a:lnTo>
                <a:lnTo>
                  <a:pt x="316" y="168"/>
                </a:lnTo>
                <a:lnTo>
                  <a:pt x="316" y="164"/>
                </a:lnTo>
                <a:lnTo>
                  <a:pt x="320" y="151"/>
                </a:lnTo>
                <a:lnTo>
                  <a:pt x="322" y="156"/>
                </a:lnTo>
                <a:lnTo>
                  <a:pt x="329" y="150"/>
                </a:lnTo>
                <a:lnTo>
                  <a:pt x="335" y="145"/>
                </a:lnTo>
                <a:lnTo>
                  <a:pt x="330" y="141"/>
                </a:lnTo>
                <a:lnTo>
                  <a:pt x="331" y="141"/>
                </a:lnTo>
                <a:lnTo>
                  <a:pt x="348" y="141"/>
                </a:lnTo>
                <a:lnTo>
                  <a:pt x="356" y="166"/>
                </a:lnTo>
                <a:lnTo>
                  <a:pt x="360" y="171"/>
                </a:lnTo>
                <a:lnTo>
                  <a:pt x="363" y="203"/>
                </a:lnTo>
                <a:lnTo>
                  <a:pt x="378" y="240"/>
                </a:lnTo>
                <a:lnTo>
                  <a:pt x="375" y="244"/>
                </a:lnTo>
                <a:lnTo>
                  <a:pt x="381" y="252"/>
                </a:lnTo>
                <a:lnTo>
                  <a:pt x="382" y="254"/>
                </a:lnTo>
                <a:lnTo>
                  <a:pt x="383" y="252"/>
                </a:lnTo>
                <a:lnTo>
                  <a:pt x="394" y="262"/>
                </a:lnTo>
                <a:lnTo>
                  <a:pt x="401" y="266"/>
                </a:lnTo>
                <a:lnTo>
                  <a:pt x="406" y="269"/>
                </a:lnTo>
                <a:lnTo>
                  <a:pt x="412" y="276"/>
                </a:lnTo>
                <a:lnTo>
                  <a:pt x="412" y="278"/>
                </a:lnTo>
                <a:lnTo>
                  <a:pt x="408" y="282"/>
                </a:lnTo>
                <a:lnTo>
                  <a:pt x="411" y="293"/>
                </a:lnTo>
                <a:lnTo>
                  <a:pt x="394" y="307"/>
                </a:lnTo>
                <a:lnTo>
                  <a:pt x="393" y="303"/>
                </a:lnTo>
                <a:lnTo>
                  <a:pt x="387" y="303"/>
                </a:lnTo>
                <a:lnTo>
                  <a:pt x="385" y="312"/>
                </a:lnTo>
                <a:lnTo>
                  <a:pt x="381" y="316"/>
                </a:lnTo>
                <a:lnTo>
                  <a:pt x="376" y="322"/>
                </a:lnTo>
                <a:lnTo>
                  <a:pt x="375" y="322"/>
                </a:lnTo>
                <a:lnTo>
                  <a:pt x="376" y="336"/>
                </a:lnTo>
                <a:lnTo>
                  <a:pt x="376" y="338"/>
                </a:lnTo>
                <a:lnTo>
                  <a:pt x="375" y="340"/>
                </a:lnTo>
                <a:lnTo>
                  <a:pt x="374" y="341"/>
                </a:lnTo>
                <a:lnTo>
                  <a:pt x="374" y="342"/>
                </a:lnTo>
                <a:lnTo>
                  <a:pt x="371" y="345"/>
                </a:lnTo>
                <a:lnTo>
                  <a:pt x="371" y="348"/>
                </a:lnTo>
                <a:lnTo>
                  <a:pt x="371" y="349"/>
                </a:lnTo>
                <a:lnTo>
                  <a:pt x="371" y="351"/>
                </a:lnTo>
                <a:lnTo>
                  <a:pt x="372" y="352"/>
                </a:lnTo>
                <a:lnTo>
                  <a:pt x="372" y="353"/>
                </a:lnTo>
                <a:lnTo>
                  <a:pt x="374" y="356"/>
                </a:lnTo>
                <a:lnTo>
                  <a:pt x="374" y="359"/>
                </a:lnTo>
                <a:lnTo>
                  <a:pt x="371" y="364"/>
                </a:lnTo>
                <a:lnTo>
                  <a:pt x="375" y="366"/>
                </a:lnTo>
                <a:lnTo>
                  <a:pt x="381" y="368"/>
                </a:lnTo>
                <a:lnTo>
                  <a:pt x="382" y="371"/>
                </a:lnTo>
                <a:lnTo>
                  <a:pt x="382" y="371"/>
                </a:lnTo>
                <a:lnTo>
                  <a:pt x="391" y="370"/>
                </a:lnTo>
                <a:lnTo>
                  <a:pt x="398" y="368"/>
                </a:lnTo>
                <a:lnTo>
                  <a:pt x="397" y="372"/>
                </a:lnTo>
                <a:lnTo>
                  <a:pt x="397" y="396"/>
                </a:lnTo>
                <a:lnTo>
                  <a:pt x="405" y="402"/>
                </a:lnTo>
                <a:lnTo>
                  <a:pt x="406" y="415"/>
                </a:lnTo>
                <a:lnTo>
                  <a:pt x="404" y="436"/>
                </a:lnTo>
                <a:lnTo>
                  <a:pt x="393" y="456"/>
                </a:lnTo>
                <a:lnTo>
                  <a:pt x="391" y="457"/>
                </a:lnTo>
                <a:lnTo>
                  <a:pt x="389" y="456"/>
                </a:lnTo>
                <a:lnTo>
                  <a:pt x="381" y="449"/>
                </a:lnTo>
                <a:lnTo>
                  <a:pt x="372" y="439"/>
                </a:lnTo>
                <a:lnTo>
                  <a:pt x="374" y="435"/>
                </a:lnTo>
                <a:lnTo>
                  <a:pt x="379" y="417"/>
                </a:lnTo>
                <a:lnTo>
                  <a:pt x="378" y="397"/>
                </a:lnTo>
                <a:lnTo>
                  <a:pt x="367" y="390"/>
                </a:lnTo>
                <a:lnTo>
                  <a:pt x="365" y="393"/>
                </a:lnTo>
                <a:lnTo>
                  <a:pt x="364" y="394"/>
                </a:lnTo>
                <a:lnTo>
                  <a:pt x="363" y="397"/>
                </a:lnTo>
                <a:lnTo>
                  <a:pt x="360" y="397"/>
                </a:lnTo>
                <a:lnTo>
                  <a:pt x="357" y="396"/>
                </a:lnTo>
                <a:lnTo>
                  <a:pt x="352" y="397"/>
                </a:lnTo>
                <a:lnTo>
                  <a:pt x="349" y="397"/>
                </a:lnTo>
                <a:lnTo>
                  <a:pt x="344" y="396"/>
                </a:lnTo>
                <a:lnTo>
                  <a:pt x="338" y="396"/>
                </a:lnTo>
                <a:lnTo>
                  <a:pt x="334" y="402"/>
                </a:lnTo>
                <a:lnTo>
                  <a:pt x="327" y="402"/>
                </a:lnTo>
                <a:lnTo>
                  <a:pt x="323" y="396"/>
                </a:lnTo>
                <a:lnTo>
                  <a:pt x="322" y="396"/>
                </a:lnTo>
                <a:lnTo>
                  <a:pt x="320" y="401"/>
                </a:lnTo>
                <a:lnTo>
                  <a:pt x="318" y="408"/>
                </a:lnTo>
                <a:lnTo>
                  <a:pt x="310" y="417"/>
                </a:lnTo>
                <a:lnTo>
                  <a:pt x="323" y="442"/>
                </a:lnTo>
                <a:lnTo>
                  <a:pt x="327" y="447"/>
                </a:lnTo>
                <a:lnTo>
                  <a:pt x="320" y="450"/>
                </a:lnTo>
                <a:lnTo>
                  <a:pt x="319" y="451"/>
                </a:lnTo>
                <a:lnTo>
                  <a:pt x="318" y="450"/>
                </a:lnTo>
                <a:lnTo>
                  <a:pt x="312" y="447"/>
                </a:lnTo>
                <a:lnTo>
                  <a:pt x="308" y="450"/>
                </a:lnTo>
                <a:lnTo>
                  <a:pt x="293" y="446"/>
                </a:lnTo>
                <a:lnTo>
                  <a:pt x="285" y="449"/>
                </a:lnTo>
                <a:lnTo>
                  <a:pt x="286" y="456"/>
                </a:lnTo>
                <a:lnTo>
                  <a:pt x="288" y="461"/>
                </a:lnTo>
                <a:lnTo>
                  <a:pt x="280" y="461"/>
                </a:lnTo>
                <a:lnTo>
                  <a:pt x="271" y="461"/>
                </a:lnTo>
                <a:lnTo>
                  <a:pt x="267" y="456"/>
                </a:lnTo>
                <a:lnTo>
                  <a:pt x="259" y="438"/>
                </a:lnTo>
                <a:lnTo>
                  <a:pt x="251" y="438"/>
                </a:lnTo>
                <a:lnTo>
                  <a:pt x="248" y="438"/>
                </a:lnTo>
                <a:lnTo>
                  <a:pt x="255" y="424"/>
                </a:lnTo>
                <a:lnTo>
                  <a:pt x="250" y="419"/>
                </a:lnTo>
                <a:lnTo>
                  <a:pt x="248" y="405"/>
                </a:lnTo>
                <a:lnTo>
                  <a:pt x="247" y="401"/>
                </a:lnTo>
                <a:lnTo>
                  <a:pt x="244" y="385"/>
                </a:lnTo>
                <a:lnTo>
                  <a:pt x="235" y="382"/>
                </a:lnTo>
                <a:lnTo>
                  <a:pt x="237" y="371"/>
                </a:lnTo>
                <a:lnTo>
                  <a:pt x="239" y="368"/>
                </a:lnTo>
                <a:lnTo>
                  <a:pt x="241" y="359"/>
                </a:lnTo>
                <a:lnTo>
                  <a:pt x="218" y="344"/>
                </a:lnTo>
                <a:lnTo>
                  <a:pt x="218" y="330"/>
                </a:lnTo>
                <a:lnTo>
                  <a:pt x="218" y="327"/>
                </a:lnTo>
                <a:lnTo>
                  <a:pt x="218" y="322"/>
                </a:lnTo>
                <a:lnTo>
                  <a:pt x="218" y="318"/>
                </a:lnTo>
                <a:lnTo>
                  <a:pt x="217" y="314"/>
                </a:lnTo>
                <a:lnTo>
                  <a:pt x="199" y="300"/>
                </a:lnTo>
                <a:lnTo>
                  <a:pt x="195" y="300"/>
                </a:lnTo>
                <a:lnTo>
                  <a:pt x="196" y="296"/>
                </a:lnTo>
                <a:lnTo>
                  <a:pt x="195" y="285"/>
                </a:lnTo>
                <a:lnTo>
                  <a:pt x="195" y="274"/>
                </a:lnTo>
                <a:lnTo>
                  <a:pt x="194" y="269"/>
                </a:lnTo>
                <a:lnTo>
                  <a:pt x="165" y="244"/>
                </a:lnTo>
                <a:lnTo>
                  <a:pt x="134" y="246"/>
                </a:lnTo>
                <a:lnTo>
                  <a:pt x="91" y="236"/>
                </a:lnTo>
                <a:lnTo>
                  <a:pt x="94" y="240"/>
                </a:lnTo>
                <a:lnTo>
                  <a:pt x="84" y="236"/>
                </a:lnTo>
                <a:lnTo>
                  <a:pt x="79" y="237"/>
                </a:lnTo>
                <a:lnTo>
                  <a:pt x="49" y="251"/>
                </a:lnTo>
                <a:lnTo>
                  <a:pt x="44" y="254"/>
                </a:lnTo>
                <a:lnTo>
                  <a:pt x="22" y="244"/>
                </a:lnTo>
                <a:lnTo>
                  <a:pt x="0" y="250"/>
                </a:lnTo>
                <a:lnTo>
                  <a:pt x="15" y="231"/>
                </a:lnTo>
                <a:lnTo>
                  <a:pt x="20" y="213"/>
                </a:lnTo>
                <a:lnTo>
                  <a:pt x="30" y="201"/>
                </a:lnTo>
                <a:lnTo>
                  <a:pt x="31" y="196"/>
                </a:lnTo>
                <a:lnTo>
                  <a:pt x="35" y="169"/>
                </a:lnTo>
                <a:lnTo>
                  <a:pt x="37" y="168"/>
                </a:lnTo>
                <a:lnTo>
                  <a:pt x="45" y="142"/>
                </a:lnTo>
                <a:lnTo>
                  <a:pt x="37" y="132"/>
                </a:lnTo>
                <a:lnTo>
                  <a:pt x="34" y="131"/>
                </a:lnTo>
                <a:lnTo>
                  <a:pt x="35" y="111"/>
                </a:lnTo>
                <a:lnTo>
                  <a:pt x="24" y="102"/>
                </a:lnTo>
                <a:lnTo>
                  <a:pt x="16" y="101"/>
                </a:lnTo>
                <a:lnTo>
                  <a:pt x="11" y="100"/>
                </a:lnTo>
                <a:lnTo>
                  <a:pt x="15" y="98"/>
                </a:lnTo>
                <a:lnTo>
                  <a:pt x="28" y="86"/>
                </a:lnTo>
                <a:lnTo>
                  <a:pt x="31" y="85"/>
                </a:lnTo>
                <a:lnTo>
                  <a:pt x="35" y="81"/>
                </a:lnTo>
                <a:lnTo>
                  <a:pt x="48" y="83"/>
                </a:lnTo>
                <a:lnTo>
                  <a:pt x="52" y="78"/>
                </a:lnTo>
                <a:lnTo>
                  <a:pt x="49" y="70"/>
                </a:lnTo>
                <a:lnTo>
                  <a:pt x="56" y="57"/>
                </a:lnTo>
                <a:lnTo>
                  <a:pt x="60" y="51"/>
                </a:lnTo>
                <a:lnTo>
                  <a:pt x="64" y="44"/>
                </a:lnTo>
                <a:lnTo>
                  <a:pt x="75" y="37"/>
                </a:lnTo>
                <a:lnTo>
                  <a:pt x="82" y="45"/>
                </a:lnTo>
                <a:lnTo>
                  <a:pt x="95" y="48"/>
                </a:lnTo>
                <a:lnTo>
                  <a:pt x="112" y="27"/>
                </a:lnTo>
                <a:lnTo>
                  <a:pt x="113" y="26"/>
                </a:lnTo>
                <a:lnTo>
                  <a:pt x="120" y="31"/>
                </a:lnTo>
                <a:lnTo>
                  <a:pt x="121" y="21"/>
                </a:lnTo>
                <a:lnTo>
                  <a:pt x="125" y="21"/>
                </a:lnTo>
                <a:lnTo>
                  <a:pt x="129" y="14"/>
                </a:lnTo>
                <a:lnTo>
                  <a:pt x="121" y="7"/>
                </a:lnTo>
                <a:lnTo>
                  <a:pt x="127" y="3"/>
                </a:lnTo>
                <a:lnTo>
                  <a:pt x="135" y="0"/>
                </a:lnTo>
                <a:lnTo>
                  <a:pt x="142" y="11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" name="Freeform 11">
            <a:extLst>
              <a:ext uri="{FF2B5EF4-FFF2-40B4-BE49-F238E27FC236}">
                <a16:creationId xmlns:a16="http://schemas.microsoft.com/office/drawing/2014/main" id="{712BF260-9709-C746-83A6-C80835BD7C57}"/>
              </a:ext>
            </a:extLst>
          </p:cNvPr>
          <p:cNvSpPr>
            <a:spLocks/>
          </p:cNvSpPr>
          <p:nvPr/>
        </p:nvSpPr>
        <p:spPr bwMode="auto">
          <a:xfrm>
            <a:off x="4919663" y="5578476"/>
            <a:ext cx="196850" cy="404813"/>
          </a:xfrm>
          <a:custGeom>
            <a:avLst/>
            <a:gdLst>
              <a:gd name="T0" fmla="*/ 100 w 124"/>
              <a:gd name="T1" fmla="*/ 7 h 255"/>
              <a:gd name="T2" fmla="*/ 96 w 124"/>
              <a:gd name="T3" fmla="*/ 45 h 255"/>
              <a:gd name="T4" fmla="*/ 103 w 124"/>
              <a:gd name="T5" fmla="*/ 59 h 255"/>
              <a:gd name="T6" fmla="*/ 113 w 124"/>
              <a:gd name="T7" fmla="*/ 67 h 255"/>
              <a:gd name="T8" fmla="*/ 115 w 124"/>
              <a:gd name="T9" fmla="*/ 79 h 255"/>
              <a:gd name="T10" fmla="*/ 116 w 124"/>
              <a:gd name="T11" fmla="*/ 97 h 255"/>
              <a:gd name="T12" fmla="*/ 116 w 124"/>
              <a:gd name="T13" fmla="*/ 116 h 255"/>
              <a:gd name="T14" fmla="*/ 124 w 124"/>
              <a:gd name="T15" fmla="*/ 136 h 255"/>
              <a:gd name="T16" fmla="*/ 119 w 124"/>
              <a:gd name="T17" fmla="*/ 158 h 255"/>
              <a:gd name="T18" fmla="*/ 116 w 124"/>
              <a:gd name="T19" fmla="*/ 199 h 255"/>
              <a:gd name="T20" fmla="*/ 105 w 124"/>
              <a:gd name="T21" fmla="*/ 250 h 255"/>
              <a:gd name="T22" fmla="*/ 75 w 124"/>
              <a:gd name="T23" fmla="*/ 246 h 255"/>
              <a:gd name="T24" fmla="*/ 47 w 124"/>
              <a:gd name="T25" fmla="*/ 247 h 255"/>
              <a:gd name="T26" fmla="*/ 27 w 124"/>
              <a:gd name="T27" fmla="*/ 254 h 255"/>
              <a:gd name="T28" fmla="*/ 22 w 124"/>
              <a:gd name="T29" fmla="*/ 255 h 255"/>
              <a:gd name="T30" fmla="*/ 2 w 124"/>
              <a:gd name="T31" fmla="*/ 199 h 255"/>
              <a:gd name="T32" fmla="*/ 0 w 124"/>
              <a:gd name="T33" fmla="*/ 176 h 255"/>
              <a:gd name="T34" fmla="*/ 3 w 124"/>
              <a:gd name="T35" fmla="*/ 171 h 255"/>
              <a:gd name="T36" fmla="*/ 6 w 124"/>
              <a:gd name="T37" fmla="*/ 169 h 255"/>
              <a:gd name="T38" fmla="*/ 10 w 124"/>
              <a:gd name="T39" fmla="*/ 169 h 255"/>
              <a:gd name="T40" fmla="*/ 14 w 124"/>
              <a:gd name="T41" fmla="*/ 154 h 255"/>
              <a:gd name="T42" fmla="*/ 10 w 124"/>
              <a:gd name="T43" fmla="*/ 138 h 255"/>
              <a:gd name="T44" fmla="*/ 21 w 124"/>
              <a:gd name="T45" fmla="*/ 134 h 255"/>
              <a:gd name="T46" fmla="*/ 18 w 124"/>
              <a:gd name="T47" fmla="*/ 112 h 255"/>
              <a:gd name="T48" fmla="*/ 6 w 124"/>
              <a:gd name="T49" fmla="*/ 93 h 255"/>
              <a:gd name="T50" fmla="*/ 10 w 124"/>
              <a:gd name="T51" fmla="*/ 71 h 255"/>
              <a:gd name="T52" fmla="*/ 7 w 124"/>
              <a:gd name="T53" fmla="*/ 59 h 255"/>
              <a:gd name="T54" fmla="*/ 30 w 124"/>
              <a:gd name="T55" fmla="*/ 60 h 255"/>
              <a:gd name="T56" fmla="*/ 40 w 124"/>
              <a:gd name="T57" fmla="*/ 60 h 255"/>
              <a:gd name="T58" fmla="*/ 42 w 124"/>
              <a:gd name="T59" fmla="*/ 60 h 255"/>
              <a:gd name="T60" fmla="*/ 45 w 124"/>
              <a:gd name="T61" fmla="*/ 52 h 255"/>
              <a:gd name="T62" fmla="*/ 40 w 124"/>
              <a:gd name="T63" fmla="*/ 18 h 255"/>
              <a:gd name="T64" fmla="*/ 44 w 124"/>
              <a:gd name="T65" fmla="*/ 6 h 255"/>
              <a:gd name="T66" fmla="*/ 49 w 124"/>
              <a:gd name="T67" fmla="*/ 12 h 255"/>
              <a:gd name="T68" fmla="*/ 60 w 124"/>
              <a:gd name="T69" fmla="*/ 6 h 255"/>
              <a:gd name="T70" fmla="*/ 71 w 124"/>
              <a:gd name="T71" fmla="*/ 7 h 255"/>
              <a:gd name="T72" fmla="*/ 79 w 124"/>
              <a:gd name="T73" fmla="*/ 6 h 255"/>
              <a:gd name="T74" fmla="*/ 85 w 124"/>
              <a:gd name="T75" fmla="*/ 7 h 255"/>
              <a:gd name="T76" fmla="*/ 87 w 124"/>
              <a:gd name="T77" fmla="*/ 3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24" h="255">
                <a:moveTo>
                  <a:pt x="89" y="0"/>
                </a:moveTo>
                <a:lnTo>
                  <a:pt x="100" y="7"/>
                </a:lnTo>
                <a:lnTo>
                  <a:pt x="101" y="27"/>
                </a:lnTo>
                <a:lnTo>
                  <a:pt x="96" y="45"/>
                </a:lnTo>
                <a:lnTo>
                  <a:pt x="94" y="49"/>
                </a:lnTo>
                <a:lnTo>
                  <a:pt x="103" y="59"/>
                </a:lnTo>
                <a:lnTo>
                  <a:pt x="111" y="66"/>
                </a:lnTo>
                <a:lnTo>
                  <a:pt x="113" y="67"/>
                </a:lnTo>
                <a:lnTo>
                  <a:pt x="112" y="78"/>
                </a:lnTo>
                <a:lnTo>
                  <a:pt x="115" y="79"/>
                </a:lnTo>
                <a:lnTo>
                  <a:pt x="118" y="83"/>
                </a:lnTo>
                <a:lnTo>
                  <a:pt x="116" y="97"/>
                </a:lnTo>
                <a:lnTo>
                  <a:pt x="118" y="108"/>
                </a:lnTo>
                <a:lnTo>
                  <a:pt x="116" y="116"/>
                </a:lnTo>
                <a:lnTo>
                  <a:pt x="119" y="120"/>
                </a:lnTo>
                <a:lnTo>
                  <a:pt x="124" y="136"/>
                </a:lnTo>
                <a:lnTo>
                  <a:pt x="123" y="153"/>
                </a:lnTo>
                <a:lnTo>
                  <a:pt x="119" y="158"/>
                </a:lnTo>
                <a:lnTo>
                  <a:pt x="124" y="176"/>
                </a:lnTo>
                <a:lnTo>
                  <a:pt x="116" y="199"/>
                </a:lnTo>
                <a:lnTo>
                  <a:pt x="108" y="251"/>
                </a:lnTo>
                <a:lnTo>
                  <a:pt x="105" y="250"/>
                </a:lnTo>
                <a:lnTo>
                  <a:pt x="77" y="246"/>
                </a:lnTo>
                <a:lnTo>
                  <a:pt x="75" y="246"/>
                </a:lnTo>
                <a:lnTo>
                  <a:pt x="67" y="244"/>
                </a:lnTo>
                <a:lnTo>
                  <a:pt x="47" y="247"/>
                </a:lnTo>
                <a:lnTo>
                  <a:pt x="36" y="250"/>
                </a:lnTo>
                <a:lnTo>
                  <a:pt x="27" y="254"/>
                </a:lnTo>
                <a:lnTo>
                  <a:pt x="25" y="254"/>
                </a:lnTo>
                <a:lnTo>
                  <a:pt x="22" y="255"/>
                </a:lnTo>
                <a:lnTo>
                  <a:pt x="2" y="206"/>
                </a:lnTo>
                <a:lnTo>
                  <a:pt x="2" y="199"/>
                </a:lnTo>
                <a:lnTo>
                  <a:pt x="2" y="196"/>
                </a:lnTo>
                <a:lnTo>
                  <a:pt x="0" y="176"/>
                </a:lnTo>
                <a:lnTo>
                  <a:pt x="2" y="175"/>
                </a:lnTo>
                <a:lnTo>
                  <a:pt x="3" y="171"/>
                </a:lnTo>
                <a:lnTo>
                  <a:pt x="8" y="180"/>
                </a:lnTo>
                <a:lnTo>
                  <a:pt x="6" y="169"/>
                </a:lnTo>
                <a:lnTo>
                  <a:pt x="7" y="169"/>
                </a:lnTo>
                <a:lnTo>
                  <a:pt x="10" y="169"/>
                </a:lnTo>
                <a:lnTo>
                  <a:pt x="12" y="160"/>
                </a:lnTo>
                <a:lnTo>
                  <a:pt x="14" y="154"/>
                </a:lnTo>
                <a:lnTo>
                  <a:pt x="10" y="145"/>
                </a:lnTo>
                <a:lnTo>
                  <a:pt x="10" y="138"/>
                </a:lnTo>
                <a:lnTo>
                  <a:pt x="14" y="136"/>
                </a:lnTo>
                <a:lnTo>
                  <a:pt x="21" y="134"/>
                </a:lnTo>
                <a:lnTo>
                  <a:pt x="18" y="128"/>
                </a:lnTo>
                <a:lnTo>
                  <a:pt x="18" y="112"/>
                </a:lnTo>
                <a:lnTo>
                  <a:pt x="10" y="102"/>
                </a:lnTo>
                <a:lnTo>
                  <a:pt x="6" y="93"/>
                </a:lnTo>
                <a:lnTo>
                  <a:pt x="8" y="87"/>
                </a:lnTo>
                <a:lnTo>
                  <a:pt x="10" y="71"/>
                </a:lnTo>
                <a:lnTo>
                  <a:pt x="8" y="66"/>
                </a:lnTo>
                <a:lnTo>
                  <a:pt x="7" y="59"/>
                </a:lnTo>
                <a:lnTo>
                  <a:pt x="15" y="56"/>
                </a:lnTo>
                <a:lnTo>
                  <a:pt x="30" y="60"/>
                </a:lnTo>
                <a:lnTo>
                  <a:pt x="34" y="57"/>
                </a:lnTo>
                <a:lnTo>
                  <a:pt x="40" y="60"/>
                </a:lnTo>
                <a:lnTo>
                  <a:pt x="41" y="61"/>
                </a:lnTo>
                <a:lnTo>
                  <a:pt x="42" y="60"/>
                </a:lnTo>
                <a:lnTo>
                  <a:pt x="49" y="57"/>
                </a:lnTo>
                <a:lnTo>
                  <a:pt x="45" y="52"/>
                </a:lnTo>
                <a:lnTo>
                  <a:pt x="32" y="27"/>
                </a:lnTo>
                <a:lnTo>
                  <a:pt x="40" y="18"/>
                </a:lnTo>
                <a:lnTo>
                  <a:pt x="42" y="11"/>
                </a:lnTo>
                <a:lnTo>
                  <a:pt x="44" y="6"/>
                </a:lnTo>
                <a:lnTo>
                  <a:pt x="45" y="6"/>
                </a:lnTo>
                <a:lnTo>
                  <a:pt x="49" y="12"/>
                </a:lnTo>
                <a:lnTo>
                  <a:pt x="56" y="12"/>
                </a:lnTo>
                <a:lnTo>
                  <a:pt x="60" y="6"/>
                </a:lnTo>
                <a:lnTo>
                  <a:pt x="66" y="6"/>
                </a:lnTo>
                <a:lnTo>
                  <a:pt x="71" y="7"/>
                </a:lnTo>
                <a:lnTo>
                  <a:pt x="74" y="7"/>
                </a:lnTo>
                <a:lnTo>
                  <a:pt x="79" y="6"/>
                </a:lnTo>
                <a:lnTo>
                  <a:pt x="82" y="7"/>
                </a:lnTo>
                <a:lnTo>
                  <a:pt x="85" y="7"/>
                </a:lnTo>
                <a:lnTo>
                  <a:pt x="86" y="4"/>
                </a:lnTo>
                <a:lnTo>
                  <a:pt x="87" y="3"/>
                </a:lnTo>
                <a:lnTo>
                  <a:pt x="89" y="0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" name="Freeform 12">
            <a:extLst>
              <a:ext uri="{FF2B5EF4-FFF2-40B4-BE49-F238E27FC236}">
                <a16:creationId xmlns:a16="http://schemas.microsoft.com/office/drawing/2014/main" id="{C7AE5B85-CE34-E0AF-830C-0718B7CD6353}"/>
              </a:ext>
            </a:extLst>
          </p:cNvPr>
          <p:cNvSpPr>
            <a:spLocks/>
          </p:cNvSpPr>
          <p:nvPr/>
        </p:nvSpPr>
        <p:spPr bwMode="auto">
          <a:xfrm>
            <a:off x="4378326" y="5334001"/>
            <a:ext cx="576263" cy="692150"/>
          </a:xfrm>
          <a:custGeom>
            <a:avLst/>
            <a:gdLst>
              <a:gd name="T0" fmla="*/ 154 w 363"/>
              <a:gd name="T1" fmla="*/ 0 h 436"/>
              <a:gd name="T2" fmla="*/ 257 w 363"/>
              <a:gd name="T3" fmla="*/ 33 h 436"/>
              <a:gd name="T4" fmla="*/ 259 w 363"/>
              <a:gd name="T5" fmla="*/ 60 h 436"/>
              <a:gd name="T6" fmla="*/ 280 w 363"/>
              <a:gd name="T7" fmla="*/ 78 h 436"/>
              <a:gd name="T8" fmla="*/ 281 w 363"/>
              <a:gd name="T9" fmla="*/ 91 h 436"/>
              <a:gd name="T10" fmla="*/ 304 w 363"/>
              <a:gd name="T11" fmla="*/ 123 h 436"/>
              <a:gd name="T12" fmla="*/ 298 w 363"/>
              <a:gd name="T13" fmla="*/ 146 h 436"/>
              <a:gd name="T14" fmla="*/ 311 w 363"/>
              <a:gd name="T15" fmla="*/ 169 h 436"/>
              <a:gd name="T16" fmla="*/ 311 w 363"/>
              <a:gd name="T17" fmla="*/ 202 h 436"/>
              <a:gd name="T18" fmla="*/ 330 w 363"/>
              <a:gd name="T19" fmla="*/ 220 h 436"/>
              <a:gd name="T20" fmla="*/ 351 w 363"/>
              <a:gd name="T21" fmla="*/ 225 h 436"/>
              <a:gd name="T22" fmla="*/ 351 w 363"/>
              <a:gd name="T23" fmla="*/ 256 h 436"/>
              <a:gd name="T24" fmla="*/ 362 w 363"/>
              <a:gd name="T25" fmla="*/ 288 h 436"/>
              <a:gd name="T26" fmla="*/ 351 w 363"/>
              <a:gd name="T27" fmla="*/ 299 h 436"/>
              <a:gd name="T28" fmla="*/ 351 w 363"/>
              <a:gd name="T29" fmla="*/ 323 h 436"/>
              <a:gd name="T30" fmla="*/ 349 w 363"/>
              <a:gd name="T31" fmla="*/ 334 h 436"/>
              <a:gd name="T32" fmla="*/ 341 w 363"/>
              <a:gd name="T33" fmla="*/ 330 h 436"/>
              <a:gd name="T34" fmla="*/ 343 w 363"/>
              <a:gd name="T35" fmla="*/ 360 h 436"/>
              <a:gd name="T36" fmla="*/ 337 w 363"/>
              <a:gd name="T37" fmla="*/ 421 h 436"/>
              <a:gd name="T38" fmla="*/ 280 w 363"/>
              <a:gd name="T39" fmla="*/ 389 h 436"/>
              <a:gd name="T40" fmla="*/ 269 w 363"/>
              <a:gd name="T41" fmla="*/ 382 h 436"/>
              <a:gd name="T42" fmla="*/ 255 w 363"/>
              <a:gd name="T43" fmla="*/ 359 h 436"/>
              <a:gd name="T44" fmla="*/ 239 w 363"/>
              <a:gd name="T45" fmla="*/ 342 h 436"/>
              <a:gd name="T46" fmla="*/ 201 w 363"/>
              <a:gd name="T47" fmla="*/ 337 h 436"/>
              <a:gd name="T48" fmla="*/ 203 w 363"/>
              <a:gd name="T49" fmla="*/ 363 h 436"/>
              <a:gd name="T50" fmla="*/ 176 w 363"/>
              <a:gd name="T51" fmla="*/ 337 h 436"/>
              <a:gd name="T52" fmla="*/ 161 w 363"/>
              <a:gd name="T53" fmla="*/ 348 h 436"/>
              <a:gd name="T54" fmla="*/ 123 w 363"/>
              <a:gd name="T55" fmla="*/ 319 h 436"/>
              <a:gd name="T56" fmla="*/ 117 w 363"/>
              <a:gd name="T57" fmla="*/ 323 h 436"/>
              <a:gd name="T58" fmla="*/ 94 w 363"/>
              <a:gd name="T59" fmla="*/ 319 h 436"/>
              <a:gd name="T60" fmla="*/ 68 w 363"/>
              <a:gd name="T61" fmla="*/ 265 h 436"/>
              <a:gd name="T62" fmla="*/ 76 w 363"/>
              <a:gd name="T63" fmla="*/ 250 h 436"/>
              <a:gd name="T64" fmla="*/ 68 w 363"/>
              <a:gd name="T65" fmla="*/ 221 h 436"/>
              <a:gd name="T66" fmla="*/ 56 w 363"/>
              <a:gd name="T67" fmla="*/ 215 h 436"/>
              <a:gd name="T68" fmla="*/ 55 w 363"/>
              <a:gd name="T69" fmla="*/ 206 h 436"/>
              <a:gd name="T70" fmla="*/ 53 w 363"/>
              <a:gd name="T71" fmla="*/ 190 h 436"/>
              <a:gd name="T72" fmla="*/ 51 w 363"/>
              <a:gd name="T73" fmla="*/ 157 h 436"/>
              <a:gd name="T74" fmla="*/ 45 w 363"/>
              <a:gd name="T75" fmla="*/ 134 h 436"/>
              <a:gd name="T76" fmla="*/ 41 w 363"/>
              <a:gd name="T77" fmla="*/ 128 h 436"/>
              <a:gd name="T78" fmla="*/ 36 w 363"/>
              <a:gd name="T79" fmla="*/ 135 h 436"/>
              <a:gd name="T80" fmla="*/ 14 w 363"/>
              <a:gd name="T81" fmla="*/ 121 h 436"/>
              <a:gd name="T82" fmla="*/ 11 w 363"/>
              <a:gd name="T83" fmla="*/ 80 h 436"/>
              <a:gd name="T84" fmla="*/ 12 w 363"/>
              <a:gd name="T85" fmla="*/ 64 h 436"/>
              <a:gd name="T86" fmla="*/ 45 w 363"/>
              <a:gd name="T87" fmla="*/ 38 h 436"/>
              <a:gd name="T88" fmla="*/ 85 w 363"/>
              <a:gd name="T89" fmla="*/ 8 h 436"/>
              <a:gd name="T90" fmla="*/ 142 w 363"/>
              <a:gd name="T91" fmla="*/ 1 h 4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363" h="436">
                <a:moveTo>
                  <a:pt x="147" y="0"/>
                </a:moveTo>
                <a:lnTo>
                  <a:pt x="157" y="4"/>
                </a:lnTo>
                <a:lnTo>
                  <a:pt x="154" y="0"/>
                </a:lnTo>
                <a:lnTo>
                  <a:pt x="197" y="10"/>
                </a:lnTo>
                <a:lnTo>
                  <a:pt x="228" y="8"/>
                </a:lnTo>
                <a:lnTo>
                  <a:pt x="257" y="33"/>
                </a:lnTo>
                <a:lnTo>
                  <a:pt x="258" y="38"/>
                </a:lnTo>
                <a:lnTo>
                  <a:pt x="258" y="49"/>
                </a:lnTo>
                <a:lnTo>
                  <a:pt x="259" y="60"/>
                </a:lnTo>
                <a:lnTo>
                  <a:pt x="258" y="64"/>
                </a:lnTo>
                <a:lnTo>
                  <a:pt x="262" y="64"/>
                </a:lnTo>
                <a:lnTo>
                  <a:pt x="280" y="78"/>
                </a:lnTo>
                <a:lnTo>
                  <a:pt x="281" y="82"/>
                </a:lnTo>
                <a:lnTo>
                  <a:pt x="281" y="86"/>
                </a:lnTo>
                <a:lnTo>
                  <a:pt x="281" y="91"/>
                </a:lnTo>
                <a:lnTo>
                  <a:pt x="281" y="94"/>
                </a:lnTo>
                <a:lnTo>
                  <a:pt x="281" y="108"/>
                </a:lnTo>
                <a:lnTo>
                  <a:pt x="304" y="123"/>
                </a:lnTo>
                <a:lnTo>
                  <a:pt x="302" y="132"/>
                </a:lnTo>
                <a:lnTo>
                  <a:pt x="300" y="135"/>
                </a:lnTo>
                <a:lnTo>
                  <a:pt x="298" y="146"/>
                </a:lnTo>
                <a:lnTo>
                  <a:pt x="307" y="149"/>
                </a:lnTo>
                <a:lnTo>
                  <a:pt x="310" y="165"/>
                </a:lnTo>
                <a:lnTo>
                  <a:pt x="311" y="169"/>
                </a:lnTo>
                <a:lnTo>
                  <a:pt x="313" y="183"/>
                </a:lnTo>
                <a:lnTo>
                  <a:pt x="318" y="188"/>
                </a:lnTo>
                <a:lnTo>
                  <a:pt x="311" y="202"/>
                </a:lnTo>
                <a:lnTo>
                  <a:pt x="314" y="202"/>
                </a:lnTo>
                <a:lnTo>
                  <a:pt x="322" y="202"/>
                </a:lnTo>
                <a:lnTo>
                  <a:pt x="330" y="220"/>
                </a:lnTo>
                <a:lnTo>
                  <a:pt x="334" y="225"/>
                </a:lnTo>
                <a:lnTo>
                  <a:pt x="343" y="225"/>
                </a:lnTo>
                <a:lnTo>
                  <a:pt x="351" y="225"/>
                </a:lnTo>
                <a:lnTo>
                  <a:pt x="349" y="241"/>
                </a:lnTo>
                <a:lnTo>
                  <a:pt x="347" y="247"/>
                </a:lnTo>
                <a:lnTo>
                  <a:pt x="351" y="256"/>
                </a:lnTo>
                <a:lnTo>
                  <a:pt x="359" y="266"/>
                </a:lnTo>
                <a:lnTo>
                  <a:pt x="359" y="282"/>
                </a:lnTo>
                <a:lnTo>
                  <a:pt x="362" y="288"/>
                </a:lnTo>
                <a:lnTo>
                  <a:pt x="355" y="290"/>
                </a:lnTo>
                <a:lnTo>
                  <a:pt x="351" y="292"/>
                </a:lnTo>
                <a:lnTo>
                  <a:pt x="351" y="299"/>
                </a:lnTo>
                <a:lnTo>
                  <a:pt x="355" y="308"/>
                </a:lnTo>
                <a:lnTo>
                  <a:pt x="353" y="314"/>
                </a:lnTo>
                <a:lnTo>
                  <a:pt x="351" y="323"/>
                </a:lnTo>
                <a:lnTo>
                  <a:pt x="348" y="323"/>
                </a:lnTo>
                <a:lnTo>
                  <a:pt x="347" y="323"/>
                </a:lnTo>
                <a:lnTo>
                  <a:pt x="349" y="334"/>
                </a:lnTo>
                <a:lnTo>
                  <a:pt x="344" y="325"/>
                </a:lnTo>
                <a:lnTo>
                  <a:pt x="343" y="329"/>
                </a:lnTo>
                <a:lnTo>
                  <a:pt x="341" y="330"/>
                </a:lnTo>
                <a:lnTo>
                  <a:pt x="343" y="350"/>
                </a:lnTo>
                <a:lnTo>
                  <a:pt x="343" y="353"/>
                </a:lnTo>
                <a:lnTo>
                  <a:pt x="343" y="360"/>
                </a:lnTo>
                <a:lnTo>
                  <a:pt x="363" y="409"/>
                </a:lnTo>
                <a:lnTo>
                  <a:pt x="343" y="419"/>
                </a:lnTo>
                <a:lnTo>
                  <a:pt x="337" y="421"/>
                </a:lnTo>
                <a:lnTo>
                  <a:pt x="318" y="436"/>
                </a:lnTo>
                <a:lnTo>
                  <a:pt x="285" y="395"/>
                </a:lnTo>
                <a:lnTo>
                  <a:pt x="280" y="389"/>
                </a:lnTo>
                <a:lnTo>
                  <a:pt x="277" y="386"/>
                </a:lnTo>
                <a:lnTo>
                  <a:pt x="273" y="389"/>
                </a:lnTo>
                <a:lnTo>
                  <a:pt x="269" y="382"/>
                </a:lnTo>
                <a:lnTo>
                  <a:pt x="258" y="379"/>
                </a:lnTo>
                <a:lnTo>
                  <a:pt x="258" y="372"/>
                </a:lnTo>
                <a:lnTo>
                  <a:pt x="255" y="359"/>
                </a:lnTo>
                <a:lnTo>
                  <a:pt x="255" y="356"/>
                </a:lnTo>
                <a:lnTo>
                  <a:pt x="247" y="349"/>
                </a:lnTo>
                <a:lnTo>
                  <a:pt x="239" y="342"/>
                </a:lnTo>
                <a:lnTo>
                  <a:pt x="235" y="326"/>
                </a:lnTo>
                <a:lnTo>
                  <a:pt x="214" y="325"/>
                </a:lnTo>
                <a:lnTo>
                  <a:pt x="201" y="337"/>
                </a:lnTo>
                <a:lnTo>
                  <a:pt x="212" y="345"/>
                </a:lnTo>
                <a:lnTo>
                  <a:pt x="205" y="357"/>
                </a:lnTo>
                <a:lnTo>
                  <a:pt x="203" y="363"/>
                </a:lnTo>
                <a:lnTo>
                  <a:pt x="197" y="365"/>
                </a:lnTo>
                <a:lnTo>
                  <a:pt x="184" y="355"/>
                </a:lnTo>
                <a:lnTo>
                  <a:pt x="176" y="337"/>
                </a:lnTo>
                <a:lnTo>
                  <a:pt x="172" y="341"/>
                </a:lnTo>
                <a:lnTo>
                  <a:pt x="169" y="342"/>
                </a:lnTo>
                <a:lnTo>
                  <a:pt x="161" y="348"/>
                </a:lnTo>
                <a:lnTo>
                  <a:pt x="139" y="334"/>
                </a:lnTo>
                <a:lnTo>
                  <a:pt x="130" y="325"/>
                </a:lnTo>
                <a:lnTo>
                  <a:pt x="123" y="319"/>
                </a:lnTo>
                <a:lnTo>
                  <a:pt x="113" y="320"/>
                </a:lnTo>
                <a:lnTo>
                  <a:pt x="111" y="320"/>
                </a:lnTo>
                <a:lnTo>
                  <a:pt x="117" y="323"/>
                </a:lnTo>
                <a:lnTo>
                  <a:pt x="111" y="326"/>
                </a:lnTo>
                <a:lnTo>
                  <a:pt x="100" y="320"/>
                </a:lnTo>
                <a:lnTo>
                  <a:pt x="94" y="319"/>
                </a:lnTo>
                <a:lnTo>
                  <a:pt x="85" y="299"/>
                </a:lnTo>
                <a:lnTo>
                  <a:pt x="78" y="282"/>
                </a:lnTo>
                <a:lnTo>
                  <a:pt x="68" y="265"/>
                </a:lnTo>
                <a:lnTo>
                  <a:pt x="68" y="263"/>
                </a:lnTo>
                <a:lnTo>
                  <a:pt x="71" y="254"/>
                </a:lnTo>
                <a:lnTo>
                  <a:pt x="76" y="250"/>
                </a:lnTo>
                <a:lnTo>
                  <a:pt x="71" y="240"/>
                </a:lnTo>
                <a:lnTo>
                  <a:pt x="70" y="239"/>
                </a:lnTo>
                <a:lnTo>
                  <a:pt x="68" y="221"/>
                </a:lnTo>
                <a:lnTo>
                  <a:pt x="61" y="220"/>
                </a:lnTo>
                <a:lnTo>
                  <a:pt x="56" y="217"/>
                </a:lnTo>
                <a:lnTo>
                  <a:pt x="56" y="215"/>
                </a:lnTo>
                <a:lnTo>
                  <a:pt x="56" y="214"/>
                </a:lnTo>
                <a:lnTo>
                  <a:pt x="56" y="211"/>
                </a:lnTo>
                <a:lnTo>
                  <a:pt x="55" y="206"/>
                </a:lnTo>
                <a:lnTo>
                  <a:pt x="49" y="199"/>
                </a:lnTo>
                <a:lnTo>
                  <a:pt x="55" y="191"/>
                </a:lnTo>
                <a:lnTo>
                  <a:pt x="53" y="190"/>
                </a:lnTo>
                <a:lnTo>
                  <a:pt x="61" y="184"/>
                </a:lnTo>
                <a:lnTo>
                  <a:pt x="52" y="165"/>
                </a:lnTo>
                <a:lnTo>
                  <a:pt x="51" y="157"/>
                </a:lnTo>
                <a:lnTo>
                  <a:pt x="56" y="150"/>
                </a:lnTo>
                <a:lnTo>
                  <a:pt x="48" y="138"/>
                </a:lnTo>
                <a:lnTo>
                  <a:pt x="45" y="134"/>
                </a:lnTo>
                <a:lnTo>
                  <a:pt x="44" y="132"/>
                </a:lnTo>
                <a:lnTo>
                  <a:pt x="44" y="130"/>
                </a:lnTo>
                <a:lnTo>
                  <a:pt x="41" y="128"/>
                </a:lnTo>
                <a:lnTo>
                  <a:pt x="38" y="128"/>
                </a:lnTo>
                <a:lnTo>
                  <a:pt x="38" y="130"/>
                </a:lnTo>
                <a:lnTo>
                  <a:pt x="36" y="135"/>
                </a:lnTo>
                <a:lnTo>
                  <a:pt x="33" y="134"/>
                </a:lnTo>
                <a:lnTo>
                  <a:pt x="29" y="131"/>
                </a:lnTo>
                <a:lnTo>
                  <a:pt x="14" y="121"/>
                </a:lnTo>
                <a:lnTo>
                  <a:pt x="0" y="113"/>
                </a:lnTo>
                <a:lnTo>
                  <a:pt x="1" y="91"/>
                </a:lnTo>
                <a:lnTo>
                  <a:pt x="11" y="80"/>
                </a:lnTo>
                <a:lnTo>
                  <a:pt x="11" y="76"/>
                </a:lnTo>
                <a:lnTo>
                  <a:pt x="11" y="65"/>
                </a:lnTo>
                <a:lnTo>
                  <a:pt x="12" y="64"/>
                </a:lnTo>
                <a:lnTo>
                  <a:pt x="25" y="45"/>
                </a:lnTo>
                <a:lnTo>
                  <a:pt x="30" y="41"/>
                </a:lnTo>
                <a:lnTo>
                  <a:pt x="45" y="38"/>
                </a:lnTo>
                <a:lnTo>
                  <a:pt x="53" y="33"/>
                </a:lnTo>
                <a:lnTo>
                  <a:pt x="63" y="14"/>
                </a:lnTo>
                <a:lnTo>
                  <a:pt x="85" y="8"/>
                </a:lnTo>
                <a:lnTo>
                  <a:pt x="107" y="18"/>
                </a:lnTo>
                <a:lnTo>
                  <a:pt x="112" y="15"/>
                </a:lnTo>
                <a:lnTo>
                  <a:pt x="142" y="1"/>
                </a:lnTo>
                <a:lnTo>
                  <a:pt x="147" y="0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" name="Freeform 13">
            <a:extLst>
              <a:ext uri="{FF2B5EF4-FFF2-40B4-BE49-F238E27FC236}">
                <a16:creationId xmlns:a16="http://schemas.microsoft.com/office/drawing/2014/main" id="{440061E9-8587-2B09-BF1F-F422F27474B5}"/>
              </a:ext>
            </a:extLst>
          </p:cNvPr>
          <p:cNvSpPr>
            <a:spLocks/>
          </p:cNvSpPr>
          <p:nvPr/>
        </p:nvSpPr>
        <p:spPr bwMode="auto">
          <a:xfrm>
            <a:off x="4295776" y="5526088"/>
            <a:ext cx="587375" cy="765175"/>
          </a:xfrm>
          <a:custGeom>
            <a:avLst/>
            <a:gdLst>
              <a:gd name="T0" fmla="*/ 90 w 370"/>
              <a:gd name="T1" fmla="*/ 9 h 482"/>
              <a:gd name="T2" fmla="*/ 96 w 370"/>
              <a:gd name="T3" fmla="*/ 9 h 482"/>
              <a:gd name="T4" fmla="*/ 100 w 370"/>
              <a:gd name="T5" fmla="*/ 17 h 482"/>
              <a:gd name="T6" fmla="*/ 104 w 370"/>
              <a:gd name="T7" fmla="*/ 44 h 482"/>
              <a:gd name="T8" fmla="*/ 107 w 370"/>
              <a:gd name="T9" fmla="*/ 70 h 482"/>
              <a:gd name="T10" fmla="*/ 108 w 370"/>
              <a:gd name="T11" fmla="*/ 90 h 482"/>
              <a:gd name="T12" fmla="*/ 108 w 370"/>
              <a:gd name="T13" fmla="*/ 96 h 482"/>
              <a:gd name="T14" fmla="*/ 122 w 370"/>
              <a:gd name="T15" fmla="*/ 118 h 482"/>
              <a:gd name="T16" fmla="*/ 123 w 370"/>
              <a:gd name="T17" fmla="*/ 133 h 482"/>
              <a:gd name="T18" fmla="*/ 130 w 370"/>
              <a:gd name="T19" fmla="*/ 161 h 482"/>
              <a:gd name="T20" fmla="*/ 152 w 370"/>
              <a:gd name="T21" fmla="*/ 199 h 482"/>
              <a:gd name="T22" fmla="*/ 163 w 370"/>
              <a:gd name="T23" fmla="*/ 199 h 482"/>
              <a:gd name="T24" fmla="*/ 182 w 370"/>
              <a:gd name="T25" fmla="*/ 204 h 482"/>
              <a:gd name="T26" fmla="*/ 221 w 370"/>
              <a:gd name="T27" fmla="*/ 221 h 482"/>
              <a:gd name="T28" fmla="*/ 236 w 370"/>
              <a:gd name="T29" fmla="*/ 234 h 482"/>
              <a:gd name="T30" fmla="*/ 257 w 370"/>
              <a:gd name="T31" fmla="*/ 236 h 482"/>
              <a:gd name="T32" fmla="*/ 266 w 370"/>
              <a:gd name="T33" fmla="*/ 204 h 482"/>
              <a:gd name="T34" fmla="*/ 299 w 370"/>
              <a:gd name="T35" fmla="*/ 228 h 482"/>
              <a:gd name="T36" fmla="*/ 310 w 370"/>
              <a:gd name="T37" fmla="*/ 251 h 482"/>
              <a:gd name="T38" fmla="*/ 325 w 370"/>
              <a:gd name="T39" fmla="*/ 268 h 482"/>
              <a:gd name="T40" fmla="*/ 337 w 370"/>
              <a:gd name="T41" fmla="*/ 274 h 482"/>
              <a:gd name="T42" fmla="*/ 325 w 370"/>
              <a:gd name="T43" fmla="*/ 360 h 482"/>
              <a:gd name="T44" fmla="*/ 280 w 370"/>
              <a:gd name="T45" fmla="*/ 401 h 482"/>
              <a:gd name="T46" fmla="*/ 246 w 370"/>
              <a:gd name="T47" fmla="*/ 431 h 482"/>
              <a:gd name="T48" fmla="*/ 212 w 370"/>
              <a:gd name="T49" fmla="*/ 459 h 482"/>
              <a:gd name="T50" fmla="*/ 174 w 370"/>
              <a:gd name="T51" fmla="*/ 482 h 482"/>
              <a:gd name="T52" fmla="*/ 156 w 370"/>
              <a:gd name="T53" fmla="*/ 420 h 482"/>
              <a:gd name="T54" fmla="*/ 149 w 370"/>
              <a:gd name="T55" fmla="*/ 411 h 482"/>
              <a:gd name="T56" fmla="*/ 156 w 370"/>
              <a:gd name="T57" fmla="*/ 390 h 482"/>
              <a:gd name="T58" fmla="*/ 152 w 370"/>
              <a:gd name="T59" fmla="*/ 381 h 482"/>
              <a:gd name="T60" fmla="*/ 137 w 370"/>
              <a:gd name="T61" fmla="*/ 379 h 482"/>
              <a:gd name="T62" fmla="*/ 139 w 370"/>
              <a:gd name="T63" fmla="*/ 366 h 482"/>
              <a:gd name="T64" fmla="*/ 128 w 370"/>
              <a:gd name="T65" fmla="*/ 371 h 482"/>
              <a:gd name="T66" fmla="*/ 113 w 370"/>
              <a:gd name="T67" fmla="*/ 347 h 482"/>
              <a:gd name="T68" fmla="*/ 107 w 370"/>
              <a:gd name="T69" fmla="*/ 340 h 482"/>
              <a:gd name="T70" fmla="*/ 108 w 370"/>
              <a:gd name="T71" fmla="*/ 330 h 482"/>
              <a:gd name="T72" fmla="*/ 93 w 370"/>
              <a:gd name="T73" fmla="*/ 333 h 482"/>
              <a:gd name="T74" fmla="*/ 71 w 370"/>
              <a:gd name="T75" fmla="*/ 322 h 482"/>
              <a:gd name="T76" fmla="*/ 71 w 370"/>
              <a:gd name="T77" fmla="*/ 309 h 482"/>
              <a:gd name="T78" fmla="*/ 79 w 370"/>
              <a:gd name="T79" fmla="*/ 300 h 482"/>
              <a:gd name="T80" fmla="*/ 81 w 370"/>
              <a:gd name="T81" fmla="*/ 268 h 482"/>
              <a:gd name="T82" fmla="*/ 96 w 370"/>
              <a:gd name="T83" fmla="*/ 258 h 482"/>
              <a:gd name="T84" fmla="*/ 98 w 370"/>
              <a:gd name="T85" fmla="*/ 244 h 482"/>
              <a:gd name="T86" fmla="*/ 81 w 370"/>
              <a:gd name="T87" fmla="*/ 219 h 482"/>
              <a:gd name="T88" fmla="*/ 60 w 370"/>
              <a:gd name="T89" fmla="*/ 220 h 482"/>
              <a:gd name="T90" fmla="*/ 14 w 370"/>
              <a:gd name="T91" fmla="*/ 223 h 482"/>
              <a:gd name="T92" fmla="*/ 21 w 370"/>
              <a:gd name="T93" fmla="*/ 206 h 482"/>
              <a:gd name="T94" fmla="*/ 37 w 370"/>
              <a:gd name="T95" fmla="*/ 193 h 482"/>
              <a:gd name="T96" fmla="*/ 40 w 370"/>
              <a:gd name="T97" fmla="*/ 174 h 482"/>
              <a:gd name="T98" fmla="*/ 41 w 370"/>
              <a:gd name="T99" fmla="*/ 141 h 482"/>
              <a:gd name="T100" fmla="*/ 21 w 370"/>
              <a:gd name="T101" fmla="*/ 124 h 482"/>
              <a:gd name="T102" fmla="*/ 2 w 370"/>
              <a:gd name="T103" fmla="*/ 99 h 482"/>
              <a:gd name="T104" fmla="*/ 19 w 370"/>
              <a:gd name="T105" fmla="*/ 69 h 482"/>
              <a:gd name="T106" fmla="*/ 23 w 370"/>
              <a:gd name="T107" fmla="*/ 56 h 482"/>
              <a:gd name="T108" fmla="*/ 34 w 370"/>
              <a:gd name="T109" fmla="*/ 17 h 482"/>
              <a:gd name="T110" fmla="*/ 66 w 370"/>
              <a:gd name="T111" fmla="*/ 0 h 4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370" h="482">
                <a:moveTo>
                  <a:pt x="85" y="13"/>
                </a:moveTo>
                <a:lnTo>
                  <a:pt x="88" y="14"/>
                </a:lnTo>
                <a:lnTo>
                  <a:pt x="90" y="9"/>
                </a:lnTo>
                <a:lnTo>
                  <a:pt x="90" y="7"/>
                </a:lnTo>
                <a:lnTo>
                  <a:pt x="93" y="7"/>
                </a:lnTo>
                <a:lnTo>
                  <a:pt x="96" y="9"/>
                </a:lnTo>
                <a:lnTo>
                  <a:pt x="96" y="11"/>
                </a:lnTo>
                <a:lnTo>
                  <a:pt x="97" y="13"/>
                </a:lnTo>
                <a:lnTo>
                  <a:pt x="100" y="17"/>
                </a:lnTo>
                <a:lnTo>
                  <a:pt x="108" y="29"/>
                </a:lnTo>
                <a:lnTo>
                  <a:pt x="103" y="36"/>
                </a:lnTo>
                <a:lnTo>
                  <a:pt x="104" y="44"/>
                </a:lnTo>
                <a:lnTo>
                  <a:pt x="113" y="63"/>
                </a:lnTo>
                <a:lnTo>
                  <a:pt x="105" y="69"/>
                </a:lnTo>
                <a:lnTo>
                  <a:pt x="107" y="70"/>
                </a:lnTo>
                <a:lnTo>
                  <a:pt x="101" y="78"/>
                </a:lnTo>
                <a:lnTo>
                  <a:pt x="107" y="85"/>
                </a:lnTo>
                <a:lnTo>
                  <a:pt x="108" y="90"/>
                </a:lnTo>
                <a:lnTo>
                  <a:pt x="108" y="93"/>
                </a:lnTo>
                <a:lnTo>
                  <a:pt x="108" y="94"/>
                </a:lnTo>
                <a:lnTo>
                  <a:pt x="108" y="96"/>
                </a:lnTo>
                <a:lnTo>
                  <a:pt x="113" y="99"/>
                </a:lnTo>
                <a:lnTo>
                  <a:pt x="120" y="100"/>
                </a:lnTo>
                <a:lnTo>
                  <a:pt x="122" y="118"/>
                </a:lnTo>
                <a:lnTo>
                  <a:pt x="123" y="119"/>
                </a:lnTo>
                <a:lnTo>
                  <a:pt x="128" y="129"/>
                </a:lnTo>
                <a:lnTo>
                  <a:pt x="123" y="133"/>
                </a:lnTo>
                <a:lnTo>
                  <a:pt x="120" y="142"/>
                </a:lnTo>
                <a:lnTo>
                  <a:pt x="120" y="144"/>
                </a:lnTo>
                <a:lnTo>
                  <a:pt x="130" y="161"/>
                </a:lnTo>
                <a:lnTo>
                  <a:pt x="137" y="178"/>
                </a:lnTo>
                <a:lnTo>
                  <a:pt x="146" y="198"/>
                </a:lnTo>
                <a:lnTo>
                  <a:pt x="152" y="199"/>
                </a:lnTo>
                <a:lnTo>
                  <a:pt x="163" y="205"/>
                </a:lnTo>
                <a:lnTo>
                  <a:pt x="169" y="202"/>
                </a:lnTo>
                <a:lnTo>
                  <a:pt x="163" y="199"/>
                </a:lnTo>
                <a:lnTo>
                  <a:pt x="165" y="199"/>
                </a:lnTo>
                <a:lnTo>
                  <a:pt x="175" y="198"/>
                </a:lnTo>
                <a:lnTo>
                  <a:pt x="182" y="204"/>
                </a:lnTo>
                <a:lnTo>
                  <a:pt x="191" y="213"/>
                </a:lnTo>
                <a:lnTo>
                  <a:pt x="213" y="227"/>
                </a:lnTo>
                <a:lnTo>
                  <a:pt x="221" y="221"/>
                </a:lnTo>
                <a:lnTo>
                  <a:pt x="224" y="220"/>
                </a:lnTo>
                <a:lnTo>
                  <a:pt x="228" y="216"/>
                </a:lnTo>
                <a:lnTo>
                  <a:pt x="236" y="234"/>
                </a:lnTo>
                <a:lnTo>
                  <a:pt x="249" y="244"/>
                </a:lnTo>
                <a:lnTo>
                  <a:pt x="255" y="242"/>
                </a:lnTo>
                <a:lnTo>
                  <a:pt x="257" y="236"/>
                </a:lnTo>
                <a:lnTo>
                  <a:pt x="264" y="224"/>
                </a:lnTo>
                <a:lnTo>
                  <a:pt x="253" y="216"/>
                </a:lnTo>
                <a:lnTo>
                  <a:pt x="266" y="204"/>
                </a:lnTo>
                <a:lnTo>
                  <a:pt x="287" y="205"/>
                </a:lnTo>
                <a:lnTo>
                  <a:pt x="291" y="221"/>
                </a:lnTo>
                <a:lnTo>
                  <a:pt x="299" y="228"/>
                </a:lnTo>
                <a:lnTo>
                  <a:pt x="307" y="235"/>
                </a:lnTo>
                <a:lnTo>
                  <a:pt x="307" y="238"/>
                </a:lnTo>
                <a:lnTo>
                  <a:pt x="310" y="251"/>
                </a:lnTo>
                <a:lnTo>
                  <a:pt x="310" y="258"/>
                </a:lnTo>
                <a:lnTo>
                  <a:pt x="321" y="261"/>
                </a:lnTo>
                <a:lnTo>
                  <a:pt x="325" y="268"/>
                </a:lnTo>
                <a:lnTo>
                  <a:pt x="329" y="265"/>
                </a:lnTo>
                <a:lnTo>
                  <a:pt x="332" y="268"/>
                </a:lnTo>
                <a:lnTo>
                  <a:pt x="337" y="274"/>
                </a:lnTo>
                <a:lnTo>
                  <a:pt x="370" y="315"/>
                </a:lnTo>
                <a:lnTo>
                  <a:pt x="351" y="334"/>
                </a:lnTo>
                <a:lnTo>
                  <a:pt x="325" y="360"/>
                </a:lnTo>
                <a:lnTo>
                  <a:pt x="324" y="362"/>
                </a:lnTo>
                <a:lnTo>
                  <a:pt x="315" y="369"/>
                </a:lnTo>
                <a:lnTo>
                  <a:pt x="280" y="401"/>
                </a:lnTo>
                <a:lnTo>
                  <a:pt x="261" y="420"/>
                </a:lnTo>
                <a:lnTo>
                  <a:pt x="254" y="426"/>
                </a:lnTo>
                <a:lnTo>
                  <a:pt x="246" y="431"/>
                </a:lnTo>
                <a:lnTo>
                  <a:pt x="232" y="442"/>
                </a:lnTo>
                <a:lnTo>
                  <a:pt x="220" y="452"/>
                </a:lnTo>
                <a:lnTo>
                  <a:pt x="212" y="459"/>
                </a:lnTo>
                <a:lnTo>
                  <a:pt x="199" y="467"/>
                </a:lnTo>
                <a:lnTo>
                  <a:pt x="187" y="476"/>
                </a:lnTo>
                <a:lnTo>
                  <a:pt x="174" y="482"/>
                </a:lnTo>
                <a:lnTo>
                  <a:pt x="156" y="431"/>
                </a:lnTo>
                <a:lnTo>
                  <a:pt x="152" y="429"/>
                </a:lnTo>
                <a:lnTo>
                  <a:pt x="156" y="420"/>
                </a:lnTo>
                <a:lnTo>
                  <a:pt x="152" y="419"/>
                </a:lnTo>
                <a:lnTo>
                  <a:pt x="150" y="418"/>
                </a:lnTo>
                <a:lnTo>
                  <a:pt x="149" y="411"/>
                </a:lnTo>
                <a:lnTo>
                  <a:pt x="153" y="404"/>
                </a:lnTo>
                <a:lnTo>
                  <a:pt x="160" y="393"/>
                </a:lnTo>
                <a:lnTo>
                  <a:pt x="156" y="390"/>
                </a:lnTo>
                <a:lnTo>
                  <a:pt x="153" y="389"/>
                </a:lnTo>
                <a:lnTo>
                  <a:pt x="156" y="384"/>
                </a:lnTo>
                <a:lnTo>
                  <a:pt x="152" y="381"/>
                </a:lnTo>
                <a:lnTo>
                  <a:pt x="148" y="385"/>
                </a:lnTo>
                <a:lnTo>
                  <a:pt x="146" y="381"/>
                </a:lnTo>
                <a:lnTo>
                  <a:pt x="137" y="379"/>
                </a:lnTo>
                <a:lnTo>
                  <a:pt x="143" y="374"/>
                </a:lnTo>
                <a:lnTo>
                  <a:pt x="139" y="371"/>
                </a:lnTo>
                <a:lnTo>
                  <a:pt x="139" y="366"/>
                </a:lnTo>
                <a:lnTo>
                  <a:pt x="141" y="356"/>
                </a:lnTo>
                <a:lnTo>
                  <a:pt x="130" y="364"/>
                </a:lnTo>
                <a:lnTo>
                  <a:pt x="128" y="371"/>
                </a:lnTo>
                <a:lnTo>
                  <a:pt x="120" y="362"/>
                </a:lnTo>
                <a:lnTo>
                  <a:pt x="123" y="352"/>
                </a:lnTo>
                <a:lnTo>
                  <a:pt x="113" y="347"/>
                </a:lnTo>
                <a:lnTo>
                  <a:pt x="108" y="343"/>
                </a:lnTo>
                <a:lnTo>
                  <a:pt x="105" y="341"/>
                </a:lnTo>
                <a:lnTo>
                  <a:pt x="107" y="340"/>
                </a:lnTo>
                <a:lnTo>
                  <a:pt x="111" y="334"/>
                </a:lnTo>
                <a:lnTo>
                  <a:pt x="109" y="330"/>
                </a:lnTo>
                <a:lnTo>
                  <a:pt x="108" y="330"/>
                </a:lnTo>
                <a:lnTo>
                  <a:pt x="107" y="330"/>
                </a:lnTo>
                <a:lnTo>
                  <a:pt x="96" y="328"/>
                </a:lnTo>
                <a:lnTo>
                  <a:pt x="93" y="333"/>
                </a:lnTo>
                <a:lnTo>
                  <a:pt x="85" y="328"/>
                </a:lnTo>
                <a:lnTo>
                  <a:pt x="77" y="330"/>
                </a:lnTo>
                <a:lnTo>
                  <a:pt x="71" y="322"/>
                </a:lnTo>
                <a:lnTo>
                  <a:pt x="71" y="314"/>
                </a:lnTo>
                <a:lnTo>
                  <a:pt x="71" y="310"/>
                </a:lnTo>
                <a:lnTo>
                  <a:pt x="71" y="309"/>
                </a:lnTo>
                <a:lnTo>
                  <a:pt x="73" y="304"/>
                </a:lnTo>
                <a:lnTo>
                  <a:pt x="78" y="303"/>
                </a:lnTo>
                <a:lnTo>
                  <a:pt x="79" y="300"/>
                </a:lnTo>
                <a:lnTo>
                  <a:pt x="88" y="292"/>
                </a:lnTo>
                <a:lnTo>
                  <a:pt x="78" y="283"/>
                </a:lnTo>
                <a:lnTo>
                  <a:pt x="81" y="268"/>
                </a:lnTo>
                <a:lnTo>
                  <a:pt x="85" y="268"/>
                </a:lnTo>
                <a:lnTo>
                  <a:pt x="92" y="269"/>
                </a:lnTo>
                <a:lnTo>
                  <a:pt x="96" y="258"/>
                </a:lnTo>
                <a:lnTo>
                  <a:pt x="96" y="255"/>
                </a:lnTo>
                <a:lnTo>
                  <a:pt x="100" y="246"/>
                </a:lnTo>
                <a:lnTo>
                  <a:pt x="98" y="244"/>
                </a:lnTo>
                <a:lnTo>
                  <a:pt x="90" y="221"/>
                </a:lnTo>
                <a:lnTo>
                  <a:pt x="82" y="219"/>
                </a:lnTo>
                <a:lnTo>
                  <a:pt x="81" y="219"/>
                </a:lnTo>
                <a:lnTo>
                  <a:pt x="74" y="219"/>
                </a:lnTo>
                <a:lnTo>
                  <a:pt x="71" y="213"/>
                </a:lnTo>
                <a:lnTo>
                  <a:pt x="60" y="220"/>
                </a:lnTo>
                <a:lnTo>
                  <a:pt x="33" y="220"/>
                </a:lnTo>
                <a:lnTo>
                  <a:pt x="33" y="225"/>
                </a:lnTo>
                <a:lnTo>
                  <a:pt x="14" y="223"/>
                </a:lnTo>
                <a:lnTo>
                  <a:pt x="22" y="214"/>
                </a:lnTo>
                <a:lnTo>
                  <a:pt x="25" y="212"/>
                </a:lnTo>
                <a:lnTo>
                  <a:pt x="21" y="206"/>
                </a:lnTo>
                <a:lnTo>
                  <a:pt x="23" y="206"/>
                </a:lnTo>
                <a:lnTo>
                  <a:pt x="32" y="205"/>
                </a:lnTo>
                <a:lnTo>
                  <a:pt x="37" y="193"/>
                </a:lnTo>
                <a:lnTo>
                  <a:pt x="30" y="178"/>
                </a:lnTo>
                <a:lnTo>
                  <a:pt x="38" y="176"/>
                </a:lnTo>
                <a:lnTo>
                  <a:pt x="40" y="174"/>
                </a:lnTo>
                <a:lnTo>
                  <a:pt x="37" y="165"/>
                </a:lnTo>
                <a:lnTo>
                  <a:pt x="41" y="146"/>
                </a:lnTo>
                <a:lnTo>
                  <a:pt x="41" y="141"/>
                </a:lnTo>
                <a:lnTo>
                  <a:pt x="48" y="139"/>
                </a:lnTo>
                <a:lnTo>
                  <a:pt x="44" y="135"/>
                </a:lnTo>
                <a:lnTo>
                  <a:pt x="21" y="124"/>
                </a:lnTo>
                <a:lnTo>
                  <a:pt x="13" y="126"/>
                </a:lnTo>
                <a:lnTo>
                  <a:pt x="0" y="122"/>
                </a:lnTo>
                <a:lnTo>
                  <a:pt x="2" y="99"/>
                </a:lnTo>
                <a:lnTo>
                  <a:pt x="8" y="75"/>
                </a:lnTo>
                <a:lnTo>
                  <a:pt x="13" y="69"/>
                </a:lnTo>
                <a:lnTo>
                  <a:pt x="19" y="69"/>
                </a:lnTo>
                <a:lnTo>
                  <a:pt x="14" y="63"/>
                </a:lnTo>
                <a:lnTo>
                  <a:pt x="13" y="60"/>
                </a:lnTo>
                <a:lnTo>
                  <a:pt x="23" y="56"/>
                </a:lnTo>
                <a:lnTo>
                  <a:pt x="34" y="48"/>
                </a:lnTo>
                <a:lnTo>
                  <a:pt x="28" y="39"/>
                </a:lnTo>
                <a:lnTo>
                  <a:pt x="34" y="17"/>
                </a:lnTo>
                <a:lnTo>
                  <a:pt x="40" y="21"/>
                </a:lnTo>
                <a:lnTo>
                  <a:pt x="49" y="6"/>
                </a:lnTo>
                <a:lnTo>
                  <a:pt x="66" y="0"/>
                </a:lnTo>
                <a:lnTo>
                  <a:pt x="81" y="10"/>
                </a:lnTo>
                <a:lnTo>
                  <a:pt x="85" y="13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" name="Freeform 14">
            <a:extLst>
              <a:ext uri="{FF2B5EF4-FFF2-40B4-BE49-F238E27FC236}">
                <a16:creationId xmlns:a16="http://schemas.microsoft.com/office/drawing/2014/main" id="{D1AC7E60-129B-C0FD-A92B-3AC239151740}"/>
              </a:ext>
            </a:extLst>
          </p:cNvPr>
          <p:cNvSpPr>
            <a:spLocks/>
          </p:cNvSpPr>
          <p:nvPr/>
        </p:nvSpPr>
        <p:spPr bwMode="auto">
          <a:xfrm>
            <a:off x="4084638" y="5722938"/>
            <a:ext cx="487363" cy="615950"/>
          </a:xfrm>
          <a:custGeom>
            <a:avLst/>
            <a:gdLst>
              <a:gd name="T0" fmla="*/ 166 w 307"/>
              <a:gd name="T1" fmla="*/ 96 h 388"/>
              <a:gd name="T2" fmla="*/ 207 w 307"/>
              <a:gd name="T3" fmla="*/ 95 h 388"/>
              <a:gd name="T4" fmla="*/ 223 w 307"/>
              <a:gd name="T5" fmla="*/ 97 h 388"/>
              <a:gd name="T6" fmla="*/ 229 w 307"/>
              <a:gd name="T7" fmla="*/ 131 h 388"/>
              <a:gd name="T8" fmla="*/ 218 w 307"/>
              <a:gd name="T9" fmla="*/ 144 h 388"/>
              <a:gd name="T10" fmla="*/ 221 w 307"/>
              <a:gd name="T11" fmla="*/ 168 h 388"/>
              <a:gd name="T12" fmla="*/ 206 w 307"/>
              <a:gd name="T13" fmla="*/ 180 h 388"/>
              <a:gd name="T14" fmla="*/ 204 w 307"/>
              <a:gd name="T15" fmla="*/ 190 h 388"/>
              <a:gd name="T16" fmla="*/ 218 w 307"/>
              <a:gd name="T17" fmla="*/ 204 h 388"/>
              <a:gd name="T18" fmla="*/ 240 w 307"/>
              <a:gd name="T19" fmla="*/ 206 h 388"/>
              <a:gd name="T20" fmla="*/ 244 w 307"/>
              <a:gd name="T21" fmla="*/ 210 h 388"/>
              <a:gd name="T22" fmla="*/ 241 w 307"/>
              <a:gd name="T23" fmla="*/ 219 h 388"/>
              <a:gd name="T24" fmla="*/ 253 w 307"/>
              <a:gd name="T25" fmla="*/ 238 h 388"/>
              <a:gd name="T26" fmla="*/ 274 w 307"/>
              <a:gd name="T27" fmla="*/ 232 h 388"/>
              <a:gd name="T28" fmla="*/ 276 w 307"/>
              <a:gd name="T29" fmla="*/ 250 h 388"/>
              <a:gd name="T30" fmla="*/ 281 w 307"/>
              <a:gd name="T31" fmla="*/ 261 h 388"/>
              <a:gd name="T32" fmla="*/ 286 w 307"/>
              <a:gd name="T33" fmla="*/ 265 h 388"/>
              <a:gd name="T34" fmla="*/ 286 w 307"/>
              <a:gd name="T35" fmla="*/ 280 h 388"/>
              <a:gd name="T36" fmla="*/ 285 w 307"/>
              <a:gd name="T37" fmla="*/ 295 h 388"/>
              <a:gd name="T38" fmla="*/ 289 w 307"/>
              <a:gd name="T39" fmla="*/ 307 h 388"/>
              <a:gd name="T40" fmla="*/ 266 w 307"/>
              <a:gd name="T41" fmla="*/ 371 h 388"/>
              <a:gd name="T42" fmla="*/ 229 w 307"/>
              <a:gd name="T43" fmla="*/ 382 h 388"/>
              <a:gd name="T44" fmla="*/ 192 w 307"/>
              <a:gd name="T45" fmla="*/ 388 h 388"/>
              <a:gd name="T46" fmla="*/ 133 w 307"/>
              <a:gd name="T47" fmla="*/ 380 h 388"/>
              <a:gd name="T48" fmla="*/ 79 w 307"/>
              <a:gd name="T49" fmla="*/ 358 h 388"/>
              <a:gd name="T50" fmla="*/ 40 w 307"/>
              <a:gd name="T51" fmla="*/ 337 h 388"/>
              <a:gd name="T52" fmla="*/ 1 w 307"/>
              <a:gd name="T53" fmla="*/ 295 h 388"/>
              <a:gd name="T54" fmla="*/ 39 w 307"/>
              <a:gd name="T55" fmla="*/ 231 h 388"/>
              <a:gd name="T56" fmla="*/ 50 w 307"/>
              <a:gd name="T57" fmla="*/ 227 h 388"/>
              <a:gd name="T58" fmla="*/ 65 w 307"/>
              <a:gd name="T59" fmla="*/ 221 h 388"/>
              <a:gd name="T60" fmla="*/ 75 w 307"/>
              <a:gd name="T61" fmla="*/ 197 h 388"/>
              <a:gd name="T62" fmla="*/ 80 w 307"/>
              <a:gd name="T63" fmla="*/ 189 h 388"/>
              <a:gd name="T64" fmla="*/ 80 w 307"/>
              <a:gd name="T65" fmla="*/ 160 h 388"/>
              <a:gd name="T66" fmla="*/ 83 w 307"/>
              <a:gd name="T67" fmla="*/ 144 h 388"/>
              <a:gd name="T68" fmla="*/ 73 w 307"/>
              <a:gd name="T69" fmla="*/ 141 h 388"/>
              <a:gd name="T70" fmla="*/ 64 w 307"/>
              <a:gd name="T71" fmla="*/ 140 h 388"/>
              <a:gd name="T72" fmla="*/ 87 w 307"/>
              <a:gd name="T73" fmla="*/ 125 h 388"/>
              <a:gd name="T74" fmla="*/ 91 w 307"/>
              <a:gd name="T75" fmla="*/ 77 h 388"/>
              <a:gd name="T76" fmla="*/ 96 w 307"/>
              <a:gd name="T77" fmla="*/ 60 h 388"/>
              <a:gd name="T78" fmla="*/ 137 w 307"/>
              <a:gd name="T79" fmla="*/ 11 h 388"/>
              <a:gd name="T80" fmla="*/ 177 w 307"/>
              <a:gd name="T81" fmla="*/ 11 h 388"/>
              <a:gd name="T82" fmla="*/ 174 w 307"/>
              <a:gd name="T83" fmla="*/ 22 h 388"/>
              <a:gd name="T84" fmla="*/ 171 w 307"/>
              <a:gd name="T85" fmla="*/ 52 h 388"/>
              <a:gd name="T86" fmla="*/ 165 w 307"/>
              <a:gd name="T87" fmla="*/ 81 h 388"/>
              <a:gd name="T88" fmla="*/ 158 w 307"/>
              <a:gd name="T89" fmla="*/ 88 h 3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307" h="388">
                <a:moveTo>
                  <a:pt x="147" y="99"/>
                </a:moveTo>
                <a:lnTo>
                  <a:pt x="166" y="101"/>
                </a:lnTo>
                <a:lnTo>
                  <a:pt x="166" y="96"/>
                </a:lnTo>
                <a:lnTo>
                  <a:pt x="193" y="96"/>
                </a:lnTo>
                <a:lnTo>
                  <a:pt x="204" y="89"/>
                </a:lnTo>
                <a:lnTo>
                  <a:pt x="207" y="95"/>
                </a:lnTo>
                <a:lnTo>
                  <a:pt x="214" y="95"/>
                </a:lnTo>
                <a:lnTo>
                  <a:pt x="215" y="95"/>
                </a:lnTo>
                <a:lnTo>
                  <a:pt x="223" y="97"/>
                </a:lnTo>
                <a:lnTo>
                  <a:pt x="231" y="120"/>
                </a:lnTo>
                <a:lnTo>
                  <a:pt x="233" y="122"/>
                </a:lnTo>
                <a:lnTo>
                  <a:pt x="229" y="131"/>
                </a:lnTo>
                <a:lnTo>
                  <a:pt x="229" y="134"/>
                </a:lnTo>
                <a:lnTo>
                  <a:pt x="225" y="145"/>
                </a:lnTo>
                <a:lnTo>
                  <a:pt x="218" y="144"/>
                </a:lnTo>
                <a:lnTo>
                  <a:pt x="214" y="144"/>
                </a:lnTo>
                <a:lnTo>
                  <a:pt x="211" y="159"/>
                </a:lnTo>
                <a:lnTo>
                  <a:pt x="221" y="168"/>
                </a:lnTo>
                <a:lnTo>
                  <a:pt x="212" y="176"/>
                </a:lnTo>
                <a:lnTo>
                  <a:pt x="211" y="179"/>
                </a:lnTo>
                <a:lnTo>
                  <a:pt x="206" y="180"/>
                </a:lnTo>
                <a:lnTo>
                  <a:pt x="204" y="185"/>
                </a:lnTo>
                <a:lnTo>
                  <a:pt x="204" y="186"/>
                </a:lnTo>
                <a:lnTo>
                  <a:pt x="204" y="190"/>
                </a:lnTo>
                <a:lnTo>
                  <a:pt x="204" y="198"/>
                </a:lnTo>
                <a:lnTo>
                  <a:pt x="210" y="206"/>
                </a:lnTo>
                <a:lnTo>
                  <a:pt x="218" y="204"/>
                </a:lnTo>
                <a:lnTo>
                  <a:pt x="226" y="209"/>
                </a:lnTo>
                <a:lnTo>
                  <a:pt x="229" y="204"/>
                </a:lnTo>
                <a:lnTo>
                  <a:pt x="240" y="206"/>
                </a:lnTo>
                <a:lnTo>
                  <a:pt x="241" y="206"/>
                </a:lnTo>
                <a:lnTo>
                  <a:pt x="242" y="206"/>
                </a:lnTo>
                <a:lnTo>
                  <a:pt x="244" y="210"/>
                </a:lnTo>
                <a:lnTo>
                  <a:pt x="240" y="216"/>
                </a:lnTo>
                <a:lnTo>
                  <a:pt x="238" y="217"/>
                </a:lnTo>
                <a:lnTo>
                  <a:pt x="241" y="219"/>
                </a:lnTo>
                <a:lnTo>
                  <a:pt x="246" y="223"/>
                </a:lnTo>
                <a:lnTo>
                  <a:pt x="256" y="228"/>
                </a:lnTo>
                <a:lnTo>
                  <a:pt x="253" y="238"/>
                </a:lnTo>
                <a:lnTo>
                  <a:pt x="261" y="247"/>
                </a:lnTo>
                <a:lnTo>
                  <a:pt x="263" y="240"/>
                </a:lnTo>
                <a:lnTo>
                  <a:pt x="274" y="232"/>
                </a:lnTo>
                <a:lnTo>
                  <a:pt x="272" y="242"/>
                </a:lnTo>
                <a:lnTo>
                  <a:pt x="272" y="247"/>
                </a:lnTo>
                <a:lnTo>
                  <a:pt x="276" y="250"/>
                </a:lnTo>
                <a:lnTo>
                  <a:pt x="270" y="255"/>
                </a:lnTo>
                <a:lnTo>
                  <a:pt x="279" y="257"/>
                </a:lnTo>
                <a:lnTo>
                  <a:pt x="281" y="261"/>
                </a:lnTo>
                <a:lnTo>
                  <a:pt x="285" y="257"/>
                </a:lnTo>
                <a:lnTo>
                  <a:pt x="289" y="260"/>
                </a:lnTo>
                <a:lnTo>
                  <a:pt x="286" y="265"/>
                </a:lnTo>
                <a:lnTo>
                  <a:pt x="289" y="266"/>
                </a:lnTo>
                <a:lnTo>
                  <a:pt x="293" y="269"/>
                </a:lnTo>
                <a:lnTo>
                  <a:pt x="286" y="280"/>
                </a:lnTo>
                <a:lnTo>
                  <a:pt x="282" y="287"/>
                </a:lnTo>
                <a:lnTo>
                  <a:pt x="283" y="294"/>
                </a:lnTo>
                <a:lnTo>
                  <a:pt x="285" y="295"/>
                </a:lnTo>
                <a:lnTo>
                  <a:pt x="289" y="296"/>
                </a:lnTo>
                <a:lnTo>
                  <a:pt x="285" y="305"/>
                </a:lnTo>
                <a:lnTo>
                  <a:pt x="289" y="307"/>
                </a:lnTo>
                <a:lnTo>
                  <a:pt x="307" y="358"/>
                </a:lnTo>
                <a:lnTo>
                  <a:pt x="297" y="362"/>
                </a:lnTo>
                <a:lnTo>
                  <a:pt x="266" y="371"/>
                </a:lnTo>
                <a:lnTo>
                  <a:pt x="253" y="374"/>
                </a:lnTo>
                <a:lnTo>
                  <a:pt x="236" y="380"/>
                </a:lnTo>
                <a:lnTo>
                  <a:pt x="229" y="382"/>
                </a:lnTo>
                <a:lnTo>
                  <a:pt x="218" y="385"/>
                </a:lnTo>
                <a:lnTo>
                  <a:pt x="207" y="388"/>
                </a:lnTo>
                <a:lnTo>
                  <a:pt x="192" y="388"/>
                </a:lnTo>
                <a:lnTo>
                  <a:pt x="174" y="385"/>
                </a:lnTo>
                <a:lnTo>
                  <a:pt x="146" y="381"/>
                </a:lnTo>
                <a:lnTo>
                  <a:pt x="133" y="380"/>
                </a:lnTo>
                <a:lnTo>
                  <a:pt x="124" y="377"/>
                </a:lnTo>
                <a:lnTo>
                  <a:pt x="102" y="370"/>
                </a:lnTo>
                <a:lnTo>
                  <a:pt x="79" y="358"/>
                </a:lnTo>
                <a:lnTo>
                  <a:pt x="50" y="341"/>
                </a:lnTo>
                <a:lnTo>
                  <a:pt x="40" y="337"/>
                </a:lnTo>
                <a:lnTo>
                  <a:pt x="40" y="337"/>
                </a:lnTo>
                <a:lnTo>
                  <a:pt x="30" y="326"/>
                </a:lnTo>
                <a:lnTo>
                  <a:pt x="15" y="310"/>
                </a:lnTo>
                <a:lnTo>
                  <a:pt x="1" y="295"/>
                </a:lnTo>
                <a:lnTo>
                  <a:pt x="0" y="292"/>
                </a:lnTo>
                <a:lnTo>
                  <a:pt x="30" y="245"/>
                </a:lnTo>
                <a:lnTo>
                  <a:pt x="39" y="231"/>
                </a:lnTo>
                <a:lnTo>
                  <a:pt x="40" y="231"/>
                </a:lnTo>
                <a:lnTo>
                  <a:pt x="47" y="228"/>
                </a:lnTo>
                <a:lnTo>
                  <a:pt x="50" y="227"/>
                </a:lnTo>
                <a:lnTo>
                  <a:pt x="53" y="227"/>
                </a:lnTo>
                <a:lnTo>
                  <a:pt x="57" y="225"/>
                </a:lnTo>
                <a:lnTo>
                  <a:pt x="65" y="221"/>
                </a:lnTo>
                <a:lnTo>
                  <a:pt x="73" y="209"/>
                </a:lnTo>
                <a:lnTo>
                  <a:pt x="73" y="198"/>
                </a:lnTo>
                <a:lnTo>
                  <a:pt x="75" y="197"/>
                </a:lnTo>
                <a:lnTo>
                  <a:pt x="76" y="194"/>
                </a:lnTo>
                <a:lnTo>
                  <a:pt x="77" y="193"/>
                </a:lnTo>
                <a:lnTo>
                  <a:pt x="80" y="189"/>
                </a:lnTo>
                <a:lnTo>
                  <a:pt x="79" y="185"/>
                </a:lnTo>
                <a:lnTo>
                  <a:pt x="75" y="176"/>
                </a:lnTo>
                <a:lnTo>
                  <a:pt x="80" y="160"/>
                </a:lnTo>
                <a:lnTo>
                  <a:pt x="79" y="152"/>
                </a:lnTo>
                <a:lnTo>
                  <a:pt x="79" y="150"/>
                </a:lnTo>
                <a:lnTo>
                  <a:pt x="83" y="144"/>
                </a:lnTo>
                <a:lnTo>
                  <a:pt x="80" y="144"/>
                </a:lnTo>
                <a:lnTo>
                  <a:pt x="79" y="145"/>
                </a:lnTo>
                <a:lnTo>
                  <a:pt x="73" y="141"/>
                </a:lnTo>
                <a:lnTo>
                  <a:pt x="68" y="145"/>
                </a:lnTo>
                <a:lnTo>
                  <a:pt x="65" y="141"/>
                </a:lnTo>
                <a:lnTo>
                  <a:pt x="64" y="140"/>
                </a:lnTo>
                <a:lnTo>
                  <a:pt x="60" y="134"/>
                </a:lnTo>
                <a:lnTo>
                  <a:pt x="66" y="129"/>
                </a:lnTo>
                <a:lnTo>
                  <a:pt x="87" y="125"/>
                </a:lnTo>
                <a:lnTo>
                  <a:pt x="83" y="105"/>
                </a:lnTo>
                <a:lnTo>
                  <a:pt x="75" y="104"/>
                </a:lnTo>
                <a:lnTo>
                  <a:pt x="91" y="77"/>
                </a:lnTo>
                <a:lnTo>
                  <a:pt x="85" y="74"/>
                </a:lnTo>
                <a:lnTo>
                  <a:pt x="85" y="67"/>
                </a:lnTo>
                <a:lnTo>
                  <a:pt x="96" y="60"/>
                </a:lnTo>
                <a:lnTo>
                  <a:pt x="103" y="48"/>
                </a:lnTo>
                <a:lnTo>
                  <a:pt x="139" y="20"/>
                </a:lnTo>
                <a:lnTo>
                  <a:pt x="137" y="11"/>
                </a:lnTo>
                <a:lnTo>
                  <a:pt x="146" y="2"/>
                </a:lnTo>
                <a:lnTo>
                  <a:pt x="154" y="0"/>
                </a:lnTo>
                <a:lnTo>
                  <a:pt x="177" y="11"/>
                </a:lnTo>
                <a:lnTo>
                  <a:pt x="181" y="15"/>
                </a:lnTo>
                <a:lnTo>
                  <a:pt x="174" y="17"/>
                </a:lnTo>
                <a:lnTo>
                  <a:pt x="174" y="22"/>
                </a:lnTo>
                <a:lnTo>
                  <a:pt x="170" y="41"/>
                </a:lnTo>
                <a:lnTo>
                  <a:pt x="173" y="50"/>
                </a:lnTo>
                <a:lnTo>
                  <a:pt x="171" y="52"/>
                </a:lnTo>
                <a:lnTo>
                  <a:pt x="163" y="54"/>
                </a:lnTo>
                <a:lnTo>
                  <a:pt x="170" y="69"/>
                </a:lnTo>
                <a:lnTo>
                  <a:pt x="165" y="81"/>
                </a:lnTo>
                <a:lnTo>
                  <a:pt x="156" y="82"/>
                </a:lnTo>
                <a:lnTo>
                  <a:pt x="154" y="82"/>
                </a:lnTo>
                <a:lnTo>
                  <a:pt x="158" y="88"/>
                </a:lnTo>
                <a:lnTo>
                  <a:pt x="155" y="90"/>
                </a:lnTo>
                <a:lnTo>
                  <a:pt x="147" y="99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" name="Freeform 15">
            <a:extLst>
              <a:ext uri="{FF2B5EF4-FFF2-40B4-BE49-F238E27FC236}">
                <a16:creationId xmlns:a16="http://schemas.microsoft.com/office/drawing/2014/main" id="{E5950AD4-C505-8E06-AA70-C07DB306DABA}"/>
              </a:ext>
            </a:extLst>
          </p:cNvPr>
          <p:cNvSpPr>
            <a:spLocks/>
          </p:cNvSpPr>
          <p:nvPr/>
        </p:nvSpPr>
        <p:spPr bwMode="auto">
          <a:xfrm>
            <a:off x="3789363" y="5440363"/>
            <a:ext cx="611188" cy="746125"/>
          </a:xfrm>
          <a:custGeom>
            <a:avLst/>
            <a:gdLst>
              <a:gd name="T0" fmla="*/ 326 w 385"/>
              <a:gd name="T1" fmla="*/ 39 h 470"/>
              <a:gd name="T2" fmla="*/ 371 w 385"/>
              <a:gd name="T3" fmla="*/ 46 h 470"/>
              <a:gd name="T4" fmla="*/ 359 w 385"/>
              <a:gd name="T5" fmla="*/ 75 h 470"/>
              <a:gd name="T6" fmla="*/ 353 w 385"/>
              <a:gd name="T7" fmla="*/ 102 h 470"/>
              <a:gd name="T8" fmla="*/ 333 w 385"/>
              <a:gd name="T9" fmla="*/ 117 h 470"/>
              <a:gd name="T10" fmla="*/ 327 w 385"/>
              <a:gd name="T11" fmla="*/ 129 h 470"/>
              <a:gd name="T12" fmla="*/ 332 w 385"/>
              <a:gd name="T13" fmla="*/ 180 h 470"/>
              <a:gd name="T14" fmla="*/ 289 w 385"/>
              <a:gd name="T15" fmla="*/ 226 h 470"/>
              <a:gd name="T16" fmla="*/ 271 w 385"/>
              <a:gd name="T17" fmla="*/ 252 h 470"/>
              <a:gd name="T18" fmla="*/ 269 w 385"/>
              <a:gd name="T19" fmla="*/ 283 h 470"/>
              <a:gd name="T20" fmla="*/ 246 w 385"/>
              <a:gd name="T21" fmla="*/ 312 h 470"/>
              <a:gd name="T22" fmla="*/ 254 w 385"/>
              <a:gd name="T23" fmla="*/ 323 h 470"/>
              <a:gd name="T24" fmla="*/ 266 w 385"/>
              <a:gd name="T25" fmla="*/ 322 h 470"/>
              <a:gd name="T26" fmla="*/ 265 w 385"/>
              <a:gd name="T27" fmla="*/ 330 h 470"/>
              <a:gd name="T28" fmla="*/ 265 w 385"/>
              <a:gd name="T29" fmla="*/ 363 h 470"/>
              <a:gd name="T30" fmla="*/ 262 w 385"/>
              <a:gd name="T31" fmla="*/ 372 h 470"/>
              <a:gd name="T32" fmla="*/ 259 w 385"/>
              <a:gd name="T33" fmla="*/ 387 h 470"/>
              <a:gd name="T34" fmla="*/ 239 w 385"/>
              <a:gd name="T35" fmla="*/ 405 h 470"/>
              <a:gd name="T36" fmla="*/ 226 w 385"/>
              <a:gd name="T37" fmla="*/ 409 h 470"/>
              <a:gd name="T38" fmla="*/ 186 w 385"/>
              <a:gd name="T39" fmla="*/ 470 h 470"/>
              <a:gd name="T40" fmla="*/ 172 w 385"/>
              <a:gd name="T41" fmla="*/ 454 h 470"/>
              <a:gd name="T42" fmla="*/ 108 w 385"/>
              <a:gd name="T43" fmla="*/ 378 h 470"/>
              <a:gd name="T44" fmla="*/ 89 w 385"/>
              <a:gd name="T45" fmla="*/ 346 h 470"/>
              <a:gd name="T46" fmla="*/ 75 w 385"/>
              <a:gd name="T47" fmla="*/ 315 h 470"/>
              <a:gd name="T48" fmla="*/ 70 w 385"/>
              <a:gd name="T49" fmla="*/ 293 h 470"/>
              <a:gd name="T50" fmla="*/ 63 w 385"/>
              <a:gd name="T51" fmla="*/ 251 h 470"/>
              <a:gd name="T52" fmla="*/ 56 w 385"/>
              <a:gd name="T53" fmla="*/ 203 h 470"/>
              <a:gd name="T54" fmla="*/ 27 w 385"/>
              <a:gd name="T55" fmla="*/ 168 h 470"/>
              <a:gd name="T56" fmla="*/ 7 w 385"/>
              <a:gd name="T57" fmla="*/ 144 h 470"/>
              <a:gd name="T58" fmla="*/ 0 w 385"/>
              <a:gd name="T59" fmla="*/ 110 h 470"/>
              <a:gd name="T60" fmla="*/ 18 w 385"/>
              <a:gd name="T61" fmla="*/ 65 h 470"/>
              <a:gd name="T62" fmla="*/ 79 w 385"/>
              <a:gd name="T63" fmla="*/ 60 h 470"/>
              <a:gd name="T64" fmla="*/ 123 w 385"/>
              <a:gd name="T65" fmla="*/ 72 h 470"/>
              <a:gd name="T66" fmla="*/ 135 w 385"/>
              <a:gd name="T67" fmla="*/ 72 h 470"/>
              <a:gd name="T68" fmla="*/ 143 w 385"/>
              <a:gd name="T69" fmla="*/ 69 h 470"/>
              <a:gd name="T70" fmla="*/ 151 w 385"/>
              <a:gd name="T71" fmla="*/ 64 h 470"/>
              <a:gd name="T72" fmla="*/ 175 w 385"/>
              <a:gd name="T73" fmla="*/ 20 h 470"/>
              <a:gd name="T74" fmla="*/ 192 w 385"/>
              <a:gd name="T75" fmla="*/ 23 h 470"/>
              <a:gd name="T76" fmla="*/ 199 w 385"/>
              <a:gd name="T77" fmla="*/ 39 h 470"/>
              <a:gd name="T78" fmla="*/ 207 w 385"/>
              <a:gd name="T79" fmla="*/ 50 h 470"/>
              <a:gd name="T80" fmla="*/ 228 w 385"/>
              <a:gd name="T81" fmla="*/ 56 h 470"/>
              <a:gd name="T82" fmla="*/ 244 w 385"/>
              <a:gd name="T83" fmla="*/ 60 h 470"/>
              <a:gd name="T84" fmla="*/ 259 w 385"/>
              <a:gd name="T85" fmla="*/ 30 h 470"/>
              <a:gd name="T86" fmla="*/ 284 w 385"/>
              <a:gd name="T87" fmla="*/ 11 h 470"/>
              <a:gd name="T88" fmla="*/ 319 w 385"/>
              <a:gd name="T89" fmla="*/ 4 h 470"/>
              <a:gd name="T90" fmla="*/ 315 w 385"/>
              <a:gd name="T91" fmla="*/ 39 h 4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385" h="470">
                <a:moveTo>
                  <a:pt x="323" y="41"/>
                </a:moveTo>
                <a:lnTo>
                  <a:pt x="325" y="41"/>
                </a:lnTo>
                <a:lnTo>
                  <a:pt x="326" y="39"/>
                </a:lnTo>
                <a:lnTo>
                  <a:pt x="356" y="26"/>
                </a:lnTo>
                <a:lnTo>
                  <a:pt x="372" y="24"/>
                </a:lnTo>
                <a:lnTo>
                  <a:pt x="371" y="46"/>
                </a:lnTo>
                <a:lnTo>
                  <a:pt x="385" y="54"/>
                </a:lnTo>
                <a:lnTo>
                  <a:pt x="368" y="60"/>
                </a:lnTo>
                <a:lnTo>
                  <a:pt x="359" y="75"/>
                </a:lnTo>
                <a:lnTo>
                  <a:pt x="353" y="71"/>
                </a:lnTo>
                <a:lnTo>
                  <a:pt x="347" y="93"/>
                </a:lnTo>
                <a:lnTo>
                  <a:pt x="353" y="102"/>
                </a:lnTo>
                <a:lnTo>
                  <a:pt x="342" y="110"/>
                </a:lnTo>
                <a:lnTo>
                  <a:pt x="332" y="114"/>
                </a:lnTo>
                <a:lnTo>
                  <a:pt x="333" y="117"/>
                </a:lnTo>
                <a:lnTo>
                  <a:pt x="338" y="123"/>
                </a:lnTo>
                <a:lnTo>
                  <a:pt x="332" y="123"/>
                </a:lnTo>
                <a:lnTo>
                  <a:pt x="327" y="129"/>
                </a:lnTo>
                <a:lnTo>
                  <a:pt x="321" y="153"/>
                </a:lnTo>
                <a:lnTo>
                  <a:pt x="319" y="176"/>
                </a:lnTo>
                <a:lnTo>
                  <a:pt x="332" y="180"/>
                </a:lnTo>
                <a:lnTo>
                  <a:pt x="323" y="189"/>
                </a:lnTo>
                <a:lnTo>
                  <a:pt x="325" y="198"/>
                </a:lnTo>
                <a:lnTo>
                  <a:pt x="289" y="226"/>
                </a:lnTo>
                <a:lnTo>
                  <a:pt x="282" y="238"/>
                </a:lnTo>
                <a:lnTo>
                  <a:pt x="271" y="245"/>
                </a:lnTo>
                <a:lnTo>
                  <a:pt x="271" y="252"/>
                </a:lnTo>
                <a:lnTo>
                  <a:pt x="277" y="255"/>
                </a:lnTo>
                <a:lnTo>
                  <a:pt x="261" y="282"/>
                </a:lnTo>
                <a:lnTo>
                  <a:pt x="269" y="283"/>
                </a:lnTo>
                <a:lnTo>
                  <a:pt x="273" y="303"/>
                </a:lnTo>
                <a:lnTo>
                  <a:pt x="252" y="307"/>
                </a:lnTo>
                <a:lnTo>
                  <a:pt x="246" y="312"/>
                </a:lnTo>
                <a:lnTo>
                  <a:pt x="250" y="318"/>
                </a:lnTo>
                <a:lnTo>
                  <a:pt x="251" y="319"/>
                </a:lnTo>
                <a:lnTo>
                  <a:pt x="254" y="323"/>
                </a:lnTo>
                <a:lnTo>
                  <a:pt x="259" y="319"/>
                </a:lnTo>
                <a:lnTo>
                  <a:pt x="265" y="323"/>
                </a:lnTo>
                <a:lnTo>
                  <a:pt x="266" y="322"/>
                </a:lnTo>
                <a:lnTo>
                  <a:pt x="269" y="322"/>
                </a:lnTo>
                <a:lnTo>
                  <a:pt x="265" y="328"/>
                </a:lnTo>
                <a:lnTo>
                  <a:pt x="265" y="330"/>
                </a:lnTo>
                <a:lnTo>
                  <a:pt x="266" y="338"/>
                </a:lnTo>
                <a:lnTo>
                  <a:pt x="261" y="354"/>
                </a:lnTo>
                <a:lnTo>
                  <a:pt x="265" y="363"/>
                </a:lnTo>
                <a:lnTo>
                  <a:pt x="266" y="367"/>
                </a:lnTo>
                <a:lnTo>
                  <a:pt x="263" y="371"/>
                </a:lnTo>
                <a:lnTo>
                  <a:pt x="262" y="372"/>
                </a:lnTo>
                <a:lnTo>
                  <a:pt x="261" y="375"/>
                </a:lnTo>
                <a:lnTo>
                  <a:pt x="259" y="376"/>
                </a:lnTo>
                <a:lnTo>
                  <a:pt x="259" y="387"/>
                </a:lnTo>
                <a:lnTo>
                  <a:pt x="251" y="399"/>
                </a:lnTo>
                <a:lnTo>
                  <a:pt x="243" y="403"/>
                </a:lnTo>
                <a:lnTo>
                  <a:pt x="239" y="405"/>
                </a:lnTo>
                <a:lnTo>
                  <a:pt x="236" y="405"/>
                </a:lnTo>
                <a:lnTo>
                  <a:pt x="233" y="406"/>
                </a:lnTo>
                <a:lnTo>
                  <a:pt x="226" y="409"/>
                </a:lnTo>
                <a:lnTo>
                  <a:pt x="225" y="409"/>
                </a:lnTo>
                <a:lnTo>
                  <a:pt x="216" y="423"/>
                </a:lnTo>
                <a:lnTo>
                  <a:pt x="186" y="470"/>
                </a:lnTo>
                <a:lnTo>
                  <a:pt x="176" y="461"/>
                </a:lnTo>
                <a:lnTo>
                  <a:pt x="175" y="458"/>
                </a:lnTo>
                <a:lnTo>
                  <a:pt x="172" y="454"/>
                </a:lnTo>
                <a:lnTo>
                  <a:pt x="151" y="431"/>
                </a:lnTo>
                <a:lnTo>
                  <a:pt x="119" y="393"/>
                </a:lnTo>
                <a:lnTo>
                  <a:pt x="108" y="378"/>
                </a:lnTo>
                <a:lnTo>
                  <a:pt x="102" y="369"/>
                </a:lnTo>
                <a:lnTo>
                  <a:pt x="94" y="357"/>
                </a:lnTo>
                <a:lnTo>
                  <a:pt x="89" y="346"/>
                </a:lnTo>
                <a:lnTo>
                  <a:pt x="82" y="328"/>
                </a:lnTo>
                <a:lnTo>
                  <a:pt x="78" y="320"/>
                </a:lnTo>
                <a:lnTo>
                  <a:pt x="75" y="315"/>
                </a:lnTo>
                <a:lnTo>
                  <a:pt x="71" y="300"/>
                </a:lnTo>
                <a:lnTo>
                  <a:pt x="70" y="294"/>
                </a:lnTo>
                <a:lnTo>
                  <a:pt x="70" y="293"/>
                </a:lnTo>
                <a:lnTo>
                  <a:pt x="68" y="288"/>
                </a:lnTo>
                <a:lnTo>
                  <a:pt x="64" y="256"/>
                </a:lnTo>
                <a:lnTo>
                  <a:pt x="63" y="251"/>
                </a:lnTo>
                <a:lnTo>
                  <a:pt x="63" y="241"/>
                </a:lnTo>
                <a:lnTo>
                  <a:pt x="61" y="214"/>
                </a:lnTo>
                <a:lnTo>
                  <a:pt x="56" y="203"/>
                </a:lnTo>
                <a:lnTo>
                  <a:pt x="49" y="191"/>
                </a:lnTo>
                <a:lnTo>
                  <a:pt x="37" y="177"/>
                </a:lnTo>
                <a:lnTo>
                  <a:pt x="27" y="168"/>
                </a:lnTo>
                <a:lnTo>
                  <a:pt x="14" y="153"/>
                </a:lnTo>
                <a:lnTo>
                  <a:pt x="12" y="153"/>
                </a:lnTo>
                <a:lnTo>
                  <a:pt x="7" y="144"/>
                </a:lnTo>
                <a:lnTo>
                  <a:pt x="3" y="133"/>
                </a:lnTo>
                <a:lnTo>
                  <a:pt x="0" y="123"/>
                </a:lnTo>
                <a:lnTo>
                  <a:pt x="0" y="110"/>
                </a:lnTo>
                <a:lnTo>
                  <a:pt x="1" y="98"/>
                </a:lnTo>
                <a:lnTo>
                  <a:pt x="7" y="86"/>
                </a:lnTo>
                <a:lnTo>
                  <a:pt x="18" y="65"/>
                </a:lnTo>
                <a:lnTo>
                  <a:pt x="26" y="50"/>
                </a:lnTo>
                <a:lnTo>
                  <a:pt x="31" y="37"/>
                </a:lnTo>
                <a:lnTo>
                  <a:pt x="79" y="60"/>
                </a:lnTo>
                <a:lnTo>
                  <a:pt x="108" y="60"/>
                </a:lnTo>
                <a:lnTo>
                  <a:pt x="117" y="67"/>
                </a:lnTo>
                <a:lnTo>
                  <a:pt x="123" y="72"/>
                </a:lnTo>
                <a:lnTo>
                  <a:pt x="124" y="73"/>
                </a:lnTo>
                <a:lnTo>
                  <a:pt x="131" y="68"/>
                </a:lnTo>
                <a:lnTo>
                  <a:pt x="135" y="72"/>
                </a:lnTo>
                <a:lnTo>
                  <a:pt x="139" y="68"/>
                </a:lnTo>
                <a:lnTo>
                  <a:pt x="140" y="69"/>
                </a:lnTo>
                <a:lnTo>
                  <a:pt x="143" y="69"/>
                </a:lnTo>
                <a:lnTo>
                  <a:pt x="145" y="69"/>
                </a:lnTo>
                <a:lnTo>
                  <a:pt x="145" y="65"/>
                </a:lnTo>
                <a:lnTo>
                  <a:pt x="151" y="64"/>
                </a:lnTo>
                <a:lnTo>
                  <a:pt x="156" y="58"/>
                </a:lnTo>
                <a:lnTo>
                  <a:pt x="169" y="5"/>
                </a:lnTo>
                <a:lnTo>
                  <a:pt x="175" y="20"/>
                </a:lnTo>
                <a:lnTo>
                  <a:pt x="176" y="22"/>
                </a:lnTo>
                <a:lnTo>
                  <a:pt x="181" y="26"/>
                </a:lnTo>
                <a:lnTo>
                  <a:pt x="192" y="23"/>
                </a:lnTo>
                <a:lnTo>
                  <a:pt x="192" y="37"/>
                </a:lnTo>
                <a:lnTo>
                  <a:pt x="198" y="37"/>
                </a:lnTo>
                <a:lnTo>
                  <a:pt x="199" y="39"/>
                </a:lnTo>
                <a:lnTo>
                  <a:pt x="205" y="46"/>
                </a:lnTo>
                <a:lnTo>
                  <a:pt x="207" y="49"/>
                </a:lnTo>
                <a:lnTo>
                  <a:pt x="207" y="50"/>
                </a:lnTo>
                <a:lnTo>
                  <a:pt x="216" y="53"/>
                </a:lnTo>
                <a:lnTo>
                  <a:pt x="216" y="58"/>
                </a:lnTo>
                <a:lnTo>
                  <a:pt x="228" y="56"/>
                </a:lnTo>
                <a:lnTo>
                  <a:pt x="236" y="58"/>
                </a:lnTo>
                <a:lnTo>
                  <a:pt x="241" y="60"/>
                </a:lnTo>
                <a:lnTo>
                  <a:pt x="244" y="60"/>
                </a:lnTo>
                <a:lnTo>
                  <a:pt x="247" y="46"/>
                </a:lnTo>
                <a:lnTo>
                  <a:pt x="254" y="34"/>
                </a:lnTo>
                <a:lnTo>
                  <a:pt x="259" y="30"/>
                </a:lnTo>
                <a:lnTo>
                  <a:pt x="261" y="22"/>
                </a:lnTo>
                <a:lnTo>
                  <a:pt x="270" y="11"/>
                </a:lnTo>
                <a:lnTo>
                  <a:pt x="284" y="11"/>
                </a:lnTo>
                <a:lnTo>
                  <a:pt x="297" y="0"/>
                </a:lnTo>
                <a:lnTo>
                  <a:pt x="317" y="0"/>
                </a:lnTo>
                <a:lnTo>
                  <a:pt x="319" y="4"/>
                </a:lnTo>
                <a:lnTo>
                  <a:pt x="318" y="22"/>
                </a:lnTo>
                <a:lnTo>
                  <a:pt x="311" y="35"/>
                </a:lnTo>
                <a:lnTo>
                  <a:pt x="315" y="39"/>
                </a:lnTo>
                <a:lnTo>
                  <a:pt x="319" y="41"/>
                </a:lnTo>
                <a:lnTo>
                  <a:pt x="323" y="41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" name="Freeform 16">
            <a:extLst>
              <a:ext uri="{FF2B5EF4-FFF2-40B4-BE49-F238E27FC236}">
                <a16:creationId xmlns:a16="http://schemas.microsoft.com/office/drawing/2014/main" id="{EA2CD64F-2C1F-550A-4062-6094C48B9DA8}"/>
              </a:ext>
            </a:extLst>
          </p:cNvPr>
          <p:cNvSpPr>
            <a:spLocks/>
          </p:cNvSpPr>
          <p:nvPr/>
        </p:nvSpPr>
        <p:spPr bwMode="auto">
          <a:xfrm>
            <a:off x="3838576" y="4924426"/>
            <a:ext cx="711200" cy="631825"/>
          </a:xfrm>
          <a:custGeom>
            <a:avLst/>
            <a:gdLst>
              <a:gd name="T0" fmla="*/ 262 w 448"/>
              <a:gd name="T1" fmla="*/ 36 h 398"/>
              <a:gd name="T2" fmla="*/ 294 w 448"/>
              <a:gd name="T3" fmla="*/ 37 h 398"/>
              <a:gd name="T4" fmla="*/ 302 w 448"/>
              <a:gd name="T5" fmla="*/ 38 h 398"/>
              <a:gd name="T6" fmla="*/ 322 w 448"/>
              <a:gd name="T7" fmla="*/ 40 h 398"/>
              <a:gd name="T8" fmla="*/ 329 w 448"/>
              <a:gd name="T9" fmla="*/ 41 h 398"/>
              <a:gd name="T10" fmla="*/ 340 w 448"/>
              <a:gd name="T11" fmla="*/ 44 h 398"/>
              <a:gd name="T12" fmla="*/ 329 w 448"/>
              <a:gd name="T13" fmla="*/ 58 h 398"/>
              <a:gd name="T14" fmla="*/ 329 w 448"/>
              <a:gd name="T15" fmla="*/ 66 h 398"/>
              <a:gd name="T16" fmla="*/ 356 w 448"/>
              <a:gd name="T17" fmla="*/ 67 h 398"/>
              <a:gd name="T18" fmla="*/ 344 w 448"/>
              <a:gd name="T19" fmla="*/ 86 h 398"/>
              <a:gd name="T20" fmla="*/ 358 w 448"/>
              <a:gd name="T21" fmla="*/ 101 h 398"/>
              <a:gd name="T22" fmla="*/ 385 w 448"/>
              <a:gd name="T23" fmla="*/ 109 h 398"/>
              <a:gd name="T24" fmla="*/ 418 w 448"/>
              <a:gd name="T25" fmla="*/ 120 h 398"/>
              <a:gd name="T26" fmla="*/ 427 w 448"/>
              <a:gd name="T27" fmla="*/ 124 h 398"/>
              <a:gd name="T28" fmla="*/ 440 w 448"/>
              <a:gd name="T29" fmla="*/ 154 h 398"/>
              <a:gd name="T30" fmla="*/ 438 w 448"/>
              <a:gd name="T31" fmla="*/ 191 h 398"/>
              <a:gd name="T32" fmla="*/ 423 w 448"/>
              <a:gd name="T33" fmla="*/ 235 h 398"/>
              <a:gd name="T34" fmla="*/ 393 w 448"/>
              <a:gd name="T35" fmla="*/ 291 h 398"/>
              <a:gd name="T36" fmla="*/ 365 w 448"/>
              <a:gd name="T37" fmla="*/ 303 h 398"/>
              <a:gd name="T38" fmla="*/ 351 w 448"/>
              <a:gd name="T39" fmla="*/ 334 h 398"/>
              <a:gd name="T40" fmla="*/ 325 w 448"/>
              <a:gd name="T41" fmla="*/ 351 h 398"/>
              <a:gd name="T42" fmla="*/ 292 w 448"/>
              <a:gd name="T43" fmla="*/ 366 h 398"/>
              <a:gd name="T44" fmla="*/ 280 w 448"/>
              <a:gd name="T45" fmla="*/ 360 h 398"/>
              <a:gd name="T46" fmla="*/ 286 w 448"/>
              <a:gd name="T47" fmla="*/ 325 h 398"/>
              <a:gd name="T48" fmla="*/ 239 w 448"/>
              <a:gd name="T49" fmla="*/ 336 h 398"/>
              <a:gd name="T50" fmla="*/ 223 w 448"/>
              <a:gd name="T51" fmla="*/ 359 h 398"/>
              <a:gd name="T52" fmla="*/ 210 w 448"/>
              <a:gd name="T53" fmla="*/ 385 h 398"/>
              <a:gd name="T54" fmla="*/ 185 w 448"/>
              <a:gd name="T55" fmla="*/ 383 h 398"/>
              <a:gd name="T56" fmla="*/ 176 w 448"/>
              <a:gd name="T57" fmla="*/ 374 h 398"/>
              <a:gd name="T58" fmla="*/ 167 w 448"/>
              <a:gd name="T59" fmla="*/ 362 h 398"/>
              <a:gd name="T60" fmla="*/ 150 w 448"/>
              <a:gd name="T61" fmla="*/ 351 h 398"/>
              <a:gd name="T62" fmla="*/ 138 w 448"/>
              <a:gd name="T63" fmla="*/ 330 h 398"/>
              <a:gd name="T64" fmla="*/ 114 w 448"/>
              <a:gd name="T65" fmla="*/ 390 h 398"/>
              <a:gd name="T66" fmla="*/ 109 w 448"/>
              <a:gd name="T67" fmla="*/ 394 h 398"/>
              <a:gd name="T68" fmla="*/ 100 w 448"/>
              <a:gd name="T69" fmla="*/ 393 h 398"/>
              <a:gd name="T70" fmla="*/ 86 w 448"/>
              <a:gd name="T71" fmla="*/ 392 h 398"/>
              <a:gd name="T72" fmla="*/ 0 w 448"/>
              <a:gd name="T73" fmla="*/ 362 h 398"/>
              <a:gd name="T74" fmla="*/ 15 w 448"/>
              <a:gd name="T75" fmla="*/ 330 h 398"/>
              <a:gd name="T76" fmla="*/ 17 w 448"/>
              <a:gd name="T77" fmla="*/ 302 h 398"/>
              <a:gd name="T78" fmla="*/ 17 w 448"/>
              <a:gd name="T79" fmla="*/ 232 h 398"/>
              <a:gd name="T80" fmla="*/ 17 w 448"/>
              <a:gd name="T81" fmla="*/ 199 h 398"/>
              <a:gd name="T82" fmla="*/ 13 w 448"/>
              <a:gd name="T83" fmla="*/ 138 h 398"/>
              <a:gd name="T84" fmla="*/ 11 w 448"/>
              <a:gd name="T85" fmla="*/ 124 h 398"/>
              <a:gd name="T86" fmla="*/ 4 w 448"/>
              <a:gd name="T87" fmla="*/ 58 h 398"/>
              <a:gd name="T88" fmla="*/ 0 w 448"/>
              <a:gd name="T89" fmla="*/ 18 h 398"/>
              <a:gd name="T90" fmla="*/ 66 w 448"/>
              <a:gd name="T91" fmla="*/ 22 h 398"/>
              <a:gd name="T92" fmla="*/ 109 w 448"/>
              <a:gd name="T93" fmla="*/ 36 h 398"/>
              <a:gd name="T94" fmla="*/ 122 w 448"/>
              <a:gd name="T95" fmla="*/ 37 h 398"/>
              <a:gd name="T96" fmla="*/ 138 w 448"/>
              <a:gd name="T97" fmla="*/ 15 h 398"/>
              <a:gd name="T98" fmla="*/ 148 w 448"/>
              <a:gd name="T99" fmla="*/ 14 h 398"/>
              <a:gd name="T100" fmla="*/ 164 w 448"/>
              <a:gd name="T101" fmla="*/ 18 h 398"/>
              <a:gd name="T102" fmla="*/ 191 w 448"/>
              <a:gd name="T103" fmla="*/ 8 h 398"/>
              <a:gd name="T104" fmla="*/ 213 w 448"/>
              <a:gd name="T105" fmla="*/ 10 h 398"/>
              <a:gd name="T106" fmla="*/ 231 w 448"/>
              <a:gd name="T107" fmla="*/ 6 h 398"/>
              <a:gd name="T108" fmla="*/ 258 w 448"/>
              <a:gd name="T109" fmla="*/ 17 h 3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448" h="398">
                <a:moveTo>
                  <a:pt x="258" y="17"/>
                </a:moveTo>
                <a:lnTo>
                  <a:pt x="255" y="28"/>
                </a:lnTo>
                <a:lnTo>
                  <a:pt x="262" y="36"/>
                </a:lnTo>
                <a:lnTo>
                  <a:pt x="275" y="47"/>
                </a:lnTo>
                <a:lnTo>
                  <a:pt x="287" y="34"/>
                </a:lnTo>
                <a:lnTo>
                  <a:pt x="294" y="37"/>
                </a:lnTo>
                <a:lnTo>
                  <a:pt x="294" y="37"/>
                </a:lnTo>
                <a:lnTo>
                  <a:pt x="299" y="32"/>
                </a:lnTo>
                <a:lnTo>
                  <a:pt x="302" y="38"/>
                </a:lnTo>
                <a:lnTo>
                  <a:pt x="301" y="43"/>
                </a:lnTo>
                <a:lnTo>
                  <a:pt x="305" y="48"/>
                </a:lnTo>
                <a:lnTo>
                  <a:pt x="322" y="40"/>
                </a:lnTo>
                <a:lnTo>
                  <a:pt x="322" y="32"/>
                </a:lnTo>
                <a:lnTo>
                  <a:pt x="326" y="33"/>
                </a:lnTo>
                <a:lnTo>
                  <a:pt x="329" y="41"/>
                </a:lnTo>
                <a:lnTo>
                  <a:pt x="333" y="40"/>
                </a:lnTo>
                <a:lnTo>
                  <a:pt x="332" y="47"/>
                </a:lnTo>
                <a:lnTo>
                  <a:pt x="340" y="44"/>
                </a:lnTo>
                <a:lnTo>
                  <a:pt x="341" y="51"/>
                </a:lnTo>
                <a:lnTo>
                  <a:pt x="340" y="52"/>
                </a:lnTo>
                <a:lnTo>
                  <a:pt x="329" y="58"/>
                </a:lnTo>
                <a:lnTo>
                  <a:pt x="326" y="60"/>
                </a:lnTo>
                <a:lnTo>
                  <a:pt x="328" y="63"/>
                </a:lnTo>
                <a:lnTo>
                  <a:pt x="329" y="66"/>
                </a:lnTo>
                <a:lnTo>
                  <a:pt x="340" y="66"/>
                </a:lnTo>
                <a:lnTo>
                  <a:pt x="346" y="62"/>
                </a:lnTo>
                <a:lnTo>
                  <a:pt x="356" y="67"/>
                </a:lnTo>
                <a:lnTo>
                  <a:pt x="354" y="71"/>
                </a:lnTo>
                <a:lnTo>
                  <a:pt x="347" y="70"/>
                </a:lnTo>
                <a:lnTo>
                  <a:pt x="344" y="86"/>
                </a:lnTo>
                <a:lnTo>
                  <a:pt x="359" y="88"/>
                </a:lnTo>
                <a:lnTo>
                  <a:pt x="358" y="94"/>
                </a:lnTo>
                <a:lnTo>
                  <a:pt x="358" y="101"/>
                </a:lnTo>
                <a:lnTo>
                  <a:pt x="370" y="105"/>
                </a:lnTo>
                <a:lnTo>
                  <a:pt x="374" y="109"/>
                </a:lnTo>
                <a:lnTo>
                  <a:pt x="385" y="109"/>
                </a:lnTo>
                <a:lnTo>
                  <a:pt x="388" y="109"/>
                </a:lnTo>
                <a:lnTo>
                  <a:pt x="412" y="118"/>
                </a:lnTo>
                <a:lnTo>
                  <a:pt x="418" y="120"/>
                </a:lnTo>
                <a:lnTo>
                  <a:pt x="414" y="122"/>
                </a:lnTo>
                <a:lnTo>
                  <a:pt x="419" y="123"/>
                </a:lnTo>
                <a:lnTo>
                  <a:pt x="427" y="124"/>
                </a:lnTo>
                <a:lnTo>
                  <a:pt x="438" y="133"/>
                </a:lnTo>
                <a:lnTo>
                  <a:pt x="437" y="153"/>
                </a:lnTo>
                <a:lnTo>
                  <a:pt x="440" y="154"/>
                </a:lnTo>
                <a:lnTo>
                  <a:pt x="448" y="164"/>
                </a:lnTo>
                <a:lnTo>
                  <a:pt x="440" y="190"/>
                </a:lnTo>
                <a:lnTo>
                  <a:pt x="438" y="191"/>
                </a:lnTo>
                <a:lnTo>
                  <a:pt x="434" y="218"/>
                </a:lnTo>
                <a:lnTo>
                  <a:pt x="433" y="223"/>
                </a:lnTo>
                <a:lnTo>
                  <a:pt x="423" y="235"/>
                </a:lnTo>
                <a:lnTo>
                  <a:pt x="418" y="253"/>
                </a:lnTo>
                <a:lnTo>
                  <a:pt x="403" y="272"/>
                </a:lnTo>
                <a:lnTo>
                  <a:pt x="393" y="291"/>
                </a:lnTo>
                <a:lnTo>
                  <a:pt x="385" y="296"/>
                </a:lnTo>
                <a:lnTo>
                  <a:pt x="370" y="299"/>
                </a:lnTo>
                <a:lnTo>
                  <a:pt x="365" y="303"/>
                </a:lnTo>
                <a:lnTo>
                  <a:pt x="352" y="322"/>
                </a:lnTo>
                <a:lnTo>
                  <a:pt x="351" y="323"/>
                </a:lnTo>
                <a:lnTo>
                  <a:pt x="351" y="334"/>
                </a:lnTo>
                <a:lnTo>
                  <a:pt x="351" y="338"/>
                </a:lnTo>
                <a:lnTo>
                  <a:pt x="341" y="349"/>
                </a:lnTo>
                <a:lnTo>
                  <a:pt x="325" y="351"/>
                </a:lnTo>
                <a:lnTo>
                  <a:pt x="295" y="364"/>
                </a:lnTo>
                <a:lnTo>
                  <a:pt x="294" y="366"/>
                </a:lnTo>
                <a:lnTo>
                  <a:pt x="292" y="366"/>
                </a:lnTo>
                <a:lnTo>
                  <a:pt x="288" y="366"/>
                </a:lnTo>
                <a:lnTo>
                  <a:pt x="284" y="364"/>
                </a:lnTo>
                <a:lnTo>
                  <a:pt x="280" y="360"/>
                </a:lnTo>
                <a:lnTo>
                  <a:pt x="287" y="347"/>
                </a:lnTo>
                <a:lnTo>
                  <a:pt x="288" y="329"/>
                </a:lnTo>
                <a:lnTo>
                  <a:pt x="286" y="325"/>
                </a:lnTo>
                <a:lnTo>
                  <a:pt x="266" y="325"/>
                </a:lnTo>
                <a:lnTo>
                  <a:pt x="253" y="336"/>
                </a:lnTo>
                <a:lnTo>
                  <a:pt x="239" y="336"/>
                </a:lnTo>
                <a:lnTo>
                  <a:pt x="230" y="347"/>
                </a:lnTo>
                <a:lnTo>
                  <a:pt x="228" y="355"/>
                </a:lnTo>
                <a:lnTo>
                  <a:pt x="223" y="359"/>
                </a:lnTo>
                <a:lnTo>
                  <a:pt x="216" y="371"/>
                </a:lnTo>
                <a:lnTo>
                  <a:pt x="213" y="385"/>
                </a:lnTo>
                <a:lnTo>
                  <a:pt x="210" y="385"/>
                </a:lnTo>
                <a:lnTo>
                  <a:pt x="205" y="383"/>
                </a:lnTo>
                <a:lnTo>
                  <a:pt x="197" y="381"/>
                </a:lnTo>
                <a:lnTo>
                  <a:pt x="185" y="383"/>
                </a:lnTo>
                <a:lnTo>
                  <a:pt x="185" y="378"/>
                </a:lnTo>
                <a:lnTo>
                  <a:pt x="176" y="375"/>
                </a:lnTo>
                <a:lnTo>
                  <a:pt x="176" y="374"/>
                </a:lnTo>
                <a:lnTo>
                  <a:pt x="174" y="371"/>
                </a:lnTo>
                <a:lnTo>
                  <a:pt x="168" y="364"/>
                </a:lnTo>
                <a:lnTo>
                  <a:pt x="167" y="362"/>
                </a:lnTo>
                <a:lnTo>
                  <a:pt x="161" y="362"/>
                </a:lnTo>
                <a:lnTo>
                  <a:pt x="161" y="348"/>
                </a:lnTo>
                <a:lnTo>
                  <a:pt x="150" y="351"/>
                </a:lnTo>
                <a:lnTo>
                  <a:pt x="145" y="347"/>
                </a:lnTo>
                <a:lnTo>
                  <a:pt x="144" y="345"/>
                </a:lnTo>
                <a:lnTo>
                  <a:pt x="138" y="330"/>
                </a:lnTo>
                <a:lnTo>
                  <a:pt x="125" y="383"/>
                </a:lnTo>
                <a:lnTo>
                  <a:pt x="120" y="389"/>
                </a:lnTo>
                <a:lnTo>
                  <a:pt x="114" y="390"/>
                </a:lnTo>
                <a:lnTo>
                  <a:pt x="114" y="394"/>
                </a:lnTo>
                <a:lnTo>
                  <a:pt x="112" y="394"/>
                </a:lnTo>
                <a:lnTo>
                  <a:pt x="109" y="394"/>
                </a:lnTo>
                <a:lnTo>
                  <a:pt x="108" y="393"/>
                </a:lnTo>
                <a:lnTo>
                  <a:pt x="104" y="397"/>
                </a:lnTo>
                <a:lnTo>
                  <a:pt x="100" y="393"/>
                </a:lnTo>
                <a:lnTo>
                  <a:pt x="93" y="398"/>
                </a:lnTo>
                <a:lnTo>
                  <a:pt x="92" y="397"/>
                </a:lnTo>
                <a:lnTo>
                  <a:pt x="86" y="392"/>
                </a:lnTo>
                <a:lnTo>
                  <a:pt x="77" y="385"/>
                </a:lnTo>
                <a:lnTo>
                  <a:pt x="48" y="385"/>
                </a:lnTo>
                <a:lnTo>
                  <a:pt x="0" y="362"/>
                </a:lnTo>
                <a:lnTo>
                  <a:pt x="0" y="360"/>
                </a:lnTo>
                <a:lnTo>
                  <a:pt x="14" y="336"/>
                </a:lnTo>
                <a:lnTo>
                  <a:pt x="15" y="330"/>
                </a:lnTo>
                <a:lnTo>
                  <a:pt x="15" y="321"/>
                </a:lnTo>
                <a:lnTo>
                  <a:pt x="15" y="310"/>
                </a:lnTo>
                <a:lnTo>
                  <a:pt x="17" y="302"/>
                </a:lnTo>
                <a:lnTo>
                  <a:pt x="17" y="283"/>
                </a:lnTo>
                <a:lnTo>
                  <a:pt x="17" y="269"/>
                </a:lnTo>
                <a:lnTo>
                  <a:pt x="17" y="232"/>
                </a:lnTo>
                <a:lnTo>
                  <a:pt x="17" y="225"/>
                </a:lnTo>
                <a:lnTo>
                  <a:pt x="17" y="218"/>
                </a:lnTo>
                <a:lnTo>
                  <a:pt x="17" y="199"/>
                </a:lnTo>
                <a:lnTo>
                  <a:pt x="17" y="183"/>
                </a:lnTo>
                <a:lnTo>
                  <a:pt x="15" y="161"/>
                </a:lnTo>
                <a:lnTo>
                  <a:pt x="13" y="138"/>
                </a:lnTo>
                <a:lnTo>
                  <a:pt x="13" y="134"/>
                </a:lnTo>
                <a:lnTo>
                  <a:pt x="11" y="126"/>
                </a:lnTo>
                <a:lnTo>
                  <a:pt x="11" y="124"/>
                </a:lnTo>
                <a:lnTo>
                  <a:pt x="10" y="107"/>
                </a:lnTo>
                <a:lnTo>
                  <a:pt x="7" y="89"/>
                </a:lnTo>
                <a:lnTo>
                  <a:pt x="4" y="58"/>
                </a:lnTo>
                <a:lnTo>
                  <a:pt x="3" y="48"/>
                </a:lnTo>
                <a:lnTo>
                  <a:pt x="0" y="23"/>
                </a:lnTo>
                <a:lnTo>
                  <a:pt x="0" y="18"/>
                </a:lnTo>
                <a:lnTo>
                  <a:pt x="54" y="13"/>
                </a:lnTo>
                <a:lnTo>
                  <a:pt x="58" y="13"/>
                </a:lnTo>
                <a:lnTo>
                  <a:pt x="66" y="22"/>
                </a:lnTo>
                <a:lnTo>
                  <a:pt x="69" y="23"/>
                </a:lnTo>
                <a:lnTo>
                  <a:pt x="99" y="32"/>
                </a:lnTo>
                <a:lnTo>
                  <a:pt x="109" y="36"/>
                </a:lnTo>
                <a:lnTo>
                  <a:pt x="111" y="37"/>
                </a:lnTo>
                <a:lnTo>
                  <a:pt x="118" y="44"/>
                </a:lnTo>
                <a:lnTo>
                  <a:pt x="122" y="37"/>
                </a:lnTo>
                <a:lnTo>
                  <a:pt x="126" y="29"/>
                </a:lnTo>
                <a:lnTo>
                  <a:pt x="129" y="21"/>
                </a:lnTo>
                <a:lnTo>
                  <a:pt x="138" y="15"/>
                </a:lnTo>
                <a:lnTo>
                  <a:pt x="145" y="15"/>
                </a:lnTo>
                <a:lnTo>
                  <a:pt x="146" y="11"/>
                </a:lnTo>
                <a:lnTo>
                  <a:pt x="148" y="14"/>
                </a:lnTo>
                <a:lnTo>
                  <a:pt x="150" y="21"/>
                </a:lnTo>
                <a:lnTo>
                  <a:pt x="152" y="21"/>
                </a:lnTo>
                <a:lnTo>
                  <a:pt x="164" y="18"/>
                </a:lnTo>
                <a:lnTo>
                  <a:pt x="172" y="21"/>
                </a:lnTo>
                <a:lnTo>
                  <a:pt x="175" y="21"/>
                </a:lnTo>
                <a:lnTo>
                  <a:pt x="191" y="8"/>
                </a:lnTo>
                <a:lnTo>
                  <a:pt x="200" y="17"/>
                </a:lnTo>
                <a:lnTo>
                  <a:pt x="205" y="14"/>
                </a:lnTo>
                <a:lnTo>
                  <a:pt x="213" y="10"/>
                </a:lnTo>
                <a:lnTo>
                  <a:pt x="221" y="21"/>
                </a:lnTo>
                <a:lnTo>
                  <a:pt x="224" y="21"/>
                </a:lnTo>
                <a:lnTo>
                  <a:pt x="231" y="6"/>
                </a:lnTo>
                <a:lnTo>
                  <a:pt x="243" y="0"/>
                </a:lnTo>
                <a:lnTo>
                  <a:pt x="250" y="11"/>
                </a:lnTo>
                <a:lnTo>
                  <a:pt x="258" y="17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" name="Freeform 17">
            <a:extLst>
              <a:ext uri="{FF2B5EF4-FFF2-40B4-BE49-F238E27FC236}">
                <a16:creationId xmlns:a16="http://schemas.microsoft.com/office/drawing/2014/main" id="{FDB665CD-DBFD-A20A-E436-1EE4C40836BA}"/>
              </a:ext>
            </a:extLst>
          </p:cNvPr>
          <p:cNvSpPr>
            <a:spLocks/>
          </p:cNvSpPr>
          <p:nvPr/>
        </p:nvSpPr>
        <p:spPr bwMode="auto">
          <a:xfrm>
            <a:off x="3832226" y="4329113"/>
            <a:ext cx="879475" cy="785813"/>
          </a:xfrm>
          <a:custGeom>
            <a:avLst/>
            <a:gdLst>
              <a:gd name="T0" fmla="*/ 219 w 554"/>
              <a:gd name="T1" fmla="*/ 120 h 495"/>
              <a:gd name="T2" fmla="*/ 255 w 554"/>
              <a:gd name="T3" fmla="*/ 127 h 495"/>
              <a:gd name="T4" fmla="*/ 283 w 554"/>
              <a:gd name="T5" fmla="*/ 134 h 495"/>
              <a:gd name="T6" fmla="*/ 298 w 554"/>
              <a:gd name="T7" fmla="*/ 128 h 495"/>
              <a:gd name="T8" fmla="*/ 313 w 554"/>
              <a:gd name="T9" fmla="*/ 124 h 495"/>
              <a:gd name="T10" fmla="*/ 318 w 554"/>
              <a:gd name="T11" fmla="*/ 137 h 495"/>
              <a:gd name="T12" fmla="*/ 343 w 554"/>
              <a:gd name="T13" fmla="*/ 126 h 495"/>
              <a:gd name="T14" fmla="*/ 363 w 554"/>
              <a:gd name="T15" fmla="*/ 113 h 495"/>
              <a:gd name="T16" fmla="*/ 378 w 554"/>
              <a:gd name="T17" fmla="*/ 142 h 495"/>
              <a:gd name="T18" fmla="*/ 414 w 554"/>
              <a:gd name="T19" fmla="*/ 137 h 495"/>
              <a:gd name="T20" fmla="*/ 448 w 554"/>
              <a:gd name="T21" fmla="*/ 141 h 495"/>
              <a:gd name="T22" fmla="*/ 452 w 554"/>
              <a:gd name="T23" fmla="*/ 169 h 495"/>
              <a:gd name="T24" fmla="*/ 452 w 554"/>
              <a:gd name="T25" fmla="*/ 183 h 495"/>
              <a:gd name="T26" fmla="*/ 485 w 554"/>
              <a:gd name="T27" fmla="*/ 214 h 495"/>
              <a:gd name="T28" fmla="*/ 505 w 554"/>
              <a:gd name="T29" fmla="*/ 223 h 495"/>
              <a:gd name="T30" fmla="*/ 505 w 554"/>
              <a:gd name="T31" fmla="*/ 244 h 495"/>
              <a:gd name="T32" fmla="*/ 526 w 554"/>
              <a:gd name="T33" fmla="*/ 277 h 495"/>
              <a:gd name="T34" fmla="*/ 536 w 554"/>
              <a:gd name="T35" fmla="*/ 276 h 495"/>
              <a:gd name="T36" fmla="*/ 554 w 554"/>
              <a:gd name="T37" fmla="*/ 300 h 495"/>
              <a:gd name="T38" fmla="*/ 531 w 554"/>
              <a:gd name="T39" fmla="*/ 306 h 495"/>
              <a:gd name="T40" fmla="*/ 541 w 554"/>
              <a:gd name="T41" fmla="*/ 330 h 495"/>
              <a:gd name="T42" fmla="*/ 524 w 554"/>
              <a:gd name="T43" fmla="*/ 345 h 495"/>
              <a:gd name="T44" fmla="*/ 513 w 554"/>
              <a:gd name="T45" fmla="*/ 359 h 495"/>
              <a:gd name="T46" fmla="*/ 516 w 554"/>
              <a:gd name="T47" fmla="*/ 373 h 495"/>
              <a:gd name="T48" fmla="*/ 528 w 554"/>
              <a:gd name="T49" fmla="*/ 404 h 495"/>
              <a:gd name="T50" fmla="*/ 527 w 554"/>
              <a:gd name="T51" fmla="*/ 428 h 495"/>
              <a:gd name="T52" fmla="*/ 489 w 554"/>
              <a:gd name="T53" fmla="*/ 442 h 495"/>
              <a:gd name="T54" fmla="*/ 463 w 554"/>
              <a:gd name="T55" fmla="*/ 454 h 495"/>
              <a:gd name="T56" fmla="*/ 442 w 554"/>
              <a:gd name="T57" fmla="*/ 478 h 495"/>
              <a:gd name="T58" fmla="*/ 416 w 554"/>
              <a:gd name="T59" fmla="*/ 493 h 495"/>
              <a:gd name="T60" fmla="*/ 374 w 554"/>
              <a:gd name="T61" fmla="*/ 480 h 495"/>
              <a:gd name="T62" fmla="*/ 348 w 554"/>
              <a:gd name="T63" fmla="*/ 461 h 495"/>
              <a:gd name="T64" fmla="*/ 350 w 554"/>
              <a:gd name="T65" fmla="*/ 437 h 495"/>
              <a:gd name="T66" fmla="*/ 330 w 554"/>
              <a:gd name="T67" fmla="*/ 435 h 495"/>
              <a:gd name="T68" fmla="*/ 344 w 554"/>
              <a:gd name="T69" fmla="*/ 419 h 495"/>
              <a:gd name="T70" fmla="*/ 330 w 554"/>
              <a:gd name="T71" fmla="*/ 408 h 495"/>
              <a:gd name="T72" fmla="*/ 305 w 554"/>
              <a:gd name="T73" fmla="*/ 418 h 495"/>
              <a:gd name="T74" fmla="*/ 298 w 554"/>
              <a:gd name="T75" fmla="*/ 412 h 495"/>
              <a:gd name="T76" fmla="*/ 259 w 554"/>
              <a:gd name="T77" fmla="*/ 403 h 495"/>
              <a:gd name="T78" fmla="*/ 235 w 554"/>
              <a:gd name="T79" fmla="*/ 381 h 495"/>
              <a:gd name="T80" fmla="*/ 209 w 554"/>
              <a:gd name="T81" fmla="*/ 389 h 495"/>
              <a:gd name="T82" fmla="*/ 176 w 554"/>
              <a:gd name="T83" fmla="*/ 396 h 495"/>
              <a:gd name="T84" fmla="*/ 152 w 554"/>
              <a:gd name="T85" fmla="*/ 389 h 495"/>
              <a:gd name="T86" fmla="*/ 133 w 554"/>
              <a:gd name="T87" fmla="*/ 396 h 495"/>
              <a:gd name="T88" fmla="*/ 115 w 554"/>
              <a:gd name="T89" fmla="*/ 412 h 495"/>
              <a:gd name="T90" fmla="*/ 70 w 554"/>
              <a:gd name="T91" fmla="*/ 397 h 495"/>
              <a:gd name="T92" fmla="*/ 3 w 554"/>
              <a:gd name="T93" fmla="*/ 375 h 495"/>
              <a:gd name="T94" fmla="*/ 11 w 554"/>
              <a:gd name="T95" fmla="*/ 288 h 495"/>
              <a:gd name="T96" fmla="*/ 30 w 554"/>
              <a:gd name="T97" fmla="*/ 205 h 495"/>
              <a:gd name="T98" fmla="*/ 62 w 554"/>
              <a:gd name="T99" fmla="*/ 128 h 495"/>
              <a:gd name="T100" fmla="*/ 130 w 554"/>
              <a:gd name="T101" fmla="*/ 22 h 495"/>
              <a:gd name="T102" fmla="*/ 194 w 554"/>
              <a:gd name="T103" fmla="*/ 41 h 495"/>
              <a:gd name="T104" fmla="*/ 221 w 554"/>
              <a:gd name="T105" fmla="*/ 96 h 4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554" h="495">
                <a:moveTo>
                  <a:pt x="217" y="112"/>
                </a:moveTo>
                <a:lnTo>
                  <a:pt x="210" y="119"/>
                </a:lnTo>
                <a:lnTo>
                  <a:pt x="214" y="116"/>
                </a:lnTo>
                <a:lnTo>
                  <a:pt x="219" y="120"/>
                </a:lnTo>
                <a:lnTo>
                  <a:pt x="223" y="123"/>
                </a:lnTo>
                <a:lnTo>
                  <a:pt x="242" y="124"/>
                </a:lnTo>
                <a:lnTo>
                  <a:pt x="246" y="122"/>
                </a:lnTo>
                <a:lnTo>
                  <a:pt x="255" y="127"/>
                </a:lnTo>
                <a:lnTo>
                  <a:pt x="276" y="123"/>
                </a:lnTo>
                <a:lnTo>
                  <a:pt x="277" y="126"/>
                </a:lnTo>
                <a:lnTo>
                  <a:pt x="281" y="131"/>
                </a:lnTo>
                <a:lnTo>
                  <a:pt x="283" y="134"/>
                </a:lnTo>
                <a:lnTo>
                  <a:pt x="295" y="131"/>
                </a:lnTo>
                <a:lnTo>
                  <a:pt x="296" y="131"/>
                </a:lnTo>
                <a:lnTo>
                  <a:pt x="298" y="131"/>
                </a:lnTo>
                <a:lnTo>
                  <a:pt x="298" y="128"/>
                </a:lnTo>
                <a:lnTo>
                  <a:pt x="296" y="127"/>
                </a:lnTo>
                <a:lnTo>
                  <a:pt x="298" y="127"/>
                </a:lnTo>
                <a:lnTo>
                  <a:pt x="303" y="122"/>
                </a:lnTo>
                <a:lnTo>
                  <a:pt x="313" y="124"/>
                </a:lnTo>
                <a:lnTo>
                  <a:pt x="310" y="127"/>
                </a:lnTo>
                <a:lnTo>
                  <a:pt x="309" y="128"/>
                </a:lnTo>
                <a:lnTo>
                  <a:pt x="315" y="135"/>
                </a:lnTo>
                <a:lnTo>
                  <a:pt x="318" y="137"/>
                </a:lnTo>
                <a:lnTo>
                  <a:pt x="328" y="134"/>
                </a:lnTo>
                <a:lnTo>
                  <a:pt x="330" y="133"/>
                </a:lnTo>
                <a:lnTo>
                  <a:pt x="332" y="124"/>
                </a:lnTo>
                <a:lnTo>
                  <a:pt x="343" y="126"/>
                </a:lnTo>
                <a:lnTo>
                  <a:pt x="343" y="120"/>
                </a:lnTo>
                <a:lnTo>
                  <a:pt x="348" y="116"/>
                </a:lnTo>
                <a:lnTo>
                  <a:pt x="359" y="118"/>
                </a:lnTo>
                <a:lnTo>
                  <a:pt x="363" y="113"/>
                </a:lnTo>
                <a:lnTo>
                  <a:pt x="367" y="120"/>
                </a:lnTo>
                <a:lnTo>
                  <a:pt x="370" y="127"/>
                </a:lnTo>
                <a:lnTo>
                  <a:pt x="373" y="134"/>
                </a:lnTo>
                <a:lnTo>
                  <a:pt x="378" y="142"/>
                </a:lnTo>
                <a:lnTo>
                  <a:pt x="384" y="145"/>
                </a:lnTo>
                <a:lnTo>
                  <a:pt x="397" y="139"/>
                </a:lnTo>
                <a:lnTo>
                  <a:pt x="410" y="142"/>
                </a:lnTo>
                <a:lnTo>
                  <a:pt x="414" y="137"/>
                </a:lnTo>
                <a:lnTo>
                  <a:pt x="426" y="137"/>
                </a:lnTo>
                <a:lnTo>
                  <a:pt x="434" y="133"/>
                </a:lnTo>
                <a:lnTo>
                  <a:pt x="434" y="137"/>
                </a:lnTo>
                <a:lnTo>
                  <a:pt x="448" y="141"/>
                </a:lnTo>
                <a:lnTo>
                  <a:pt x="451" y="143"/>
                </a:lnTo>
                <a:lnTo>
                  <a:pt x="453" y="145"/>
                </a:lnTo>
                <a:lnTo>
                  <a:pt x="452" y="157"/>
                </a:lnTo>
                <a:lnTo>
                  <a:pt x="452" y="169"/>
                </a:lnTo>
                <a:lnTo>
                  <a:pt x="452" y="169"/>
                </a:lnTo>
                <a:lnTo>
                  <a:pt x="452" y="175"/>
                </a:lnTo>
                <a:lnTo>
                  <a:pt x="452" y="182"/>
                </a:lnTo>
                <a:lnTo>
                  <a:pt x="452" y="183"/>
                </a:lnTo>
                <a:lnTo>
                  <a:pt x="461" y="209"/>
                </a:lnTo>
                <a:lnTo>
                  <a:pt x="460" y="217"/>
                </a:lnTo>
                <a:lnTo>
                  <a:pt x="475" y="216"/>
                </a:lnTo>
                <a:lnTo>
                  <a:pt x="485" y="214"/>
                </a:lnTo>
                <a:lnTo>
                  <a:pt x="486" y="214"/>
                </a:lnTo>
                <a:lnTo>
                  <a:pt x="491" y="213"/>
                </a:lnTo>
                <a:lnTo>
                  <a:pt x="500" y="220"/>
                </a:lnTo>
                <a:lnTo>
                  <a:pt x="505" y="223"/>
                </a:lnTo>
                <a:lnTo>
                  <a:pt x="506" y="224"/>
                </a:lnTo>
                <a:lnTo>
                  <a:pt x="509" y="225"/>
                </a:lnTo>
                <a:lnTo>
                  <a:pt x="506" y="235"/>
                </a:lnTo>
                <a:lnTo>
                  <a:pt x="505" y="244"/>
                </a:lnTo>
                <a:lnTo>
                  <a:pt x="509" y="268"/>
                </a:lnTo>
                <a:lnTo>
                  <a:pt x="509" y="269"/>
                </a:lnTo>
                <a:lnTo>
                  <a:pt x="515" y="272"/>
                </a:lnTo>
                <a:lnTo>
                  <a:pt x="526" y="277"/>
                </a:lnTo>
                <a:lnTo>
                  <a:pt x="530" y="280"/>
                </a:lnTo>
                <a:lnTo>
                  <a:pt x="531" y="278"/>
                </a:lnTo>
                <a:lnTo>
                  <a:pt x="535" y="277"/>
                </a:lnTo>
                <a:lnTo>
                  <a:pt x="536" y="276"/>
                </a:lnTo>
                <a:lnTo>
                  <a:pt x="539" y="274"/>
                </a:lnTo>
                <a:lnTo>
                  <a:pt x="541" y="274"/>
                </a:lnTo>
                <a:lnTo>
                  <a:pt x="549" y="278"/>
                </a:lnTo>
                <a:lnTo>
                  <a:pt x="554" y="300"/>
                </a:lnTo>
                <a:lnTo>
                  <a:pt x="551" y="302"/>
                </a:lnTo>
                <a:lnTo>
                  <a:pt x="547" y="306"/>
                </a:lnTo>
                <a:lnTo>
                  <a:pt x="536" y="303"/>
                </a:lnTo>
                <a:lnTo>
                  <a:pt x="531" y="306"/>
                </a:lnTo>
                <a:lnTo>
                  <a:pt x="530" y="313"/>
                </a:lnTo>
                <a:lnTo>
                  <a:pt x="530" y="321"/>
                </a:lnTo>
                <a:lnTo>
                  <a:pt x="535" y="326"/>
                </a:lnTo>
                <a:lnTo>
                  <a:pt x="541" y="330"/>
                </a:lnTo>
                <a:lnTo>
                  <a:pt x="539" y="334"/>
                </a:lnTo>
                <a:lnTo>
                  <a:pt x="534" y="338"/>
                </a:lnTo>
                <a:lnTo>
                  <a:pt x="527" y="344"/>
                </a:lnTo>
                <a:lnTo>
                  <a:pt x="524" y="345"/>
                </a:lnTo>
                <a:lnTo>
                  <a:pt x="524" y="347"/>
                </a:lnTo>
                <a:lnTo>
                  <a:pt x="513" y="356"/>
                </a:lnTo>
                <a:lnTo>
                  <a:pt x="508" y="355"/>
                </a:lnTo>
                <a:lnTo>
                  <a:pt x="513" y="359"/>
                </a:lnTo>
                <a:lnTo>
                  <a:pt x="512" y="366"/>
                </a:lnTo>
                <a:lnTo>
                  <a:pt x="511" y="368"/>
                </a:lnTo>
                <a:lnTo>
                  <a:pt x="515" y="370"/>
                </a:lnTo>
                <a:lnTo>
                  <a:pt x="516" y="373"/>
                </a:lnTo>
                <a:lnTo>
                  <a:pt x="516" y="375"/>
                </a:lnTo>
                <a:lnTo>
                  <a:pt x="520" y="389"/>
                </a:lnTo>
                <a:lnTo>
                  <a:pt x="534" y="400"/>
                </a:lnTo>
                <a:lnTo>
                  <a:pt x="528" y="404"/>
                </a:lnTo>
                <a:lnTo>
                  <a:pt x="536" y="411"/>
                </a:lnTo>
                <a:lnTo>
                  <a:pt x="532" y="418"/>
                </a:lnTo>
                <a:lnTo>
                  <a:pt x="528" y="418"/>
                </a:lnTo>
                <a:lnTo>
                  <a:pt x="527" y="428"/>
                </a:lnTo>
                <a:lnTo>
                  <a:pt x="520" y="423"/>
                </a:lnTo>
                <a:lnTo>
                  <a:pt x="519" y="424"/>
                </a:lnTo>
                <a:lnTo>
                  <a:pt x="502" y="445"/>
                </a:lnTo>
                <a:lnTo>
                  <a:pt x="489" y="442"/>
                </a:lnTo>
                <a:lnTo>
                  <a:pt x="482" y="434"/>
                </a:lnTo>
                <a:lnTo>
                  <a:pt x="471" y="441"/>
                </a:lnTo>
                <a:lnTo>
                  <a:pt x="467" y="448"/>
                </a:lnTo>
                <a:lnTo>
                  <a:pt x="463" y="454"/>
                </a:lnTo>
                <a:lnTo>
                  <a:pt x="456" y="467"/>
                </a:lnTo>
                <a:lnTo>
                  <a:pt x="459" y="475"/>
                </a:lnTo>
                <a:lnTo>
                  <a:pt x="455" y="480"/>
                </a:lnTo>
                <a:lnTo>
                  <a:pt x="442" y="478"/>
                </a:lnTo>
                <a:lnTo>
                  <a:pt x="438" y="482"/>
                </a:lnTo>
                <a:lnTo>
                  <a:pt x="435" y="483"/>
                </a:lnTo>
                <a:lnTo>
                  <a:pt x="422" y="495"/>
                </a:lnTo>
                <a:lnTo>
                  <a:pt x="416" y="493"/>
                </a:lnTo>
                <a:lnTo>
                  <a:pt x="392" y="484"/>
                </a:lnTo>
                <a:lnTo>
                  <a:pt x="389" y="484"/>
                </a:lnTo>
                <a:lnTo>
                  <a:pt x="378" y="484"/>
                </a:lnTo>
                <a:lnTo>
                  <a:pt x="374" y="480"/>
                </a:lnTo>
                <a:lnTo>
                  <a:pt x="362" y="476"/>
                </a:lnTo>
                <a:lnTo>
                  <a:pt x="362" y="469"/>
                </a:lnTo>
                <a:lnTo>
                  <a:pt x="363" y="463"/>
                </a:lnTo>
                <a:lnTo>
                  <a:pt x="348" y="461"/>
                </a:lnTo>
                <a:lnTo>
                  <a:pt x="351" y="445"/>
                </a:lnTo>
                <a:lnTo>
                  <a:pt x="358" y="446"/>
                </a:lnTo>
                <a:lnTo>
                  <a:pt x="360" y="442"/>
                </a:lnTo>
                <a:lnTo>
                  <a:pt x="350" y="437"/>
                </a:lnTo>
                <a:lnTo>
                  <a:pt x="344" y="441"/>
                </a:lnTo>
                <a:lnTo>
                  <a:pt x="333" y="441"/>
                </a:lnTo>
                <a:lnTo>
                  <a:pt x="332" y="438"/>
                </a:lnTo>
                <a:lnTo>
                  <a:pt x="330" y="435"/>
                </a:lnTo>
                <a:lnTo>
                  <a:pt x="333" y="433"/>
                </a:lnTo>
                <a:lnTo>
                  <a:pt x="344" y="427"/>
                </a:lnTo>
                <a:lnTo>
                  <a:pt x="345" y="426"/>
                </a:lnTo>
                <a:lnTo>
                  <a:pt x="344" y="419"/>
                </a:lnTo>
                <a:lnTo>
                  <a:pt x="336" y="422"/>
                </a:lnTo>
                <a:lnTo>
                  <a:pt x="337" y="415"/>
                </a:lnTo>
                <a:lnTo>
                  <a:pt x="333" y="416"/>
                </a:lnTo>
                <a:lnTo>
                  <a:pt x="330" y="408"/>
                </a:lnTo>
                <a:lnTo>
                  <a:pt x="326" y="407"/>
                </a:lnTo>
                <a:lnTo>
                  <a:pt x="326" y="415"/>
                </a:lnTo>
                <a:lnTo>
                  <a:pt x="309" y="423"/>
                </a:lnTo>
                <a:lnTo>
                  <a:pt x="305" y="418"/>
                </a:lnTo>
                <a:lnTo>
                  <a:pt x="306" y="413"/>
                </a:lnTo>
                <a:lnTo>
                  <a:pt x="303" y="407"/>
                </a:lnTo>
                <a:lnTo>
                  <a:pt x="298" y="412"/>
                </a:lnTo>
                <a:lnTo>
                  <a:pt x="298" y="412"/>
                </a:lnTo>
                <a:lnTo>
                  <a:pt x="291" y="409"/>
                </a:lnTo>
                <a:lnTo>
                  <a:pt x="279" y="422"/>
                </a:lnTo>
                <a:lnTo>
                  <a:pt x="266" y="411"/>
                </a:lnTo>
                <a:lnTo>
                  <a:pt x="259" y="403"/>
                </a:lnTo>
                <a:lnTo>
                  <a:pt x="262" y="392"/>
                </a:lnTo>
                <a:lnTo>
                  <a:pt x="254" y="386"/>
                </a:lnTo>
                <a:lnTo>
                  <a:pt x="247" y="375"/>
                </a:lnTo>
                <a:lnTo>
                  <a:pt x="235" y="381"/>
                </a:lnTo>
                <a:lnTo>
                  <a:pt x="228" y="396"/>
                </a:lnTo>
                <a:lnTo>
                  <a:pt x="225" y="396"/>
                </a:lnTo>
                <a:lnTo>
                  <a:pt x="217" y="385"/>
                </a:lnTo>
                <a:lnTo>
                  <a:pt x="209" y="389"/>
                </a:lnTo>
                <a:lnTo>
                  <a:pt x="204" y="392"/>
                </a:lnTo>
                <a:lnTo>
                  <a:pt x="195" y="383"/>
                </a:lnTo>
                <a:lnTo>
                  <a:pt x="179" y="396"/>
                </a:lnTo>
                <a:lnTo>
                  <a:pt x="176" y="396"/>
                </a:lnTo>
                <a:lnTo>
                  <a:pt x="168" y="393"/>
                </a:lnTo>
                <a:lnTo>
                  <a:pt x="156" y="396"/>
                </a:lnTo>
                <a:lnTo>
                  <a:pt x="154" y="396"/>
                </a:lnTo>
                <a:lnTo>
                  <a:pt x="152" y="389"/>
                </a:lnTo>
                <a:lnTo>
                  <a:pt x="150" y="386"/>
                </a:lnTo>
                <a:lnTo>
                  <a:pt x="149" y="390"/>
                </a:lnTo>
                <a:lnTo>
                  <a:pt x="142" y="390"/>
                </a:lnTo>
                <a:lnTo>
                  <a:pt x="133" y="396"/>
                </a:lnTo>
                <a:lnTo>
                  <a:pt x="130" y="404"/>
                </a:lnTo>
                <a:lnTo>
                  <a:pt x="126" y="412"/>
                </a:lnTo>
                <a:lnTo>
                  <a:pt x="122" y="419"/>
                </a:lnTo>
                <a:lnTo>
                  <a:pt x="115" y="412"/>
                </a:lnTo>
                <a:lnTo>
                  <a:pt x="113" y="411"/>
                </a:lnTo>
                <a:lnTo>
                  <a:pt x="103" y="407"/>
                </a:lnTo>
                <a:lnTo>
                  <a:pt x="73" y="398"/>
                </a:lnTo>
                <a:lnTo>
                  <a:pt x="70" y="397"/>
                </a:lnTo>
                <a:lnTo>
                  <a:pt x="62" y="388"/>
                </a:lnTo>
                <a:lnTo>
                  <a:pt x="58" y="388"/>
                </a:lnTo>
                <a:lnTo>
                  <a:pt x="4" y="393"/>
                </a:lnTo>
                <a:lnTo>
                  <a:pt x="3" y="375"/>
                </a:lnTo>
                <a:lnTo>
                  <a:pt x="0" y="347"/>
                </a:lnTo>
                <a:lnTo>
                  <a:pt x="2" y="329"/>
                </a:lnTo>
                <a:lnTo>
                  <a:pt x="7" y="306"/>
                </a:lnTo>
                <a:lnTo>
                  <a:pt x="11" y="288"/>
                </a:lnTo>
                <a:lnTo>
                  <a:pt x="18" y="255"/>
                </a:lnTo>
                <a:lnTo>
                  <a:pt x="28" y="220"/>
                </a:lnTo>
                <a:lnTo>
                  <a:pt x="30" y="206"/>
                </a:lnTo>
                <a:lnTo>
                  <a:pt x="30" y="205"/>
                </a:lnTo>
                <a:lnTo>
                  <a:pt x="37" y="169"/>
                </a:lnTo>
                <a:lnTo>
                  <a:pt x="41" y="161"/>
                </a:lnTo>
                <a:lnTo>
                  <a:pt x="52" y="145"/>
                </a:lnTo>
                <a:lnTo>
                  <a:pt x="62" y="128"/>
                </a:lnTo>
                <a:lnTo>
                  <a:pt x="89" y="83"/>
                </a:lnTo>
                <a:lnTo>
                  <a:pt x="107" y="55"/>
                </a:lnTo>
                <a:lnTo>
                  <a:pt x="112" y="47"/>
                </a:lnTo>
                <a:lnTo>
                  <a:pt x="130" y="22"/>
                </a:lnTo>
                <a:lnTo>
                  <a:pt x="149" y="2"/>
                </a:lnTo>
                <a:lnTo>
                  <a:pt x="150" y="0"/>
                </a:lnTo>
                <a:lnTo>
                  <a:pt x="190" y="36"/>
                </a:lnTo>
                <a:lnTo>
                  <a:pt x="194" y="41"/>
                </a:lnTo>
                <a:lnTo>
                  <a:pt x="206" y="70"/>
                </a:lnTo>
                <a:lnTo>
                  <a:pt x="206" y="78"/>
                </a:lnTo>
                <a:lnTo>
                  <a:pt x="209" y="82"/>
                </a:lnTo>
                <a:lnTo>
                  <a:pt x="221" y="96"/>
                </a:lnTo>
                <a:lnTo>
                  <a:pt x="220" y="104"/>
                </a:lnTo>
                <a:lnTo>
                  <a:pt x="220" y="111"/>
                </a:lnTo>
                <a:lnTo>
                  <a:pt x="217" y="112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" name="Freeform 18">
            <a:extLst>
              <a:ext uri="{FF2B5EF4-FFF2-40B4-BE49-F238E27FC236}">
                <a16:creationId xmlns:a16="http://schemas.microsoft.com/office/drawing/2014/main" id="{8EC32DD9-08A6-2303-FE92-4E3A66C2506E}"/>
              </a:ext>
            </a:extLst>
          </p:cNvPr>
          <p:cNvSpPr>
            <a:spLocks/>
          </p:cNvSpPr>
          <p:nvPr/>
        </p:nvSpPr>
        <p:spPr bwMode="auto">
          <a:xfrm>
            <a:off x="4070351" y="3821113"/>
            <a:ext cx="949325" cy="738188"/>
          </a:xfrm>
          <a:custGeom>
            <a:avLst/>
            <a:gdLst>
              <a:gd name="T0" fmla="*/ 472 w 598"/>
              <a:gd name="T1" fmla="*/ 113 h 465"/>
              <a:gd name="T2" fmla="*/ 512 w 598"/>
              <a:gd name="T3" fmla="*/ 117 h 465"/>
              <a:gd name="T4" fmla="*/ 520 w 598"/>
              <a:gd name="T5" fmla="*/ 121 h 465"/>
              <a:gd name="T6" fmla="*/ 519 w 598"/>
              <a:gd name="T7" fmla="*/ 140 h 465"/>
              <a:gd name="T8" fmla="*/ 516 w 598"/>
              <a:gd name="T9" fmla="*/ 162 h 465"/>
              <a:gd name="T10" fmla="*/ 504 w 598"/>
              <a:gd name="T11" fmla="*/ 168 h 465"/>
              <a:gd name="T12" fmla="*/ 508 w 598"/>
              <a:gd name="T13" fmla="*/ 174 h 465"/>
              <a:gd name="T14" fmla="*/ 520 w 598"/>
              <a:gd name="T15" fmla="*/ 189 h 465"/>
              <a:gd name="T16" fmla="*/ 534 w 598"/>
              <a:gd name="T17" fmla="*/ 187 h 465"/>
              <a:gd name="T18" fmla="*/ 537 w 598"/>
              <a:gd name="T19" fmla="*/ 187 h 465"/>
              <a:gd name="T20" fmla="*/ 542 w 598"/>
              <a:gd name="T21" fmla="*/ 188 h 465"/>
              <a:gd name="T22" fmla="*/ 549 w 598"/>
              <a:gd name="T23" fmla="*/ 177 h 465"/>
              <a:gd name="T24" fmla="*/ 561 w 598"/>
              <a:gd name="T25" fmla="*/ 169 h 465"/>
              <a:gd name="T26" fmla="*/ 575 w 598"/>
              <a:gd name="T27" fmla="*/ 170 h 465"/>
              <a:gd name="T28" fmla="*/ 584 w 598"/>
              <a:gd name="T29" fmla="*/ 184 h 465"/>
              <a:gd name="T30" fmla="*/ 582 w 598"/>
              <a:gd name="T31" fmla="*/ 200 h 465"/>
              <a:gd name="T32" fmla="*/ 586 w 598"/>
              <a:gd name="T33" fmla="*/ 221 h 465"/>
              <a:gd name="T34" fmla="*/ 598 w 598"/>
              <a:gd name="T35" fmla="*/ 225 h 465"/>
              <a:gd name="T36" fmla="*/ 577 w 598"/>
              <a:gd name="T37" fmla="*/ 237 h 465"/>
              <a:gd name="T38" fmla="*/ 579 w 598"/>
              <a:gd name="T39" fmla="*/ 263 h 465"/>
              <a:gd name="T40" fmla="*/ 573 w 598"/>
              <a:gd name="T41" fmla="*/ 274 h 465"/>
              <a:gd name="T42" fmla="*/ 537 w 598"/>
              <a:gd name="T43" fmla="*/ 286 h 465"/>
              <a:gd name="T44" fmla="*/ 534 w 598"/>
              <a:gd name="T45" fmla="*/ 333 h 465"/>
              <a:gd name="T46" fmla="*/ 541 w 598"/>
              <a:gd name="T47" fmla="*/ 335 h 465"/>
              <a:gd name="T48" fmla="*/ 541 w 598"/>
              <a:gd name="T49" fmla="*/ 350 h 465"/>
              <a:gd name="T50" fmla="*/ 537 w 598"/>
              <a:gd name="T51" fmla="*/ 373 h 465"/>
              <a:gd name="T52" fmla="*/ 498 w 598"/>
              <a:gd name="T53" fmla="*/ 384 h 465"/>
              <a:gd name="T54" fmla="*/ 437 w 598"/>
              <a:gd name="T55" fmla="*/ 382 h 465"/>
              <a:gd name="T56" fmla="*/ 403 w 598"/>
              <a:gd name="T57" fmla="*/ 399 h 465"/>
              <a:gd name="T58" fmla="*/ 397 w 598"/>
              <a:gd name="T59" fmla="*/ 408 h 465"/>
              <a:gd name="T60" fmla="*/ 362 w 598"/>
              <a:gd name="T61" fmla="*/ 420 h 465"/>
              <a:gd name="T62" fmla="*/ 343 w 598"/>
              <a:gd name="T63" fmla="*/ 425 h 465"/>
              <a:gd name="T64" fmla="*/ 336 w 598"/>
              <a:gd name="T65" fmla="*/ 444 h 465"/>
              <a:gd name="T66" fmla="*/ 309 w 598"/>
              <a:gd name="T67" fmla="*/ 440 h 465"/>
              <a:gd name="T68" fmla="*/ 298 w 598"/>
              <a:gd name="T69" fmla="*/ 457 h 465"/>
              <a:gd name="T70" fmla="*/ 284 w 598"/>
              <a:gd name="T71" fmla="*/ 453 h 465"/>
              <a:gd name="T72" fmla="*/ 260 w 598"/>
              <a:gd name="T73" fmla="*/ 462 h 465"/>
              <a:gd name="T74" fmla="*/ 228 w 598"/>
              <a:gd name="T75" fmla="*/ 462 h 465"/>
              <a:gd name="T76" fmla="*/ 217 w 598"/>
              <a:gd name="T77" fmla="*/ 440 h 465"/>
              <a:gd name="T78" fmla="*/ 198 w 598"/>
              <a:gd name="T79" fmla="*/ 436 h 465"/>
              <a:gd name="T80" fmla="*/ 182 w 598"/>
              <a:gd name="T81" fmla="*/ 444 h 465"/>
              <a:gd name="T82" fmla="*/ 168 w 598"/>
              <a:gd name="T83" fmla="*/ 457 h 465"/>
              <a:gd name="T84" fmla="*/ 160 w 598"/>
              <a:gd name="T85" fmla="*/ 447 h 465"/>
              <a:gd name="T86" fmla="*/ 148 w 598"/>
              <a:gd name="T87" fmla="*/ 447 h 465"/>
              <a:gd name="T88" fmla="*/ 148 w 598"/>
              <a:gd name="T89" fmla="*/ 451 h 465"/>
              <a:gd name="T90" fmla="*/ 133 w 598"/>
              <a:gd name="T91" fmla="*/ 454 h 465"/>
              <a:gd name="T92" fmla="*/ 126 w 598"/>
              <a:gd name="T93" fmla="*/ 443 h 465"/>
              <a:gd name="T94" fmla="*/ 92 w 598"/>
              <a:gd name="T95" fmla="*/ 444 h 465"/>
              <a:gd name="T96" fmla="*/ 64 w 598"/>
              <a:gd name="T97" fmla="*/ 436 h 465"/>
              <a:gd name="T98" fmla="*/ 70 w 598"/>
              <a:gd name="T99" fmla="*/ 431 h 465"/>
              <a:gd name="T100" fmla="*/ 59 w 598"/>
              <a:gd name="T101" fmla="*/ 402 h 465"/>
              <a:gd name="T102" fmla="*/ 44 w 598"/>
              <a:gd name="T103" fmla="*/ 361 h 465"/>
              <a:gd name="T104" fmla="*/ 11 w 598"/>
              <a:gd name="T105" fmla="*/ 307 h 465"/>
              <a:gd name="T106" fmla="*/ 63 w 598"/>
              <a:gd name="T107" fmla="*/ 264 h 465"/>
              <a:gd name="T108" fmla="*/ 116 w 598"/>
              <a:gd name="T109" fmla="*/ 222 h 465"/>
              <a:gd name="T110" fmla="*/ 164 w 598"/>
              <a:gd name="T111" fmla="*/ 187 h 465"/>
              <a:gd name="T112" fmla="*/ 212 w 598"/>
              <a:gd name="T113" fmla="*/ 161 h 465"/>
              <a:gd name="T114" fmla="*/ 249 w 598"/>
              <a:gd name="T115" fmla="*/ 139 h 465"/>
              <a:gd name="T116" fmla="*/ 279 w 598"/>
              <a:gd name="T117" fmla="*/ 120 h 465"/>
              <a:gd name="T118" fmla="*/ 314 w 598"/>
              <a:gd name="T119" fmla="*/ 83 h 465"/>
              <a:gd name="T120" fmla="*/ 388 w 598"/>
              <a:gd name="T121" fmla="*/ 0 h 465"/>
              <a:gd name="T122" fmla="*/ 448 w 598"/>
              <a:gd name="T123" fmla="*/ 99 h 4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598" h="465">
                <a:moveTo>
                  <a:pt x="448" y="99"/>
                </a:moveTo>
                <a:lnTo>
                  <a:pt x="459" y="118"/>
                </a:lnTo>
                <a:lnTo>
                  <a:pt x="472" y="113"/>
                </a:lnTo>
                <a:lnTo>
                  <a:pt x="508" y="99"/>
                </a:lnTo>
                <a:lnTo>
                  <a:pt x="509" y="105"/>
                </a:lnTo>
                <a:lnTo>
                  <a:pt x="512" y="117"/>
                </a:lnTo>
                <a:lnTo>
                  <a:pt x="512" y="120"/>
                </a:lnTo>
                <a:lnTo>
                  <a:pt x="515" y="121"/>
                </a:lnTo>
                <a:lnTo>
                  <a:pt x="520" y="121"/>
                </a:lnTo>
                <a:lnTo>
                  <a:pt x="523" y="127"/>
                </a:lnTo>
                <a:lnTo>
                  <a:pt x="523" y="128"/>
                </a:lnTo>
                <a:lnTo>
                  <a:pt x="519" y="140"/>
                </a:lnTo>
                <a:lnTo>
                  <a:pt x="517" y="142"/>
                </a:lnTo>
                <a:lnTo>
                  <a:pt x="512" y="148"/>
                </a:lnTo>
                <a:lnTo>
                  <a:pt x="516" y="162"/>
                </a:lnTo>
                <a:lnTo>
                  <a:pt x="515" y="162"/>
                </a:lnTo>
                <a:lnTo>
                  <a:pt x="512" y="166"/>
                </a:lnTo>
                <a:lnTo>
                  <a:pt x="504" y="168"/>
                </a:lnTo>
                <a:lnTo>
                  <a:pt x="505" y="170"/>
                </a:lnTo>
                <a:lnTo>
                  <a:pt x="507" y="172"/>
                </a:lnTo>
                <a:lnTo>
                  <a:pt x="508" y="174"/>
                </a:lnTo>
                <a:lnTo>
                  <a:pt x="509" y="178"/>
                </a:lnTo>
                <a:lnTo>
                  <a:pt x="508" y="185"/>
                </a:lnTo>
                <a:lnTo>
                  <a:pt x="520" y="189"/>
                </a:lnTo>
                <a:lnTo>
                  <a:pt x="527" y="185"/>
                </a:lnTo>
                <a:lnTo>
                  <a:pt x="528" y="191"/>
                </a:lnTo>
                <a:lnTo>
                  <a:pt x="534" y="187"/>
                </a:lnTo>
                <a:lnTo>
                  <a:pt x="535" y="189"/>
                </a:lnTo>
                <a:lnTo>
                  <a:pt x="537" y="189"/>
                </a:lnTo>
                <a:lnTo>
                  <a:pt x="537" y="187"/>
                </a:lnTo>
                <a:lnTo>
                  <a:pt x="538" y="187"/>
                </a:lnTo>
                <a:lnTo>
                  <a:pt x="538" y="185"/>
                </a:lnTo>
                <a:lnTo>
                  <a:pt x="542" y="188"/>
                </a:lnTo>
                <a:lnTo>
                  <a:pt x="545" y="188"/>
                </a:lnTo>
                <a:lnTo>
                  <a:pt x="553" y="187"/>
                </a:lnTo>
                <a:lnTo>
                  <a:pt x="549" y="177"/>
                </a:lnTo>
                <a:lnTo>
                  <a:pt x="558" y="169"/>
                </a:lnTo>
                <a:lnTo>
                  <a:pt x="560" y="169"/>
                </a:lnTo>
                <a:lnTo>
                  <a:pt x="561" y="169"/>
                </a:lnTo>
                <a:lnTo>
                  <a:pt x="568" y="172"/>
                </a:lnTo>
                <a:lnTo>
                  <a:pt x="575" y="168"/>
                </a:lnTo>
                <a:lnTo>
                  <a:pt x="575" y="170"/>
                </a:lnTo>
                <a:lnTo>
                  <a:pt x="587" y="178"/>
                </a:lnTo>
                <a:lnTo>
                  <a:pt x="587" y="180"/>
                </a:lnTo>
                <a:lnTo>
                  <a:pt x="584" y="184"/>
                </a:lnTo>
                <a:lnTo>
                  <a:pt x="586" y="192"/>
                </a:lnTo>
                <a:lnTo>
                  <a:pt x="583" y="198"/>
                </a:lnTo>
                <a:lnTo>
                  <a:pt x="582" y="200"/>
                </a:lnTo>
                <a:lnTo>
                  <a:pt x="580" y="213"/>
                </a:lnTo>
                <a:lnTo>
                  <a:pt x="586" y="215"/>
                </a:lnTo>
                <a:lnTo>
                  <a:pt x="586" y="221"/>
                </a:lnTo>
                <a:lnTo>
                  <a:pt x="587" y="222"/>
                </a:lnTo>
                <a:lnTo>
                  <a:pt x="590" y="223"/>
                </a:lnTo>
                <a:lnTo>
                  <a:pt x="598" y="225"/>
                </a:lnTo>
                <a:lnTo>
                  <a:pt x="588" y="228"/>
                </a:lnTo>
                <a:lnTo>
                  <a:pt x="586" y="228"/>
                </a:lnTo>
                <a:lnTo>
                  <a:pt x="577" y="237"/>
                </a:lnTo>
                <a:lnTo>
                  <a:pt x="577" y="241"/>
                </a:lnTo>
                <a:lnTo>
                  <a:pt x="579" y="255"/>
                </a:lnTo>
                <a:lnTo>
                  <a:pt x="579" y="263"/>
                </a:lnTo>
                <a:lnTo>
                  <a:pt x="579" y="264"/>
                </a:lnTo>
                <a:lnTo>
                  <a:pt x="579" y="266"/>
                </a:lnTo>
                <a:lnTo>
                  <a:pt x="573" y="274"/>
                </a:lnTo>
                <a:lnTo>
                  <a:pt x="567" y="279"/>
                </a:lnTo>
                <a:lnTo>
                  <a:pt x="539" y="288"/>
                </a:lnTo>
                <a:lnTo>
                  <a:pt x="537" y="286"/>
                </a:lnTo>
                <a:lnTo>
                  <a:pt x="531" y="285"/>
                </a:lnTo>
                <a:lnTo>
                  <a:pt x="509" y="296"/>
                </a:lnTo>
                <a:lnTo>
                  <a:pt x="534" y="333"/>
                </a:lnTo>
                <a:lnTo>
                  <a:pt x="535" y="335"/>
                </a:lnTo>
                <a:lnTo>
                  <a:pt x="537" y="335"/>
                </a:lnTo>
                <a:lnTo>
                  <a:pt x="541" y="335"/>
                </a:lnTo>
                <a:lnTo>
                  <a:pt x="543" y="335"/>
                </a:lnTo>
                <a:lnTo>
                  <a:pt x="546" y="341"/>
                </a:lnTo>
                <a:lnTo>
                  <a:pt x="541" y="350"/>
                </a:lnTo>
                <a:lnTo>
                  <a:pt x="539" y="357"/>
                </a:lnTo>
                <a:lnTo>
                  <a:pt x="539" y="358"/>
                </a:lnTo>
                <a:lnTo>
                  <a:pt x="537" y="373"/>
                </a:lnTo>
                <a:lnTo>
                  <a:pt x="519" y="387"/>
                </a:lnTo>
                <a:lnTo>
                  <a:pt x="504" y="391"/>
                </a:lnTo>
                <a:lnTo>
                  <a:pt x="498" y="384"/>
                </a:lnTo>
                <a:lnTo>
                  <a:pt x="478" y="383"/>
                </a:lnTo>
                <a:lnTo>
                  <a:pt x="470" y="382"/>
                </a:lnTo>
                <a:lnTo>
                  <a:pt x="437" y="382"/>
                </a:lnTo>
                <a:lnTo>
                  <a:pt x="412" y="388"/>
                </a:lnTo>
                <a:lnTo>
                  <a:pt x="407" y="395"/>
                </a:lnTo>
                <a:lnTo>
                  <a:pt x="403" y="399"/>
                </a:lnTo>
                <a:lnTo>
                  <a:pt x="403" y="401"/>
                </a:lnTo>
                <a:lnTo>
                  <a:pt x="397" y="406"/>
                </a:lnTo>
                <a:lnTo>
                  <a:pt x="397" y="408"/>
                </a:lnTo>
                <a:lnTo>
                  <a:pt x="381" y="424"/>
                </a:lnTo>
                <a:lnTo>
                  <a:pt x="366" y="425"/>
                </a:lnTo>
                <a:lnTo>
                  <a:pt x="362" y="420"/>
                </a:lnTo>
                <a:lnTo>
                  <a:pt x="351" y="420"/>
                </a:lnTo>
                <a:lnTo>
                  <a:pt x="346" y="424"/>
                </a:lnTo>
                <a:lnTo>
                  <a:pt x="343" y="425"/>
                </a:lnTo>
                <a:lnTo>
                  <a:pt x="339" y="428"/>
                </a:lnTo>
                <a:lnTo>
                  <a:pt x="331" y="433"/>
                </a:lnTo>
                <a:lnTo>
                  <a:pt x="336" y="444"/>
                </a:lnTo>
                <a:lnTo>
                  <a:pt x="329" y="450"/>
                </a:lnTo>
                <a:lnTo>
                  <a:pt x="321" y="440"/>
                </a:lnTo>
                <a:lnTo>
                  <a:pt x="309" y="440"/>
                </a:lnTo>
                <a:lnTo>
                  <a:pt x="306" y="448"/>
                </a:lnTo>
                <a:lnTo>
                  <a:pt x="298" y="454"/>
                </a:lnTo>
                <a:lnTo>
                  <a:pt x="298" y="457"/>
                </a:lnTo>
                <a:lnTo>
                  <a:pt x="298" y="461"/>
                </a:lnTo>
                <a:lnTo>
                  <a:pt x="284" y="457"/>
                </a:lnTo>
                <a:lnTo>
                  <a:pt x="284" y="453"/>
                </a:lnTo>
                <a:lnTo>
                  <a:pt x="276" y="457"/>
                </a:lnTo>
                <a:lnTo>
                  <a:pt x="264" y="457"/>
                </a:lnTo>
                <a:lnTo>
                  <a:pt x="260" y="462"/>
                </a:lnTo>
                <a:lnTo>
                  <a:pt x="247" y="459"/>
                </a:lnTo>
                <a:lnTo>
                  <a:pt x="234" y="465"/>
                </a:lnTo>
                <a:lnTo>
                  <a:pt x="228" y="462"/>
                </a:lnTo>
                <a:lnTo>
                  <a:pt x="223" y="454"/>
                </a:lnTo>
                <a:lnTo>
                  <a:pt x="220" y="447"/>
                </a:lnTo>
                <a:lnTo>
                  <a:pt x="217" y="440"/>
                </a:lnTo>
                <a:lnTo>
                  <a:pt x="213" y="433"/>
                </a:lnTo>
                <a:lnTo>
                  <a:pt x="209" y="438"/>
                </a:lnTo>
                <a:lnTo>
                  <a:pt x="198" y="436"/>
                </a:lnTo>
                <a:lnTo>
                  <a:pt x="193" y="440"/>
                </a:lnTo>
                <a:lnTo>
                  <a:pt x="193" y="446"/>
                </a:lnTo>
                <a:lnTo>
                  <a:pt x="182" y="444"/>
                </a:lnTo>
                <a:lnTo>
                  <a:pt x="180" y="453"/>
                </a:lnTo>
                <a:lnTo>
                  <a:pt x="178" y="454"/>
                </a:lnTo>
                <a:lnTo>
                  <a:pt x="168" y="457"/>
                </a:lnTo>
                <a:lnTo>
                  <a:pt x="165" y="455"/>
                </a:lnTo>
                <a:lnTo>
                  <a:pt x="159" y="448"/>
                </a:lnTo>
                <a:lnTo>
                  <a:pt x="160" y="447"/>
                </a:lnTo>
                <a:lnTo>
                  <a:pt x="163" y="444"/>
                </a:lnTo>
                <a:lnTo>
                  <a:pt x="153" y="442"/>
                </a:lnTo>
                <a:lnTo>
                  <a:pt x="148" y="447"/>
                </a:lnTo>
                <a:lnTo>
                  <a:pt x="146" y="447"/>
                </a:lnTo>
                <a:lnTo>
                  <a:pt x="148" y="448"/>
                </a:lnTo>
                <a:lnTo>
                  <a:pt x="148" y="451"/>
                </a:lnTo>
                <a:lnTo>
                  <a:pt x="146" y="451"/>
                </a:lnTo>
                <a:lnTo>
                  <a:pt x="145" y="451"/>
                </a:lnTo>
                <a:lnTo>
                  <a:pt x="133" y="454"/>
                </a:lnTo>
                <a:lnTo>
                  <a:pt x="131" y="451"/>
                </a:lnTo>
                <a:lnTo>
                  <a:pt x="127" y="446"/>
                </a:lnTo>
                <a:lnTo>
                  <a:pt x="126" y="443"/>
                </a:lnTo>
                <a:lnTo>
                  <a:pt x="105" y="447"/>
                </a:lnTo>
                <a:lnTo>
                  <a:pt x="96" y="442"/>
                </a:lnTo>
                <a:lnTo>
                  <a:pt x="92" y="444"/>
                </a:lnTo>
                <a:lnTo>
                  <a:pt x="73" y="443"/>
                </a:lnTo>
                <a:lnTo>
                  <a:pt x="69" y="440"/>
                </a:lnTo>
                <a:lnTo>
                  <a:pt x="64" y="436"/>
                </a:lnTo>
                <a:lnTo>
                  <a:pt x="60" y="439"/>
                </a:lnTo>
                <a:lnTo>
                  <a:pt x="67" y="432"/>
                </a:lnTo>
                <a:lnTo>
                  <a:pt x="70" y="431"/>
                </a:lnTo>
                <a:lnTo>
                  <a:pt x="70" y="424"/>
                </a:lnTo>
                <a:lnTo>
                  <a:pt x="71" y="416"/>
                </a:lnTo>
                <a:lnTo>
                  <a:pt x="59" y="402"/>
                </a:lnTo>
                <a:lnTo>
                  <a:pt x="56" y="398"/>
                </a:lnTo>
                <a:lnTo>
                  <a:pt x="56" y="390"/>
                </a:lnTo>
                <a:lnTo>
                  <a:pt x="44" y="361"/>
                </a:lnTo>
                <a:lnTo>
                  <a:pt x="40" y="356"/>
                </a:lnTo>
                <a:lnTo>
                  <a:pt x="0" y="320"/>
                </a:lnTo>
                <a:lnTo>
                  <a:pt x="11" y="307"/>
                </a:lnTo>
                <a:lnTo>
                  <a:pt x="18" y="300"/>
                </a:lnTo>
                <a:lnTo>
                  <a:pt x="59" y="267"/>
                </a:lnTo>
                <a:lnTo>
                  <a:pt x="63" y="264"/>
                </a:lnTo>
                <a:lnTo>
                  <a:pt x="75" y="255"/>
                </a:lnTo>
                <a:lnTo>
                  <a:pt x="99" y="236"/>
                </a:lnTo>
                <a:lnTo>
                  <a:pt x="116" y="222"/>
                </a:lnTo>
                <a:lnTo>
                  <a:pt x="119" y="221"/>
                </a:lnTo>
                <a:lnTo>
                  <a:pt x="150" y="195"/>
                </a:lnTo>
                <a:lnTo>
                  <a:pt x="164" y="187"/>
                </a:lnTo>
                <a:lnTo>
                  <a:pt x="175" y="181"/>
                </a:lnTo>
                <a:lnTo>
                  <a:pt x="183" y="174"/>
                </a:lnTo>
                <a:lnTo>
                  <a:pt x="212" y="161"/>
                </a:lnTo>
                <a:lnTo>
                  <a:pt x="232" y="148"/>
                </a:lnTo>
                <a:lnTo>
                  <a:pt x="246" y="140"/>
                </a:lnTo>
                <a:lnTo>
                  <a:pt x="249" y="139"/>
                </a:lnTo>
                <a:lnTo>
                  <a:pt x="272" y="127"/>
                </a:lnTo>
                <a:lnTo>
                  <a:pt x="277" y="124"/>
                </a:lnTo>
                <a:lnTo>
                  <a:pt x="279" y="120"/>
                </a:lnTo>
                <a:lnTo>
                  <a:pt x="287" y="112"/>
                </a:lnTo>
                <a:lnTo>
                  <a:pt x="295" y="103"/>
                </a:lnTo>
                <a:lnTo>
                  <a:pt x="314" y="83"/>
                </a:lnTo>
                <a:lnTo>
                  <a:pt x="348" y="46"/>
                </a:lnTo>
                <a:lnTo>
                  <a:pt x="373" y="19"/>
                </a:lnTo>
                <a:lnTo>
                  <a:pt x="388" y="0"/>
                </a:lnTo>
                <a:lnTo>
                  <a:pt x="427" y="37"/>
                </a:lnTo>
                <a:lnTo>
                  <a:pt x="438" y="52"/>
                </a:lnTo>
                <a:lnTo>
                  <a:pt x="448" y="99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" name="Freeform 19">
            <a:extLst>
              <a:ext uri="{FF2B5EF4-FFF2-40B4-BE49-F238E27FC236}">
                <a16:creationId xmlns:a16="http://schemas.microsoft.com/office/drawing/2014/main" id="{4A8DD63C-0ECB-51D7-1453-025DA61AA8CF}"/>
              </a:ext>
            </a:extLst>
          </p:cNvPr>
          <p:cNvSpPr>
            <a:spLocks/>
          </p:cNvSpPr>
          <p:nvPr/>
        </p:nvSpPr>
        <p:spPr bwMode="auto">
          <a:xfrm>
            <a:off x="4686301" y="3457576"/>
            <a:ext cx="835025" cy="1044575"/>
          </a:xfrm>
          <a:custGeom>
            <a:avLst/>
            <a:gdLst>
              <a:gd name="T0" fmla="*/ 368 w 526"/>
              <a:gd name="T1" fmla="*/ 102 h 658"/>
              <a:gd name="T2" fmla="*/ 372 w 526"/>
              <a:gd name="T3" fmla="*/ 118 h 658"/>
              <a:gd name="T4" fmla="*/ 386 w 526"/>
              <a:gd name="T5" fmla="*/ 148 h 658"/>
              <a:gd name="T6" fmla="*/ 383 w 526"/>
              <a:gd name="T7" fmla="*/ 177 h 658"/>
              <a:gd name="T8" fmla="*/ 370 w 526"/>
              <a:gd name="T9" fmla="*/ 195 h 658"/>
              <a:gd name="T10" fmla="*/ 329 w 526"/>
              <a:gd name="T11" fmla="*/ 260 h 658"/>
              <a:gd name="T12" fmla="*/ 326 w 526"/>
              <a:gd name="T13" fmla="*/ 268 h 658"/>
              <a:gd name="T14" fmla="*/ 289 w 526"/>
              <a:gd name="T15" fmla="*/ 322 h 658"/>
              <a:gd name="T16" fmla="*/ 335 w 526"/>
              <a:gd name="T17" fmla="*/ 334 h 658"/>
              <a:gd name="T18" fmla="*/ 368 w 526"/>
              <a:gd name="T19" fmla="*/ 353 h 658"/>
              <a:gd name="T20" fmla="*/ 382 w 526"/>
              <a:gd name="T21" fmla="*/ 382 h 658"/>
              <a:gd name="T22" fmla="*/ 458 w 526"/>
              <a:gd name="T23" fmla="*/ 424 h 658"/>
              <a:gd name="T24" fmla="*/ 509 w 526"/>
              <a:gd name="T25" fmla="*/ 427 h 658"/>
              <a:gd name="T26" fmla="*/ 516 w 526"/>
              <a:gd name="T27" fmla="*/ 447 h 658"/>
              <a:gd name="T28" fmla="*/ 524 w 526"/>
              <a:gd name="T29" fmla="*/ 470 h 658"/>
              <a:gd name="T30" fmla="*/ 516 w 526"/>
              <a:gd name="T31" fmla="*/ 491 h 658"/>
              <a:gd name="T32" fmla="*/ 510 w 526"/>
              <a:gd name="T33" fmla="*/ 518 h 658"/>
              <a:gd name="T34" fmla="*/ 511 w 526"/>
              <a:gd name="T35" fmla="*/ 552 h 658"/>
              <a:gd name="T36" fmla="*/ 506 w 526"/>
              <a:gd name="T37" fmla="*/ 567 h 658"/>
              <a:gd name="T38" fmla="*/ 502 w 526"/>
              <a:gd name="T39" fmla="*/ 578 h 658"/>
              <a:gd name="T40" fmla="*/ 511 w 526"/>
              <a:gd name="T41" fmla="*/ 611 h 658"/>
              <a:gd name="T42" fmla="*/ 520 w 526"/>
              <a:gd name="T43" fmla="*/ 641 h 658"/>
              <a:gd name="T44" fmla="*/ 509 w 526"/>
              <a:gd name="T45" fmla="*/ 658 h 658"/>
              <a:gd name="T46" fmla="*/ 480 w 526"/>
              <a:gd name="T47" fmla="*/ 642 h 658"/>
              <a:gd name="T48" fmla="*/ 457 w 526"/>
              <a:gd name="T49" fmla="*/ 646 h 658"/>
              <a:gd name="T50" fmla="*/ 445 w 526"/>
              <a:gd name="T51" fmla="*/ 638 h 658"/>
              <a:gd name="T52" fmla="*/ 413 w 526"/>
              <a:gd name="T53" fmla="*/ 600 h 658"/>
              <a:gd name="T54" fmla="*/ 404 w 526"/>
              <a:gd name="T55" fmla="*/ 593 h 658"/>
              <a:gd name="T56" fmla="*/ 394 w 526"/>
              <a:gd name="T57" fmla="*/ 567 h 658"/>
              <a:gd name="T58" fmla="*/ 365 w 526"/>
              <a:gd name="T59" fmla="*/ 548 h 658"/>
              <a:gd name="T60" fmla="*/ 325 w 526"/>
              <a:gd name="T61" fmla="*/ 555 h 658"/>
              <a:gd name="T62" fmla="*/ 270 w 526"/>
              <a:gd name="T63" fmla="*/ 544 h 658"/>
              <a:gd name="T64" fmla="*/ 255 w 526"/>
              <a:gd name="T65" fmla="*/ 570 h 658"/>
              <a:gd name="T66" fmla="*/ 239 w 526"/>
              <a:gd name="T67" fmla="*/ 630 h 658"/>
              <a:gd name="T68" fmla="*/ 228 w 526"/>
              <a:gd name="T69" fmla="*/ 635 h 658"/>
              <a:gd name="T70" fmla="*/ 189 w 526"/>
              <a:gd name="T71" fmla="*/ 649 h 658"/>
              <a:gd name="T72" fmla="*/ 173 w 526"/>
              <a:gd name="T73" fmla="*/ 638 h 658"/>
              <a:gd name="T74" fmla="*/ 149 w 526"/>
              <a:gd name="T75" fmla="*/ 602 h 658"/>
              <a:gd name="T76" fmla="*/ 158 w 526"/>
              <a:gd name="T77" fmla="*/ 570 h 658"/>
              <a:gd name="T78" fmla="*/ 147 w 526"/>
              <a:gd name="T79" fmla="*/ 564 h 658"/>
              <a:gd name="T80" fmla="*/ 149 w 526"/>
              <a:gd name="T81" fmla="*/ 515 h 658"/>
              <a:gd name="T82" fmla="*/ 191 w 526"/>
              <a:gd name="T83" fmla="*/ 495 h 658"/>
              <a:gd name="T84" fmla="*/ 189 w 526"/>
              <a:gd name="T85" fmla="*/ 470 h 658"/>
              <a:gd name="T86" fmla="*/ 210 w 526"/>
              <a:gd name="T87" fmla="*/ 454 h 658"/>
              <a:gd name="T88" fmla="*/ 198 w 526"/>
              <a:gd name="T89" fmla="*/ 444 h 658"/>
              <a:gd name="T90" fmla="*/ 198 w 526"/>
              <a:gd name="T91" fmla="*/ 421 h 658"/>
              <a:gd name="T92" fmla="*/ 187 w 526"/>
              <a:gd name="T93" fmla="*/ 399 h 658"/>
              <a:gd name="T94" fmla="*/ 172 w 526"/>
              <a:gd name="T95" fmla="*/ 398 h 658"/>
              <a:gd name="T96" fmla="*/ 157 w 526"/>
              <a:gd name="T97" fmla="*/ 417 h 658"/>
              <a:gd name="T98" fmla="*/ 149 w 526"/>
              <a:gd name="T99" fmla="*/ 416 h 658"/>
              <a:gd name="T100" fmla="*/ 140 w 526"/>
              <a:gd name="T101" fmla="*/ 420 h 658"/>
              <a:gd name="T102" fmla="*/ 121 w 526"/>
              <a:gd name="T103" fmla="*/ 407 h 658"/>
              <a:gd name="T104" fmla="*/ 116 w 526"/>
              <a:gd name="T105" fmla="*/ 397 h 658"/>
              <a:gd name="T106" fmla="*/ 124 w 526"/>
              <a:gd name="T107" fmla="*/ 377 h 658"/>
              <a:gd name="T108" fmla="*/ 135 w 526"/>
              <a:gd name="T109" fmla="*/ 356 h 658"/>
              <a:gd name="T110" fmla="*/ 124 w 526"/>
              <a:gd name="T111" fmla="*/ 346 h 658"/>
              <a:gd name="T112" fmla="*/ 71 w 526"/>
              <a:gd name="T113" fmla="*/ 347 h 658"/>
              <a:gd name="T114" fmla="*/ 0 w 526"/>
              <a:gd name="T115" fmla="*/ 229 h 658"/>
              <a:gd name="T116" fmla="*/ 149 w 526"/>
              <a:gd name="T117" fmla="*/ 103 h 658"/>
              <a:gd name="T118" fmla="*/ 297 w 526"/>
              <a:gd name="T119" fmla="*/ 38 h 658"/>
              <a:gd name="T120" fmla="*/ 348 w 526"/>
              <a:gd name="T121" fmla="*/ 87 h 6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526" h="658">
                <a:moveTo>
                  <a:pt x="349" y="90"/>
                </a:moveTo>
                <a:lnTo>
                  <a:pt x="360" y="101"/>
                </a:lnTo>
                <a:lnTo>
                  <a:pt x="368" y="99"/>
                </a:lnTo>
                <a:lnTo>
                  <a:pt x="368" y="102"/>
                </a:lnTo>
                <a:lnTo>
                  <a:pt x="370" y="102"/>
                </a:lnTo>
                <a:lnTo>
                  <a:pt x="368" y="110"/>
                </a:lnTo>
                <a:lnTo>
                  <a:pt x="370" y="113"/>
                </a:lnTo>
                <a:lnTo>
                  <a:pt x="372" y="118"/>
                </a:lnTo>
                <a:lnTo>
                  <a:pt x="393" y="129"/>
                </a:lnTo>
                <a:lnTo>
                  <a:pt x="391" y="133"/>
                </a:lnTo>
                <a:lnTo>
                  <a:pt x="387" y="143"/>
                </a:lnTo>
                <a:lnTo>
                  <a:pt x="386" y="148"/>
                </a:lnTo>
                <a:lnTo>
                  <a:pt x="370" y="155"/>
                </a:lnTo>
                <a:lnTo>
                  <a:pt x="374" y="172"/>
                </a:lnTo>
                <a:lnTo>
                  <a:pt x="382" y="173"/>
                </a:lnTo>
                <a:lnTo>
                  <a:pt x="383" y="177"/>
                </a:lnTo>
                <a:lnTo>
                  <a:pt x="379" y="178"/>
                </a:lnTo>
                <a:lnTo>
                  <a:pt x="376" y="188"/>
                </a:lnTo>
                <a:lnTo>
                  <a:pt x="375" y="189"/>
                </a:lnTo>
                <a:lnTo>
                  <a:pt x="370" y="195"/>
                </a:lnTo>
                <a:lnTo>
                  <a:pt x="370" y="206"/>
                </a:lnTo>
                <a:lnTo>
                  <a:pt x="361" y="218"/>
                </a:lnTo>
                <a:lnTo>
                  <a:pt x="349" y="226"/>
                </a:lnTo>
                <a:lnTo>
                  <a:pt x="329" y="260"/>
                </a:lnTo>
                <a:lnTo>
                  <a:pt x="326" y="255"/>
                </a:lnTo>
                <a:lnTo>
                  <a:pt x="325" y="257"/>
                </a:lnTo>
                <a:lnTo>
                  <a:pt x="326" y="263"/>
                </a:lnTo>
                <a:lnTo>
                  <a:pt x="326" y="268"/>
                </a:lnTo>
                <a:lnTo>
                  <a:pt x="303" y="286"/>
                </a:lnTo>
                <a:lnTo>
                  <a:pt x="297" y="294"/>
                </a:lnTo>
                <a:lnTo>
                  <a:pt x="286" y="308"/>
                </a:lnTo>
                <a:lnTo>
                  <a:pt x="289" y="322"/>
                </a:lnTo>
                <a:lnTo>
                  <a:pt x="290" y="323"/>
                </a:lnTo>
                <a:lnTo>
                  <a:pt x="297" y="331"/>
                </a:lnTo>
                <a:lnTo>
                  <a:pt x="327" y="327"/>
                </a:lnTo>
                <a:lnTo>
                  <a:pt x="335" y="334"/>
                </a:lnTo>
                <a:lnTo>
                  <a:pt x="348" y="335"/>
                </a:lnTo>
                <a:lnTo>
                  <a:pt x="360" y="346"/>
                </a:lnTo>
                <a:lnTo>
                  <a:pt x="368" y="347"/>
                </a:lnTo>
                <a:lnTo>
                  <a:pt x="368" y="353"/>
                </a:lnTo>
                <a:lnTo>
                  <a:pt x="368" y="354"/>
                </a:lnTo>
                <a:lnTo>
                  <a:pt x="368" y="360"/>
                </a:lnTo>
                <a:lnTo>
                  <a:pt x="368" y="376"/>
                </a:lnTo>
                <a:lnTo>
                  <a:pt x="382" y="382"/>
                </a:lnTo>
                <a:lnTo>
                  <a:pt x="408" y="377"/>
                </a:lnTo>
                <a:lnTo>
                  <a:pt x="424" y="382"/>
                </a:lnTo>
                <a:lnTo>
                  <a:pt x="439" y="386"/>
                </a:lnTo>
                <a:lnTo>
                  <a:pt x="458" y="424"/>
                </a:lnTo>
                <a:lnTo>
                  <a:pt x="468" y="424"/>
                </a:lnTo>
                <a:lnTo>
                  <a:pt x="494" y="424"/>
                </a:lnTo>
                <a:lnTo>
                  <a:pt x="502" y="424"/>
                </a:lnTo>
                <a:lnTo>
                  <a:pt x="509" y="427"/>
                </a:lnTo>
                <a:lnTo>
                  <a:pt x="511" y="432"/>
                </a:lnTo>
                <a:lnTo>
                  <a:pt x="513" y="439"/>
                </a:lnTo>
                <a:lnTo>
                  <a:pt x="513" y="442"/>
                </a:lnTo>
                <a:lnTo>
                  <a:pt x="516" y="447"/>
                </a:lnTo>
                <a:lnTo>
                  <a:pt x="517" y="450"/>
                </a:lnTo>
                <a:lnTo>
                  <a:pt x="518" y="454"/>
                </a:lnTo>
                <a:lnTo>
                  <a:pt x="521" y="461"/>
                </a:lnTo>
                <a:lnTo>
                  <a:pt x="524" y="470"/>
                </a:lnTo>
                <a:lnTo>
                  <a:pt x="526" y="476"/>
                </a:lnTo>
                <a:lnTo>
                  <a:pt x="520" y="485"/>
                </a:lnTo>
                <a:lnTo>
                  <a:pt x="517" y="489"/>
                </a:lnTo>
                <a:lnTo>
                  <a:pt x="516" y="491"/>
                </a:lnTo>
                <a:lnTo>
                  <a:pt x="511" y="497"/>
                </a:lnTo>
                <a:lnTo>
                  <a:pt x="509" y="502"/>
                </a:lnTo>
                <a:lnTo>
                  <a:pt x="510" y="512"/>
                </a:lnTo>
                <a:lnTo>
                  <a:pt x="510" y="518"/>
                </a:lnTo>
                <a:lnTo>
                  <a:pt x="511" y="521"/>
                </a:lnTo>
                <a:lnTo>
                  <a:pt x="513" y="529"/>
                </a:lnTo>
                <a:lnTo>
                  <a:pt x="513" y="542"/>
                </a:lnTo>
                <a:lnTo>
                  <a:pt x="511" y="552"/>
                </a:lnTo>
                <a:lnTo>
                  <a:pt x="510" y="553"/>
                </a:lnTo>
                <a:lnTo>
                  <a:pt x="509" y="559"/>
                </a:lnTo>
                <a:lnTo>
                  <a:pt x="507" y="562"/>
                </a:lnTo>
                <a:lnTo>
                  <a:pt x="506" y="567"/>
                </a:lnTo>
                <a:lnTo>
                  <a:pt x="505" y="570"/>
                </a:lnTo>
                <a:lnTo>
                  <a:pt x="505" y="571"/>
                </a:lnTo>
                <a:lnTo>
                  <a:pt x="503" y="574"/>
                </a:lnTo>
                <a:lnTo>
                  <a:pt x="502" y="578"/>
                </a:lnTo>
                <a:lnTo>
                  <a:pt x="503" y="583"/>
                </a:lnTo>
                <a:lnTo>
                  <a:pt x="506" y="590"/>
                </a:lnTo>
                <a:lnTo>
                  <a:pt x="507" y="597"/>
                </a:lnTo>
                <a:lnTo>
                  <a:pt x="511" y="611"/>
                </a:lnTo>
                <a:lnTo>
                  <a:pt x="513" y="620"/>
                </a:lnTo>
                <a:lnTo>
                  <a:pt x="516" y="626"/>
                </a:lnTo>
                <a:lnTo>
                  <a:pt x="517" y="635"/>
                </a:lnTo>
                <a:lnTo>
                  <a:pt x="520" y="641"/>
                </a:lnTo>
                <a:lnTo>
                  <a:pt x="520" y="643"/>
                </a:lnTo>
                <a:lnTo>
                  <a:pt x="522" y="650"/>
                </a:lnTo>
                <a:lnTo>
                  <a:pt x="522" y="653"/>
                </a:lnTo>
                <a:lnTo>
                  <a:pt x="509" y="658"/>
                </a:lnTo>
                <a:lnTo>
                  <a:pt x="498" y="649"/>
                </a:lnTo>
                <a:lnTo>
                  <a:pt x="490" y="646"/>
                </a:lnTo>
                <a:lnTo>
                  <a:pt x="488" y="645"/>
                </a:lnTo>
                <a:lnTo>
                  <a:pt x="480" y="642"/>
                </a:lnTo>
                <a:lnTo>
                  <a:pt x="473" y="639"/>
                </a:lnTo>
                <a:lnTo>
                  <a:pt x="464" y="637"/>
                </a:lnTo>
                <a:lnTo>
                  <a:pt x="458" y="645"/>
                </a:lnTo>
                <a:lnTo>
                  <a:pt x="457" y="646"/>
                </a:lnTo>
                <a:lnTo>
                  <a:pt x="453" y="645"/>
                </a:lnTo>
                <a:lnTo>
                  <a:pt x="451" y="637"/>
                </a:lnTo>
                <a:lnTo>
                  <a:pt x="450" y="637"/>
                </a:lnTo>
                <a:lnTo>
                  <a:pt x="445" y="638"/>
                </a:lnTo>
                <a:lnTo>
                  <a:pt x="438" y="639"/>
                </a:lnTo>
                <a:lnTo>
                  <a:pt x="430" y="620"/>
                </a:lnTo>
                <a:lnTo>
                  <a:pt x="424" y="613"/>
                </a:lnTo>
                <a:lnTo>
                  <a:pt x="413" y="600"/>
                </a:lnTo>
                <a:lnTo>
                  <a:pt x="413" y="598"/>
                </a:lnTo>
                <a:lnTo>
                  <a:pt x="410" y="597"/>
                </a:lnTo>
                <a:lnTo>
                  <a:pt x="406" y="596"/>
                </a:lnTo>
                <a:lnTo>
                  <a:pt x="404" y="593"/>
                </a:lnTo>
                <a:lnTo>
                  <a:pt x="402" y="585"/>
                </a:lnTo>
                <a:lnTo>
                  <a:pt x="397" y="582"/>
                </a:lnTo>
                <a:lnTo>
                  <a:pt x="397" y="579"/>
                </a:lnTo>
                <a:lnTo>
                  <a:pt x="394" y="567"/>
                </a:lnTo>
                <a:lnTo>
                  <a:pt x="393" y="563"/>
                </a:lnTo>
                <a:lnTo>
                  <a:pt x="389" y="559"/>
                </a:lnTo>
                <a:lnTo>
                  <a:pt x="387" y="557"/>
                </a:lnTo>
                <a:lnTo>
                  <a:pt x="365" y="548"/>
                </a:lnTo>
                <a:lnTo>
                  <a:pt x="349" y="552"/>
                </a:lnTo>
                <a:lnTo>
                  <a:pt x="342" y="560"/>
                </a:lnTo>
                <a:lnTo>
                  <a:pt x="334" y="552"/>
                </a:lnTo>
                <a:lnTo>
                  <a:pt x="325" y="555"/>
                </a:lnTo>
                <a:lnTo>
                  <a:pt x="292" y="544"/>
                </a:lnTo>
                <a:lnTo>
                  <a:pt x="284" y="544"/>
                </a:lnTo>
                <a:lnTo>
                  <a:pt x="271" y="544"/>
                </a:lnTo>
                <a:lnTo>
                  <a:pt x="270" y="544"/>
                </a:lnTo>
                <a:lnTo>
                  <a:pt x="270" y="545"/>
                </a:lnTo>
                <a:lnTo>
                  <a:pt x="267" y="551"/>
                </a:lnTo>
                <a:lnTo>
                  <a:pt x="259" y="562"/>
                </a:lnTo>
                <a:lnTo>
                  <a:pt x="255" y="570"/>
                </a:lnTo>
                <a:lnTo>
                  <a:pt x="251" y="577"/>
                </a:lnTo>
                <a:lnTo>
                  <a:pt x="259" y="612"/>
                </a:lnTo>
                <a:lnTo>
                  <a:pt x="241" y="619"/>
                </a:lnTo>
                <a:lnTo>
                  <a:pt x="239" y="630"/>
                </a:lnTo>
                <a:lnTo>
                  <a:pt x="233" y="632"/>
                </a:lnTo>
                <a:lnTo>
                  <a:pt x="226" y="627"/>
                </a:lnTo>
                <a:lnTo>
                  <a:pt x="224" y="631"/>
                </a:lnTo>
                <a:lnTo>
                  <a:pt x="228" y="635"/>
                </a:lnTo>
                <a:lnTo>
                  <a:pt x="218" y="646"/>
                </a:lnTo>
                <a:lnTo>
                  <a:pt x="195" y="653"/>
                </a:lnTo>
                <a:lnTo>
                  <a:pt x="194" y="652"/>
                </a:lnTo>
                <a:lnTo>
                  <a:pt x="189" y="649"/>
                </a:lnTo>
                <a:lnTo>
                  <a:pt x="188" y="649"/>
                </a:lnTo>
                <a:lnTo>
                  <a:pt x="181" y="642"/>
                </a:lnTo>
                <a:lnTo>
                  <a:pt x="176" y="639"/>
                </a:lnTo>
                <a:lnTo>
                  <a:pt x="173" y="638"/>
                </a:lnTo>
                <a:lnTo>
                  <a:pt x="150" y="626"/>
                </a:lnTo>
                <a:lnTo>
                  <a:pt x="149" y="624"/>
                </a:lnTo>
                <a:lnTo>
                  <a:pt x="131" y="616"/>
                </a:lnTo>
                <a:lnTo>
                  <a:pt x="149" y="602"/>
                </a:lnTo>
                <a:lnTo>
                  <a:pt x="151" y="587"/>
                </a:lnTo>
                <a:lnTo>
                  <a:pt x="151" y="586"/>
                </a:lnTo>
                <a:lnTo>
                  <a:pt x="153" y="579"/>
                </a:lnTo>
                <a:lnTo>
                  <a:pt x="158" y="570"/>
                </a:lnTo>
                <a:lnTo>
                  <a:pt x="155" y="564"/>
                </a:lnTo>
                <a:lnTo>
                  <a:pt x="153" y="564"/>
                </a:lnTo>
                <a:lnTo>
                  <a:pt x="149" y="564"/>
                </a:lnTo>
                <a:lnTo>
                  <a:pt x="147" y="564"/>
                </a:lnTo>
                <a:lnTo>
                  <a:pt x="146" y="562"/>
                </a:lnTo>
                <a:lnTo>
                  <a:pt x="121" y="525"/>
                </a:lnTo>
                <a:lnTo>
                  <a:pt x="143" y="514"/>
                </a:lnTo>
                <a:lnTo>
                  <a:pt x="149" y="515"/>
                </a:lnTo>
                <a:lnTo>
                  <a:pt x="151" y="517"/>
                </a:lnTo>
                <a:lnTo>
                  <a:pt x="179" y="508"/>
                </a:lnTo>
                <a:lnTo>
                  <a:pt x="185" y="503"/>
                </a:lnTo>
                <a:lnTo>
                  <a:pt x="191" y="495"/>
                </a:lnTo>
                <a:lnTo>
                  <a:pt x="191" y="493"/>
                </a:lnTo>
                <a:lnTo>
                  <a:pt x="191" y="492"/>
                </a:lnTo>
                <a:lnTo>
                  <a:pt x="191" y="484"/>
                </a:lnTo>
                <a:lnTo>
                  <a:pt x="189" y="470"/>
                </a:lnTo>
                <a:lnTo>
                  <a:pt x="189" y="466"/>
                </a:lnTo>
                <a:lnTo>
                  <a:pt x="198" y="457"/>
                </a:lnTo>
                <a:lnTo>
                  <a:pt x="200" y="457"/>
                </a:lnTo>
                <a:lnTo>
                  <a:pt x="210" y="454"/>
                </a:lnTo>
                <a:lnTo>
                  <a:pt x="202" y="452"/>
                </a:lnTo>
                <a:lnTo>
                  <a:pt x="199" y="451"/>
                </a:lnTo>
                <a:lnTo>
                  <a:pt x="198" y="450"/>
                </a:lnTo>
                <a:lnTo>
                  <a:pt x="198" y="444"/>
                </a:lnTo>
                <a:lnTo>
                  <a:pt x="192" y="442"/>
                </a:lnTo>
                <a:lnTo>
                  <a:pt x="194" y="429"/>
                </a:lnTo>
                <a:lnTo>
                  <a:pt x="195" y="427"/>
                </a:lnTo>
                <a:lnTo>
                  <a:pt x="198" y="421"/>
                </a:lnTo>
                <a:lnTo>
                  <a:pt x="196" y="413"/>
                </a:lnTo>
                <a:lnTo>
                  <a:pt x="199" y="409"/>
                </a:lnTo>
                <a:lnTo>
                  <a:pt x="199" y="407"/>
                </a:lnTo>
                <a:lnTo>
                  <a:pt x="187" y="399"/>
                </a:lnTo>
                <a:lnTo>
                  <a:pt x="187" y="397"/>
                </a:lnTo>
                <a:lnTo>
                  <a:pt x="180" y="401"/>
                </a:lnTo>
                <a:lnTo>
                  <a:pt x="173" y="398"/>
                </a:lnTo>
                <a:lnTo>
                  <a:pt x="172" y="398"/>
                </a:lnTo>
                <a:lnTo>
                  <a:pt x="170" y="398"/>
                </a:lnTo>
                <a:lnTo>
                  <a:pt x="161" y="406"/>
                </a:lnTo>
                <a:lnTo>
                  <a:pt x="165" y="416"/>
                </a:lnTo>
                <a:lnTo>
                  <a:pt x="157" y="417"/>
                </a:lnTo>
                <a:lnTo>
                  <a:pt x="154" y="417"/>
                </a:lnTo>
                <a:lnTo>
                  <a:pt x="150" y="414"/>
                </a:lnTo>
                <a:lnTo>
                  <a:pt x="150" y="416"/>
                </a:lnTo>
                <a:lnTo>
                  <a:pt x="149" y="416"/>
                </a:lnTo>
                <a:lnTo>
                  <a:pt x="149" y="418"/>
                </a:lnTo>
                <a:lnTo>
                  <a:pt x="147" y="418"/>
                </a:lnTo>
                <a:lnTo>
                  <a:pt x="146" y="416"/>
                </a:lnTo>
                <a:lnTo>
                  <a:pt x="140" y="420"/>
                </a:lnTo>
                <a:lnTo>
                  <a:pt x="139" y="414"/>
                </a:lnTo>
                <a:lnTo>
                  <a:pt x="132" y="418"/>
                </a:lnTo>
                <a:lnTo>
                  <a:pt x="120" y="414"/>
                </a:lnTo>
                <a:lnTo>
                  <a:pt x="121" y="407"/>
                </a:lnTo>
                <a:lnTo>
                  <a:pt x="120" y="403"/>
                </a:lnTo>
                <a:lnTo>
                  <a:pt x="119" y="401"/>
                </a:lnTo>
                <a:lnTo>
                  <a:pt x="117" y="399"/>
                </a:lnTo>
                <a:lnTo>
                  <a:pt x="116" y="397"/>
                </a:lnTo>
                <a:lnTo>
                  <a:pt x="124" y="395"/>
                </a:lnTo>
                <a:lnTo>
                  <a:pt x="127" y="391"/>
                </a:lnTo>
                <a:lnTo>
                  <a:pt x="128" y="391"/>
                </a:lnTo>
                <a:lnTo>
                  <a:pt x="124" y="377"/>
                </a:lnTo>
                <a:lnTo>
                  <a:pt x="129" y="371"/>
                </a:lnTo>
                <a:lnTo>
                  <a:pt x="131" y="369"/>
                </a:lnTo>
                <a:lnTo>
                  <a:pt x="135" y="357"/>
                </a:lnTo>
                <a:lnTo>
                  <a:pt x="135" y="356"/>
                </a:lnTo>
                <a:lnTo>
                  <a:pt x="132" y="350"/>
                </a:lnTo>
                <a:lnTo>
                  <a:pt x="127" y="350"/>
                </a:lnTo>
                <a:lnTo>
                  <a:pt x="124" y="349"/>
                </a:lnTo>
                <a:lnTo>
                  <a:pt x="124" y="346"/>
                </a:lnTo>
                <a:lnTo>
                  <a:pt x="121" y="334"/>
                </a:lnTo>
                <a:lnTo>
                  <a:pt x="120" y="328"/>
                </a:lnTo>
                <a:lnTo>
                  <a:pt x="84" y="342"/>
                </a:lnTo>
                <a:lnTo>
                  <a:pt x="71" y="347"/>
                </a:lnTo>
                <a:lnTo>
                  <a:pt x="60" y="328"/>
                </a:lnTo>
                <a:lnTo>
                  <a:pt x="50" y="281"/>
                </a:lnTo>
                <a:lnTo>
                  <a:pt x="39" y="266"/>
                </a:lnTo>
                <a:lnTo>
                  <a:pt x="0" y="229"/>
                </a:lnTo>
                <a:lnTo>
                  <a:pt x="61" y="163"/>
                </a:lnTo>
                <a:lnTo>
                  <a:pt x="93" y="140"/>
                </a:lnTo>
                <a:lnTo>
                  <a:pt x="127" y="118"/>
                </a:lnTo>
                <a:lnTo>
                  <a:pt x="149" y="103"/>
                </a:lnTo>
                <a:lnTo>
                  <a:pt x="166" y="91"/>
                </a:lnTo>
                <a:lnTo>
                  <a:pt x="215" y="45"/>
                </a:lnTo>
                <a:lnTo>
                  <a:pt x="262" y="0"/>
                </a:lnTo>
                <a:lnTo>
                  <a:pt x="297" y="38"/>
                </a:lnTo>
                <a:lnTo>
                  <a:pt x="340" y="83"/>
                </a:lnTo>
                <a:lnTo>
                  <a:pt x="342" y="84"/>
                </a:lnTo>
                <a:lnTo>
                  <a:pt x="348" y="86"/>
                </a:lnTo>
                <a:lnTo>
                  <a:pt x="348" y="87"/>
                </a:lnTo>
                <a:lnTo>
                  <a:pt x="349" y="90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" name="Freeform 20">
            <a:extLst>
              <a:ext uri="{FF2B5EF4-FFF2-40B4-BE49-F238E27FC236}">
                <a16:creationId xmlns:a16="http://schemas.microsoft.com/office/drawing/2014/main" id="{536B0808-35F4-1703-3BA5-76648AC4FD56}"/>
              </a:ext>
            </a:extLst>
          </p:cNvPr>
          <p:cNvSpPr>
            <a:spLocks/>
          </p:cNvSpPr>
          <p:nvPr/>
        </p:nvSpPr>
        <p:spPr bwMode="auto">
          <a:xfrm>
            <a:off x="5102226" y="3159126"/>
            <a:ext cx="831850" cy="976313"/>
          </a:xfrm>
          <a:custGeom>
            <a:avLst/>
            <a:gdLst>
              <a:gd name="T0" fmla="*/ 259 w 524"/>
              <a:gd name="T1" fmla="*/ 113 h 615"/>
              <a:gd name="T2" fmla="*/ 270 w 524"/>
              <a:gd name="T3" fmla="*/ 118 h 615"/>
              <a:gd name="T4" fmla="*/ 278 w 524"/>
              <a:gd name="T5" fmla="*/ 130 h 615"/>
              <a:gd name="T6" fmla="*/ 284 w 524"/>
              <a:gd name="T7" fmla="*/ 136 h 615"/>
              <a:gd name="T8" fmla="*/ 308 w 524"/>
              <a:gd name="T9" fmla="*/ 137 h 615"/>
              <a:gd name="T10" fmla="*/ 344 w 524"/>
              <a:gd name="T11" fmla="*/ 150 h 615"/>
              <a:gd name="T12" fmla="*/ 368 w 524"/>
              <a:gd name="T13" fmla="*/ 141 h 615"/>
              <a:gd name="T14" fmla="*/ 376 w 524"/>
              <a:gd name="T15" fmla="*/ 120 h 615"/>
              <a:gd name="T16" fmla="*/ 415 w 524"/>
              <a:gd name="T17" fmla="*/ 111 h 615"/>
              <a:gd name="T18" fmla="*/ 435 w 524"/>
              <a:gd name="T19" fmla="*/ 109 h 615"/>
              <a:gd name="T20" fmla="*/ 495 w 524"/>
              <a:gd name="T21" fmla="*/ 109 h 615"/>
              <a:gd name="T22" fmla="*/ 514 w 524"/>
              <a:gd name="T23" fmla="*/ 124 h 615"/>
              <a:gd name="T24" fmla="*/ 502 w 524"/>
              <a:gd name="T25" fmla="*/ 148 h 615"/>
              <a:gd name="T26" fmla="*/ 492 w 524"/>
              <a:gd name="T27" fmla="*/ 163 h 615"/>
              <a:gd name="T28" fmla="*/ 477 w 524"/>
              <a:gd name="T29" fmla="*/ 190 h 615"/>
              <a:gd name="T30" fmla="*/ 469 w 524"/>
              <a:gd name="T31" fmla="*/ 205 h 615"/>
              <a:gd name="T32" fmla="*/ 451 w 524"/>
              <a:gd name="T33" fmla="*/ 235 h 615"/>
              <a:gd name="T34" fmla="*/ 457 w 524"/>
              <a:gd name="T35" fmla="*/ 259 h 615"/>
              <a:gd name="T36" fmla="*/ 480 w 524"/>
              <a:gd name="T37" fmla="*/ 274 h 615"/>
              <a:gd name="T38" fmla="*/ 499 w 524"/>
              <a:gd name="T39" fmla="*/ 289 h 615"/>
              <a:gd name="T40" fmla="*/ 501 w 524"/>
              <a:gd name="T41" fmla="*/ 308 h 615"/>
              <a:gd name="T42" fmla="*/ 502 w 524"/>
              <a:gd name="T43" fmla="*/ 346 h 615"/>
              <a:gd name="T44" fmla="*/ 496 w 524"/>
              <a:gd name="T45" fmla="*/ 366 h 615"/>
              <a:gd name="T46" fmla="*/ 487 w 524"/>
              <a:gd name="T47" fmla="*/ 388 h 615"/>
              <a:gd name="T48" fmla="*/ 475 w 524"/>
              <a:gd name="T49" fmla="*/ 402 h 615"/>
              <a:gd name="T50" fmla="*/ 464 w 524"/>
              <a:gd name="T51" fmla="*/ 398 h 615"/>
              <a:gd name="T52" fmla="*/ 445 w 524"/>
              <a:gd name="T53" fmla="*/ 391 h 615"/>
              <a:gd name="T54" fmla="*/ 412 w 524"/>
              <a:gd name="T55" fmla="*/ 383 h 615"/>
              <a:gd name="T56" fmla="*/ 385 w 524"/>
              <a:gd name="T57" fmla="*/ 381 h 615"/>
              <a:gd name="T58" fmla="*/ 361 w 524"/>
              <a:gd name="T59" fmla="*/ 385 h 615"/>
              <a:gd name="T60" fmla="*/ 340 w 524"/>
              <a:gd name="T61" fmla="*/ 402 h 615"/>
              <a:gd name="T62" fmla="*/ 326 w 524"/>
              <a:gd name="T63" fmla="*/ 415 h 615"/>
              <a:gd name="T64" fmla="*/ 309 w 524"/>
              <a:gd name="T65" fmla="*/ 441 h 615"/>
              <a:gd name="T66" fmla="*/ 297 w 524"/>
              <a:gd name="T67" fmla="*/ 459 h 615"/>
              <a:gd name="T68" fmla="*/ 285 w 524"/>
              <a:gd name="T69" fmla="*/ 475 h 615"/>
              <a:gd name="T70" fmla="*/ 273 w 524"/>
              <a:gd name="T71" fmla="*/ 497 h 615"/>
              <a:gd name="T72" fmla="*/ 264 w 524"/>
              <a:gd name="T73" fmla="*/ 511 h 615"/>
              <a:gd name="T74" fmla="*/ 267 w 524"/>
              <a:gd name="T75" fmla="*/ 542 h 615"/>
              <a:gd name="T76" fmla="*/ 252 w 524"/>
              <a:gd name="T77" fmla="*/ 570 h 615"/>
              <a:gd name="T78" fmla="*/ 249 w 524"/>
              <a:gd name="T79" fmla="*/ 575 h 615"/>
              <a:gd name="T80" fmla="*/ 239 w 524"/>
              <a:gd name="T81" fmla="*/ 591 h 615"/>
              <a:gd name="T82" fmla="*/ 247 w 524"/>
              <a:gd name="T83" fmla="*/ 612 h 615"/>
              <a:gd name="T84" fmla="*/ 206 w 524"/>
              <a:gd name="T85" fmla="*/ 612 h 615"/>
              <a:gd name="T86" fmla="*/ 146 w 524"/>
              <a:gd name="T87" fmla="*/ 565 h 615"/>
              <a:gd name="T88" fmla="*/ 106 w 524"/>
              <a:gd name="T89" fmla="*/ 542 h 615"/>
              <a:gd name="T90" fmla="*/ 86 w 524"/>
              <a:gd name="T91" fmla="*/ 523 h 615"/>
              <a:gd name="T92" fmla="*/ 28 w 524"/>
              <a:gd name="T93" fmla="*/ 511 h 615"/>
              <a:gd name="T94" fmla="*/ 41 w 524"/>
              <a:gd name="T95" fmla="*/ 474 h 615"/>
              <a:gd name="T96" fmla="*/ 64 w 524"/>
              <a:gd name="T97" fmla="*/ 443 h 615"/>
              <a:gd name="T98" fmla="*/ 108 w 524"/>
              <a:gd name="T99" fmla="*/ 394 h 615"/>
              <a:gd name="T100" fmla="*/ 117 w 524"/>
              <a:gd name="T101" fmla="*/ 366 h 615"/>
              <a:gd name="T102" fmla="*/ 108 w 524"/>
              <a:gd name="T103" fmla="*/ 343 h 615"/>
              <a:gd name="T104" fmla="*/ 131 w 524"/>
              <a:gd name="T105" fmla="*/ 317 h 615"/>
              <a:gd name="T106" fmla="*/ 108 w 524"/>
              <a:gd name="T107" fmla="*/ 290 h 615"/>
              <a:gd name="T108" fmla="*/ 87 w 524"/>
              <a:gd name="T109" fmla="*/ 278 h 615"/>
              <a:gd name="T110" fmla="*/ 78 w 524"/>
              <a:gd name="T111" fmla="*/ 271 h 615"/>
              <a:gd name="T112" fmla="*/ 27 w 524"/>
              <a:gd name="T113" fmla="*/ 160 h 615"/>
              <a:gd name="T114" fmla="*/ 86 w 524"/>
              <a:gd name="T115" fmla="*/ 53 h 615"/>
              <a:gd name="T116" fmla="*/ 200 w 524"/>
              <a:gd name="T117" fmla="*/ 51 h 615"/>
              <a:gd name="T118" fmla="*/ 256 w 524"/>
              <a:gd name="T119" fmla="*/ 92 h 6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24" h="615">
                <a:moveTo>
                  <a:pt x="260" y="102"/>
                </a:moveTo>
                <a:lnTo>
                  <a:pt x="251" y="114"/>
                </a:lnTo>
                <a:lnTo>
                  <a:pt x="255" y="114"/>
                </a:lnTo>
                <a:lnTo>
                  <a:pt x="259" y="113"/>
                </a:lnTo>
                <a:lnTo>
                  <a:pt x="263" y="114"/>
                </a:lnTo>
                <a:lnTo>
                  <a:pt x="269" y="115"/>
                </a:lnTo>
                <a:lnTo>
                  <a:pt x="270" y="117"/>
                </a:lnTo>
                <a:lnTo>
                  <a:pt x="270" y="118"/>
                </a:lnTo>
                <a:lnTo>
                  <a:pt x="269" y="129"/>
                </a:lnTo>
                <a:lnTo>
                  <a:pt x="273" y="133"/>
                </a:lnTo>
                <a:lnTo>
                  <a:pt x="278" y="135"/>
                </a:lnTo>
                <a:lnTo>
                  <a:pt x="278" y="130"/>
                </a:lnTo>
                <a:lnTo>
                  <a:pt x="281" y="129"/>
                </a:lnTo>
                <a:lnTo>
                  <a:pt x="284" y="132"/>
                </a:lnTo>
                <a:lnTo>
                  <a:pt x="284" y="135"/>
                </a:lnTo>
                <a:lnTo>
                  <a:pt x="284" y="136"/>
                </a:lnTo>
                <a:lnTo>
                  <a:pt x="284" y="140"/>
                </a:lnTo>
                <a:lnTo>
                  <a:pt x="293" y="145"/>
                </a:lnTo>
                <a:lnTo>
                  <a:pt x="294" y="144"/>
                </a:lnTo>
                <a:lnTo>
                  <a:pt x="308" y="137"/>
                </a:lnTo>
                <a:lnTo>
                  <a:pt x="319" y="141"/>
                </a:lnTo>
                <a:lnTo>
                  <a:pt x="329" y="140"/>
                </a:lnTo>
                <a:lnTo>
                  <a:pt x="333" y="152"/>
                </a:lnTo>
                <a:lnTo>
                  <a:pt x="344" y="150"/>
                </a:lnTo>
                <a:lnTo>
                  <a:pt x="349" y="154"/>
                </a:lnTo>
                <a:lnTo>
                  <a:pt x="349" y="144"/>
                </a:lnTo>
                <a:lnTo>
                  <a:pt x="361" y="143"/>
                </a:lnTo>
                <a:lnTo>
                  <a:pt x="368" y="141"/>
                </a:lnTo>
                <a:lnTo>
                  <a:pt x="370" y="137"/>
                </a:lnTo>
                <a:lnTo>
                  <a:pt x="365" y="129"/>
                </a:lnTo>
                <a:lnTo>
                  <a:pt x="372" y="128"/>
                </a:lnTo>
                <a:lnTo>
                  <a:pt x="376" y="120"/>
                </a:lnTo>
                <a:lnTo>
                  <a:pt x="383" y="118"/>
                </a:lnTo>
                <a:lnTo>
                  <a:pt x="386" y="109"/>
                </a:lnTo>
                <a:lnTo>
                  <a:pt x="401" y="110"/>
                </a:lnTo>
                <a:lnTo>
                  <a:pt x="415" y="111"/>
                </a:lnTo>
                <a:lnTo>
                  <a:pt x="417" y="113"/>
                </a:lnTo>
                <a:lnTo>
                  <a:pt x="420" y="113"/>
                </a:lnTo>
                <a:lnTo>
                  <a:pt x="421" y="113"/>
                </a:lnTo>
                <a:lnTo>
                  <a:pt x="435" y="109"/>
                </a:lnTo>
                <a:lnTo>
                  <a:pt x="447" y="111"/>
                </a:lnTo>
                <a:lnTo>
                  <a:pt x="450" y="111"/>
                </a:lnTo>
                <a:lnTo>
                  <a:pt x="490" y="106"/>
                </a:lnTo>
                <a:lnTo>
                  <a:pt x="495" y="109"/>
                </a:lnTo>
                <a:lnTo>
                  <a:pt x="507" y="103"/>
                </a:lnTo>
                <a:lnTo>
                  <a:pt x="524" y="110"/>
                </a:lnTo>
                <a:lnTo>
                  <a:pt x="521" y="115"/>
                </a:lnTo>
                <a:lnTo>
                  <a:pt x="514" y="124"/>
                </a:lnTo>
                <a:lnTo>
                  <a:pt x="514" y="128"/>
                </a:lnTo>
                <a:lnTo>
                  <a:pt x="507" y="137"/>
                </a:lnTo>
                <a:lnTo>
                  <a:pt x="502" y="147"/>
                </a:lnTo>
                <a:lnTo>
                  <a:pt x="502" y="148"/>
                </a:lnTo>
                <a:lnTo>
                  <a:pt x="498" y="154"/>
                </a:lnTo>
                <a:lnTo>
                  <a:pt x="496" y="156"/>
                </a:lnTo>
                <a:lnTo>
                  <a:pt x="494" y="160"/>
                </a:lnTo>
                <a:lnTo>
                  <a:pt x="492" y="163"/>
                </a:lnTo>
                <a:lnTo>
                  <a:pt x="488" y="170"/>
                </a:lnTo>
                <a:lnTo>
                  <a:pt x="484" y="178"/>
                </a:lnTo>
                <a:lnTo>
                  <a:pt x="480" y="186"/>
                </a:lnTo>
                <a:lnTo>
                  <a:pt x="477" y="190"/>
                </a:lnTo>
                <a:lnTo>
                  <a:pt x="476" y="193"/>
                </a:lnTo>
                <a:lnTo>
                  <a:pt x="473" y="200"/>
                </a:lnTo>
                <a:lnTo>
                  <a:pt x="470" y="203"/>
                </a:lnTo>
                <a:lnTo>
                  <a:pt x="469" y="205"/>
                </a:lnTo>
                <a:lnTo>
                  <a:pt x="466" y="212"/>
                </a:lnTo>
                <a:lnTo>
                  <a:pt x="462" y="216"/>
                </a:lnTo>
                <a:lnTo>
                  <a:pt x="458" y="223"/>
                </a:lnTo>
                <a:lnTo>
                  <a:pt x="451" y="235"/>
                </a:lnTo>
                <a:lnTo>
                  <a:pt x="449" y="242"/>
                </a:lnTo>
                <a:lnTo>
                  <a:pt x="447" y="252"/>
                </a:lnTo>
                <a:lnTo>
                  <a:pt x="451" y="255"/>
                </a:lnTo>
                <a:lnTo>
                  <a:pt x="457" y="259"/>
                </a:lnTo>
                <a:lnTo>
                  <a:pt x="461" y="261"/>
                </a:lnTo>
                <a:lnTo>
                  <a:pt x="468" y="267"/>
                </a:lnTo>
                <a:lnTo>
                  <a:pt x="473" y="271"/>
                </a:lnTo>
                <a:lnTo>
                  <a:pt x="480" y="274"/>
                </a:lnTo>
                <a:lnTo>
                  <a:pt x="491" y="278"/>
                </a:lnTo>
                <a:lnTo>
                  <a:pt x="495" y="279"/>
                </a:lnTo>
                <a:lnTo>
                  <a:pt x="498" y="283"/>
                </a:lnTo>
                <a:lnTo>
                  <a:pt x="499" y="289"/>
                </a:lnTo>
                <a:lnTo>
                  <a:pt x="499" y="290"/>
                </a:lnTo>
                <a:lnTo>
                  <a:pt x="499" y="300"/>
                </a:lnTo>
                <a:lnTo>
                  <a:pt x="499" y="305"/>
                </a:lnTo>
                <a:lnTo>
                  <a:pt x="501" y="308"/>
                </a:lnTo>
                <a:lnTo>
                  <a:pt x="501" y="321"/>
                </a:lnTo>
                <a:lnTo>
                  <a:pt x="502" y="330"/>
                </a:lnTo>
                <a:lnTo>
                  <a:pt x="502" y="338"/>
                </a:lnTo>
                <a:lnTo>
                  <a:pt x="502" y="346"/>
                </a:lnTo>
                <a:lnTo>
                  <a:pt x="503" y="353"/>
                </a:lnTo>
                <a:lnTo>
                  <a:pt x="502" y="355"/>
                </a:lnTo>
                <a:lnTo>
                  <a:pt x="499" y="362"/>
                </a:lnTo>
                <a:lnTo>
                  <a:pt x="496" y="366"/>
                </a:lnTo>
                <a:lnTo>
                  <a:pt x="495" y="370"/>
                </a:lnTo>
                <a:lnTo>
                  <a:pt x="492" y="377"/>
                </a:lnTo>
                <a:lnTo>
                  <a:pt x="490" y="381"/>
                </a:lnTo>
                <a:lnTo>
                  <a:pt x="487" y="388"/>
                </a:lnTo>
                <a:lnTo>
                  <a:pt x="484" y="392"/>
                </a:lnTo>
                <a:lnTo>
                  <a:pt x="481" y="398"/>
                </a:lnTo>
                <a:lnTo>
                  <a:pt x="480" y="403"/>
                </a:lnTo>
                <a:lnTo>
                  <a:pt x="475" y="402"/>
                </a:lnTo>
                <a:lnTo>
                  <a:pt x="475" y="400"/>
                </a:lnTo>
                <a:lnTo>
                  <a:pt x="470" y="400"/>
                </a:lnTo>
                <a:lnTo>
                  <a:pt x="465" y="398"/>
                </a:lnTo>
                <a:lnTo>
                  <a:pt x="464" y="398"/>
                </a:lnTo>
                <a:lnTo>
                  <a:pt x="461" y="396"/>
                </a:lnTo>
                <a:lnTo>
                  <a:pt x="450" y="392"/>
                </a:lnTo>
                <a:lnTo>
                  <a:pt x="449" y="392"/>
                </a:lnTo>
                <a:lnTo>
                  <a:pt x="445" y="391"/>
                </a:lnTo>
                <a:lnTo>
                  <a:pt x="440" y="390"/>
                </a:lnTo>
                <a:lnTo>
                  <a:pt x="430" y="387"/>
                </a:lnTo>
                <a:lnTo>
                  <a:pt x="419" y="384"/>
                </a:lnTo>
                <a:lnTo>
                  <a:pt x="412" y="383"/>
                </a:lnTo>
                <a:lnTo>
                  <a:pt x="402" y="381"/>
                </a:lnTo>
                <a:lnTo>
                  <a:pt x="391" y="379"/>
                </a:lnTo>
                <a:lnTo>
                  <a:pt x="386" y="380"/>
                </a:lnTo>
                <a:lnTo>
                  <a:pt x="385" y="381"/>
                </a:lnTo>
                <a:lnTo>
                  <a:pt x="379" y="383"/>
                </a:lnTo>
                <a:lnTo>
                  <a:pt x="378" y="383"/>
                </a:lnTo>
                <a:lnTo>
                  <a:pt x="367" y="384"/>
                </a:lnTo>
                <a:lnTo>
                  <a:pt x="361" y="385"/>
                </a:lnTo>
                <a:lnTo>
                  <a:pt x="359" y="387"/>
                </a:lnTo>
                <a:lnTo>
                  <a:pt x="352" y="391"/>
                </a:lnTo>
                <a:lnTo>
                  <a:pt x="349" y="395"/>
                </a:lnTo>
                <a:lnTo>
                  <a:pt x="340" y="402"/>
                </a:lnTo>
                <a:lnTo>
                  <a:pt x="337" y="403"/>
                </a:lnTo>
                <a:lnTo>
                  <a:pt x="330" y="409"/>
                </a:lnTo>
                <a:lnTo>
                  <a:pt x="329" y="411"/>
                </a:lnTo>
                <a:lnTo>
                  <a:pt x="326" y="415"/>
                </a:lnTo>
                <a:lnTo>
                  <a:pt x="320" y="422"/>
                </a:lnTo>
                <a:lnTo>
                  <a:pt x="316" y="429"/>
                </a:lnTo>
                <a:lnTo>
                  <a:pt x="312" y="437"/>
                </a:lnTo>
                <a:lnTo>
                  <a:pt x="309" y="441"/>
                </a:lnTo>
                <a:lnTo>
                  <a:pt x="307" y="445"/>
                </a:lnTo>
                <a:lnTo>
                  <a:pt x="305" y="448"/>
                </a:lnTo>
                <a:lnTo>
                  <a:pt x="300" y="455"/>
                </a:lnTo>
                <a:lnTo>
                  <a:pt x="297" y="459"/>
                </a:lnTo>
                <a:lnTo>
                  <a:pt x="294" y="462"/>
                </a:lnTo>
                <a:lnTo>
                  <a:pt x="292" y="466"/>
                </a:lnTo>
                <a:lnTo>
                  <a:pt x="288" y="473"/>
                </a:lnTo>
                <a:lnTo>
                  <a:pt x="285" y="475"/>
                </a:lnTo>
                <a:lnTo>
                  <a:pt x="284" y="481"/>
                </a:lnTo>
                <a:lnTo>
                  <a:pt x="282" y="486"/>
                </a:lnTo>
                <a:lnTo>
                  <a:pt x="277" y="492"/>
                </a:lnTo>
                <a:lnTo>
                  <a:pt x="273" y="497"/>
                </a:lnTo>
                <a:lnTo>
                  <a:pt x="269" y="501"/>
                </a:lnTo>
                <a:lnTo>
                  <a:pt x="266" y="504"/>
                </a:lnTo>
                <a:lnTo>
                  <a:pt x="263" y="507"/>
                </a:lnTo>
                <a:lnTo>
                  <a:pt x="264" y="511"/>
                </a:lnTo>
                <a:lnTo>
                  <a:pt x="266" y="522"/>
                </a:lnTo>
                <a:lnTo>
                  <a:pt x="267" y="527"/>
                </a:lnTo>
                <a:lnTo>
                  <a:pt x="270" y="538"/>
                </a:lnTo>
                <a:lnTo>
                  <a:pt x="267" y="542"/>
                </a:lnTo>
                <a:lnTo>
                  <a:pt x="264" y="546"/>
                </a:lnTo>
                <a:lnTo>
                  <a:pt x="259" y="555"/>
                </a:lnTo>
                <a:lnTo>
                  <a:pt x="254" y="565"/>
                </a:lnTo>
                <a:lnTo>
                  <a:pt x="252" y="570"/>
                </a:lnTo>
                <a:lnTo>
                  <a:pt x="251" y="572"/>
                </a:lnTo>
                <a:lnTo>
                  <a:pt x="251" y="574"/>
                </a:lnTo>
                <a:lnTo>
                  <a:pt x="251" y="575"/>
                </a:lnTo>
                <a:lnTo>
                  <a:pt x="249" y="575"/>
                </a:lnTo>
                <a:lnTo>
                  <a:pt x="247" y="579"/>
                </a:lnTo>
                <a:lnTo>
                  <a:pt x="247" y="579"/>
                </a:lnTo>
                <a:lnTo>
                  <a:pt x="244" y="582"/>
                </a:lnTo>
                <a:lnTo>
                  <a:pt x="239" y="591"/>
                </a:lnTo>
                <a:lnTo>
                  <a:pt x="241" y="598"/>
                </a:lnTo>
                <a:lnTo>
                  <a:pt x="244" y="606"/>
                </a:lnTo>
                <a:lnTo>
                  <a:pt x="245" y="612"/>
                </a:lnTo>
                <a:lnTo>
                  <a:pt x="247" y="612"/>
                </a:lnTo>
                <a:lnTo>
                  <a:pt x="247" y="615"/>
                </a:lnTo>
                <a:lnTo>
                  <a:pt x="240" y="612"/>
                </a:lnTo>
                <a:lnTo>
                  <a:pt x="232" y="612"/>
                </a:lnTo>
                <a:lnTo>
                  <a:pt x="206" y="612"/>
                </a:lnTo>
                <a:lnTo>
                  <a:pt x="196" y="612"/>
                </a:lnTo>
                <a:lnTo>
                  <a:pt x="177" y="574"/>
                </a:lnTo>
                <a:lnTo>
                  <a:pt x="162" y="570"/>
                </a:lnTo>
                <a:lnTo>
                  <a:pt x="146" y="565"/>
                </a:lnTo>
                <a:lnTo>
                  <a:pt x="120" y="570"/>
                </a:lnTo>
                <a:lnTo>
                  <a:pt x="106" y="564"/>
                </a:lnTo>
                <a:lnTo>
                  <a:pt x="106" y="548"/>
                </a:lnTo>
                <a:lnTo>
                  <a:pt x="106" y="542"/>
                </a:lnTo>
                <a:lnTo>
                  <a:pt x="106" y="541"/>
                </a:lnTo>
                <a:lnTo>
                  <a:pt x="106" y="535"/>
                </a:lnTo>
                <a:lnTo>
                  <a:pt x="98" y="534"/>
                </a:lnTo>
                <a:lnTo>
                  <a:pt x="86" y="523"/>
                </a:lnTo>
                <a:lnTo>
                  <a:pt x="73" y="522"/>
                </a:lnTo>
                <a:lnTo>
                  <a:pt x="65" y="515"/>
                </a:lnTo>
                <a:lnTo>
                  <a:pt x="35" y="519"/>
                </a:lnTo>
                <a:lnTo>
                  <a:pt x="28" y="511"/>
                </a:lnTo>
                <a:lnTo>
                  <a:pt x="27" y="510"/>
                </a:lnTo>
                <a:lnTo>
                  <a:pt x="24" y="496"/>
                </a:lnTo>
                <a:lnTo>
                  <a:pt x="35" y="482"/>
                </a:lnTo>
                <a:lnTo>
                  <a:pt x="41" y="474"/>
                </a:lnTo>
                <a:lnTo>
                  <a:pt x="64" y="456"/>
                </a:lnTo>
                <a:lnTo>
                  <a:pt x="64" y="451"/>
                </a:lnTo>
                <a:lnTo>
                  <a:pt x="63" y="445"/>
                </a:lnTo>
                <a:lnTo>
                  <a:pt x="64" y="443"/>
                </a:lnTo>
                <a:lnTo>
                  <a:pt x="67" y="448"/>
                </a:lnTo>
                <a:lnTo>
                  <a:pt x="87" y="414"/>
                </a:lnTo>
                <a:lnTo>
                  <a:pt x="99" y="406"/>
                </a:lnTo>
                <a:lnTo>
                  <a:pt x="108" y="394"/>
                </a:lnTo>
                <a:lnTo>
                  <a:pt x="108" y="383"/>
                </a:lnTo>
                <a:lnTo>
                  <a:pt x="113" y="377"/>
                </a:lnTo>
                <a:lnTo>
                  <a:pt x="114" y="376"/>
                </a:lnTo>
                <a:lnTo>
                  <a:pt x="117" y="366"/>
                </a:lnTo>
                <a:lnTo>
                  <a:pt x="121" y="365"/>
                </a:lnTo>
                <a:lnTo>
                  <a:pt x="120" y="361"/>
                </a:lnTo>
                <a:lnTo>
                  <a:pt x="112" y="360"/>
                </a:lnTo>
                <a:lnTo>
                  <a:pt x="108" y="343"/>
                </a:lnTo>
                <a:lnTo>
                  <a:pt x="124" y="336"/>
                </a:lnTo>
                <a:lnTo>
                  <a:pt x="125" y="331"/>
                </a:lnTo>
                <a:lnTo>
                  <a:pt x="129" y="321"/>
                </a:lnTo>
                <a:lnTo>
                  <a:pt x="131" y="317"/>
                </a:lnTo>
                <a:lnTo>
                  <a:pt x="110" y="306"/>
                </a:lnTo>
                <a:lnTo>
                  <a:pt x="108" y="301"/>
                </a:lnTo>
                <a:lnTo>
                  <a:pt x="106" y="298"/>
                </a:lnTo>
                <a:lnTo>
                  <a:pt x="108" y="290"/>
                </a:lnTo>
                <a:lnTo>
                  <a:pt x="106" y="290"/>
                </a:lnTo>
                <a:lnTo>
                  <a:pt x="106" y="287"/>
                </a:lnTo>
                <a:lnTo>
                  <a:pt x="98" y="289"/>
                </a:lnTo>
                <a:lnTo>
                  <a:pt x="87" y="278"/>
                </a:lnTo>
                <a:lnTo>
                  <a:pt x="86" y="275"/>
                </a:lnTo>
                <a:lnTo>
                  <a:pt x="86" y="274"/>
                </a:lnTo>
                <a:lnTo>
                  <a:pt x="80" y="272"/>
                </a:lnTo>
                <a:lnTo>
                  <a:pt x="78" y="271"/>
                </a:lnTo>
                <a:lnTo>
                  <a:pt x="35" y="226"/>
                </a:lnTo>
                <a:lnTo>
                  <a:pt x="0" y="188"/>
                </a:lnTo>
                <a:lnTo>
                  <a:pt x="12" y="175"/>
                </a:lnTo>
                <a:lnTo>
                  <a:pt x="27" y="160"/>
                </a:lnTo>
                <a:lnTo>
                  <a:pt x="35" y="154"/>
                </a:lnTo>
                <a:lnTo>
                  <a:pt x="49" y="124"/>
                </a:lnTo>
                <a:lnTo>
                  <a:pt x="56" y="107"/>
                </a:lnTo>
                <a:lnTo>
                  <a:pt x="86" y="53"/>
                </a:lnTo>
                <a:lnTo>
                  <a:pt x="95" y="31"/>
                </a:lnTo>
                <a:lnTo>
                  <a:pt x="113" y="0"/>
                </a:lnTo>
                <a:lnTo>
                  <a:pt x="159" y="23"/>
                </a:lnTo>
                <a:lnTo>
                  <a:pt x="200" y="51"/>
                </a:lnTo>
                <a:lnTo>
                  <a:pt x="210" y="68"/>
                </a:lnTo>
                <a:lnTo>
                  <a:pt x="247" y="90"/>
                </a:lnTo>
                <a:lnTo>
                  <a:pt x="251" y="91"/>
                </a:lnTo>
                <a:lnTo>
                  <a:pt x="256" y="92"/>
                </a:lnTo>
                <a:lnTo>
                  <a:pt x="259" y="92"/>
                </a:lnTo>
                <a:lnTo>
                  <a:pt x="259" y="94"/>
                </a:lnTo>
                <a:lnTo>
                  <a:pt x="260" y="102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" name="Freeform 21">
            <a:extLst>
              <a:ext uri="{FF2B5EF4-FFF2-40B4-BE49-F238E27FC236}">
                <a16:creationId xmlns:a16="http://schemas.microsoft.com/office/drawing/2014/main" id="{820A6A00-5DD3-DA5B-066F-8AF690CA7388}"/>
              </a:ext>
            </a:extLst>
          </p:cNvPr>
          <p:cNvSpPr>
            <a:spLocks/>
          </p:cNvSpPr>
          <p:nvPr/>
        </p:nvSpPr>
        <p:spPr bwMode="auto">
          <a:xfrm>
            <a:off x="5281613" y="1446213"/>
            <a:ext cx="1265238" cy="1957388"/>
          </a:xfrm>
          <a:custGeom>
            <a:avLst/>
            <a:gdLst>
              <a:gd name="T0" fmla="*/ 572 w 797"/>
              <a:gd name="T1" fmla="*/ 230 h 1233"/>
              <a:gd name="T2" fmla="*/ 564 w 797"/>
              <a:gd name="T3" fmla="*/ 249 h 1233"/>
              <a:gd name="T4" fmla="*/ 553 w 797"/>
              <a:gd name="T5" fmla="*/ 266 h 1233"/>
              <a:gd name="T6" fmla="*/ 551 w 797"/>
              <a:gd name="T7" fmla="*/ 292 h 1233"/>
              <a:gd name="T8" fmla="*/ 564 w 797"/>
              <a:gd name="T9" fmla="*/ 288 h 1233"/>
              <a:gd name="T10" fmla="*/ 587 w 797"/>
              <a:gd name="T11" fmla="*/ 271 h 1233"/>
              <a:gd name="T12" fmla="*/ 628 w 797"/>
              <a:gd name="T13" fmla="*/ 273 h 1233"/>
              <a:gd name="T14" fmla="*/ 637 w 797"/>
              <a:gd name="T15" fmla="*/ 284 h 1233"/>
              <a:gd name="T16" fmla="*/ 663 w 797"/>
              <a:gd name="T17" fmla="*/ 278 h 1233"/>
              <a:gd name="T18" fmla="*/ 726 w 797"/>
              <a:gd name="T19" fmla="*/ 266 h 1233"/>
              <a:gd name="T20" fmla="*/ 779 w 797"/>
              <a:gd name="T21" fmla="*/ 256 h 1233"/>
              <a:gd name="T22" fmla="*/ 791 w 797"/>
              <a:gd name="T23" fmla="*/ 288 h 1233"/>
              <a:gd name="T24" fmla="*/ 790 w 797"/>
              <a:gd name="T25" fmla="*/ 307 h 1233"/>
              <a:gd name="T26" fmla="*/ 794 w 797"/>
              <a:gd name="T27" fmla="*/ 346 h 1233"/>
              <a:gd name="T28" fmla="*/ 794 w 797"/>
              <a:gd name="T29" fmla="*/ 371 h 1233"/>
              <a:gd name="T30" fmla="*/ 786 w 797"/>
              <a:gd name="T31" fmla="*/ 398 h 1233"/>
              <a:gd name="T32" fmla="*/ 775 w 797"/>
              <a:gd name="T33" fmla="*/ 425 h 1233"/>
              <a:gd name="T34" fmla="*/ 740 w 797"/>
              <a:gd name="T35" fmla="*/ 402 h 1233"/>
              <a:gd name="T36" fmla="*/ 710 w 797"/>
              <a:gd name="T37" fmla="*/ 394 h 1233"/>
              <a:gd name="T38" fmla="*/ 682 w 797"/>
              <a:gd name="T39" fmla="*/ 425 h 1233"/>
              <a:gd name="T40" fmla="*/ 660 w 797"/>
              <a:gd name="T41" fmla="*/ 446 h 1233"/>
              <a:gd name="T42" fmla="*/ 652 w 797"/>
              <a:gd name="T43" fmla="*/ 484 h 1233"/>
              <a:gd name="T44" fmla="*/ 637 w 797"/>
              <a:gd name="T45" fmla="*/ 530 h 1233"/>
              <a:gd name="T46" fmla="*/ 604 w 797"/>
              <a:gd name="T47" fmla="*/ 551 h 1233"/>
              <a:gd name="T48" fmla="*/ 610 w 797"/>
              <a:gd name="T49" fmla="*/ 596 h 1233"/>
              <a:gd name="T50" fmla="*/ 630 w 797"/>
              <a:gd name="T51" fmla="*/ 641 h 1233"/>
              <a:gd name="T52" fmla="*/ 630 w 797"/>
              <a:gd name="T53" fmla="*/ 671 h 1233"/>
              <a:gd name="T54" fmla="*/ 606 w 797"/>
              <a:gd name="T55" fmla="*/ 699 h 1233"/>
              <a:gd name="T56" fmla="*/ 584 w 797"/>
              <a:gd name="T57" fmla="*/ 736 h 1233"/>
              <a:gd name="T58" fmla="*/ 566 w 797"/>
              <a:gd name="T59" fmla="*/ 768 h 1233"/>
              <a:gd name="T60" fmla="*/ 546 w 797"/>
              <a:gd name="T61" fmla="*/ 804 h 1233"/>
              <a:gd name="T62" fmla="*/ 528 w 797"/>
              <a:gd name="T63" fmla="*/ 830 h 1233"/>
              <a:gd name="T64" fmla="*/ 538 w 797"/>
              <a:gd name="T65" fmla="*/ 879 h 1233"/>
              <a:gd name="T66" fmla="*/ 508 w 797"/>
              <a:gd name="T67" fmla="*/ 903 h 1233"/>
              <a:gd name="T68" fmla="*/ 460 w 797"/>
              <a:gd name="T69" fmla="*/ 918 h 1233"/>
              <a:gd name="T70" fmla="*/ 437 w 797"/>
              <a:gd name="T71" fmla="*/ 939 h 1233"/>
              <a:gd name="T72" fmla="*/ 441 w 797"/>
              <a:gd name="T73" fmla="*/ 974 h 1233"/>
              <a:gd name="T74" fmla="*/ 446 w 797"/>
              <a:gd name="T75" fmla="*/ 1004 h 1233"/>
              <a:gd name="T76" fmla="*/ 435 w 797"/>
              <a:gd name="T77" fmla="*/ 1039 h 1233"/>
              <a:gd name="T78" fmla="*/ 433 w 797"/>
              <a:gd name="T79" fmla="*/ 1081 h 1233"/>
              <a:gd name="T80" fmla="*/ 433 w 797"/>
              <a:gd name="T81" fmla="*/ 1109 h 1233"/>
              <a:gd name="T82" fmla="*/ 418 w 797"/>
              <a:gd name="T83" fmla="*/ 1155 h 1233"/>
              <a:gd name="T84" fmla="*/ 394 w 797"/>
              <a:gd name="T85" fmla="*/ 1182 h 1233"/>
              <a:gd name="T86" fmla="*/ 308 w 797"/>
              <a:gd name="T87" fmla="*/ 1192 h 1233"/>
              <a:gd name="T88" fmla="*/ 270 w 797"/>
              <a:gd name="T89" fmla="*/ 1197 h 1233"/>
              <a:gd name="T90" fmla="*/ 248 w 797"/>
              <a:gd name="T91" fmla="*/ 1222 h 1233"/>
              <a:gd name="T92" fmla="*/ 206 w 797"/>
              <a:gd name="T93" fmla="*/ 1220 h 1233"/>
              <a:gd name="T94" fmla="*/ 171 w 797"/>
              <a:gd name="T95" fmla="*/ 1214 h 1233"/>
              <a:gd name="T96" fmla="*/ 156 w 797"/>
              <a:gd name="T97" fmla="*/ 1208 h 1233"/>
              <a:gd name="T98" fmla="*/ 142 w 797"/>
              <a:gd name="T99" fmla="*/ 1193 h 1233"/>
              <a:gd name="T100" fmla="*/ 138 w 797"/>
              <a:gd name="T101" fmla="*/ 1170 h 1233"/>
              <a:gd name="T102" fmla="*/ 4 w 797"/>
              <a:gd name="T103" fmla="*/ 1069 h 1233"/>
              <a:gd name="T104" fmla="*/ 94 w 797"/>
              <a:gd name="T105" fmla="*/ 837 h 1233"/>
              <a:gd name="T106" fmla="*/ 113 w 797"/>
              <a:gd name="T107" fmla="*/ 589 h 1233"/>
              <a:gd name="T108" fmla="*/ 132 w 797"/>
              <a:gd name="T109" fmla="*/ 514 h 1233"/>
              <a:gd name="T110" fmla="*/ 229 w 797"/>
              <a:gd name="T111" fmla="*/ 394 h 1233"/>
              <a:gd name="T112" fmla="*/ 270 w 797"/>
              <a:gd name="T113" fmla="*/ 331 h 1233"/>
              <a:gd name="T114" fmla="*/ 330 w 797"/>
              <a:gd name="T115" fmla="*/ 279 h 1233"/>
              <a:gd name="T116" fmla="*/ 409 w 797"/>
              <a:gd name="T117" fmla="*/ 158 h 1233"/>
              <a:gd name="T118" fmla="*/ 501 w 797"/>
              <a:gd name="T119" fmla="*/ 65 h 1233"/>
              <a:gd name="T120" fmla="*/ 624 w 797"/>
              <a:gd name="T121" fmla="*/ 68 h 1233"/>
              <a:gd name="T122" fmla="*/ 594 w 797"/>
              <a:gd name="T123" fmla="*/ 177 h 12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797" h="1233">
                <a:moveTo>
                  <a:pt x="576" y="206"/>
                </a:moveTo>
                <a:lnTo>
                  <a:pt x="577" y="209"/>
                </a:lnTo>
                <a:lnTo>
                  <a:pt x="585" y="209"/>
                </a:lnTo>
                <a:lnTo>
                  <a:pt x="588" y="222"/>
                </a:lnTo>
                <a:lnTo>
                  <a:pt x="583" y="225"/>
                </a:lnTo>
                <a:lnTo>
                  <a:pt x="572" y="230"/>
                </a:lnTo>
                <a:lnTo>
                  <a:pt x="572" y="236"/>
                </a:lnTo>
                <a:lnTo>
                  <a:pt x="565" y="236"/>
                </a:lnTo>
                <a:lnTo>
                  <a:pt x="564" y="236"/>
                </a:lnTo>
                <a:lnTo>
                  <a:pt x="565" y="245"/>
                </a:lnTo>
                <a:lnTo>
                  <a:pt x="564" y="248"/>
                </a:lnTo>
                <a:lnTo>
                  <a:pt x="564" y="249"/>
                </a:lnTo>
                <a:lnTo>
                  <a:pt x="562" y="251"/>
                </a:lnTo>
                <a:lnTo>
                  <a:pt x="561" y="252"/>
                </a:lnTo>
                <a:lnTo>
                  <a:pt x="550" y="256"/>
                </a:lnTo>
                <a:lnTo>
                  <a:pt x="550" y="258"/>
                </a:lnTo>
                <a:lnTo>
                  <a:pt x="550" y="259"/>
                </a:lnTo>
                <a:lnTo>
                  <a:pt x="553" y="266"/>
                </a:lnTo>
                <a:lnTo>
                  <a:pt x="551" y="266"/>
                </a:lnTo>
                <a:lnTo>
                  <a:pt x="544" y="274"/>
                </a:lnTo>
                <a:lnTo>
                  <a:pt x="547" y="281"/>
                </a:lnTo>
                <a:lnTo>
                  <a:pt x="547" y="282"/>
                </a:lnTo>
                <a:lnTo>
                  <a:pt x="550" y="288"/>
                </a:lnTo>
                <a:lnTo>
                  <a:pt x="551" y="292"/>
                </a:lnTo>
                <a:lnTo>
                  <a:pt x="553" y="296"/>
                </a:lnTo>
                <a:lnTo>
                  <a:pt x="547" y="304"/>
                </a:lnTo>
                <a:lnTo>
                  <a:pt x="550" y="307"/>
                </a:lnTo>
                <a:lnTo>
                  <a:pt x="557" y="297"/>
                </a:lnTo>
                <a:lnTo>
                  <a:pt x="558" y="294"/>
                </a:lnTo>
                <a:lnTo>
                  <a:pt x="564" y="288"/>
                </a:lnTo>
                <a:lnTo>
                  <a:pt x="565" y="284"/>
                </a:lnTo>
                <a:lnTo>
                  <a:pt x="566" y="284"/>
                </a:lnTo>
                <a:lnTo>
                  <a:pt x="573" y="284"/>
                </a:lnTo>
                <a:lnTo>
                  <a:pt x="577" y="271"/>
                </a:lnTo>
                <a:lnTo>
                  <a:pt x="580" y="260"/>
                </a:lnTo>
                <a:lnTo>
                  <a:pt x="587" y="271"/>
                </a:lnTo>
                <a:lnTo>
                  <a:pt x="591" y="264"/>
                </a:lnTo>
                <a:lnTo>
                  <a:pt x="610" y="255"/>
                </a:lnTo>
                <a:lnTo>
                  <a:pt x="613" y="262"/>
                </a:lnTo>
                <a:lnTo>
                  <a:pt x="614" y="263"/>
                </a:lnTo>
                <a:lnTo>
                  <a:pt x="626" y="269"/>
                </a:lnTo>
                <a:lnTo>
                  <a:pt x="628" y="273"/>
                </a:lnTo>
                <a:lnTo>
                  <a:pt x="628" y="275"/>
                </a:lnTo>
                <a:lnTo>
                  <a:pt x="629" y="277"/>
                </a:lnTo>
                <a:lnTo>
                  <a:pt x="637" y="270"/>
                </a:lnTo>
                <a:lnTo>
                  <a:pt x="643" y="278"/>
                </a:lnTo>
                <a:lnTo>
                  <a:pt x="641" y="279"/>
                </a:lnTo>
                <a:lnTo>
                  <a:pt x="637" y="284"/>
                </a:lnTo>
                <a:lnTo>
                  <a:pt x="640" y="288"/>
                </a:lnTo>
                <a:lnTo>
                  <a:pt x="640" y="289"/>
                </a:lnTo>
                <a:lnTo>
                  <a:pt x="643" y="288"/>
                </a:lnTo>
                <a:lnTo>
                  <a:pt x="652" y="286"/>
                </a:lnTo>
                <a:lnTo>
                  <a:pt x="654" y="286"/>
                </a:lnTo>
                <a:lnTo>
                  <a:pt x="663" y="278"/>
                </a:lnTo>
                <a:lnTo>
                  <a:pt x="667" y="270"/>
                </a:lnTo>
                <a:lnTo>
                  <a:pt x="699" y="273"/>
                </a:lnTo>
                <a:lnTo>
                  <a:pt x="701" y="273"/>
                </a:lnTo>
                <a:lnTo>
                  <a:pt x="714" y="271"/>
                </a:lnTo>
                <a:lnTo>
                  <a:pt x="723" y="266"/>
                </a:lnTo>
                <a:lnTo>
                  <a:pt x="726" y="266"/>
                </a:lnTo>
                <a:lnTo>
                  <a:pt x="733" y="260"/>
                </a:lnTo>
                <a:lnTo>
                  <a:pt x="735" y="260"/>
                </a:lnTo>
                <a:lnTo>
                  <a:pt x="740" y="260"/>
                </a:lnTo>
                <a:lnTo>
                  <a:pt x="746" y="260"/>
                </a:lnTo>
                <a:lnTo>
                  <a:pt x="759" y="259"/>
                </a:lnTo>
                <a:lnTo>
                  <a:pt x="779" y="256"/>
                </a:lnTo>
                <a:lnTo>
                  <a:pt x="786" y="266"/>
                </a:lnTo>
                <a:lnTo>
                  <a:pt x="789" y="270"/>
                </a:lnTo>
                <a:lnTo>
                  <a:pt x="791" y="275"/>
                </a:lnTo>
                <a:lnTo>
                  <a:pt x="791" y="284"/>
                </a:lnTo>
                <a:lnTo>
                  <a:pt x="791" y="286"/>
                </a:lnTo>
                <a:lnTo>
                  <a:pt x="791" y="288"/>
                </a:lnTo>
                <a:lnTo>
                  <a:pt x="791" y="293"/>
                </a:lnTo>
                <a:lnTo>
                  <a:pt x="790" y="296"/>
                </a:lnTo>
                <a:lnTo>
                  <a:pt x="790" y="301"/>
                </a:lnTo>
                <a:lnTo>
                  <a:pt x="790" y="303"/>
                </a:lnTo>
                <a:lnTo>
                  <a:pt x="790" y="305"/>
                </a:lnTo>
                <a:lnTo>
                  <a:pt x="790" y="307"/>
                </a:lnTo>
                <a:lnTo>
                  <a:pt x="790" y="309"/>
                </a:lnTo>
                <a:lnTo>
                  <a:pt x="791" y="318"/>
                </a:lnTo>
                <a:lnTo>
                  <a:pt x="793" y="326"/>
                </a:lnTo>
                <a:lnTo>
                  <a:pt x="794" y="335"/>
                </a:lnTo>
                <a:lnTo>
                  <a:pt x="794" y="339"/>
                </a:lnTo>
                <a:lnTo>
                  <a:pt x="794" y="346"/>
                </a:lnTo>
                <a:lnTo>
                  <a:pt x="794" y="349"/>
                </a:lnTo>
                <a:lnTo>
                  <a:pt x="795" y="350"/>
                </a:lnTo>
                <a:lnTo>
                  <a:pt x="795" y="356"/>
                </a:lnTo>
                <a:lnTo>
                  <a:pt x="797" y="364"/>
                </a:lnTo>
                <a:lnTo>
                  <a:pt x="795" y="367"/>
                </a:lnTo>
                <a:lnTo>
                  <a:pt x="794" y="371"/>
                </a:lnTo>
                <a:lnTo>
                  <a:pt x="794" y="379"/>
                </a:lnTo>
                <a:lnTo>
                  <a:pt x="790" y="386"/>
                </a:lnTo>
                <a:lnTo>
                  <a:pt x="790" y="389"/>
                </a:lnTo>
                <a:lnTo>
                  <a:pt x="789" y="391"/>
                </a:lnTo>
                <a:lnTo>
                  <a:pt x="787" y="393"/>
                </a:lnTo>
                <a:lnTo>
                  <a:pt x="786" y="398"/>
                </a:lnTo>
                <a:lnTo>
                  <a:pt x="786" y="399"/>
                </a:lnTo>
                <a:lnTo>
                  <a:pt x="785" y="404"/>
                </a:lnTo>
                <a:lnTo>
                  <a:pt x="782" y="408"/>
                </a:lnTo>
                <a:lnTo>
                  <a:pt x="780" y="413"/>
                </a:lnTo>
                <a:lnTo>
                  <a:pt x="778" y="420"/>
                </a:lnTo>
                <a:lnTo>
                  <a:pt x="775" y="425"/>
                </a:lnTo>
                <a:lnTo>
                  <a:pt x="770" y="421"/>
                </a:lnTo>
                <a:lnTo>
                  <a:pt x="764" y="417"/>
                </a:lnTo>
                <a:lnTo>
                  <a:pt x="757" y="413"/>
                </a:lnTo>
                <a:lnTo>
                  <a:pt x="752" y="409"/>
                </a:lnTo>
                <a:lnTo>
                  <a:pt x="745" y="405"/>
                </a:lnTo>
                <a:lnTo>
                  <a:pt x="740" y="402"/>
                </a:lnTo>
                <a:lnTo>
                  <a:pt x="734" y="399"/>
                </a:lnTo>
                <a:lnTo>
                  <a:pt x="729" y="397"/>
                </a:lnTo>
                <a:lnTo>
                  <a:pt x="726" y="395"/>
                </a:lnTo>
                <a:lnTo>
                  <a:pt x="720" y="393"/>
                </a:lnTo>
                <a:lnTo>
                  <a:pt x="712" y="389"/>
                </a:lnTo>
                <a:lnTo>
                  <a:pt x="710" y="394"/>
                </a:lnTo>
                <a:lnTo>
                  <a:pt x="705" y="402"/>
                </a:lnTo>
                <a:lnTo>
                  <a:pt x="703" y="408"/>
                </a:lnTo>
                <a:lnTo>
                  <a:pt x="696" y="413"/>
                </a:lnTo>
                <a:lnTo>
                  <a:pt x="690" y="417"/>
                </a:lnTo>
                <a:lnTo>
                  <a:pt x="688" y="420"/>
                </a:lnTo>
                <a:lnTo>
                  <a:pt x="682" y="425"/>
                </a:lnTo>
                <a:lnTo>
                  <a:pt x="681" y="425"/>
                </a:lnTo>
                <a:lnTo>
                  <a:pt x="678" y="428"/>
                </a:lnTo>
                <a:lnTo>
                  <a:pt x="677" y="429"/>
                </a:lnTo>
                <a:lnTo>
                  <a:pt x="669" y="436"/>
                </a:lnTo>
                <a:lnTo>
                  <a:pt x="664" y="442"/>
                </a:lnTo>
                <a:lnTo>
                  <a:pt x="660" y="446"/>
                </a:lnTo>
                <a:lnTo>
                  <a:pt x="660" y="450"/>
                </a:lnTo>
                <a:lnTo>
                  <a:pt x="658" y="458"/>
                </a:lnTo>
                <a:lnTo>
                  <a:pt x="656" y="464"/>
                </a:lnTo>
                <a:lnTo>
                  <a:pt x="655" y="469"/>
                </a:lnTo>
                <a:lnTo>
                  <a:pt x="654" y="480"/>
                </a:lnTo>
                <a:lnTo>
                  <a:pt x="652" y="484"/>
                </a:lnTo>
                <a:lnTo>
                  <a:pt x="649" y="492"/>
                </a:lnTo>
                <a:lnTo>
                  <a:pt x="648" y="499"/>
                </a:lnTo>
                <a:lnTo>
                  <a:pt x="647" y="509"/>
                </a:lnTo>
                <a:lnTo>
                  <a:pt x="644" y="515"/>
                </a:lnTo>
                <a:lnTo>
                  <a:pt x="640" y="525"/>
                </a:lnTo>
                <a:lnTo>
                  <a:pt x="637" y="530"/>
                </a:lnTo>
                <a:lnTo>
                  <a:pt x="633" y="540"/>
                </a:lnTo>
                <a:lnTo>
                  <a:pt x="630" y="545"/>
                </a:lnTo>
                <a:lnTo>
                  <a:pt x="628" y="547"/>
                </a:lnTo>
                <a:lnTo>
                  <a:pt x="618" y="548"/>
                </a:lnTo>
                <a:lnTo>
                  <a:pt x="613" y="548"/>
                </a:lnTo>
                <a:lnTo>
                  <a:pt x="604" y="551"/>
                </a:lnTo>
                <a:lnTo>
                  <a:pt x="602" y="560"/>
                </a:lnTo>
                <a:lnTo>
                  <a:pt x="599" y="566"/>
                </a:lnTo>
                <a:lnTo>
                  <a:pt x="598" y="574"/>
                </a:lnTo>
                <a:lnTo>
                  <a:pt x="604" y="585"/>
                </a:lnTo>
                <a:lnTo>
                  <a:pt x="607" y="590"/>
                </a:lnTo>
                <a:lnTo>
                  <a:pt x="610" y="596"/>
                </a:lnTo>
                <a:lnTo>
                  <a:pt x="617" y="607"/>
                </a:lnTo>
                <a:lnTo>
                  <a:pt x="619" y="611"/>
                </a:lnTo>
                <a:lnTo>
                  <a:pt x="624" y="619"/>
                </a:lnTo>
                <a:lnTo>
                  <a:pt x="628" y="626"/>
                </a:lnTo>
                <a:lnTo>
                  <a:pt x="630" y="634"/>
                </a:lnTo>
                <a:lnTo>
                  <a:pt x="630" y="641"/>
                </a:lnTo>
                <a:lnTo>
                  <a:pt x="630" y="642"/>
                </a:lnTo>
                <a:lnTo>
                  <a:pt x="630" y="646"/>
                </a:lnTo>
                <a:lnTo>
                  <a:pt x="630" y="659"/>
                </a:lnTo>
                <a:lnTo>
                  <a:pt x="630" y="661"/>
                </a:lnTo>
                <a:lnTo>
                  <a:pt x="630" y="667"/>
                </a:lnTo>
                <a:lnTo>
                  <a:pt x="630" y="671"/>
                </a:lnTo>
                <a:lnTo>
                  <a:pt x="630" y="676"/>
                </a:lnTo>
                <a:lnTo>
                  <a:pt x="629" y="678"/>
                </a:lnTo>
                <a:lnTo>
                  <a:pt x="622" y="683"/>
                </a:lnTo>
                <a:lnTo>
                  <a:pt x="619" y="686"/>
                </a:lnTo>
                <a:lnTo>
                  <a:pt x="611" y="693"/>
                </a:lnTo>
                <a:lnTo>
                  <a:pt x="606" y="699"/>
                </a:lnTo>
                <a:lnTo>
                  <a:pt x="604" y="702"/>
                </a:lnTo>
                <a:lnTo>
                  <a:pt x="599" y="708"/>
                </a:lnTo>
                <a:lnTo>
                  <a:pt x="595" y="712"/>
                </a:lnTo>
                <a:lnTo>
                  <a:pt x="591" y="723"/>
                </a:lnTo>
                <a:lnTo>
                  <a:pt x="587" y="731"/>
                </a:lnTo>
                <a:lnTo>
                  <a:pt x="584" y="736"/>
                </a:lnTo>
                <a:lnTo>
                  <a:pt x="581" y="740"/>
                </a:lnTo>
                <a:lnTo>
                  <a:pt x="577" y="749"/>
                </a:lnTo>
                <a:lnTo>
                  <a:pt x="576" y="751"/>
                </a:lnTo>
                <a:lnTo>
                  <a:pt x="572" y="759"/>
                </a:lnTo>
                <a:lnTo>
                  <a:pt x="569" y="765"/>
                </a:lnTo>
                <a:lnTo>
                  <a:pt x="566" y="768"/>
                </a:lnTo>
                <a:lnTo>
                  <a:pt x="565" y="774"/>
                </a:lnTo>
                <a:lnTo>
                  <a:pt x="562" y="777"/>
                </a:lnTo>
                <a:lnTo>
                  <a:pt x="561" y="781"/>
                </a:lnTo>
                <a:lnTo>
                  <a:pt x="555" y="791"/>
                </a:lnTo>
                <a:lnTo>
                  <a:pt x="553" y="798"/>
                </a:lnTo>
                <a:lnTo>
                  <a:pt x="546" y="804"/>
                </a:lnTo>
                <a:lnTo>
                  <a:pt x="543" y="807"/>
                </a:lnTo>
                <a:lnTo>
                  <a:pt x="542" y="809"/>
                </a:lnTo>
                <a:lnTo>
                  <a:pt x="533" y="815"/>
                </a:lnTo>
                <a:lnTo>
                  <a:pt x="532" y="818"/>
                </a:lnTo>
                <a:lnTo>
                  <a:pt x="527" y="826"/>
                </a:lnTo>
                <a:lnTo>
                  <a:pt x="528" y="830"/>
                </a:lnTo>
                <a:lnTo>
                  <a:pt x="531" y="840"/>
                </a:lnTo>
                <a:lnTo>
                  <a:pt x="532" y="851"/>
                </a:lnTo>
                <a:lnTo>
                  <a:pt x="533" y="858"/>
                </a:lnTo>
                <a:lnTo>
                  <a:pt x="535" y="863"/>
                </a:lnTo>
                <a:lnTo>
                  <a:pt x="538" y="874"/>
                </a:lnTo>
                <a:lnTo>
                  <a:pt x="538" y="879"/>
                </a:lnTo>
                <a:lnTo>
                  <a:pt x="535" y="882"/>
                </a:lnTo>
                <a:lnTo>
                  <a:pt x="532" y="884"/>
                </a:lnTo>
                <a:lnTo>
                  <a:pt x="524" y="890"/>
                </a:lnTo>
                <a:lnTo>
                  <a:pt x="520" y="893"/>
                </a:lnTo>
                <a:lnTo>
                  <a:pt x="512" y="900"/>
                </a:lnTo>
                <a:lnTo>
                  <a:pt x="508" y="903"/>
                </a:lnTo>
                <a:lnTo>
                  <a:pt x="499" y="907"/>
                </a:lnTo>
                <a:lnTo>
                  <a:pt x="491" y="914"/>
                </a:lnTo>
                <a:lnTo>
                  <a:pt x="478" y="915"/>
                </a:lnTo>
                <a:lnTo>
                  <a:pt x="472" y="916"/>
                </a:lnTo>
                <a:lnTo>
                  <a:pt x="467" y="916"/>
                </a:lnTo>
                <a:lnTo>
                  <a:pt x="460" y="918"/>
                </a:lnTo>
                <a:lnTo>
                  <a:pt x="453" y="918"/>
                </a:lnTo>
                <a:lnTo>
                  <a:pt x="445" y="919"/>
                </a:lnTo>
                <a:lnTo>
                  <a:pt x="442" y="919"/>
                </a:lnTo>
                <a:lnTo>
                  <a:pt x="434" y="919"/>
                </a:lnTo>
                <a:lnTo>
                  <a:pt x="435" y="930"/>
                </a:lnTo>
                <a:lnTo>
                  <a:pt x="437" y="939"/>
                </a:lnTo>
                <a:lnTo>
                  <a:pt x="437" y="944"/>
                </a:lnTo>
                <a:lnTo>
                  <a:pt x="438" y="949"/>
                </a:lnTo>
                <a:lnTo>
                  <a:pt x="438" y="954"/>
                </a:lnTo>
                <a:lnTo>
                  <a:pt x="439" y="963"/>
                </a:lnTo>
                <a:lnTo>
                  <a:pt x="441" y="967"/>
                </a:lnTo>
                <a:lnTo>
                  <a:pt x="441" y="974"/>
                </a:lnTo>
                <a:lnTo>
                  <a:pt x="441" y="976"/>
                </a:lnTo>
                <a:lnTo>
                  <a:pt x="441" y="980"/>
                </a:lnTo>
                <a:lnTo>
                  <a:pt x="442" y="987"/>
                </a:lnTo>
                <a:lnTo>
                  <a:pt x="443" y="991"/>
                </a:lnTo>
                <a:lnTo>
                  <a:pt x="443" y="995"/>
                </a:lnTo>
                <a:lnTo>
                  <a:pt x="446" y="1004"/>
                </a:lnTo>
                <a:lnTo>
                  <a:pt x="443" y="1013"/>
                </a:lnTo>
                <a:lnTo>
                  <a:pt x="441" y="1020"/>
                </a:lnTo>
                <a:lnTo>
                  <a:pt x="441" y="1021"/>
                </a:lnTo>
                <a:lnTo>
                  <a:pt x="439" y="1025"/>
                </a:lnTo>
                <a:lnTo>
                  <a:pt x="437" y="1035"/>
                </a:lnTo>
                <a:lnTo>
                  <a:pt x="435" y="1039"/>
                </a:lnTo>
                <a:lnTo>
                  <a:pt x="435" y="1047"/>
                </a:lnTo>
                <a:lnTo>
                  <a:pt x="434" y="1058"/>
                </a:lnTo>
                <a:lnTo>
                  <a:pt x="434" y="1065"/>
                </a:lnTo>
                <a:lnTo>
                  <a:pt x="433" y="1073"/>
                </a:lnTo>
                <a:lnTo>
                  <a:pt x="433" y="1077"/>
                </a:lnTo>
                <a:lnTo>
                  <a:pt x="433" y="1081"/>
                </a:lnTo>
                <a:lnTo>
                  <a:pt x="433" y="1089"/>
                </a:lnTo>
                <a:lnTo>
                  <a:pt x="433" y="1099"/>
                </a:lnTo>
                <a:lnTo>
                  <a:pt x="433" y="1102"/>
                </a:lnTo>
                <a:lnTo>
                  <a:pt x="433" y="1102"/>
                </a:lnTo>
                <a:lnTo>
                  <a:pt x="433" y="1106"/>
                </a:lnTo>
                <a:lnTo>
                  <a:pt x="433" y="1109"/>
                </a:lnTo>
                <a:lnTo>
                  <a:pt x="433" y="1121"/>
                </a:lnTo>
                <a:lnTo>
                  <a:pt x="433" y="1128"/>
                </a:lnTo>
                <a:lnTo>
                  <a:pt x="433" y="1137"/>
                </a:lnTo>
                <a:lnTo>
                  <a:pt x="428" y="1141"/>
                </a:lnTo>
                <a:lnTo>
                  <a:pt x="422" y="1149"/>
                </a:lnTo>
                <a:lnTo>
                  <a:pt x="418" y="1155"/>
                </a:lnTo>
                <a:lnTo>
                  <a:pt x="416" y="1163"/>
                </a:lnTo>
                <a:lnTo>
                  <a:pt x="415" y="1167"/>
                </a:lnTo>
                <a:lnTo>
                  <a:pt x="413" y="1177"/>
                </a:lnTo>
                <a:lnTo>
                  <a:pt x="412" y="1182"/>
                </a:lnTo>
                <a:lnTo>
                  <a:pt x="411" y="1189"/>
                </a:lnTo>
                <a:lnTo>
                  <a:pt x="394" y="1182"/>
                </a:lnTo>
                <a:lnTo>
                  <a:pt x="382" y="1188"/>
                </a:lnTo>
                <a:lnTo>
                  <a:pt x="377" y="1185"/>
                </a:lnTo>
                <a:lnTo>
                  <a:pt x="337" y="1190"/>
                </a:lnTo>
                <a:lnTo>
                  <a:pt x="334" y="1190"/>
                </a:lnTo>
                <a:lnTo>
                  <a:pt x="322" y="1188"/>
                </a:lnTo>
                <a:lnTo>
                  <a:pt x="308" y="1192"/>
                </a:lnTo>
                <a:lnTo>
                  <a:pt x="307" y="1192"/>
                </a:lnTo>
                <a:lnTo>
                  <a:pt x="304" y="1192"/>
                </a:lnTo>
                <a:lnTo>
                  <a:pt x="302" y="1190"/>
                </a:lnTo>
                <a:lnTo>
                  <a:pt x="288" y="1189"/>
                </a:lnTo>
                <a:lnTo>
                  <a:pt x="273" y="1188"/>
                </a:lnTo>
                <a:lnTo>
                  <a:pt x="270" y="1197"/>
                </a:lnTo>
                <a:lnTo>
                  <a:pt x="263" y="1199"/>
                </a:lnTo>
                <a:lnTo>
                  <a:pt x="259" y="1207"/>
                </a:lnTo>
                <a:lnTo>
                  <a:pt x="252" y="1208"/>
                </a:lnTo>
                <a:lnTo>
                  <a:pt x="257" y="1216"/>
                </a:lnTo>
                <a:lnTo>
                  <a:pt x="255" y="1220"/>
                </a:lnTo>
                <a:lnTo>
                  <a:pt x="248" y="1222"/>
                </a:lnTo>
                <a:lnTo>
                  <a:pt x="236" y="1223"/>
                </a:lnTo>
                <a:lnTo>
                  <a:pt x="236" y="1233"/>
                </a:lnTo>
                <a:lnTo>
                  <a:pt x="231" y="1229"/>
                </a:lnTo>
                <a:lnTo>
                  <a:pt x="220" y="1231"/>
                </a:lnTo>
                <a:lnTo>
                  <a:pt x="216" y="1219"/>
                </a:lnTo>
                <a:lnTo>
                  <a:pt x="206" y="1220"/>
                </a:lnTo>
                <a:lnTo>
                  <a:pt x="195" y="1216"/>
                </a:lnTo>
                <a:lnTo>
                  <a:pt x="181" y="1223"/>
                </a:lnTo>
                <a:lnTo>
                  <a:pt x="180" y="1224"/>
                </a:lnTo>
                <a:lnTo>
                  <a:pt x="171" y="1219"/>
                </a:lnTo>
                <a:lnTo>
                  <a:pt x="171" y="1215"/>
                </a:lnTo>
                <a:lnTo>
                  <a:pt x="171" y="1214"/>
                </a:lnTo>
                <a:lnTo>
                  <a:pt x="171" y="1211"/>
                </a:lnTo>
                <a:lnTo>
                  <a:pt x="168" y="1208"/>
                </a:lnTo>
                <a:lnTo>
                  <a:pt x="165" y="1209"/>
                </a:lnTo>
                <a:lnTo>
                  <a:pt x="165" y="1214"/>
                </a:lnTo>
                <a:lnTo>
                  <a:pt x="160" y="1212"/>
                </a:lnTo>
                <a:lnTo>
                  <a:pt x="156" y="1208"/>
                </a:lnTo>
                <a:lnTo>
                  <a:pt x="157" y="1197"/>
                </a:lnTo>
                <a:lnTo>
                  <a:pt x="157" y="1196"/>
                </a:lnTo>
                <a:lnTo>
                  <a:pt x="156" y="1194"/>
                </a:lnTo>
                <a:lnTo>
                  <a:pt x="150" y="1193"/>
                </a:lnTo>
                <a:lnTo>
                  <a:pt x="146" y="1192"/>
                </a:lnTo>
                <a:lnTo>
                  <a:pt x="142" y="1193"/>
                </a:lnTo>
                <a:lnTo>
                  <a:pt x="138" y="1193"/>
                </a:lnTo>
                <a:lnTo>
                  <a:pt x="147" y="1181"/>
                </a:lnTo>
                <a:lnTo>
                  <a:pt x="146" y="1173"/>
                </a:lnTo>
                <a:lnTo>
                  <a:pt x="146" y="1171"/>
                </a:lnTo>
                <a:lnTo>
                  <a:pt x="143" y="1171"/>
                </a:lnTo>
                <a:lnTo>
                  <a:pt x="138" y="1170"/>
                </a:lnTo>
                <a:lnTo>
                  <a:pt x="134" y="1169"/>
                </a:lnTo>
                <a:lnTo>
                  <a:pt x="97" y="1147"/>
                </a:lnTo>
                <a:lnTo>
                  <a:pt x="87" y="1130"/>
                </a:lnTo>
                <a:lnTo>
                  <a:pt x="46" y="1102"/>
                </a:lnTo>
                <a:lnTo>
                  <a:pt x="0" y="1079"/>
                </a:lnTo>
                <a:lnTo>
                  <a:pt x="4" y="1069"/>
                </a:lnTo>
                <a:lnTo>
                  <a:pt x="7" y="1061"/>
                </a:lnTo>
                <a:lnTo>
                  <a:pt x="11" y="1053"/>
                </a:lnTo>
                <a:lnTo>
                  <a:pt x="29" y="1019"/>
                </a:lnTo>
                <a:lnTo>
                  <a:pt x="49" y="948"/>
                </a:lnTo>
                <a:lnTo>
                  <a:pt x="67" y="892"/>
                </a:lnTo>
                <a:lnTo>
                  <a:pt x="94" y="837"/>
                </a:lnTo>
                <a:lnTo>
                  <a:pt x="126" y="768"/>
                </a:lnTo>
                <a:lnTo>
                  <a:pt x="128" y="765"/>
                </a:lnTo>
                <a:lnTo>
                  <a:pt x="134" y="755"/>
                </a:lnTo>
                <a:lnTo>
                  <a:pt x="158" y="731"/>
                </a:lnTo>
                <a:lnTo>
                  <a:pt x="141" y="676"/>
                </a:lnTo>
                <a:lnTo>
                  <a:pt x="113" y="589"/>
                </a:lnTo>
                <a:lnTo>
                  <a:pt x="111" y="575"/>
                </a:lnTo>
                <a:lnTo>
                  <a:pt x="109" y="563"/>
                </a:lnTo>
                <a:lnTo>
                  <a:pt x="112" y="554"/>
                </a:lnTo>
                <a:lnTo>
                  <a:pt x="117" y="537"/>
                </a:lnTo>
                <a:lnTo>
                  <a:pt x="124" y="524"/>
                </a:lnTo>
                <a:lnTo>
                  <a:pt x="132" y="514"/>
                </a:lnTo>
                <a:lnTo>
                  <a:pt x="156" y="495"/>
                </a:lnTo>
                <a:lnTo>
                  <a:pt x="184" y="476"/>
                </a:lnTo>
                <a:lnTo>
                  <a:pt x="199" y="465"/>
                </a:lnTo>
                <a:lnTo>
                  <a:pt x="203" y="453"/>
                </a:lnTo>
                <a:lnTo>
                  <a:pt x="216" y="416"/>
                </a:lnTo>
                <a:lnTo>
                  <a:pt x="229" y="394"/>
                </a:lnTo>
                <a:lnTo>
                  <a:pt x="232" y="389"/>
                </a:lnTo>
                <a:lnTo>
                  <a:pt x="236" y="379"/>
                </a:lnTo>
                <a:lnTo>
                  <a:pt x="248" y="357"/>
                </a:lnTo>
                <a:lnTo>
                  <a:pt x="250" y="356"/>
                </a:lnTo>
                <a:lnTo>
                  <a:pt x="259" y="345"/>
                </a:lnTo>
                <a:lnTo>
                  <a:pt x="270" y="331"/>
                </a:lnTo>
                <a:lnTo>
                  <a:pt x="292" y="316"/>
                </a:lnTo>
                <a:lnTo>
                  <a:pt x="293" y="316"/>
                </a:lnTo>
                <a:lnTo>
                  <a:pt x="314" y="301"/>
                </a:lnTo>
                <a:lnTo>
                  <a:pt x="318" y="300"/>
                </a:lnTo>
                <a:lnTo>
                  <a:pt x="325" y="288"/>
                </a:lnTo>
                <a:lnTo>
                  <a:pt x="330" y="279"/>
                </a:lnTo>
                <a:lnTo>
                  <a:pt x="340" y="262"/>
                </a:lnTo>
                <a:lnTo>
                  <a:pt x="362" y="229"/>
                </a:lnTo>
                <a:lnTo>
                  <a:pt x="366" y="221"/>
                </a:lnTo>
                <a:lnTo>
                  <a:pt x="375" y="199"/>
                </a:lnTo>
                <a:lnTo>
                  <a:pt x="386" y="185"/>
                </a:lnTo>
                <a:lnTo>
                  <a:pt x="409" y="158"/>
                </a:lnTo>
                <a:lnTo>
                  <a:pt x="424" y="142"/>
                </a:lnTo>
                <a:lnTo>
                  <a:pt x="428" y="138"/>
                </a:lnTo>
                <a:lnTo>
                  <a:pt x="450" y="110"/>
                </a:lnTo>
                <a:lnTo>
                  <a:pt x="467" y="93"/>
                </a:lnTo>
                <a:lnTo>
                  <a:pt x="488" y="76"/>
                </a:lnTo>
                <a:lnTo>
                  <a:pt x="501" y="65"/>
                </a:lnTo>
                <a:lnTo>
                  <a:pt x="513" y="56"/>
                </a:lnTo>
                <a:lnTo>
                  <a:pt x="558" y="23"/>
                </a:lnTo>
                <a:lnTo>
                  <a:pt x="561" y="22"/>
                </a:lnTo>
                <a:lnTo>
                  <a:pt x="603" y="0"/>
                </a:lnTo>
                <a:lnTo>
                  <a:pt x="629" y="46"/>
                </a:lnTo>
                <a:lnTo>
                  <a:pt x="624" y="68"/>
                </a:lnTo>
                <a:lnTo>
                  <a:pt x="622" y="75"/>
                </a:lnTo>
                <a:lnTo>
                  <a:pt x="611" y="114"/>
                </a:lnTo>
                <a:lnTo>
                  <a:pt x="594" y="146"/>
                </a:lnTo>
                <a:lnTo>
                  <a:pt x="587" y="155"/>
                </a:lnTo>
                <a:lnTo>
                  <a:pt x="592" y="170"/>
                </a:lnTo>
                <a:lnTo>
                  <a:pt x="594" y="177"/>
                </a:lnTo>
                <a:lnTo>
                  <a:pt x="585" y="183"/>
                </a:lnTo>
                <a:lnTo>
                  <a:pt x="576" y="206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" name="Freeform 22">
            <a:extLst>
              <a:ext uri="{FF2B5EF4-FFF2-40B4-BE49-F238E27FC236}">
                <a16:creationId xmlns:a16="http://schemas.microsoft.com/office/drawing/2014/main" id="{39687735-ADB2-262E-FED2-2ACE6D75A2C6}"/>
              </a:ext>
            </a:extLst>
          </p:cNvPr>
          <p:cNvSpPr>
            <a:spLocks/>
          </p:cNvSpPr>
          <p:nvPr/>
        </p:nvSpPr>
        <p:spPr bwMode="auto">
          <a:xfrm>
            <a:off x="6145213" y="947738"/>
            <a:ext cx="1063625" cy="992188"/>
          </a:xfrm>
          <a:custGeom>
            <a:avLst/>
            <a:gdLst>
              <a:gd name="T0" fmla="*/ 539 w 670"/>
              <a:gd name="T1" fmla="*/ 126 h 625"/>
              <a:gd name="T2" fmla="*/ 549 w 670"/>
              <a:gd name="T3" fmla="*/ 142 h 625"/>
              <a:gd name="T4" fmla="*/ 569 w 670"/>
              <a:gd name="T5" fmla="*/ 133 h 625"/>
              <a:gd name="T6" fmla="*/ 583 w 670"/>
              <a:gd name="T7" fmla="*/ 138 h 625"/>
              <a:gd name="T8" fmla="*/ 594 w 670"/>
              <a:gd name="T9" fmla="*/ 167 h 625"/>
              <a:gd name="T10" fmla="*/ 623 w 670"/>
              <a:gd name="T11" fmla="*/ 201 h 625"/>
              <a:gd name="T12" fmla="*/ 657 w 670"/>
              <a:gd name="T13" fmla="*/ 257 h 625"/>
              <a:gd name="T14" fmla="*/ 659 w 670"/>
              <a:gd name="T15" fmla="*/ 283 h 625"/>
              <a:gd name="T16" fmla="*/ 640 w 670"/>
              <a:gd name="T17" fmla="*/ 295 h 625"/>
              <a:gd name="T18" fmla="*/ 651 w 670"/>
              <a:gd name="T19" fmla="*/ 379 h 625"/>
              <a:gd name="T20" fmla="*/ 605 w 670"/>
              <a:gd name="T21" fmla="*/ 416 h 625"/>
              <a:gd name="T22" fmla="*/ 588 w 670"/>
              <a:gd name="T23" fmla="*/ 400 h 625"/>
              <a:gd name="T24" fmla="*/ 572 w 670"/>
              <a:gd name="T25" fmla="*/ 377 h 625"/>
              <a:gd name="T26" fmla="*/ 557 w 670"/>
              <a:gd name="T27" fmla="*/ 366 h 625"/>
              <a:gd name="T28" fmla="*/ 530 w 670"/>
              <a:gd name="T29" fmla="*/ 362 h 625"/>
              <a:gd name="T30" fmla="*/ 508 w 670"/>
              <a:gd name="T31" fmla="*/ 388 h 625"/>
              <a:gd name="T32" fmla="*/ 513 w 670"/>
              <a:gd name="T33" fmla="*/ 408 h 625"/>
              <a:gd name="T34" fmla="*/ 511 w 670"/>
              <a:gd name="T35" fmla="*/ 433 h 625"/>
              <a:gd name="T36" fmla="*/ 486 w 670"/>
              <a:gd name="T37" fmla="*/ 419 h 625"/>
              <a:gd name="T38" fmla="*/ 479 w 670"/>
              <a:gd name="T39" fmla="*/ 422 h 625"/>
              <a:gd name="T40" fmla="*/ 474 w 670"/>
              <a:gd name="T41" fmla="*/ 430 h 625"/>
              <a:gd name="T42" fmla="*/ 455 w 670"/>
              <a:gd name="T43" fmla="*/ 435 h 625"/>
              <a:gd name="T44" fmla="*/ 427 w 670"/>
              <a:gd name="T45" fmla="*/ 448 h 625"/>
              <a:gd name="T46" fmla="*/ 448 w 670"/>
              <a:gd name="T47" fmla="*/ 471 h 625"/>
              <a:gd name="T48" fmla="*/ 453 w 670"/>
              <a:gd name="T49" fmla="*/ 498 h 625"/>
              <a:gd name="T50" fmla="*/ 448 w 670"/>
              <a:gd name="T51" fmla="*/ 529 h 625"/>
              <a:gd name="T52" fmla="*/ 433 w 670"/>
              <a:gd name="T53" fmla="*/ 562 h 625"/>
              <a:gd name="T54" fmla="*/ 436 w 670"/>
              <a:gd name="T55" fmla="*/ 580 h 625"/>
              <a:gd name="T56" fmla="*/ 440 w 670"/>
              <a:gd name="T57" fmla="*/ 602 h 625"/>
              <a:gd name="T58" fmla="*/ 427 w 670"/>
              <a:gd name="T59" fmla="*/ 619 h 625"/>
              <a:gd name="T60" fmla="*/ 403 w 670"/>
              <a:gd name="T61" fmla="*/ 617 h 625"/>
              <a:gd name="T62" fmla="*/ 367 w 670"/>
              <a:gd name="T63" fmla="*/ 603 h 625"/>
              <a:gd name="T64" fmla="*/ 342 w 670"/>
              <a:gd name="T65" fmla="*/ 593 h 625"/>
              <a:gd name="T66" fmla="*/ 307 w 670"/>
              <a:gd name="T67" fmla="*/ 592 h 625"/>
              <a:gd name="T68" fmla="*/ 277 w 670"/>
              <a:gd name="T69" fmla="*/ 577 h 625"/>
              <a:gd name="T70" fmla="*/ 247 w 670"/>
              <a:gd name="T71" fmla="*/ 589 h 625"/>
              <a:gd name="T72" fmla="*/ 202 w 670"/>
              <a:gd name="T73" fmla="*/ 574 h 625"/>
              <a:gd name="T74" fmla="*/ 179 w 670"/>
              <a:gd name="T75" fmla="*/ 580 h 625"/>
              <a:gd name="T76" fmla="*/ 119 w 670"/>
              <a:gd name="T77" fmla="*/ 592 h 625"/>
              <a:gd name="T78" fmla="*/ 96 w 670"/>
              <a:gd name="T79" fmla="*/ 602 h 625"/>
              <a:gd name="T80" fmla="*/ 85 w 670"/>
              <a:gd name="T81" fmla="*/ 591 h 625"/>
              <a:gd name="T82" fmla="*/ 69 w 670"/>
              <a:gd name="T83" fmla="*/ 576 h 625"/>
              <a:gd name="T84" fmla="*/ 33 w 670"/>
              <a:gd name="T85" fmla="*/ 585 h 625"/>
              <a:gd name="T86" fmla="*/ 14 w 670"/>
              <a:gd name="T87" fmla="*/ 608 h 625"/>
              <a:gd name="T88" fmla="*/ 7 w 670"/>
              <a:gd name="T89" fmla="*/ 606 h 625"/>
              <a:gd name="T90" fmla="*/ 7 w 670"/>
              <a:gd name="T91" fmla="*/ 580 h 625"/>
              <a:gd name="T92" fmla="*/ 17 w 670"/>
              <a:gd name="T93" fmla="*/ 566 h 625"/>
              <a:gd name="T94" fmla="*/ 20 w 670"/>
              <a:gd name="T95" fmla="*/ 550 h 625"/>
              <a:gd name="T96" fmla="*/ 44 w 670"/>
              <a:gd name="T97" fmla="*/ 536 h 625"/>
              <a:gd name="T98" fmla="*/ 50 w 670"/>
              <a:gd name="T99" fmla="*/ 491 h 625"/>
              <a:gd name="T100" fmla="*/ 78 w 670"/>
              <a:gd name="T101" fmla="*/ 389 h 625"/>
              <a:gd name="T102" fmla="*/ 110 w 670"/>
              <a:gd name="T103" fmla="*/ 287 h 625"/>
              <a:gd name="T104" fmla="*/ 181 w 670"/>
              <a:gd name="T105" fmla="*/ 183 h 625"/>
              <a:gd name="T106" fmla="*/ 236 w 670"/>
              <a:gd name="T107" fmla="*/ 98 h 625"/>
              <a:gd name="T108" fmla="*/ 440 w 670"/>
              <a:gd name="T109" fmla="*/ 32 h 625"/>
              <a:gd name="T110" fmla="*/ 505 w 670"/>
              <a:gd name="T111" fmla="*/ 122 h 6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70" h="625">
                <a:moveTo>
                  <a:pt x="516" y="127"/>
                </a:moveTo>
                <a:lnTo>
                  <a:pt x="520" y="130"/>
                </a:lnTo>
                <a:lnTo>
                  <a:pt x="526" y="128"/>
                </a:lnTo>
                <a:lnTo>
                  <a:pt x="530" y="127"/>
                </a:lnTo>
                <a:lnTo>
                  <a:pt x="539" y="126"/>
                </a:lnTo>
                <a:lnTo>
                  <a:pt x="539" y="127"/>
                </a:lnTo>
                <a:lnTo>
                  <a:pt x="539" y="133"/>
                </a:lnTo>
                <a:lnTo>
                  <a:pt x="545" y="135"/>
                </a:lnTo>
                <a:lnTo>
                  <a:pt x="548" y="138"/>
                </a:lnTo>
                <a:lnTo>
                  <a:pt x="549" y="142"/>
                </a:lnTo>
                <a:lnTo>
                  <a:pt x="552" y="143"/>
                </a:lnTo>
                <a:lnTo>
                  <a:pt x="558" y="146"/>
                </a:lnTo>
                <a:lnTo>
                  <a:pt x="563" y="143"/>
                </a:lnTo>
                <a:lnTo>
                  <a:pt x="565" y="131"/>
                </a:lnTo>
                <a:lnTo>
                  <a:pt x="569" y="133"/>
                </a:lnTo>
                <a:lnTo>
                  <a:pt x="571" y="133"/>
                </a:lnTo>
                <a:lnTo>
                  <a:pt x="583" y="126"/>
                </a:lnTo>
                <a:lnTo>
                  <a:pt x="583" y="131"/>
                </a:lnTo>
                <a:lnTo>
                  <a:pt x="583" y="134"/>
                </a:lnTo>
                <a:lnTo>
                  <a:pt x="583" y="138"/>
                </a:lnTo>
                <a:lnTo>
                  <a:pt x="594" y="154"/>
                </a:lnTo>
                <a:lnTo>
                  <a:pt x="597" y="160"/>
                </a:lnTo>
                <a:lnTo>
                  <a:pt x="595" y="160"/>
                </a:lnTo>
                <a:lnTo>
                  <a:pt x="594" y="165"/>
                </a:lnTo>
                <a:lnTo>
                  <a:pt x="594" y="167"/>
                </a:lnTo>
                <a:lnTo>
                  <a:pt x="601" y="179"/>
                </a:lnTo>
                <a:lnTo>
                  <a:pt x="616" y="187"/>
                </a:lnTo>
                <a:lnTo>
                  <a:pt x="625" y="187"/>
                </a:lnTo>
                <a:lnTo>
                  <a:pt x="628" y="193"/>
                </a:lnTo>
                <a:lnTo>
                  <a:pt x="623" y="201"/>
                </a:lnTo>
                <a:lnTo>
                  <a:pt x="632" y="206"/>
                </a:lnTo>
                <a:lnTo>
                  <a:pt x="625" y="223"/>
                </a:lnTo>
                <a:lnTo>
                  <a:pt x="633" y="227"/>
                </a:lnTo>
                <a:lnTo>
                  <a:pt x="639" y="244"/>
                </a:lnTo>
                <a:lnTo>
                  <a:pt x="657" y="257"/>
                </a:lnTo>
                <a:lnTo>
                  <a:pt x="658" y="257"/>
                </a:lnTo>
                <a:lnTo>
                  <a:pt x="665" y="250"/>
                </a:lnTo>
                <a:lnTo>
                  <a:pt x="670" y="255"/>
                </a:lnTo>
                <a:lnTo>
                  <a:pt x="661" y="268"/>
                </a:lnTo>
                <a:lnTo>
                  <a:pt x="659" y="283"/>
                </a:lnTo>
                <a:lnTo>
                  <a:pt x="657" y="284"/>
                </a:lnTo>
                <a:lnTo>
                  <a:pt x="657" y="287"/>
                </a:lnTo>
                <a:lnTo>
                  <a:pt x="659" y="293"/>
                </a:lnTo>
                <a:lnTo>
                  <a:pt x="657" y="293"/>
                </a:lnTo>
                <a:lnTo>
                  <a:pt x="640" y="295"/>
                </a:lnTo>
                <a:lnTo>
                  <a:pt x="618" y="304"/>
                </a:lnTo>
                <a:lnTo>
                  <a:pt x="627" y="336"/>
                </a:lnTo>
                <a:lnTo>
                  <a:pt x="631" y="336"/>
                </a:lnTo>
                <a:lnTo>
                  <a:pt x="650" y="367"/>
                </a:lnTo>
                <a:lnTo>
                  <a:pt x="651" y="379"/>
                </a:lnTo>
                <a:lnTo>
                  <a:pt x="653" y="388"/>
                </a:lnTo>
                <a:lnTo>
                  <a:pt x="653" y="389"/>
                </a:lnTo>
                <a:lnTo>
                  <a:pt x="650" y="401"/>
                </a:lnTo>
                <a:lnTo>
                  <a:pt x="636" y="411"/>
                </a:lnTo>
                <a:lnTo>
                  <a:pt x="605" y="416"/>
                </a:lnTo>
                <a:lnTo>
                  <a:pt x="603" y="415"/>
                </a:lnTo>
                <a:lnTo>
                  <a:pt x="599" y="411"/>
                </a:lnTo>
                <a:lnTo>
                  <a:pt x="598" y="408"/>
                </a:lnTo>
                <a:lnTo>
                  <a:pt x="595" y="405"/>
                </a:lnTo>
                <a:lnTo>
                  <a:pt x="588" y="400"/>
                </a:lnTo>
                <a:lnTo>
                  <a:pt x="584" y="394"/>
                </a:lnTo>
                <a:lnTo>
                  <a:pt x="583" y="392"/>
                </a:lnTo>
                <a:lnTo>
                  <a:pt x="580" y="389"/>
                </a:lnTo>
                <a:lnTo>
                  <a:pt x="576" y="382"/>
                </a:lnTo>
                <a:lnTo>
                  <a:pt x="572" y="377"/>
                </a:lnTo>
                <a:lnTo>
                  <a:pt x="571" y="375"/>
                </a:lnTo>
                <a:lnTo>
                  <a:pt x="568" y="371"/>
                </a:lnTo>
                <a:lnTo>
                  <a:pt x="565" y="367"/>
                </a:lnTo>
                <a:lnTo>
                  <a:pt x="561" y="366"/>
                </a:lnTo>
                <a:lnTo>
                  <a:pt x="557" y="366"/>
                </a:lnTo>
                <a:lnTo>
                  <a:pt x="553" y="366"/>
                </a:lnTo>
                <a:lnTo>
                  <a:pt x="546" y="364"/>
                </a:lnTo>
                <a:lnTo>
                  <a:pt x="539" y="363"/>
                </a:lnTo>
                <a:lnTo>
                  <a:pt x="531" y="360"/>
                </a:lnTo>
                <a:lnTo>
                  <a:pt x="530" y="362"/>
                </a:lnTo>
                <a:lnTo>
                  <a:pt x="524" y="367"/>
                </a:lnTo>
                <a:lnTo>
                  <a:pt x="515" y="375"/>
                </a:lnTo>
                <a:lnTo>
                  <a:pt x="511" y="383"/>
                </a:lnTo>
                <a:lnTo>
                  <a:pt x="508" y="386"/>
                </a:lnTo>
                <a:lnTo>
                  <a:pt x="508" y="388"/>
                </a:lnTo>
                <a:lnTo>
                  <a:pt x="508" y="390"/>
                </a:lnTo>
                <a:lnTo>
                  <a:pt x="508" y="396"/>
                </a:lnTo>
                <a:lnTo>
                  <a:pt x="511" y="400"/>
                </a:lnTo>
                <a:lnTo>
                  <a:pt x="512" y="404"/>
                </a:lnTo>
                <a:lnTo>
                  <a:pt x="513" y="408"/>
                </a:lnTo>
                <a:lnTo>
                  <a:pt x="515" y="412"/>
                </a:lnTo>
                <a:lnTo>
                  <a:pt x="520" y="418"/>
                </a:lnTo>
                <a:lnTo>
                  <a:pt x="519" y="427"/>
                </a:lnTo>
                <a:lnTo>
                  <a:pt x="518" y="435"/>
                </a:lnTo>
                <a:lnTo>
                  <a:pt x="511" y="433"/>
                </a:lnTo>
                <a:lnTo>
                  <a:pt x="501" y="427"/>
                </a:lnTo>
                <a:lnTo>
                  <a:pt x="500" y="426"/>
                </a:lnTo>
                <a:lnTo>
                  <a:pt x="496" y="423"/>
                </a:lnTo>
                <a:lnTo>
                  <a:pt x="487" y="419"/>
                </a:lnTo>
                <a:lnTo>
                  <a:pt x="486" y="419"/>
                </a:lnTo>
                <a:lnTo>
                  <a:pt x="486" y="418"/>
                </a:lnTo>
                <a:lnTo>
                  <a:pt x="483" y="416"/>
                </a:lnTo>
                <a:lnTo>
                  <a:pt x="482" y="418"/>
                </a:lnTo>
                <a:lnTo>
                  <a:pt x="481" y="419"/>
                </a:lnTo>
                <a:lnTo>
                  <a:pt x="479" y="422"/>
                </a:lnTo>
                <a:lnTo>
                  <a:pt x="478" y="423"/>
                </a:lnTo>
                <a:lnTo>
                  <a:pt x="478" y="424"/>
                </a:lnTo>
                <a:lnTo>
                  <a:pt x="477" y="426"/>
                </a:lnTo>
                <a:lnTo>
                  <a:pt x="475" y="427"/>
                </a:lnTo>
                <a:lnTo>
                  <a:pt x="474" y="430"/>
                </a:lnTo>
                <a:lnTo>
                  <a:pt x="471" y="433"/>
                </a:lnTo>
                <a:lnTo>
                  <a:pt x="470" y="434"/>
                </a:lnTo>
                <a:lnTo>
                  <a:pt x="462" y="434"/>
                </a:lnTo>
                <a:lnTo>
                  <a:pt x="459" y="435"/>
                </a:lnTo>
                <a:lnTo>
                  <a:pt x="455" y="435"/>
                </a:lnTo>
                <a:lnTo>
                  <a:pt x="447" y="437"/>
                </a:lnTo>
                <a:lnTo>
                  <a:pt x="436" y="439"/>
                </a:lnTo>
                <a:lnTo>
                  <a:pt x="430" y="439"/>
                </a:lnTo>
                <a:lnTo>
                  <a:pt x="423" y="441"/>
                </a:lnTo>
                <a:lnTo>
                  <a:pt x="427" y="448"/>
                </a:lnTo>
                <a:lnTo>
                  <a:pt x="430" y="450"/>
                </a:lnTo>
                <a:lnTo>
                  <a:pt x="437" y="457"/>
                </a:lnTo>
                <a:lnTo>
                  <a:pt x="442" y="464"/>
                </a:lnTo>
                <a:lnTo>
                  <a:pt x="445" y="467"/>
                </a:lnTo>
                <a:lnTo>
                  <a:pt x="448" y="471"/>
                </a:lnTo>
                <a:lnTo>
                  <a:pt x="449" y="475"/>
                </a:lnTo>
                <a:lnTo>
                  <a:pt x="451" y="480"/>
                </a:lnTo>
                <a:lnTo>
                  <a:pt x="452" y="490"/>
                </a:lnTo>
                <a:lnTo>
                  <a:pt x="452" y="491"/>
                </a:lnTo>
                <a:lnTo>
                  <a:pt x="453" y="498"/>
                </a:lnTo>
                <a:lnTo>
                  <a:pt x="455" y="503"/>
                </a:lnTo>
                <a:lnTo>
                  <a:pt x="453" y="509"/>
                </a:lnTo>
                <a:lnTo>
                  <a:pt x="452" y="513"/>
                </a:lnTo>
                <a:lnTo>
                  <a:pt x="449" y="521"/>
                </a:lnTo>
                <a:lnTo>
                  <a:pt x="448" y="529"/>
                </a:lnTo>
                <a:lnTo>
                  <a:pt x="447" y="536"/>
                </a:lnTo>
                <a:lnTo>
                  <a:pt x="445" y="540"/>
                </a:lnTo>
                <a:lnTo>
                  <a:pt x="442" y="547"/>
                </a:lnTo>
                <a:lnTo>
                  <a:pt x="436" y="558"/>
                </a:lnTo>
                <a:lnTo>
                  <a:pt x="433" y="562"/>
                </a:lnTo>
                <a:lnTo>
                  <a:pt x="426" y="566"/>
                </a:lnTo>
                <a:lnTo>
                  <a:pt x="422" y="572"/>
                </a:lnTo>
                <a:lnTo>
                  <a:pt x="429" y="576"/>
                </a:lnTo>
                <a:lnTo>
                  <a:pt x="432" y="578"/>
                </a:lnTo>
                <a:lnTo>
                  <a:pt x="436" y="580"/>
                </a:lnTo>
                <a:lnTo>
                  <a:pt x="442" y="583"/>
                </a:lnTo>
                <a:lnTo>
                  <a:pt x="451" y="587"/>
                </a:lnTo>
                <a:lnTo>
                  <a:pt x="445" y="596"/>
                </a:lnTo>
                <a:lnTo>
                  <a:pt x="441" y="600"/>
                </a:lnTo>
                <a:lnTo>
                  <a:pt x="440" y="602"/>
                </a:lnTo>
                <a:lnTo>
                  <a:pt x="438" y="604"/>
                </a:lnTo>
                <a:lnTo>
                  <a:pt x="433" y="613"/>
                </a:lnTo>
                <a:lnTo>
                  <a:pt x="432" y="613"/>
                </a:lnTo>
                <a:lnTo>
                  <a:pt x="429" y="617"/>
                </a:lnTo>
                <a:lnTo>
                  <a:pt x="427" y="619"/>
                </a:lnTo>
                <a:lnTo>
                  <a:pt x="425" y="625"/>
                </a:lnTo>
                <a:lnTo>
                  <a:pt x="414" y="622"/>
                </a:lnTo>
                <a:lnTo>
                  <a:pt x="411" y="619"/>
                </a:lnTo>
                <a:lnTo>
                  <a:pt x="408" y="619"/>
                </a:lnTo>
                <a:lnTo>
                  <a:pt x="403" y="617"/>
                </a:lnTo>
                <a:lnTo>
                  <a:pt x="397" y="614"/>
                </a:lnTo>
                <a:lnTo>
                  <a:pt x="387" y="611"/>
                </a:lnTo>
                <a:lnTo>
                  <a:pt x="381" y="608"/>
                </a:lnTo>
                <a:lnTo>
                  <a:pt x="377" y="607"/>
                </a:lnTo>
                <a:lnTo>
                  <a:pt x="367" y="603"/>
                </a:lnTo>
                <a:lnTo>
                  <a:pt x="366" y="602"/>
                </a:lnTo>
                <a:lnTo>
                  <a:pt x="358" y="599"/>
                </a:lnTo>
                <a:lnTo>
                  <a:pt x="355" y="598"/>
                </a:lnTo>
                <a:lnTo>
                  <a:pt x="347" y="596"/>
                </a:lnTo>
                <a:lnTo>
                  <a:pt x="342" y="593"/>
                </a:lnTo>
                <a:lnTo>
                  <a:pt x="335" y="591"/>
                </a:lnTo>
                <a:lnTo>
                  <a:pt x="331" y="589"/>
                </a:lnTo>
                <a:lnTo>
                  <a:pt x="322" y="591"/>
                </a:lnTo>
                <a:lnTo>
                  <a:pt x="316" y="592"/>
                </a:lnTo>
                <a:lnTo>
                  <a:pt x="307" y="592"/>
                </a:lnTo>
                <a:lnTo>
                  <a:pt x="302" y="593"/>
                </a:lnTo>
                <a:lnTo>
                  <a:pt x="295" y="595"/>
                </a:lnTo>
                <a:lnTo>
                  <a:pt x="287" y="588"/>
                </a:lnTo>
                <a:lnTo>
                  <a:pt x="281" y="581"/>
                </a:lnTo>
                <a:lnTo>
                  <a:pt x="277" y="577"/>
                </a:lnTo>
                <a:lnTo>
                  <a:pt x="273" y="574"/>
                </a:lnTo>
                <a:lnTo>
                  <a:pt x="266" y="578"/>
                </a:lnTo>
                <a:lnTo>
                  <a:pt x="262" y="580"/>
                </a:lnTo>
                <a:lnTo>
                  <a:pt x="256" y="584"/>
                </a:lnTo>
                <a:lnTo>
                  <a:pt x="247" y="589"/>
                </a:lnTo>
                <a:lnTo>
                  <a:pt x="245" y="584"/>
                </a:lnTo>
                <a:lnTo>
                  <a:pt x="242" y="580"/>
                </a:lnTo>
                <a:lnTo>
                  <a:pt x="235" y="570"/>
                </a:lnTo>
                <a:lnTo>
                  <a:pt x="215" y="573"/>
                </a:lnTo>
                <a:lnTo>
                  <a:pt x="202" y="574"/>
                </a:lnTo>
                <a:lnTo>
                  <a:pt x="196" y="574"/>
                </a:lnTo>
                <a:lnTo>
                  <a:pt x="191" y="574"/>
                </a:lnTo>
                <a:lnTo>
                  <a:pt x="189" y="574"/>
                </a:lnTo>
                <a:lnTo>
                  <a:pt x="182" y="580"/>
                </a:lnTo>
                <a:lnTo>
                  <a:pt x="179" y="580"/>
                </a:lnTo>
                <a:lnTo>
                  <a:pt x="170" y="585"/>
                </a:lnTo>
                <a:lnTo>
                  <a:pt x="157" y="587"/>
                </a:lnTo>
                <a:lnTo>
                  <a:pt x="155" y="587"/>
                </a:lnTo>
                <a:lnTo>
                  <a:pt x="123" y="584"/>
                </a:lnTo>
                <a:lnTo>
                  <a:pt x="119" y="592"/>
                </a:lnTo>
                <a:lnTo>
                  <a:pt x="110" y="600"/>
                </a:lnTo>
                <a:lnTo>
                  <a:pt x="108" y="600"/>
                </a:lnTo>
                <a:lnTo>
                  <a:pt x="99" y="602"/>
                </a:lnTo>
                <a:lnTo>
                  <a:pt x="96" y="603"/>
                </a:lnTo>
                <a:lnTo>
                  <a:pt x="96" y="602"/>
                </a:lnTo>
                <a:lnTo>
                  <a:pt x="93" y="598"/>
                </a:lnTo>
                <a:lnTo>
                  <a:pt x="97" y="593"/>
                </a:lnTo>
                <a:lnTo>
                  <a:pt x="99" y="592"/>
                </a:lnTo>
                <a:lnTo>
                  <a:pt x="93" y="584"/>
                </a:lnTo>
                <a:lnTo>
                  <a:pt x="85" y="591"/>
                </a:lnTo>
                <a:lnTo>
                  <a:pt x="84" y="589"/>
                </a:lnTo>
                <a:lnTo>
                  <a:pt x="84" y="587"/>
                </a:lnTo>
                <a:lnTo>
                  <a:pt x="82" y="583"/>
                </a:lnTo>
                <a:lnTo>
                  <a:pt x="70" y="577"/>
                </a:lnTo>
                <a:lnTo>
                  <a:pt x="69" y="576"/>
                </a:lnTo>
                <a:lnTo>
                  <a:pt x="66" y="569"/>
                </a:lnTo>
                <a:lnTo>
                  <a:pt x="47" y="578"/>
                </a:lnTo>
                <a:lnTo>
                  <a:pt x="43" y="585"/>
                </a:lnTo>
                <a:lnTo>
                  <a:pt x="36" y="574"/>
                </a:lnTo>
                <a:lnTo>
                  <a:pt x="33" y="585"/>
                </a:lnTo>
                <a:lnTo>
                  <a:pt x="29" y="598"/>
                </a:lnTo>
                <a:lnTo>
                  <a:pt x="22" y="598"/>
                </a:lnTo>
                <a:lnTo>
                  <a:pt x="21" y="598"/>
                </a:lnTo>
                <a:lnTo>
                  <a:pt x="20" y="602"/>
                </a:lnTo>
                <a:lnTo>
                  <a:pt x="14" y="608"/>
                </a:lnTo>
                <a:lnTo>
                  <a:pt x="13" y="611"/>
                </a:lnTo>
                <a:lnTo>
                  <a:pt x="6" y="621"/>
                </a:lnTo>
                <a:lnTo>
                  <a:pt x="3" y="618"/>
                </a:lnTo>
                <a:lnTo>
                  <a:pt x="9" y="610"/>
                </a:lnTo>
                <a:lnTo>
                  <a:pt x="7" y="606"/>
                </a:lnTo>
                <a:lnTo>
                  <a:pt x="6" y="602"/>
                </a:lnTo>
                <a:lnTo>
                  <a:pt x="3" y="596"/>
                </a:lnTo>
                <a:lnTo>
                  <a:pt x="3" y="595"/>
                </a:lnTo>
                <a:lnTo>
                  <a:pt x="0" y="588"/>
                </a:lnTo>
                <a:lnTo>
                  <a:pt x="7" y="580"/>
                </a:lnTo>
                <a:lnTo>
                  <a:pt x="9" y="580"/>
                </a:lnTo>
                <a:lnTo>
                  <a:pt x="6" y="573"/>
                </a:lnTo>
                <a:lnTo>
                  <a:pt x="6" y="572"/>
                </a:lnTo>
                <a:lnTo>
                  <a:pt x="6" y="570"/>
                </a:lnTo>
                <a:lnTo>
                  <a:pt x="17" y="566"/>
                </a:lnTo>
                <a:lnTo>
                  <a:pt x="18" y="565"/>
                </a:lnTo>
                <a:lnTo>
                  <a:pt x="20" y="563"/>
                </a:lnTo>
                <a:lnTo>
                  <a:pt x="20" y="562"/>
                </a:lnTo>
                <a:lnTo>
                  <a:pt x="21" y="559"/>
                </a:lnTo>
                <a:lnTo>
                  <a:pt x="20" y="550"/>
                </a:lnTo>
                <a:lnTo>
                  <a:pt x="21" y="550"/>
                </a:lnTo>
                <a:lnTo>
                  <a:pt x="28" y="550"/>
                </a:lnTo>
                <a:lnTo>
                  <a:pt x="28" y="544"/>
                </a:lnTo>
                <a:lnTo>
                  <a:pt x="39" y="539"/>
                </a:lnTo>
                <a:lnTo>
                  <a:pt x="44" y="536"/>
                </a:lnTo>
                <a:lnTo>
                  <a:pt x="41" y="523"/>
                </a:lnTo>
                <a:lnTo>
                  <a:pt x="33" y="523"/>
                </a:lnTo>
                <a:lnTo>
                  <a:pt x="32" y="520"/>
                </a:lnTo>
                <a:lnTo>
                  <a:pt x="41" y="497"/>
                </a:lnTo>
                <a:lnTo>
                  <a:pt x="50" y="491"/>
                </a:lnTo>
                <a:lnTo>
                  <a:pt x="48" y="484"/>
                </a:lnTo>
                <a:lnTo>
                  <a:pt x="43" y="469"/>
                </a:lnTo>
                <a:lnTo>
                  <a:pt x="50" y="460"/>
                </a:lnTo>
                <a:lnTo>
                  <a:pt x="67" y="428"/>
                </a:lnTo>
                <a:lnTo>
                  <a:pt x="78" y="389"/>
                </a:lnTo>
                <a:lnTo>
                  <a:pt x="80" y="382"/>
                </a:lnTo>
                <a:lnTo>
                  <a:pt x="85" y="360"/>
                </a:lnTo>
                <a:lnTo>
                  <a:pt x="59" y="314"/>
                </a:lnTo>
                <a:lnTo>
                  <a:pt x="88" y="300"/>
                </a:lnTo>
                <a:lnTo>
                  <a:pt x="110" y="287"/>
                </a:lnTo>
                <a:lnTo>
                  <a:pt x="119" y="281"/>
                </a:lnTo>
                <a:lnTo>
                  <a:pt x="131" y="272"/>
                </a:lnTo>
                <a:lnTo>
                  <a:pt x="141" y="255"/>
                </a:lnTo>
                <a:lnTo>
                  <a:pt x="164" y="208"/>
                </a:lnTo>
                <a:lnTo>
                  <a:pt x="181" y="183"/>
                </a:lnTo>
                <a:lnTo>
                  <a:pt x="182" y="180"/>
                </a:lnTo>
                <a:lnTo>
                  <a:pt x="196" y="157"/>
                </a:lnTo>
                <a:lnTo>
                  <a:pt x="216" y="127"/>
                </a:lnTo>
                <a:lnTo>
                  <a:pt x="227" y="108"/>
                </a:lnTo>
                <a:lnTo>
                  <a:pt x="236" y="98"/>
                </a:lnTo>
                <a:lnTo>
                  <a:pt x="283" y="70"/>
                </a:lnTo>
                <a:lnTo>
                  <a:pt x="331" y="45"/>
                </a:lnTo>
                <a:lnTo>
                  <a:pt x="373" y="25"/>
                </a:lnTo>
                <a:lnTo>
                  <a:pt x="423" y="0"/>
                </a:lnTo>
                <a:lnTo>
                  <a:pt x="440" y="32"/>
                </a:lnTo>
                <a:lnTo>
                  <a:pt x="447" y="47"/>
                </a:lnTo>
                <a:lnTo>
                  <a:pt x="481" y="119"/>
                </a:lnTo>
                <a:lnTo>
                  <a:pt x="492" y="120"/>
                </a:lnTo>
                <a:lnTo>
                  <a:pt x="498" y="120"/>
                </a:lnTo>
                <a:lnTo>
                  <a:pt x="505" y="122"/>
                </a:lnTo>
                <a:lnTo>
                  <a:pt x="516" y="127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" name="Freeform 23">
            <a:extLst>
              <a:ext uri="{FF2B5EF4-FFF2-40B4-BE49-F238E27FC236}">
                <a16:creationId xmlns:a16="http://schemas.microsoft.com/office/drawing/2014/main" id="{60A0D3E4-4B75-65DF-E6E8-346A6BB8CB29}"/>
              </a:ext>
            </a:extLst>
          </p:cNvPr>
          <p:cNvSpPr>
            <a:spLocks/>
          </p:cNvSpPr>
          <p:nvPr/>
        </p:nvSpPr>
        <p:spPr bwMode="auto">
          <a:xfrm>
            <a:off x="6816726" y="534988"/>
            <a:ext cx="1587500" cy="1238250"/>
          </a:xfrm>
          <a:custGeom>
            <a:avLst/>
            <a:gdLst>
              <a:gd name="T0" fmla="*/ 966 w 1000"/>
              <a:gd name="T1" fmla="*/ 348 h 780"/>
              <a:gd name="T2" fmla="*/ 975 w 1000"/>
              <a:gd name="T3" fmla="*/ 364 h 780"/>
              <a:gd name="T4" fmla="*/ 969 w 1000"/>
              <a:gd name="T5" fmla="*/ 403 h 780"/>
              <a:gd name="T6" fmla="*/ 904 w 1000"/>
              <a:gd name="T7" fmla="*/ 386 h 780"/>
              <a:gd name="T8" fmla="*/ 916 w 1000"/>
              <a:gd name="T9" fmla="*/ 416 h 780"/>
              <a:gd name="T10" fmla="*/ 904 w 1000"/>
              <a:gd name="T11" fmla="*/ 457 h 780"/>
              <a:gd name="T12" fmla="*/ 884 w 1000"/>
              <a:gd name="T13" fmla="*/ 469 h 780"/>
              <a:gd name="T14" fmla="*/ 850 w 1000"/>
              <a:gd name="T15" fmla="*/ 498 h 780"/>
              <a:gd name="T16" fmla="*/ 859 w 1000"/>
              <a:gd name="T17" fmla="*/ 530 h 780"/>
              <a:gd name="T18" fmla="*/ 853 w 1000"/>
              <a:gd name="T19" fmla="*/ 562 h 780"/>
              <a:gd name="T20" fmla="*/ 841 w 1000"/>
              <a:gd name="T21" fmla="*/ 573 h 780"/>
              <a:gd name="T22" fmla="*/ 818 w 1000"/>
              <a:gd name="T23" fmla="*/ 555 h 780"/>
              <a:gd name="T24" fmla="*/ 831 w 1000"/>
              <a:gd name="T25" fmla="*/ 489 h 780"/>
              <a:gd name="T26" fmla="*/ 837 w 1000"/>
              <a:gd name="T27" fmla="*/ 439 h 780"/>
              <a:gd name="T28" fmla="*/ 819 w 1000"/>
              <a:gd name="T29" fmla="*/ 412 h 780"/>
              <a:gd name="T30" fmla="*/ 779 w 1000"/>
              <a:gd name="T31" fmla="*/ 391 h 780"/>
              <a:gd name="T32" fmla="*/ 737 w 1000"/>
              <a:gd name="T33" fmla="*/ 380 h 780"/>
              <a:gd name="T34" fmla="*/ 706 w 1000"/>
              <a:gd name="T35" fmla="*/ 354 h 780"/>
              <a:gd name="T36" fmla="*/ 685 w 1000"/>
              <a:gd name="T37" fmla="*/ 323 h 780"/>
              <a:gd name="T38" fmla="*/ 651 w 1000"/>
              <a:gd name="T39" fmla="*/ 334 h 780"/>
              <a:gd name="T40" fmla="*/ 632 w 1000"/>
              <a:gd name="T41" fmla="*/ 358 h 780"/>
              <a:gd name="T42" fmla="*/ 623 w 1000"/>
              <a:gd name="T43" fmla="*/ 375 h 780"/>
              <a:gd name="T44" fmla="*/ 610 w 1000"/>
              <a:gd name="T45" fmla="*/ 382 h 780"/>
              <a:gd name="T46" fmla="*/ 587 w 1000"/>
              <a:gd name="T47" fmla="*/ 375 h 780"/>
              <a:gd name="T48" fmla="*/ 558 w 1000"/>
              <a:gd name="T49" fmla="*/ 394 h 780"/>
              <a:gd name="T50" fmla="*/ 546 w 1000"/>
              <a:gd name="T51" fmla="*/ 429 h 780"/>
              <a:gd name="T52" fmla="*/ 528 w 1000"/>
              <a:gd name="T53" fmla="*/ 450 h 780"/>
              <a:gd name="T54" fmla="*/ 527 w 1000"/>
              <a:gd name="T55" fmla="*/ 470 h 780"/>
              <a:gd name="T56" fmla="*/ 524 w 1000"/>
              <a:gd name="T57" fmla="*/ 502 h 780"/>
              <a:gd name="T58" fmla="*/ 524 w 1000"/>
              <a:gd name="T59" fmla="*/ 523 h 780"/>
              <a:gd name="T60" fmla="*/ 526 w 1000"/>
              <a:gd name="T61" fmla="*/ 536 h 780"/>
              <a:gd name="T62" fmla="*/ 524 w 1000"/>
              <a:gd name="T63" fmla="*/ 553 h 780"/>
              <a:gd name="T64" fmla="*/ 524 w 1000"/>
              <a:gd name="T65" fmla="*/ 577 h 780"/>
              <a:gd name="T66" fmla="*/ 532 w 1000"/>
              <a:gd name="T67" fmla="*/ 618 h 780"/>
              <a:gd name="T68" fmla="*/ 541 w 1000"/>
              <a:gd name="T69" fmla="*/ 641 h 780"/>
              <a:gd name="T70" fmla="*/ 532 w 1000"/>
              <a:gd name="T71" fmla="*/ 672 h 780"/>
              <a:gd name="T72" fmla="*/ 508 w 1000"/>
              <a:gd name="T73" fmla="*/ 683 h 780"/>
              <a:gd name="T74" fmla="*/ 492 w 1000"/>
              <a:gd name="T75" fmla="*/ 725 h 780"/>
              <a:gd name="T76" fmla="*/ 493 w 1000"/>
              <a:gd name="T77" fmla="*/ 743 h 780"/>
              <a:gd name="T78" fmla="*/ 485 w 1000"/>
              <a:gd name="T79" fmla="*/ 758 h 780"/>
              <a:gd name="T80" fmla="*/ 478 w 1000"/>
              <a:gd name="T81" fmla="*/ 761 h 780"/>
              <a:gd name="T82" fmla="*/ 464 w 1000"/>
              <a:gd name="T83" fmla="*/ 757 h 780"/>
              <a:gd name="T84" fmla="*/ 430 w 1000"/>
              <a:gd name="T85" fmla="*/ 743 h 780"/>
              <a:gd name="T86" fmla="*/ 397 w 1000"/>
              <a:gd name="T87" fmla="*/ 733 h 780"/>
              <a:gd name="T88" fmla="*/ 358 w 1000"/>
              <a:gd name="T89" fmla="*/ 735 h 780"/>
              <a:gd name="T90" fmla="*/ 322 w 1000"/>
              <a:gd name="T91" fmla="*/ 766 h 780"/>
              <a:gd name="T92" fmla="*/ 296 w 1000"/>
              <a:gd name="T93" fmla="*/ 766 h 780"/>
              <a:gd name="T94" fmla="*/ 261 w 1000"/>
              <a:gd name="T95" fmla="*/ 763 h 780"/>
              <a:gd name="T96" fmla="*/ 234 w 1000"/>
              <a:gd name="T97" fmla="*/ 762 h 780"/>
              <a:gd name="T98" fmla="*/ 213 w 1000"/>
              <a:gd name="T99" fmla="*/ 725 h 780"/>
              <a:gd name="T100" fmla="*/ 185 w 1000"/>
              <a:gd name="T101" fmla="*/ 680 h 780"/>
              <a:gd name="T102" fmla="*/ 195 w 1000"/>
              <a:gd name="T103" fmla="*/ 564 h 780"/>
              <a:gd name="T104" fmla="*/ 235 w 1000"/>
              <a:gd name="T105" fmla="*/ 517 h 780"/>
              <a:gd name="T106" fmla="*/ 178 w 1000"/>
              <a:gd name="T107" fmla="*/ 439 h 780"/>
              <a:gd name="T108" fmla="*/ 148 w 1000"/>
              <a:gd name="T109" fmla="*/ 393 h 780"/>
              <a:gd name="T110" fmla="*/ 116 w 1000"/>
              <a:gd name="T111" fmla="*/ 387 h 780"/>
              <a:gd name="T112" fmla="*/ 24 w 1000"/>
              <a:gd name="T113" fmla="*/ 307 h 780"/>
              <a:gd name="T114" fmla="*/ 234 w 1000"/>
              <a:gd name="T115" fmla="*/ 98 h 780"/>
              <a:gd name="T116" fmla="*/ 538 w 1000"/>
              <a:gd name="T117" fmla="*/ 7 h 780"/>
              <a:gd name="T118" fmla="*/ 814 w 1000"/>
              <a:gd name="T119" fmla="*/ 57 h 780"/>
              <a:gd name="T120" fmla="*/ 999 w 1000"/>
              <a:gd name="T121" fmla="*/ 168 h 7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000" h="780">
                <a:moveTo>
                  <a:pt x="970" y="281"/>
                </a:moveTo>
                <a:lnTo>
                  <a:pt x="957" y="334"/>
                </a:lnTo>
                <a:lnTo>
                  <a:pt x="958" y="337"/>
                </a:lnTo>
                <a:lnTo>
                  <a:pt x="960" y="338"/>
                </a:lnTo>
                <a:lnTo>
                  <a:pt x="962" y="341"/>
                </a:lnTo>
                <a:lnTo>
                  <a:pt x="962" y="342"/>
                </a:lnTo>
                <a:lnTo>
                  <a:pt x="964" y="343"/>
                </a:lnTo>
                <a:lnTo>
                  <a:pt x="964" y="345"/>
                </a:lnTo>
                <a:lnTo>
                  <a:pt x="965" y="343"/>
                </a:lnTo>
                <a:lnTo>
                  <a:pt x="966" y="348"/>
                </a:lnTo>
                <a:lnTo>
                  <a:pt x="968" y="348"/>
                </a:lnTo>
                <a:lnTo>
                  <a:pt x="969" y="353"/>
                </a:lnTo>
                <a:lnTo>
                  <a:pt x="968" y="354"/>
                </a:lnTo>
                <a:lnTo>
                  <a:pt x="970" y="357"/>
                </a:lnTo>
                <a:lnTo>
                  <a:pt x="972" y="358"/>
                </a:lnTo>
                <a:lnTo>
                  <a:pt x="975" y="361"/>
                </a:lnTo>
                <a:lnTo>
                  <a:pt x="975" y="360"/>
                </a:lnTo>
                <a:lnTo>
                  <a:pt x="976" y="361"/>
                </a:lnTo>
                <a:lnTo>
                  <a:pt x="976" y="364"/>
                </a:lnTo>
                <a:lnTo>
                  <a:pt x="975" y="364"/>
                </a:lnTo>
                <a:lnTo>
                  <a:pt x="975" y="365"/>
                </a:lnTo>
                <a:lnTo>
                  <a:pt x="977" y="369"/>
                </a:lnTo>
                <a:lnTo>
                  <a:pt x="980" y="373"/>
                </a:lnTo>
                <a:lnTo>
                  <a:pt x="981" y="382"/>
                </a:lnTo>
                <a:lnTo>
                  <a:pt x="981" y="383"/>
                </a:lnTo>
                <a:lnTo>
                  <a:pt x="983" y="387"/>
                </a:lnTo>
                <a:lnTo>
                  <a:pt x="983" y="388"/>
                </a:lnTo>
                <a:lnTo>
                  <a:pt x="983" y="393"/>
                </a:lnTo>
                <a:lnTo>
                  <a:pt x="975" y="403"/>
                </a:lnTo>
                <a:lnTo>
                  <a:pt x="969" y="403"/>
                </a:lnTo>
                <a:lnTo>
                  <a:pt x="966" y="403"/>
                </a:lnTo>
                <a:lnTo>
                  <a:pt x="964" y="403"/>
                </a:lnTo>
                <a:lnTo>
                  <a:pt x="957" y="405"/>
                </a:lnTo>
                <a:lnTo>
                  <a:pt x="947" y="408"/>
                </a:lnTo>
                <a:lnTo>
                  <a:pt x="935" y="398"/>
                </a:lnTo>
                <a:lnTo>
                  <a:pt x="930" y="394"/>
                </a:lnTo>
                <a:lnTo>
                  <a:pt x="916" y="387"/>
                </a:lnTo>
                <a:lnTo>
                  <a:pt x="915" y="386"/>
                </a:lnTo>
                <a:lnTo>
                  <a:pt x="906" y="383"/>
                </a:lnTo>
                <a:lnTo>
                  <a:pt x="904" y="386"/>
                </a:lnTo>
                <a:lnTo>
                  <a:pt x="901" y="387"/>
                </a:lnTo>
                <a:lnTo>
                  <a:pt x="902" y="391"/>
                </a:lnTo>
                <a:lnTo>
                  <a:pt x="906" y="390"/>
                </a:lnTo>
                <a:lnTo>
                  <a:pt x="909" y="399"/>
                </a:lnTo>
                <a:lnTo>
                  <a:pt x="910" y="399"/>
                </a:lnTo>
                <a:lnTo>
                  <a:pt x="913" y="405"/>
                </a:lnTo>
                <a:lnTo>
                  <a:pt x="916" y="408"/>
                </a:lnTo>
                <a:lnTo>
                  <a:pt x="916" y="412"/>
                </a:lnTo>
                <a:lnTo>
                  <a:pt x="916" y="413"/>
                </a:lnTo>
                <a:lnTo>
                  <a:pt x="916" y="416"/>
                </a:lnTo>
                <a:lnTo>
                  <a:pt x="913" y="421"/>
                </a:lnTo>
                <a:lnTo>
                  <a:pt x="913" y="423"/>
                </a:lnTo>
                <a:lnTo>
                  <a:pt x="913" y="424"/>
                </a:lnTo>
                <a:lnTo>
                  <a:pt x="913" y="427"/>
                </a:lnTo>
                <a:lnTo>
                  <a:pt x="915" y="432"/>
                </a:lnTo>
                <a:lnTo>
                  <a:pt x="916" y="435"/>
                </a:lnTo>
                <a:lnTo>
                  <a:pt x="912" y="446"/>
                </a:lnTo>
                <a:lnTo>
                  <a:pt x="909" y="451"/>
                </a:lnTo>
                <a:lnTo>
                  <a:pt x="905" y="455"/>
                </a:lnTo>
                <a:lnTo>
                  <a:pt x="904" y="457"/>
                </a:lnTo>
                <a:lnTo>
                  <a:pt x="904" y="455"/>
                </a:lnTo>
                <a:lnTo>
                  <a:pt x="901" y="454"/>
                </a:lnTo>
                <a:lnTo>
                  <a:pt x="895" y="453"/>
                </a:lnTo>
                <a:lnTo>
                  <a:pt x="895" y="454"/>
                </a:lnTo>
                <a:lnTo>
                  <a:pt x="891" y="459"/>
                </a:lnTo>
                <a:lnTo>
                  <a:pt x="890" y="462"/>
                </a:lnTo>
                <a:lnTo>
                  <a:pt x="884" y="465"/>
                </a:lnTo>
                <a:lnTo>
                  <a:pt x="884" y="465"/>
                </a:lnTo>
                <a:lnTo>
                  <a:pt x="884" y="466"/>
                </a:lnTo>
                <a:lnTo>
                  <a:pt x="884" y="469"/>
                </a:lnTo>
                <a:lnTo>
                  <a:pt x="884" y="472"/>
                </a:lnTo>
                <a:lnTo>
                  <a:pt x="876" y="487"/>
                </a:lnTo>
                <a:lnTo>
                  <a:pt x="874" y="488"/>
                </a:lnTo>
                <a:lnTo>
                  <a:pt x="872" y="487"/>
                </a:lnTo>
                <a:lnTo>
                  <a:pt x="871" y="485"/>
                </a:lnTo>
                <a:lnTo>
                  <a:pt x="868" y="488"/>
                </a:lnTo>
                <a:lnTo>
                  <a:pt x="861" y="491"/>
                </a:lnTo>
                <a:lnTo>
                  <a:pt x="860" y="489"/>
                </a:lnTo>
                <a:lnTo>
                  <a:pt x="854" y="495"/>
                </a:lnTo>
                <a:lnTo>
                  <a:pt x="850" y="498"/>
                </a:lnTo>
                <a:lnTo>
                  <a:pt x="852" y="508"/>
                </a:lnTo>
                <a:lnTo>
                  <a:pt x="854" y="511"/>
                </a:lnTo>
                <a:lnTo>
                  <a:pt x="854" y="513"/>
                </a:lnTo>
                <a:lnTo>
                  <a:pt x="857" y="514"/>
                </a:lnTo>
                <a:lnTo>
                  <a:pt x="857" y="515"/>
                </a:lnTo>
                <a:lnTo>
                  <a:pt x="859" y="521"/>
                </a:lnTo>
                <a:lnTo>
                  <a:pt x="857" y="521"/>
                </a:lnTo>
                <a:lnTo>
                  <a:pt x="857" y="522"/>
                </a:lnTo>
                <a:lnTo>
                  <a:pt x="857" y="526"/>
                </a:lnTo>
                <a:lnTo>
                  <a:pt x="859" y="530"/>
                </a:lnTo>
                <a:lnTo>
                  <a:pt x="859" y="530"/>
                </a:lnTo>
                <a:lnTo>
                  <a:pt x="857" y="532"/>
                </a:lnTo>
                <a:lnTo>
                  <a:pt x="857" y="533"/>
                </a:lnTo>
                <a:lnTo>
                  <a:pt x="856" y="534"/>
                </a:lnTo>
                <a:lnTo>
                  <a:pt x="857" y="536"/>
                </a:lnTo>
                <a:lnTo>
                  <a:pt x="856" y="541"/>
                </a:lnTo>
                <a:lnTo>
                  <a:pt x="857" y="545"/>
                </a:lnTo>
                <a:lnTo>
                  <a:pt x="857" y="547"/>
                </a:lnTo>
                <a:lnTo>
                  <a:pt x="859" y="547"/>
                </a:lnTo>
                <a:lnTo>
                  <a:pt x="853" y="562"/>
                </a:lnTo>
                <a:lnTo>
                  <a:pt x="852" y="563"/>
                </a:lnTo>
                <a:lnTo>
                  <a:pt x="849" y="568"/>
                </a:lnTo>
                <a:lnTo>
                  <a:pt x="848" y="571"/>
                </a:lnTo>
                <a:lnTo>
                  <a:pt x="846" y="577"/>
                </a:lnTo>
                <a:lnTo>
                  <a:pt x="845" y="578"/>
                </a:lnTo>
                <a:lnTo>
                  <a:pt x="844" y="577"/>
                </a:lnTo>
                <a:lnTo>
                  <a:pt x="844" y="575"/>
                </a:lnTo>
                <a:lnTo>
                  <a:pt x="844" y="574"/>
                </a:lnTo>
                <a:lnTo>
                  <a:pt x="841" y="574"/>
                </a:lnTo>
                <a:lnTo>
                  <a:pt x="841" y="573"/>
                </a:lnTo>
                <a:lnTo>
                  <a:pt x="839" y="573"/>
                </a:lnTo>
                <a:lnTo>
                  <a:pt x="838" y="573"/>
                </a:lnTo>
                <a:lnTo>
                  <a:pt x="837" y="571"/>
                </a:lnTo>
                <a:lnTo>
                  <a:pt x="835" y="570"/>
                </a:lnTo>
                <a:lnTo>
                  <a:pt x="833" y="570"/>
                </a:lnTo>
                <a:lnTo>
                  <a:pt x="827" y="566"/>
                </a:lnTo>
                <a:lnTo>
                  <a:pt x="824" y="564"/>
                </a:lnTo>
                <a:lnTo>
                  <a:pt x="822" y="563"/>
                </a:lnTo>
                <a:lnTo>
                  <a:pt x="818" y="558"/>
                </a:lnTo>
                <a:lnTo>
                  <a:pt x="818" y="555"/>
                </a:lnTo>
                <a:lnTo>
                  <a:pt x="816" y="544"/>
                </a:lnTo>
                <a:lnTo>
                  <a:pt x="816" y="540"/>
                </a:lnTo>
                <a:lnTo>
                  <a:pt x="815" y="536"/>
                </a:lnTo>
                <a:lnTo>
                  <a:pt x="814" y="530"/>
                </a:lnTo>
                <a:lnTo>
                  <a:pt x="814" y="528"/>
                </a:lnTo>
                <a:lnTo>
                  <a:pt x="818" y="519"/>
                </a:lnTo>
                <a:lnTo>
                  <a:pt x="820" y="514"/>
                </a:lnTo>
                <a:lnTo>
                  <a:pt x="824" y="504"/>
                </a:lnTo>
                <a:lnTo>
                  <a:pt x="829" y="496"/>
                </a:lnTo>
                <a:lnTo>
                  <a:pt x="831" y="489"/>
                </a:lnTo>
                <a:lnTo>
                  <a:pt x="833" y="488"/>
                </a:lnTo>
                <a:lnTo>
                  <a:pt x="835" y="483"/>
                </a:lnTo>
                <a:lnTo>
                  <a:pt x="839" y="473"/>
                </a:lnTo>
                <a:lnTo>
                  <a:pt x="841" y="465"/>
                </a:lnTo>
                <a:lnTo>
                  <a:pt x="842" y="462"/>
                </a:lnTo>
                <a:lnTo>
                  <a:pt x="844" y="459"/>
                </a:lnTo>
                <a:lnTo>
                  <a:pt x="844" y="450"/>
                </a:lnTo>
                <a:lnTo>
                  <a:pt x="842" y="446"/>
                </a:lnTo>
                <a:lnTo>
                  <a:pt x="838" y="439"/>
                </a:lnTo>
                <a:lnTo>
                  <a:pt x="837" y="439"/>
                </a:lnTo>
                <a:lnTo>
                  <a:pt x="835" y="435"/>
                </a:lnTo>
                <a:lnTo>
                  <a:pt x="834" y="433"/>
                </a:lnTo>
                <a:lnTo>
                  <a:pt x="833" y="432"/>
                </a:lnTo>
                <a:lnTo>
                  <a:pt x="829" y="427"/>
                </a:lnTo>
                <a:lnTo>
                  <a:pt x="827" y="424"/>
                </a:lnTo>
                <a:lnTo>
                  <a:pt x="824" y="420"/>
                </a:lnTo>
                <a:lnTo>
                  <a:pt x="823" y="420"/>
                </a:lnTo>
                <a:lnTo>
                  <a:pt x="823" y="417"/>
                </a:lnTo>
                <a:lnTo>
                  <a:pt x="820" y="414"/>
                </a:lnTo>
                <a:lnTo>
                  <a:pt x="819" y="412"/>
                </a:lnTo>
                <a:lnTo>
                  <a:pt x="816" y="408"/>
                </a:lnTo>
                <a:lnTo>
                  <a:pt x="815" y="405"/>
                </a:lnTo>
                <a:lnTo>
                  <a:pt x="815" y="402"/>
                </a:lnTo>
                <a:lnTo>
                  <a:pt x="812" y="399"/>
                </a:lnTo>
                <a:lnTo>
                  <a:pt x="811" y="398"/>
                </a:lnTo>
                <a:lnTo>
                  <a:pt x="803" y="397"/>
                </a:lnTo>
                <a:lnTo>
                  <a:pt x="799" y="397"/>
                </a:lnTo>
                <a:lnTo>
                  <a:pt x="790" y="395"/>
                </a:lnTo>
                <a:lnTo>
                  <a:pt x="789" y="394"/>
                </a:lnTo>
                <a:lnTo>
                  <a:pt x="779" y="391"/>
                </a:lnTo>
                <a:lnTo>
                  <a:pt x="777" y="391"/>
                </a:lnTo>
                <a:lnTo>
                  <a:pt x="769" y="388"/>
                </a:lnTo>
                <a:lnTo>
                  <a:pt x="763" y="387"/>
                </a:lnTo>
                <a:lnTo>
                  <a:pt x="762" y="387"/>
                </a:lnTo>
                <a:lnTo>
                  <a:pt x="759" y="387"/>
                </a:lnTo>
                <a:lnTo>
                  <a:pt x="751" y="384"/>
                </a:lnTo>
                <a:lnTo>
                  <a:pt x="748" y="383"/>
                </a:lnTo>
                <a:lnTo>
                  <a:pt x="744" y="383"/>
                </a:lnTo>
                <a:lnTo>
                  <a:pt x="740" y="382"/>
                </a:lnTo>
                <a:lnTo>
                  <a:pt x="737" y="380"/>
                </a:lnTo>
                <a:lnTo>
                  <a:pt x="732" y="375"/>
                </a:lnTo>
                <a:lnTo>
                  <a:pt x="732" y="371"/>
                </a:lnTo>
                <a:lnTo>
                  <a:pt x="732" y="369"/>
                </a:lnTo>
                <a:lnTo>
                  <a:pt x="730" y="367"/>
                </a:lnTo>
                <a:lnTo>
                  <a:pt x="726" y="365"/>
                </a:lnTo>
                <a:lnTo>
                  <a:pt x="722" y="364"/>
                </a:lnTo>
                <a:lnTo>
                  <a:pt x="721" y="364"/>
                </a:lnTo>
                <a:lnTo>
                  <a:pt x="713" y="360"/>
                </a:lnTo>
                <a:lnTo>
                  <a:pt x="710" y="358"/>
                </a:lnTo>
                <a:lnTo>
                  <a:pt x="706" y="354"/>
                </a:lnTo>
                <a:lnTo>
                  <a:pt x="700" y="349"/>
                </a:lnTo>
                <a:lnTo>
                  <a:pt x="696" y="345"/>
                </a:lnTo>
                <a:lnTo>
                  <a:pt x="695" y="343"/>
                </a:lnTo>
                <a:lnTo>
                  <a:pt x="695" y="342"/>
                </a:lnTo>
                <a:lnTo>
                  <a:pt x="693" y="342"/>
                </a:lnTo>
                <a:lnTo>
                  <a:pt x="691" y="338"/>
                </a:lnTo>
                <a:lnTo>
                  <a:pt x="689" y="335"/>
                </a:lnTo>
                <a:lnTo>
                  <a:pt x="688" y="330"/>
                </a:lnTo>
                <a:lnTo>
                  <a:pt x="687" y="328"/>
                </a:lnTo>
                <a:lnTo>
                  <a:pt x="685" y="323"/>
                </a:lnTo>
                <a:lnTo>
                  <a:pt x="684" y="320"/>
                </a:lnTo>
                <a:lnTo>
                  <a:pt x="683" y="320"/>
                </a:lnTo>
                <a:lnTo>
                  <a:pt x="672" y="327"/>
                </a:lnTo>
                <a:lnTo>
                  <a:pt x="668" y="331"/>
                </a:lnTo>
                <a:lnTo>
                  <a:pt x="666" y="331"/>
                </a:lnTo>
                <a:lnTo>
                  <a:pt x="662" y="328"/>
                </a:lnTo>
                <a:lnTo>
                  <a:pt x="659" y="328"/>
                </a:lnTo>
                <a:lnTo>
                  <a:pt x="659" y="330"/>
                </a:lnTo>
                <a:lnTo>
                  <a:pt x="654" y="331"/>
                </a:lnTo>
                <a:lnTo>
                  <a:pt x="651" y="334"/>
                </a:lnTo>
                <a:lnTo>
                  <a:pt x="650" y="334"/>
                </a:lnTo>
                <a:lnTo>
                  <a:pt x="650" y="343"/>
                </a:lnTo>
                <a:lnTo>
                  <a:pt x="648" y="345"/>
                </a:lnTo>
                <a:lnTo>
                  <a:pt x="646" y="346"/>
                </a:lnTo>
                <a:lnTo>
                  <a:pt x="646" y="348"/>
                </a:lnTo>
                <a:lnTo>
                  <a:pt x="642" y="348"/>
                </a:lnTo>
                <a:lnTo>
                  <a:pt x="642" y="349"/>
                </a:lnTo>
                <a:lnTo>
                  <a:pt x="636" y="357"/>
                </a:lnTo>
                <a:lnTo>
                  <a:pt x="633" y="358"/>
                </a:lnTo>
                <a:lnTo>
                  <a:pt x="632" y="358"/>
                </a:lnTo>
                <a:lnTo>
                  <a:pt x="631" y="360"/>
                </a:lnTo>
                <a:lnTo>
                  <a:pt x="631" y="361"/>
                </a:lnTo>
                <a:lnTo>
                  <a:pt x="629" y="363"/>
                </a:lnTo>
                <a:lnTo>
                  <a:pt x="632" y="365"/>
                </a:lnTo>
                <a:lnTo>
                  <a:pt x="633" y="367"/>
                </a:lnTo>
                <a:lnTo>
                  <a:pt x="633" y="367"/>
                </a:lnTo>
                <a:lnTo>
                  <a:pt x="632" y="367"/>
                </a:lnTo>
                <a:lnTo>
                  <a:pt x="632" y="368"/>
                </a:lnTo>
                <a:lnTo>
                  <a:pt x="628" y="369"/>
                </a:lnTo>
                <a:lnTo>
                  <a:pt x="623" y="375"/>
                </a:lnTo>
                <a:lnTo>
                  <a:pt x="618" y="376"/>
                </a:lnTo>
                <a:lnTo>
                  <a:pt x="617" y="379"/>
                </a:lnTo>
                <a:lnTo>
                  <a:pt x="617" y="380"/>
                </a:lnTo>
                <a:lnTo>
                  <a:pt x="614" y="380"/>
                </a:lnTo>
                <a:lnTo>
                  <a:pt x="614" y="382"/>
                </a:lnTo>
                <a:lnTo>
                  <a:pt x="614" y="382"/>
                </a:lnTo>
                <a:lnTo>
                  <a:pt x="613" y="383"/>
                </a:lnTo>
                <a:lnTo>
                  <a:pt x="613" y="384"/>
                </a:lnTo>
                <a:lnTo>
                  <a:pt x="612" y="383"/>
                </a:lnTo>
                <a:lnTo>
                  <a:pt x="610" y="382"/>
                </a:lnTo>
                <a:lnTo>
                  <a:pt x="606" y="378"/>
                </a:lnTo>
                <a:lnTo>
                  <a:pt x="605" y="378"/>
                </a:lnTo>
                <a:lnTo>
                  <a:pt x="603" y="378"/>
                </a:lnTo>
                <a:lnTo>
                  <a:pt x="602" y="378"/>
                </a:lnTo>
                <a:lnTo>
                  <a:pt x="601" y="379"/>
                </a:lnTo>
                <a:lnTo>
                  <a:pt x="598" y="380"/>
                </a:lnTo>
                <a:lnTo>
                  <a:pt x="597" y="380"/>
                </a:lnTo>
                <a:lnTo>
                  <a:pt x="594" y="379"/>
                </a:lnTo>
                <a:lnTo>
                  <a:pt x="593" y="373"/>
                </a:lnTo>
                <a:lnTo>
                  <a:pt x="587" y="375"/>
                </a:lnTo>
                <a:lnTo>
                  <a:pt x="582" y="380"/>
                </a:lnTo>
                <a:lnTo>
                  <a:pt x="582" y="380"/>
                </a:lnTo>
                <a:lnTo>
                  <a:pt x="578" y="376"/>
                </a:lnTo>
                <a:lnTo>
                  <a:pt x="567" y="383"/>
                </a:lnTo>
                <a:lnTo>
                  <a:pt x="564" y="383"/>
                </a:lnTo>
                <a:lnTo>
                  <a:pt x="561" y="384"/>
                </a:lnTo>
                <a:lnTo>
                  <a:pt x="558" y="386"/>
                </a:lnTo>
                <a:lnTo>
                  <a:pt x="558" y="387"/>
                </a:lnTo>
                <a:lnTo>
                  <a:pt x="558" y="393"/>
                </a:lnTo>
                <a:lnTo>
                  <a:pt x="558" y="394"/>
                </a:lnTo>
                <a:lnTo>
                  <a:pt x="556" y="398"/>
                </a:lnTo>
                <a:lnTo>
                  <a:pt x="557" y="399"/>
                </a:lnTo>
                <a:lnTo>
                  <a:pt x="557" y="402"/>
                </a:lnTo>
                <a:lnTo>
                  <a:pt x="556" y="409"/>
                </a:lnTo>
                <a:lnTo>
                  <a:pt x="547" y="421"/>
                </a:lnTo>
                <a:lnTo>
                  <a:pt x="546" y="421"/>
                </a:lnTo>
                <a:lnTo>
                  <a:pt x="546" y="423"/>
                </a:lnTo>
                <a:lnTo>
                  <a:pt x="546" y="424"/>
                </a:lnTo>
                <a:lnTo>
                  <a:pt x="547" y="428"/>
                </a:lnTo>
                <a:lnTo>
                  <a:pt x="546" y="429"/>
                </a:lnTo>
                <a:lnTo>
                  <a:pt x="545" y="432"/>
                </a:lnTo>
                <a:lnTo>
                  <a:pt x="543" y="432"/>
                </a:lnTo>
                <a:lnTo>
                  <a:pt x="543" y="438"/>
                </a:lnTo>
                <a:lnTo>
                  <a:pt x="541" y="439"/>
                </a:lnTo>
                <a:lnTo>
                  <a:pt x="539" y="442"/>
                </a:lnTo>
                <a:lnTo>
                  <a:pt x="539" y="444"/>
                </a:lnTo>
                <a:lnTo>
                  <a:pt x="537" y="447"/>
                </a:lnTo>
                <a:lnTo>
                  <a:pt x="532" y="450"/>
                </a:lnTo>
                <a:lnTo>
                  <a:pt x="530" y="450"/>
                </a:lnTo>
                <a:lnTo>
                  <a:pt x="528" y="450"/>
                </a:lnTo>
                <a:lnTo>
                  <a:pt x="528" y="451"/>
                </a:lnTo>
                <a:lnTo>
                  <a:pt x="527" y="451"/>
                </a:lnTo>
                <a:lnTo>
                  <a:pt x="524" y="458"/>
                </a:lnTo>
                <a:lnTo>
                  <a:pt x="524" y="459"/>
                </a:lnTo>
                <a:lnTo>
                  <a:pt x="524" y="462"/>
                </a:lnTo>
                <a:lnTo>
                  <a:pt x="520" y="466"/>
                </a:lnTo>
                <a:lnTo>
                  <a:pt x="522" y="469"/>
                </a:lnTo>
                <a:lnTo>
                  <a:pt x="523" y="469"/>
                </a:lnTo>
                <a:lnTo>
                  <a:pt x="524" y="469"/>
                </a:lnTo>
                <a:lnTo>
                  <a:pt x="527" y="470"/>
                </a:lnTo>
                <a:lnTo>
                  <a:pt x="528" y="477"/>
                </a:lnTo>
                <a:lnTo>
                  <a:pt x="528" y="478"/>
                </a:lnTo>
                <a:lnTo>
                  <a:pt x="530" y="480"/>
                </a:lnTo>
                <a:lnTo>
                  <a:pt x="531" y="480"/>
                </a:lnTo>
                <a:lnTo>
                  <a:pt x="530" y="491"/>
                </a:lnTo>
                <a:lnTo>
                  <a:pt x="524" y="498"/>
                </a:lnTo>
                <a:lnTo>
                  <a:pt x="522" y="498"/>
                </a:lnTo>
                <a:lnTo>
                  <a:pt x="522" y="500"/>
                </a:lnTo>
                <a:lnTo>
                  <a:pt x="523" y="502"/>
                </a:lnTo>
                <a:lnTo>
                  <a:pt x="524" y="502"/>
                </a:lnTo>
                <a:lnTo>
                  <a:pt x="526" y="504"/>
                </a:lnTo>
                <a:lnTo>
                  <a:pt x="526" y="506"/>
                </a:lnTo>
                <a:lnTo>
                  <a:pt x="526" y="507"/>
                </a:lnTo>
                <a:lnTo>
                  <a:pt x="524" y="514"/>
                </a:lnTo>
                <a:lnTo>
                  <a:pt x="526" y="514"/>
                </a:lnTo>
                <a:lnTo>
                  <a:pt x="526" y="515"/>
                </a:lnTo>
                <a:lnTo>
                  <a:pt x="527" y="518"/>
                </a:lnTo>
                <a:lnTo>
                  <a:pt x="524" y="519"/>
                </a:lnTo>
                <a:lnTo>
                  <a:pt x="524" y="521"/>
                </a:lnTo>
                <a:lnTo>
                  <a:pt x="524" y="523"/>
                </a:lnTo>
                <a:lnTo>
                  <a:pt x="524" y="526"/>
                </a:lnTo>
                <a:lnTo>
                  <a:pt x="524" y="528"/>
                </a:lnTo>
                <a:lnTo>
                  <a:pt x="523" y="530"/>
                </a:lnTo>
                <a:lnTo>
                  <a:pt x="524" y="530"/>
                </a:lnTo>
                <a:lnTo>
                  <a:pt x="523" y="532"/>
                </a:lnTo>
                <a:lnTo>
                  <a:pt x="523" y="533"/>
                </a:lnTo>
                <a:lnTo>
                  <a:pt x="526" y="533"/>
                </a:lnTo>
                <a:lnTo>
                  <a:pt x="526" y="534"/>
                </a:lnTo>
                <a:lnTo>
                  <a:pt x="524" y="536"/>
                </a:lnTo>
                <a:lnTo>
                  <a:pt x="526" y="536"/>
                </a:lnTo>
                <a:lnTo>
                  <a:pt x="527" y="536"/>
                </a:lnTo>
                <a:lnTo>
                  <a:pt x="528" y="537"/>
                </a:lnTo>
                <a:lnTo>
                  <a:pt x="530" y="538"/>
                </a:lnTo>
                <a:lnTo>
                  <a:pt x="528" y="540"/>
                </a:lnTo>
                <a:lnTo>
                  <a:pt x="527" y="544"/>
                </a:lnTo>
                <a:lnTo>
                  <a:pt x="527" y="545"/>
                </a:lnTo>
                <a:lnTo>
                  <a:pt x="528" y="548"/>
                </a:lnTo>
                <a:lnTo>
                  <a:pt x="526" y="549"/>
                </a:lnTo>
                <a:lnTo>
                  <a:pt x="526" y="551"/>
                </a:lnTo>
                <a:lnTo>
                  <a:pt x="524" y="553"/>
                </a:lnTo>
                <a:lnTo>
                  <a:pt x="523" y="555"/>
                </a:lnTo>
                <a:lnTo>
                  <a:pt x="524" y="559"/>
                </a:lnTo>
                <a:lnTo>
                  <a:pt x="523" y="563"/>
                </a:lnTo>
                <a:lnTo>
                  <a:pt x="523" y="563"/>
                </a:lnTo>
                <a:lnTo>
                  <a:pt x="524" y="563"/>
                </a:lnTo>
                <a:lnTo>
                  <a:pt x="523" y="566"/>
                </a:lnTo>
                <a:lnTo>
                  <a:pt x="524" y="568"/>
                </a:lnTo>
                <a:lnTo>
                  <a:pt x="524" y="571"/>
                </a:lnTo>
                <a:lnTo>
                  <a:pt x="524" y="573"/>
                </a:lnTo>
                <a:lnTo>
                  <a:pt x="524" y="577"/>
                </a:lnTo>
                <a:lnTo>
                  <a:pt x="522" y="578"/>
                </a:lnTo>
                <a:lnTo>
                  <a:pt x="526" y="589"/>
                </a:lnTo>
                <a:lnTo>
                  <a:pt x="524" y="592"/>
                </a:lnTo>
                <a:lnTo>
                  <a:pt x="524" y="594"/>
                </a:lnTo>
                <a:lnTo>
                  <a:pt x="528" y="601"/>
                </a:lnTo>
                <a:lnTo>
                  <a:pt x="528" y="603"/>
                </a:lnTo>
                <a:lnTo>
                  <a:pt x="531" y="608"/>
                </a:lnTo>
                <a:lnTo>
                  <a:pt x="531" y="613"/>
                </a:lnTo>
                <a:lnTo>
                  <a:pt x="531" y="616"/>
                </a:lnTo>
                <a:lnTo>
                  <a:pt x="532" y="618"/>
                </a:lnTo>
                <a:lnTo>
                  <a:pt x="532" y="623"/>
                </a:lnTo>
                <a:lnTo>
                  <a:pt x="532" y="624"/>
                </a:lnTo>
                <a:lnTo>
                  <a:pt x="534" y="624"/>
                </a:lnTo>
                <a:lnTo>
                  <a:pt x="537" y="628"/>
                </a:lnTo>
                <a:lnTo>
                  <a:pt x="537" y="631"/>
                </a:lnTo>
                <a:lnTo>
                  <a:pt x="538" y="635"/>
                </a:lnTo>
                <a:lnTo>
                  <a:pt x="539" y="635"/>
                </a:lnTo>
                <a:lnTo>
                  <a:pt x="541" y="637"/>
                </a:lnTo>
                <a:lnTo>
                  <a:pt x="541" y="638"/>
                </a:lnTo>
                <a:lnTo>
                  <a:pt x="541" y="641"/>
                </a:lnTo>
                <a:lnTo>
                  <a:pt x="539" y="642"/>
                </a:lnTo>
                <a:lnTo>
                  <a:pt x="539" y="643"/>
                </a:lnTo>
                <a:lnTo>
                  <a:pt x="538" y="643"/>
                </a:lnTo>
                <a:lnTo>
                  <a:pt x="537" y="650"/>
                </a:lnTo>
                <a:lnTo>
                  <a:pt x="537" y="653"/>
                </a:lnTo>
                <a:lnTo>
                  <a:pt x="535" y="658"/>
                </a:lnTo>
                <a:lnTo>
                  <a:pt x="534" y="668"/>
                </a:lnTo>
                <a:lnTo>
                  <a:pt x="534" y="669"/>
                </a:lnTo>
                <a:lnTo>
                  <a:pt x="532" y="671"/>
                </a:lnTo>
                <a:lnTo>
                  <a:pt x="532" y="672"/>
                </a:lnTo>
                <a:lnTo>
                  <a:pt x="532" y="673"/>
                </a:lnTo>
                <a:lnTo>
                  <a:pt x="530" y="676"/>
                </a:lnTo>
                <a:lnTo>
                  <a:pt x="528" y="676"/>
                </a:lnTo>
                <a:lnTo>
                  <a:pt x="527" y="676"/>
                </a:lnTo>
                <a:lnTo>
                  <a:pt x="523" y="678"/>
                </a:lnTo>
                <a:lnTo>
                  <a:pt x="517" y="673"/>
                </a:lnTo>
                <a:lnTo>
                  <a:pt x="512" y="678"/>
                </a:lnTo>
                <a:lnTo>
                  <a:pt x="511" y="679"/>
                </a:lnTo>
                <a:lnTo>
                  <a:pt x="511" y="680"/>
                </a:lnTo>
                <a:lnTo>
                  <a:pt x="508" y="683"/>
                </a:lnTo>
                <a:lnTo>
                  <a:pt x="501" y="690"/>
                </a:lnTo>
                <a:lnTo>
                  <a:pt x="500" y="691"/>
                </a:lnTo>
                <a:lnTo>
                  <a:pt x="497" y="694"/>
                </a:lnTo>
                <a:lnTo>
                  <a:pt x="497" y="695"/>
                </a:lnTo>
                <a:lnTo>
                  <a:pt x="497" y="698"/>
                </a:lnTo>
                <a:lnTo>
                  <a:pt x="497" y="699"/>
                </a:lnTo>
                <a:lnTo>
                  <a:pt x="494" y="702"/>
                </a:lnTo>
                <a:lnTo>
                  <a:pt x="492" y="706"/>
                </a:lnTo>
                <a:lnTo>
                  <a:pt x="490" y="720"/>
                </a:lnTo>
                <a:lnTo>
                  <a:pt x="492" y="725"/>
                </a:lnTo>
                <a:lnTo>
                  <a:pt x="492" y="727"/>
                </a:lnTo>
                <a:lnTo>
                  <a:pt x="493" y="728"/>
                </a:lnTo>
                <a:lnTo>
                  <a:pt x="492" y="731"/>
                </a:lnTo>
                <a:lnTo>
                  <a:pt x="492" y="732"/>
                </a:lnTo>
                <a:lnTo>
                  <a:pt x="492" y="735"/>
                </a:lnTo>
                <a:lnTo>
                  <a:pt x="492" y="739"/>
                </a:lnTo>
                <a:lnTo>
                  <a:pt x="493" y="739"/>
                </a:lnTo>
                <a:lnTo>
                  <a:pt x="493" y="740"/>
                </a:lnTo>
                <a:lnTo>
                  <a:pt x="493" y="742"/>
                </a:lnTo>
                <a:lnTo>
                  <a:pt x="493" y="743"/>
                </a:lnTo>
                <a:lnTo>
                  <a:pt x="494" y="748"/>
                </a:lnTo>
                <a:lnTo>
                  <a:pt x="492" y="751"/>
                </a:lnTo>
                <a:lnTo>
                  <a:pt x="492" y="753"/>
                </a:lnTo>
                <a:lnTo>
                  <a:pt x="492" y="754"/>
                </a:lnTo>
                <a:lnTo>
                  <a:pt x="490" y="755"/>
                </a:lnTo>
                <a:lnTo>
                  <a:pt x="490" y="754"/>
                </a:lnTo>
                <a:lnTo>
                  <a:pt x="489" y="754"/>
                </a:lnTo>
                <a:lnTo>
                  <a:pt x="486" y="755"/>
                </a:lnTo>
                <a:lnTo>
                  <a:pt x="486" y="757"/>
                </a:lnTo>
                <a:lnTo>
                  <a:pt x="485" y="758"/>
                </a:lnTo>
                <a:lnTo>
                  <a:pt x="483" y="758"/>
                </a:lnTo>
                <a:lnTo>
                  <a:pt x="483" y="758"/>
                </a:lnTo>
                <a:lnTo>
                  <a:pt x="483" y="757"/>
                </a:lnTo>
                <a:lnTo>
                  <a:pt x="483" y="758"/>
                </a:lnTo>
                <a:lnTo>
                  <a:pt x="482" y="758"/>
                </a:lnTo>
                <a:lnTo>
                  <a:pt x="481" y="758"/>
                </a:lnTo>
                <a:lnTo>
                  <a:pt x="479" y="759"/>
                </a:lnTo>
                <a:lnTo>
                  <a:pt x="479" y="759"/>
                </a:lnTo>
                <a:lnTo>
                  <a:pt x="478" y="759"/>
                </a:lnTo>
                <a:lnTo>
                  <a:pt x="478" y="761"/>
                </a:lnTo>
                <a:lnTo>
                  <a:pt x="478" y="766"/>
                </a:lnTo>
                <a:lnTo>
                  <a:pt x="478" y="768"/>
                </a:lnTo>
                <a:lnTo>
                  <a:pt x="478" y="770"/>
                </a:lnTo>
                <a:lnTo>
                  <a:pt x="478" y="774"/>
                </a:lnTo>
                <a:lnTo>
                  <a:pt x="474" y="773"/>
                </a:lnTo>
                <a:lnTo>
                  <a:pt x="470" y="765"/>
                </a:lnTo>
                <a:lnTo>
                  <a:pt x="467" y="761"/>
                </a:lnTo>
                <a:lnTo>
                  <a:pt x="466" y="759"/>
                </a:lnTo>
                <a:lnTo>
                  <a:pt x="464" y="758"/>
                </a:lnTo>
                <a:lnTo>
                  <a:pt x="464" y="757"/>
                </a:lnTo>
                <a:lnTo>
                  <a:pt x="463" y="755"/>
                </a:lnTo>
                <a:lnTo>
                  <a:pt x="456" y="751"/>
                </a:lnTo>
                <a:lnTo>
                  <a:pt x="453" y="751"/>
                </a:lnTo>
                <a:lnTo>
                  <a:pt x="451" y="748"/>
                </a:lnTo>
                <a:lnTo>
                  <a:pt x="447" y="746"/>
                </a:lnTo>
                <a:lnTo>
                  <a:pt x="445" y="746"/>
                </a:lnTo>
                <a:lnTo>
                  <a:pt x="441" y="744"/>
                </a:lnTo>
                <a:lnTo>
                  <a:pt x="434" y="743"/>
                </a:lnTo>
                <a:lnTo>
                  <a:pt x="433" y="743"/>
                </a:lnTo>
                <a:lnTo>
                  <a:pt x="430" y="743"/>
                </a:lnTo>
                <a:lnTo>
                  <a:pt x="426" y="743"/>
                </a:lnTo>
                <a:lnTo>
                  <a:pt x="423" y="742"/>
                </a:lnTo>
                <a:lnTo>
                  <a:pt x="417" y="740"/>
                </a:lnTo>
                <a:lnTo>
                  <a:pt x="414" y="740"/>
                </a:lnTo>
                <a:lnTo>
                  <a:pt x="411" y="739"/>
                </a:lnTo>
                <a:lnTo>
                  <a:pt x="408" y="739"/>
                </a:lnTo>
                <a:lnTo>
                  <a:pt x="406" y="736"/>
                </a:lnTo>
                <a:lnTo>
                  <a:pt x="404" y="735"/>
                </a:lnTo>
                <a:lnTo>
                  <a:pt x="400" y="733"/>
                </a:lnTo>
                <a:lnTo>
                  <a:pt x="397" y="733"/>
                </a:lnTo>
                <a:lnTo>
                  <a:pt x="397" y="724"/>
                </a:lnTo>
                <a:lnTo>
                  <a:pt x="389" y="727"/>
                </a:lnTo>
                <a:lnTo>
                  <a:pt x="384" y="720"/>
                </a:lnTo>
                <a:lnTo>
                  <a:pt x="380" y="717"/>
                </a:lnTo>
                <a:lnTo>
                  <a:pt x="376" y="716"/>
                </a:lnTo>
                <a:lnTo>
                  <a:pt x="369" y="716"/>
                </a:lnTo>
                <a:lnTo>
                  <a:pt x="363" y="720"/>
                </a:lnTo>
                <a:lnTo>
                  <a:pt x="359" y="721"/>
                </a:lnTo>
                <a:lnTo>
                  <a:pt x="358" y="729"/>
                </a:lnTo>
                <a:lnTo>
                  <a:pt x="358" y="735"/>
                </a:lnTo>
                <a:lnTo>
                  <a:pt x="358" y="740"/>
                </a:lnTo>
                <a:lnTo>
                  <a:pt x="354" y="753"/>
                </a:lnTo>
                <a:lnTo>
                  <a:pt x="351" y="754"/>
                </a:lnTo>
                <a:lnTo>
                  <a:pt x="347" y="755"/>
                </a:lnTo>
                <a:lnTo>
                  <a:pt x="343" y="757"/>
                </a:lnTo>
                <a:lnTo>
                  <a:pt x="339" y="758"/>
                </a:lnTo>
                <a:lnTo>
                  <a:pt x="332" y="759"/>
                </a:lnTo>
                <a:lnTo>
                  <a:pt x="328" y="762"/>
                </a:lnTo>
                <a:lnTo>
                  <a:pt x="325" y="765"/>
                </a:lnTo>
                <a:lnTo>
                  <a:pt x="322" y="766"/>
                </a:lnTo>
                <a:lnTo>
                  <a:pt x="321" y="768"/>
                </a:lnTo>
                <a:lnTo>
                  <a:pt x="321" y="769"/>
                </a:lnTo>
                <a:lnTo>
                  <a:pt x="316" y="774"/>
                </a:lnTo>
                <a:lnTo>
                  <a:pt x="314" y="776"/>
                </a:lnTo>
                <a:lnTo>
                  <a:pt x="313" y="776"/>
                </a:lnTo>
                <a:lnTo>
                  <a:pt x="309" y="780"/>
                </a:lnTo>
                <a:lnTo>
                  <a:pt x="305" y="776"/>
                </a:lnTo>
                <a:lnTo>
                  <a:pt x="301" y="772"/>
                </a:lnTo>
                <a:lnTo>
                  <a:pt x="296" y="768"/>
                </a:lnTo>
                <a:lnTo>
                  <a:pt x="296" y="766"/>
                </a:lnTo>
                <a:lnTo>
                  <a:pt x="295" y="766"/>
                </a:lnTo>
                <a:lnTo>
                  <a:pt x="294" y="765"/>
                </a:lnTo>
                <a:lnTo>
                  <a:pt x="291" y="765"/>
                </a:lnTo>
                <a:lnTo>
                  <a:pt x="287" y="766"/>
                </a:lnTo>
                <a:lnTo>
                  <a:pt x="279" y="768"/>
                </a:lnTo>
                <a:lnTo>
                  <a:pt x="272" y="769"/>
                </a:lnTo>
                <a:lnTo>
                  <a:pt x="265" y="766"/>
                </a:lnTo>
                <a:lnTo>
                  <a:pt x="264" y="765"/>
                </a:lnTo>
                <a:lnTo>
                  <a:pt x="262" y="765"/>
                </a:lnTo>
                <a:lnTo>
                  <a:pt x="261" y="763"/>
                </a:lnTo>
                <a:lnTo>
                  <a:pt x="260" y="763"/>
                </a:lnTo>
                <a:lnTo>
                  <a:pt x="258" y="763"/>
                </a:lnTo>
                <a:lnTo>
                  <a:pt x="256" y="762"/>
                </a:lnTo>
                <a:lnTo>
                  <a:pt x="254" y="761"/>
                </a:lnTo>
                <a:lnTo>
                  <a:pt x="251" y="761"/>
                </a:lnTo>
                <a:lnTo>
                  <a:pt x="250" y="759"/>
                </a:lnTo>
                <a:lnTo>
                  <a:pt x="245" y="757"/>
                </a:lnTo>
                <a:lnTo>
                  <a:pt x="241" y="759"/>
                </a:lnTo>
                <a:lnTo>
                  <a:pt x="235" y="762"/>
                </a:lnTo>
                <a:lnTo>
                  <a:pt x="234" y="762"/>
                </a:lnTo>
                <a:lnTo>
                  <a:pt x="232" y="763"/>
                </a:lnTo>
                <a:lnTo>
                  <a:pt x="230" y="766"/>
                </a:lnTo>
                <a:lnTo>
                  <a:pt x="228" y="759"/>
                </a:lnTo>
                <a:lnTo>
                  <a:pt x="227" y="758"/>
                </a:lnTo>
                <a:lnTo>
                  <a:pt x="224" y="748"/>
                </a:lnTo>
                <a:lnTo>
                  <a:pt x="224" y="743"/>
                </a:lnTo>
                <a:lnTo>
                  <a:pt x="223" y="738"/>
                </a:lnTo>
                <a:lnTo>
                  <a:pt x="221" y="738"/>
                </a:lnTo>
                <a:lnTo>
                  <a:pt x="215" y="727"/>
                </a:lnTo>
                <a:lnTo>
                  <a:pt x="213" y="725"/>
                </a:lnTo>
                <a:lnTo>
                  <a:pt x="205" y="714"/>
                </a:lnTo>
                <a:lnTo>
                  <a:pt x="205" y="712"/>
                </a:lnTo>
                <a:lnTo>
                  <a:pt x="205" y="710"/>
                </a:lnTo>
                <a:lnTo>
                  <a:pt x="202" y="705"/>
                </a:lnTo>
                <a:lnTo>
                  <a:pt x="201" y="702"/>
                </a:lnTo>
                <a:lnTo>
                  <a:pt x="193" y="693"/>
                </a:lnTo>
                <a:lnTo>
                  <a:pt x="191" y="691"/>
                </a:lnTo>
                <a:lnTo>
                  <a:pt x="189" y="687"/>
                </a:lnTo>
                <a:lnTo>
                  <a:pt x="186" y="683"/>
                </a:lnTo>
                <a:lnTo>
                  <a:pt x="185" y="680"/>
                </a:lnTo>
                <a:lnTo>
                  <a:pt x="182" y="676"/>
                </a:lnTo>
                <a:lnTo>
                  <a:pt x="213" y="671"/>
                </a:lnTo>
                <a:lnTo>
                  <a:pt x="227" y="661"/>
                </a:lnTo>
                <a:lnTo>
                  <a:pt x="230" y="649"/>
                </a:lnTo>
                <a:lnTo>
                  <a:pt x="230" y="648"/>
                </a:lnTo>
                <a:lnTo>
                  <a:pt x="228" y="639"/>
                </a:lnTo>
                <a:lnTo>
                  <a:pt x="227" y="627"/>
                </a:lnTo>
                <a:lnTo>
                  <a:pt x="208" y="596"/>
                </a:lnTo>
                <a:lnTo>
                  <a:pt x="204" y="596"/>
                </a:lnTo>
                <a:lnTo>
                  <a:pt x="195" y="564"/>
                </a:lnTo>
                <a:lnTo>
                  <a:pt x="217" y="555"/>
                </a:lnTo>
                <a:lnTo>
                  <a:pt x="234" y="553"/>
                </a:lnTo>
                <a:lnTo>
                  <a:pt x="236" y="553"/>
                </a:lnTo>
                <a:lnTo>
                  <a:pt x="234" y="547"/>
                </a:lnTo>
                <a:lnTo>
                  <a:pt x="234" y="544"/>
                </a:lnTo>
                <a:lnTo>
                  <a:pt x="236" y="543"/>
                </a:lnTo>
                <a:lnTo>
                  <a:pt x="238" y="528"/>
                </a:lnTo>
                <a:lnTo>
                  <a:pt x="247" y="515"/>
                </a:lnTo>
                <a:lnTo>
                  <a:pt x="242" y="510"/>
                </a:lnTo>
                <a:lnTo>
                  <a:pt x="235" y="517"/>
                </a:lnTo>
                <a:lnTo>
                  <a:pt x="234" y="517"/>
                </a:lnTo>
                <a:lnTo>
                  <a:pt x="216" y="504"/>
                </a:lnTo>
                <a:lnTo>
                  <a:pt x="210" y="487"/>
                </a:lnTo>
                <a:lnTo>
                  <a:pt x="202" y="483"/>
                </a:lnTo>
                <a:lnTo>
                  <a:pt x="209" y="466"/>
                </a:lnTo>
                <a:lnTo>
                  <a:pt x="200" y="461"/>
                </a:lnTo>
                <a:lnTo>
                  <a:pt x="205" y="453"/>
                </a:lnTo>
                <a:lnTo>
                  <a:pt x="202" y="447"/>
                </a:lnTo>
                <a:lnTo>
                  <a:pt x="193" y="447"/>
                </a:lnTo>
                <a:lnTo>
                  <a:pt x="178" y="439"/>
                </a:lnTo>
                <a:lnTo>
                  <a:pt x="171" y="427"/>
                </a:lnTo>
                <a:lnTo>
                  <a:pt x="171" y="425"/>
                </a:lnTo>
                <a:lnTo>
                  <a:pt x="172" y="420"/>
                </a:lnTo>
                <a:lnTo>
                  <a:pt x="174" y="420"/>
                </a:lnTo>
                <a:lnTo>
                  <a:pt x="171" y="414"/>
                </a:lnTo>
                <a:lnTo>
                  <a:pt x="160" y="398"/>
                </a:lnTo>
                <a:lnTo>
                  <a:pt x="160" y="394"/>
                </a:lnTo>
                <a:lnTo>
                  <a:pt x="160" y="391"/>
                </a:lnTo>
                <a:lnTo>
                  <a:pt x="160" y="386"/>
                </a:lnTo>
                <a:lnTo>
                  <a:pt x="148" y="393"/>
                </a:lnTo>
                <a:lnTo>
                  <a:pt x="146" y="393"/>
                </a:lnTo>
                <a:lnTo>
                  <a:pt x="142" y="391"/>
                </a:lnTo>
                <a:lnTo>
                  <a:pt x="140" y="403"/>
                </a:lnTo>
                <a:lnTo>
                  <a:pt x="135" y="406"/>
                </a:lnTo>
                <a:lnTo>
                  <a:pt x="129" y="403"/>
                </a:lnTo>
                <a:lnTo>
                  <a:pt x="126" y="402"/>
                </a:lnTo>
                <a:lnTo>
                  <a:pt x="125" y="398"/>
                </a:lnTo>
                <a:lnTo>
                  <a:pt x="122" y="395"/>
                </a:lnTo>
                <a:lnTo>
                  <a:pt x="116" y="393"/>
                </a:lnTo>
                <a:lnTo>
                  <a:pt x="116" y="387"/>
                </a:lnTo>
                <a:lnTo>
                  <a:pt x="116" y="386"/>
                </a:lnTo>
                <a:lnTo>
                  <a:pt x="107" y="387"/>
                </a:lnTo>
                <a:lnTo>
                  <a:pt x="103" y="388"/>
                </a:lnTo>
                <a:lnTo>
                  <a:pt x="97" y="390"/>
                </a:lnTo>
                <a:lnTo>
                  <a:pt x="93" y="387"/>
                </a:lnTo>
                <a:lnTo>
                  <a:pt x="82" y="382"/>
                </a:lnTo>
                <a:lnTo>
                  <a:pt x="75" y="380"/>
                </a:lnTo>
                <a:lnTo>
                  <a:pt x="69" y="380"/>
                </a:lnTo>
                <a:lnTo>
                  <a:pt x="58" y="379"/>
                </a:lnTo>
                <a:lnTo>
                  <a:pt x="24" y="307"/>
                </a:lnTo>
                <a:lnTo>
                  <a:pt x="17" y="292"/>
                </a:lnTo>
                <a:lnTo>
                  <a:pt x="0" y="260"/>
                </a:lnTo>
                <a:lnTo>
                  <a:pt x="58" y="232"/>
                </a:lnTo>
                <a:lnTo>
                  <a:pt x="103" y="210"/>
                </a:lnTo>
                <a:lnTo>
                  <a:pt x="120" y="195"/>
                </a:lnTo>
                <a:lnTo>
                  <a:pt x="146" y="172"/>
                </a:lnTo>
                <a:lnTo>
                  <a:pt x="150" y="169"/>
                </a:lnTo>
                <a:lnTo>
                  <a:pt x="193" y="132"/>
                </a:lnTo>
                <a:lnTo>
                  <a:pt x="224" y="105"/>
                </a:lnTo>
                <a:lnTo>
                  <a:pt x="234" y="98"/>
                </a:lnTo>
                <a:lnTo>
                  <a:pt x="257" y="78"/>
                </a:lnTo>
                <a:lnTo>
                  <a:pt x="265" y="72"/>
                </a:lnTo>
                <a:lnTo>
                  <a:pt x="283" y="67"/>
                </a:lnTo>
                <a:lnTo>
                  <a:pt x="313" y="60"/>
                </a:lnTo>
                <a:lnTo>
                  <a:pt x="336" y="54"/>
                </a:lnTo>
                <a:lnTo>
                  <a:pt x="359" y="45"/>
                </a:lnTo>
                <a:lnTo>
                  <a:pt x="415" y="23"/>
                </a:lnTo>
                <a:lnTo>
                  <a:pt x="445" y="18"/>
                </a:lnTo>
                <a:lnTo>
                  <a:pt x="507" y="11"/>
                </a:lnTo>
                <a:lnTo>
                  <a:pt x="538" y="7"/>
                </a:lnTo>
                <a:lnTo>
                  <a:pt x="599" y="1"/>
                </a:lnTo>
                <a:lnTo>
                  <a:pt x="616" y="1"/>
                </a:lnTo>
                <a:lnTo>
                  <a:pt x="617" y="1"/>
                </a:lnTo>
                <a:lnTo>
                  <a:pt x="647" y="0"/>
                </a:lnTo>
                <a:lnTo>
                  <a:pt x="659" y="1"/>
                </a:lnTo>
                <a:lnTo>
                  <a:pt x="710" y="22"/>
                </a:lnTo>
                <a:lnTo>
                  <a:pt x="728" y="28"/>
                </a:lnTo>
                <a:lnTo>
                  <a:pt x="767" y="45"/>
                </a:lnTo>
                <a:lnTo>
                  <a:pt x="811" y="57"/>
                </a:lnTo>
                <a:lnTo>
                  <a:pt x="814" y="57"/>
                </a:lnTo>
                <a:lnTo>
                  <a:pt x="852" y="68"/>
                </a:lnTo>
                <a:lnTo>
                  <a:pt x="869" y="73"/>
                </a:lnTo>
                <a:lnTo>
                  <a:pt x="924" y="103"/>
                </a:lnTo>
                <a:lnTo>
                  <a:pt x="934" y="106"/>
                </a:lnTo>
                <a:lnTo>
                  <a:pt x="970" y="127"/>
                </a:lnTo>
                <a:lnTo>
                  <a:pt x="980" y="133"/>
                </a:lnTo>
                <a:lnTo>
                  <a:pt x="987" y="139"/>
                </a:lnTo>
                <a:lnTo>
                  <a:pt x="992" y="147"/>
                </a:lnTo>
                <a:lnTo>
                  <a:pt x="996" y="157"/>
                </a:lnTo>
                <a:lnTo>
                  <a:pt x="999" y="168"/>
                </a:lnTo>
                <a:lnTo>
                  <a:pt x="1000" y="170"/>
                </a:lnTo>
                <a:lnTo>
                  <a:pt x="998" y="202"/>
                </a:lnTo>
                <a:lnTo>
                  <a:pt x="1000" y="228"/>
                </a:lnTo>
                <a:lnTo>
                  <a:pt x="995" y="236"/>
                </a:lnTo>
                <a:lnTo>
                  <a:pt x="991" y="241"/>
                </a:lnTo>
                <a:lnTo>
                  <a:pt x="975" y="270"/>
                </a:lnTo>
                <a:lnTo>
                  <a:pt x="970" y="281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" name="Freeform 24">
            <a:extLst>
              <a:ext uri="{FF2B5EF4-FFF2-40B4-BE49-F238E27FC236}">
                <a16:creationId xmlns:a16="http://schemas.microsoft.com/office/drawing/2014/main" id="{846C3468-93F8-FCE2-808B-F3C2B522C1A3}"/>
              </a:ext>
            </a:extLst>
          </p:cNvPr>
          <p:cNvSpPr>
            <a:spLocks/>
          </p:cNvSpPr>
          <p:nvPr/>
        </p:nvSpPr>
        <p:spPr bwMode="auto">
          <a:xfrm>
            <a:off x="5103813" y="5400676"/>
            <a:ext cx="95250" cy="134938"/>
          </a:xfrm>
          <a:custGeom>
            <a:avLst/>
            <a:gdLst>
              <a:gd name="T0" fmla="*/ 27 w 60"/>
              <a:gd name="T1" fmla="*/ 0 h 85"/>
              <a:gd name="T2" fmla="*/ 30 w 60"/>
              <a:gd name="T3" fmla="*/ 3 h 85"/>
              <a:gd name="T4" fmla="*/ 38 w 60"/>
              <a:gd name="T5" fmla="*/ 7 h 85"/>
              <a:gd name="T6" fmla="*/ 38 w 60"/>
              <a:gd name="T7" fmla="*/ 11 h 85"/>
              <a:gd name="T8" fmla="*/ 40 w 60"/>
              <a:gd name="T9" fmla="*/ 15 h 85"/>
              <a:gd name="T10" fmla="*/ 44 w 60"/>
              <a:gd name="T11" fmla="*/ 19 h 85"/>
              <a:gd name="T12" fmla="*/ 45 w 60"/>
              <a:gd name="T13" fmla="*/ 26 h 85"/>
              <a:gd name="T14" fmla="*/ 45 w 60"/>
              <a:gd name="T15" fmla="*/ 30 h 85"/>
              <a:gd name="T16" fmla="*/ 48 w 60"/>
              <a:gd name="T17" fmla="*/ 37 h 85"/>
              <a:gd name="T18" fmla="*/ 55 w 60"/>
              <a:gd name="T19" fmla="*/ 43 h 85"/>
              <a:gd name="T20" fmla="*/ 57 w 60"/>
              <a:gd name="T21" fmla="*/ 44 h 85"/>
              <a:gd name="T22" fmla="*/ 59 w 60"/>
              <a:gd name="T23" fmla="*/ 45 h 85"/>
              <a:gd name="T24" fmla="*/ 60 w 60"/>
              <a:gd name="T25" fmla="*/ 52 h 85"/>
              <a:gd name="T26" fmla="*/ 59 w 60"/>
              <a:gd name="T27" fmla="*/ 52 h 85"/>
              <a:gd name="T28" fmla="*/ 57 w 60"/>
              <a:gd name="T29" fmla="*/ 53 h 85"/>
              <a:gd name="T30" fmla="*/ 57 w 60"/>
              <a:gd name="T31" fmla="*/ 56 h 85"/>
              <a:gd name="T32" fmla="*/ 56 w 60"/>
              <a:gd name="T33" fmla="*/ 59 h 85"/>
              <a:gd name="T34" fmla="*/ 53 w 60"/>
              <a:gd name="T35" fmla="*/ 68 h 85"/>
              <a:gd name="T36" fmla="*/ 56 w 60"/>
              <a:gd name="T37" fmla="*/ 82 h 85"/>
              <a:gd name="T38" fmla="*/ 56 w 60"/>
              <a:gd name="T39" fmla="*/ 83 h 85"/>
              <a:gd name="T40" fmla="*/ 51 w 60"/>
              <a:gd name="T41" fmla="*/ 85 h 85"/>
              <a:gd name="T42" fmla="*/ 45 w 60"/>
              <a:gd name="T43" fmla="*/ 85 h 85"/>
              <a:gd name="T44" fmla="*/ 42 w 60"/>
              <a:gd name="T45" fmla="*/ 85 h 85"/>
              <a:gd name="T46" fmla="*/ 38 w 60"/>
              <a:gd name="T47" fmla="*/ 83 h 85"/>
              <a:gd name="T48" fmla="*/ 36 w 60"/>
              <a:gd name="T49" fmla="*/ 82 h 85"/>
              <a:gd name="T50" fmla="*/ 33 w 60"/>
              <a:gd name="T51" fmla="*/ 81 h 85"/>
              <a:gd name="T52" fmla="*/ 34 w 60"/>
              <a:gd name="T53" fmla="*/ 78 h 85"/>
              <a:gd name="T54" fmla="*/ 36 w 60"/>
              <a:gd name="T55" fmla="*/ 74 h 85"/>
              <a:gd name="T56" fmla="*/ 33 w 60"/>
              <a:gd name="T57" fmla="*/ 67 h 85"/>
              <a:gd name="T58" fmla="*/ 33 w 60"/>
              <a:gd name="T59" fmla="*/ 63 h 85"/>
              <a:gd name="T60" fmla="*/ 26 w 60"/>
              <a:gd name="T61" fmla="*/ 60 h 85"/>
              <a:gd name="T62" fmla="*/ 23 w 60"/>
              <a:gd name="T63" fmla="*/ 59 h 85"/>
              <a:gd name="T64" fmla="*/ 22 w 60"/>
              <a:gd name="T65" fmla="*/ 58 h 85"/>
              <a:gd name="T66" fmla="*/ 19 w 60"/>
              <a:gd name="T67" fmla="*/ 62 h 85"/>
              <a:gd name="T68" fmla="*/ 19 w 60"/>
              <a:gd name="T69" fmla="*/ 58 h 85"/>
              <a:gd name="T70" fmla="*/ 18 w 60"/>
              <a:gd name="T71" fmla="*/ 56 h 85"/>
              <a:gd name="T72" fmla="*/ 18 w 60"/>
              <a:gd name="T73" fmla="*/ 55 h 85"/>
              <a:gd name="T74" fmla="*/ 19 w 60"/>
              <a:gd name="T75" fmla="*/ 51 h 85"/>
              <a:gd name="T76" fmla="*/ 14 w 60"/>
              <a:gd name="T77" fmla="*/ 43 h 85"/>
              <a:gd name="T78" fmla="*/ 12 w 60"/>
              <a:gd name="T79" fmla="*/ 40 h 85"/>
              <a:gd name="T80" fmla="*/ 0 w 60"/>
              <a:gd name="T81" fmla="*/ 29 h 85"/>
              <a:gd name="T82" fmla="*/ 17 w 60"/>
              <a:gd name="T83" fmla="*/ 15 h 85"/>
              <a:gd name="T84" fmla="*/ 14 w 60"/>
              <a:gd name="T85" fmla="*/ 4 h 85"/>
              <a:gd name="T86" fmla="*/ 18 w 60"/>
              <a:gd name="T87" fmla="*/ 0 h 85"/>
              <a:gd name="T88" fmla="*/ 27 w 60"/>
              <a:gd name="T89" fmla="*/ 0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60" h="85">
                <a:moveTo>
                  <a:pt x="27" y="0"/>
                </a:moveTo>
                <a:lnTo>
                  <a:pt x="30" y="3"/>
                </a:lnTo>
                <a:lnTo>
                  <a:pt x="38" y="7"/>
                </a:lnTo>
                <a:lnTo>
                  <a:pt x="38" y="11"/>
                </a:lnTo>
                <a:lnTo>
                  <a:pt x="40" y="15"/>
                </a:lnTo>
                <a:lnTo>
                  <a:pt x="44" y="19"/>
                </a:lnTo>
                <a:lnTo>
                  <a:pt x="45" y="26"/>
                </a:lnTo>
                <a:lnTo>
                  <a:pt x="45" y="30"/>
                </a:lnTo>
                <a:lnTo>
                  <a:pt x="48" y="37"/>
                </a:lnTo>
                <a:lnTo>
                  <a:pt x="55" y="43"/>
                </a:lnTo>
                <a:lnTo>
                  <a:pt x="57" y="44"/>
                </a:lnTo>
                <a:lnTo>
                  <a:pt x="59" y="45"/>
                </a:lnTo>
                <a:lnTo>
                  <a:pt x="60" y="52"/>
                </a:lnTo>
                <a:lnTo>
                  <a:pt x="59" y="52"/>
                </a:lnTo>
                <a:lnTo>
                  <a:pt x="57" y="53"/>
                </a:lnTo>
                <a:lnTo>
                  <a:pt x="57" y="56"/>
                </a:lnTo>
                <a:lnTo>
                  <a:pt x="56" y="59"/>
                </a:lnTo>
                <a:lnTo>
                  <a:pt x="53" y="68"/>
                </a:lnTo>
                <a:lnTo>
                  <a:pt x="56" y="82"/>
                </a:lnTo>
                <a:lnTo>
                  <a:pt x="56" y="83"/>
                </a:lnTo>
                <a:lnTo>
                  <a:pt x="51" y="85"/>
                </a:lnTo>
                <a:lnTo>
                  <a:pt x="45" y="85"/>
                </a:lnTo>
                <a:lnTo>
                  <a:pt x="42" y="85"/>
                </a:lnTo>
                <a:lnTo>
                  <a:pt x="38" y="83"/>
                </a:lnTo>
                <a:lnTo>
                  <a:pt x="36" y="82"/>
                </a:lnTo>
                <a:lnTo>
                  <a:pt x="33" y="81"/>
                </a:lnTo>
                <a:lnTo>
                  <a:pt x="34" y="78"/>
                </a:lnTo>
                <a:lnTo>
                  <a:pt x="36" y="74"/>
                </a:lnTo>
                <a:lnTo>
                  <a:pt x="33" y="67"/>
                </a:lnTo>
                <a:lnTo>
                  <a:pt x="33" y="63"/>
                </a:lnTo>
                <a:lnTo>
                  <a:pt x="26" y="60"/>
                </a:lnTo>
                <a:lnTo>
                  <a:pt x="23" y="59"/>
                </a:lnTo>
                <a:lnTo>
                  <a:pt x="22" y="58"/>
                </a:lnTo>
                <a:lnTo>
                  <a:pt x="19" y="62"/>
                </a:lnTo>
                <a:lnTo>
                  <a:pt x="19" y="58"/>
                </a:lnTo>
                <a:lnTo>
                  <a:pt x="18" y="56"/>
                </a:lnTo>
                <a:lnTo>
                  <a:pt x="18" y="55"/>
                </a:lnTo>
                <a:lnTo>
                  <a:pt x="19" y="51"/>
                </a:lnTo>
                <a:lnTo>
                  <a:pt x="14" y="43"/>
                </a:lnTo>
                <a:lnTo>
                  <a:pt x="12" y="40"/>
                </a:lnTo>
                <a:lnTo>
                  <a:pt x="0" y="29"/>
                </a:lnTo>
                <a:lnTo>
                  <a:pt x="17" y="15"/>
                </a:lnTo>
                <a:lnTo>
                  <a:pt x="14" y="4"/>
                </a:lnTo>
                <a:lnTo>
                  <a:pt x="18" y="0"/>
                </a:lnTo>
                <a:lnTo>
                  <a:pt x="27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" name="Freeform 25">
            <a:extLst>
              <a:ext uri="{FF2B5EF4-FFF2-40B4-BE49-F238E27FC236}">
                <a16:creationId xmlns:a16="http://schemas.microsoft.com/office/drawing/2014/main" id="{D8F25C97-12BF-49AA-00DA-4018F64B28C7}"/>
              </a:ext>
            </a:extLst>
          </p:cNvPr>
          <p:cNvSpPr>
            <a:spLocks noEditPoints="1"/>
          </p:cNvSpPr>
          <p:nvPr/>
        </p:nvSpPr>
        <p:spPr bwMode="auto">
          <a:xfrm>
            <a:off x="5108576" y="5559426"/>
            <a:ext cx="296863" cy="381000"/>
          </a:xfrm>
          <a:custGeom>
            <a:avLst/>
            <a:gdLst>
              <a:gd name="T0" fmla="*/ 61 w 187"/>
              <a:gd name="T1" fmla="*/ 181 h 240"/>
              <a:gd name="T2" fmla="*/ 53 w 187"/>
              <a:gd name="T3" fmla="*/ 198 h 240"/>
              <a:gd name="T4" fmla="*/ 49 w 187"/>
              <a:gd name="T5" fmla="*/ 188 h 240"/>
              <a:gd name="T6" fmla="*/ 54 w 187"/>
              <a:gd name="T7" fmla="*/ 180 h 240"/>
              <a:gd name="T8" fmla="*/ 29 w 187"/>
              <a:gd name="T9" fmla="*/ 174 h 240"/>
              <a:gd name="T10" fmla="*/ 0 w 187"/>
              <a:gd name="T11" fmla="*/ 88 h 240"/>
              <a:gd name="T12" fmla="*/ 8 w 187"/>
              <a:gd name="T13" fmla="*/ 86 h 240"/>
              <a:gd name="T14" fmla="*/ 175 w 187"/>
              <a:gd name="T15" fmla="*/ 38 h 240"/>
              <a:gd name="T16" fmla="*/ 164 w 187"/>
              <a:gd name="T17" fmla="*/ 38 h 240"/>
              <a:gd name="T18" fmla="*/ 154 w 187"/>
              <a:gd name="T19" fmla="*/ 43 h 240"/>
              <a:gd name="T20" fmla="*/ 151 w 187"/>
              <a:gd name="T21" fmla="*/ 56 h 240"/>
              <a:gd name="T22" fmla="*/ 157 w 187"/>
              <a:gd name="T23" fmla="*/ 79 h 240"/>
              <a:gd name="T24" fmla="*/ 160 w 187"/>
              <a:gd name="T25" fmla="*/ 103 h 240"/>
              <a:gd name="T26" fmla="*/ 165 w 187"/>
              <a:gd name="T27" fmla="*/ 117 h 240"/>
              <a:gd name="T28" fmla="*/ 165 w 187"/>
              <a:gd name="T29" fmla="*/ 139 h 240"/>
              <a:gd name="T30" fmla="*/ 161 w 187"/>
              <a:gd name="T31" fmla="*/ 148 h 240"/>
              <a:gd name="T32" fmla="*/ 157 w 187"/>
              <a:gd name="T33" fmla="*/ 162 h 240"/>
              <a:gd name="T34" fmla="*/ 157 w 187"/>
              <a:gd name="T35" fmla="*/ 170 h 240"/>
              <a:gd name="T36" fmla="*/ 154 w 187"/>
              <a:gd name="T37" fmla="*/ 178 h 240"/>
              <a:gd name="T38" fmla="*/ 155 w 187"/>
              <a:gd name="T39" fmla="*/ 185 h 240"/>
              <a:gd name="T40" fmla="*/ 147 w 187"/>
              <a:gd name="T41" fmla="*/ 199 h 240"/>
              <a:gd name="T42" fmla="*/ 143 w 187"/>
              <a:gd name="T43" fmla="*/ 211 h 240"/>
              <a:gd name="T44" fmla="*/ 142 w 187"/>
              <a:gd name="T45" fmla="*/ 221 h 240"/>
              <a:gd name="T46" fmla="*/ 138 w 187"/>
              <a:gd name="T47" fmla="*/ 233 h 240"/>
              <a:gd name="T48" fmla="*/ 129 w 187"/>
              <a:gd name="T49" fmla="*/ 234 h 240"/>
              <a:gd name="T50" fmla="*/ 127 w 187"/>
              <a:gd name="T51" fmla="*/ 234 h 240"/>
              <a:gd name="T52" fmla="*/ 121 w 187"/>
              <a:gd name="T53" fmla="*/ 237 h 240"/>
              <a:gd name="T54" fmla="*/ 116 w 187"/>
              <a:gd name="T55" fmla="*/ 236 h 240"/>
              <a:gd name="T56" fmla="*/ 112 w 187"/>
              <a:gd name="T57" fmla="*/ 222 h 240"/>
              <a:gd name="T58" fmla="*/ 112 w 187"/>
              <a:gd name="T59" fmla="*/ 211 h 240"/>
              <a:gd name="T60" fmla="*/ 114 w 187"/>
              <a:gd name="T61" fmla="*/ 208 h 240"/>
              <a:gd name="T62" fmla="*/ 108 w 187"/>
              <a:gd name="T63" fmla="*/ 192 h 240"/>
              <a:gd name="T64" fmla="*/ 97 w 187"/>
              <a:gd name="T65" fmla="*/ 174 h 240"/>
              <a:gd name="T66" fmla="*/ 83 w 187"/>
              <a:gd name="T67" fmla="*/ 181 h 240"/>
              <a:gd name="T68" fmla="*/ 76 w 187"/>
              <a:gd name="T69" fmla="*/ 161 h 240"/>
              <a:gd name="T70" fmla="*/ 74 w 187"/>
              <a:gd name="T71" fmla="*/ 161 h 240"/>
              <a:gd name="T72" fmla="*/ 59 w 187"/>
              <a:gd name="T73" fmla="*/ 170 h 240"/>
              <a:gd name="T74" fmla="*/ 48 w 187"/>
              <a:gd name="T75" fmla="*/ 155 h 240"/>
              <a:gd name="T76" fmla="*/ 38 w 187"/>
              <a:gd name="T77" fmla="*/ 154 h 240"/>
              <a:gd name="T78" fmla="*/ 33 w 187"/>
              <a:gd name="T79" fmla="*/ 157 h 240"/>
              <a:gd name="T80" fmla="*/ 24 w 187"/>
              <a:gd name="T81" fmla="*/ 148 h 240"/>
              <a:gd name="T82" fmla="*/ 19 w 187"/>
              <a:gd name="T83" fmla="*/ 124 h 240"/>
              <a:gd name="T84" fmla="*/ 19 w 187"/>
              <a:gd name="T85" fmla="*/ 114 h 240"/>
              <a:gd name="T86" fmla="*/ 9 w 187"/>
              <a:gd name="T87" fmla="*/ 117 h 240"/>
              <a:gd name="T88" fmla="*/ 11 w 187"/>
              <a:gd name="T89" fmla="*/ 88 h 240"/>
              <a:gd name="T90" fmla="*/ 16 w 187"/>
              <a:gd name="T91" fmla="*/ 73 h 240"/>
              <a:gd name="T92" fmla="*/ 27 w 187"/>
              <a:gd name="T93" fmla="*/ 71 h 240"/>
              <a:gd name="T94" fmla="*/ 35 w 187"/>
              <a:gd name="T95" fmla="*/ 52 h 240"/>
              <a:gd name="T96" fmla="*/ 41 w 187"/>
              <a:gd name="T97" fmla="*/ 45 h 240"/>
              <a:gd name="T98" fmla="*/ 44 w 187"/>
              <a:gd name="T99" fmla="*/ 38 h 240"/>
              <a:gd name="T100" fmla="*/ 53 w 187"/>
              <a:gd name="T101" fmla="*/ 34 h 240"/>
              <a:gd name="T102" fmla="*/ 59 w 187"/>
              <a:gd name="T103" fmla="*/ 18 h 240"/>
              <a:gd name="T104" fmla="*/ 79 w 187"/>
              <a:gd name="T105" fmla="*/ 18 h 240"/>
              <a:gd name="T106" fmla="*/ 94 w 187"/>
              <a:gd name="T107" fmla="*/ 3 h 240"/>
              <a:gd name="T108" fmla="*/ 109 w 187"/>
              <a:gd name="T109" fmla="*/ 20 h 240"/>
              <a:gd name="T110" fmla="*/ 123 w 187"/>
              <a:gd name="T111" fmla="*/ 42 h 240"/>
              <a:gd name="T112" fmla="*/ 131 w 187"/>
              <a:gd name="T113" fmla="*/ 38 h 240"/>
              <a:gd name="T114" fmla="*/ 147 w 187"/>
              <a:gd name="T115" fmla="*/ 30 h 240"/>
              <a:gd name="T116" fmla="*/ 168 w 187"/>
              <a:gd name="T117" fmla="*/ 1 h 240"/>
              <a:gd name="T118" fmla="*/ 185 w 187"/>
              <a:gd name="T119" fmla="*/ 9 h 240"/>
              <a:gd name="T120" fmla="*/ 185 w 187"/>
              <a:gd name="T121" fmla="*/ 20 h 240"/>
              <a:gd name="T122" fmla="*/ 184 w 187"/>
              <a:gd name="T123" fmla="*/ 26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87" h="240">
                <a:moveTo>
                  <a:pt x="54" y="180"/>
                </a:moveTo>
                <a:lnTo>
                  <a:pt x="56" y="184"/>
                </a:lnTo>
                <a:lnTo>
                  <a:pt x="59" y="183"/>
                </a:lnTo>
                <a:lnTo>
                  <a:pt x="60" y="181"/>
                </a:lnTo>
                <a:lnTo>
                  <a:pt x="61" y="181"/>
                </a:lnTo>
                <a:lnTo>
                  <a:pt x="63" y="183"/>
                </a:lnTo>
                <a:lnTo>
                  <a:pt x="61" y="184"/>
                </a:lnTo>
                <a:lnTo>
                  <a:pt x="57" y="189"/>
                </a:lnTo>
                <a:lnTo>
                  <a:pt x="56" y="193"/>
                </a:lnTo>
                <a:lnTo>
                  <a:pt x="53" y="198"/>
                </a:lnTo>
                <a:lnTo>
                  <a:pt x="50" y="198"/>
                </a:lnTo>
                <a:lnTo>
                  <a:pt x="50" y="196"/>
                </a:lnTo>
                <a:lnTo>
                  <a:pt x="49" y="195"/>
                </a:lnTo>
                <a:lnTo>
                  <a:pt x="49" y="193"/>
                </a:lnTo>
                <a:lnTo>
                  <a:pt x="49" y="188"/>
                </a:lnTo>
                <a:lnTo>
                  <a:pt x="49" y="187"/>
                </a:lnTo>
                <a:lnTo>
                  <a:pt x="49" y="181"/>
                </a:lnTo>
                <a:lnTo>
                  <a:pt x="53" y="180"/>
                </a:lnTo>
                <a:lnTo>
                  <a:pt x="54" y="178"/>
                </a:lnTo>
                <a:lnTo>
                  <a:pt x="54" y="180"/>
                </a:lnTo>
                <a:close/>
                <a:moveTo>
                  <a:pt x="44" y="181"/>
                </a:moveTo>
                <a:lnTo>
                  <a:pt x="45" y="193"/>
                </a:lnTo>
                <a:lnTo>
                  <a:pt x="44" y="192"/>
                </a:lnTo>
                <a:lnTo>
                  <a:pt x="29" y="181"/>
                </a:lnTo>
                <a:lnTo>
                  <a:pt x="29" y="174"/>
                </a:lnTo>
                <a:lnTo>
                  <a:pt x="31" y="169"/>
                </a:lnTo>
                <a:lnTo>
                  <a:pt x="42" y="176"/>
                </a:lnTo>
                <a:lnTo>
                  <a:pt x="44" y="181"/>
                </a:lnTo>
                <a:close/>
                <a:moveTo>
                  <a:pt x="8" y="86"/>
                </a:moveTo>
                <a:lnTo>
                  <a:pt x="0" y="88"/>
                </a:lnTo>
                <a:lnTo>
                  <a:pt x="4" y="78"/>
                </a:lnTo>
                <a:lnTo>
                  <a:pt x="9" y="67"/>
                </a:lnTo>
                <a:lnTo>
                  <a:pt x="12" y="71"/>
                </a:lnTo>
                <a:lnTo>
                  <a:pt x="11" y="78"/>
                </a:lnTo>
                <a:lnTo>
                  <a:pt x="8" y="86"/>
                </a:lnTo>
                <a:close/>
                <a:moveTo>
                  <a:pt x="179" y="28"/>
                </a:moveTo>
                <a:lnTo>
                  <a:pt x="177" y="31"/>
                </a:lnTo>
                <a:lnTo>
                  <a:pt x="177" y="34"/>
                </a:lnTo>
                <a:lnTo>
                  <a:pt x="176" y="37"/>
                </a:lnTo>
                <a:lnTo>
                  <a:pt x="175" y="38"/>
                </a:lnTo>
                <a:lnTo>
                  <a:pt x="173" y="38"/>
                </a:lnTo>
                <a:lnTo>
                  <a:pt x="172" y="38"/>
                </a:lnTo>
                <a:lnTo>
                  <a:pt x="168" y="38"/>
                </a:lnTo>
                <a:lnTo>
                  <a:pt x="165" y="38"/>
                </a:lnTo>
                <a:lnTo>
                  <a:pt x="164" y="38"/>
                </a:lnTo>
                <a:lnTo>
                  <a:pt x="162" y="39"/>
                </a:lnTo>
                <a:lnTo>
                  <a:pt x="161" y="39"/>
                </a:lnTo>
                <a:lnTo>
                  <a:pt x="158" y="42"/>
                </a:lnTo>
                <a:lnTo>
                  <a:pt x="155" y="43"/>
                </a:lnTo>
                <a:lnTo>
                  <a:pt x="154" y="43"/>
                </a:lnTo>
                <a:lnTo>
                  <a:pt x="153" y="46"/>
                </a:lnTo>
                <a:lnTo>
                  <a:pt x="151" y="48"/>
                </a:lnTo>
                <a:lnTo>
                  <a:pt x="151" y="50"/>
                </a:lnTo>
                <a:lnTo>
                  <a:pt x="150" y="52"/>
                </a:lnTo>
                <a:lnTo>
                  <a:pt x="151" y="56"/>
                </a:lnTo>
                <a:lnTo>
                  <a:pt x="151" y="58"/>
                </a:lnTo>
                <a:lnTo>
                  <a:pt x="153" y="65"/>
                </a:lnTo>
                <a:lnTo>
                  <a:pt x="155" y="73"/>
                </a:lnTo>
                <a:lnTo>
                  <a:pt x="157" y="78"/>
                </a:lnTo>
                <a:lnTo>
                  <a:pt x="157" y="79"/>
                </a:lnTo>
                <a:lnTo>
                  <a:pt x="158" y="82"/>
                </a:lnTo>
                <a:lnTo>
                  <a:pt x="158" y="87"/>
                </a:lnTo>
                <a:lnTo>
                  <a:pt x="158" y="95"/>
                </a:lnTo>
                <a:lnTo>
                  <a:pt x="160" y="99"/>
                </a:lnTo>
                <a:lnTo>
                  <a:pt x="160" y="103"/>
                </a:lnTo>
                <a:lnTo>
                  <a:pt x="161" y="106"/>
                </a:lnTo>
                <a:lnTo>
                  <a:pt x="162" y="110"/>
                </a:lnTo>
                <a:lnTo>
                  <a:pt x="161" y="110"/>
                </a:lnTo>
                <a:lnTo>
                  <a:pt x="164" y="116"/>
                </a:lnTo>
                <a:lnTo>
                  <a:pt x="165" y="117"/>
                </a:lnTo>
                <a:lnTo>
                  <a:pt x="165" y="120"/>
                </a:lnTo>
                <a:lnTo>
                  <a:pt x="165" y="127"/>
                </a:lnTo>
                <a:lnTo>
                  <a:pt x="165" y="128"/>
                </a:lnTo>
                <a:lnTo>
                  <a:pt x="165" y="129"/>
                </a:lnTo>
                <a:lnTo>
                  <a:pt x="165" y="139"/>
                </a:lnTo>
                <a:lnTo>
                  <a:pt x="165" y="146"/>
                </a:lnTo>
                <a:lnTo>
                  <a:pt x="165" y="147"/>
                </a:lnTo>
                <a:lnTo>
                  <a:pt x="162" y="148"/>
                </a:lnTo>
                <a:lnTo>
                  <a:pt x="162" y="148"/>
                </a:lnTo>
                <a:lnTo>
                  <a:pt x="161" y="148"/>
                </a:lnTo>
                <a:lnTo>
                  <a:pt x="158" y="153"/>
                </a:lnTo>
                <a:lnTo>
                  <a:pt x="158" y="155"/>
                </a:lnTo>
                <a:lnTo>
                  <a:pt x="158" y="157"/>
                </a:lnTo>
                <a:lnTo>
                  <a:pt x="158" y="158"/>
                </a:lnTo>
                <a:lnTo>
                  <a:pt x="157" y="162"/>
                </a:lnTo>
                <a:lnTo>
                  <a:pt x="157" y="163"/>
                </a:lnTo>
                <a:lnTo>
                  <a:pt x="157" y="165"/>
                </a:lnTo>
                <a:lnTo>
                  <a:pt x="157" y="166"/>
                </a:lnTo>
                <a:lnTo>
                  <a:pt x="157" y="168"/>
                </a:lnTo>
                <a:lnTo>
                  <a:pt x="157" y="170"/>
                </a:lnTo>
                <a:lnTo>
                  <a:pt x="157" y="172"/>
                </a:lnTo>
                <a:lnTo>
                  <a:pt x="157" y="173"/>
                </a:lnTo>
                <a:lnTo>
                  <a:pt x="155" y="176"/>
                </a:lnTo>
                <a:lnTo>
                  <a:pt x="155" y="177"/>
                </a:lnTo>
                <a:lnTo>
                  <a:pt x="154" y="178"/>
                </a:lnTo>
                <a:lnTo>
                  <a:pt x="155" y="178"/>
                </a:lnTo>
                <a:lnTo>
                  <a:pt x="155" y="181"/>
                </a:lnTo>
                <a:lnTo>
                  <a:pt x="157" y="181"/>
                </a:lnTo>
                <a:lnTo>
                  <a:pt x="155" y="184"/>
                </a:lnTo>
                <a:lnTo>
                  <a:pt x="155" y="185"/>
                </a:lnTo>
                <a:lnTo>
                  <a:pt x="153" y="189"/>
                </a:lnTo>
                <a:lnTo>
                  <a:pt x="151" y="191"/>
                </a:lnTo>
                <a:lnTo>
                  <a:pt x="150" y="195"/>
                </a:lnTo>
                <a:lnTo>
                  <a:pt x="149" y="198"/>
                </a:lnTo>
                <a:lnTo>
                  <a:pt x="147" y="199"/>
                </a:lnTo>
                <a:lnTo>
                  <a:pt x="146" y="204"/>
                </a:lnTo>
                <a:lnTo>
                  <a:pt x="146" y="206"/>
                </a:lnTo>
                <a:lnTo>
                  <a:pt x="144" y="208"/>
                </a:lnTo>
                <a:lnTo>
                  <a:pt x="144" y="210"/>
                </a:lnTo>
                <a:lnTo>
                  <a:pt x="143" y="211"/>
                </a:lnTo>
                <a:lnTo>
                  <a:pt x="143" y="213"/>
                </a:lnTo>
                <a:lnTo>
                  <a:pt x="144" y="214"/>
                </a:lnTo>
                <a:lnTo>
                  <a:pt x="143" y="214"/>
                </a:lnTo>
                <a:lnTo>
                  <a:pt x="143" y="219"/>
                </a:lnTo>
                <a:lnTo>
                  <a:pt x="142" y="221"/>
                </a:lnTo>
                <a:lnTo>
                  <a:pt x="140" y="223"/>
                </a:lnTo>
                <a:lnTo>
                  <a:pt x="140" y="225"/>
                </a:lnTo>
                <a:lnTo>
                  <a:pt x="139" y="225"/>
                </a:lnTo>
                <a:lnTo>
                  <a:pt x="138" y="226"/>
                </a:lnTo>
                <a:lnTo>
                  <a:pt x="138" y="233"/>
                </a:lnTo>
                <a:lnTo>
                  <a:pt x="134" y="232"/>
                </a:lnTo>
                <a:lnTo>
                  <a:pt x="134" y="233"/>
                </a:lnTo>
                <a:lnTo>
                  <a:pt x="132" y="233"/>
                </a:lnTo>
                <a:lnTo>
                  <a:pt x="131" y="234"/>
                </a:lnTo>
                <a:lnTo>
                  <a:pt x="129" y="234"/>
                </a:lnTo>
                <a:lnTo>
                  <a:pt x="128" y="236"/>
                </a:lnTo>
                <a:lnTo>
                  <a:pt x="128" y="237"/>
                </a:lnTo>
                <a:lnTo>
                  <a:pt x="128" y="236"/>
                </a:lnTo>
                <a:lnTo>
                  <a:pt x="127" y="236"/>
                </a:lnTo>
                <a:lnTo>
                  <a:pt x="127" y="234"/>
                </a:lnTo>
                <a:lnTo>
                  <a:pt x="125" y="237"/>
                </a:lnTo>
                <a:lnTo>
                  <a:pt x="124" y="234"/>
                </a:lnTo>
                <a:lnTo>
                  <a:pt x="123" y="234"/>
                </a:lnTo>
                <a:lnTo>
                  <a:pt x="121" y="236"/>
                </a:lnTo>
                <a:lnTo>
                  <a:pt x="121" y="237"/>
                </a:lnTo>
                <a:lnTo>
                  <a:pt x="120" y="238"/>
                </a:lnTo>
                <a:lnTo>
                  <a:pt x="120" y="240"/>
                </a:lnTo>
                <a:lnTo>
                  <a:pt x="119" y="240"/>
                </a:lnTo>
                <a:lnTo>
                  <a:pt x="117" y="238"/>
                </a:lnTo>
                <a:lnTo>
                  <a:pt x="116" y="236"/>
                </a:lnTo>
                <a:lnTo>
                  <a:pt x="114" y="236"/>
                </a:lnTo>
                <a:lnTo>
                  <a:pt x="110" y="236"/>
                </a:lnTo>
                <a:lnTo>
                  <a:pt x="110" y="229"/>
                </a:lnTo>
                <a:lnTo>
                  <a:pt x="112" y="223"/>
                </a:lnTo>
                <a:lnTo>
                  <a:pt x="112" y="222"/>
                </a:lnTo>
                <a:lnTo>
                  <a:pt x="112" y="221"/>
                </a:lnTo>
                <a:lnTo>
                  <a:pt x="112" y="218"/>
                </a:lnTo>
                <a:lnTo>
                  <a:pt x="112" y="214"/>
                </a:lnTo>
                <a:lnTo>
                  <a:pt x="112" y="213"/>
                </a:lnTo>
                <a:lnTo>
                  <a:pt x="112" y="211"/>
                </a:lnTo>
                <a:lnTo>
                  <a:pt x="112" y="210"/>
                </a:lnTo>
                <a:lnTo>
                  <a:pt x="113" y="211"/>
                </a:lnTo>
                <a:lnTo>
                  <a:pt x="114" y="211"/>
                </a:lnTo>
                <a:lnTo>
                  <a:pt x="116" y="210"/>
                </a:lnTo>
                <a:lnTo>
                  <a:pt x="114" y="208"/>
                </a:lnTo>
                <a:lnTo>
                  <a:pt x="114" y="207"/>
                </a:lnTo>
                <a:lnTo>
                  <a:pt x="112" y="202"/>
                </a:lnTo>
                <a:lnTo>
                  <a:pt x="109" y="195"/>
                </a:lnTo>
                <a:lnTo>
                  <a:pt x="108" y="193"/>
                </a:lnTo>
                <a:lnTo>
                  <a:pt x="108" y="192"/>
                </a:lnTo>
                <a:lnTo>
                  <a:pt x="106" y="187"/>
                </a:lnTo>
                <a:lnTo>
                  <a:pt x="104" y="180"/>
                </a:lnTo>
                <a:lnTo>
                  <a:pt x="104" y="177"/>
                </a:lnTo>
                <a:lnTo>
                  <a:pt x="104" y="176"/>
                </a:lnTo>
                <a:lnTo>
                  <a:pt x="97" y="174"/>
                </a:lnTo>
                <a:lnTo>
                  <a:pt x="93" y="176"/>
                </a:lnTo>
                <a:lnTo>
                  <a:pt x="90" y="177"/>
                </a:lnTo>
                <a:lnTo>
                  <a:pt x="84" y="178"/>
                </a:lnTo>
                <a:lnTo>
                  <a:pt x="83" y="178"/>
                </a:lnTo>
                <a:lnTo>
                  <a:pt x="83" y="181"/>
                </a:lnTo>
                <a:lnTo>
                  <a:pt x="80" y="181"/>
                </a:lnTo>
                <a:lnTo>
                  <a:pt x="79" y="180"/>
                </a:lnTo>
                <a:lnTo>
                  <a:pt x="79" y="173"/>
                </a:lnTo>
                <a:lnTo>
                  <a:pt x="75" y="170"/>
                </a:lnTo>
                <a:lnTo>
                  <a:pt x="76" y="161"/>
                </a:lnTo>
                <a:lnTo>
                  <a:pt x="76" y="158"/>
                </a:lnTo>
                <a:lnTo>
                  <a:pt x="78" y="154"/>
                </a:lnTo>
                <a:lnTo>
                  <a:pt x="78" y="153"/>
                </a:lnTo>
                <a:lnTo>
                  <a:pt x="72" y="153"/>
                </a:lnTo>
                <a:lnTo>
                  <a:pt x="74" y="161"/>
                </a:lnTo>
                <a:lnTo>
                  <a:pt x="71" y="162"/>
                </a:lnTo>
                <a:lnTo>
                  <a:pt x="67" y="163"/>
                </a:lnTo>
                <a:lnTo>
                  <a:pt x="67" y="165"/>
                </a:lnTo>
                <a:lnTo>
                  <a:pt x="61" y="172"/>
                </a:lnTo>
                <a:lnTo>
                  <a:pt x="59" y="170"/>
                </a:lnTo>
                <a:lnTo>
                  <a:pt x="56" y="166"/>
                </a:lnTo>
                <a:lnTo>
                  <a:pt x="54" y="165"/>
                </a:lnTo>
                <a:lnTo>
                  <a:pt x="53" y="158"/>
                </a:lnTo>
                <a:lnTo>
                  <a:pt x="50" y="155"/>
                </a:lnTo>
                <a:lnTo>
                  <a:pt x="48" y="155"/>
                </a:lnTo>
                <a:lnTo>
                  <a:pt x="44" y="163"/>
                </a:lnTo>
                <a:lnTo>
                  <a:pt x="41" y="166"/>
                </a:lnTo>
                <a:lnTo>
                  <a:pt x="38" y="165"/>
                </a:lnTo>
                <a:lnTo>
                  <a:pt x="39" y="159"/>
                </a:lnTo>
                <a:lnTo>
                  <a:pt x="38" y="154"/>
                </a:lnTo>
                <a:lnTo>
                  <a:pt x="38" y="150"/>
                </a:lnTo>
                <a:lnTo>
                  <a:pt x="37" y="150"/>
                </a:lnTo>
                <a:lnTo>
                  <a:pt x="35" y="151"/>
                </a:lnTo>
                <a:lnTo>
                  <a:pt x="34" y="153"/>
                </a:lnTo>
                <a:lnTo>
                  <a:pt x="33" y="157"/>
                </a:lnTo>
                <a:lnTo>
                  <a:pt x="29" y="158"/>
                </a:lnTo>
                <a:lnTo>
                  <a:pt x="27" y="155"/>
                </a:lnTo>
                <a:lnTo>
                  <a:pt x="24" y="154"/>
                </a:lnTo>
                <a:lnTo>
                  <a:pt x="24" y="150"/>
                </a:lnTo>
                <a:lnTo>
                  <a:pt x="24" y="148"/>
                </a:lnTo>
                <a:lnTo>
                  <a:pt x="22" y="143"/>
                </a:lnTo>
                <a:lnTo>
                  <a:pt x="16" y="140"/>
                </a:lnTo>
                <a:lnTo>
                  <a:pt x="16" y="132"/>
                </a:lnTo>
                <a:lnTo>
                  <a:pt x="18" y="129"/>
                </a:lnTo>
                <a:lnTo>
                  <a:pt x="19" y="124"/>
                </a:lnTo>
                <a:lnTo>
                  <a:pt x="20" y="121"/>
                </a:lnTo>
                <a:lnTo>
                  <a:pt x="26" y="116"/>
                </a:lnTo>
                <a:lnTo>
                  <a:pt x="22" y="116"/>
                </a:lnTo>
                <a:lnTo>
                  <a:pt x="20" y="116"/>
                </a:lnTo>
                <a:lnTo>
                  <a:pt x="19" y="114"/>
                </a:lnTo>
                <a:lnTo>
                  <a:pt x="18" y="112"/>
                </a:lnTo>
                <a:lnTo>
                  <a:pt x="18" y="113"/>
                </a:lnTo>
                <a:lnTo>
                  <a:pt x="12" y="118"/>
                </a:lnTo>
                <a:lnTo>
                  <a:pt x="11" y="120"/>
                </a:lnTo>
                <a:lnTo>
                  <a:pt x="9" y="117"/>
                </a:lnTo>
                <a:lnTo>
                  <a:pt x="8" y="110"/>
                </a:lnTo>
                <a:lnTo>
                  <a:pt x="8" y="98"/>
                </a:lnTo>
                <a:lnTo>
                  <a:pt x="8" y="95"/>
                </a:lnTo>
                <a:lnTo>
                  <a:pt x="9" y="90"/>
                </a:lnTo>
                <a:lnTo>
                  <a:pt x="11" y="88"/>
                </a:lnTo>
                <a:lnTo>
                  <a:pt x="12" y="86"/>
                </a:lnTo>
                <a:lnTo>
                  <a:pt x="12" y="84"/>
                </a:lnTo>
                <a:lnTo>
                  <a:pt x="15" y="78"/>
                </a:lnTo>
                <a:lnTo>
                  <a:pt x="16" y="75"/>
                </a:lnTo>
                <a:lnTo>
                  <a:pt x="16" y="73"/>
                </a:lnTo>
                <a:lnTo>
                  <a:pt x="16" y="71"/>
                </a:lnTo>
                <a:lnTo>
                  <a:pt x="18" y="71"/>
                </a:lnTo>
                <a:lnTo>
                  <a:pt x="19" y="76"/>
                </a:lnTo>
                <a:lnTo>
                  <a:pt x="22" y="73"/>
                </a:lnTo>
                <a:lnTo>
                  <a:pt x="27" y="71"/>
                </a:lnTo>
                <a:lnTo>
                  <a:pt x="27" y="63"/>
                </a:lnTo>
                <a:lnTo>
                  <a:pt x="29" y="61"/>
                </a:lnTo>
                <a:lnTo>
                  <a:pt x="29" y="57"/>
                </a:lnTo>
                <a:lnTo>
                  <a:pt x="29" y="53"/>
                </a:lnTo>
                <a:lnTo>
                  <a:pt x="35" y="52"/>
                </a:lnTo>
                <a:lnTo>
                  <a:pt x="37" y="52"/>
                </a:lnTo>
                <a:lnTo>
                  <a:pt x="38" y="49"/>
                </a:lnTo>
                <a:lnTo>
                  <a:pt x="37" y="49"/>
                </a:lnTo>
                <a:lnTo>
                  <a:pt x="39" y="45"/>
                </a:lnTo>
                <a:lnTo>
                  <a:pt x="41" y="45"/>
                </a:lnTo>
                <a:lnTo>
                  <a:pt x="41" y="43"/>
                </a:lnTo>
                <a:lnTo>
                  <a:pt x="41" y="42"/>
                </a:lnTo>
                <a:lnTo>
                  <a:pt x="44" y="41"/>
                </a:lnTo>
                <a:lnTo>
                  <a:pt x="44" y="39"/>
                </a:lnTo>
                <a:lnTo>
                  <a:pt x="44" y="38"/>
                </a:lnTo>
                <a:lnTo>
                  <a:pt x="49" y="37"/>
                </a:lnTo>
                <a:lnTo>
                  <a:pt x="50" y="35"/>
                </a:lnTo>
                <a:lnTo>
                  <a:pt x="50" y="34"/>
                </a:lnTo>
                <a:lnTo>
                  <a:pt x="52" y="30"/>
                </a:lnTo>
                <a:lnTo>
                  <a:pt x="53" y="34"/>
                </a:lnTo>
                <a:lnTo>
                  <a:pt x="54" y="31"/>
                </a:lnTo>
                <a:lnTo>
                  <a:pt x="56" y="27"/>
                </a:lnTo>
                <a:lnTo>
                  <a:pt x="54" y="26"/>
                </a:lnTo>
                <a:lnTo>
                  <a:pt x="53" y="22"/>
                </a:lnTo>
                <a:lnTo>
                  <a:pt x="59" y="18"/>
                </a:lnTo>
                <a:lnTo>
                  <a:pt x="65" y="20"/>
                </a:lnTo>
                <a:lnTo>
                  <a:pt x="69" y="18"/>
                </a:lnTo>
                <a:lnTo>
                  <a:pt x="75" y="18"/>
                </a:lnTo>
                <a:lnTo>
                  <a:pt x="75" y="20"/>
                </a:lnTo>
                <a:lnTo>
                  <a:pt x="79" y="18"/>
                </a:lnTo>
                <a:lnTo>
                  <a:pt x="80" y="23"/>
                </a:lnTo>
                <a:lnTo>
                  <a:pt x="87" y="23"/>
                </a:lnTo>
                <a:lnTo>
                  <a:pt x="90" y="23"/>
                </a:lnTo>
                <a:lnTo>
                  <a:pt x="93" y="4"/>
                </a:lnTo>
                <a:lnTo>
                  <a:pt x="94" y="3"/>
                </a:lnTo>
                <a:lnTo>
                  <a:pt x="95" y="1"/>
                </a:lnTo>
                <a:lnTo>
                  <a:pt x="98" y="3"/>
                </a:lnTo>
                <a:lnTo>
                  <a:pt x="101" y="4"/>
                </a:lnTo>
                <a:lnTo>
                  <a:pt x="108" y="7"/>
                </a:lnTo>
                <a:lnTo>
                  <a:pt x="109" y="20"/>
                </a:lnTo>
                <a:lnTo>
                  <a:pt x="112" y="23"/>
                </a:lnTo>
                <a:lnTo>
                  <a:pt x="114" y="24"/>
                </a:lnTo>
                <a:lnTo>
                  <a:pt x="123" y="33"/>
                </a:lnTo>
                <a:lnTo>
                  <a:pt x="127" y="42"/>
                </a:lnTo>
                <a:lnTo>
                  <a:pt x="123" y="42"/>
                </a:lnTo>
                <a:lnTo>
                  <a:pt x="123" y="49"/>
                </a:lnTo>
                <a:lnTo>
                  <a:pt x="124" y="50"/>
                </a:lnTo>
                <a:lnTo>
                  <a:pt x="128" y="48"/>
                </a:lnTo>
                <a:lnTo>
                  <a:pt x="132" y="43"/>
                </a:lnTo>
                <a:lnTo>
                  <a:pt x="131" y="38"/>
                </a:lnTo>
                <a:lnTo>
                  <a:pt x="132" y="38"/>
                </a:lnTo>
                <a:lnTo>
                  <a:pt x="136" y="37"/>
                </a:lnTo>
                <a:lnTo>
                  <a:pt x="139" y="35"/>
                </a:lnTo>
                <a:lnTo>
                  <a:pt x="143" y="28"/>
                </a:lnTo>
                <a:lnTo>
                  <a:pt x="147" y="30"/>
                </a:lnTo>
                <a:lnTo>
                  <a:pt x="150" y="22"/>
                </a:lnTo>
                <a:lnTo>
                  <a:pt x="154" y="18"/>
                </a:lnTo>
                <a:lnTo>
                  <a:pt x="151" y="12"/>
                </a:lnTo>
                <a:lnTo>
                  <a:pt x="161" y="8"/>
                </a:lnTo>
                <a:lnTo>
                  <a:pt x="168" y="1"/>
                </a:lnTo>
                <a:lnTo>
                  <a:pt x="185" y="0"/>
                </a:lnTo>
                <a:lnTo>
                  <a:pt x="184" y="1"/>
                </a:lnTo>
                <a:lnTo>
                  <a:pt x="185" y="5"/>
                </a:lnTo>
                <a:lnTo>
                  <a:pt x="185" y="8"/>
                </a:lnTo>
                <a:lnTo>
                  <a:pt x="185" y="9"/>
                </a:lnTo>
                <a:lnTo>
                  <a:pt x="184" y="11"/>
                </a:lnTo>
                <a:lnTo>
                  <a:pt x="184" y="12"/>
                </a:lnTo>
                <a:lnTo>
                  <a:pt x="185" y="15"/>
                </a:lnTo>
                <a:lnTo>
                  <a:pt x="185" y="18"/>
                </a:lnTo>
                <a:lnTo>
                  <a:pt x="185" y="20"/>
                </a:lnTo>
                <a:lnTo>
                  <a:pt x="185" y="23"/>
                </a:lnTo>
                <a:lnTo>
                  <a:pt x="185" y="24"/>
                </a:lnTo>
                <a:lnTo>
                  <a:pt x="187" y="24"/>
                </a:lnTo>
                <a:lnTo>
                  <a:pt x="185" y="26"/>
                </a:lnTo>
                <a:lnTo>
                  <a:pt x="184" y="26"/>
                </a:lnTo>
                <a:lnTo>
                  <a:pt x="180" y="26"/>
                </a:lnTo>
                <a:lnTo>
                  <a:pt x="179" y="2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" name="Freeform 26">
            <a:extLst>
              <a:ext uri="{FF2B5EF4-FFF2-40B4-BE49-F238E27FC236}">
                <a16:creationId xmlns:a16="http://schemas.microsoft.com/office/drawing/2014/main" id="{E018DF12-4631-36EC-5F87-B5AA9202C311}"/>
              </a:ext>
            </a:extLst>
          </p:cNvPr>
          <p:cNvSpPr>
            <a:spLocks noEditPoints="1"/>
          </p:cNvSpPr>
          <p:nvPr/>
        </p:nvSpPr>
        <p:spPr bwMode="auto">
          <a:xfrm>
            <a:off x="5067301" y="5208588"/>
            <a:ext cx="334963" cy="471488"/>
          </a:xfrm>
          <a:custGeom>
            <a:avLst/>
            <a:gdLst>
              <a:gd name="T0" fmla="*/ 33 w 211"/>
              <a:gd name="T1" fmla="*/ 184 h 297"/>
              <a:gd name="T2" fmla="*/ 20 w 211"/>
              <a:gd name="T3" fmla="*/ 192 h 297"/>
              <a:gd name="T4" fmla="*/ 20 w 211"/>
              <a:gd name="T5" fmla="*/ 213 h 297"/>
              <a:gd name="T6" fmla="*/ 4 w 211"/>
              <a:gd name="T7" fmla="*/ 209 h 297"/>
              <a:gd name="T8" fmla="*/ 1 w 211"/>
              <a:gd name="T9" fmla="*/ 196 h 297"/>
              <a:gd name="T10" fmla="*/ 0 w 211"/>
              <a:gd name="T11" fmla="*/ 191 h 297"/>
              <a:gd name="T12" fmla="*/ 4 w 211"/>
              <a:gd name="T13" fmla="*/ 183 h 297"/>
              <a:gd name="T14" fmla="*/ 5 w 211"/>
              <a:gd name="T15" fmla="*/ 165 h 297"/>
              <a:gd name="T16" fmla="*/ 22 w 211"/>
              <a:gd name="T17" fmla="*/ 146 h 297"/>
              <a:gd name="T18" fmla="*/ 42 w 211"/>
              <a:gd name="T19" fmla="*/ 172 h 297"/>
              <a:gd name="T20" fmla="*/ 42 w 211"/>
              <a:gd name="T21" fmla="*/ 183 h 297"/>
              <a:gd name="T22" fmla="*/ 164 w 211"/>
              <a:gd name="T23" fmla="*/ 84 h 297"/>
              <a:gd name="T24" fmla="*/ 172 w 211"/>
              <a:gd name="T25" fmla="*/ 106 h 297"/>
              <a:gd name="T26" fmla="*/ 170 w 211"/>
              <a:gd name="T27" fmla="*/ 117 h 297"/>
              <a:gd name="T28" fmla="*/ 187 w 211"/>
              <a:gd name="T29" fmla="*/ 138 h 297"/>
              <a:gd name="T30" fmla="*/ 201 w 211"/>
              <a:gd name="T31" fmla="*/ 159 h 297"/>
              <a:gd name="T32" fmla="*/ 196 w 211"/>
              <a:gd name="T33" fmla="*/ 185 h 297"/>
              <a:gd name="T34" fmla="*/ 201 w 211"/>
              <a:gd name="T35" fmla="*/ 207 h 297"/>
              <a:gd name="T36" fmla="*/ 205 w 211"/>
              <a:gd name="T37" fmla="*/ 210 h 297"/>
              <a:gd name="T38" fmla="*/ 207 w 211"/>
              <a:gd name="T39" fmla="*/ 215 h 297"/>
              <a:gd name="T40" fmla="*/ 211 w 211"/>
              <a:gd name="T41" fmla="*/ 221 h 297"/>
              <a:gd name="T42" fmla="*/ 180 w 211"/>
              <a:gd name="T43" fmla="*/ 239 h 297"/>
              <a:gd name="T44" fmla="*/ 165 w 211"/>
              <a:gd name="T45" fmla="*/ 256 h 297"/>
              <a:gd name="T46" fmla="*/ 158 w 211"/>
              <a:gd name="T47" fmla="*/ 264 h 297"/>
              <a:gd name="T48" fmla="*/ 149 w 211"/>
              <a:gd name="T49" fmla="*/ 263 h 297"/>
              <a:gd name="T50" fmla="*/ 138 w 211"/>
              <a:gd name="T51" fmla="*/ 244 h 297"/>
              <a:gd name="T52" fmla="*/ 124 w 211"/>
              <a:gd name="T53" fmla="*/ 224 h 297"/>
              <a:gd name="T54" fmla="*/ 116 w 211"/>
              <a:gd name="T55" fmla="*/ 244 h 297"/>
              <a:gd name="T56" fmla="*/ 101 w 211"/>
              <a:gd name="T57" fmla="*/ 241 h 297"/>
              <a:gd name="T58" fmla="*/ 85 w 211"/>
              <a:gd name="T59" fmla="*/ 239 h 297"/>
              <a:gd name="T60" fmla="*/ 80 w 211"/>
              <a:gd name="T61" fmla="*/ 252 h 297"/>
              <a:gd name="T62" fmla="*/ 76 w 211"/>
              <a:gd name="T63" fmla="*/ 256 h 297"/>
              <a:gd name="T64" fmla="*/ 70 w 211"/>
              <a:gd name="T65" fmla="*/ 262 h 297"/>
              <a:gd name="T66" fmla="*/ 65 w 211"/>
              <a:gd name="T67" fmla="*/ 266 h 297"/>
              <a:gd name="T68" fmla="*/ 61 w 211"/>
              <a:gd name="T69" fmla="*/ 273 h 297"/>
              <a:gd name="T70" fmla="*/ 53 w 211"/>
              <a:gd name="T71" fmla="*/ 284 h 297"/>
              <a:gd name="T72" fmla="*/ 44 w 211"/>
              <a:gd name="T73" fmla="*/ 292 h 297"/>
              <a:gd name="T74" fmla="*/ 35 w 211"/>
              <a:gd name="T75" fmla="*/ 275 h 297"/>
              <a:gd name="T76" fmla="*/ 38 w 211"/>
              <a:gd name="T77" fmla="*/ 252 h 297"/>
              <a:gd name="T78" fmla="*/ 31 w 211"/>
              <a:gd name="T79" fmla="*/ 229 h 297"/>
              <a:gd name="T80" fmla="*/ 33 w 211"/>
              <a:gd name="T81" fmla="*/ 215 h 297"/>
              <a:gd name="T82" fmla="*/ 41 w 211"/>
              <a:gd name="T83" fmla="*/ 196 h 297"/>
              <a:gd name="T84" fmla="*/ 48 w 211"/>
              <a:gd name="T85" fmla="*/ 200 h 297"/>
              <a:gd name="T86" fmla="*/ 46 w 211"/>
              <a:gd name="T87" fmla="*/ 217 h 297"/>
              <a:gd name="T88" fmla="*/ 50 w 211"/>
              <a:gd name="T89" fmla="*/ 232 h 297"/>
              <a:gd name="T90" fmla="*/ 50 w 211"/>
              <a:gd name="T91" fmla="*/ 221 h 297"/>
              <a:gd name="T92" fmla="*/ 56 w 211"/>
              <a:gd name="T93" fmla="*/ 203 h 297"/>
              <a:gd name="T94" fmla="*/ 65 w 211"/>
              <a:gd name="T95" fmla="*/ 206 h 297"/>
              <a:gd name="T96" fmla="*/ 79 w 211"/>
              <a:gd name="T97" fmla="*/ 203 h 297"/>
              <a:gd name="T98" fmla="*/ 80 w 211"/>
              <a:gd name="T99" fmla="*/ 174 h 297"/>
              <a:gd name="T100" fmla="*/ 80 w 211"/>
              <a:gd name="T101" fmla="*/ 165 h 297"/>
              <a:gd name="T102" fmla="*/ 68 w 211"/>
              <a:gd name="T103" fmla="*/ 147 h 297"/>
              <a:gd name="T104" fmla="*/ 61 w 211"/>
              <a:gd name="T105" fmla="*/ 128 h 297"/>
              <a:gd name="T106" fmla="*/ 55 w 211"/>
              <a:gd name="T107" fmla="*/ 116 h 297"/>
              <a:gd name="T108" fmla="*/ 59 w 211"/>
              <a:gd name="T109" fmla="*/ 116 h 297"/>
              <a:gd name="T110" fmla="*/ 64 w 211"/>
              <a:gd name="T111" fmla="*/ 112 h 297"/>
              <a:gd name="T112" fmla="*/ 74 w 211"/>
              <a:gd name="T113" fmla="*/ 84 h 297"/>
              <a:gd name="T114" fmla="*/ 85 w 211"/>
              <a:gd name="T115" fmla="*/ 53 h 297"/>
              <a:gd name="T116" fmla="*/ 59 w 211"/>
              <a:gd name="T117" fmla="*/ 27 h 297"/>
              <a:gd name="T118" fmla="*/ 89 w 211"/>
              <a:gd name="T119" fmla="*/ 34 h 297"/>
              <a:gd name="T120" fmla="*/ 112 w 211"/>
              <a:gd name="T121" fmla="*/ 22 h 297"/>
              <a:gd name="T122" fmla="*/ 120 w 211"/>
              <a:gd name="T123" fmla="*/ 0 h 297"/>
              <a:gd name="T124" fmla="*/ 131 w 211"/>
              <a:gd name="T125" fmla="*/ 30 h 2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11" h="297">
                <a:moveTo>
                  <a:pt x="42" y="183"/>
                </a:moveTo>
                <a:lnTo>
                  <a:pt x="40" y="188"/>
                </a:lnTo>
                <a:lnTo>
                  <a:pt x="34" y="185"/>
                </a:lnTo>
                <a:lnTo>
                  <a:pt x="33" y="184"/>
                </a:lnTo>
                <a:lnTo>
                  <a:pt x="27" y="187"/>
                </a:lnTo>
                <a:lnTo>
                  <a:pt x="25" y="188"/>
                </a:lnTo>
                <a:lnTo>
                  <a:pt x="23" y="188"/>
                </a:lnTo>
                <a:lnTo>
                  <a:pt x="20" y="192"/>
                </a:lnTo>
                <a:lnTo>
                  <a:pt x="19" y="199"/>
                </a:lnTo>
                <a:lnTo>
                  <a:pt x="18" y="206"/>
                </a:lnTo>
                <a:lnTo>
                  <a:pt x="19" y="213"/>
                </a:lnTo>
                <a:lnTo>
                  <a:pt x="20" y="213"/>
                </a:lnTo>
                <a:lnTo>
                  <a:pt x="11" y="214"/>
                </a:lnTo>
                <a:lnTo>
                  <a:pt x="11" y="214"/>
                </a:lnTo>
                <a:lnTo>
                  <a:pt x="10" y="211"/>
                </a:lnTo>
                <a:lnTo>
                  <a:pt x="4" y="209"/>
                </a:lnTo>
                <a:lnTo>
                  <a:pt x="0" y="207"/>
                </a:lnTo>
                <a:lnTo>
                  <a:pt x="3" y="202"/>
                </a:lnTo>
                <a:lnTo>
                  <a:pt x="3" y="199"/>
                </a:lnTo>
                <a:lnTo>
                  <a:pt x="1" y="196"/>
                </a:lnTo>
                <a:lnTo>
                  <a:pt x="1" y="195"/>
                </a:lnTo>
                <a:lnTo>
                  <a:pt x="0" y="194"/>
                </a:lnTo>
                <a:lnTo>
                  <a:pt x="0" y="192"/>
                </a:lnTo>
                <a:lnTo>
                  <a:pt x="0" y="191"/>
                </a:lnTo>
                <a:lnTo>
                  <a:pt x="0" y="188"/>
                </a:lnTo>
                <a:lnTo>
                  <a:pt x="3" y="185"/>
                </a:lnTo>
                <a:lnTo>
                  <a:pt x="3" y="184"/>
                </a:lnTo>
                <a:lnTo>
                  <a:pt x="4" y="183"/>
                </a:lnTo>
                <a:lnTo>
                  <a:pt x="5" y="181"/>
                </a:lnTo>
                <a:lnTo>
                  <a:pt x="5" y="179"/>
                </a:lnTo>
                <a:lnTo>
                  <a:pt x="4" y="165"/>
                </a:lnTo>
                <a:lnTo>
                  <a:pt x="5" y="165"/>
                </a:lnTo>
                <a:lnTo>
                  <a:pt x="10" y="159"/>
                </a:lnTo>
                <a:lnTo>
                  <a:pt x="14" y="155"/>
                </a:lnTo>
                <a:lnTo>
                  <a:pt x="16" y="146"/>
                </a:lnTo>
                <a:lnTo>
                  <a:pt x="22" y="146"/>
                </a:lnTo>
                <a:lnTo>
                  <a:pt x="23" y="150"/>
                </a:lnTo>
                <a:lnTo>
                  <a:pt x="35" y="161"/>
                </a:lnTo>
                <a:lnTo>
                  <a:pt x="37" y="164"/>
                </a:lnTo>
                <a:lnTo>
                  <a:pt x="42" y="172"/>
                </a:lnTo>
                <a:lnTo>
                  <a:pt x="41" y="176"/>
                </a:lnTo>
                <a:lnTo>
                  <a:pt x="41" y="177"/>
                </a:lnTo>
                <a:lnTo>
                  <a:pt x="42" y="179"/>
                </a:lnTo>
                <a:lnTo>
                  <a:pt x="42" y="183"/>
                </a:lnTo>
                <a:close/>
                <a:moveTo>
                  <a:pt x="135" y="34"/>
                </a:moveTo>
                <a:lnTo>
                  <a:pt x="142" y="41"/>
                </a:lnTo>
                <a:lnTo>
                  <a:pt x="151" y="69"/>
                </a:lnTo>
                <a:lnTo>
                  <a:pt x="164" y="84"/>
                </a:lnTo>
                <a:lnTo>
                  <a:pt x="175" y="93"/>
                </a:lnTo>
                <a:lnTo>
                  <a:pt x="175" y="97"/>
                </a:lnTo>
                <a:lnTo>
                  <a:pt x="173" y="98"/>
                </a:lnTo>
                <a:lnTo>
                  <a:pt x="172" y="106"/>
                </a:lnTo>
                <a:lnTo>
                  <a:pt x="170" y="110"/>
                </a:lnTo>
                <a:lnTo>
                  <a:pt x="170" y="112"/>
                </a:lnTo>
                <a:lnTo>
                  <a:pt x="169" y="117"/>
                </a:lnTo>
                <a:lnTo>
                  <a:pt x="170" y="117"/>
                </a:lnTo>
                <a:lnTo>
                  <a:pt x="172" y="119"/>
                </a:lnTo>
                <a:lnTo>
                  <a:pt x="172" y="121"/>
                </a:lnTo>
                <a:lnTo>
                  <a:pt x="186" y="136"/>
                </a:lnTo>
                <a:lnTo>
                  <a:pt x="187" y="138"/>
                </a:lnTo>
                <a:lnTo>
                  <a:pt x="192" y="140"/>
                </a:lnTo>
                <a:lnTo>
                  <a:pt x="196" y="153"/>
                </a:lnTo>
                <a:lnTo>
                  <a:pt x="201" y="151"/>
                </a:lnTo>
                <a:lnTo>
                  <a:pt x="201" y="159"/>
                </a:lnTo>
                <a:lnTo>
                  <a:pt x="203" y="161"/>
                </a:lnTo>
                <a:lnTo>
                  <a:pt x="196" y="173"/>
                </a:lnTo>
                <a:lnTo>
                  <a:pt x="199" y="184"/>
                </a:lnTo>
                <a:lnTo>
                  <a:pt x="196" y="185"/>
                </a:lnTo>
                <a:lnTo>
                  <a:pt x="198" y="194"/>
                </a:lnTo>
                <a:lnTo>
                  <a:pt x="198" y="195"/>
                </a:lnTo>
                <a:lnTo>
                  <a:pt x="199" y="200"/>
                </a:lnTo>
                <a:lnTo>
                  <a:pt x="201" y="207"/>
                </a:lnTo>
                <a:lnTo>
                  <a:pt x="202" y="209"/>
                </a:lnTo>
                <a:lnTo>
                  <a:pt x="202" y="210"/>
                </a:lnTo>
                <a:lnTo>
                  <a:pt x="203" y="210"/>
                </a:lnTo>
                <a:lnTo>
                  <a:pt x="205" y="210"/>
                </a:lnTo>
                <a:lnTo>
                  <a:pt x="206" y="210"/>
                </a:lnTo>
                <a:lnTo>
                  <a:pt x="207" y="211"/>
                </a:lnTo>
                <a:lnTo>
                  <a:pt x="207" y="214"/>
                </a:lnTo>
                <a:lnTo>
                  <a:pt x="207" y="215"/>
                </a:lnTo>
                <a:lnTo>
                  <a:pt x="209" y="217"/>
                </a:lnTo>
                <a:lnTo>
                  <a:pt x="209" y="218"/>
                </a:lnTo>
                <a:lnTo>
                  <a:pt x="210" y="221"/>
                </a:lnTo>
                <a:lnTo>
                  <a:pt x="211" y="221"/>
                </a:lnTo>
                <a:lnTo>
                  <a:pt x="194" y="222"/>
                </a:lnTo>
                <a:lnTo>
                  <a:pt x="187" y="229"/>
                </a:lnTo>
                <a:lnTo>
                  <a:pt x="177" y="233"/>
                </a:lnTo>
                <a:lnTo>
                  <a:pt x="180" y="239"/>
                </a:lnTo>
                <a:lnTo>
                  <a:pt x="176" y="243"/>
                </a:lnTo>
                <a:lnTo>
                  <a:pt x="173" y="251"/>
                </a:lnTo>
                <a:lnTo>
                  <a:pt x="169" y="249"/>
                </a:lnTo>
                <a:lnTo>
                  <a:pt x="165" y="256"/>
                </a:lnTo>
                <a:lnTo>
                  <a:pt x="162" y="258"/>
                </a:lnTo>
                <a:lnTo>
                  <a:pt x="158" y="259"/>
                </a:lnTo>
                <a:lnTo>
                  <a:pt x="157" y="259"/>
                </a:lnTo>
                <a:lnTo>
                  <a:pt x="158" y="264"/>
                </a:lnTo>
                <a:lnTo>
                  <a:pt x="154" y="269"/>
                </a:lnTo>
                <a:lnTo>
                  <a:pt x="150" y="271"/>
                </a:lnTo>
                <a:lnTo>
                  <a:pt x="149" y="270"/>
                </a:lnTo>
                <a:lnTo>
                  <a:pt x="149" y="263"/>
                </a:lnTo>
                <a:lnTo>
                  <a:pt x="153" y="263"/>
                </a:lnTo>
                <a:lnTo>
                  <a:pt x="149" y="254"/>
                </a:lnTo>
                <a:lnTo>
                  <a:pt x="140" y="245"/>
                </a:lnTo>
                <a:lnTo>
                  <a:pt x="138" y="244"/>
                </a:lnTo>
                <a:lnTo>
                  <a:pt x="135" y="241"/>
                </a:lnTo>
                <a:lnTo>
                  <a:pt x="134" y="228"/>
                </a:lnTo>
                <a:lnTo>
                  <a:pt x="127" y="225"/>
                </a:lnTo>
                <a:lnTo>
                  <a:pt x="124" y="224"/>
                </a:lnTo>
                <a:lnTo>
                  <a:pt x="121" y="222"/>
                </a:lnTo>
                <a:lnTo>
                  <a:pt x="120" y="224"/>
                </a:lnTo>
                <a:lnTo>
                  <a:pt x="119" y="225"/>
                </a:lnTo>
                <a:lnTo>
                  <a:pt x="116" y="244"/>
                </a:lnTo>
                <a:lnTo>
                  <a:pt x="113" y="244"/>
                </a:lnTo>
                <a:lnTo>
                  <a:pt x="106" y="244"/>
                </a:lnTo>
                <a:lnTo>
                  <a:pt x="105" y="239"/>
                </a:lnTo>
                <a:lnTo>
                  <a:pt x="101" y="241"/>
                </a:lnTo>
                <a:lnTo>
                  <a:pt x="101" y="239"/>
                </a:lnTo>
                <a:lnTo>
                  <a:pt x="95" y="239"/>
                </a:lnTo>
                <a:lnTo>
                  <a:pt x="91" y="241"/>
                </a:lnTo>
                <a:lnTo>
                  <a:pt x="85" y="239"/>
                </a:lnTo>
                <a:lnTo>
                  <a:pt x="79" y="243"/>
                </a:lnTo>
                <a:lnTo>
                  <a:pt x="80" y="247"/>
                </a:lnTo>
                <a:lnTo>
                  <a:pt x="82" y="248"/>
                </a:lnTo>
                <a:lnTo>
                  <a:pt x="80" y="252"/>
                </a:lnTo>
                <a:lnTo>
                  <a:pt x="79" y="255"/>
                </a:lnTo>
                <a:lnTo>
                  <a:pt x="78" y="251"/>
                </a:lnTo>
                <a:lnTo>
                  <a:pt x="76" y="255"/>
                </a:lnTo>
                <a:lnTo>
                  <a:pt x="76" y="256"/>
                </a:lnTo>
                <a:lnTo>
                  <a:pt x="75" y="258"/>
                </a:lnTo>
                <a:lnTo>
                  <a:pt x="70" y="259"/>
                </a:lnTo>
                <a:lnTo>
                  <a:pt x="70" y="260"/>
                </a:lnTo>
                <a:lnTo>
                  <a:pt x="70" y="262"/>
                </a:lnTo>
                <a:lnTo>
                  <a:pt x="67" y="263"/>
                </a:lnTo>
                <a:lnTo>
                  <a:pt x="67" y="264"/>
                </a:lnTo>
                <a:lnTo>
                  <a:pt x="67" y="266"/>
                </a:lnTo>
                <a:lnTo>
                  <a:pt x="65" y="266"/>
                </a:lnTo>
                <a:lnTo>
                  <a:pt x="63" y="270"/>
                </a:lnTo>
                <a:lnTo>
                  <a:pt x="64" y="270"/>
                </a:lnTo>
                <a:lnTo>
                  <a:pt x="63" y="273"/>
                </a:lnTo>
                <a:lnTo>
                  <a:pt x="61" y="273"/>
                </a:lnTo>
                <a:lnTo>
                  <a:pt x="55" y="274"/>
                </a:lnTo>
                <a:lnTo>
                  <a:pt x="55" y="278"/>
                </a:lnTo>
                <a:lnTo>
                  <a:pt x="55" y="282"/>
                </a:lnTo>
                <a:lnTo>
                  <a:pt x="53" y="284"/>
                </a:lnTo>
                <a:lnTo>
                  <a:pt x="53" y="292"/>
                </a:lnTo>
                <a:lnTo>
                  <a:pt x="48" y="294"/>
                </a:lnTo>
                <a:lnTo>
                  <a:pt x="45" y="297"/>
                </a:lnTo>
                <a:lnTo>
                  <a:pt x="44" y="292"/>
                </a:lnTo>
                <a:lnTo>
                  <a:pt x="42" y="292"/>
                </a:lnTo>
                <a:lnTo>
                  <a:pt x="41" y="286"/>
                </a:lnTo>
                <a:lnTo>
                  <a:pt x="40" y="284"/>
                </a:lnTo>
                <a:lnTo>
                  <a:pt x="35" y="275"/>
                </a:lnTo>
                <a:lnTo>
                  <a:pt x="37" y="270"/>
                </a:lnTo>
                <a:lnTo>
                  <a:pt x="40" y="264"/>
                </a:lnTo>
                <a:lnTo>
                  <a:pt x="38" y="258"/>
                </a:lnTo>
                <a:lnTo>
                  <a:pt x="38" y="252"/>
                </a:lnTo>
                <a:lnTo>
                  <a:pt x="37" y="248"/>
                </a:lnTo>
                <a:lnTo>
                  <a:pt x="37" y="243"/>
                </a:lnTo>
                <a:lnTo>
                  <a:pt x="33" y="236"/>
                </a:lnTo>
                <a:lnTo>
                  <a:pt x="31" y="229"/>
                </a:lnTo>
                <a:lnTo>
                  <a:pt x="31" y="228"/>
                </a:lnTo>
                <a:lnTo>
                  <a:pt x="31" y="225"/>
                </a:lnTo>
                <a:lnTo>
                  <a:pt x="31" y="222"/>
                </a:lnTo>
                <a:lnTo>
                  <a:pt x="33" y="215"/>
                </a:lnTo>
                <a:lnTo>
                  <a:pt x="37" y="206"/>
                </a:lnTo>
                <a:lnTo>
                  <a:pt x="37" y="206"/>
                </a:lnTo>
                <a:lnTo>
                  <a:pt x="40" y="200"/>
                </a:lnTo>
                <a:lnTo>
                  <a:pt x="41" y="196"/>
                </a:lnTo>
                <a:lnTo>
                  <a:pt x="44" y="191"/>
                </a:lnTo>
                <a:lnTo>
                  <a:pt x="45" y="191"/>
                </a:lnTo>
                <a:lnTo>
                  <a:pt x="46" y="194"/>
                </a:lnTo>
                <a:lnTo>
                  <a:pt x="48" y="200"/>
                </a:lnTo>
                <a:lnTo>
                  <a:pt x="46" y="206"/>
                </a:lnTo>
                <a:lnTo>
                  <a:pt x="46" y="206"/>
                </a:lnTo>
                <a:lnTo>
                  <a:pt x="46" y="215"/>
                </a:lnTo>
                <a:lnTo>
                  <a:pt x="46" y="217"/>
                </a:lnTo>
                <a:lnTo>
                  <a:pt x="46" y="224"/>
                </a:lnTo>
                <a:lnTo>
                  <a:pt x="46" y="230"/>
                </a:lnTo>
                <a:lnTo>
                  <a:pt x="49" y="232"/>
                </a:lnTo>
                <a:lnTo>
                  <a:pt x="50" y="232"/>
                </a:lnTo>
                <a:lnTo>
                  <a:pt x="50" y="230"/>
                </a:lnTo>
                <a:lnTo>
                  <a:pt x="52" y="230"/>
                </a:lnTo>
                <a:lnTo>
                  <a:pt x="52" y="225"/>
                </a:lnTo>
                <a:lnTo>
                  <a:pt x="50" y="221"/>
                </a:lnTo>
                <a:lnTo>
                  <a:pt x="50" y="219"/>
                </a:lnTo>
                <a:lnTo>
                  <a:pt x="52" y="215"/>
                </a:lnTo>
                <a:lnTo>
                  <a:pt x="52" y="209"/>
                </a:lnTo>
                <a:lnTo>
                  <a:pt x="56" y="203"/>
                </a:lnTo>
                <a:lnTo>
                  <a:pt x="56" y="202"/>
                </a:lnTo>
                <a:lnTo>
                  <a:pt x="59" y="203"/>
                </a:lnTo>
                <a:lnTo>
                  <a:pt x="61" y="204"/>
                </a:lnTo>
                <a:lnTo>
                  <a:pt x="65" y="206"/>
                </a:lnTo>
                <a:lnTo>
                  <a:pt x="68" y="206"/>
                </a:lnTo>
                <a:lnTo>
                  <a:pt x="74" y="206"/>
                </a:lnTo>
                <a:lnTo>
                  <a:pt x="79" y="204"/>
                </a:lnTo>
                <a:lnTo>
                  <a:pt x="79" y="203"/>
                </a:lnTo>
                <a:lnTo>
                  <a:pt x="76" y="189"/>
                </a:lnTo>
                <a:lnTo>
                  <a:pt x="79" y="180"/>
                </a:lnTo>
                <a:lnTo>
                  <a:pt x="80" y="177"/>
                </a:lnTo>
                <a:lnTo>
                  <a:pt x="80" y="174"/>
                </a:lnTo>
                <a:lnTo>
                  <a:pt x="82" y="173"/>
                </a:lnTo>
                <a:lnTo>
                  <a:pt x="83" y="173"/>
                </a:lnTo>
                <a:lnTo>
                  <a:pt x="82" y="166"/>
                </a:lnTo>
                <a:lnTo>
                  <a:pt x="80" y="165"/>
                </a:lnTo>
                <a:lnTo>
                  <a:pt x="78" y="164"/>
                </a:lnTo>
                <a:lnTo>
                  <a:pt x="71" y="158"/>
                </a:lnTo>
                <a:lnTo>
                  <a:pt x="68" y="151"/>
                </a:lnTo>
                <a:lnTo>
                  <a:pt x="68" y="147"/>
                </a:lnTo>
                <a:lnTo>
                  <a:pt x="67" y="140"/>
                </a:lnTo>
                <a:lnTo>
                  <a:pt x="63" y="136"/>
                </a:lnTo>
                <a:lnTo>
                  <a:pt x="61" y="132"/>
                </a:lnTo>
                <a:lnTo>
                  <a:pt x="61" y="128"/>
                </a:lnTo>
                <a:lnTo>
                  <a:pt x="53" y="124"/>
                </a:lnTo>
                <a:lnTo>
                  <a:pt x="50" y="121"/>
                </a:lnTo>
                <a:lnTo>
                  <a:pt x="52" y="117"/>
                </a:lnTo>
                <a:lnTo>
                  <a:pt x="55" y="116"/>
                </a:lnTo>
                <a:lnTo>
                  <a:pt x="56" y="116"/>
                </a:lnTo>
                <a:lnTo>
                  <a:pt x="57" y="114"/>
                </a:lnTo>
                <a:lnTo>
                  <a:pt x="57" y="116"/>
                </a:lnTo>
                <a:lnTo>
                  <a:pt x="59" y="116"/>
                </a:lnTo>
                <a:lnTo>
                  <a:pt x="63" y="117"/>
                </a:lnTo>
                <a:lnTo>
                  <a:pt x="63" y="116"/>
                </a:lnTo>
                <a:lnTo>
                  <a:pt x="63" y="114"/>
                </a:lnTo>
                <a:lnTo>
                  <a:pt x="64" y="112"/>
                </a:lnTo>
                <a:lnTo>
                  <a:pt x="65" y="108"/>
                </a:lnTo>
                <a:lnTo>
                  <a:pt x="64" y="108"/>
                </a:lnTo>
                <a:lnTo>
                  <a:pt x="67" y="97"/>
                </a:lnTo>
                <a:lnTo>
                  <a:pt x="74" y="84"/>
                </a:lnTo>
                <a:lnTo>
                  <a:pt x="78" y="75"/>
                </a:lnTo>
                <a:lnTo>
                  <a:pt x="87" y="67"/>
                </a:lnTo>
                <a:lnTo>
                  <a:pt x="83" y="59"/>
                </a:lnTo>
                <a:lnTo>
                  <a:pt x="85" y="53"/>
                </a:lnTo>
                <a:lnTo>
                  <a:pt x="75" y="44"/>
                </a:lnTo>
                <a:lnTo>
                  <a:pt x="55" y="41"/>
                </a:lnTo>
                <a:lnTo>
                  <a:pt x="60" y="37"/>
                </a:lnTo>
                <a:lnTo>
                  <a:pt x="59" y="27"/>
                </a:lnTo>
                <a:lnTo>
                  <a:pt x="61" y="20"/>
                </a:lnTo>
                <a:lnTo>
                  <a:pt x="63" y="18"/>
                </a:lnTo>
                <a:lnTo>
                  <a:pt x="68" y="27"/>
                </a:lnTo>
                <a:lnTo>
                  <a:pt x="89" y="34"/>
                </a:lnTo>
                <a:lnTo>
                  <a:pt x="90" y="33"/>
                </a:lnTo>
                <a:lnTo>
                  <a:pt x="93" y="30"/>
                </a:lnTo>
                <a:lnTo>
                  <a:pt x="109" y="23"/>
                </a:lnTo>
                <a:lnTo>
                  <a:pt x="112" y="22"/>
                </a:lnTo>
                <a:lnTo>
                  <a:pt x="113" y="8"/>
                </a:lnTo>
                <a:lnTo>
                  <a:pt x="117" y="5"/>
                </a:lnTo>
                <a:lnTo>
                  <a:pt x="119" y="4"/>
                </a:lnTo>
                <a:lnTo>
                  <a:pt x="120" y="0"/>
                </a:lnTo>
                <a:lnTo>
                  <a:pt x="128" y="11"/>
                </a:lnTo>
                <a:lnTo>
                  <a:pt x="127" y="27"/>
                </a:lnTo>
                <a:lnTo>
                  <a:pt x="130" y="29"/>
                </a:lnTo>
                <a:lnTo>
                  <a:pt x="131" y="30"/>
                </a:lnTo>
                <a:lnTo>
                  <a:pt x="135" y="3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" name="Freeform 27">
            <a:extLst>
              <a:ext uri="{FF2B5EF4-FFF2-40B4-BE49-F238E27FC236}">
                <a16:creationId xmlns:a16="http://schemas.microsoft.com/office/drawing/2014/main" id="{E0F702A8-8BB6-8292-ECF6-86B3156CAE0C}"/>
              </a:ext>
            </a:extLst>
          </p:cNvPr>
          <p:cNvSpPr>
            <a:spLocks/>
          </p:cNvSpPr>
          <p:nvPr/>
        </p:nvSpPr>
        <p:spPr bwMode="auto">
          <a:xfrm>
            <a:off x="4989513" y="4321176"/>
            <a:ext cx="635000" cy="1216025"/>
          </a:xfrm>
          <a:custGeom>
            <a:avLst/>
            <a:gdLst>
              <a:gd name="T0" fmla="*/ 335 w 400"/>
              <a:gd name="T1" fmla="*/ 135 h 766"/>
              <a:gd name="T2" fmla="*/ 330 w 400"/>
              <a:gd name="T3" fmla="*/ 161 h 766"/>
              <a:gd name="T4" fmla="*/ 325 w 400"/>
              <a:gd name="T5" fmla="*/ 192 h 766"/>
              <a:gd name="T6" fmla="*/ 320 w 400"/>
              <a:gd name="T7" fmla="*/ 221 h 766"/>
              <a:gd name="T8" fmla="*/ 316 w 400"/>
              <a:gd name="T9" fmla="*/ 243 h 766"/>
              <a:gd name="T10" fmla="*/ 316 w 400"/>
              <a:gd name="T11" fmla="*/ 277 h 766"/>
              <a:gd name="T12" fmla="*/ 335 w 400"/>
              <a:gd name="T13" fmla="*/ 300 h 766"/>
              <a:gd name="T14" fmla="*/ 352 w 400"/>
              <a:gd name="T15" fmla="*/ 312 h 766"/>
              <a:gd name="T16" fmla="*/ 371 w 400"/>
              <a:gd name="T17" fmla="*/ 324 h 766"/>
              <a:gd name="T18" fmla="*/ 387 w 400"/>
              <a:gd name="T19" fmla="*/ 350 h 766"/>
              <a:gd name="T20" fmla="*/ 397 w 400"/>
              <a:gd name="T21" fmla="*/ 383 h 766"/>
              <a:gd name="T22" fmla="*/ 387 w 400"/>
              <a:gd name="T23" fmla="*/ 412 h 766"/>
              <a:gd name="T24" fmla="*/ 375 w 400"/>
              <a:gd name="T25" fmla="*/ 436 h 766"/>
              <a:gd name="T26" fmla="*/ 370 w 400"/>
              <a:gd name="T27" fmla="*/ 450 h 766"/>
              <a:gd name="T28" fmla="*/ 342 w 400"/>
              <a:gd name="T29" fmla="*/ 450 h 766"/>
              <a:gd name="T30" fmla="*/ 316 w 400"/>
              <a:gd name="T31" fmla="*/ 457 h 766"/>
              <a:gd name="T32" fmla="*/ 322 w 400"/>
              <a:gd name="T33" fmla="*/ 483 h 766"/>
              <a:gd name="T34" fmla="*/ 326 w 400"/>
              <a:gd name="T35" fmla="*/ 503 h 766"/>
              <a:gd name="T36" fmla="*/ 333 w 400"/>
              <a:gd name="T37" fmla="*/ 533 h 766"/>
              <a:gd name="T38" fmla="*/ 348 w 400"/>
              <a:gd name="T39" fmla="*/ 558 h 766"/>
              <a:gd name="T40" fmla="*/ 355 w 400"/>
              <a:gd name="T41" fmla="*/ 582 h 766"/>
              <a:gd name="T42" fmla="*/ 357 w 400"/>
              <a:gd name="T43" fmla="*/ 611 h 766"/>
              <a:gd name="T44" fmla="*/ 348 w 400"/>
              <a:gd name="T45" fmla="*/ 637 h 766"/>
              <a:gd name="T46" fmla="*/ 342 w 400"/>
              <a:gd name="T47" fmla="*/ 656 h 766"/>
              <a:gd name="T48" fmla="*/ 344 w 400"/>
              <a:gd name="T49" fmla="*/ 688 h 766"/>
              <a:gd name="T50" fmla="*/ 337 w 400"/>
              <a:gd name="T51" fmla="*/ 709 h 766"/>
              <a:gd name="T52" fmla="*/ 322 w 400"/>
              <a:gd name="T53" fmla="*/ 731 h 766"/>
              <a:gd name="T54" fmla="*/ 303 w 400"/>
              <a:gd name="T55" fmla="*/ 746 h 766"/>
              <a:gd name="T56" fmla="*/ 289 w 400"/>
              <a:gd name="T57" fmla="*/ 754 h 766"/>
              <a:gd name="T58" fmla="*/ 270 w 400"/>
              <a:gd name="T59" fmla="*/ 753 h 766"/>
              <a:gd name="T60" fmla="*/ 259 w 400"/>
              <a:gd name="T61" fmla="*/ 759 h 766"/>
              <a:gd name="T62" fmla="*/ 254 w 400"/>
              <a:gd name="T63" fmla="*/ 765 h 766"/>
              <a:gd name="T64" fmla="*/ 248 w 400"/>
              <a:gd name="T65" fmla="*/ 743 h 766"/>
              <a:gd name="T66" fmla="*/ 241 w 400"/>
              <a:gd name="T67" fmla="*/ 699 h 766"/>
              <a:gd name="T68" fmla="*/ 218 w 400"/>
              <a:gd name="T69" fmla="*/ 676 h 766"/>
              <a:gd name="T70" fmla="*/ 224 w 400"/>
              <a:gd name="T71" fmla="*/ 652 h 766"/>
              <a:gd name="T72" fmla="*/ 179 w 400"/>
              <a:gd name="T73" fmla="*/ 588 h 766"/>
              <a:gd name="T74" fmla="*/ 120 w 400"/>
              <a:gd name="T75" fmla="*/ 511 h 766"/>
              <a:gd name="T76" fmla="*/ 86 w 400"/>
              <a:gd name="T77" fmla="*/ 433 h 766"/>
              <a:gd name="T78" fmla="*/ 125 w 400"/>
              <a:gd name="T79" fmla="*/ 391 h 766"/>
              <a:gd name="T80" fmla="*/ 125 w 400"/>
              <a:gd name="T81" fmla="*/ 333 h 766"/>
              <a:gd name="T82" fmla="*/ 123 w 400"/>
              <a:gd name="T83" fmla="*/ 263 h 766"/>
              <a:gd name="T84" fmla="*/ 65 w 400"/>
              <a:gd name="T85" fmla="*/ 253 h 766"/>
              <a:gd name="T86" fmla="*/ 61 w 400"/>
              <a:gd name="T87" fmla="*/ 210 h 766"/>
              <a:gd name="T88" fmla="*/ 48 w 400"/>
              <a:gd name="T89" fmla="*/ 207 h 766"/>
              <a:gd name="T90" fmla="*/ 28 w 400"/>
              <a:gd name="T91" fmla="*/ 177 h 766"/>
              <a:gd name="T92" fmla="*/ 39 w 400"/>
              <a:gd name="T93" fmla="*/ 165 h 766"/>
              <a:gd name="T94" fmla="*/ 1 w 400"/>
              <a:gd name="T95" fmla="*/ 129 h 766"/>
              <a:gd name="T96" fmla="*/ 19 w 400"/>
              <a:gd name="T97" fmla="*/ 109 h 766"/>
              <a:gd name="T98" fmla="*/ 48 w 400"/>
              <a:gd name="T99" fmla="*/ 86 h 766"/>
              <a:gd name="T100" fmla="*/ 76 w 400"/>
              <a:gd name="T101" fmla="*/ 7 h 766"/>
              <a:gd name="T102" fmla="*/ 134 w 400"/>
              <a:gd name="T103" fmla="*/ 11 h 766"/>
              <a:gd name="T104" fmla="*/ 198 w 400"/>
              <a:gd name="T105" fmla="*/ 15 h 766"/>
              <a:gd name="T106" fmla="*/ 213 w 400"/>
              <a:gd name="T107" fmla="*/ 49 h 766"/>
              <a:gd name="T108" fmla="*/ 239 w 400"/>
              <a:gd name="T109" fmla="*/ 76 h 766"/>
              <a:gd name="T110" fmla="*/ 266 w 400"/>
              <a:gd name="T111" fmla="*/ 102 h 766"/>
              <a:gd name="T112" fmla="*/ 299 w 400"/>
              <a:gd name="T113" fmla="*/ 102 h 7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400" h="766">
                <a:moveTo>
                  <a:pt x="331" y="109"/>
                </a:moveTo>
                <a:lnTo>
                  <a:pt x="333" y="112"/>
                </a:lnTo>
                <a:lnTo>
                  <a:pt x="334" y="118"/>
                </a:lnTo>
                <a:lnTo>
                  <a:pt x="335" y="123"/>
                </a:lnTo>
                <a:lnTo>
                  <a:pt x="337" y="127"/>
                </a:lnTo>
                <a:lnTo>
                  <a:pt x="335" y="135"/>
                </a:lnTo>
                <a:lnTo>
                  <a:pt x="334" y="139"/>
                </a:lnTo>
                <a:lnTo>
                  <a:pt x="334" y="144"/>
                </a:lnTo>
                <a:lnTo>
                  <a:pt x="333" y="151"/>
                </a:lnTo>
                <a:lnTo>
                  <a:pt x="333" y="153"/>
                </a:lnTo>
                <a:lnTo>
                  <a:pt x="331" y="159"/>
                </a:lnTo>
                <a:lnTo>
                  <a:pt x="330" y="161"/>
                </a:lnTo>
                <a:lnTo>
                  <a:pt x="330" y="163"/>
                </a:lnTo>
                <a:lnTo>
                  <a:pt x="327" y="174"/>
                </a:lnTo>
                <a:lnTo>
                  <a:pt x="327" y="177"/>
                </a:lnTo>
                <a:lnTo>
                  <a:pt x="327" y="180"/>
                </a:lnTo>
                <a:lnTo>
                  <a:pt x="326" y="185"/>
                </a:lnTo>
                <a:lnTo>
                  <a:pt x="325" y="192"/>
                </a:lnTo>
                <a:lnTo>
                  <a:pt x="323" y="196"/>
                </a:lnTo>
                <a:lnTo>
                  <a:pt x="323" y="199"/>
                </a:lnTo>
                <a:lnTo>
                  <a:pt x="323" y="203"/>
                </a:lnTo>
                <a:lnTo>
                  <a:pt x="322" y="210"/>
                </a:lnTo>
                <a:lnTo>
                  <a:pt x="322" y="214"/>
                </a:lnTo>
                <a:lnTo>
                  <a:pt x="320" y="221"/>
                </a:lnTo>
                <a:lnTo>
                  <a:pt x="320" y="225"/>
                </a:lnTo>
                <a:lnTo>
                  <a:pt x="319" y="229"/>
                </a:lnTo>
                <a:lnTo>
                  <a:pt x="319" y="232"/>
                </a:lnTo>
                <a:lnTo>
                  <a:pt x="318" y="236"/>
                </a:lnTo>
                <a:lnTo>
                  <a:pt x="316" y="240"/>
                </a:lnTo>
                <a:lnTo>
                  <a:pt x="316" y="243"/>
                </a:lnTo>
                <a:lnTo>
                  <a:pt x="315" y="249"/>
                </a:lnTo>
                <a:lnTo>
                  <a:pt x="314" y="259"/>
                </a:lnTo>
                <a:lnTo>
                  <a:pt x="312" y="262"/>
                </a:lnTo>
                <a:lnTo>
                  <a:pt x="312" y="264"/>
                </a:lnTo>
                <a:lnTo>
                  <a:pt x="311" y="270"/>
                </a:lnTo>
                <a:lnTo>
                  <a:pt x="316" y="277"/>
                </a:lnTo>
                <a:lnTo>
                  <a:pt x="322" y="283"/>
                </a:lnTo>
                <a:lnTo>
                  <a:pt x="323" y="288"/>
                </a:lnTo>
                <a:lnTo>
                  <a:pt x="327" y="293"/>
                </a:lnTo>
                <a:lnTo>
                  <a:pt x="331" y="297"/>
                </a:lnTo>
                <a:lnTo>
                  <a:pt x="334" y="300"/>
                </a:lnTo>
                <a:lnTo>
                  <a:pt x="335" y="300"/>
                </a:lnTo>
                <a:lnTo>
                  <a:pt x="338" y="304"/>
                </a:lnTo>
                <a:lnTo>
                  <a:pt x="341" y="307"/>
                </a:lnTo>
                <a:lnTo>
                  <a:pt x="341" y="308"/>
                </a:lnTo>
                <a:lnTo>
                  <a:pt x="345" y="313"/>
                </a:lnTo>
                <a:lnTo>
                  <a:pt x="348" y="312"/>
                </a:lnTo>
                <a:lnTo>
                  <a:pt x="352" y="312"/>
                </a:lnTo>
                <a:lnTo>
                  <a:pt x="355" y="312"/>
                </a:lnTo>
                <a:lnTo>
                  <a:pt x="357" y="312"/>
                </a:lnTo>
                <a:lnTo>
                  <a:pt x="363" y="312"/>
                </a:lnTo>
                <a:lnTo>
                  <a:pt x="367" y="319"/>
                </a:lnTo>
                <a:lnTo>
                  <a:pt x="370" y="323"/>
                </a:lnTo>
                <a:lnTo>
                  <a:pt x="371" y="324"/>
                </a:lnTo>
                <a:lnTo>
                  <a:pt x="374" y="330"/>
                </a:lnTo>
                <a:lnTo>
                  <a:pt x="378" y="335"/>
                </a:lnTo>
                <a:lnTo>
                  <a:pt x="382" y="342"/>
                </a:lnTo>
                <a:lnTo>
                  <a:pt x="383" y="342"/>
                </a:lnTo>
                <a:lnTo>
                  <a:pt x="385" y="346"/>
                </a:lnTo>
                <a:lnTo>
                  <a:pt x="387" y="350"/>
                </a:lnTo>
                <a:lnTo>
                  <a:pt x="391" y="357"/>
                </a:lnTo>
                <a:lnTo>
                  <a:pt x="396" y="365"/>
                </a:lnTo>
                <a:lnTo>
                  <a:pt x="400" y="371"/>
                </a:lnTo>
                <a:lnTo>
                  <a:pt x="398" y="378"/>
                </a:lnTo>
                <a:lnTo>
                  <a:pt x="397" y="380"/>
                </a:lnTo>
                <a:lnTo>
                  <a:pt x="397" y="383"/>
                </a:lnTo>
                <a:lnTo>
                  <a:pt x="396" y="388"/>
                </a:lnTo>
                <a:lnTo>
                  <a:pt x="394" y="394"/>
                </a:lnTo>
                <a:lnTo>
                  <a:pt x="394" y="397"/>
                </a:lnTo>
                <a:lnTo>
                  <a:pt x="393" y="401"/>
                </a:lnTo>
                <a:lnTo>
                  <a:pt x="390" y="406"/>
                </a:lnTo>
                <a:lnTo>
                  <a:pt x="387" y="412"/>
                </a:lnTo>
                <a:lnTo>
                  <a:pt x="386" y="416"/>
                </a:lnTo>
                <a:lnTo>
                  <a:pt x="383" y="418"/>
                </a:lnTo>
                <a:lnTo>
                  <a:pt x="382" y="421"/>
                </a:lnTo>
                <a:lnTo>
                  <a:pt x="378" y="427"/>
                </a:lnTo>
                <a:lnTo>
                  <a:pt x="376" y="432"/>
                </a:lnTo>
                <a:lnTo>
                  <a:pt x="375" y="436"/>
                </a:lnTo>
                <a:lnTo>
                  <a:pt x="374" y="443"/>
                </a:lnTo>
                <a:lnTo>
                  <a:pt x="374" y="447"/>
                </a:lnTo>
                <a:lnTo>
                  <a:pt x="372" y="448"/>
                </a:lnTo>
                <a:lnTo>
                  <a:pt x="371" y="448"/>
                </a:lnTo>
                <a:lnTo>
                  <a:pt x="371" y="450"/>
                </a:lnTo>
                <a:lnTo>
                  <a:pt x="370" y="450"/>
                </a:lnTo>
                <a:lnTo>
                  <a:pt x="364" y="451"/>
                </a:lnTo>
                <a:lnTo>
                  <a:pt x="363" y="451"/>
                </a:lnTo>
                <a:lnTo>
                  <a:pt x="361" y="451"/>
                </a:lnTo>
                <a:lnTo>
                  <a:pt x="355" y="450"/>
                </a:lnTo>
                <a:lnTo>
                  <a:pt x="348" y="450"/>
                </a:lnTo>
                <a:lnTo>
                  <a:pt x="342" y="450"/>
                </a:lnTo>
                <a:lnTo>
                  <a:pt x="335" y="451"/>
                </a:lnTo>
                <a:lnTo>
                  <a:pt x="334" y="451"/>
                </a:lnTo>
                <a:lnTo>
                  <a:pt x="329" y="454"/>
                </a:lnTo>
                <a:lnTo>
                  <a:pt x="322" y="455"/>
                </a:lnTo>
                <a:lnTo>
                  <a:pt x="318" y="457"/>
                </a:lnTo>
                <a:lnTo>
                  <a:pt x="316" y="457"/>
                </a:lnTo>
                <a:lnTo>
                  <a:pt x="314" y="458"/>
                </a:lnTo>
                <a:lnTo>
                  <a:pt x="315" y="462"/>
                </a:lnTo>
                <a:lnTo>
                  <a:pt x="318" y="468"/>
                </a:lnTo>
                <a:lnTo>
                  <a:pt x="319" y="472"/>
                </a:lnTo>
                <a:lnTo>
                  <a:pt x="322" y="477"/>
                </a:lnTo>
                <a:lnTo>
                  <a:pt x="322" y="483"/>
                </a:lnTo>
                <a:lnTo>
                  <a:pt x="323" y="487"/>
                </a:lnTo>
                <a:lnTo>
                  <a:pt x="325" y="489"/>
                </a:lnTo>
                <a:lnTo>
                  <a:pt x="326" y="492"/>
                </a:lnTo>
                <a:lnTo>
                  <a:pt x="326" y="495"/>
                </a:lnTo>
                <a:lnTo>
                  <a:pt x="326" y="502"/>
                </a:lnTo>
                <a:lnTo>
                  <a:pt x="326" y="503"/>
                </a:lnTo>
                <a:lnTo>
                  <a:pt x="326" y="504"/>
                </a:lnTo>
                <a:lnTo>
                  <a:pt x="327" y="510"/>
                </a:lnTo>
                <a:lnTo>
                  <a:pt x="329" y="518"/>
                </a:lnTo>
                <a:lnTo>
                  <a:pt x="330" y="523"/>
                </a:lnTo>
                <a:lnTo>
                  <a:pt x="331" y="528"/>
                </a:lnTo>
                <a:lnTo>
                  <a:pt x="333" y="533"/>
                </a:lnTo>
                <a:lnTo>
                  <a:pt x="333" y="534"/>
                </a:lnTo>
                <a:lnTo>
                  <a:pt x="334" y="536"/>
                </a:lnTo>
                <a:lnTo>
                  <a:pt x="337" y="540"/>
                </a:lnTo>
                <a:lnTo>
                  <a:pt x="341" y="547"/>
                </a:lnTo>
                <a:lnTo>
                  <a:pt x="344" y="551"/>
                </a:lnTo>
                <a:lnTo>
                  <a:pt x="348" y="558"/>
                </a:lnTo>
                <a:lnTo>
                  <a:pt x="348" y="563"/>
                </a:lnTo>
                <a:lnTo>
                  <a:pt x="348" y="568"/>
                </a:lnTo>
                <a:lnTo>
                  <a:pt x="349" y="573"/>
                </a:lnTo>
                <a:lnTo>
                  <a:pt x="352" y="575"/>
                </a:lnTo>
                <a:lnTo>
                  <a:pt x="355" y="579"/>
                </a:lnTo>
                <a:lnTo>
                  <a:pt x="355" y="582"/>
                </a:lnTo>
                <a:lnTo>
                  <a:pt x="356" y="589"/>
                </a:lnTo>
                <a:lnTo>
                  <a:pt x="357" y="593"/>
                </a:lnTo>
                <a:lnTo>
                  <a:pt x="357" y="598"/>
                </a:lnTo>
                <a:lnTo>
                  <a:pt x="357" y="601"/>
                </a:lnTo>
                <a:lnTo>
                  <a:pt x="357" y="604"/>
                </a:lnTo>
                <a:lnTo>
                  <a:pt x="357" y="611"/>
                </a:lnTo>
                <a:lnTo>
                  <a:pt x="356" y="615"/>
                </a:lnTo>
                <a:lnTo>
                  <a:pt x="356" y="622"/>
                </a:lnTo>
                <a:lnTo>
                  <a:pt x="355" y="627"/>
                </a:lnTo>
                <a:lnTo>
                  <a:pt x="352" y="631"/>
                </a:lnTo>
                <a:lnTo>
                  <a:pt x="349" y="635"/>
                </a:lnTo>
                <a:lnTo>
                  <a:pt x="348" y="637"/>
                </a:lnTo>
                <a:lnTo>
                  <a:pt x="345" y="639"/>
                </a:lnTo>
                <a:lnTo>
                  <a:pt x="342" y="642"/>
                </a:lnTo>
                <a:lnTo>
                  <a:pt x="342" y="646"/>
                </a:lnTo>
                <a:lnTo>
                  <a:pt x="342" y="649"/>
                </a:lnTo>
                <a:lnTo>
                  <a:pt x="342" y="654"/>
                </a:lnTo>
                <a:lnTo>
                  <a:pt x="342" y="656"/>
                </a:lnTo>
                <a:lnTo>
                  <a:pt x="344" y="661"/>
                </a:lnTo>
                <a:lnTo>
                  <a:pt x="344" y="665"/>
                </a:lnTo>
                <a:lnTo>
                  <a:pt x="345" y="668"/>
                </a:lnTo>
                <a:lnTo>
                  <a:pt x="346" y="676"/>
                </a:lnTo>
                <a:lnTo>
                  <a:pt x="345" y="684"/>
                </a:lnTo>
                <a:lnTo>
                  <a:pt x="344" y="688"/>
                </a:lnTo>
                <a:lnTo>
                  <a:pt x="342" y="693"/>
                </a:lnTo>
                <a:lnTo>
                  <a:pt x="341" y="699"/>
                </a:lnTo>
                <a:lnTo>
                  <a:pt x="341" y="701"/>
                </a:lnTo>
                <a:lnTo>
                  <a:pt x="340" y="701"/>
                </a:lnTo>
                <a:lnTo>
                  <a:pt x="340" y="702"/>
                </a:lnTo>
                <a:lnTo>
                  <a:pt x="337" y="709"/>
                </a:lnTo>
                <a:lnTo>
                  <a:pt x="334" y="714"/>
                </a:lnTo>
                <a:lnTo>
                  <a:pt x="333" y="717"/>
                </a:lnTo>
                <a:lnTo>
                  <a:pt x="329" y="721"/>
                </a:lnTo>
                <a:lnTo>
                  <a:pt x="325" y="724"/>
                </a:lnTo>
                <a:lnTo>
                  <a:pt x="322" y="728"/>
                </a:lnTo>
                <a:lnTo>
                  <a:pt x="322" y="731"/>
                </a:lnTo>
                <a:lnTo>
                  <a:pt x="320" y="732"/>
                </a:lnTo>
                <a:lnTo>
                  <a:pt x="318" y="736"/>
                </a:lnTo>
                <a:lnTo>
                  <a:pt x="315" y="738"/>
                </a:lnTo>
                <a:lnTo>
                  <a:pt x="310" y="742"/>
                </a:lnTo>
                <a:lnTo>
                  <a:pt x="304" y="744"/>
                </a:lnTo>
                <a:lnTo>
                  <a:pt x="303" y="746"/>
                </a:lnTo>
                <a:lnTo>
                  <a:pt x="299" y="750"/>
                </a:lnTo>
                <a:lnTo>
                  <a:pt x="296" y="753"/>
                </a:lnTo>
                <a:lnTo>
                  <a:pt x="295" y="755"/>
                </a:lnTo>
                <a:lnTo>
                  <a:pt x="293" y="755"/>
                </a:lnTo>
                <a:lnTo>
                  <a:pt x="292" y="757"/>
                </a:lnTo>
                <a:lnTo>
                  <a:pt x="289" y="754"/>
                </a:lnTo>
                <a:lnTo>
                  <a:pt x="285" y="755"/>
                </a:lnTo>
                <a:lnTo>
                  <a:pt x="278" y="757"/>
                </a:lnTo>
                <a:lnTo>
                  <a:pt x="277" y="755"/>
                </a:lnTo>
                <a:lnTo>
                  <a:pt x="275" y="755"/>
                </a:lnTo>
                <a:lnTo>
                  <a:pt x="274" y="754"/>
                </a:lnTo>
                <a:lnTo>
                  <a:pt x="270" y="753"/>
                </a:lnTo>
                <a:lnTo>
                  <a:pt x="269" y="751"/>
                </a:lnTo>
                <a:lnTo>
                  <a:pt x="263" y="754"/>
                </a:lnTo>
                <a:lnTo>
                  <a:pt x="262" y="755"/>
                </a:lnTo>
                <a:lnTo>
                  <a:pt x="260" y="757"/>
                </a:lnTo>
                <a:lnTo>
                  <a:pt x="260" y="758"/>
                </a:lnTo>
                <a:lnTo>
                  <a:pt x="259" y="759"/>
                </a:lnTo>
                <a:lnTo>
                  <a:pt x="258" y="759"/>
                </a:lnTo>
                <a:lnTo>
                  <a:pt x="256" y="759"/>
                </a:lnTo>
                <a:lnTo>
                  <a:pt x="256" y="761"/>
                </a:lnTo>
                <a:lnTo>
                  <a:pt x="256" y="762"/>
                </a:lnTo>
                <a:lnTo>
                  <a:pt x="256" y="763"/>
                </a:lnTo>
                <a:lnTo>
                  <a:pt x="254" y="765"/>
                </a:lnTo>
                <a:lnTo>
                  <a:pt x="250" y="766"/>
                </a:lnTo>
                <a:lnTo>
                  <a:pt x="248" y="759"/>
                </a:lnTo>
                <a:lnTo>
                  <a:pt x="247" y="754"/>
                </a:lnTo>
                <a:lnTo>
                  <a:pt x="247" y="753"/>
                </a:lnTo>
                <a:lnTo>
                  <a:pt x="245" y="744"/>
                </a:lnTo>
                <a:lnTo>
                  <a:pt x="248" y="743"/>
                </a:lnTo>
                <a:lnTo>
                  <a:pt x="245" y="732"/>
                </a:lnTo>
                <a:lnTo>
                  <a:pt x="252" y="720"/>
                </a:lnTo>
                <a:lnTo>
                  <a:pt x="250" y="718"/>
                </a:lnTo>
                <a:lnTo>
                  <a:pt x="250" y="710"/>
                </a:lnTo>
                <a:lnTo>
                  <a:pt x="245" y="712"/>
                </a:lnTo>
                <a:lnTo>
                  <a:pt x="241" y="699"/>
                </a:lnTo>
                <a:lnTo>
                  <a:pt x="236" y="697"/>
                </a:lnTo>
                <a:lnTo>
                  <a:pt x="235" y="695"/>
                </a:lnTo>
                <a:lnTo>
                  <a:pt x="221" y="680"/>
                </a:lnTo>
                <a:lnTo>
                  <a:pt x="221" y="678"/>
                </a:lnTo>
                <a:lnTo>
                  <a:pt x="219" y="676"/>
                </a:lnTo>
                <a:lnTo>
                  <a:pt x="218" y="676"/>
                </a:lnTo>
                <a:lnTo>
                  <a:pt x="219" y="671"/>
                </a:lnTo>
                <a:lnTo>
                  <a:pt x="219" y="669"/>
                </a:lnTo>
                <a:lnTo>
                  <a:pt x="221" y="665"/>
                </a:lnTo>
                <a:lnTo>
                  <a:pt x="222" y="657"/>
                </a:lnTo>
                <a:lnTo>
                  <a:pt x="224" y="656"/>
                </a:lnTo>
                <a:lnTo>
                  <a:pt x="224" y="652"/>
                </a:lnTo>
                <a:lnTo>
                  <a:pt x="213" y="643"/>
                </a:lnTo>
                <a:lnTo>
                  <a:pt x="200" y="628"/>
                </a:lnTo>
                <a:lnTo>
                  <a:pt x="191" y="600"/>
                </a:lnTo>
                <a:lnTo>
                  <a:pt x="184" y="593"/>
                </a:lnTo>
                <a:lnTo>
                  <a:pt x="180" y="589"/>
                </a:lnTo>
                <a:lnTo>
                  <a:pt x="179" y="588"/>
                </a:lnTo>
                <a:lnTo>
                  <a:pt x="176" y="586"/>
                </a:lnTo>
                <a:lnTo>
                  <a:pt x="177" y="570"/>
                </a:lnTo>
                <a:lnTo>
                  <a:pt x="169" y="559"/>
                </a:lnTo>
                <a:lnTo>
                  <a:pt x="157" y="540"/>
                </a:lnTo>
                <a:lnTo>
                  <a:pt x="134" y="518"/>
                </a:lnTo>
                <a:lnTo>
                  <a:pt x="120" y="511"/>
                </a:lnTo>
                <a:lnTo>
                  <a:pt x="114" y="499"/>
                </a:lnTo>
                <a:lnTo>
                  <a:pt x="119" y="485"/>
                </a:lnTo>
                <a:lnTo>
                  <a:pt x="113" y="469"/>
                </a:lnTo>
                <a:lnTo>
                  <a:pt x="110" y="463"/>
                </a:lnTo>
                <a:lnTo>
                  <a:pt x="89" y="440"/>
                </a:lnTo>
                <a:lnTo>
                  <a:pt x="86" y="433"/>
                </a:lnTo>
                <a:lnTo>
                  <a:pt x="90" y="432"/>
                </a:lnTo>
                <a:lnTo>
                  <a:pt x="93" y="432"/>
                </a:lnTo>
                <a:lnTo>
                  <a:pt x="93" y="431"/>
                </a:lnTo>
                <a:lnTo>
                  <a:pt x="102" y="428"/>
                </a:lnTo>
                <a:lnTo>
                  <a:pt x="116" y="408"/>
                </a:lnTo>
                <a:lnTo>
                  <a:pt x="125" y="391"/>
                </a:lnTo>
                <a:lnTo>
                  <a:pt x="127" y="388"/>
                </a:lnTo>
                <a:lnTo>
                  <a:pt x="140" y="382"/>
                </a:lnTo>
                <a:lnTo>
                  <a:pt x="142" y="382"/>
                </a:lnTo>
                <a:lnTo>
                  <a:pt x="140" y="380"/>
                </a:lnTo>
                <a:lnTo>
                  <a:pt x="128" y="341"/>
                </a:lnTo>
                <a:lnTo>
                  <a:pt x="125" y="333"/>
                </a:lnTo>
                <a:lnTo>
                  <a:pt x="124" y="326"/>
                </a:lnTo>
                <a:lnTo>
                  <a:pt x="127" y="319"/>
                </a:lnTo>
                <a:lnTo>
                  <a:pt x="127" y="318"/>
                </a:lnTo>
                <a:lnTo>
                  <a:pt x="123" y="292"/>
                </a:lnTo>
                <a:lnTo>
                  <a:pt x="123" y="281"/>
                </a:lnTo>
                <a:lnTo>
                  <a:pt x="123" y="263"/>
                </a:lnTo>
                <a:lnTo>
                  <a:pt x="116" y="253"/>
                </a:lnTo>
                <a:lnTo>
                  <a:pt x="104" y="259"/>
                </a:lnTo>
                <a:lnTo>
                  <a:pt x="102" y="260"/>
                </a:lnTo>
                <a:lnTo>
                  <a:pt x="93" y="273"/>
                </a:lnTo>
                <a:lnTo>
                  <a:pt x="79" y="259"/>
                </a:lnTo>
                <a:lnTo>
                  <a:pt x="65" y="253"/>
                </a:lnTo>
                <a:lnTo>
                  <a:pt x="61" y="252"/>
                </a:lnTo>
                <a:lnTo>
                  <a:pt x="50" y="247"/>
                </a:lnTo>
                <a:lnTo>
                  <a:pt x="60" y="226"/>
                </a:lnTo>
                <a:lnTo>
                  <a:pt x="65" y="214"/>
                </a:lnTo>
                <a:lnTo>
                  <a:pt x="65" y="213"/>
                </a:lnTo>
                <a:lnTo>
                  <a:pt x="61" y="210"/>
                </a:lnTo>
                <a:lnTo>
                  <a:pt x="60" y="208"/>
                </a:lnTo>
                <a:lnTo>
                  <a:pt x="57" y="207"/>
                </a:lnTo>
                <a:lnTo>
                  <a:pt x="54" y="206"/>
                </a:lnTo>
                <a:lnTo>
                  <a:pt x="49" y="206"/>
                </a:lnTo>
                <a:lnTo>
                  <a:pt x="48" y="204"/>
                </a:lnTo>
                <a:lnTo>
                  <a:pt x="48" y="207"/>
                </a:lnTo>
                <a:lnTo>
                  <a:pt x="48" y="210"/>
                </a:lnTo>
                <a:lnTo>
                  <a:pt x="48" y="211"/>
                </a:lnTo>
                <a:lnTo>
                  <a:pt x="46" y="210"/>
                </a:lnTo>
                <a:lnTo>
                  <a:pt x="27" y="204"/>
                </a:lnTo>
                <a:lnTo>
                  <a:pt x="30" y="192"/>
                </a:lnTo>
                <a:lnTo>
                  <a:pt x="28" y="177"/>
                </a:lnTo>
                <a:lnTo>
                  <a:pt x="27" y="176"/>
                </a:lnTo>
                <a:lnTo>
                  <a:pt x="27" y="174"/>
                </a:lnTo>
                <a:lnTo>
                  <a:pt x="33" y="170"/>
                </a:lnTo>
                <a:lnTo>
                  <a:pt x="33" y="169"/>
                </a:lnTo>
                <a:lnTo>
                  <a:pt x="39" y="168"/>
                </a:lnTo>
                <a:lnTo>
                  <a:pt x="39" y="165"/>
                </a:lnTo>
                <a:lnTo>
                  <a:pt x="38" y="162"/>
                </a:lnTo>
                <a:lnTo>
                  <a:pt x="35" y="159"/>
                </a:lnTo>
                <a:lnTo>
                  <a:pt x="26" y="148"/>
                </a:lnTo>
                <a:lnTo>
                  <a:pt x="22" y="144"/>
                </a:lnTo>
                <a:lnTo>
                  <a:pt x="8" y="140"/>
                </a:lnTo>
                <a:lnTo>
                  <a:pt x="1" y="129"/>
                </a:lnTo>
                <a:lnTo>
                  <a:pt x="0" y="128"/>
                </a:lnTo>
                <a:lnTo>
                  <a:pt x="8" y="124"/>
                </a:lnTo>
                <a:lnTo>
                  <a:pt x="9" y="123"/>
                </a:lnTo>
                <a:lnTo>
                  <a:pt x="9" y="121"/>
                </a:lnTo>
                <a:lnTo>
                  <a:pt x="12" y="118"/>
                </a:lnTo>
                <a:lnTo>
                  <a:pt x="19" y="109"/>
                </a:lnTo>
                <a:lnTo>
                  <a:pt x="27" y="102"/>
                </a:lnTo>
                <a:lnTo>
                  <a:pt x="37" y="91"/>
                </a:lnTo>
                <a:lnTo>
                  <a:pt x="33" y="87"/>
                </a:lnTo>
                <a:lnTo>
                  <a:pt x="35" y="83"/>
                </a:lnTo>
                <a:lnTo>
                  <a:pt x="42" y="88"/>
                </a:lnTo>
                <a:lnTo>
                  <a:pt x="48" y="86"/>
                </a:lnTo>
                <a:lnTo>
                  <a:pt x="50" y="75"/>
                </a:lnTo>
                <a:lnTo>
                  <a:pt x="68" y="68"/>
                </a:lnTo>
                <a:lnTo>
                  <a:pt x="60" y="33"/>
                </a:lnTo>
                <a:lnTo>
                  <a:pt x="64" y="26"/>
                </a:lnTo>
                <a:lnTo>
                  <a:pt x="68" y="18"/>
                </a:lnTo>
                <a:lnTo>
                  <a:pt x="76" y="7"/>
                </a:lnTo>
                <a:lnTo>
                  <a:pt x="79" y="1"/>
                </a:lnTo>
                <a:lnTo>
                  <a:pt x="79" y="0"/>
                </a:lnTo>
                <a:lnTo>
                  <a:pt x="80" y="0"/>
                </a:lnTo>
                <a:lnTo>
                  <a:pt x="93" y="0"/>
                </a:lnTo>
                <a:lnTo>
                  <a:pt x="101" y="0"/>
                </a:lnTo>
                <a:lnTo>
                  <a:pt x="134" y="11"/>
                </a:lnTo>
                <a:lnTo>
                  <a:pt x="143" y="8"/>
                </a:lnTo>
                <a:lnTo>
                  <a:pt x="151" y="16"/>
                </a:lnTo>
                <a:lnTo>
                  <a:pt x="158" y="8"/>
                </a:lnTo>
                <a:lnTo>
                  <a:pt x="174" y="4"/>
                </a:lnTo>
                <a:lnTo>
                  <a:pt x="196" y="13"/>
                </a:lnTo>
                <a:lnTo>
                  <a:pt x="198" y="15"/>
                </a:lnTo>
                <a:lnTo>
                  <a:pt x="202" y="19"/>
                </a:lnTo>
                <a:lnTo>
                  <a:pt x="203" y="23"/>
                </a:lnTo>
                <a:lnTo>
                  <a:pt x="206" y="35"/>
                </a:lnTo>
                <a:lnTo>
                  <a:pt x="206" y="38"/>
                </a:lnTo>
                <a:lnTo>
                  <a:pt x="211" y="41"/>
                </a:lnTo>
                <a:lnTo>
                  <a:pt x="213" y="49"/>
                </a:lnTo>
                <a:lnTo>
                  <a:pt x="215" y="52"/>
                </a:lnTo>
                <a:lnTo>
                  <a:pt x="219" y="53"/>
                </a:lnTo>
                <a:lnTo>
                  <a:pt x="222" y="54"/>
                </a:lnTo>
                <a:lnTo>
                  <a:pt x="222" y="56"/>
                </a:lnTo>
                <a:lnTo>
                  <a:pt x="233" y="69"/>
                </a:lnTo>
                <a:lnTo>
                  <a:pt x="239" y="76"/>
                </a:lnTo>
                <a:lnTo>
                  <a:pt x="247" y="95"/>
                </a:lnTo>
                <a:lnTo>
                  <a:pt x="254" y="94"/>
                </a:lnTo>
                <a:lnTo>
                  <a:pt x="259" y="93"/>
                </a:lnTo>
                <a:lnTo>
                  <a:pt x="260" y="93"/>
                </a:lnTo>
                <a:lnTo>
                  <a:pt x="262" y="101"/>
                </a:lnTo>
                <a:lnTo>
                  <a:pt x="266" y="102"/>
                </a:lnTo>
                <a:lnTo>
                  <a:pt x="267" y="101"/>
                </a:lnTo>
                <a:lnTo>
                  <a:pt x="273" y="93"/>
                </a:lnTo>
                <a:lnTo>
                  <a:pt x="282" y="95"/>
                </a:lnTo>
                <a:lnTo>
                  <a:pt x="289" y="98"/>
                </a:lnTo>
                <a:lnTo>
                  <a:pt x="297" y="101"/>
                </a:lnTo>
                <a:lnTo>
                  <a:pt x="299" y="102"/>
                </a:lnTo>
                <a:lnTo>
                  <a:pt x="307" y="105"/>
                </a:lnTo>
                <a:lnTo>
                  <a:pt x="318" y="114"/>
                </a:lnTo>
                <a:lnTo>
                  <a:pt x="331" y="10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" name="Freeform 28">
            <a:extLst>
              <a:ext uri="{FF2B5EF4-FFF2-40B4-BE49-F238E27FC236}">
                <a16:creationId xmlns:a16="http://schemas.microsoft.com/office/drawing/2014/main" id="{52E10107-DD44-1C83-514A-D132752B5D13}"/>
              </a:ext>
            </a:extLst>
          </p:cNvPr>
          <p:cNvSpPr>
            <a:spLocks/>
          </p:cNvSpPr>
          <p:nvPr/>
        </p:nvSpPr>
        <p:spPr bwMode="auto">
          <a:xfrm>
            <a:off x="4543426" y="4427538"/>
            <a:ext cx="714375" cy="973138"/>
          </a:xfrm>
          <a:custGeom>
            <a:avLst/>
            <a:gdLst>
              <a:gd name="T0" fmla="*/ 263 w 450"/>
              <a:gd name="T1" fmla="*/ 27 h 613"/>
              <a:gd name="T2" fmla="*/ 279 w 450"/>
              <a:gd name="T3" fmla="*/ 38 h 613"/>
              <a:gd name="T4" fmla="*/ 300 w 450"/>
              <a:gd name="T5" fmla="*/ 42 h 613"/>
              <a:gd name="T6" fmla="*/ 289 w 450"/>
              <a:gd name="T7" fmla="*/ 57 h 613"/>
              <a:gd name="T8" fmla="*/ 303 w 450"/>
              <a:gd name="T9" fmla="*/ 77 h 613"/>
              <a:gd name="T10" fmla="*/ 320 w 450"/>
              <a:gd name="T11" fmla="*/ 98 h 613"/>
              <a:gd name="T12" fmla="*/ 308 w 450"/>
              <a:gd name="T13" fmla="*/ 107 h 613"/>
              <a:gd name="T14" fmla="*/ 308 w 450"/>
              <a:gd name="T15" fmla="*/ 137 h 613"/>
              <a:gd name="T16" fmla="*/ 329 w 450"/>
              <a:gd name="T17" fmla="*/ 140 h 613"/>
              <a:gd name="T18" fmla="*/ 338 w 450"/>
              <a:gd name="T19" fmla="*/ 140 h 613"/>
              <a:gd name="T20" fmla="*/ 346 w 450"/>
              <a:gd name="T21" fmla="*/ 147 h 613"/>
              <a:gd name="T22" fmla="*/ 346 w 450"/>
              <a:gd name="T23" fmla="*/ 186 h 613"/>
              <a:gd name="T24" fmla="*/ 385 w 450"/>
              <a:gd name="T25" fmla="*/ 192 h 613"/>
              <a:gd name="T26" fmla="*/ 404 w 450"/>
              <a:gd name="T27" fmla="*/ 225 h 613"/>
              <a:gd name="T28" fmla="*/ 406 w 450"/>
              <a:gd name="T29" fmla="*/ 266 h 613"/>
              <a:gd name="T30" fmla="*/ 421 w 450"/>
              <a:gd name="T31" fmla="*/ 315 h 613"/>
              <a:gd name="T32" fmla="*/ 383 w 450"/>
              <a:gd name="T33" fmla="*/ 361 h 613"/>
              <a:gd name="T34" fmla="*/ 367 w 450"/>
              <a:gd name="T35" fmla="*/ 366 h 613"/>
              <a:gd name="T36" fmla="*/ 400 w 450"/>
              <a:gd name="T37" fmla="*/ 418 h 613"/>
              <a:gd name="T38" fmla="*/ 438 w 450"/>
              <a:gd name="T39" fmla="*/ 473 h 613"/>
              <a:gd name="T40" fmla="*/ 443 w 450"/>
              <a:gd name="T41" fmla="*/ 500 h 613"/>
              <a:gd name="T42" fmla="*/ 420 w 450"/>
              <a:gd name="T43" fmla="*/ 525 h 613"/>
              <a:gd name="T44" fmla="*/ 391 w 450"/>
              <a:gd name="T45" fmla="*/ 512 h 613"/>
              <a:gd name="T46" fmla="*/ 405 w 450"/>
              <a:gd name="T47" fmla="*/ 536 h 613"/>
              <a:gd name="T48" fmla="*/ 408 w 450"/>
              <a:gd name="T49" fmla="*/ 567 h 613"/>
              <a:gd name="T50" fmla="*/ 395 w 450"/>
              <a:gd name="T51" fmla="*/ 600 h 613"/>
              <a:gd name="T52" fmla="*/ 393 w 450"/>
              <a:gd name="T53" fmla="*/ 609 h 613"/>
              <a:gd name="T54" fmla="*/ 386 w 450"/>
              <a:gd name="T55" fmla="*/ 608 h 613"/>
              <a:gd name="T56" fmla="*/ 371 w 450"/>
              <a:gd name="T57" fmla="*/ 613 h 613"/>
              <a:gd name="T58" fmla="*/ 353 w 450"/>
              <a:gd name="T59" fmla="*/ 597 h 613"/>
              <a:gd name="T60" fmla="*/ 334 w 450"/>
              <a:gd name="T61" fmla="*/ 579 h 613"/>
              <a:gd name="T62" fmla="*/ 315 w 450"/>
              <a:gd name="T63" fmla="*/ 501 h 613"/>
              <a:gd name="T64" fmla="*/ 294 w 450"/>
              <a:gd name="T65" fmla="*/ 480 h 613"/>
              <a:gd name="T66" fmla="*/ 275 w 450"/>
              <a:gd name="T67" fmla="*/ 499 h 613"/>
              <a:gd name="T68" fmla="*/ 275 w 450"/>
              <a:gd name="T69" fmla="*/ 515 h 613"/>
              <a:gd name="T70" fmla="*/ 247 w 450"/>
              <a:gd name="T71" fmla="*/ 506 h 613"/>
              <a:gd name="T72" fmla="*/ 232 w 450"/>
              <a:gd name="T73" fmla="*/ 497 h 613"/>
              <a:gd name="T74" fmla="*/ 218 w 450"/>
              <a:gd name="T75" fmla="*/ 467 h 613"/>
              <a:gd name="T76" fmla="*/ 211 w 450"/>
              <a:gd name="T77" fmla="*/ 436 h 613"/>
              <a:gd name="T78" fmla="*/ 176 w 450"/>
              <a:gd name="T79" fmla="*/ 409 h 613"/>
              <a:gd name="T80" fmla="*/ 154 w 450"/>
              <a:gd name="T81" fmla="*/ 391 h 613"/>
              <a:gd name="T82" fmla="*/ 129 w 450"/>
              <a:gd name="T83" fmla="*/ 369 h 613"/>
              <a:gd name="T84" fmla="*/ 86 w 450"/>
              <a:gd name="T85" fmla="*/ 338 h 613"/>
              <a:gd name="T86" fmla="*/ 67 w 450"/>
              <a:gd name="T87" fmla="*/ 308 h 613"/>
              <a:gd name="T88" fmla="*/ 60 w 450"/>
              <a:gd name="T89" fmla="*/ 293 h 613"/>
              <a:gd name="T90" fmla="*/ 79 w 450"/>
              <a:gd name="T91" fmla="*/ 282 h 613"/>
              <a:gd name="T92" fmla="*/ 87 w 450"/>
              <a:gd name="T93" fmla="*/ 264 h 613"/>
              <a:gd name="T94" fmla="*/ 88 w 450"/>
              <a:gd name="T95" fmla="*/ 241 h 613"/>
              <a:gd name="T96" fmla="*/ 101 w 450"/>
              <a:gd name="T97" fmla="*/ 216 h 613"/>
              <a:gd name="T98" fmla="*/ 83 w 450"/>
              <a:gd name="T99" fmla="*/ 216 h 613"/>
              <a:gd name="T100" fmla="*/ 61 w 450"/>
              <a:gd name="T101" fmla="*/ 206 h 613"/>
              <a:gd name="T102" fmla="*/ 57 w 450"/>
              <a:gd name="T103" fmla="*/ 161 h 613"/>
              <a:gd name="T104" fmla="*/ 27 w 450"/>
              <a:gd name="T105" fmla="*/ 154 h 613"/>
              <a:gd name="T106" fmla="*/ 4 w 450"/>
              <a:gd name="T107" fmla="*/ 120 h 613"/>
              <a:gd name="T108" fmla="*/ 4 w 450"/>
              <a:gd name="T109" fmla="*/ 95 h 613"/>
              <a:gd name="T110" fmla="*/ 0 w 450"/>
              <a:gd name="T111" fmla="*/ 75 h 613"/>
              <a:gd name="T112" fmla="*/ 23 w 450"/>
              <a:gd name="T113" fmla="*/ 58 h 613"/>
              <a:gd name="T114" fmla="*/ 41 w 450"/>
              <a:gd name="T115" fmla="*/ 46 h 613"/>
              <a:gd name="T116" fmla="*/ 64 w 450"/>
              <a:gd name="T117" fmla="*/ 38 h 613"/>
              <a:gd name="T118" fmla="*/ 99 w 450"/>
              <a:gd name="T119" fmla="*/ 24 h 613"/>
              <a:gd name="T120" fmla="*/ 114 w 450"/>
              <a:gd name="T121" fmla="*/ 6 h 613"/>
              <a:gd name="T122" fmla="*/ 200 w 450"/>
              <a:gd name="T123" fmla="*/ 2 h 6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450" h="613">
                <a:moveTo>
                  <a:pt x="221" y="5"/>
                </a:moveTo>
                <a:lnTo>
                  <a:pt x="239" y="13"/>
                </a:lnTo>
                <a:lnTo>
                  <a:pt x="240" y="15"/>
                </a:lnTo>
                <a:lnTo>
                  <a:pt x="263" y="27"/>
                </a:lnTo>
                <a:lnTo>
                  <a:pt x="266" y="28"/>
                </a:lnTo>
                <a:lnTo>
                  <a:pt x="271" y="31"/>
                </a:lnTo>
                <a:lnTo>
                  <a:pt x="278" y="38"/>
                </a:lnTo>
                <a:lnTo>
                  <a:pt x="279" y="38"/>
                </a:lnTo>
                <a:lnTo>
                  <a:pt x="284" y="41"/>
                </a:lnTo>
                <a:lnTo>
                  <a:pt x="285" y="42"/>
                </a:lnTo>
                <a:lnTo>
                  <a:pt x="308" y="35"/>
                </a:lnTo>
                <a:lnTo>
                  <a:pt x="300" y="42"/>
                </a:lnTo>
                <a:lnTo>
                  <a:pt x="293" y="51"/>
                </a:lnTo>
                <a:lnTo>
                  <a:pt x="290" y="54"/>
                </a:lnTo>
                <a:lnTo>
                  <a:pt x="290" y="56"/>
                </a:lnTo>
                <a:lnTo>
                  <a:pt x="289" y="57"/>
                </a:lnTo>
                <a:lnTo>
                  <a:pt x="281" y="61"/>
                </a:lnTo>
                <a:lnTo>
                  <a:pt x="282" y="62"/>
                </a:lnTo>
                <a:lnTo>
                  <a:pt x="289" y="73"/>
                </a:lnTo>
                <a:lnTo>
                  <a:pt x="303" y="77"/>
                </a:lnTo>
                <a:lnTo>
                  <a:pt x="307" y="81"/>
                </a:lnTo>
                <a:lnTo>
                  <a:pt x="316" y="92"/>
                </a:lnTo>
                <a:lnTo>
                  <a:pt x="319" y="95"/>
                </a:lnTo>
                <a:lnTo>
                  <a:pt x="320" y="98"/>
                </a:lnTo>
                <a:lnTo>
                  <a:pt x="320" y="101"/>
                </a:lnTo>
                <a:lnTo>
                  <a:pt x="314" y="102"/>
                </a:lnTo>
                <a:lnTo>
                  <a:pt x="314" y="103"/>
                </a:lnTo>
                <a:lnTo>
                  <a:pt x="308" y="107"/>
                </a:lnTo>
                <a:lnTo>
                  <a:pt x="308" y="109"/>
                </a:lnTo>
                <a:lnTo>
                  <a:pt x="309" y="110"/>
                </a:lnTo>
                <a:lnTo>
                  <a:pt x="311" y="125"/>
                </a:lnTo>
                <a:lnTo>
                  <a:pt x="308" y="137"/>
                </a:lnTo>
                <a:lnTo>
                  <a:pt x="327" y="143"/>
                </a:lnTo>
                <a:lnTo>
                  <a:pt x="329" y="144"/>
                </a:lnTo>
                <a:lnTo>
                  <a:pt x="329" y="143"/>
                </a:lnTo>
                <a:lnTo>
                  <a:pt x="329" y="140"/>
                </a:lnTo>
                <a:lnTo>
                  <a:pt x="329" y="137"/>
                </a:lnTo>
                <a:lnTo>
                  <a:pt x="330" y="139"/>
                </a:lnTo>
                <a:lnTo>
                  <a:pt x="335" y="139"/>
                </a:lnTo>
                <a:lnTo>
                  <a:pt x="338" y="140"/>
                </a:lnTo>
                <a:lnTo>
                  <a:pt x="341" y="141"/>
                </a:lnTo>
                <a:lnTo>
                  <a:pt x="342" y="143"/>
                </a:lnTo>
                <a:lnTo>
                  <a:pt x="346" y="146"/>
                </a:lnTo>
                <a:lnTo>
                  <a:pt x="346" y="147"/>
                </a:lnTo>
                <a:lnTo>
                  <a:pt x="341" y="159"/>
                </a:lnTo>
                <a:lnTo>
                  <a:pt x="331" y="180"/>
                </a:lnTo>
                <a:lnTo>
                  <a:pt x="342" y="185"/>
                </a:lnTo>
                <a:lnTo>
                  <a:pt x="346" y="186"/>
                </a:lnTo>
                <a:lnTo>
                  <a:pt x="360" y="192"/>
                </a:lnTo>
                <a:lnTo>
                  <a:pt x="374" y="206"/>
                </a:lnTo>
                <a:lnTo>
                  <a:pt x="383" y="193"/>
                </a:lnTo>
                <a:lnTo>
                  <a:pt x="385" y="192"/>
                </a:lnTo>
                <a:lnTo>
                  <a:pt x="397" y="186"/>
                </a:lnTo>
                <a:lnTo>
                  <a:pt x="404" y="196"/>
                </a:lnTo>
                <a:lnTo>
                  <a:pt x="404" y="214"/>
                </a:lnTo>
                <a:lnTo>
                  <a:pt x="404" y="225"/>
                </a:lnTo>
                <a:lnTo>
                  <a:pt x="408" y="251"/>
                </a:lnTo>
                <a:lnTo>
                  <a:pt x="408" y="252"/>
                </a:lnTo>
                <a:lnTo>
                  <a:pt x="405" y="259"/>
                </a:lnTo>
                <a:lnTo>
                  <a:pt x="406" y="266"/>
                </a:lnTo>
                <a:lnTo>
                  <a:pt x="409" y="274"/>
                </a:lnTo>
                <a:lnTo>
                  <a:pt x="421" y="313"/>
                </a:lnTo>
                <a:lnTo>
                  <a:pt x="423" y="315"/>
                </a:lnTo>
                <a:lnTo>
                  <a:pt x="421" y="315"/>
                </a:lnTo>
                <a:lnTo>
                  <a:pt x="408" y="321"/>
                </a:lnTo>
                <a:lnTo>
                  <a:pt x="406" y="324"/>
                </a:lnTo>
                <a:lnTo>
                  <a:pt x="397" y="341"/>
                </a:lnTo>
                <a:lnTo>
                  <a:pt x="383" y="361"/>
                </a:lnTo>
                <a:lnTo>
                  <a:pt x="374" y="364"/>
                </a:lnTo>
                <a:lnTo>
                  <a:pt x="374" y="365"/>
                </a:lnTo>
                <a:lnTo>
                  <a:pt x="371" y="365"/>
                </a:lnTo>
                <a:lnTo>
                  <a:pt x="367" y="366"/>
                </a:lnTo>
                <a:lnTo>
                  <a:pt x="370" y="373"/>
                </a:lnTo>
                <a:lnTo>
                  <a:pt x="391" y="396"/>
                </a:lnTo>
                <a:lnTo>
                  <a:pt x="394" y="402"/>
                </a:lnTo>
                <a:lnTo>
                  <a:pt x="400" y="418"/>
                </a:lnTo>
                <a:lnTo>
                  <a:pt x="395" y="432"/>
                </a:lnTo>
                <a:lnTo>
                  <a:pt x="401" y="444"/>
                </a:lnTo>
                <a:lnTo>
                  <a:pt x="415" y="451"/>
                </a:lnTo>
                <a:lnTo>
                  <a:pt x="438" y="473"/>
                </a:lnTo>
                <a:lnTo>
                  <a:pt x="450" y="492"/>
                </a:lnTo>
                <a:lnTo>
                  <a:pt x="449" y="496"/>
                </a:lnTo>
                <a:lnTo>
                  <a:pt x="447" y="497"/>
                </a:lnTo>
                <a:lnTo>
                  <a:pt x="443" y="500"/>
                </a:lnTo>
                <a:lnTo>
                  <a:pt x="442" y="514"/>
                </a:lnTo>
                <a:lnTo>
                  <a:pt x="439" y="515"/>
                </a:lnTo>
                <a:lnTo>
                  <a:pt x="423" y="522"/>
                </a:lnTo>
                <a:lnTo>
                  <a:pt x="420" y="525"/>
                </a:lnTo>
                <a:lnTo>
                  <a:pt x="419" y="526"/>
                </a:lnTo>
                <a:lnTo>
                  <a:pt x="398" y="519"/>
                </a:lnTo>
                <a:lnTo>
                  <a:pt x="393" y="510"/>
                </a:lnTo>
                <a:lnTo>
                  <a:pt x="391" y="512"/>
                </a:lnTo>
                <a:lnTo>
                  <a:pt x="389" y="519"/>
                </a:lnTo>
                <a:lnTo>
                  <a:pt x="390" y="529"/>
                </a:lnTo>
                <a:lnTo>
                  <a:pt x="385" y="533"/>
                </a:lnTo>
                <a:lnTo>
                  <a:pt x="405" y="536"/>
                </a:lnTo>
                <a:lnTo>
                  <a:pt x="415" y="545"/>
                </a:lnTo>
                <a:lnTo>
                  <a:pt x="413" y="551"/>
                </a:lnTo>
                <a:lnTo>
                  <a:pt x="417" y="559"/>
                </a:lnTo>
                <a:lnTo>
                  <a:pt x="408" y="567"/>
                </a:lnTo>
                <a:lnTo>
                  <a:pt x="404" y="576"/>
                </a:lnTo>
                <a:lnTo>
                  <a:pt x="397" y="589"/>
                </a:lnTo>
                <a:lnTo>
                  <a:pt x="394" y="600"/>
                </a:lnTo>
                <a:lnTo>
                  <a:pt x="395" y="600"/>
                </a:lnTo>
                <a:lnTo>
                  <a:pt x="394" y="604"/>
                </a:lnTo>
                <a:lnTo>
                  <a:pt x="393" y="606"/>
                </a:lnTo>
                <a:lnTo>
                  <a:pt x="393" y="608"/>
                </a:lnTo>
                <a:lnTo>
                  <a:pt x="393" y="609"/>
                </a:lnTo>
                <a:lnTo>
                  <a:pt x="389" y="608"/>
                </a:lnTo>
                <a:lnTo>
                  <a:pt x="387" y="608"/>
                </a:lnTo>
                <a:lnTo>
                  <a:pt x="387" y="606"/>
                </a:lnTo>
                <a:lnTo>
                  <a:pt x="386" y="608"/>
                </a:lnTo>
                <a:lnTo>
                  <a:pt x="385" y="608"/>
                </a:lnTo>
                <a:lnTo>
                  <a:pt x="382" y="609"/>
                </a:lnTo>
                <a:lnTo>
                  <a:pt x="380" y="613"/>
                </a:lnTo>
                <a:lnTo>
                  <a:pt x="371" y="613"/>
                </a:lnTo>
                <a:lnTo>
                  <a:pt x="371" y="611"/>
                </a:lnTo>
                <a:lnTo>
                  <a:pt x="365" y="604"/>
                </a:lnTo>
                <a:lnTo>
                  <a:pt x="360" y="601"/>
                </a:lnTo>
                <a:lnTo>
                  <a:pt x="353" y="597"/>
                </a:lnTo>
                <a:lnTo>
                  <a:pt x="342" y="587"/>
                </a:lnTo>
                <a:lnTo>
                  <a:pt x="341" y="589"/>
                </a:lnTo>
                <a:lnTo>
                  <a:pt x="340" y="587"/>
                </a:lnTo>
                <a:lnTo>
                  <a:pt x="334" y="579"/>
                </a:lnTo>
                <a:lnTo>
                  <a:pt x="337" y="575"/>
                </a:lnTo>
                <a:lnTo>
                  <a:pt x="322" y="538"/>
                </a:lnTo>
                <a:lnTo>
                  <a:pt x="319" y="506"/>
                </a:lnTo>
                <a:lnTo>
                  <a:pt x="315" y="501"/>
                </a:lnTo>
                <a:lnTo>
                  <a:pt x="307" y="476"/>
                </a:lnTo>
                <a:lnTo>
                  <a:pt x="290" y="476"/>
                </a:lnTo>
                <a:lnTo>
                  <a:pt x="289" y="476"/>
                </a:lnTo>
                <a:lnTo>
                  <a:pt x="294" y="480"/>
                </a:lnTo>
                <a:lnTo>
                  <a:pt x="288" y="485"/>
                </a:lnTo>
                <a:lnTo>
                  <a:pt x="281" y="491"/>
                </a:lnTo>
                <a:lnTo>
                  <a:pt x="279" y="486"/>
                </a:lnTo>
                <a:lnTo>
                  <a:pt x="275" y="499"/>
                </a:lnTo>
                <a:lnTo>
                  <a:pt x="275" y="503"/>
                </a:lnTo>
                <a:lnTo>
                  <a:pt x="274" y="504"/>
                </a:lnTo>
                <a:lnTo>
                  <a:pt x="275" y="508"/>
                </a:lnTo>
                <a:lnTo>
                  <a:pt x="275" y="515"/>
                </a:lnTo>
                <a:lnTo>
                  <a:pt x="275" y="516"/>
                </a:lnTo>
                <a:lnTo>
                  <a:pt x="275" y="521"/>
                </a:lnTo>
                <a:lnTo>
                  <a:pt x="271" y="518"/>
                </a:lnTo>
                <a:lnTo>
                  <a:pt x="247" y="506"/>
                </a:lnTo>
                <a:lnTo>
                  <a:pt x="248" y="500"/>
                </a:lnTo>
                <a:lnTo>
                  <a:pt x="248" y="499"/>
                </a:lnTo>
                <a:lnTo>
                  <a:pt x="239" y="497"/>
                </a:lnTo>
                <a:lnTo>
                  <a:pt x="232" y="497"/>
                </a:lnTo>
                <a:lnTo>
                  <a:pt x="224" y="492"/>
                </a:lnTo>
                <a:lnTo>
                  <a:pt x="224" y="485"/>
                </a:lnTo>
                <a:lnTo>
                  <a:pt x="228" y="477"/>
                </a:lnTo>
                <a:lnTo>
                  <a:pt x="218" y="467"/>
                </a:lnTo>
                <a:lnTo>
                  <a:pt x="214" y="450"/>
                </a:lnTo>
                <a:lnTo>
                  <a:pt x="214" y="447"/>
                </a:lnTo>
                <a:lnTo>
                  <a:pt x="217" y="441"/>
                </a:lnTo>
                <a:lnTo>
                  <a:pt x="211" y="436"/>
                </a:lnTo>
                <a:lnTo>
                  <a:pt x="209" y="432"/>
                </a:lnTo>
                <a:lnTo>
                  <a:pt x="195" y="422"/>
                </a:lnTo>
                <a:lnTo>
                  <a:pt x="189" y="418"/>
                </a:lnTo>
                <a:lnTo>
                  <a:pt x="176" y="409"/>
                </a:lnTo>
                <a:lnTo>
                  <a:pt x="166" y="402"/>
                </a:lnTo>
                <a:lnTo>
                  <a:pt x="163" y="394"/>
                </a:lnTo>
                <a:lnTo>
                  <a:pt x="157" y="392"/>
                </a:lnTo>
                <a:lnTo>
                  <a:pt x="154" y="391"/>
                </a:lnTo>
                <a:lnTo>
                  <a:pt x="143" y="383"/>
                </a:lnTo>
                <a:lnTo>
                  <a:pt x="135" y="379"/>
                </a:lnTo>
                <a:lnTo>
                  <a:pt x="131" y="375"/>
                </a:lnTo>
                <a:lnTo>
                  <a:pt x="129" y="369"/>
                </a:lnTo>
                <a:lnTo>
                  <a:pt x="129" y="368"/>
                </a:lnTo>
                <a:lnTo>
                  <a:pt x="101" y="346"/>
                </a:lnTo>
                <a:lnTo>
                  <a:pt x="94" y="335"/>
                </a:lnTo>
                <a:lnTo>
                  <a:pt x="86" y="338"/>
                </a:lnTo>
                <a:lnTo>
                  <a:pt x="72" y="327"/>
                </a:lnTo>
                <a:lnTo>
                  <a:pt x="68" y="313"/>
                </a:lnTo>
                <a:lnTo>
                  <a:pt x="68" y="311"/>
                </a:lnTo>
                <a:lnTo>
                  <a:pt x="67" y="308"/>
                </a:lnTo>
                <a:lnTo>
                  <a:pt x="63" y="306"/>
                </a:lnTo>
                <a:lnTo>
                  <a:pt x="64" y="304"/>
                </a:lnTo>
                <a:lnTo>
                  <a:pt x="65" y="297"/>
                </a:lnTo>
                <a:lnTo>
                  <a:pt x="60" y="293"/>
                </a:lnTo>
                <a:lnTo>
                  <a:pt x="65" y="294"/>
                </a:lnTo>
                <a:lnTo>
                  <a:pt x="76" y="285"/>
                </a:lnTo>
                <a:lnTo>
                  <a:pt x="76" y="283"/>
                </a:lnTo>
                <a:lnTo>
                  <a:pt x="79" y="282"/>
                </a:lnTo>
                <a:lnTo>
                  <a:pt x="86" y="276"/>
                </a:lnTo>
                <a:lnTo>
                  <a:pt x="91" y="272"/>
                </a:lnTo>
                <a:lnTo>
                  <a:pt x="93" y="268"/>
                </a:lnTo>
                <a:lnTo>
                  <a:pt x="87" y="264"/>
                </a:lnTo>
                <a:lnTo>
                  <a:pt x="82" y="259"/>
                </a:lnTo>
                <a:lnTo>
                  <a:pt x="82" y="251"/>
                </a:lnTo>
                <a:lnTo>
                  <a:pt x="83" y="244"/>
                </a:lnTo>
                <a:lnTo>
                  <a:pt x="88" y="241"/>
                </a:lnTo>
                <a:lnTo>
                  <a:pt x="99" y="244"/>
                </a:lnTo>
                <a:lnTo>
                  <a:pt x="103" y="240"/>
                </a:lnTo>
                <a:lnTo>
                  <a:pt x="106" y="238"/>
                </a:lnTo>
                <a:lnTo>
                  <a:pt x="101" y="216"/>
                </a:lnTo>
                <a:lnTo>
                  <a:pt x="93" y="212"/>
                </a:lnTo>
                <a:lnTo>
                  <a:pt x="91" y="212"/>
                </a:lnTo>
                <a:lnTo>
                  <a:pt x="87" y="215"/>
                </a:lnTo>
                <a:lnTo>
                  <a:pt x="83" y="216"/>
                </a:lnTo>
                <a:lnTo>
                  <a:pt x="82" y="218"/>
                </a:lnTo>
                <a:lnTo>
                  <a:pt x="67" y="210"/>
                </a:lnTo>
                <a:lnTo>
                  <a:pt x="61" y="207"/>
                </a:lnTo>
                <a:lnTo>
                  <a:pt x="61" y="206"/>
                </a:lnTo>
                <a:lnTo>
                  <a:pt x="57" y="182"/>
                </a:lnTo>
                <a:lnTo>
                  <a:pt x="58" y="173"/>
                </a:lnTo>
                <a:lnTo>
                  <a:pt x="61" y="163"/>
                </a:lnTo>
                <a:lnTo>
                  <a:pt x="57" y="161"/>
                </a:lnTo>
                <a:lnTo>
                  <a:pt x="52" y="158"/>
                </a:lnTo>
                <a:lnTo>
                  <a:pt x="43" y="151"/>
                </a:lnTo>
                <a:lnTo>
                  <a:pt x="37" y="152"/>
                </a:lnTo>
                <a:lnTo>
                  <a:pt x="27" y="154"/>
                </a:lnTo>
                <a:lnTo>
                  <a:pt x="12" y="155"/>
                </a:lnTo>
                <a:lnTo>
                  <a:pt x="13" y="147"/>
                </a:lnTo>
                <a:lnTo>
                  <a:pt x="4" y="121"/>
                </a:lnTo>
                <a:lnTo>
                  <a:pt x="4" y="120"/>
                </a:lnTo>
                <a:lnTo>
                  <a:pt x="4" y="113"/>
                </a:lnTo>
                <a:lnTo>
                  <a:pt x="4" y="107"/>
                </a:lnTo>
                <a:lnTo>
                  <a:pt x="4" y="107"/>
                </a:lnTo>
                <a:lnTo>
                  <a:pt x="4" y="95"/>
                </a:lnTo>
                <a:lnTo>
                  <a:pt x="5" y="83"/>
                </a:lnTo>
                <a:lnTo>
                  <a:pt x="3" y="81"/>
                </a:lnTo>
                <a:lnTo>
                  <a:pt x="0" y="79"/>
                </a:lnTo>
                <a:lnTo>
                  <a:pt x="0" y="75"/>
                </a:lnTo>
                <a:lnTo>
                  <a:pt x="0" y="72"/>
                </a:lnTo>
                <a:lnTo>
                  <a:pt x="8" y="66"/>
                </a:lnTo>
                <a:lnTo>
                  <a:pt x="11" y="58"/>
                </a:lnTo>
                <a:lnTo>
                  <a:pt x="23" y="58"/>
                </a:lnTo>
                <a:lnTo>
                  <a:pt x="31" y="68"/>
                </a:lnTo>
                <a:lnTo>
                  <a:pt x="38" y="62"/>
                </a:lnTo>
                <a:lnTo>
                  <a:pt x="33" y="51"/>
                </a:lnTo>
                <a:lnTo>
                  <a:pt x="41" y="46"/>
                </a:lnTo>
                <a:lnTo>
                  <a:pt x="45" y="43"/>
                </a:lnTo>
                <a:lnTo>
                  <a:pt x="48" y="42"/>
                </a:lnTo>
                <a:lnTo>
                  <a:pt x="53" y="38"/>
                </a:lnTo>
                <a:lnTo>
                  <a:pt x="64" y="38"/>
                </a:lnTo>
                <a:lnTo>
                  <a:pt x="68" y="43"/>
                </a:lnTo>
                <a:lnTo>
                  <a:pt x="83" y="42"/>
                </a:lnTo>
                <a:lnTo>
                  <a:pt x="99" y="26"/>
                </a:lnTo>
                <a:lnTo>
                  <a:pt x="99" y="24"/>
                </a:lnTo>
                <a:lnTo>
                  <a:pt x="105" y="19"/>
                </a:lnTo>
                <a:lnTo>
                  <a:pt x="105" y="17"/>
                </a:lnTo>
                <a:lnTo>
                  <a:pt x="109" y="13"/>
                </a:lnTo>
                <a:lnTo>
                  <a:pt x="114" y="6"/>
                </a:lnTo>
                <a:lnTo>
                  <a:pt x="139" y="0"/>
                </a:lnTo>
                <a:lnTo>
                  <a:pt x="172" y="0"/>
                </a:lnTo>
                <a:lnTo>
                  <a:pt x="180" y="1"/>
                </a:lnTo>
                <a:lnTo>
                  <a:pt x="200" y="2"/>
                </a:lnTo>
                <a:lnTo>
                  <a:pt x="206" y="9"/>
                </a:lnTo>
                <a:lnTo>
                  <a:pt x="221" y="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" name="Freeform 29">
            <a:extLst>
              <a:ext uri="{FF2B5EF4-FFF2-40B4-BE49-F238E27FC236}">
                <a16:creationId xmlns:a16="http://schemas.microsoft.com/office/drawing/2014/main" id="{27CEEAC3-9C53-16D4-F8F1-E3D774141FF3}"/>
              </a:ext>
            </a:extLst>
          </p:cNvPr>
          <p:cNvSpPr>
            <a:spLocks/>
          </p:cNvSpPr>
          <p:nvPr/>
        </p:nvSpPr>
        <p:spPr bwMode="auto">
          <a:xfrm>
            <a:off x="4478338" y="4959351"/>
            <a:ext cx="654050" cy="731838"/>
          </a:xfrm>
          <a:custGeom>
            <a:avLst/>
            <a:gdLst>
              <a:gd name="T0" fmla="*/ 394 w 412"/>
              <a:gd name="T1" fmla="*/ 307 h 461"/>
              <a:gd name="T2" fmla="*/ 381 w 412"/>
              <a:gd name="T3" fmla="*/ 316 h 461"/>
              <a:gd name="T4" fmla="*/ 376 w 412"/>
              <a:gd name="T5" fmla="*/ 338 h 461"/>
              <a:gd name="T6" fmla="*/ 371 w 412"/>
              <a:gd name="T7" fmla="*/ 345 h 461"/>
              <a:gd name="T8" fmla="*/ 372 w 412"/>
              <a:gd name="T9" fmla="*/ 352 h 461"/>
              <a:gd name="T10" fmla="*/ 371 w 412"/>
              <a:gd name="T11" fmla="*/ 364 h 461"/>
              <a:gd name="T12" fmla="*/ 382 w 412"/>
              <a:gd name="T13" fmla="*/ 371 h 461"/>
              <a:gd name="T14" fmla="*/ 393 w 412"/>
              <a:gd name="T15" fmla="*/ 382 h 461"/>
              <a:gd name="T16" fmla="*/ 398 w 412"/>
              <a:gd name="T17" fmla="*/ 398 h 461"/>
              <a:gd name="T18" fmla="*/ 404 w 412"/>
              <a:gd name="T19" fmla="*/ 427 h 461"/>
              <a:gd name="T20" fmla="*/ 376 w 412"/>
              <a:gd name="T21" fmla="*/ 436 h 461"/>
              <a:gd name="T22" fmla="*/ 381 w 412"/>
              <a:gd name="T23" fmla="*/ 415 h 461"/>
              <a:gd name="T24" fmla="*/ 381 w 412"/>
              <a:gd name="T25" fmla="*/ 397 h 461"/>
              <a:gd name="T26" fmla="*/ 367 w 412"/>
              <a:gd name="T27" fmla="*/ 383 h 461"/>
              <a:gd name="T28" fmla="*/ 359 w 412"/>
              <a:gd name="T29" fmla="*/ 376 h 461"/>
              <a:gd name="T30" fmla="*/ 352 w 412"/>
              <a:gd name="T31" fmla="*/ 379 h 461"/>
              <a:gd name="T32" fmla="*/ 364 w 412"/>
              <a:gd name="T33" fmla="*/ 394 h 461"/>
              <a:gd name="T34" fmla="*/ 352 w 412"/>
              <a:gd name="T35" fmla="*/ 397 h 461"/>
              <a:gd name="T36" fmla="*/ 334 w 412"/>
              <a:gd name="T37" fmla="*/ 402 h 461"/>
              <a:gd name="T38" fmla="*/ 320 w 412"/>
              <a:gd name="T39" fmla="*/ 401 h 461"/>
              <a:gd name="T40" fmla="*/ 327 w 412"/>
              <a:gd name="T41" fmla="*/ 447 h 461"/>
              <a:gd name="T42" fmla="*/ 312 w 412"/>
              <a:gd name="T43" fmla="*/ 447 h 461"/>
              <a:gd name="T44" fmla="*/ 286 w 412"/>
              <a:gd name="T45" fmla="*/ 456 h 461"/>
              <a:gd name="T46" fmla="*/ 267 w 412"/>
              <a:gd name="T47" fmla="*/ 456 h 461"/>
              <a:gd name="T48" fmla="*/ 255 w 412"/>
              <a:gd name="T49" fmla="*/ 424 h 461"/>
              <a:gd name="T50" fmla="*/ 244 w 412"/>
              <a:gd name="T51" fmla="*/ 385 h 461"/>
              <a:gd name="T52" fmla="*/ 241 w 412"/>
              <a:gd name="T53" fmla="*/ 359 h 461"/>
              <a:gd name="T54" fmla="*/ 218 w 412"/>
              <a:gd name="T55" fmla="*/ 322 h 461"/>
              <a:gd name="T56" fmla="*/ 195 w 412"/>
              <a:gd name="T57" fmla="*/ 300 h 461"/>
              <a:gd name="T58" fmla="*/ 194 w 412"/>
              <a:gd name="T59" fmla="*/ 269 h 461"/>
              <a:gd name="T60" fmla="*/ 94 w 412"/>
              <a:gd name="T61" fmla="*/ 240 h 461"/>
              <a:gd name="T62" fmla="*/ 44 w 412"/>
              <a:gd name="T63" fmla="*/ 254 h 461"/>
              <a:gd name="T64" fmla="*/ 20 w 412"/>
              <a:gd name="T65" fmla="*/ 213 h 461"/>
              <a:gd name="T66" fmla="*/ 37 w 412"/>
              <a:gd name="T67" fmla="*/ 168 h 461"/>
              <a:gd name="T68" fmla="*/ 35 w 412"/>
              <a:gd name="T69" fmla="*/ 111 h 461"/>
              <a:gd name="T70" fmla="*/ 15 w 412"/>
              <a:gd name="T71" fmla="*/ 98 h 461"/>
              <a:gd name="T72" fmla="*/ 48 w 412"/>
              <a:gd name="T73" fmla="*/ 83 h 461"/>
              <a:gd name="T74" fmla="*/ 60 w 412"/>
              <a:gd name="T75" fmla="*/ 51 h 461"/>
              <a:gd name="T76" fmla="*/ 95 w 412"/>
              <a:gd name="T77" fmla="*/ 48 h 461"/>
              <a:gd name="T78" fmla="*/ 121 w 412"/>
              <a:gd name="T79" fmla="*/ 21 h 461"/>
              <a:gd name="T80" fmla="*/ 127 w 412"/>
              <a:gd name="T81" fmla="*/ 3 h 461"/>
              <a:gd name="T82" fmla="*/ 170 w 412"/>
              <a:gd name="T83" fmla="*/ 34 h 461"/>
              <a:gd name="T84" fmla="*/ 195 w 412"/>
              <a:gd name="T85" fmla="*/ 56 h 461"/>
              <a:gd name="T86" fmla="*/ 217 w 412"/>
              <a:gd name="T87" fmla="*/ 74 h 461"/>
              <a:gd name="T88" fmla="*/ 252 w 412"/>
              <a:gd name="T89" fmla="*/ 101 h 461"/>
              <a:gd name="T90" fmla="*/ 259 w 412"/>
              <a:gd name="T91" fmla="*/ 132 h 461"/>
              <a:gd name="T92" fmla="*/ 273 w 412"/>
              <a:gd name="T93" fmla="*/ 162 h 461"/>
              <a:gd name="T94" fmla="*/ 288 w 412"/>
              <a:gd name="T95" fmla="*/ 171 h 461"/>
              <a:gd name="T96" fmla="*/ 316 w 412"/>
              <a:gd name="T97" fmla="*/ 180 h 461"/>
              <a:gd name="T98" fmla="*/ 316 w 412"/>
              <a:gd name="T99" fmla="*/ 164 h 461"/>
              <a:gd name="T100" fmla="*/ 335 w 412"/>
              <a:gd name="T101" fmla="*/ 145 h 461"/>
              <a:gd name="T102" fmla="*/ 356 w 412"/>
              <a:gd name="T103" fmla="*/ 166 h 461"/>
              <a:gd name="T104" fmla="*/ 375 w 412"/>
              <a:gd name="T105" fmla="*/ 244 h 461"/>
              <a:gd name="T106" fmla="*/ 394 w 412"/>
              <a:gd name="T107" fmla="*/ 262 h 461"/>
              <a:gd name="T108" fmla="*/ 412 w 412"/>
              <a:gd name="T109" fmla="*/ 278 h 4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412" h="461">
                <a:moveTo>
                  <a:pt x="412" y="278"/>
                </a:moveTo>
                <a:lnTo>
                  <a:pt x="408" y="282"/>
                </a:lnTo>
                <a:lnTo>
                  <a:pt x="411" y="293"/>
                </a:lnTo>
                <a:lnTo>
                  <a:pt x="394" y="307"/>
                </a:lnTo>
                <a:lnTo>
                  <a:pt x="393" y="303"/>
                </a:lnTo>
                <a:lnTo>
                  <a:pt x="387" y="303"/>
                </a:lnTo>
                <a:lnTo>
                  <a:pt x="385" y="312"/>
                </a:lnTo>
                <a:lnTo>
                  <a:pt x="381" y="316"/>
                </a:lnTo>
                <a:lnTo>
                  <a:pt x="376" y="322"/>
                </a:lnTo>
                <a:lnTo>
                  <a:pt x="375" y="322"/>
                </a:lnTo>
                <a:lnTo>
                  <a:pt x="376" y="336"/>
                </a:lnTo>
                <a:lnTo>
                  <a:pt x="376" y="338"/>
                </a:lnTo>
                <a:lnTo>
                  <a:pt x="375" y="340"/>
                </a:lnTo>
                <a:lnTo>
                  <a:pt x="374" y="341"/>
                </a:lnTo>
                <a:lnTo>
                  <a:pt x="374" y="342"/>
                </a:lnTo>
                <a:lnTo>
                  <a:pt x="371" y="345"/>
                </a:lnTo>
                <a:lnTo>
                  <a:pt x="371" y="348"/>
                </a:lnTo>
                <a:lnTo>
                  <a:pt x="371" y="349"/>
                </a:lnTo>
                <a:lnTo>
                  <a:pt x="371" y="351"/>
                </a:lnTo>
                <a:lnTo>
                  <a:pt x="372" y="352"/>
                </a:lnTo>
                <a:lnTo>
                  <a:pt x="372" y="353"/>
                </a:lnTo>
                <a:lnTo>
                  <a:pt x="374" y="356"/>
                </a:lnTo>
                <a:lnTo>
                  <a:pt x="374" y="359"/>
                </a:lnTo>
                <a:lnTo>
                  <a:pt x="371" y="364"/>
                </a:lnTo>
                <a:lnTo>
                  <a:pt x="375" y="366"/>
                </a:lnTo>
                <a:lnTo>
                  <a:pt x="381" y="368"/>
                </a:lnTo>
                <a:lnTo>
                  <a:pt x="382" y="371"/>
                </a:lnTo>
                <a:lnTo>
                  <a:pt x="382" y="371"/>
                </a:lnTo>
                <a:lnTo>
                  <a:pt x="391" y="370"/>
                </a:lnTo>
                <a:lnTo>
                  <a:pt x="391" y="372"/>
                </a:lnTo>
                <a:lnTo>
                  <a:pt x="394" y="374"/>
                </a:lnTo>
                <a:lnTo>
                  <a:pt x="393" y="382"/>
                </a:lnTo>
                <a:lnTo>
                  <a:pt x="393" y="387"/>
                </a:lnTo>
                <a:lnTo>
                  <a:pt x="393" y="391"/>
                </a:lnTo>
                <a:lnTo>
                  <a:pt x="393" y="396"/>
                </a:lnTo>
                <a:lnTo>
                  <a:pt x="398" y="398"/>
                </a:lnTo>
                <a:lnTo>
                  <a:pt x="402" y="402"/>
                </a:lnTo>
                <a:lnTo>
                  <a:pt x="402" y="404"/>
                </a:lnTo>
                <a:lnTo>
                  <a:pt x="404" y="416"/>
                </a:lnTo>
                <a:lnTo>
                  <a:pt x="404" y="427"/>
                </a:lnTo>
                <a:lnTo>
                  <a:pt x="398" y="434"/>
                </a:lnTo>
                <a:lnTo>
                  <a:pt x="386" y="439"/>
                </a:lnTo>
                <a:lnTo>
                  <a:pt x="382" y="439"/>
                </a:lnTo>
                <a:lnTo>
                  <a:pt x="376" y="436"/>
                </a:lnTo>
                <a:lnTo>
                  <a:pt x="378" y="428"/>
                </a:lnTo>
                <a:lnTo>
                  <a:pt x="379" y="423"/>
                </a:lnTo>
                <a:lnTo>
                  <a:pt x="381" y="420"/>
                </a:lnTo>
                <a:lnTo>
                  <a:pt x="381" y="415"/>
                </a:lnTo>
                <a:lnTo>
                  <a:pt x="381" y="413"/>
                </a:lnTo>
                <a:lnTo>
                  <a:pt x="381" y="408"/>
                </a:lnTo>
                <a:lnTo>
                  <a:pt x="382" y="401"/>
                </a:lnTo>
                <a:lnTo>
                  <a:pt x="381" y="397"/>
                </a:lnTo>
                <a:lnTo>
                  <a:pt x="376" y="391"/>
                </a:lnTo>
                <a:lnTo>
                  <a:pt x="370" y="387"/>
                </a:lnTo>
                <a:lnTo>
                  <a:pt x="368" y="386"/>
                </a:lnTo>
                <a:lnTo>
                  <a:pt x="367" y="383"/>
                </a:lnTo>
                <a:lnTo>
                  <a:pt x="365" y="381"/>
                </a:lnTo>
                <a:lnTo>
                  <a:pt x="364" y="381"/>
                </a:lnTo>
                <a:lnTo>
                  <a:pt x="363" y="378"/>
                </a:lnTo>
                <a:lnTo>
                  <a:pt x="359" y="376"/>
                </a:lnTo>
                <a:lnTo>
                  <a:pt x="356" y="375"/>
                </a:lnTo>
                <a:lnTo>
                  <a:pt x="355" y="376"/>
                </a:lnTo>
                <a:lnTo>
                  <a:pt x="350" y="378"/>
                </a:lnTo>
                <a:lnTo>
                  <a:pt x="352" y="379"/>
                </a:lnTo>
                <a:lnTo>
                  <a:pt x="352" y="381"/>
                </a:lnTo>
                <a:lnTo>
                  <a:pt x="355" y="383"/>
                </a:lnTo>
                <a:lnTo>
                  <a:pt x="365" y="393"/>
                </a:lnTo>
                <a:lnTo>
                  <a:pt x="364" y="394"/>
                </a:lnTo>
                <a:lnTo>
                  <a:pt x="363" y="397"/>
                </a:lnTo>
                <a:lnTo>
                  <a:pt x="360" y="397"/>
                </a:lnTo>
                <a:lnTo>
                  <a:pt x="357" y="396"/>
                </a:lnTo>
                <a:lnTo>
                  <a:pt x="352" y="397"/>
                </a:lnTo>
                <a:lnTo>
                  <a:pt x="349" y="397"/>
                </a:lnTo>
                <a:lnTo>
                  <a:pt x="344" y="396"/>
                </a:lnTo>
                <a:lnTo>
                  <a:pt x="338" y="396"/>
                </a:lnTo>
                <a:lnTo>
                  <a:pt x="334" y="402"/>
                </a:lnTo>
                <a:lnTo>
                  <a:pt x="327" y="402"/>
                </a:lnTo>
                <a:lnTo>
                  <a:pt x="323" y="396"/>
                </a:lnTo>
                <a:lnTo>
                  <a:pt x="322" y="396"/>
                </a:lnTo>
                <a:lnTo>
                  <a:pt x="320" y="401"/>
                </a:lnTo>
                <a:lnTo>
                  <a:pt x="318" y="408"/>
                </a:lnTo>
                <a:lnTo>
                  <a:pt x="310" y="417"/>
                </a:lnTo>
                <a:lnTo>
                  <a:pt x="323" y="442"/>
                </a:lnTo>
                <a:lnTo>
                  <a:pt x="327" y="447"/>
                </a:lnTo>
                <a:lnTo>
                  <a:pt x="320" y="450"/>
                </a:lnTo>
                <a:lnTo>
                  <a:pt x="319" y="451"/>
                </a:lnTo>
                <a:lnTo>
                  <a:pt x="318" y="450"/>
                </a:lnTo>
                <a:lnTo>
                  <a:pt x="312" y="447"/>
                </a:lnTo>
                <a:lnTo>
                  <a:pt x="308" y="450"/>
                </a:lnTo>
                <a:lnTo>
                  <a:pt x="293" y="446"/>
                </a:lnTo>
                <a:lnTo>
                  <a:pt x="285" y="449"/>
                </a:lnTo>
                <a:lnTo>
                  <a:pt x="286" y="456"/>
                </a:lnTo>
                <a:lnTo>
                  <a:pt x="288" y="461"/>
                </a:lnTo>
                <a:lnTo>
                  <a:pt x="280" y="461"/>
                </a:lnTo>
                <a:lnTo>
                  <a:pt x="271" y="461"/>
                </a:lnTo>
                <a:lnTo>
                  <a:pt x="267" y="456"/>
                </a:lnTo>
                <a:lnTo>
                  <a:pt x="259" y="438"/>
                </a:lnTo>
                <a:lnTo>
                  <a:pt x="251" y="438"/>
                </a:lnTo>
                <a:lnTo>
                  <a:pt x="248" y="438"/>
                </a:lnTo>
                <a:lnTo>
                  <a:pt x="255" y="424"/>
                </a:lnTo>
                <a:lnTo>
                  <a:pt x="250" y="419"/>
                </a:lnTo>
                <a:lnTo>
                  <a:pt x="248" y="405"/>
                </a:lnTo>
                <a:lnTo>
                  <a:pt x="247" y="401"/>
                </a:lnTo>
                <a:lnTo>
                  <a:pt x="244" y="385"/>
                </a:lnTo>
                <a:lnTo>
                  <a:pt x="235" y="382"/>
                </a:lnTo>
                <a:lnTo>
                  <a:pt x="237" y="371"/>
                </a:lnTo>
                <a:lnTo>
                  <a:pt x="239" y="368"/>
                </a:lnTo>
                <a:lnTo>
                  <a:pt x="241" y="359"/>
                </a:lnTo>
                <a:lnTo>
                  <a:pt x="218" y="344"/>
                </a:lnTo>
                <a:lnTo>
                  <a:pt x="218" y="330"/>
                </a:lnTo>
                <a:lnTo>
                  <a:pt x="218" y="327"/>
                </a:lnTo>
                <a:lnTo>
                  <a:pt x="218" y="322"/>
                </a:lnTo>
                <a:lnTo>
                  <a:pt x="218" y="318"/>
                </a:lnTo>
                <a:lnTo>
                  <a:pt x="217" y="314"/>
                </a:lnTo>
                <a:lnTo>
                  <a:pt x="199" y="300"/>
                </a:lnTo>
                <a:lnTo>
                  <a:pt x="195" y="300"/>
                </a:lnTo>
                <a:lnTo>
                  <a:pt x="196" y="296"/>
                </a:lnTo>
                <a:lnTo>
                  <a:pt x="195" y="285"/>
                </a:lnTo>
                <a:lnTo>
                  <a:pt x="195" y="274"/>
                </a:lnTo>
                <a:lnTo>
                  <a:pt x="194" y="269"/>
                </a:lnTo>
                <a:lnTo>
                  <a:pt x="165" y="244"/>
                </a:lnTo>
                <a:lnTo>
                  <a:pt x="134" y="246"/>
                </a:lnTo>
                <a:lnTo>
                  <a:pt x="91" y="236"/>
                </a:lnTo>
                <a:lnTo>
                  <a:pt x="94" y="240"/>
                </a:lnTo>
                <a:lnTo>
                  <a:pt x="84" y="236"/>
                </a:lnTo>
                <a:lnTo>
                  <a:pt x="79" y="237"/>
                </a:lnTo>
                <a:lnTo>
                  <a:pt x="49" y="251"/>
                </a:lnTo>
                <a:lnTo>
                  <a:pt x="44" y="254"/>
                </a:lnTo>
                <a:lnTo>
                  <a:pt x="22" y="244"/>
                </a:lnTo>
                <a:lnTo>
                  <a:pt x="0" y="250"/>
                </a:lnTo>
                <a:lnTo>
                  <a:pt x="15" y="231"/>
                </a:lnTo>
                <a:lnTo>
                  <a:pt x="20" y="213"/>
                </a:lnTo>
                <a:lnTo>
                  <a:pt x="30" y="201"/>
                </a:lnTo>
                <a:lnTo>
                  <a:pt x="31" y="196"/>
                </a:lnTo>
                <a:lnTo>
                  <a:pt x="35" y="169"/>
                </a:lnTo>
                <a:lnTo>
                  <a:pt x="37" y="168"/>
                </a:lnTo>
                <a:lnTo>
                  <a:pt x="45" y="142"/>
                </a:lnTo>
                <a:lnTo>
                  <a:pt x="37" y="132"/>
                </a:lnTo>
                <a:lnTo>
                  <a:pt x="34" y="131"/>
                </a:lnTo>
                <a:lnTo>
                  <a:pt x="35" y="111"/>
                </a:lnTo>
                <a:lnTo>
                  <a:pt x="24" y="102"/>
                </a:lnTo>
                <a:lnTo>
                  <a:pt x="16" y="101"/>
                </a:lnTo>
                <a:lnTo>
                  <a:pt x="11" y="100"/>
                </a:lnTo>
                <a:lnTo>
                  <a:pt x="15" y="98"/>
                </a:lnTo>
                <a:lnTo>
                  <a:pt x="28" y="86"/>
                </a:lnTo>
                <a:lnTo>
                  <a:pt x="31" y="85"/>
                </a:lnTo>
                <a:lnTo>
                  <a:pt x="35" y="81"/>
                </a:lnTo>
                <a:lnTo>
                  <a:pt x="48" y="83"/>
                </a:lnTo>
                <a:lnTo>
                  <a:pt x="52" y="78"/>
                </a:lnTo>
                <a:lnTo>
                  <a:pt x="49" y="70"/>
                </a:lnTo>
                <a:lnTo>
                  <a:pt x="56" y="57"/>
                </a:lnTo>
                <a:lnTo>
                  <a:pt x="60" y="51"/>
                </a:lnTo>
                <a:lnTo>
                  <a:pt x="64" y="44"/>
                </a:lnTo>
                <a:lnTo>
                  <a:pt x="75" y="37"/>
                </a:lnTo>
                <a:lnTo>
                  <a:pt x="82" y="45"/>
                </a:lnTo>
                <a:lnTo>
                  <a:pt x="95" y="48"/>
                </a:lnTo>
                <a:lnTo>
                  <a:pt x="112" y="27"/>
                </a:lnTo>
                <a:lnTo>
                  <a:pt x="113" y="26"/>
                </a:lnTo>
                <a:lnTo>
                  <a:pt x="120" y="31"/>
                </a:lnTo>
                <a:lnTo>
                  <a:pt x="121" y="21"/>
                </a:lnTo>
                <a:lnTo>
                  <a:pt x="125" y="21"/>
                </a:lnTo>
                <a:lnTo>
                  <a:pt x="129" y="14"/>
                </a:lnTo>
                <a:lnTo>
                  <a:pt x="121" y="7"/>
                </a:lnTo>
                <a:lnTo>
                  <a:pt x="127" y="3"/>
                </a:lnTo>
                <a:lnTo>
                  <a:pt x="135" y="0"/>
                </a:lnTo>
                <a:lnTo>
                  <a:pt x="142" y="11"/>
                </a:lnTo>
                <a:lnTo>
                  <a:pt x="170" y="33"/>
                </a:lnTo>
                <a:lnTo>
                  <a:pt x="170" y="34"/>
                </a:lnTo>
                <a:lnTo>
                  <a:pt x="172" y="40"/>
                </a:lnTo>
                <a:lnTo>
                  <a:pt x="176" y="44"/>
                </a:lnTo>
                <a:lnTo>
                  <a:pt x="184" y="48"/>
                </a:lnTo>
                <a:lnTo>
                  <a:pt x="195" y="56"/>
                </a:lnTo>
                <a:lnTo>
                  <a:pt x="198" y="57"/>
                </a:lnTo>
                <a:lnTo>
                  <a:pt x="204" y="59"/>
                </a:lnTo>
                <a:lnTo>
                  <a:pt x="207" y="67"/>
                </a:lnTo>
                <a:lnTo>
                  <a:pt x="217" y="74"/>
                </a:lnTo>
                <a:lnTo>
                  <a:pt x="230" y="83"/>
                </a:lnTo>
                <a:lnTo>
                  <a:pt x="236" y="87"/>
                </a:lnTo>
                <a:lnTo>
                  <a:pt x="250" y="97"/>
                </a:lnTo>
                <a:lnTo>
                  <a:pt x="252" y="101"/>
                </a:lnTo>
                <a:lnTo>
                  <a:pt x="258" y="106"/>
                </a:lnTo>
                <a:lnTo>
                  <a:pt x="255" y="112"/>
                </a:lnTo>
                <a:lnTo>
                  <a:pt x="255" y="115"/>
                </a:lnTo>
                <a:lnTo>
                  <a:pt x="259" y="132"/>
                </a:lnTo>
                <a:lnTo>
                  <a:pt x="269" y="142"/>
                </a:lnTo>
                <a:lnTo>
                  <a:pt x="265" y="150"/>
                </a:lnTo>
                <a:lnTo>
                  <a:pt x="265" y="157"/>
                </a:lnTo>
                <a:lnTo>
                  <a:pt x="273" y="162"/>
                </a:lnTo>
                <a:lnTo>
                  <a:pt x="280" y="162"/>
                </a:lnTo>
                <a:lnTo>
                  <a:pt x="289" y="164"/>
                </a:lnTo>
                <a:lnTo>
                  <a:pt x="289" y="165"/>
                </a:lnTo>
                <a:lnTo>
                  <a:pt x="288" y="171"/>
                </a:lnTo>
                <a:lnTo>
                  <a:pt x="312" y="183"/>
                </a:lnTo>
                <a:lnTo>
                  <a:pt x="316" y="186"/>
                </a:lnTo>
                <a:lnTo>
                  <a:pt x="316" y="181"/>
                </a:lnTo>
                <a:lnTo>
                  <a:pt x="316" y="180"/>
                </a:lnTo>
                <a:lnTo>
                  <a:pt x="316" y="173"/>
                </a:lnTo>
                <a:lnTo>
                  <a:pt x="315" y="169"/>
                </a:lnTo>
                <a:lnTo>
                  <a:pt x="316" y="168"/>
                </a:lnTo>
                <a:lnTo>
                  <a:pt x="316" y="164"/>
                </a:lnTo>
                <a:lnTo>
                  <a:pt x="320" y="151"/>
                </a:lnTo>
                <a:lnTo>
                  <a:pt x="322" y="156"/>
                </a:lnTo>
                <a:lnTo>
                  <a:pt x="329" y="150"/>
                </a:lnTo>
                <a:lnTo>
                  <a:pt x="335" y="145"/>
                </a:lnTo>
                <a:lnTo>
                  <a:pt x="330" y="141"/>
                </a:lnTo>
                <a:lnTo>
                  <a:pt x="331" y="141"/>
                </a:lnTo>
                <a:lnTo>
                  <a:pt x="348" y="141"/>
                </a:lnTo>
                <a:lnTo>
                  <a:pt x="356" y="166"/>
                </a:lnTo>
                <a:lnTo>
                  <a:pt x="360" y="171"/>
                </a:lnTo>
                <a:lnTo>
                  <a:pt x="363" y="203"/>
                </a:lnTo>
                <a:lnTo>
                  <a:pt x="378" y="240"/>
                </a:lnTo>
                <a:lnTo>
                  <a:pt x="375" y="244"/>
                </a:lnTo>
                <a:lnTo>
                  <a:pt x="381" y="252"/>
                </a:lnTo>
                <a:lnTo>
                  <a:pt x="382" y="254"/>
                </a:lnTo>
                <a:lnTo>
                  <a:pt x="383" y="252"/>
                </a:lnTo>
                <a:lnTo>
                  <a:pt x="394" y="262"/>
                </a:lnTo>
                <a:lnTo>
                  <a:pt x="401" y="266"/>
                </a:lnTo>
                <a:lnTo>
                  <a:pt x="406" y="269"/>
                </a:lnTo>
                <a:lnTo>
                  <a:pt x="412" y="276"/>
                </a:lnTo>
                <a:lnTo>
                  <a:pt x="412" y="27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" name="Freeform 30">
            <a:extLst>
              <a:ext uri="{FF2B5EF4-FFF2-40B4-BE49-F238E27FC236}">
                <a16:creationId xmlns:a16="http://schemas.microsoft.com/office/drawing/2014/main" id="{7BAE9788-7191-6C6D-68A3-84BD1BB7C42E}"/>
              </a:ext>
            </a:extLst>
          </p:cNvPr>
          <p:cNvSpPr>
            <a:spLocks noEditPoints="1"/>
          </p:cNvSpPr>
          <p:nvPr/>
        </p:nvSpPr>
        <p:spPr bwMode="auto">
          <a:xfrm>
            <a:off x="4929188" y="5583238"/>
            <a:ext cx="160338" cy="298450"/>
          </a:xfrm>
          <a:custGeom>
            <a:avLst/>
            <a:gdLst>
              <a:gd name="T0" fmla="*/ 91 w 101"/>
              <a:gd name="T1" fmla="*/ 163 h 188"/>
              <a:gd name="T2" fmla="*/ 84 w 101"/>
              <a:gd name="T3" fmla="*/ 163 h 188"/>
              <a:gd name="T4" fmla="*/ 83 w 101"/>
              <a:gd name="T5" fmla="*/ 166 h 188"/>
              <a:gd name="T6" fmla="*/ 77 w 101"/>
              <a:gd name="T7" fmla="*/ 159 h 188"/>
              <a:gd name="T8" fmla="*/ 79 w 101"/>
              <a:gd name="T9" fmla="*/ 147 h 188"/>
              <a:gd name="T10" fmla="*/ 86 w 101"/>
              <a:gd name="T11" fmla="*/ 144 h 188"/>
              <a:gd name="T12" fmla="*/ 87 w 101"/>
              <a:gd name="T13" fmla="*/ 139 h 188"/>
              <a:gd name="T14" fmla="*/ 77 w 101"/>
              <a:gd name="T15" fmla="*/ 129 h 188"/>
              <a:gd name="T16" fmla="*/ 83 w 101"/>
              <a:gd name="T17" fmla="*/ 117 h 188"/>
              <a:gd name="T18" fmla="*/ 87 w 101"/>
              <a:gd name="T19" fmla="*/ 114 h 188"/>
              <a:gd name="T20" fmla="*/ 92 w 101"/>
              <a:gd name="T21" fmla="*/ 132 h 188"/>
              <a:gd name="T22" fmla="*/ 87 w 101"/>
              <a:gd name="T23" fmla="*/ 139 h 188"/>
              <a:gd name="T24" fmla="*/ 94 w 101"/>
              <a:gd name="T25" fmla="*/ 18 h 188"/>
              <a:gd name="T26" fmla="*/ 88 w 101"/>
              <a:gd name="T27" fmla="*/ 39 h 188"/>
              <a:gd name="T28" fmla="*/ 72 w 101"/>
              <a:gd name="T29" fmla="*/ 35 h 188"/>
              <a:gd name="T30" fmla="*/ 68 w 101"/>
              <a:gd name="T31" fmla="*/ 37 h 188"/>
              <a:gd name="T32" fmla="*/ 76 w 101"/>
              <a:gd name="T33" fmla="*/ 46 h 188"/>
              <a:gd name="T34" fmla="*/ 81 w 101"/>
              <a:gd name="T35" fmla="*/ 60 h 188"/>
              <a:gd name="T36" fmla="*/ 84 w 101"/>
              <a:gd name="T37" fmla="*/ 64 h 188"/>
              <a:gd name="T38" fmla="*/ 94 w 101"/>
              <a:gd name="T39" fmla="*/ 68 h 188"/>
              <a:gd name="T40" fmla="*/ 99 w 101"/>
              <a:gd name="T41" fmla="*/ 73 h 188"/>
              <a:gd name="T42" fmla="*/ 97 w 101"/>
              <a:gd name="T43" fmla="*/ 83 h 188"/>
              <a:gd name="T44" fmla="*/ 98 w 101"/>
              <a:gd name="T45" fmla="*/ 91 h 188"/>
              <a:gd name="T46" fmla="*/ 98 w 101"/>
              <a:gd name="T47" fmla="*/ 98 h 188"/>
              <a:gd name="T48" fmla="*/ 98 w 101"/>
              <a:gd name="T49" fmla="*/ 109 h 188"/>
              <a:gd name="T50" fmla="*/ 87 w 101"/>
              <a:gd name="T51" fmla="*/ 113 h 188"/>
              <a:gd name="T52" fmla="*/ 79 w 101"/>
              <a:gd name="T53" fmla="*/ 117 h 188"/>
              <a:gd name="T54" fmla="*/ 72 w 101"/>
              <a:gd name="T55" fmla="*/ 136 h 188"/>
              <a:gd name="T56" fmla="*/ 69 w 101"/>
              <a:gd name="T57" fmla="*/ 157 h 188"/>
              <a:gd name="T58" fmla="*/ 65 w 101"/>
              <a:gd name="T59" fmla="*/ 155 h 188"/>
              <a:gd name="T60" fmla="*/ 64 w 101"/>
              <a:gd name="T61" fmla="*/ 169 h 188"/>
              <a:gd name="T62" fmla="*/ 61 w 101"/>
              <a:gd name="T63" fmla="*/ 148 h 188"/>
              <a:gd name="T64" fmla="*/ 56 w 101"/>
              <a:gd name="T65" fmla="*/ 158 h 188"/>
              <a:gd name="T66" fmla="*/ 57 w 101"/>
              <a:gd name="T67" fmla="*/ 166 h 188"/>
              <a:gd name="T68" fmla="*/ 46 w 101"/>
              <a:gd name="T69" fmla="*/ 177 h 188"/>
              <a:gd name="T70" fmla="*/ 46 w 101"/>
              <a:gd name="T71" fmla="*/ 172 h 188"/>
              <a:gd name="T72" fmla="*/ 35 w 101"/>
              <a:gd name="T73" fmla="*/ 174 h 188"/>
              <a:gd name="T74" fmla="*/ 32 w 101"/>
              <a:gd name="T75" fmla="*/ 177 h 188"/>
              <a:gd name="T76" fmla="*/ 5 w 101"/>
              <a:gd name="T77" fmla="*/ 188 h 188"/>
              <a:gd name="T78" fmla="*/ 1 w 101"/>
              <a:gd name="T79" fmla="*/ 166 h 188"/>
              <a:gd name="T80" fmla="*/ 8 w 101"/>
              <a:gd name="T81" fmla="*/ 151 h 188"/>
              <a:gd name="T82" fmla="*/ 8 w 101"/>
              <a:gd name="T83" fmla="*/ 133 h 188"/>
              <a:gd name="T84" fmla="*/ 12 w 101"/>
              <a:gd name="T85" fmla="*/ 109 h 188"/>
              <a:gd name="T86" fmla="*/ 2 w 101"/>
              <a:gd name="T87" fmla="*/ 84 h 188"/>
              <a:gd name="T88" fmla="*/ 1 w 101"/>
              <a:gd name="T89" fmla="*/ 56 h 188"/>
              <a:gd name="T90" fmla="*/ 28 w 101"/>
              <a:gd name="T91" fmla="*/ 54 h 188"/>
              <a:gd name="T92" fmla="*/ 36 w 101"/>
              <a:gd name="T93" fmla="*/ 57 h 188"/>
              <a:gd name="T94" fmla="*/ 26 w 101"/>
              <a:gd name="T95" fmla="*/ 24 h 188"/>
              <a:gd name="T96" fmla="*/ 38 w 101"/>
              <a:gd name="T97" fmla="*/ 3 h 188"/>
              <a:gd name="T98" fmla="*/ 50 w 101"/>
              <a:gd name="T99" fmla="*/ 9 h 188"/>
              <a:gd name="T100" fmla="*/ 65 w 101"/>
              <a:gd name="T101" fmla="*/ 4 h 188"/>
              <a:gd name="T102" fmla="*/ 76 w 101"/>
              <a:gd name="T103" fmla="*/ 4 h 188"/>
              <a:gd name="T104" fmla="*/ 81 w 101"/>
              <a:gd name="T105" fmla="*/ 0 h 188"/>
              <a:gd name="T106" fmla="*/ 88 w 101"/>
              <a:gd name="T107" fmla="*/ 3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01" h="188">
                <a:moveTo>
                  <a:pt x="87" y="157"/>
                </a:moveTo>
                <a:lnTo>
                  <a:pt x="90" y="161"/>
                </a:lnTo>
                <a:lnTo>
                  <a:pt x="91" y="163"/>
                </a:lnTo>
                <a:lnTo>
                  <a:pt x="88" y="166"/>
                </a:lnTo>
                <a:lnTo>
                  <a:pt x="87" y="166"/>
                </a:lnTo>
                <a:lnTo>
                  <a:pt x="84" y="163"/>
                </a:lnTo>
                <a:lnTo>
                  <a:pt x="84" y="159"/>
                </a:lnTo>
                <a:lnTo>
                  <a:pt x="83" y="161"/>
                </a:lnTo>
                <a:lnTo>
                  <a:pt x="83" y="166"/>
                </a:lnTo>
                <a:lnTo>
                  <a:pt x="83" y="168"/>
                </a:lnTo>
                <a:lnTo>
                  <a:pt x="79" y="166"/>
                </a:lnTo>
                <a:lnTo>
                  <a:pt x="77" y="159"/>
                </a:lnTo>
                <a:lnTo>
                  <a:pt x="76" y="153"/>
                </a:lnTo>
                <a:lnTo>
                  <a:pt x="77" y="150"/>
                </a:lnTo>
                <a:lnTo>
                  <a:pt x="79" y="147"/>
                </a:lnTo>
                <a:lnTo>
                  <a:pt x="79" y="146"/>
                </a:lnTo>
                <a:lnTo>
                  <a:pt x="79" y="144"/>
                </a:lnTo>
                <a:lnTo>
                  <a:pt x="86" y="144"/>
                </a:lnTo>
                <a:lnTo>
                  <a:pt x="86" y="153"/>
                </a:lnTo>
                <a:lnTo>
                  <a:pt x="87" y="157"/>
                </a:lnTo>
                <a:close/>
                <a:moveTo>
                  <a:pt x="87" y="139"/>
                </a:moveTo>
                <a:lnTo>
                  <a:pt x="81" y="138"/>
                </a:lnTo>
                <a:lnTo>
                  <a:pt x="79" y="138"/>
                </a:lnTo>
                <a:lnTo>
                  <a:pt x="77" y="129"/>
                </a:lnTo>
                <a:lnTo>
                  <a:pt x="81" y="127"/>
                </a:lnTo>
                <a:lnTo>
                  <a:pt x="81" y="124"/>
                </a:lnTo>
                <a:lnTo>
                  <a:pt x="83" y="117"/>
                </a:lnTo>
                <a:lnTo>
                  <a:pt x="83" y="113"/>
                </a:lnTo>
                <a:lnTo>
                  <a:pt x="83" y="112"/>
                </a:lnTo>
                <a:lnTo>
                  <a:pt x="87" y="114"/>
                </a:lnTo>
                <a:lnTo>
                  <a:pt x="90" y="117"/>
                </a:lnTo>
                <a:lnTo>
                  <a:pt x="91" y="123"/>
                </a:lnTo>
                <a:lnTo>
                  <a:pt x="92" y="132"/>
                </a:lnTo>
                <a:lnTo>
                  <a:pt x="92" y="133"/>
                </a:lnTo>
                <a:lnTo>
                  <a:pt x="91" y="138"/>
                </a:lnTo>
                <a:lnTo>
                  <a:pt x="87" y="139"/>
                </a:lnTo>
                <a:close/>
                <a:moveTo>
                  <a:pt x="88" y="3"/>
                </a:moveTo>
                <a:lnTo>
                  <a:pt x="91" y="9"/>
                </a:lnTo>
                <a:lnTo>
                  <a:pt x="94" y="18"/>
                </a:lnTo>
                <a:lnTo>
                  <a:pt x="90" y="33"/>
                </a:lnTo>
                <a:lnTo>
                  <a:pt x="90" y="38"/>
                </a:lnTo>
                <a:lnTo>
                  <a:pt x="88" y="39"/>
                </a:lnTo>
                <a:lnTo>
                  <a:pt x="87" y="42"/>
                </a:lnTo>
                <a:lnTo>
                  <a:pt x="81" y="41"/>
                </a:lnTo>
                <a:lnTo>
                  <a:pt x="72" y="35"/>
                </a:lnTo>
                <a:lnTo>
                  <a:pt x="68" y="30"/>
                </a:lnTo>
                <a:lnTo>
                  <a:pt x="65" y="33"/>
                </a:lnTo>
                <a:lnTo>
                  <a:pt x="68" y="37"/>
                </a:lnTo>
                <a:lnTo>
                  <a:pt x="71" y="38"/>
                </a:lnTo>
                <a:lnTo>
                  <a:pt x="72" y="42"/>
                </a:lnTo>
                <a:lnTo>
                  <a:pt x="76" y="46"/>
                </a:lnTo>
                <a:lnTo>
                  <a:pt x="77" y="50"/>
                </a:lnTo>
                <a:lnTo>
                  <a:pt x="80" y="57"/>
                </a:lnTo>
                <a:lnTo>
                  <a:pt x="81" y="60"/>
                </a:lnTo>
                <a:lnTo>
                  <a:pt x="81" y="61"/>
                </a:lnTo>
                <a:lnTo>
                  <a:pt x="83" y="63"/>
                </a:lnTo>
                <a:lnTo>
                  <a:pt x="84" y="64"/>
                </a:lnTo>
                <a:lnTo>
                  <a:pt x="84" y="65"/>
                </a:lnTo>
                <a:lnTo>
                  <a:pt x="90" y="67"/>
                </a:lnTo>
                <a:lnTo>
                  <a:pt x="94" y="68"/>
                </a:lnTo>
                <a:lnTo>
                  <a:pt x="98" y="69"/>
                </a:lnTo>
                <a:lnTo>
                  <a:pt x="99" y="72"/>
                </a:lnTo>
                <a:lnTo>
                  <a:pt x="99" y="73"/>
                </a:lnTo>
                <a:lnTo>
                  <a:pt x="99" y="75"/>
                </a:lnTo>
                <a:lnTo>
                  <a:pt x="98" y="79"/>
                </a:lnTo>
                <a:lnTo>
                  <a:pt x="97" y="83"/>
                </a:lnTo>
                <a:lnTo>
                  <a:pt x="97" y="86"/>
                </a:lnTo>
                <a:lnTo>
                  <a:pt x="97" y="90"/>
                </a:lnTo>
                <a:lnTo>
                  <a:pt x="98" y="91"/>
                </a:lnTo>
                <a:lnTo>
                  <a:pt x="98" y="95"/>
                </a:lnTo>
                <a:lnTo>
                  <a:pt x="98" y="97"/>
                </a:lnTo>
                <a:lnTo>
                  <a:pt x="98" y="98"/>
                </a:lnTo>
                <a:lnTo>
                  <a:pt x="99" y="101"/>
                </a:lnTo>
                <a:lnTo>
                  <a:pt x="101" y="102"/>
                </a:lnTo>
                <a:lnTo>
                  <a:pt x="98" y="109"/>
                </a:lnTo>
                <a:lnTo>
                  <a:pt x="98" y="110"/>
                </a:lnTo>
                <a:lnTo>
                  <a:pt x="95" y="118"/>
                </a:lnTo>
                <a:lnTo>
                  <a:pt x="87" y="113"/>
                </a:lnTo>
                <a:lnTo>
                  <a:pt x="83" y="108"/>
                </a:lnTo>
                <a:lnTo>
                  <a:pt x="81" y="113"/>
                </a:lnTo>
                <a:lnTo>
                  <a:pt x="79" y="117"/>
                </a:lnTo>
                <a:lnTo>
                  <a:pt x="77" y="124"/>
                </a:lnTo>
                <a:lnTo>
                  <a:pt x="75" y="128"/>
                </a:lnTo>
                <a:lnTo>
                  <a:pt x="72" y="136"/>
                </a:lnTo>
                <a:lnTo>
                  <a:pt x="71" y="144"/>
                </a:lnTo>
                <a:lnTo>
                  <a:pt x="68" y="148"/>
                </a:lnTo>
                <a:lnTo>
                  <a:pt x="69" y="157"/>
                </a:lnTo>
                <a:lnTo>
                  <a:pt x="69" y="166"/>
                </a:lnTo>
                <a:lnTo>
                  <a:pt x="66" y="163"/>
                </a:lnTo>
                <a:lnTo>
                  <a:pt x="65" y="155"/>
                </a:lnTo>
                <a:lnTo>
                  <a:pt x="65" y="158"/>
                </a:lnTo>
                <a:lnTo>
                  <a:pt x="65" y="168"/>
                </a:lnTo>
                <a:lnTo>
                  <a:pt x="64" y="169"/>
                </a:lnTo>
                <a:lnTo>
                  <a:pt x="64" y="166"/>
                </a:lnTo>
                <a:lnTo>
                  <a:pt x="61" y="151"/>
                </a:lnTo>
                <a:lnTo>
                  <a:pt x="61" y="148"/>
                </a:lnTo>
                <a:lnTo>
                  <a:pt x="60" y="147"/>
                </a:lnTo>
                <a:lnTo>
                  <a:pt x="56" y="157"/>
                </a:lnTo>
                <a:lnTo>
                  <a:pt x="56" y="158"/>
                </a:lnTo>
                <a:lnTo>
                  <a:pt x="56" y="162"/>
                </a:lnTo>
                <a:lnTo>
                  <a:pt x="56" y="165"/>
                </a:lnTo>
                <a:lnTo>
                  <a:pt x="57" y="166"/>
                </a:lnTo>
                <a:lnTo>
                  <a:pt x="57" y="170"/>
                </a:lnTo>
                <a:lnTo>
                  <a:pt x="53" y="176"/>
                </a:lnTo>
                <a:lnTo>
                  <a:pt x="46" y="177"/>
                </a:lnTo>
                <a:lnTo>
                  <a:pt x="43" y="174"/>
                </a:lnTo>
                <a:lnTo>
                  <a:pt x="45" y="173"/>
                </a:lnTo>
                <a:lnTo>
                  <a:pt x="46" y="172"/>
                </a:lnTo>
                <a:lnTo>
                  <a:pt x="45" y="169"/>
                </a:lnTo>
                <a:lnTo>
                  <a:pt x="41" y="170"/>
                </a:lnTo>
                <a:lnTo>
                  <a:pt x="35" y="174"/>
                </a:lnTo>
                <a:lnTo>
                  <a:pt x="34" y="168"/>
                </a:lnTo>
                <a:lnTo>
                  <a:pt x="30" y="166"/>
                </a:lnTo>
                <a:lnTo>
                  <a:pt x="32" y="177"/>
                </a:lnTo>
                <a:lnTo>
                  <a:pt x="32" y="180"/>
                </a:lnTo>
                <a:lnTo>
                  <a:pt x="30" y="184"/>
                </a:lnTo>
                <a:lnTo>
                  <a:pt x="5" y="188"/>
                </a:lnTo>
                <a:lnTo>
                  <a:pt x="0" y="184"/>
                </a:lnTo>
                <a:lnTo>
                  <a:pt x="5" y="176"/>
                </a:lnTo>
                <a:lnTo>
                  <a:pt x="1" y="166"/>
                </a:lnTo>
                <a:lnTo>
                  <a:pt x="4" y="166"/>
                </a:lnTo>
                <a:lnTo>
                  <a:pt x="6" y="157"/>
                </a:lnTo>
                <a:lnTo>
                  <a:pt x="8" y="151"/>
                </a:lnTo>
                <a:lnTo>
                  <a:pt x="4" y="142"/>
                </a:lnTo>
                <a:lnTo>
                  <a:pt x="4" y="135"/>
                </a:lnTo>
                <a:lnTo>
                  <a:pt x="8" y="133"/>
                </a:lnTo>
                <a:lnTo>
                  <a:pt x="15" y="131"/>
                </a:lnTo>
                <a:lnTo>
                  <a:pt x="12" y="125"/>
                </a:lnTo>
                <a:lnTo>
                  <a:pt x="12" y="109"/>
                </a:lnTo>
                <a:lnTo>
                  <a:pt x="4" y="99"/>
                </a:lnTo>
                <a:lnTo>
                  <a:pt x="0" y="90"/>
                </a:lnTo>
                <a:lnTo>
                  <a:pt x="2" y="84"/>
                </a:lnTo>
                <a:lnTo>
                  <a:pt x="4" y="68"/>
                </a:lnTo>
                <a:lnTo>
                  <a:pt x="2" y="63"/>
                </a:lnTo>
                <a:lnTo>
                  <a:pt x="1" y="56"/>
                </a:lnTo>
                <a:lnTo>
                  <a:pt x="9" y="53"/>
                </a:lnTo>
                <a:lnTo>
                  <a:pt x="24" y="57"/>
                </a:lnTo>
                <a:lnTo>
                  <a:pt x="28" y="54"/>
                </a:lnTo>
                <a:lnTo>
                  <a:pt x="34" y="57"/>
                </a:lnTo>
                <a:lnTo>
                  <a:pt x="35" y="58"/>
                </a:lnTo>
                <a:lnTo>
                  <a:pt x="36" y="57"/>
                </a:lnTo>
                <a:lnTo>
                  <a:pt x="43" y="54"/>
                </a:lnTo>
                <a:lnTo>
                  <a:pt x="39" y="49"/>
                </a:lnTo>
                <a:lnTo>
                  <a:pt x="26" y="24"/>
                </a:lnTo>
                <a:lnTo>
                  <a:pt x="34" y="15"/>
                </a:lnTo>
                <a:lnTo>
                  <a:pt x="36" y="8"/>
                </a:lnTo>
                <a:lnTo>
                  <a:pt x="38" y="3"/>
                </a:lnTo>
                <a:lnTo>
                  <a:pt x="39" y="3"/>
                </a:lnTo>
                <a:lnTo>
                  <a:pt x="43" y="9"/>
                </a:lnTo>
                <a:lnTo>
                  <a:pt x="50" y="9"/>
                </a:lnTo>
                <a:lnTo>
                  <a:pt x="54" y="3"/>
                </a:lnTo>
                <a:lnTo>
                  <a:pt x="60" y="3"/>
                </a:lnTo>
                <a:lnTo>
                  <a:pt x="65" y="4"/>
                </a:lnTo>
                <a:lnTo>
                  <a:pt x="68" y="4"/>
                </a:lnTo>
                <a:lnTo>
                  <a:pt x="73" y="3"/>
                </a:lnTo>
                <a:lnTo>
                  <a:pt x="76" y="4"/>
                </a:lnTo>
                <a:lnTo>
                  <a:pt x="79" y="4"/>
                </a:lnTo>
                <a:lnTo>
                  <a:pt x="80" y="1"/>
                </a:lnTo>
                <a:lnTo>
                  <a:pt x="81" y="0"/>
                </a:lnTo>
                <a:lnTo>
                  <a:pt x="81" y="1"/>
                </a:lnTo>
                <a:lnTo>
                  <a:pt x="86" y="1"/>
                </a:lnTo>
                <a:lnTo>
                  <a:pt x="88" y="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" name="Freeform 31">
            <a:extLst>
              <a:ext uri="{FF2B5EF4-FFF2-40B4-BE49-F238E27FC236}">
                <a16:creationId xmlns:a16="http://schemas.microsoft.com/office/drawing/2014/main" id="{EB16E292-225C-F483-FF48-D226B3BED10B}"/>
              </a:ext>
            </a:extLst>
          </p:cNvPr>
          <p:cNvSpPr>
            <a:spLocks/>
          </p:cNvSpPr>
          <p:nvPr/>
        </p:nvSpPr>
        <p:spPr bwMode="auto">
          <a:xfrm>
            <a:off x="4378326" y="5334001"/>
            <a:ext cx="574675" cy="617538"/>
          </a:xfrm>
          <a:custGeom>
            <a:avLst/>
            <a:gdLst>
              <a:gd name="T0" fmla="*/ 347 w 362"/>
              <a:gd name="T1" fmla="*/ 247 h 389"/>
              <a:gd name="T2" fmla="*/ 359 w 362"/>
              <a:gd name="T3" fmla="*/ 282 h 389"/>
              <a:gd name="T4" fmla="*/ 351 w 362"/>
              <a:gd name="T5" fmla="*/ 292 h 389"/>
              <a:gd name="T6" fmla="*/ 353 w 362"/>
              <a:gd name="T7" fmla="*/ 314 h 389"/>
              <a:gd name="T8" fmla="*/ 348 w 362"/>
              <a:gd name="T9" fmla="*/ 323 h 389"/>
              <a:gd name="T10" fmla="*/ 343 w 362"/>
              <a:gd name="T11" fmla="*/ 316 h 389"/>
              <a:gd name="T12" fmla="*/ 338 w 362"/>
              <a:gd name="T13" fmla="*/ 304 h 389"/>
              <a:gd name="T14" fmla="*/ 329 w 362"/>
              <a:gd name="T15" fmla="*/ 318 h 389"/>
              <a:gd name="T16" fmla="*/ 326 w 362"/>
              <a:gd name="T17" fmla="*/ 305 h 389"/>
              <a:gd name="T18" fmla="*/ 319 w 362"/>
              <a:gd name="T19" fmla="*/ 297 h 389"/>
              <a:gd name="T20" fmla="*/ 321 w 362"/>
              <a:gd name="T21" fmla="*/ 308 h 389"/>
              <a:gd name="T22" fmla="*/ 329 w 362"/>
              <a:gd name="T23" fmla="*/ 322 h 389"/>
              <a:gd name="T24" fmla="*/ 338 w 362"/>
              <a:gd name="T25" fmla="*/ 334 h 389"/>
              <a:gd name="T26" fmla="*/ 325 w 362"/>
              <a:gd name="T27" fmla="*/ 341 h 389"/>
              <a:gd name="T28" fmla="*/ 310 w 362"/>
              <a:gd name="T29" fmla="*/ 350 h 389"/>
              <a:gd name="T30" fmla="*/ 296 w 362"/>
              <a:gd name="T31" fmla="*/ 356 h 389"/>
              <a:gd name="T32" fmla="*/ 291 w 362"/>
              <a:gd name="T33" fmla="*/ 363 h 389"/>
              <a:gd name="T34" fmla="*/ 281 w 362"/>
              <a:gd name="T35" fmla="*/ 363 h 389"/>
              <a:gd name="T36" fmla="*/ 281 w 362"/>
              <a:gd name="T37" fmla="*/ 371 h 389"/>
              <a:gd name="T38" fmla="*/ 291 w 362"/>
              <a:gd name="T39" fmla="*/ 371 h 389"/>
              <a:gd name="T40" fmla="*/ 280 w 362"/>
              <a:gd name="T41" fmla="*/ 389 h 389"/>
              <a:gd name="T42" fmla="*/ 269 w 362"/>
              <a:gd name="T43" fmla="*/ 382 h 389"/>
              <a:gd name="T44" fmla="*/ 255 w 362"/>
              <a:gd name="T45" fmla="*/ 359 h 389"/>
              <a:gd name="T46" fmla="*/ 239 w 362"/>
              <a:gd name="T47" fmla="*/ 342 h 389"/>
              <a:gd name="T48" fmla="*/ 201 w 362"/>
              <a:gd name="T49" fmla="*/ 337 h 389"/>
              <a:gd name="T50" fmla="*/ 203 w 362"/>
              <a:gd name="T51" fmla="*/ 363 h 389"/>
              <a:gd name="T52" fmla="*/ 176 w 362"/>
              <a:gd name="T53" fmla="*/ 337 h 389"/>
              <a:gd name="T54" fmla="*/ 161 w 362"/>
              <a:gd name="T55" fmla="*/ 348 h 389"/>
              <a:gd name="T56" fmla="*/ 123 w 362"/>
              <a:gd name="T57" fmla="*/ 319 h 389"/>
              <a:gd name="T58" fmla="*/ 117 w 362"/>
              <a:gd name="T59" fmla="*/ 323 h 389"/>
              <a:gd name="T60" fmla="*/ 94 w 362"/>
              <a:gd name="T61" fmla="*/ 319 h 389"/>
              <a:gd name="T62" fmla="*/ 68 w 362"/>
              <a:gd name="T63" fmla="*/ 265 h 389"/>
              <a:gd name="T64" fmla="*/ 76 w 362"/>
              <a:gd name="T65" fmla="*/ 250 h 389"/>
              <a:gd name="T66" fmla="*/ 68 w 362"/>
              <a:gd name="T67" fmla="*/ 221 h 389"/>
              <a:gd name="T68" fmla="*/ 56 w 362"/>
              <a:gd name="T69" fmla="*/ 215 h 389"/>
              <a:gd name="T70" fmla="*/ 55 w 362"/>
              <a:gd name="T71" fmla="*/ 206 h 389"/>
              <a:gd name="T72" fmla="*/ 53 w 362"/>
              <a:gd name="T73" fmla="*/ 190 h 389"/>
              <a:gd name="T74" fmla="*/ 51 w 362"/>
              <a:gd name="T75" fmla="*/ 157 h 389"/>
              <a:gd name="T76" fmla="*/ 45 w 362"/>
              <a:gd name="T77" fmla="*/ 134 h 389"/>
              <a:gd name="T78" fmla="*/ 41 w 362"/>
              <a:gd name="T79" fmla="*/ 128 h 389"/>
              <a:gd name="T80" fmla="*/ 36 w 362"/>
              <a:gd name="T81" fmla="*/ 135 h 389"/>
              <a:gd name="T82" fmla="*/ 14 w 362"/>
              <a:gd name="T83" fmla="*/ 121 h 389"/>
              <a:gd name="T84" fmla="*/ 11 w 362"/>
              <a:gd name="T85" fmla="*/ 80 h 389"/>
              <a:gd name="T86" fmla="*/ 12 w 362"/>
              <a:gd name="T87" fmla="*/ 64 h 389"/>
              <a:gd name="T88" fmla="*/ 45 w 362"/>
              <a:gd name="T89" fmla="*/ 38 h 389"/>
              <a:gd name="T90" fmla="*/ 85 w 362"/>
              <a:gd name="T91" fmla="*/ 8 h 389"/>
              <a:gd name="T92" fmla="*/ 142 w 362"/>
              <a:gd name="T93" fmla="*/ 1 h 389"/>
              <a:gd name="T94" fmla="*/ 154 w 362"/>
              <a:gd name="T95" fmla="*/ 0 h 389"/>
              <a:gd name="T96" fmla="*/ 257 w 362"/>
              <a:gd name="T97" fmla="*/ 33 h 389"/>
              <a:gd name="T98" fmla="*/ 259 w 362"/>
              <a:gd name="T99" fmla="*/ 60 h 389"/>
              <a:gd name="T100" fmla="*/ 280 w 362"/>
              <a:gd name="T101" fmla="*/ 78 h 389"/>
              <a:gd name="T102" fmla="*/ 281 w 362"/>
              <a:gd name="T103" fmla="*/ 91 h 389"/>
              <a:gd name="T104" fmla="*/ 304 w 362"/>
              <a:gd name="T105" fmla="*/ 123 h 389"/>
              <a:gd name="T106" fmla="*/ 298 w 362"/>
              <a:gd name="T107" fmla="*/ 146 h 389"/>
              <a:gd name="T108" fmla="*/ 311 w 362"/>
              <a:gd name="T109" fmla="*/ 169 h 389"/>
              <a:gd name="T110" fmla="*/ 311 w 362"/>
              <a:gd name="T111" fmla="*/ 202 h 389"/>
              <a:gd name="T112" fmla="*/ 330 w 362"/>
              <a:gd name="T113" fmla="*/ 220 h 389"/>
              <a:gd name="T114" fmla="*/ 351 w 362"/>
              <a:gd name="T115" fmla="*/ 225 h 3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362" h="389">
                <a:moveTo>
                  <a:pt x="351" y="225"/>
                </a:moveTo>
                <a:lnTo>
                  <a:pt x="349" y="241"/>
                </a:lnTo>
                <a:lnTo>
                  <a:pt x="347" y="247"/>
                </a:lnTo>
                <a:lnTo>
                  <a:pt x="351" y="256"/>
                </a:lnTo>
                <a:lnTo>
                  <a:pt x="359" y="266"/>
                </a:lnTo>
                <a:lnTo>
                  <a:pt x="359" y="282"/>
                </a:lnTo>
                <a:lnTo>
                  <a:pt x="362" y="288"/>
                </a:lnTo>
                <a:lnTo>
                  <a:pt x="355" y="290"/>
                </a:lnTo>
                <a:lnTo>
                  <a:pt x="351" y="292"/>
                </a:lnTo>
                <a:lnTo>
                  <a:pt x="351" y="299"/>
                </a:lnTo>
                <a:lnTo>
                  <a:pt x="355" y="308"/>
                </a:lnTo>
                <a:lnTo>
                  <a:pt x="353" y="314"/>
                </a:lnTo>
                <a:lnTo>
                  <a:pt x="351" y="323"/>
                </a:lnTo>
                <a:lnTo>
                  <a:pt x="348" y="323"/>
                </a:lnTo>
                <a:lnTo>
                  <a:pt x="348" y="323"/>
                </a:lnTo>
                <a:lnTo>
                  <a:pt x="347" y="316"/>
                </a:lnTo>
                <a:lnTo>
                  <a:pt x="344" y="316"/>
                </a:lnTo>
                <a:lnTo>
                  <a:pt x="343" y="316"/>
                </a:lnTo>
                <a:lnTo>
                  <a:pt x="341" y="316"/>
                </a:lnTo>
                <a:lnTo>
                  <a:pt x="337" y="310"/>
                </a:lnTo>
                <a:lnTo>
                  <a:pt x="338" y="304"/>
                </a:lnTo>
                <a:lnTo>
                  <a:pt x="333" y="304"/>
                </a:lnTo>
                <a:lnTo>
                  <a:pt x="333" y="319"/>
                </a:lnTo>
                <a:lnTo>
                  <a:pt x="329" y="318"/>
                </a:lnTo>
                <a:lnTo>
                  <a:pt x="328" y="316"/>
                </a:lnTo>
                <a:lnTo>
                  <a:pt x="328" y="315"/>
                </a:lnTo>
                <a:lnTo>
                  <a:pt x="326" y="305"/>
                </a:lnTo>
                <a:lnTo>
                  <a:pt x="326" y="304"/>
                </a:lnTo>
                <a:lnTo>
                  <a:pt x="322" y="297"/>
                </a:lnTo>
                <a:lnTo>
                  <a:pt x="319" y="297"/>
                </a:lnTo>
                <a:lnTo>
                  <a:pt x="311" y="297"/>
                </a:lnTo>
                <a:lnTo>
                  <a:pt x="315" y="304"/>
                </a:lnTo>
                <a:lnTo>
                  <a:pt x="321" y="308"/>
                </a:lnTo>
                <a:lnTo>
                  <a:pt x="319" y="315"/>
                </a:lnTo>
                <a:lnTo>
                  <a:pt x="325" y="320"/>
                </a:lnTo>
                <a:lnTo>
                  <a:pt x="329" y="322"/>
                </a:lnTo>
                <a:lnTo>
                  <a:pt x="332" y="322"/>
                </a:lnTo>
                <a:lnTo>
                  <a:pt x="336" y="327"/>
                </a:lnTo>
                <a:lnTo>
                  <a:pt x="338" y="334"/>
                </a:lnTo>
                <a:lnTo>
                  <a:pt x="332" y="334"/>
                </a:lnTo>
                <a:lnTo>
                  <a:pt x="328" y="337"/>
                </a:lnTo>
                <a:lnTo>
                  <a:pt x="325" y="341"/>
                </a:lnTo>
                <a:lnTo>
                  <a:pt x="319" y="345"/>
                </a:lnTo>
                <a:lnTo>
                  <a:pt x="315" y="348"/>
                </a:lnTo>
                <a:lnTo>
                  <a:pt x="310" y="350"/>
                </a:lnTo>
                <a:lnTo>
                  <a:pt x="303" y="348"/>
                </a:lnTo>
                <a:lnTo>
                  <a:pt x="300" y="350"/>
                </a:lnTo>
                <a:lnTo>
                  <a:pt x="296" y="356"/>
                </a:lnTo>
                <a:lnTo>
                  <a:pt x="291" y="355"/>
                </a:lnTo>
                <a:lnTo>
                  <a:pt x="291" y="357"/>
                </a:lnTo>
                <a:lnTo>
                  <a:pt x="291" y="363"/>
                </a:lnTo>
                <a:lnTo>
                  <a:pt x="288" y="365"/>
                </a:lnTo>
                <a:lnTo>
                  <a:pt x="283" y="365"/>
                </a:lnTo>
                <a:lnTo>
                  <a:pt x="281" y="363"/>
                </a:lnTo>
                <a:lnTo>
                  <a:pt x="274" y="360"/>
                </a:lnTo>
                <a:lnTo>
                  <a:pt x="272" y="371"/>
                </a:lnTo>
                <a:lnTo>
                  <a:pt x="281" y="371"/>
                </a:lnTo>
                <a:lnTo>
                  <a:pt x="289" y="370"/>
                </a:lnTo>
                <a:lnTo>
                  <a:pt x="291" y="370"/>
                </a:lnTo>
                <a:lnTo>
                  <a:pt x="291" y="371"/>
                </a:lnTo>
                <a:lnTo>
                  <a:pt x="292" y="376"/>
                </a:lnTo>
                <a:lnTo>
                  <a:pt x="281" y="387"/>
                </a:lnTo>
                <a:lnTo>
                  <a:pt x="280" y="389"/>
                </a:lnTo>
                <a:lnTo>
                  <a:pt x="277" y="386"/>
                </a:lnTo>
                <a:lnTo>
                  <a:pt x="273" y="389"/>
                </a:lnTo>
                <a:lnTo>
                  <a:pt x="269" y="382"/>
                </a:lnTo>
                <a:lnTo>
                  <a:pt x="258" y="379"/>
                </a:lnTo>
                <a:lnTo>
                  <a:pt x="258" y="372"/>
                </a:lnTo>
                <a:lnTo>
                  <a:pt x="255" y="359"/>
                </a:lnTo>
                <a:lnTo>
                  <a:pt x="255" y="356"/>
                </a:lnTo>
                <a:lnTo>
                  <a:pt x="247" y="349"/>
                </a:lnTo>
                <a:lnTo>
                  <a:pt x="239" y="342"/>
                </a:lnTo>
                <a:lnTo>
                  <a:pt x="235" y="326"/>
                </a:lnTo>
                <a:lnTo>
                  <a:pt x="214" y="325"/>
                </a:lnTo>
                <a:lnTo>
                  <a:pt x="201" y="337"/>
                </a:lnTo>
                <a:lnTo>
                  <a:pt x="212" y="345"/>
                </a:lnTo>
                <a:lnTo>
                  <a:pt x="205" y="357"/>
                </a:lnTo>
                <a:lnTo>
                  <a:pt x="203" y="363"/>
                </a:lnTo>
                <a:lnTo>
                  <a:pt x="197" y="365"/>
                </a:lnTo>
                <a:lnTo>
                  <a:pt x="184" y="355"/>
                </a:lnTo>
                <a:lnTo>
                  <a:pt x="176" y="337"/>
                </a:lnTo>
                <a:lnTo>
                  <a:pt x="172" y="341"/>
                </a:lnTo>
                <a:lnTo>
                  <a:pt x="169" y="342"/>
                </a:lnTo>
                <a:lnTo>
                  <a:pt x="161" y="348"/>
                </a:lnTo>
                <a:lnTo>
                  <a:pt x="139" y="334"/>
                </a:lnTo>
                <a:lnTo>
                  <a:pt x="130" y="325"/>
                </a:lnTo>
                <a:lnTo>
                  <a:pt x="123" y="319"/>
                </a:lnTo>
                <a:lnTo>
                  <a:pt x="113" y="320"/>
                </a:lnTo>
                <a:lnTo>
                  <a:pt x="111" y="320"/>
                </a:lnTo>
                <a:lnTo>
                  <a:pt x="117" y="323"/>
                </a:lnTo>
                <a:lnTo>
                  <a:pt x="111" y="326"/>
                </a:lnTo>
                <a:lnTo>
                  <a:pt x="100" y="320"/>
                </a:lnTo>
                <a:lnTo>
                  <a:pt x="94" y="319"/>
                </a:lnTo>
                <a:lnTo>
                  <a:pt x="85" y="299"/>
                </a:lnTo>
                <a:lnTo>
                  <a:pt x="78" y="282"/>
                </a:lnTo>
                <a:lnTo>
                  <a:pt x="68" y="265"/>
                </a:lnTo>
                <a:lnTo>
                  <a:pt x="68" y="263"/>
                </a:lnTo>
                <a:lnTo>
                  <a:pt x="71" y="254"/>
                </a:lnTo>
                <a:lnTo>
                  <a:pt x="76" y="250"/>
                </a:lnTo>
                <a:lnTo>
                  <a:pt x="71" y="240"/>
                </a:lnTo>
                <a:lnTo>
                  <a:pt x="70" y="239"/>
                </a:lnTo>
                <a:lnTo>
                  <a:pt x="68" y="221"/>
                </a:lnTo>
                <a:lnTo>
                  <a:pt x="61" y="220"/>
                </a:lnTo>
                <a:lnTo>
                  <a:pt x="56" y="217"/>
                </a:lnTo>
                <a:lnTo>
                  <a:pt x="56" y="215"/>
                </a:lnTo>
                <a:lnTo>
                  <a:pt x="56" y="214"/>
                </a:lnTo>
                <a:lnTo>
                  <a:pt x="56" y="211"/>
                </a:lnTo>
                <a:lnTo>
                  <a:pt x="55" y="206"/>
                </a:lnTo>
                <a:lnTo>
                  <a:pt x="49" y="199"/>
                </a:lnTo>
                <a:lnTo>
                  <a:pt x="55" y="191"/>
                </a:lnTo>
                <a:lnTo>
                  <a:pt x="53" y="190"/>
                </a:lnTo>
                <a:lnTo>
                  <a:pt x="61" y="184"/>
                </a:lnTo>
                <a:lnTo>
                  <a:pt x="52" y="165"/>
                </a:lnTo>
                <a:lnTo>
                  <a:pt x="51" y="157"/>
                </a:lnTo>
                <a:lnTo>
                  <a:pt x="56" y="150"/>
                </a:lnTo>
                <a:lnTo>
                  <a:pt x="48" y="138"/>
                </a:lnTo>
                <a:lnTo>
                  <a:pt x="45" y="134"/>
                </a:lnTo>
                <a:lnTo>
                  <a:pt x="44" y="132"/>
                </a:lnTo>
                <a:lnTo>
                  <a:pt x="44" y="130"/>
                </a:lnTo>
                <a:lnTo>
                  <a:pt x="41" y="128"/>
                </a:lnTo>
                <a:lnTo>
                  <a:pt x="38" y="128"/>
                </a:lnTo>
                <a:lnTo>
                  <a:pt x="38" y="130"/>
                </a:lnTo>
                <a:lnTo>
                  <a:pt x="36" y="135"/>
                </a:lnTo>
                <a:lnTo>
                  <a:pt x="33" y="134"/>
                </a:lnTo>
                <a:lnTo>
                  <a:pt x="29" y="131"/>
                </a:lnTo>
                <a:lnTo>
                  <a:pt x="14" y="121"/>
                </a:lnTo>
                <a:lnTo>
                  <a:pt x="0" y="113"/>
                </a:lnTo>
                <a:lnTo>
                  <a:pt x="1" y="91"/>
                </a:lnTo>
                <a:lnTo>
                  <a:pt x="11" y="80"/>
                </a:lnTo>
                <a:lnTo>
                  <a:pt x="11" y="76"/>
                </a:lnTo>
                <a:lnTo>
                  <a:pt x="11" y="65"/>
                </a:lnTo>
                <a:lnTo>
                  <a:pt x="12" y="64"/>
                </a:lnTo>
                <a:lnTo>
                  <a:pt x="25" y="45"/>
                </a:lnTo>
                <a:lnTo>
                  <a:pt x="30" y="41"/>
                </a:lnTo>
                <a:lnTo>
                  <a:pt x="45" y="38"/>
                </a:lnTo>
                <a:lnTo>
                  <a:pt x="53" y="33"/>
                </a:lnTo>
                <a:lnTo>
                  <a:pt x="63" y="14"/>
                </a:lnTo>
                <a:lnTo>
                  <a:pt x="85" y="8"/>
                </a:lnTo>
                <a:lnTo>
                  <a:pt x="107" y="18"/>
                </a:lnTo>
                <a:lnTo>
                  <a:pt x="112" y="15"/>
                </a:lnTo>
                <a:lnTo>
                  <a:pt x="142" y="1"/>
                </a:lnTo>
                <a:lnTo>
                  <a:pt x="147" y="0"/>
                </a:lnTo>
                <a:lnTo>
                  <a:pt x="157" y="4"/>
                </a:lnTo>
                <a:lnTo>
                  <a:pt x="154" y="0"/>
                </a:lnTo>
                <a:lnTo>
                  <a:pt x="197" y="10"/>
                </a:lnTo>
                <a:lnTo>
                  <a:pt x="228" y="8"/>
                </a:lnTo>
                <a:lnTo>
                  <a:pt x="257" y="33"/>
                </a:lnTo>
                <a:lnTo>
                  <a:pt x="258" y="38"/>
                </a:lnTo>
                <a:lnTo>
                  <a:pt x="258" y="49"/>
                </a:lnTo>
                <a:lnTo>
                  <a:pt x="259" y="60"/>
                </a:lnTo>
                <a:lnTo>
                  <a:pt x="258" y="64"/>
                </a:lnTo>
                <a:lnTo>
                  <a:pt x="262" y="64"/>
                </a:lnTo>
                <a:lnTo>
                  <a:pt x="280" y="78"/>
                </a:lnTo>
                <a:lnTo>
                  <a:pt x="281" y="82"/>
                </a:lnTo>
                <a:lnTo>
                  <a:pt x="281" y="86"/>
                </a:lnTo>
                <a:lnTo>
                  <a:pt x="281" y="91"/>
                </a:lnTo>
                <a:lnTo>
                  <a:pt x="281" y="94"/>
                </a:lnTo>
                <a:lnTo>
                  <a:pt x="281" y="108"/>
                </a:lnTo>
                <a:lnTo>
                  <a:pt x="304" y="123"/>
                </a:lnTo>
                <a:lnTo>
                  <a:pt x="302" y="132"/>
                </a:lnTo>
                <a:lnTo>
                  <a:pt x="300" y="135"/>
                </a:lnTo>
                <a:lnTo>
                  <a:pt x="298" y="146"/>
                </a:lnTo>
                <a:lnTo>
                  <a:pt x="307" y="149"/>
                </a:lnTo>
                <a:lnTo>
                  <a:pt x="310" y="165"/>
                </a:lnTo>
                <a:lnTo>
                  <a:pt x="311" y="169"/>
                </a:lnTo>
                <a:lnTo>
                  <a:pt x="313" y="183"/>
                </a:lnTo>
                <a:lnTo>
                  <a:pt x="318" y="188"/>
                </a:lnTo>
                <a:lnTo>
                  <a:pt x="311" y="202"/>
                </a:lnTo>
                <a:lnTo>
                  <a:pt x="314" y="202"/>
                </a:lnTo>
                <a:lnTo>
                  <a:pt x="322" y="202"/>
                </a:lnTo>
                <a:lnTo>
                  <a:pt x="330" y="220"/>
                </a:lnTo>
                <a:lnTo>
                  <a:pt x="334" y="225"/>
                </a:lnTo>
                <a:lnTo>
                  <a:pt x="343" y="225"/>
                </a:lnTo>
                <a:lnTo>
                  <a:pt x="351" y="22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" name="Freeform 32">
            <a:extLst>
              <a:ext uri="{FF2B5EF4-FFF2-40B4-BE49-F238E27FC236}">
                <a16:creationId xmlns:a16="http://schemas.microsoft.com/office/drawing/2014/main" id="{5902DD89-5A9E-1F29-8C92-0C822A0CE6A3}"/>
              </a:ext>
            </a:extLst>
          </p:cNvPr>
          <p:cNvSpPr>
            <a:spLocks noEditPoints="1"/>
          </p:cNvSpPr>
          <p:nvPr/>
        </p:nvSpPr>
        <p:spPr bwMode="auto">
          <a:xfrm>
            <a:off x="4295776" y="5526088"/>
            <a:ext cx="527050" cy="673100"/>
          </a:xfrm>
          <a:custGeom>
            <a:avLst/>
            <a:gdLst>
              <a:gd name="T0" fmla="*/ 240 w 332"/>
              <a:gd name="T1" fmla="*/ 348 h 424"/>
              <a:gd name="T2" fmla="*/ 266 w 332"/>
              <a:gd name="T3" fmla="*/ 329 h 424"/>
              <a:gd name="T4" fmla="*/ 250 w 332"/>
              <a:gd name="T5" fmla="*/ 351 h 424"/>
              <a:gd name="T6" fmla="*/ 90 w 332"/>
              <a:gd name="T7" fmla="*/ 9 h 424"/>
              <a:gd name="T8" fmla="*/ 96 w 332"/>
              <a:gd name="T9" fmla="*/ 11 h 424"/>
              <a:gd name="T10" fmla="*/ 103 w 332"/>
              <a:gd name="T11" fmla="*/ 36 h 424"/>
              <a:gd name="T12" fmla="*/ 107 w 332"/>
              <a:gd name="T13" fmla="*/ 70 h 424"/>
              <a:gd name="T14" fmla="*/ 108 w 332"/>
              <a:gd name="T15" fmla="*/ 93 h 424"/>
              <a:gd name="T16" fmla="*/ 120 w 332"/>
              <a:gd name="T17" fmla="*/ 100 h 424"/>
              <a:gd name="T18" fmla="*/ 123 w 332"/>
              <a:gd name="T19" fmla="*/ 133 h 424"/>
              <a:gd name="T20" fmla="*/ 137 w 332"/>
              <a:gd name="T21" fmla="*/ 178 h 424"/>
              <a:gd name="T22" fmla="*/ 169 w 332"/>
              <a:gd name="T23" fmla="*/ 202 h 424"/>
              <a:gd name="T24" fmla="*/ 182 w 332"/>
              <a:gd name="T25" fmla="*/ 204 h 424"/>
              <a:gd name="T26" fmla="*/ 224 w 332"/>
              <a:gd name="T27" fmla="*/ 220 h 424"/>
              <a:gd name="T28" fmla="*/ 255 w 332"/>
              <a:gd name="T29" fmla="*/ 242 h 424"/>
              <a:gd name="T30" fmla="*/ 266 w 332"/>
              <a:gd name="T31" fmla="*/ 204 h 424"/>
              <a:gd name="T32" fmla="*/ 307 w 332"/>
              <a:gd name="T33" fmla="*/ 235 h 424"/>
              <a:gd name="T34" fmla="*/ 321 w 332"/>
              <a:gd name="T35" fmla="*/ 261 h 424"/>
              <a:gd name="T36" fmla="*/ 326 w 332"/>
              <a:gd name="T37" fmla="*/ 272 h 424"/>
              <a:gd name="T38" fmla="*/ 292 w 332"/>
              <a:gd name="T39" fmla="*/ 270 h 424"/>
              <a:gd name="T40" fmla="*/ 307 w 332"/>
              <a:gd name="T41" fmla="*/ 277 h 424"/>
              <a:gd name="T42" fmla="*/ 309 w 332"/>
              <a:gd name="T43" fmla="*/ 289 h 424"/>
              <a:gd name="T44" fmla="*/ 283 w 332"/>
              <a:gd name="T45" fmla="*/ 306 h 424"/>
              <a:gd name="T46" fmla="*/ 270 w 332"/>
              <a:gd name="T47" fmla="*/ 318 h 424"/>
              <a:gd name="T48" fmla="*/ 253 w 332"/>
              <a:gd name="T49" fmla="*/ 336 h 424"/>
              <a:gd name="T50" fmla="*/ 234 w 332"/>
              <a:gd name="T51" fmla="*/ 349 h 424"/>
              <a:gd name="T52" fmla="*/ 231 w 332"/>
              <a:gd name="T53" fmla="*/ 366 h 424"/>
              <a:gd name="T54" fmla="*/ 210 w 332"/>
              <a:gd name="T55" fmla="*/ 379 h 424"/>
              <a:gd name="T56" fmla="*/ 201 w 332"/>
              <a:gd name="T57" fmla="*/ 394 h 424"/>
              <a:gd name="T58" fmla="*/ 183 w 332"/>
              <a:gd name="T59" fmla="*/ 397 h 424"/>
              <a:gd name="T60" fmla="*/ 167 w 332"/>
              <a:gd name="T61" fmla="*/ 403 h 424"/>
              <a:gd name="T62" fmla="*/ 164 w 332"/>
              <a:gd name="T63" fmla="*/ 423 h 424"/>
              <a:gd name="T64" fmla="*/ 153 w 332"/>
              <a:gd name="T65" fmla="*/ 416 h 424"/>
              <a:gd name="T66" fmla="*/ 153 w 332"/>
              <a:gd name="T67" fmla="*/ 404 h 424"/>
              <a:gd name="T68" fmla="*/ 156 w 332"/>
              <a:gd name="T69" fmla="*/ 384 h 424"/>
              <a:gd name="T70" fmla="*/ 137 w 332"/>
              <a:gd name="T71" fmla="*/ 379 h 424"/>
              <a:gd name="T72" fmla="*/ 141 w 332"/>
              <a:gd name="T73" fmla="*/ 356 h 424"/>
              <a:gd name="T74" fmla="*/ 123 w 332"/>
              <a:gd name="T75" fmla="*/ 352 h 424"/>
              <a:gd name="T76" fmla="*/ 107 w 332"/>
              <a:gd name="T77" fmla="*/ 340 h 424"/>
              <a:gd name="T78" fmla="*/ 107 w 332"/>
              <a:gd name="T79" fmla="*/ 330 h 424"/>
              <a:gd name="T80" fmla="*/ 77 w 332"/>
              <a:gd name="T81" fmla="*/ 330 h 424"/>
              <a:gd name="T82" fmla="*/ 71 w 332"/>
              <a:gd name="T83" fmla="*/ 309 h 424"/>
              <a:gd name="T84" fmla="*/ 88 w 332"/>
              <a:gd name="T85" fmla="*/ 292 h 424"/>
              <a:gd name="T86" fmla="*/ 92 w 332"/>
              <a:gd name="T87" fmla="*/ 269 h 424"/>
              <a:gd name="T88" fmla="*/ 98 w 332"/>
              <a:gd name="T89" fmla="*/ 244 h 424"/>
              <a:gd name="T90" fmla="*/ 74 w 332"/>
              <a:gd name="T91" fmla="*/ 219 h 424"/>
              <a:gd name="T92" fmla="*/ 33 w 332"/>
              <a:gd name="T93" fmla="*/ 225 h 424"/>
              <a:gd name="T94" fmla="*/ 21 w 332"/>
              <a:gd name="T95" fmla="*/ 206 h 424"/>
              <a:gd name="T96" fmla="*/ 30 w 332"/>
              <a:gd name="T97" fmla="*/ 178 h 424"/>
              <a:gd name="T98" fmla="*/ 41 w 332"/>
              <a:gd name="T99" fmla="*/ 146 h 424"/>
              <a:gd name="T100" fmla="*/ 21 w 332"/>
              <a:gd name="T101" fmla="*/ 124 h 424"/>
              <a:gd name="T102" fmla="*/ 8 w 332"/>
              <a:gd name="T103" fmla="*/ 75 h 424"/>
              <a:gd name="T104" fmla="*/ 13 w 332"/>
              <a:gd name="T105" fmla="*/ 60 h 424"/>
              <a:gd name="T106" fmla="*/ 34 w 332"/>
              <a:gd name="T107" fmla="*/ 17 h 424"/>
              <a:gd name="T108" fmla="*/ 81 w 332"/>
              <a:gd name="T109" fmla="*/ 10 h 4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332" h="424">
                <a:moveTo>
                  <a:pt x="246" y="352"/>
                </a:moveTo>
                <a:lnTo>
                  <a:pt x="239" y="355"/>
                </a:lnTo>
                <a:lnTo>
                  <a:pt x="238" y="349"/>
                </a:lnTo>
                <a:lnTo>
                  <a:pt x="240" y="348"/>
                </a:lnTo>
                <a:lnTo>
                  <a:pt x="254" y="341"/>
                </a:lnTo>
                <a:lnTo>
                  <a:pt x="257" y="336"/>
                </a:lnTo>
                <a:lnTo>
                  <a:pt x="266" y="332"/>
                </a:lnTo>
                <a:lnTo>
                  <a:pt x="266" y="329"/>
                </a:lnTo>
                <a:lnTo>
                  <a:pt x="273" y="324"/>
                </a:lnTo>
                <a:lnTo>
                  <a:pt x="272" y="330"/>
                </a:lnTo>
                <a:lnTo>
                  <a:pt x="261" y="344"/>
                </a:lnTo>
                <a:lnTo>
                  <a:pt x="250" y="351"/>
                </a:lnTo>
                <a:lnTo>
                  <a:pt x="246" y="352"/>
                </a:lnTo>
                <a:close/>
                <a:moveTo>
                  <a:pt x="85" y="13"/>
                </a:moveTo>
                <a:lnTo>
                  <a:pt x="88" y="14"/>
                </a:lnTo>
                <a:lnTo>
                  <a:pt x="90" y="9"/>
                </a:lnTo>
                <a:lnTo>
                  <a:pt x="90" y="7"/>
                </a:lnTo>
                <a:lnTo>
                  <a:pt x="93" y="7"/>
                </a:lnTo>
                <a:lnTo>
                  <a:pt x="96" y="9"/>
                </a:lnTo>
                <a:lnTo>
                  <a:pt x="96" y="11"/>
                </a:lnTo>
                <a:lnTo>
                  <a:pt x="97" y="13"/>
                </a:lnTo>
                <a:lnTo>
                  <a:pt x="100" y="17"/>
                </a:lnTo>
                <a:lnTo>
                  <a:pt x="108" y="29"/>
                </a:lnTo>
                <a:lnTo>
                  <a:pt x="103" y="36"/>
                </a:lnTo>
                <a:lnTo>
                  <a:pt x="104" y="44"/>
                </a:lnTo>
                <a:lnTo>
                  <a:pt x="113" y="63"/>
                </a:lnTo>
                <a:lnTo>
                  <a:pt x="105" y="69"/>
                </a:lnTo>
                <a:lnTo>
                  <a:pt x="107" y="70"/>
                </a:lnTo>
                <a:lnTo>
                  <a:pt x="101" y="78"/>
                </a:lnTo>
                <a:lnTo>
                  <a:pt x="107" y="85"/>
                </a:lnTo>
                <a:lnTo>
                  <a:pt x="108" y="90"/>
                </a:lnTo>
                <a:lnTo>
                  <a:pt x="108" y="93"/>
                </a:lnTo>
                <a:lnTo>
                  <a:pt x="108" y="94"/>
                </a:lnTo>
                <a:lnTo>
                  <a:pt x="108" y="96"/>
                </a:lnTo>
                <a:lnTo>
                  <a:pt x="113" y="99"/>
                </a:lnTo>
                <a:lnTo>
                  <a:pt x="120" y="100"/>
                </a:lnTo>
                <a:lnTo>
                  <a:pt x="122" y="118"/>
                </a:lnTo>
                <a:lnTo>
                  <a:pt x="123" y="119"/>
                </a:lnTo>
                <a:lnTo>
                  <a:pt x="128" y="129"/>
                </a:lnTo>
                <a:lnTo>
                  <a:pt x="123" y="133"/>
                </a:lnTo>
                <a:lnTo>
                  <a:pt x="120" y="142"/>
                </a:lnTo>
                <a:lnTo>
                  <a:pt x="120" y="144"/>
                </a:lnTo>
                <a:lnTo>
                  <a:pt x="130" y="161"/>
                </a:lnTo>
                <a:lnTo>
                  <a:pt x="137" y="178"/>
                </a:lnTo>
                <a:lnTo>
                  <a:pt x="146" y="198"/>
                </a:lnTo>
                <a:lnTo>
                  <a:pt x="152" y="199"/>
                </a:lnTo>
                <a:lnTo>
                  <a:pt x="163" y="205"/>
                </a:lnTo>
                <a:lnTo>
                  <a:pt x="169" y="202"/>
                </a:lnTo>
                <a:lnTo>
                  <a:pt x="163" y="199"/>
                </a:lnTo>
                <a:lnTo>
                  <a:pt x="165" y="199"/>
                </a:lnTo>
                <a:lnTo>
                  <a:pt x="175" y="198"/>
                </a:lnTo>
                <a:lnTo>
                  <a:pt x="182" y="204"/>
                </a:lnTo>
                <a:lnTo>
                  <a:pt x="191" y="213"/>
                </a:lnTo>
                <a:lnTo>
                  <a:pt x="213" y="227"/>
                </a:lnTo>
                <a:lnTo>
                  <a:pt x="221" y="221"/>
                </a:lnTo>
                <a:lnTo>
                  <a:pt x="224" y="220"/>
                </a:lnTo>
                <a:lnTo>
                  <a:pt x="228" y="216"/>
                </a:lnTo>
                <a:lnTo>
                  <a:pt x="236" y="234"/>
                </a:lnTo>
                <a:lnTo>
                  <a:pt x="249" y="244"/>
                </a:lnTo>
                <a:lnTo>
                  <a:pt x="255" y="242"/>
                </a:lnTo>
                <a:lnTo>
                  <a:pt x="257" y="236"/>
                </a:lnTo>
                <a:lnTo>
                  <a:pt x="264" y="224"/>
                </a:lnTo>
                <a:lnTo>
                  <a:pt x="253" y="216"/>
                </a:lnTo>
                <a:lnTo>
                  <a:pt x="266" y="204"/>
                </a:lnTo>
                <a:lnTo>
                  <a:pt x="287" y="205"/>
                </a:lnTo>
                <a:lnTo>
                  <a:pt x="291" y="221"/>
                </a:lnTo>
                <a:lnTo>
                  <a:pt x="299" y="228"/>
                </a:lnTo>
                <a:lnTo>
                  <a:pt x="307" y="235"/>
                </a:lnTo>
                <a:lnTo>
                  <a:pt x="307" y="238"/>
                </a:lnTo>
                <a:lnTo>
                  <a:pt x="310" y="251"/>
                </a:lnTo>
                <a:lnTo>
                  <a:pt x="310" y="258"/>
                </a:lnTo>
                <a:lnTo>
                  <a:pt x="321" y="261"/>
                </a:lnTo>
                <a:lnTo>
                  <a:pt x="325" y="268"/>
                </a:lnTo>
                <a:lnTo>
                  <a:pt x="329" y="265"/>
                </a:lnTo>
                <a:lnTo>
                  <a:pt x="332" y="268"/>
                </a:lnTo>
                <a:lnTo>
                  <a:pt x="326" y="272"/>
                </a:lnTo>
                <a:lnTo>
                  <a:pt x="317" y="273"/>
                </a:lnTo>
                <a:lnTo>
                  <a:pt x="306" y="272"/>
                </a:lnTo>
                <a:lnTo>
                  <a:pt x="296" y="270"/>
                </a:lnTo>
                <a:lnTo>
                  <a:pt x="292" y="270"/>
                </a:lnTo>
                <a:lnTo>
                  <a:pt x="289" y="276"/>
                </a:lnTo>
                <a:lnTo>
                  <a:pt x="300" y="280"/>
                </a:lnTo>
                <a:lnTo>
                  <a:pt x="300" y="277"/>
                </a:lnTo>
                <a:lnTo>
                  <a:pt x="307" y="277"/>
                </a:lnTo>
                <a:lnTo>
                  <a:pt x="315" y="279"/>
                </a:lnTo>
                <a:lnTo>
                  <a:pt x="313" y="284"/>
                </a:lnTo>
                <a:lnTo>
                  <a:pt x="304" y="285"/>
                </a:lnTo>
                <a:lnTo>
                  <a:pt x="309" y="289"/>
                </a:lnTo>
                <a:lnTo>
                  <a:pt x="302" y="296"/>
                </a:lnTo>
                <a:lnTo>
                  <a:pt x="300" y="296"/>
                </a:lnTo>
                <a:lnTo>
                  <a:pt x="289" y="300"/>
                </a:lnTo>
                <a:lnTo>
                  <a:pt x="283" y="306"/>
                </a:lnTo>
                <a:lnTo>
                  <a:pt x="277" y="307"/>
                </a:lnTo>
                <a:lnTo>
                  <a:pt x="270" y="302"/>
                </a:lnTo>
                <a:lnTo>
                  <a:pt x="272" y="313"/>
                </a:lnTo>
                <a:lnTo>
                  <a:pt x="270" y="318"/>
                </a:lnTo>
                <a:lnTo>
                  <a:pt x="268" y="324"/>
                </a:lnTo>
                <a:lnTo>
                  <a:pt x="262" y="328"/>
                </a:lnTo>
                <a:lnTo>
                  <a:pt x="259" y="330"/>
                </a:lnTo>
                <a:lnTo>
                  <a:pt x="253" y="336"/>
                </a:lnTo>
                <a:lnTo>
                  <a:pt x="247" y="340"/>
                </a:lnTo>
                <a:lnTo>
                  <a:pt x="243" y="344"/>
                </a:lnTo>
                <a:lnTo>
                  <a:pt x="235" y="345"/>
                </a:lnTo>
                <a:lnTo>
                  <a:pt x="234" y="349"/>
                </a:lnTo>
                <a:lnTo>
                  <a:pt x="235" y="356"/>
                </a:lnTo>
                <a:lnTo>
                  <a:pt x="235" y="360"/>
                </a:lnTo>
                <a:lnTo>
                  <a:pt x="235" y="363"/>
                </a:lnTo>
                <a:lnTo>
                  <a:pt x="231" y="366"/>
                </a:lnTo>
                <a:lnTo>
                  <a:pt x="221" y="373"/>
                </a:lnTo>
                <a:lnTo>
                  <a:pt x="214" y="374"/>
                </a:lnTo>
                <a:lnTo>
                  <a:pt x="212" y="377"/>
                </a:lnTo>
                <a:lnTo>
                  <a:pt x="210" y="379"/>
                </a:lnTo>
                <a:lnTo>
                  <a:pt x="209" y="382"/>
                </a:lnTo>
                <a:lnTo>
                  <a:pt x="202" y="385"/>
                </a:lnTo>
                <a:lnTo>
                  <a:pt x="205" y="389"/>
                </a:lnTo>
                <a:lnTo>
                  <a:pt x="201" y="394"/>
                </a:lnTo>
                <a:lnTo>
                  <a:pt x="194" y="394"/>
                </a:lnTo>
                <a:lnTo>
                  <a:pt x="191" y="394"/>
                </a:lnTo>
                <a:lnTo>
                  <a:pt x="186" y="393"/>
                </a:lnTo>
                <a:lnTo>
                  <a:pt x="183" y="397"/>
                </a:lnTo>
                <a:lnTo>
                  <a:pt x="179" y="399"/>
                </a:lnTo>
                <a:lnTo>
                  <a:pt x="176" y="399"/>
                </a:lnTo>
                <a:lnTo>
                  <a:pt x="172" y="400"/>
                </a:lnTo>
                <a:lnTo>
                  <a:pt x="167" y="403"/>
                </a:lnTo>
                <a:lnTo>
                  <a:pt x="171" y="408"/>
                </a:lnTo>
                <a:lnTo>
                  <a:pt x="165" y="415"/>
                </a:lnTo>
                <a:lnTo>
                  <a:pt x="160" y="412"/>
                </a:lnTo>
                <a:lnTo>
                  <a:pt x="164" y="423"/>
                </a:lnTo>
                <a:lnTo>
                  <a:pt x="157" y="424"/>
                </a:lnTo>
                <a:lnTo>
                  <a:pt x="157" y="422"/>
                </a:lnTo>
                <a:lnTo>
                  <a:pt x="157" y="415"/>
                </a:lnTo>
                <a:lnTo>
                  <a:pt x="153" y="416"/>
                </a:lnTo>
                <a:lnTo>
                  <a:pt x="152" y="419"/>
                </a:lnTo>
                <a:lnTo>
                  <a:pt x="150" y="418"/>
                </a:lnTo>
                <a:lnTo>
                  <a:pt x="149" y="411"/>
                </a:lnTo>
                <a:lnTo>
                  <a:pt x="153" y="404"/>
                </a:lnTo>
                <a:lnTo>
                  <a:pt x="160" y="393"/>
                </a:lnTo>
                <a:lnTo>
                  <a:pt x="156" y="390"/>
                </a:lnTo>
                <a:lnTo>
                  <a:pt x="153" y="389"/>
                </a:lnTo>
                <a:lnTo>
                  <a:pt x="156" y="384"/>
                </a:lnTo>
                <a:lnTo>
                  <a:pt x="152" y="381"/>
                </a:lnTo>
                <a:lnTo>
                  <a:pt x="148" y="385"/>
                </a:lnTo>
                <a:lnTo>
                  <a:pt x="146" y="381"/>
                </a:lnTo>
                <a:lnTo>
                  <a:pt x="137" y="379"/>
                </a:lnTo>
                <a:lnTo>
                  <a:pt x="143" y="374"/>
                </a:lnTo>
                <a:lnTo>
                  <a:pt x="139" y="371"/>
                </a:lnTo>
                <a:lnTo>
                  <a:pt x="139" y="366"/>
                </a:lnTo>
                <a:lnTo>
                  <a:pt x="141" y="356"/>
                </a:lnTo>
                <a:lnTo>
                  <a:pt x="130" y="364"/>
                </a:lnTo>
                <a:lnTo>
                  <a:pt x="128" y="371"/>
                </a:lnTo>
                <a:lnTo>
                  <a:pt x="120" y="362"/>
                </a:lnTo>
                <a:lnTo>
                  <a:pt x="123" y="352"/>
                </a:lnTo>
                <a:lnTo>
                  <a:pt x="113" y="347"/>
                </a:lnTo>
                <a:lnTo>
                  <a:pt x="108" y="343"/>
                </a:lnTo>
                <a:lnTo>
                  <a:pt x="105" y="341"/>
                </a:lnTo>
                <a:lnTo>
                  <a:pt x="107" y="340"/>
                </a:lnTo>
                <a:lnTo>
                  <a:pt x="111" y="334"/>
                </a:lnTo>
                <a:lnTo>
                  <a:pt x="109" y="330"/>
                </a:lnTo>
                <a:lnTo>
                  <a:pt x="108" y="330"/>
                </a:lnTo>
                <a:lnTo>
                  <a:pt x="107" y="330"/>
                </a:lnTo>
                <a:lnTo>
                  <a:pt x="96" y="328"/>
                </a:lnTo>
                <a:lnTo>
                  <a:pt x="93" y="333"/>
                </a:lnTo>
                <a:lnTo>
                  <a:pt x="85" y="328"/>
                </a:lnTo>
                <a:lnTo>
                  <a:pt x="77" y="330"/>
                </a:lnTo>
                <a:lnTo>
                  <a:pt x="71" y="322"/>
                </a:lnTo>
                <a:lnTo>
                  <a:pt x="71" y="314"/>
                </a:lnTo>
                <a:lnTo>
                  <a:pt x="71" y="310"/>
                </a:lnTo>
                <a:lnTo>
                  <a:pt x="71" y="309"/>
                </a:lnTo>
                <a:lnTo>
                  <a:pt x="73" y="304"/>
                </a:lnTo>
                <a:lnTo>
                  <a:pt x="78" y="303"/>
                </a:lnTo>
                <a:lnTo>
                  <a:pt x="79" y="300"/>
                </a:lnTo>
                <a:lnTo>
                  <a:pt x="88" y="292"/>
                </a:lnTo>
                <a:lnTo>
                  <a:pt x="78" y="283"/>
                </a:lnTo>
                <a:lnTo>
                  <a:pt x="81" y="268"/>
                </a:lnTo>
                <a:lnTo>
                  <a:pt x="85" y="268"/>
                </a:lnTo>
                <a:lnTo>
                  <a:pt x="92" y="269"/>
                </a:lnTo>
                <a:lnTo>
                  <a:pt x="96" y="258"/>
                </a:lnTo>
                <a:lnTo>
                  <a:pt x="96" y="255"/>
                </a:lnTo>
                <a:lnTo>
                  <a:pt x="100" y="246"/>
                </a:lnTo>
                <a:lnTo>
                  <a:pt x="98" y="244"/>
                </a:lnTo>
                <a:lnTo>
                  <a:pt x="90" y="221"/>
                </a:lnTo>
                <a:lnTo>
                  <a:pt x="82" y="219"/>
                </a:lnTo>
                <a:lnTo>
                  <a:pt x="81" y="219"/>
                </a:lnTo>
                <a:lnTo>
                  <a:pt x="74" y="219"/>
                </a:lnTo>
                <a:lnTo>
                  <a:pt x="71" y="213"/>
                </a:lnTo>
                <a:lnTo>
                  <a:pt x="60" y="220"/>
                </a:lnTo>
                <a:lnTo>
                  <a:pt x="33" y="220"/>
                </a:lnTo>
                <a:lnTo>
                  <a:pt x="33" y="225"/>
                </a:lnTo>
                <a:lnTo>
                  <a:pt x="14" y="223"/>
                </a:lnTo>
                <a:lnTo>
                  <a:pt x="22" y="214"/>
                </a:lnTo>
                <a:lnTo>
                  <a:pt x="25" y="212"/>
                </a:lnTo>
                <a:lnTo>
                  <a:pt x="21" y="206"/>
                </a:lnTo>
                <a:lnTo>
                  <a:pt x="23" y="206"/>
                </a:lnTo>
                <a:lnTo>
                  <a:pt x="32" y="205"/>
                </a:lnTo>
                <a:lnTo>
                  <a:pt x="37" y="193"/>
                </a:lnTo>
                <a:lnTo>
                  <a:pt x="30" y="178"/>
                </a:lnTo>
                <a:lnTo>
                  <a:pt x="38" y="176"/>
                </a:lnTo>
                <a:lnTo>
                  <a:pt x="40" y="174"/>
                </a:lnTo>
                <a:lnTo>
                  <a:pt x="37" y="165"/>
                </a:lnTo>
                <a:lnTo>
                  <a:pt x="41" y="146"/>
                </a:lnTo>
                <a:lnTo>
                  <a:pt x="41" y="141"/>
                </a:lnTo>
                <a:lnTo>
                  <a:pt x="48" y="139"/>
                </a:lnTo>
                <a:lnTo>
                  <a:pt x="44" y="135"/>
                </a:lnTo>
                <a:lnTo>
                  <a:pt x="21" y="124"/>
                </a:lnTo>
                <a:lnTo>
                  <a:pt x="13" y="126"/>
                </a:lnTo>
                <a:lnTo>
                  <a:pt x="0" y="122"/>
                </a:lnTo>
                <a:lnTo>
                  <a:pt x="2" y="99"/>
                </a:lnTo>
                <a:lnTo>
                  <a:pt x="8" y="75"/>
                </a:lnTo>
                <a:lnTo>
                  <a:pt x="13" y="69"/>
                </a:lnTo>
                <a:lnTo>
                  <a:pt x="19" y="69"/>
                </a:lnTo>
                <a:lnTo>
                  <a:pt x="14" y="63"/>
                </a:lnTo>
                <a:lnTo>
                  <a:pt x="13" y="60"/>
                </a:lnTo>
                <a:lnTo>
                  <a:pt x="23" y="56"/>
                </a:lnTo>
                <a:lnTo>
                  <a:pt x="34" y="48"/>
                </a:lnTo>
                <a:lnTo>
                  <a:pt x="28" y="39"/>
                </a:lnTo>
                <a:lnTo>
                  <a:pt x="34" y="17"/>
                </a:lnTo>
                <a:lnTo>
                  <a:pt x="40" y="21"/>
                </a:lnTo>
                <a:lnTo>
                  <a:pt x="49" y="6"/>
                </a:lnTo>
                <a:lnTo>
                  <a:pt x="66" y="0"/>
                </a:lnTo>
                <a:lnTo>
                  <a:pt x="81" y="10"/>
                </a:lnTo>
                <a:lnTo>
                  <a:pt x="85" y="1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" name="Freeform 33">
            <a:extLst>
              <a:ext uri="{FF2B5EF4-FFF2-40B4-BE49-F238E27FC236}">
                <a16:creationId xmlns:a16="http://schemas.microsoft.com/office/drawing/2014/main" id="{01E9B16F-AA26-E143-A4B6-5D8FD5287A4F}"/>
              </a:ext>
            </a:extLst>
          </p:cNvPr>
          <p:cNvSpPr>
            <a:spLocks noEditPoints="1"/>
          </p:cNvSpPr>
          <p:nvPr/>
        </p:nvSpPr>
        <p:spPr bwMode="auto">
          <a:xfrm>
            <a:off x="4148138" y="5722938"/>
            <a:ext cx="401638" cy="509588"/>
          </a:xfrm>
          <a:custGeom>
            <a:avLst/>
            <a:gdLst>
              <a:gd name="T0" fmla="*/ 25 w 253"/>
              <a:gd name="T1" fmla="*/ 253 h 321"/>
              <a:gd name="T2" fmla="*/ 18 w 253"/>
              <a:gd name="T3" fmla="*/ 243 h 321"/>
              <a:gd name="T4" fmla="*/ 126 w 253"/>
              <a:gd name="T5" fmla="*/ 101 h 321"/>
              <a:gd name="T6" fmla="*/ 167 w 253"/>
              <a:gd name="T7" fmla="*/ 95 h 321"/>
              <a:gd name="T8" fmla="*/ 191 w 253"/>
              <a:gd name="T9" fmla="*/ 120 h 321"/>
              <a:gd name="T10" fmla="*/ 185 w 253"/>
              <a:gd name="T11" fmla="*/ 145 h 321"/>
              <a:gd name="T12" fmla="*/ 181 w 253"/>
              <a:gd name="T13" fmla="*/ 168 h 321"/>
              <a:gd name="T14" fmla="*/ 164 w 253"/>
              <a:gd name="T15" fmla="*/ 185 h 321"/>
              <a:gd name="T16" fmla="*/ 170 w 253"/>
              <a:gd name="T17" fmla="*/ 206 h 321"/>
              <a:gd name="T18" fmla="*/ 200 w 253"/>
              <a:gd name="T19" fmla="*/ 206 h 321"/>
              <a:gd name="T20" fmla="*/ 200 w 253"/>
              <a:gd name="T21" fmla="*/ 216 h 321"/>
              <a:gd name="T22" fmla="*/ 216 w 253"/>
              <a:gd name="T23" fmla="*/ 228 h 321"/>
              <a:gd name="T24" fmla="*/ 234 w 253"/>
              <a:gd name="T25" fmla="*/ 232 h 321"/>
              <a:gd name="T26" fmla="*/ 230 w 253"/>
              <a:gd name="T27" fmla="*/ 255 h 321"/>
              <a:gd name="T28" fmla="*/ 249 w 253"/>
              <a:gd name="T29" fmla="*/ 260 h 321"/>
              <a:gd name="T30" fmla="*/ 246 w 253"/>
              <a:gd name="T31" fmla="*/ 280 h 321"/>
              <a:gd name="T32" fmla="*/ 241 w 253"/>
              <a:gd name="T33" fmla="*/ 305 h 321"/>
              <a:gd name="T34" fmla="*/ 234 w 253"/>
              <a:gd name="T35" fmla="*/ 284 h 321"/>
              <a:gd name="T36" fmla="*/ 232 w 253"/>
              <a:gd name="T37" fmla="*/ 275 h 321"/>
              <a:gd name="T38" fmla="*/ 226 w 253"/>
              <a:gd name="T39" fmla="*/ 287 h 321"/>
              <a:gd name="T40" fmla="*/ 217 w 253"/>
              <a:gd name="T41" fmla="*/ 307 h 321"/>
              <a:gd name="T42" fmla="*/ 190 w 253"/>
              <a:gd name="T43" fmla="*/ 307 h 321"/>
              <a:gd name="T44" fmla="*/ 168 w 253"/>
              <a:gd name="T45" fmla="*/ 321 h 321"/>
              <a:gd name="T46" fmla="*/ 145 w 253"/>
              <a:gd name="T47" fmla="*/ 318 h 321"/>
              <a:gd name="T48" fmla="*/ 134 w 253"/>
              <a:gd name="T49" fmla="*/ 315 h 321"/>
              <a:gd name="T50" fmla="*/ 106 w 253"/>
              <a:gd name="T51" fmla="*/ 307 h 321"/>
              <a:gd name="T52" fmla="*/ 80 w 253"/>
              <a:gd name="T53" fmla="*/ 317 h 321"/>
              <a:gd name="T54" fmla="*/ 93 w 253"/>
              <a:gd name="T55" fmla="*/ 303 h 321"/>
              <a:gd name="T56" fmla="*/ 106 w 253"/>
              <a:gd name="T57" fmla="*/ 285 h 321"/>
              <a:gd name="T58" fmla="*/ 88 w 253"/>
              <a:gd name="T59" fmla="*/ 300 h 321"/>
              <a:gd name="T60" fmla="*/ 78 w 253"/>
              <a:gd name="T61" fmla="*/ 300 h 321"/>
              <a:gd name="T62" fmla="*/ 73 w 253"/>
              <a:gd name="T63" fmla="*/ 299 h 321"/>
              <a:gd name="T64" fmla="*/ 66 w 253"/>
              <a:gd name="T65" fmla="*/ 291 h 321"/>
              <a:gd name="T66" fmla="*/ 71 w 253"/>
              <a:gd name="T67" fmla="*/ 281 h 321"/>
              <a:gd name="T68" fmla="*/ 85 w 253"/>
              <a:gd name="T69" fmla="*/ 276 h 321"/>
              <a:gd name="T70" fmla="*/ 63 w 253"/>
              <a:gd name="T71" fmla="*/ 273 h 321"/>
              <a:gd name="T72" fmla="*/ 55 w 253"/>
              <a:gd name="T73" fmla="*/ 270 h 321"/>
              <a:gd name="T74" fmla="*/ 51 w 253"/>
              <a:gd name="T75" fmla="*/ 281 h 321"/>
              <a:gd name="T76" fmla="*/ 54 w 253"/>
              <a:gd name="T77" fmla="*/ 294 h 321"/>
              <a:gd name="T78" fmla="*/ 18 w 253"/>
              <a:gd name="T79" fmla="*/ 275 h 321"/>
              <a:gd name="T80" fmla="*/ 39 w 253"/>
              <a:gd name="T81" fmla="*/ 262 h 321"/>
              <a:gd name="T82" fmla="*/ 54 w 253"/>
              <a:gd name="T83" fmla="*/ 251 h 321"/>
              <a:gd name="T84" fmla="*/ 69 w 253"/>
              <a:gd name="T85" fmla="*/ 242 h 321"/>
              <a:gd name="T86" fmla="*/ 45 w 253"/>
              <a:gd name="T87" fmla="*/ 250 h 321"/>
              <a:gd name="T88" fmla="*/ 36 w 253"/>
              <a:gd name="T89" fmla="*/ 236 h 321"/>
              <a:gd name="T90" fmla="*/ 28 w 253"/>
              <a:gd name="T91" fmla="*/ 242 h 321"/>
              <a:gd name="T92" fmla="*/ 3 w 253"/>
              <a:gd name="T93" fmla="*/ 234 h 321"/>
              <a:gd name="T94" fmla="*/ 13 w 253"/>
              <a:gd name="T95" fmla="*/ 227 h 321"/>
              <a:gd name="T96" fmla="*/ 33 w 253"/>
              <a:gd name="T97" fmla="*/ 198 h 321"/>
              <a:gd name="T98" fmla="*/ 40 w 253"/>
              <a:gd name="T99" fmla="*/ 189 h 321"/>
              <a:gd name="T100" fmla="*/ 39 w 253"/>
              <a:gd name="T101" fmla="*/ 152 h 321"/>
              <a:gd name="T102" fmla="*/ 39 w 253"/>
              <a:gd name="T103" fmla="*/ 145 h 321"/>
              <a:gd name="T104" fmla="*/ 24 w 253"/>
              <a:gd name="T105" fmla="*/ 140 h 321"/>
              <a:gd name="T106" fmla="*/ 43 w 253"/>
              <a:gd name="T107" fmla="*/ 105 h 321"/>
              <a:gd name="T108" fmla="*/ 45 w 253"/>
              <a:gd name="T109" fmla="*/ 67 h 321"/>
              <a:gd name="T110" fmla="*/ 97 w 253"/>
              <a:gd name="T111" fmla="*/ 11 h 321"/>
              <a:gd name="T112" fmla="*/ 141 w 253"/>
              <a:gd name="T113" fmla="*/ 15 h 321"/>
              <a:gd name="T114" fmla="*/ 133 w 253"/>
              <a:gd name="T115" fmla="*/ 50 h 321"/>
              <a:gd name="T116" fmla="*/ 125 w 253"/>
              <a:gd name="T117" fmla="*/ 81 h 321"/>
              <a:gd name="T118" fmla="*/ 115 w 253"/>
              <a:gd name="T119" fmla="*/ 90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253" h="321">
                <a:moveTo>
                  <a:pt x="30" y="246"/>
                </a:moveTo>
                <a:lnTo>
                  <a:pt x="33" y="250"/>
                </a:lnTo>
                <a:lnTo>
                  <a:pt x="33" y="257"/>
                </a:lnTo>
                <a:lnTo>
                  <a:pt x="25" y="253"/>
                </a:lnTo>
                <a:lnTo>
                  <a:pt x="25" y="249"/>
                </a:lnTo>
                <a:lnTo>
                  <a:pt x="22" y="250"/>
                </a:lnTo>
                <a:lnTo>
                  <a:pt x="20" y="250"/>
                </a:lnTo>
                <a:lnTo>
                  <a:pt x="18" y="243"/>
                </a:lnTo>
                <a:lnTo>
                  <a:pt x="20" y="242"/>
                </a:lnTo>
                <a:lnTo>
                  <a:pt x="30" y="246"/>
                </a:lnTo>
                <a:close/>
                <a:moveTo>
                  <a:pt x="107" y="99"/>
                </a:moveTo>
                <a:lnTo>
                  <a:pt x="126" y="101"/>
                </a:lnTo>
                <a:lnTo>
                  <a:pt x="126" y="96"/>
                </a:lnTo>
                <a:lnTo>
                  <a:pt x="153" y="96"/>
                </a:lnTo>
                <a:lnTo>
                  <a:pt x="164" y="89"/>
                </a:lnTo>
                <a:lnTo>
                  <a:pt x="167" y="95"/>
                </a:lnTo>
                <a:lnTo>
                  <a:pt x="174" y="95"/>
                </a:lnTo>
                <a:lnTo>
                  <a:pt x="175" y="95"/>
                </a:lnTo>
                <a:lnTo>
                  <a:pt x="183" y="97"/>
                </a:lnTo>
                <a:lnTo>
                  <a:pt x="191" y="120"/>
                </a:lnTo>
                <a:lnTo>
                  <a:pt x="193" y="122"/>
                </a:lnTo>
                <a:lnTo>
                  <a:pt x="189" y="131"/>
                </a:lnTo>
                <a:lnTo>
                  <a:pt x="189" y="134"/>
                </a:lnTo>
                <a:lnTo>
                  <a:pt x="185" y="145"/>
                </a:lnTo>
                <a:lnTo>
                  <a:pt x="178" y="144"/>
                </a:lnTo>
                <a:lnTo>
                  <a:pt x="174" y="144"/>
                </a:lnTo>
                <a:lnTo>
                  <a:pt x="171" y="159"/>
                </a:lnTo>
                <a:lnTo>
                  <a:pt x="181" y="168"/>
                </a:lnTo>
                <a:lnTo>
                  <a:pt x="172" y="176"/>
                </a:lnTo>
                <a:lnTo>
                  <a:pt x="171" y="179"/>
                </a:lnTo>
                <a:lnTo>
                  <a:pt x="166" y="180"/>
                </a:lnTo>
                <a:lnTo>
                  <a:pt x="164" y="185"/>
                </a:lnTo>
                <a:lnTo>
                  <a:pt x="164" y="186"/>
                </a:lnTo>
                <a:lnTo>
                  <a:pt x="164" y="190"/>
                </a:lnTo>
                <a:lnTo>
                  <a:pt x="164" y="198"/>
                </a:lnTo>
                <a:lnTo>
                  <a:pt x="170" y="206"/>
                </a:lnTo>
                <a:lnTo>
                  <a:pt x="178" y="204"/>
                </a:lnTo>
                <a:lnTo>
                  <a:pt x="186" y="209"/>
                </a:lnTo>
                <a:lnTo>
                  <a:pt x="189" y="204"/>
                </a:lnTo>
                <a:lnTo>
                  <a:pt x="200" y="206"/>
                </a:lnTo>
                <a:lnTo>
                  <a:pt x="201" y="206"/>
                </a:lnTo>
                <a:lnTo>
                  <a:pt x="202" y="206"/>
                </a:lnTo>
                <a:lnTo>
                  <a:pt x="204" y="210"/>
                </a:lnTo>
                <a:lnTo>
                  <a:pt x="200" y="216"/>
                </a:lnTo>
                <a:lnTo>
                  <a:pt x="198" y="217"/>
                </a:lnTo>
                <a:lnTo>
                  <a:pt x="201" y="219"/>
                </a:lnTo>
                <a:lnTo>
                  <a:pt x="206" y="223"/>
                </a:lnTo>
                <a:lnTo>
                  <a:pt x="216" y="228"/>
                </a:lnTo>
                <a:lnTo>
                  <a:pt x="213" y="238"/>
                </a:lnTo>
                <a:lnTo>
                  <a:pt x="221" y="247"/>
                </a:lnTo>
                <a:lnTo>
                  <a:pt x="223" y="240"/>
                </a:lnTo>
                <a:lnTo>
                  <a:pt x="234" y="232"/>
                </a:lnTo>
                <a:lnTo>
                  <a:pt x="232" y="242"/>
                </a:lnTo>
                <a:lnTo>
                  <a:pt x="232" y="247"/>
                </a:lnTo>
                <a:lnTo>
                  <a:pt x="236" y="250"/>
                </a:lnTo>
                <a:lnTo>
                  <a:pt x="230" y="255"/>
                </a:lnTo>
                <a:lnTo>
                  <a:pt x="239" y="257"/>
                </a:lnTo>
                <a:lnTo>
                  <a:pt x="241" y="261"/>
                </a:lnTo>
                <a:lnTo>
                  <a:pt x="245" y="257"/>
                </a:lnTo>
                <a:lnTo>
                  <a:pt x="249" y="260"/>
                </a:lnTo>
                <a:lnTo>
                  <a:pt x="246" y="265"/>
                </a:lnTo>
                <a:lnTo>
                  <a:pt x="249" y="266"/>
                </a:lnTo>
                <a:lnTo>
                  <a:pt x="253" y="269"/>
                </a:lnTo>
                <a:lnTo>
                  <a:pt x="246" y="280"/>
                </a:lnTo>
                <a:lnTo>
                  <a:pt x="242" y="287"/>
                </a:lnTo>
                <a:lnTo>
                  <a:pt x="243" y="294"/>
                </a:lnTo>
                <a:lnTo>
                  <a:pt x="245" y="295"/>
                </a:lnTo>
                <a:lnTo>
                  <a:pt x="241" y="305"/>
                </a:lnTo>
                <a:lnTo>
                  <a:pt x="230" y="298"/>
                </a:lnTo>
                <a:lnTo>
                  <a:pt x="228" y="292"/>
                </a:lnTo>
                <a:lnTo>
                  <a:pt x="231" y="288"/>
                </a:lnTo>
                <a:lnTo>
                  <a:pt x="234" y="284"/>
                </a:lnTo>
                <a:lnTo>
                  <a:pt x="234" y="281"/>
                </a:lnTo>
                <a:lnTo>
                  <a:pt x="234" y="280"/>
                </a:lnTo>
                <a:lnTo>
                  <a:pt x="232" y="275"/>
                </a:lnTo>
                <a:lnTo>
                  <a:pt x="232" y="275"/>
                </a:lnTo>
                <a:lnTo>
                  <a:pt x="228" y="268"/>
                </a:lnTo>
                <a:lnTo>
                  <a:pt x="227" y="275"/>
                </a:lnTo>
                <a:lnTo>
                  <a:pt x="228" y="283"/>
                </a:lnTo>
                <a:lnTo>
                  <a:pt x="226" y="287"/>
                </a:lnTo>
                <a:lnTo>
                  <a:pt x="220" y="295"/>
                </a:lnTo>
                <a:lnTo>
                  <a:pt x="216" y="295"/>
                </a:lnTo>
                <a:lnTo>
                  <a:pt x="216" y="305"/>
                </a:lnTo>
                <a:lnTo>
                  <a:pt x="217" y="307"/>
                </a:lnTo>
                <a:lnTo>
                  <a:pt x="216" y="309"/>
                </a:lnTo>
                <a:lnTo>
                  <a:pt x="211" y="309"/>
                </a:lnTo>
                <a:lnTo>
                  <a:pt x="198" y="307"/>
                </a:lnTo>
                <a:lnTo>
                  <a:pt x="190" y="307"/>
                </a:lnTo>
                <a:lnTo>
                  <a:pt x="185" y="307"/>
                </a:lnTo>
                <a:lnTo>
                  <a:pt x="175" y="309"/>
                </a:lnTo>
                <a:lnTo>
                  <a:pt x="171" y="317"/>
                </a:lnTo>
                <a:lnTo>
                  <a:pt x="168" y="321"/>
                </a:lnTo>
                <a:lnTo>
                  <a:pt x="164" y="314"/>
                </a:lnTo>
                <a:lnTo>
                  <a:pt x="163" y="321"/>
                </a:lnTo>
                <a:lnTo>
                  <a:pt x="151" y="320"/>
                </a:lnTo>
                <a:lnTo>
                  <a:pt x="145" y="318"/>
                </a:lnTo>
                <a:lnTo>
                  <a:pt x="144" y="317"/>
                </a:lnTo>
                <a:lnTo>
                  <a:pt x="141" y="315"/>
                </a:lnTo>
                <a:lnTo>
                  <a:pt x="140" y="315"/>
                </a:lnTo>
                <a:lnTo>
                  <a:pt x="134" y="315"/>
                </a:lnTo>
                <a:lnTo>
                  <a:pt x="131" y="315"/>
                </a:lnTo>
                <a:lnTo>
                  <a:pt x="125" y="313"/>
                </a:lnTo>
                <a:lnTo>
                  <a:pt x="114" y="307"/>
                </a:lnTo>
                <a:lnTo>
                  <a:pt x="106" y="307"/>
                </a:lnTo>
                <a:lnTo>
                  <a:pt x="97" y="307"/>
                </a:lnTo>
                <a:lnTo>
                  <a:pt x="93" y="313"/>
                </a:lnTo>
                <a:lnTo>
                  <a:pt x="84" y="320"/>
                </a:lnTo>
                <a:lnTo>
                  <a:pt x="80" y="317"/>
                </a:lnTo>
                <a:lnTo>
                  <a:pt x="82" y="310"/>
                </a:lnTo>
                <a:lnTo>
                  <a:pt x="86" y="306"/>
                </a:lnTo>
                <a:lnTo>
                  <a:pt x="91" y="303"/>
                </a:lnTo>
                <a:lnTo>
                  <a:pt x="93" y="303"/>
                </a:lnTo>
                <a:lnTo>
                  <a:pt x="100" y="302"/>
                </a:lnTo>
                <a:lnTo>
                  <a:pt x="106" y="290"/>
                </a:lnTo>
                <a:lnTo>
                  <a:pt x="106" y="288"/>
                </a:lnTo>
                <a:lnTo>
                  <a:pt x="106" y="285"/>
                </a:lnTo>
                <a:lnTo>
                  <a:pt x="100" y="291"/>
                </a:lnTo>
                <a:lnTo>
                  <a:pt x="99" y="296"/>
                </a:lnTo>
                <a:lnTo>
                  <a:pt x="92" y="298"/>
                </a:lnTo>
                <a:lnTo>
                  <a:pt x="88" y="300"/>
                </a:lnTo>
                <a:lnTo>
                  <a:pt x="82" y="305"/>
                </a:lnTo>
                <a:lnTo>
                  <a:pt x="77" y="306"/>
                </a:lnTo>
                <a:lnTo>
                  <a:pt x="77" y="302"/>
                </a:lnTo>
                <a:lnTo>
                  <a:pt x="78" y="300"/>
                </a:lnTo>
                <a:lnTo>
                  <a:pt x="85" y="291"/>
                </a:lnTo>
                <a:lnTo>
                  <a:pt x="78" y="295"/>
                </a:lnTo>
                <a:lnTo>
                  <a:pt x="75" y="296"/>
                </a:lnTo>
                <a:lnTo>
                  <a:pt x="73" y="299"/>
                </a:lnTo>
                <a:lnTo>
                  <a:pt x="67" y="299"/>
                </a:lnTo>
                <a:lnTo>
                  <a:pt x="71" y="288"/>
                </a:lnTo>
                <a:lnTo>
                  <a:pt x="69" y="287"/>
                </a:lnTo>
                <a:lnTo>
                  <a:pt x="66" y="291"/>
                </a:lnTo>
                <a:lnTo>
                  <a:pt x="58" y="287"/>
                </a:lnTo>
                <a:lnTo>
                  <a:pt x="56" y="287"/>
                </a:lnTo>
                <a:lnTo>
                  <a:pt x="67" y="280"/>
                </a:lnTo>
                <a:lnTo>
                  <a:pt x="71" y="281"/>
                </a:lnTo>
                <a:lnTo>
                  <a:pt x="74" y="283"/>
                </a:lnTo>
                <a:lnTo>
                  <a:pt x="86" y="281"/>
                </a:lnTo>
                <a:lnTo>
                  <a:pt x="86" y="276"/>
                </a:lnTo>
                <a:lnTo>
                  <a:pt x="85" y="276"/>
                </a:lnTo>
                <a:lnTo>
                  <a:pt x="75" y="279"/>
                </a:lnTo>
                <a:lnTo>
                  <a:pt x="70" y="276"/>
                </a:lnTo>
                <a:lnTo>
                  <a:pt x="65" y="275"/>
                </a:lnTo>
                <a:lnTo>
                  <a:pt x="63" y="273"/>
                </a:lnTo>
                <a:lnTo>
                  <a:pt x="62" y="269"/>
                </a:lnTo>
                <a:lnTo>
                  <a:pt x="58" y="261"/>
                </a:lnTo>
                <a:lnTo>
                  <a:pt x="54" y="265"/>
                </a:lnTo>
                <a:lnTo>
                  <a:pt x="55" y="270"/>
                </a:lnTo>
                <a:lnTo>
                  <a:pt x="58" y="273"/>
                </a:lnTo>
                <a:lnTo>
                  <a:pt x="62" y="276"/>
                </a:lnTo>
                <a:lnTo>
                  <a:pt x="59" y="280"/>
                </a:lnTo>
                <a:lnTo>
                  <a:pt x="51" y="281"/>
                </a:lnTo>
                <a:lnTo>
                  <a:pt x="45" y="281"/>
                </a:lnTo>
                <a:lnTo>
                  <a:pt x="51" y="285"/>
                </a:lnTo>
                <a:lnTo>
                  <a:pt x="52" y="287"/>
                </a:lnTo>
                <a:lnTo>
                  <a:pt x="54" y="294"/>
                </a:lnTo>
                <a:lnTo>
                  <a:pt x="35" y="292"/>
                </a:lnTo>
                <a:lnTo>
                  <a:pt x="26" y="285"/>
                </a:lnTo>
                <a:lnTo>
                  <a:pt x="21" y="285"/>
                </a:lnTo>
                <a:lnTo>
                  <a:pt x="18" y="275"/>
                </a:lnTo>
                <a:lnTo>
                  <a:pt x="25" y="273"/>
                </a:lnTo>
                <a:lnTo>
                  <a:pt x="26" y="269"/>
                </a:lnTo>
                <a:lnTo>
                  <a:pt x="30" y="261"/>
                </a:lnTo>
                <a:lnTo>
                  <a:pt x="39" y="262"/>
                </a:lnTo>
                <a:lnTo>
                  <a:pt x="37" y="258"/>
                </a:lnTo>
                <a:lnTo>
                  <a:pt x="48" y="254"/>
                </a:lnTo>
                <a:lnTo>
                  <a:pt x="52" y="251"/>
                </a:lnTo>
                <a:lnTo>
                  <a:pt x="54" y="251"/>
                </a:lnTo>
                <a:lnTo>
                  <a:pt x="56" y="250"/>
                </a:lnTo>
                <a:lnTo>
                  <a:pt x="65" y="245"/>
                </a:lnTo>
                <a:lnTo>
                  <a:pt x="66" y="243"/>
                </a:lnTo>
                <a:lnTo>
                  <a:pt x="69" y="242"/>
                </a:lnTo>
                <a:lnTo>
                  <a:pt x="67" y="240"/>
                </a:lnTo>
                <a:lnTo>
                  <a:pt x="63" y="242"/>
                </a:lnTo>
                <a:lnTo>
                  <a:pt x="58" y="242"/>
                </a:lnTo>
                <a:lnTo>
                  <a:pt x="45" y="250"/>
                </a:lnTo>
                <a:lnTo>
                  <a:pt x="44" y="250"/>
                </a:lnTo>
                <a:lnTo>
                  <a:pt x="40" y="240"/>
                </a:lnTo>
                <a:lnTo>
                  <a:pt x="39" y="234"/>
                </a:lnTo>
                <a:lnTo>
                  <a:pt x="36" y="236"/>
                </a:lnTo>
                <a:lnTo>
                  <a:pt x="35" y="238"/>
                </a:lnTo>
                <a:lnTo>
                  <a:pt x="36" y="243"/>
                </a:lnTo>
                <a:lnTo>
                  <a:pt x="30" y="242"/>
                </a:lnTo>
                <a:lnTo>
                  <a:pt x="28" y="242"/>
                </a:lnTo>
                <a:lnTo>
                  <a:pt x="21" y="240"/>
                </a:lnTo>
                <a:lnTo>
                  <a:pt x="15" y="238"/>
                </a:lnTo>
                <a:lnTo>
                  <a:pt x="10" y="236"/>
                </a:lnTo>
                <a:lnTo>
                  <a:pt x="3" y="234"/>
                </a:lnTo>
                <a:lnTo>
                  <a:pt x="0" y="231"/>
                </a:lnTo>
                <a:lnTo>
                  <a:pt x="7" y="228"/>
                </a:lnTo>
                <a:lnTo>
                  <a:pt x="10" y="227"/>
                </a:lnTo>
                <a:lnTo>
                  <a:pt x="13" y="227"/>
                </a:lnTo>
                <a:lnTo>
                  <a:pt x="17" y="225"/>
                </a:lnTo>
                <a:lnTo>
                  <a:pt x="25" y="221"/>
                </a:lnTo>
                <a:lnTo>
                  <a:pt x="33" y="209"/>
                </a:lnTo>
                <a:lnTo>
                  <a:pt x="33" y="198"/>
                </a:lnTo>
                <a:lnTo>
                  <a:pt x="35" y="197"/>
                </a:lnTo>
                <a:lnTo>
                  <a:pt x="36" y="194"/>
                </a:lnTo>
                <a:lnTo>
                  <a:pt x="37" y="193"/>
                </a:lnTo>
                <a:lnTo>
                  <a:pt x="40" y="189"/>
                </a:lnTo>
                <a:lnTo>
                  <a:pt x="39" y="185"/>
                </a:lnTo>
                <a:lnTo>
                  <a:pt x="35" y="176"/>
                </a:lnTo>
                <a:lnTo>
                  <a:pt x="40" y="160"/>
                </a:lnTo>
                <a:lnTo>
                  <a:pt x="39" y="152"/>
                </a:lnTo>
                <a:lnTo>
                  <a:pt x="39" y="150"/>
                </a:lnTo>
                <a:lnTo>
                  <a:pt x="43" y="144"/>
                </a:lnTo>
                <a:lnTo>
                  <a:pt x="40" y="144"/>
                </a:lnTo>
                <a:lnTo>
                  <a:pt x="39" y="145"/>
                </a:lnTo>
                <a:lnTo>
                  <a:pt x="33" y="141"/>
                </a:lnTo>
                <a:lnTo>
                  <a:pt x="28" y="145"/>
                </a:lnTo>
                <a:lnTo>
                  <a:pt x="25" y="141"/>
                </a:lnTo>
                <a:lnTo>
                  <a:pt x="24" y="140"/>
                </a:lnTo>
                <a:lnTo>
                  <a:pt x="20" y="134"/>
                </a:lnTo>
                <a:lnTo>
                  <a:pt x="26" y="129"/>
                </a:lnTo>
                <a:lnTo>
                  <a:pt x="47" y="125"/>
                </a:lnTo>
                <a:lnTo>
                  <a:pt x="43" y="105"/>
                </a:lnTo>
                <a:lnTo>
                  <a:pt x="35" y="104"/>
                </a:lnTo>
                <a:lnTo>
                  <a:pt x="51" y="77"/>
                </a:lnTo>
                <a:lnTo>
                  <a:pt x="45" y="74"/>
                </a:lnTo>
                <a:lnTo>
                  <a:pt x="45" y="67"/>
                </a:lnTo>
                <a:lnTo>
                  <a:pt x="56" y="60"/>
                </a:lnTo>
                <a:lnTo>
                  <a:pt x="63" y="48"/>
                </a:lnTo>
                <a:lnTo>
                  <a:pt x="99" y="20"/>
                </a:lnTo>
                <a:lnTo>
                  <a:pt x="97" y="11"/>
                </a:lnTo>
                <a:lnTo>
                  <a:pt x="106" y="2"/>
                </a:lnTo>
                <a:lnTo>
                  <a:pt x="114" y="0"/>
                </a:lnTo>
                <a:lnTo>
                  <a:pt x="137" y="11"/>
                </a:lnTo>
                <a:lnTo>
                  <a:pt x="141" y="15"/>
                </a:lnTo>
                <a:lnTo>
                  <a:pt x="134" y="17"/>
                </a:lnTo>
                <a:lnTo>
                  <a:pt x="134" y="22"/>
                </a:lnTo>
                <a:lnTo>
                  <a:pt x="130" y="41"/>
                </a:lnTo>
                <a:lnTo>
                  <a:pt x="133" y="50"/>
                </a:lnTo>
                <a:lnTo>
                  <a:pt x="131" y="52"/>
                </a:lnTo>
                <a:lnTo>
                  <a:pt x="123" y="54"/>
                </a:lnTo>
                <a:lnTo>
                  <a:pt x="130" y="69"/>
                </a:lnTo>
                <a:lnTo>
                  <a:pt x="125" y="81"/>
                </a:lnTo>
                <a:lnTo>
                  <a:pt x="116" y="82"/>
                </a:lnTo>
                <a:lnTo>
                  <a:pt x="114" y="82"/>
                </a:lnTo>
                <a:lnTo>
                  <a:pt x="118" y="88"/>
                </a:lnTo>
                <a:lnTo>
                  <a:pt x="115" y="90"/>
                </a:lnTo>
                <a:lnTo>
                  <a:pt x="107" y="9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" name="Freeform 34">
            <a:extLst>
              <a:ext uri="{FF2B5EF4-FFF2-40B4-BE49-F238E27FC236}">
                <a16:creationId xmlns:a16="http://schemas.microsoft.com/office/drawing/2014/main" id="{F97E6670-619B-5364-98CF-BF605C4AE9FE}"/>
              </a:ext>
            </a:extLst>
          </p:cNvPr>
          <p:cNvSpPr>
            <a:spLocks noEditPoints="1"/>
          </p:cNvSpPr>
          <p:nvPr/>
        </p:nvSpPr>
        <p:spPr bwMode="auto">
          <a:xfrm>
            <a:off x="3876676" y="5440363"/>
            <a:ext cx="523875" cy="649288"/>
          </a:xfrm>
          <a:custGeom>
            <a:avLst/>
            <a:gdLst>
              <a:gd name="T0" fmla="*/ 118 w 330"/>
              <a:gd name="T1" fmla="*/ 353 h 409"/>
              <a:gd name="T2" fmla="*/ 69 w 330"/>
              <a:gd name="T3" fmla="*/ 184 h 409"/>
              <a:gd name="T4" fmla="*/ 95 w 330"/>
              <a:gd name="T5" fmla="*/ 166 h 409"/>
              <a:gd name="T6" fmla="*/ 120 w 330"/>
              <a:gd name="T7" fmla="*/ 162 h 409"/>
              <a:gd name="T8" fmla="*/ 77 w 330"/>
              <a:gd name="T9" fmla="*/ 144 h 409"/>
              <a:gd name="T10" fmla="*/ 163 w 330"/>
              <a:gd name="T11" fmla="*/ 135 h 409"/>
              <a:gd name="T12" fmla="*/ 10 w 330"/>
              <a:gd name="T13" fmla="*/ 106 h 409"/>
              <a:gd name="T14" fmla="*/ 39 w 330"/>
              <a:gd name="T15" fmla="*/ 151 h 409"/>
              <a:gd name="T16" fmla="*/ 60 w 330"/>
              <a:gd name="T17" fmla="*/ 121 h 409"/>
              <a:gd name="T18" fmla="*/ 301 w 330"/>
              <a:gd name="T19" fmla="*/ 26 h 409"/>
              <a:gd name="T20" fmla="*/ 298 w 330"/>
              <a:gd name="T21" fmla="*/ 102 h 409"/>
              <a:gd name="T22" fmla="*/ 264 w 330"/>
              <a:gd name="T23" fmla="*/ 176 h 409"/>
              <a:gd name="T24" fmla="*/ 222 w 330"/>
              <a:gd name="T25" fmla="*/ 255 h 409"/>
              <a:gd name="T26" fmla="*/ 199 w 330"/>
              <a:gd name="T27" fmla="*/ 323 h 409"/>
              <a:gd name="T28" fmla="*/ 206 w 330"/>
              <a:gd name="T29" fmla="*/ 354 h 409"/>
              <a:gd name="T30" fmla="*/ 196 w 330"/>
              <a:gd name="T31" fmla="*/ 399 h 409"/>
              <a:gd name="T32" fmla="*/ 161 w 330"/>
              <a:gd name="T33" fmla="*/ 398 h 409"/>
              <a:gd name="T34" fmla="*/ 122 w 330"/>
              <a:gd name="T35" fmla="*/ 353 h 409"/>
              <a:gd name="T36" fmla="*/ 96 w 330"/>
              <a:gd name="T37" fmla="*/ 341 h 409"/>
              <a:gd name="T38" fmla="*/ 72 w 330"/>
              <a:gd name="T39" fmla="*/ 293 h 409"/>
              <a:gd name="T40" fmla="*/ 80 w 330"/>
              <a:gd name="T41" fmla="*/ 236 h 409"/>
              <a:gd name="T42" fmla="*/ 92 w 330"/>
              <a:gd name="T43" fmla="*/ 221 h 409"/>
              <a:gd name="T44" fmla="*/ 94 w 330"/>
              <a:gd name="T45" fmla="*/ 199 h 409"/>
              <a:gd name="T46" fmla="*/ 107 w 330"/>
              <a:gd name="T47" fmla="*/ 223 h 409"/>
              <a:gd name="T48" fmla="*/ 136 w 330"/>
              <a:gd name="T49" fmla="*/ 225 h 409"/>
              <a:gd name="T50" fmla="*/ 169 w 330"/>
              <a:gd name="T51" fmla="*/ 259 h 409"/>
              <a:gd name="T52" fmla="*/ 159 w 330"/>
              <a:gd name="T53" fmla="*/ 230 h 409"/>
              <a:gd name="T54" fmla="*/ 211 w 330"/>
              <a:gd name="T55" fmla="*/ 214 h 409"/>
              <a:gd name="T56" fmla="*/ 174 w 330"/>
              <a:gd name="T57" fmla="*/ 217 h 409"/>
              <a:gd name="T58" fmla="*/ 154 w 330"/>
              <a:gd name="T59" fmla="*/ 214 h 409"/>
              <a:gd name="T60" fmla="*/ 135 w 330"/>
              <a:gd name="T61" fmla="*/ 188 h 409"/>
              <a:gd name="T62" fmla="*/ 156 w 330"/>
              <a:gd name="T63" fmla="*/ 174 h 409"/>
              <a:gd name="T64" fmla="*/ 174 w 330"/>
              <a:gd name="T65" fmla="*/ 153 h 409"/>
              <a:gd name="T66" fmla="*/ 216 w 330"/>
              <a:gd name="T67" fmla="*/ 139 h 409"/>
              <a:gd name="T68" fmla="*/ 193 w 330"/>
              <a:gd name="T69" fmla="*/ 140 h 409"/>
              <a:gd name="T70" fmla="*/ 176 w 330"/>
              <a:gd name="T71" fmla="*/ 133 h 409"/>
              <a:gd name="T72" fmla="*/ 191 w 330"/>
              <a:gd name="T73" fmla="*/ 128 h 409"/>
              <a:gd name="T74" fmla="*/ 166 w 330"/>
              <a:gd name="T75" fmla="*/ 125 h 409"/>
              <a:gd name="T76" fmla="*/ 188 w 330"/>
              <a:gd name="T77" fmla="*/ 99 h 409"/>
              <a:gd name="T78" fmla="*/ 197 w 330"/>
              <a:gd name="T79" fmla="*/ 84 h 409"/>
              <a:gd name="T80" fmla="*/ 206 w 330"/>
              <a:gd name="T81" fmla="*/ 69 h 409"/>
              <a:gd name="T82" fmla="*/ 201 w 330"/>
              <a:gd name="T83" fmla="*/ 67 h 409"/>
              <a:gd name="T84" fmla="*/ 181 w 330"/>
              <a:gd name="T85" fmla="*/ 98 h 409"/>
              <a:gd name="T86" fmla="*/ 147 w 330"/>
              <a:gd name="T87" fmla="*/ 95 h 409"/>
              <a:gd name="T88" fmla="*/ 148 w 330"/>
              <a:gd name="T89" fmla="*/ 84 h 409"/>
              <a:gd name="T90" fmla="*/ 139 w 330"/>
              <a:gd name="T91" fmla="*/ 75 h 409"/>
              <a:gd name="T92" fmla="*/ 118 w 330"/>
              <a:gd name="T93" fmla="*/ 97 h 409"/>
              <a:gd name="T94" fmla="*/ 131 w 330"/>
              <a:gd name="T95" fmla="*/ 120 h 409"/>
              <a:gd name="T96" fmla="*/ 110 w 330"/>
              <a:gd name="T97" fmla="*/ 114 h 409"/>
              <a:gd name="T98" fmla="*/ 105 w 330"/>
              <a:gd name="T99" fmla="*/ 75 h 409"/>
              <a:gd name="T100" fmla="*/ 105 w 330"/>
              <a:gd name="T101" fmla="*/ 102 h 409"/>
              <a:gd name="T102" fmla="*/ 83 w 330"/>
              <a:gd name="T103" fmla="*/ 120 h 409"/>
              <a:gd name="T104" fmla="*/ 70 w 330"/>
              <a:gd name="T105" fmla="*/ 99 h 409"/>
              <a:gd name="T106" fmla="*/ 62 w 330"/>
              <a:gd name="T107" fmla="*/ 93 h 409"/>
              <a:gd name="T108" fmla="*/ 80 w 330"/>
              <a:gd name="T109" fmla="*/ 72 h 409"/>
              <a:gd name="T110" fmla="*/ 107 w 330"/>
              <a:gd name="T111" fmla="*/ 42 h 409"/>
              <a:gd name="T112" fmla="*/ 135 w 330"/>
              <a:gd name="T113" fmla="*/ 46 h 409"/>
              <a:gd name="T114" fmla="*/ 144 w 330"/>
              <a:gd name="T115" fmla="*/ 39 h 409"/>
              <a:gd name="T116" fmla="*/ 186 w 330"/>
              <a:gd name="T117" fmla="*/ 60 h 409"/>
              <a:gd name="T118" fmla="*/ 242 w 330"/>
              <a:gd name="T119" fmla="*/ 0 h 4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330" h="409">
                <a:moveTo>
                  <a:pt x="118" y="353"/>
                </a:moveTo>
                <a:lnTo>
                  <a:pt x="121" y="365"/>
                </a:lnTo>
                <a:lnTo>
                  <a:pt x="114" y="364"/>
                </a:lnTo>
                <a:lnTo>
                  <a:pt x="113" y="357"/>
                </a:lnTo>
                <a:lnTo>
                  <a:pt x="107" y="358"/>
                </a:lnTo>
                <a:lnTo>
                  <a:pt x="106" y="358"/>
                </a:lnTo>
                <a:lnTo>
                  <a:pt x="106" y="354"/>
                </a:lnTo>
                <a:lnTo>
                  <a:pt x="118" y="353"/>
                </a:lnTo>
                <a:close/>
                <a:moveTo>
                  <a:pt x="68" y="185"/>
                </a:moveTo>
                <a:lnTo>
                  <a:pt x="66" y="185"/>
                </a:lnTo>
                <a:lnTo>
                  <a:pt x="65" y="185"/>
                </a:lnTo>
                <a:lnTo>
                  <a:pt x="64" y="184"/>
                </a:lnTo>
                <a:lnTo>
                  <a:pt x="65" y="183"/>
                </a:lnTo>
                <a:lnTo>
                  <a:pt x="66" y="183"/>
                </a:lnTo>
                <a:lnTo>
                  <a:pt x="69" y="183"/>
                </a:lnTo>
                <a:lnTo>
                  <a:pt x="69" y="184"/>
                </a:lnTo>
                <a:lnTo>
                  <a:pt x="68" y="185"/>
                </a:lnTo>
                <a:close/>
                <a:moveTo>
                  <a:pt x="118" y="188"/>
                </a:moveTo>
                <a:lnTo>
                  <a:pt x="113" y="189"/>
                </a:lnTo>
                <a:lnTo>
                  <a:pt x="105" y="184"/>
                </a:lnTo>
                <a:lnTo>
                  <a:pt x="91" y="173"/>
                </a:lnTo>
                <a:lnTo>
                  <a:pt x="91" y="170"/>
                </a:lnTo>
                <a:lnTo>
                  <a:pt x="94" y="166"/>
                </a:lnTo>
                <a:lnTo>
                  <a:pt x="95" y="166"/>
                </a:lnTo>
                <a:lnTo>
                  <a:pt x="96" y="168"/>
                </a:lnTo>
                <a:lnTo>
                  <a:pt x="114" y="176"/>
                </a:lnTo>
                <a:lnTo>
                  <a:pt x="118" y="178"/>
                </a:lnTo>
                <a:lnTo>
                  <a:pt x="118" y="188"/>
                </a:lnTo>
                <a:close/>
                <a:moveTo>
                  <a:pt x="136" y="162"/>
                </a:moveTo>
                <a:lnTo>
                  <a:pt x="128" y="170"/>
                </a:lnTo>
                <a:lnTo>
                  <a:pt x="122" y="170"/>
                </a:lnTo>
                <a:lnTo>
                  <a:pt x="120" y="162"/>
                </a:lnTo>
                <a:lnTo>
                  <a:pt x="131" y="155"/>
                </a:lnTo>
                <a:lnTo>
                  <a:pt x="136" y="162"/>
                </a:lnTo>
                <a:close/>
                <a:moveTo>
                  <a:pt x="76" y="157"/>
                </a:moveTo>
                <a:lnTo>
                  <a:pt x="75" y="158"/>
                </a:lnTo>
                <a:lnTo>
                  <a:pt x="70" y="153"/>
                </a:lnTo>
                <a:lnTo>
                  <a:pt x="68" y="148"/>
                </a:lnTo>
                <a:lnTo>
                  <a:pt x="72" y="138"/>
                </a:lnTo>
                <a:lnTo>
                  <a:pt x="77" y="144"/>
                </a:lnTo>
                <a:lnTo>
                  <a:pt x="79" y="146"/>
                </a:lnTo>
                <a:lnTo>
                  <a:pt x="77" y="153"/>
                </a:lnTo>
                <a:lnTo>
                  <a:pt x="76" y="157"/>
                </a:lnTo>
                <a:close/>
                <a:moveTo>
                  <a:pt x="147" y="147"/>
                </a:moveTo>
                <a:lnTo>
                  <a:pt x="146" y="138"/>
                </a:lnTo>
                <a:lnTo>
                  <a:pt x="152" y="136"/>
                </a:lnTo>
                <a:lnTo>
                  <a:pt x="163" y="136"/>
                </a:lnTo>
                <a:lnTo>
                  <a:pt x="163" y="135"/>
                </a:lnTo>
                <a:lnTo>
                  <a:pt x="167" y="146"/>
                </a:lnTo>
                <a:lnTo>
                  <a:pt x="151" y="147"/>
                </a:lnTo>
                <a:lnTo>
                  <a:pt x="147" y="147"/>
                </a:lnTo>
                <a:close/>
                <a:moveTo>
                  <a:pt x="9" y="114"/>
                </a:moveTo>
                <a:lnTo>
                  <a:pt x="4" y="114"/>
                </a:lnTo>
                <a:lnTo>
                  <a:pt x="0" y="108"/>
                </a:lnTo>
                <a:lnTo>
                  <a:pt x="6" y="102"/>
                </a:lnTo>
                <a:lnTo>
                  <a:pt x="10" y="106"/>
                </a:lnTo>
                <a:lnTo>
                  <a:pt x="9" y="113"/>
                </a:lnTo>
                <a:lnTo>
                  <a:pt x="9" y="114"/>
                </a:lnTo>
                <a:close/>
                <a:moveTo>
                  <a:pt x="50" y="159"/>
                </a:moveTo>
                <a:lnTo>
                  <a:pt x="46" y="159"/>
                </a:lnTo>
                <a:lnTo>
                  <a:pt x="43" y="158"/>
                </a:lnTo>
                <a:lnTo>
                  <a:pt x="39" y="158"/>
                </a:lnTo>
                <a:lnTo>
                  <a:pt x="39" y="153"/>
                </a:lnTo>
                <a:lnTo>
                  <a:pt x="39" y="151"/>
                </a:lnTo>
                <a:lnTo>
                  <a:pt x="39" y="147"/>
                </a:lnTo>
                <a:lnTo>
                  <a:pt x="39" y="142"/>
                </a:lnTo>
                <a:lnTo>
                  <a:pt x="45" y="121"/>
                </a:lnTo>
                <a:lnTo>
                  <a:pt x="51" y="99"/>
                </a:lnTo>
                <a:lnTo>
                  <a:pt x="53" y="91"/>
                </a:lnTo>
                <a:lnTo>
                  <a:pt x="57" y="91"/>
                </a:lnTo>
                <a:lnTo>
                  <a:pt x="61" y="99"/>
                </a:lnTo>
                <a:lnTo>
                  <a:pt x="60" y="121"/>
                </a:lnTo>
                <a:lnTo>
                  <a:pt x="62" y="129"/>
                </a:lnTo>
                <a:lnTo>
                  <a:pt x="57" y="153"/>
                </a:lnTo>
                <a:lnTo>
                  <a:pt x="54" y="158"/>
                </a:lnTo>
                <a:lnTo>
                  <a:pt x="50" y="159"/>
                </a:lnTo>
                <a:close/>
                <a:moveTo>
                  <a:pt x="268" y="41"/>
                </a:moveTo>
                <a:lnTo>
                  <a:pt x="270" y="41"/>
                </a:lnTo>
                <a:lnTo>
                  <a:pt x="271" y="39"/>
                </a:lnTo>
                <a:lnTo>
                  <a:pt x="301" y="26"/>
                </a:lnTo>
                <a:lnTo>
                  <a:pt x="317" y="24"/>
                </a:lnTo>
                <a:lnTo>
                  <a:pt x="316" y="46"/>
                </a:lnTo>
                <a:lnTo>
                  <a:pt x="330" y="54"/>
                </a:lnTo>
                <a:lnTo>
                  <a:pt x="313" y="60"/>
                </a:lnTo>
                <a:lnTo>
                  <a:pt x="304" y="75"/>
                </a:lnTo>
                <a:lnTo>
                  <a:pt x="298" y="71"/>
                </a:lnTo>
                <a:lnTo>
                  <a:pt x="292" y="93"/>
                </a:lnTo>
                <a:lnTo>
                  <a:pt x="298" y="102"/>
                </a:lnTo>
                <a:lnTo>
                  <a:pt x="287" y="110"/>
                </a:lnTo>
                <a:lnTo>
                  <a:pt x="277" y="114"/>
                </a:lnTo>
                <a:lnTo>
                  <a:pt x="278" y="117"/>
                </a:lnTo>
                <a:lnTo>
                  <a:pt x="283" y="123"/>
                </a:lnTo>
                <a:lnTo>
                  <a:pt x="277" y="123"/>
                </a:lnTo>
                <a:lnTo>
                  <a:pt x="272" y="129"/>
                </a:lnTo>
                <a:lnTo>
                  <a:pt x="266" y="153"/>
                </a:lnTo>
                <a:lnTo>
                  <a:pt x="264" y="176"/>
                </a:lnTo>
                <a:lnTo>
                  <a:pt x="277" y="180"/>
                </a:lnTo>
                <a:lnTo>
                  <a:pt x="268" y="189"/>
                </a:lnTo>
                <a:lnTo>
                  <a:pt x="270" y="198"/>
                </a:lnTo>
                <a:lnTo>
                  <a:pt x="234" y="226"/>
                </a:lnTo>
                <a:lnTo>
                  <a:pt x="227" y="238"/>
                </a:lnTo>
                <a:lnTo>
                  <a:pt x="216" y="245"/>
                </a:lnTo>
                <a:lnTo>
                  <a:pt x="216" y="252"/>
                </a:lnTo>
                <a:lnTo>
                  <a:pt x="222" y="255"/>
                </a:lnTo>
                <a:lnTo>
                  <a:pt x="206" y="282"/>
                </a:lnTo>
                <a:lnTo>
                  <a:pt x="214" y="283"/>
                </a:lnTo>
                <a:lnTo>
                  <a:pt x="218" y="303"/>
                </a:lnTo>
                <a:lnTo>
                  <a:pt x="197" y="307"/>
                </a:lnTo>
                <a:lnTo>
                  <a:pt x="191" y="312"/>
                </a:lnTo>
                <a:lnTo>
                  <a:pt x="195" y="318"/>
                </a:lnTo>
                <a:lnTo>
                  <a:pt x="196" y="319"/>
                </a:lnTo>
                <a:lnTo>
                  <a:pt x="199" y="323"/>
                </a:lnTo>
                <a:lnTo>
                  <a:pt x="204" y="319"/>
                </a:lnTo>
                <a:lnTo>
                  <a:pt x="210" y="323"/>
                </a:lnTo>
                <a:lnTo>
                  <a:pt x="211" y="322"/>
                </a:lnTo>
                <a:lnTo>
                  <a:pt x="214" y="322"/>
                </a:lnTo>
                <a:lnTo>
                  <a:pt x="210" y="328"/>
                </a:lnTo>
                <a:lnTo>
                  <a:pt x="210" y="330"/>
                </a:lnTo>
                <a:lnTo>
                  <a:pt x="211" y="338"/>
                </a:lnTo>
                <a:lnTo>
                  <a:pt x="206" y="354"/>
                </a:lnTo>
                <a:lnTo>
                  <a:pt x="210" y="363"/>
                </a:lnTo>
                <a:lnTo>
                  <a:pt x="211" y="367"/>
                </a:lnTo>
                <a:lnTo>
                  <a:pt x="208" y="371"/>
                </a:lnTo>
                <a:lnTo>
                  <a:pt x="207" y="372"/>
                </a:lnTo>
                <a:lnTo>
                  <a:pt x="206" y="375"/>
                </a:lnTo>
                <a:lnTo>
                  <a:pt x="204" y="376"/>
                </a:lnTo>
                <a:lnTo>
                  <a:pt x="204" y="387"/>
                </a:lnTo>
                <a:lnTo>
                  <a:pt x="196" y="399"/>
                </a:lnTo>
                <a:lnTo>
                  <a:pt x="188" y="403"/>
                </a:lnTo>
                <a:lnTo>
                  <a:pt x="184" y="405"/>
                </a:lnTo>
                <a:lnTo>
                  <a:pt x="181" y="405"/>
                </a:lnTo>
                <a:lnTo>
                  <a:pt x="178" y="406"/>
                </a:lnTo>
                <a:lnTo>
                  <a:pt x="171" y="409"/>
                </a:lnTo>
                <a:lnTo>
                  <a:pt x="170" y="408"/>
                </a:lnTo>
                <a:lnTo>
                  <a:pt x="165" y="401"/>
                </a:lnTo>
                <a:lnTo>
                  <a:pt x="161" y="398"/>
                </a:lnTo>
                <a:lnTo>
                  <a:pt x="150" y="390"/>
                </a:lnTo>
                <a:lnTo>
                  <a:pt x="143" y="387"/>
                </a:lnTo>
                <a:lnTo>
                  <a:pt x="137" y="383"/>
                </a:lnTo>
                <a:lnTo>
                  <a:pt x="129" y="378"/>
                </a:lnTo>
                <a:lnTo>
                  <a:pt x="126" y="373"/>
                </a:lnTo>
                <a:lnTo>
                  <a:pt x="124" y="365"/>
                </a:lnTo>
                <a:lnTo>
                  <a:pt x="122" y="354"/>
                </a:lnTo>
                <a:lnTo>
                  <a:pt x="122" y="353"/>
                </a:lnTo>
                <a:lnTo>
                  <a:pt x="122" y="350"/>
                </a:lnTo>
                <a:lnTo>
                  <a:pt x="120" y="350"/>
                </a:lnTo>
                <a:lnTo>
                  <a:pt x="116" y="350"/>
                </a:lnTo>
                <a:lnTo>
                  <a:pt x="113" y="349"/>
                </a:lnTo>
                <a:lnTo>
                  <a:pt x="106" y="348"/>
                </a:lnTo>
                <a:lnTo>
                  <a:pt x="105" y="346"/>
                </a:lnTo>
                <a:lnTo>
                  <a:pt x="101" y="346"/>
                </a:lnTo>
                <a:lnTo>
                  <a:pt x="96" y="341"/>
                </a:lnTo>
                <a:lnTo>
                  <a:pt x="98" y="333"/>
                </a:lnTo>
                <a:lnTo>
                  <a:pt x="91" y="328"/>
                </a:lnTo>
                <a:lnTo>
                  <a:pt x="84" y="326"/>
                </a:lnTo>
                <a:lnTo>
                  <a:pt x="80" y="323"/>
                </a:lnTo>
                <a:lnTo>
                  <a:pt x="79" y="322"/>
                </a:lnTo>
                <a:lnTo>
                  <a:pt x="76" y="311"/>
                </a:lnTo>
                <a:lnTo>
                  <a:pt x="75" y="305"/>
                </a:lnTo>
                <a:lnTo>
                  <a:pt x="72" y="293"/>
                </a:lnTo>
                <a:lnTo>
                  <a:pt x="69" y="286"/>
                </a:lnTo>
                <a:lnTo>
                  <a:pt x="69" y="285"/>
                </a:lnTo>
                <a:lnTo>
                  <a:pt x="68" y="274"/>
                </a:lnTo>
                <a:lnTo>
                  <a:pt x="66" y="267"/>
                </a:lnTo>
                <a:lnTo>
                  <a:pt x="73" y="256"/>
                </a:lnTo>
                <a:lnTo>
                  <a:pt x="76" y="248"/>
                </a:lnTo>
                <a:lnTo>
                  <a:pt x="76" y="247"/>
                </a:lnTo>
                <a:lnTo>
                  <a:pt x="80" y="236"/>
                </a:lnTo>
                <a:lnTo>
                  <a:pt x="81" y="230"/>
                </a:lnTo>
                <a:lnTo>
                  <a:pt x="81" y="223"/>
                </a:lnTo>
                <a:lnTo>
                  <a:pt x="81" y="217"/>
                </a:lnTo>
                <a:lnTo>
                  <a:pt x="84" y="219"/>
                </a:lnTo>
                <a:lnTo>
                  <a:pt x="90" y="226"/>
                </a:lnTo>
                <a:lnTo>
                  <a:pt x="94" y="223"/>
                </a:lnTo>
                <a:lnTo>
                  <a:pt x="96" y="223"/>
                </a:lnTo>
                <a:lnTo>
                  <a:pt x="92" y="221"/>
                </a:lnTo>
                <a:lnTo>
                  <a:pt x="90" y="217"/>
                </a:lnTo>
                <a:lnTo>
                  <a:pt x="88" y="214"/>
                </a:lnTo>
                <a:lnTo>
                  <a:pt x="87" y="213"/>
                </a:lnTo>
                <a:lnTo>
                  <a:pt x="87" y="211"/>
                </a:lnTo>
                <a:lnTo>
                  <a:pt x="85" y="207"/>
                </a:lnTo>
                <a:lnTo>
                  <a:pt x="88" y="195"/>
                </a:lnTo>
                <a:lnTo>
                  <a:pt x="92" y="198"/>
                </a:lnTo>
                <a:lnTo>
                  <a:pt x="94" y="199"/>
                </a:lnTo>
                <a:lnTo>
                  <a:pt x="95" y="199"/>
                </a:lnTo>
                <a:lnTo>
                  <a:pt x="98" y="203"/>
                </a:lnTo>
                <a:lnTo>
                  <a:pt x="98" y="204"/>
                </a:lnTo>
                <a:lnTo>
                  <a:pt x="105" y="213"/>
                </a:lnTo>
                <a:lnTo>
                  <a:pt x="106" y="213"/>
                </a:lnTo>
                <a:lnTo>
                  <a:pt x="109" y="214"/>
                </a:lnTo>
                <a:lnTo>
                  <a:pt x="107" y="218"/>
                </a:lnTo>
                <a:lnTo>
                  <a:pt x="107" y="223"/>
                </a:lnTo>
                <a:lnTo>
                  <a:pt x="105" y="236"/>
                </a:lnTo>
                <a:lnTo>
                  <a:pt x="107" y="238"/>
                </a:lnTo>
                <a:lnTo>
                  <a:pt x="111" y="225"/>
                </a:lnTo>
                <a:lnTo>
                  <a:pt x="118" y="226"/>
                </a:lnTo>
                <a:lnTo>
                  <a:pt x="124" y="222"/>
                </a:lnTo>
                <a:lnTo>
                  <a:pt x="125" y="221"/>
                </a:lnTo>
                <a:lnTo>
                  <a:pt x="131" y="221"/>
                </a:lnTo>
                <a:lnTo>
                  <a:pt x="136" y="225"/>
                </a:lnTo>
                <a:lnTo>
                  <a:pt x="137" y="228"/>
                </a:lnTo>
                <a:lnTo>
                  <a:pt x="140" y="230"/>
                </a:lnTo>
                <a:lnTo>
                  <a:pt x="146" y="240"/>
                </a:lnTo>
                <a:lnTo>
                  <a:pt x="147" y="241"/>
                </a:lnTo>
                <a:lnTo>
                  <a:pt x="151" y="249"/>
                </a:lnTo>
                <a:lnTo>
                  <a:pt x="154" y="255"/>
                </a:lnTo>
                <a:lnTo>
                  <a:pt x="163" y="258"/>
                </a:lnTo>
                <a:lnTo>
                  <a:pt x="169" y="259"/>
                </a:lnTo>
                <a:lnTo>
                  <a:pt x="174" y="259"/>
                </a:lnTo>
                <a:lnTo>
                  <a:pt x="173" y="256"/>
                </a:lnTo>
                <a:lnTo>
                  <a:pt x="171" y="255"/>
                </a:lnTo>
                <a:lnTo>
                  <a:pt x="167" y="255"/>
                </a:lnTo>
                <a:lnTo>
                  <a:pt x="163" y="253"/>
                </a:lnTo>
                <a:lnTo>
                  <a:pt x="156" y="247"/>
                </a:lnTo>
                <a:lnTo>
                  <a:pt x="152" y="241"/>
                </a:lnTo>
                <a:lnTo>
                  <a:pt x="159" y="230"/>
                </a:lnTo>
                <a:lnTo>
                  <a:pt x="167" y="225"/>
                </a:lnTo>
                <a:lnTo>
                  <a:pt x="178" y="221"/>
                </a:lnTo>
                <a:lnTo>
                  <a:pt x="180" y="221"/>
                </a:lnTo>
                <a:lnTo>
                  <a:pt x="181" y="219"/>
                </a:lnTo>
                <a:lnTo>
                  <a:pt x="189" y="219"/>
                </a:lnTo>
                <a:lnTo>
                  <a:pt x="201" y="218"/>
                </a:lnTo>
                <a:lnTo>
                  <a:pt x="207" y="215"/>
                </a:lnTo>
                <a:lnTo>
                  <a:pt x="211" y="214"/>
                </a:lnTo>
                <a:lnTo>
                  <a:pt x="218" y="213"/>
                </a:lnTo>
                <a:lnTo>
                  <a:pt x="215" y="210"/>
                </a:lnTo>
                <a:lnTo>
                  <a:pt x="201" y="211"/>
                </a:lnTo>
                <a:lnTo>
                  <a:pt x="196" y="213"/>
                </a:lnTo>
                <a:lnTo>
                  <a:pt x="192" y="214"/>
                </a:lnTo>
                <a:lnTo>
                  <a:pt x="181" y="214"/>
                </a:lnTo>
                <a:lnTo>
                  <a:pt x="178" y="214"/>
                </a:lnTo>
                <a:lnTo>
                  <a:pt x="174" y="217"/>
                </a:lnTo>
                <a:lnTo>
                  <a:pt x="169" y="219"/>
                </a:lnTo>
                <a:lnTo>
                  <a:pt x="156" y="225"/>
                </a:lnTo>
                <a:lnTo>
                  <a:pt x="151" y="232"/>
                </a:lnTo>
                <a:lnTo>
                  <a:pt x="148" y="234"/>
                </a:lnTo>
                <a:lnTo>
                  <a:pt x="146" y="226"/>
                </a:lnTo>
                <a:lnTo>
                  <a:pt x="143" y="221"/>
                </a:lnTo>
                <a:lnTo>
                  <a:pt x="141" y="219"/>
                </a:lnTo>
                <a:lnTo>
                  <a:pt x="154" y="214"/>
                </a:lnTo>
                <a:lnTo>
                  <a:pt x="152" y="211"/>
                </a:lnTo>
                <a:lnTo>
                  <a:pt x="148" y="207"/>
                </a:lnTo>
                <a:lnTo>
                  <a:pt x="137" y="204"/>
                </a:lnTo>
                <a:lnTo>
                  <a:pt x="136" y="198"/>
                </a:lnTo>
                <a:lnTo>
                  <a:pt x="135" y="193"/>
                </a:lnTo>
                <a:lnTo>
                  <a:pt x="133" y="192"/>
                </a:lnTo>
                <a:lnTo>
                  <a:pt x="132" y="191"/>
                </a:lnTo>
                <a:lnTo>
                  <a:pt x="135" y="188"/>
                </a:lnTo>
                <a:lnTo>
                  <a:pt x="146" y="180"/>
                </a:lnTo>
                <a:lnTo>
                  <a:pt x="151" y="183"/>
                </a:lnTo>
                <a:lnTo>
                  <a:pt x="162" y="178"/>
                </a:lnTo>
                <a:lnTo>
                  <a:pt x="165" y="177"/>
                </a:lnTo>
                <a:lnTo>
                  <a:pt x="166" y="177"/>
                </a:lnTo>
                <a:lnTo>
                  <a:pt x="165" y="177"/>
                </a:lnTo>
                <a:lnTo>
                  <a:pt x="162" y="173"/>
                </a:lnTo>
                <a:lnTo>
                  <a:pt x="156" y="174"/>
                </a:lnTo>
                <a:lnTo>
                  <a:pt x="155" y="172"/>
                </a:lnTo>
                <a:lnTo>
                  <a:pt x="155" y="170"/>
                </a:lnTo>
                <a:lnTo>
                  <a:pt x="161" y="166"/>
                </a:lnTo>
                <a:lnTo>
                  <a:pt x="161" y="165"/>
                </a:lnTo>
                <a:lnTo>
                  <a:pt x="163" y="163"/>
                </a:lnTo>
                <a:lnTo>
                  <a:pt x="166" y="157"/>
                </a:lnTo>
                <a:lnTo>
                  <a:pt x="173" y="153"/>
                </a:lnTo>
                <a:lnTo>
                  <a:pt x="174" y="153"/>
                </a:lnTo>
                <a:lnTo>
                  <a:pt x="180" y="150"/>
                </a:lnTo>
                <a:lnTo>
                  <a:pt x="181" y="148"/>
                </a:lnTo>
                <a:lnTo>
                  <a:pt x="182" y="147"/>
                </a:lnTo>
                <a:lnTo>
                  <a:pt x="185" y="147"/>
                </a:lnTo>
                <a:lnTo>
                  <a:pt x="191" y="147"/>
                </a:lnTo>
                <a:lnTo>
                  <a:pt x="195" y="146"/>
                </a:lnTo>
                <a:lnTo>
                  <a:pt x="200" y="143"/>
                </a:lnTo>
                <a:lnTo>
                  <a:pt x="216" y="139"/>
                </a:lnTo>
                <a:lnTo>
                  <a:pt x="219" y="138"/>
                </a:lnTo>
                <a:lnTo>
                  <a:pt x="218" y="138"/>
                </a:lnTo>
                <a:lnTo>
                  <a:pt x="214" y="135"/>
                </a:lnTo>
                <a:lnTo>
                  <a:pt x="211" y="135"/>
                </a:lnTo>
                <a:lnTo>
                  <a:pt x="204" y="135"/>
                </a:lnTo>
                <a:lnTo>
                  <a:pt x="201" y="136"/>
                </a:lnTo>
                <a:lnTo>
                  <a:pt x="199" y="139"/>
                </a:lnTo>
                <a:lnTo>
                  <a:pt x="193" y="140"/>
                </a:lnTo>
                <a:lnTo>
                  <a:pt x="189" y="140"/>
                </a:lnTo>
                <a:lnTo>
                  <a:pt x="184" y="142"/>
                </a:lnTo>
                <a:lnTo>
                  <a:pt x="182" y="142"/>
                </a:lnTo>
                <a:lnTo>
                  <a:pt x="181" y="143"/>
                </a:lnTo>
                <a:lnTo>
                  <a:pt x="177" y="144"/>
                </a:lnTo>
                <a:lnTo>
                  <a:pt x="171" y="135"/>
                </a:lnTo>
                <a:lnTo>
                  <a:pt x="173" y="133"/>
                </a:lnTo>
                <a:lnTo>
                  <a:pt x="176" y="133"/>
                </a:lnTo>
                <a:lnTo>
                  <a:pt x="178" y="133"/>
                </a:lnTo>
                <a:lnTo>
                  <a:pt x="180" y="135"/>
                </a:lnTo>
                <a:lnTo>
                  <a:pt x="181" y="135"/>
                </a:lnTo>
                <a:lnTo>
                  <a:pt x="186" y="135"/>
                </a:lnTo>
                <a:lnTo>
                  <a:pt x="188" y="135"/>
                </a:lnTo>
                <a:lnTo>
                  <a:pt x="189" y="135"/>
                </a:lnTo>
                <a:lnTo>
                  <a:pt x="192" y="136"/>
                </a:lnTo>
                <a:lnTo>
                  <a:pt x="191" y="128"/>
                </a:lnTo>
                <a:lnTo>
                  <a:pt x="188" y="124"/>
                </a:lnTo>
                <a:lnTo>
                  <a:pt x="188" y="123"/>
                </a:lnTo>
                <a:lnTo>
                  <a:pt x="184" y="127"/>
                </a:lnTo>
                <a:lnTo>
                  <a:pt x="181" y="125"/>
                </a:lnTo>
                <a:lnTo>
                  <a:pt x="177" y="128"/>
                </a:lnTo>
                <a:lnTo>
                  <a:pt x="171" y="125"/>
                </a:lnTo>
                <a:lnTo>
                  <a:pt x="171" y="120"/>
                </a:lnTo>
                <a:lnTo>
                  <a:pt x="166" y="125"/>
                </a:lnTo>
                <a:lnTo>
                  <a:pt x="161" y="123"/>
                </a:lnTo>
                <a:lnTo>
                  <a:pt x="159" y="123"/>
                </a:lnTo>
                <a:lnTo>
                  <a:pt x="165" y="116"/>
                </a:lnTo>
                <a:lnTo>
                  <a:pt x="167" y="112"/>
                </a:lnTo>
                <a:lnTo>
                  <a:pt x="174" y="110"/>
                </a:lnTo>
                <a:lnTo>
                  <a:pt x="181" y="105"/>
                </a:lnTo>
                <a:lnTo>
                  <a:pt x="182" y="105"/>
                </a:lnTo>
                <a:lnTo>
                  <a:pt x="188" y="99"/>
                </a:lnTo>
                <a:lnTo>
                  <a:pt x="192" y="97"/>
                </a:lnTo>
                <a:lnTo>
                  <a:pt x="193" y="97"/>
                </a:lnTo>
                <a:lnTo>
                  <a:pt x="193" y="95"/>
                </a:lnTo>
                <a:lnTo>
                  <a:pt x="195" y="93"/>
                </a:lnTo>
                <a:lnTo>
                  <a:pt x="195" y="91"/>
                </a:lnTo>
                <a:lnTo>
                  <a:pt x="195" y="88"/>
                </a:lnTo>
                <a:lnTo>
                  <a:pt x="193" y="88"/>
                </a:lnTo>
                <a:lnTo>
                  <a:pt x="197" y="84"/>
                </a:lnTo>
                <a:lnTo>
                  <a:pt x="211" y="82"/>
                </a:lnTo>
                <a:lnTo>
                  <a:pt x="221" y="79"/>
                </a:lnTo>
                <a:lnTo>
                  <a:pt x="227" y="76"/>
                </a:lnTo>
                <a:lnTo>
                  <a:pt x="233" y="75"/>
                </a:lnTo>
                <a:lnTo>
                  <a:pt x="226" y="72"/>
                </a:lnTo>
                <a:lnTo>
                  <a:pt x="212" y="76"/>
                </a:lnTo>
                <a:lnTo>
                  <a:pt x="201" y="79"/>
                </a:lnTo>
                <a:lnTo>
                  <a:pt x="206" y="69"/>
                </a:lnTo>
                <a:lnTo>
                  <a:pt x="207" y="68"/>
                </a:lnTo>
                <a:lnTo>
                  <a:pt x="210" y="64"/>
                </a:lnTo>
                <a:lnTo>
                  <a:pt x="211" y="53"/>
                </a:lnTo>
                <a:lnTo>
                  <a:pt x="212" y="52"/>
                </a:lnTo>
                <a:lnTo>
                  <a:pt x="216" y="49"/>
                </a:lnTo>
                <a:lnTo>
                  <a:pt x="211" y="49"/>
                </a:lnTo>
                <a:lnTo>
                  <a:pt x="204" y="58"/>
                </a:lnTo>
                <a:lnTo>
                  <a:pt x="201" y="67"/>
                </a:lnTo>
                <a:lnTo>
                  <a:pt x="201" y="68"/>
                </a:lnTo>
                <a:lnTo>
                  <a:pt x="196" y="75"/>
                </a:lnTo>
                <a:lnTo>
                  <a:pt x="191" y="83"/>
                </a:lnTo>
                <a:lnTo>
                  <a:pt x="188" y="87"/>
                </a:lnTo>
                <a:lnTo>
                  <a:pt x="188" y="88"/>
                </a:lnTo>
                <a:lnTo>
                  <a:pt x="189" y="93"/>
                </a:lnTo>
                <a:lnTo>
                  <a:pt x="184" y="97"/>
                </a:lnTo>
                <a:lnTo>
                  <a:pt x="181" y="98"/>
                </a:lnTo>
                <a:lnTo>
                  <a:pt x="176" y="103"/>
                </a:lnTo>
                <a:lnTo>
                  <a:pt x="169" y="103"/>
                </a:lnTo>
                <a:lnTo>
                  <a:pt x="161" y="105"/>
                </a:lnTo>
                <a:lnTo>
                  <a:pt x="158" y="110"/>
                </a:lnTo>
                <a:lnTo>
                  <a:pt x="152" y="118"/>
                </a:lnTo>
                <a:lnTo>
                  <a:pt x="148" y="116"/>
                </a:lnTo>
                <a:lnTo>
                  <a:pt x="148" y="113"/>
                </a:lnTo>
                <a:lnTo>
                  <a:pt x="147" y="95"/>
                </a:lnTo>
                <a:lnTo>
                  <a:pt x="163" y="93"/>
                </a:lnTo>
                <a:lnTo>
                  <a:pt x="181" y="91"/>
                </a:lnTo>
                <a:lnTo>
                  <a:pt x="182" y="88"/>
                </a:lnTo>
                <a:lnTo>
                  <a:pt x="184" y="88"/>
                </a:lnTo>
                <a:lnTo>
                  <a:pt x="181" y="88"/>
                </a:lnTo>
                <a:lnTo>
                  <a:pt x="171" y="88"/>
                </a:lnTo>
                <a:lnTo>
                  <a:pt x="150" y="84"/>
                </a:lnTo>
                <a:lnTo>
                  <a:pt x="148" y="84"/>
                </a:lnTo>
                <a:lnTo>
                  <a:pt x="148" y="83"/>
                </a:lnTo>
                <a:lnTo>
                  <a:pt x="146" y="80"/>
                </a:lnTo>
                <a:lnTo>
                  <a:pt x="146" y="76"/>
                </a:lnTo>
                <a:lnTo>
                  <a:pt x="146" y="71"/>
                </a:lnTo>
                <a:lnTo>
                  <a:pt x="146" y="69"/>
                </a:lnTo>
                <a:lnTo>
                  <a:pt x="144" y="65"/>
                </a:lnTo>
                <a:lnTo>
                  <a:pt x="137" y="71"/>
                </a:lnTo>
                <a:lnTo>
                  <a:pt x="139" y="75"/>
                </a:lnTo>
                <a:lnTo>
                  <a:pt x="140" y="86"/>
                </a:lnTo>
                <a:lnTo>
                  <a:pt x="131" y="91"/>
                </a:lnTo>
                <a:lnTo>
                  <a:pt x="131" y="90"/>
                </a:lnTo>
                <a:lnTo>
                  <a:pt x="128" y="86"/>
                </a:lnTo>
                <a:lnTo>
                  <a:pt x="125" y="87"/>
                </a:lnTo>
                <a:lnTo>
                  <a:pt x="125" y="93"/>
                </a:lnTo>
                <a:lnTo>
                  <a:pt x="121" y="95"/>
                </a:lnTo>
                <a:lnTo>
                  <a:pt x="118" y="97"/>
                </a:lnTo>
                <a:lnTo>
                  <a:pt x="118" y="101"/>
                </a:lnTo>
                <a:lnTo>
                  <a:pt x="121" y="99"/>
                </a:lnTo>
                <a:lnTo>
                  <a:pt x="131" y="95"/>
                </a:lnTo>
                <a:lnTo>
                  <a:pt x="137" y="94"/>
                </a:lnTo>
                <a:lnTo>
                  <a:pt x="141" y="114"/>
                </a:lnTo>
                <a:lnTo>
                  <a:pt x="141" y="116"/>
                </a:lnTo>
                <a:lnTo>
                  <a:pt x="140" y="116"/>
                </a:lnTo>
                <a:lnTo>
                  <a:pt x="131" y="120"/>
                </a:lnTo>
                <a:lnTo>
                  <a:pt x="125" y="123"/>
                </a:lnTo>
                <a:lnTo>
                  <a:pt x="122" y="116"/>
                </a:lnTo>
                <a:lnTo>
                  <a:pt x="117" y="123"/>
                </a:lnTo>
                <a:lnTo>
                  <a:pt x="106" y="132"/>
                </a:lnTo>
                <a:lnTo>
                  <a:pt x="106" y="124"/>
                </a:lnTo>
                <a:lnTo>
                  <a:pt x="107" y="123"/>
                </a:lnTo>
                <a:lnTo>
                  <a:pt x="110" y="116"/>
                </a:lnTo>
                <a:lnTo>
                  <a:pt x="110" y="114"/>
                </a:lnTo>
                <a:lnTo>
                  <a:pt x="109" y="101"/>
                </a:lnTo>
                <a:lnTo>
                  <a:pt x="109" y="93"/>
                </a:lnTo>
                <a:lnTo>
                  <a:pt x="110" y="84"/>
                </a:lnTo>
                <a:lnTo>
                  <a:pt x="110" y="78"/>
                </a:lnTo>
                <a:lnTo>
                  <a:pt x="110" y="73"/>
                </a:lnTo>
                <a:lnTo>
                  <a:pt x="107" y="73"/>
                </a:lnTo>
                <a:lnTo>
                  <a:pt x="106" y="75"/>
                </a:lnTo>
                <a:lnTo>
                  <a:pt x="105" y="75"/>
                </a:lnTo>
                <a:lnTo>
                  <a:pt x="103" y="76"/>
                </a:lnTo>
                <a:lnTo>
                  <a:pt x="94" y="83"/>
                </a:lnTo>
                <a:lnTo>
                  <a:pt x="88" y="80"/>
                </a:lnTo>
                <a:lnTo>
                  <a:pt x="91" y="87"/>
                </a:lnTo>
                <a:lnTo>
                  <a:pt x="96" y="90"/>
                </a:lnTo>
                <a:lnTo>
                  <a:pt x="105" y="80"/>
                </a:lnTo>
                <a:lnTo>
                  <a:pt x="105" y="93"/>
                </a:lnTo>
                <a:lnTo>
                  <a:pt x="105" y="102"/>
                </a:lnTo>
                <a:lnTo>
                  <a:pt x="105" y="105"/>
                </a:lnTo>
                <a:lnTo>
                  <a:pt x="103" y="113"/>
                </a:lnTo>
                <a:lnTo>
                  <a:pt x="103" y="116"/>
                </a:lnTo>
                <a:lnTo>
                  <a:pt x="99" y="125"/>
                </a:lnTo>
                <a:lnTo>
                  <a:pt x="92" y="129"/>
                </a:lnTo>
                <a:lnTo>
                  <a:pt x="84" y="128"/>
                </a:lnTo>
                <a:lnTo>
                  <a:pt x="84" y="125"/>
                </a:lnTo>
                <a:lnTo>
                  <a:pt x="83" y="120"/>
                </a:lnTo>
                <a:lnTo>
                  <a:pt x="79" y="121"/>
                </a:lnTo>
                <a:lnTo>
                  <a:pt x="75" y="118"/>
                </a:lnTo>
                <a:lnTo>
                  <a:pt x="76" y="101"/>
                </a:lnTo>
                <a:lnTo>
                  <a:pt x="76" y="93"/>
                </a:lnTo>
                <a:lnTo>
                  <a:pt x="73" y="91"/>
                </a:lnTo>
                <a:lnTo>
                  <a:pt x="73" y="93"/>
                </a:lnTo>
                <a:lnTo>
                  <a:pt x="73" y="97"/>
                </a:lnTo>
                <a:lnTo>
                  <a:pt x="70" y="99"/>
                </a:lnTo>
                <a:lnTo>
                  <a:pt x="70" y="106"/>
                </a:lnTo>
                <a:lnTo>
                  <a:pt x="70" y="109"/>
                </a:lnTo>
                <a:lnTo>
                  <a:pt x="66" y="109"/>
                </a:lnTo>
                <a:lnTo>
                  <a:pt x="66" y="105"/>
                </a:lnTo>
                <a:lnTo>
                  <a:pt x="65" y="101"/>
                </a:lnTo>
                <a:lnTo>
                  <a:pt x="64" y="98"/>
                </a:lnTo>
                <a:lnTo>
                  <a:pt x="64" y="97"/>
                </a:lnTo>
                <a:lnTo>
                  <a:pt x="62" y="93"/>
                </a:lnTo>
                <a:lnTo>
                  <a:pt x="61" y="90"/>
                </a:lnTo>
                <a:lnTo>
                  <a:pt x="58" y="83"/>
                </a:lnTo>
                <a:lnTo>
                  <a:pt x="57" y="67"/>
                </a:lnTo>
                <a:lnTo>
                  <a:pt x="62" y="67"/>
                </a:lnTo>
                <a:lnTo>
                  <a:pt x="68" y="72"/>
                </a:lnTo>
                <a:lnTo>
                  <a:pt x="69" y="73"/>
                </a:lnTo>
                <a:lnTo>
                  <a:pt x="76" y="68"/>
                </a:lnTo>
                <a:lnTo>
                  <a:pt x="80" y="72"/>
                </a:lnTo>
                <a:lnTo>
                  <a:pt x="84" y="68"/>
                </a:lnTo>
                <a:lnTo>
                  <a:pt x="85" y="69"/>
                </a:lnTo>
                <a:lnTo>
                  <a:pt x="88" y="69"/>
                </a:lnTo>
                <a:lnTo>
                  <a:pt x="90" y="69"/>
                </a:lnTo>
                <a:lnTo>
                  <a:pt x="99" y="65"/>
                </a:lnTo>
                <a:lnTo>
                  <a:pt x="105" y="60"/>
                </a:lnTo>
                <a:lnTo>
                  <a:pt x="107" y="56"/>
                </a:lnTo>
                <a:lnTo>
                  <a:pt x="107" y="42"/>
                </a:lnTo>
                <a:lnTo>
                  <a:pt x="110" y="30"/>
                </a:lnTo>
                <a:lnTo>
                  <a:pt x="114" y="24"/>
                </a:lnTo>
                <a:lnTo>
                  <a:pt x="117" y="26"/>
                </a:lnTo>
                <a:lnTo>
                  <a:pt x="121" y="27"/>
                </a:lnTo>
                <a:lnTo>
                  <a:pt x="133" y="35"/>
                </a:lnTo>
                <a:lnTo>
                  <a:pt x="135" y="35"/>
                </a:lnTo>
                <a:lnTo>
                  <a:pt x="137" y="41"/>
                </a:lnTo>
                <a:lnTo>
                  <a:pt x="135" y="46"/>
                </a:lnTo>
                <a:lnTo>
                  <a:pt x="133" y="46"/>
                </a:lnTo>
                <a:lnTo>
                  <a:pt x="132" y="48"/>
                </a:lnTo>
                <a:lnTo>
                  <a:pt x="132" y="49"/>
                </a:lnTo>
                <a:lnTo>
                  <a:pt x="139" y="48"/>
                </a:lnTo>
                <a:lnTo>
                  <a:pt x="140" y="42"/>
                </a:lnTo>
                <a:lnTo>
                  <a:pt x="140" y="41"/>
                </a:lnTo>
                <a:lnTo>
                  <a:pt x="140" y="39"/>
                </a:lnTo>
                <a:lnTo>
                  <a:pt x="144" y="39"/>
                </a:lnTo>
                <a:lnTo>
                  <a:pt x="150" y="46"/>
                </a:lnTo>
                <a:lnTo>
                  <a:pt x="152" y="49"/>
                </a:lnTo>
                <a:lnTo>
                  <a:pt x="152" y="50"/>
                </a:lnTo>
                <a:lnTo>
                  <a:pt x="161" y="53"/>
                </a:lnTo>
                <a:lnTo>
                  <a:pt x="161" y="58"/>
                </a:lnTo>
                <a:lnTo>
                  <a:pt x="173" y="56"/>
                </a:lnTo>
                <a:lnTo>
                  <a:pt x="181" y="58"/>
                </a:lnTo>
                <a:lnTo>
                  <a:pt x="186" y="60"/>
                </a:lnTo>
                <a:lnTo>
                  <a:pt x="189" y="60"/>
                </a:lnTo>
                <a:lnTo>
                  <a:pt x="192" y="46"/>
                </a:lnTo>
                <a:lnTo>
                  <a:pt x="199" y="34"/>
                </a:lnTo>
                <a:lnTo>
                  <a:pt x="204" y="30"/>
                </a:lnTo>
                <a:lnTo>
                  <a:pt x="206" y="22"/>
                </a:lnTo>
                <a:lnTo>
                  <a:pt x="215" y="11"/>
                </a:lnTo>
                <a:lnTo>
                  <a:pt x="229" y="11"/>
                </a:lnTo>
                <a:lnTo>
                  <a:pt x="242" y="0"/>
                </a:lnTo>
                <a:lnTo>
                  <a:pt x="262" y="0"/>
                </a:lnTo>
                <a:lnTo>
                  <a:pt x="264" y="4"/>
                </a:lnTo>
                <a:lnTo>
                  <a:pt x="263" y="22"/>
                </a:lnTo>
                <a:lnTo>
                  <a:pt x="256" y="35"/>
                </a:lnTo>
                <a:lnTo>
                  <a:pt x="260" y="39"/>
                </a:lnTo>
                <a:lnTo>
                  <a:pt x="264" y="41"/>
                </a:lnTo>
                <a:lnTo>
                  <a:pt x="268" y="4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" name="Freeform 35">
            <a:extLst>
              <a:ext uri="{FF2B5EF4-FFF2-40B4-BE49-F238E27FC236}">
                <a16:creationId xmlns:a16="http://schemas.microsoft.com/office/drawing/2014/main" id="{8EAA42EF-F58A-DF69-2848-8566FBAF6569}"/>
              </a:ext>
            </a:extLst>
          </p:cNvPr>
          <p:cNvSpPr>
            <a:spLocks noEditPoints="1"/>
          </p:cNvSpPr>
          <p:nvPr/>
        </p:nvSpPr>
        <p:spPr bwMode="auto">
          <a:xfrm>
            <a:off x="3940176" y="4924426"/>
            <a:ext cx="609600" cy="631825"/>
          </a:xfrm>
          <a:custGeom>
            <a:avLst/>
            <a:gdLst>
              <a:gd name="T0" fmla="*/ 29 w 384"/>
              <a:gd name="T1" fmla="*/ 398 h 398"/>
              <a:gd name="T2" fmla="*/ 55 w 384"/>
              <a:gd name="T3" fmla="*/ 364 h 398"/>
              <a:gd name="T4" fmla="*/ 82 w 384"/>
              <a:gd name="T5" fmla="*/ 336 h 398"/>
              <a:gd name="T6" fmla="*/ 76 w 384"/>
              <a:gd name="T7" fmla="*/ 310 h 398"/>
              <a:gd name="T8" fmla="*/ 35 w 384"/>
              <a:gd name="T9" fmla="*/ 325 h 398"/>
              <a:gd name="T10" fmla="*/ 40 w 384"/>
              <a:gd name="T11" fmla="*/ 313 h 398"/>
              <a:gd name="T12" fmla="*/ 48 w 384"/>
              <a:gd name="T13" fmla="*/ 265 h 398"/>
              <a:gd name="T14" fmla="*/ 33 w 384"/>
              <a:gd name="T15" fmla="*/ 263 h 398"/>
              <a:gd name="T16" fmla="*/ 80 w 384"/>
              <a:gd name="T17" fmla="*/ 295 h 398"/>
              <a:gd name="T18" fmla="*/ 100 w 384"/>
              <a:gd name="T19" fmla="*/ 248 h 398"/>
              <a:gd name="T20" fmla="*/ 141 w 384"/>
              <a:gd name="T21" fmla="*/ 231 h 398"/>
              <a:gd name="T22" fmla="*/ 39 w 384"/>
              <a:gd name="T23" fmla="*/ 255 h 398"/>
              <a:gd name="T24" fmla="*/ 39 w 384"/>
              <a:gd name="T25" fmla="*/ 179 h 398"/>
              <a:gd name="T26" fmla="*/ 20 w 384"/>
              <a:gd name="T27" fmla="*/ 157 h 398"/>
              <a:gd name="T28" fmla="*/ 28 w 384"/>
              <a:gd name="T29" fmla="*/ 109 h 398"/>
              <a:gd name="T30" fmla="*/ 35 w 384"/>
              <a:gd name="T31" fmla="*/ 109 h 398"/>
              <a:gd name="T32" fmla="*/ 76 w 384"/>
              <a:gd name="T33" fmla="*/ 120 h 398"/>
              <a:gd name="T34" fmla="*/ 106 w 384"/>
              <a:gd name="T35" fmla="*/ 148 h 398"/>
              <a:gd name="T36" fmla="*/ 25 w 384"/>
              <a:gd name="T37" fmla="*/ 63 h 398"/>
              <a:gd name="T38" fmla="*/ 0 w 384"/>
              <a:gd name="T39" fmla="*/ 47 h 398"/>
              <a:gd name="T40" fmla="*/ 230 w 384"/>
              <a:gd name="T41" fmla="*/ 37 h 398"/>
              <a:gd name="T42" fmla="*/ 276 w 384"/>
              <a:gd name="T43" fmla="*/ 52 h 398"/>
              <a:gd name="T44" fmla="*/ 306 w 384"/>
              <a:gd name="T45" fmla="*/ 105 h 398"/>
              <a:gd name="T46" fmla="*/ 374 w 384"/>
              <a:gd name="T47" fmla="*/ 191 h 398"/>
              <a:gd name="T48" fmla="*/ 277 w 384"/>
              <a:gd name="T49" fmla="*/ 349 h 398"/>
              <a:gd name="T50" fmla="*/ 166 w 384"/>
              <a:gd name="T51" fmla="*/ 347 h 398"/>
              <a:gd name="T52" fmla="*/ 112 w 384"/>
              <a:gd name="T53" fmla="*/ 366 h 398"/>
              <a:gd name="T54" fmla="*/ 141 w 384"/>
              <a:gd name="T55" fmla="*/ 344 h 398"/>
              <a:gd name="T56" fmla="*/ 175 w 384"/>
              <a:gd name="T57" fmla="*/ 319 h 398"/>
              <a:gd name="T58" fmla="*/ 131 w 384"/>
              <a:gd name="T59" fmla="*/ 319 h 398"/>
              <a:gd name="T60" fmla="*/ 96 w 384"/>
              <a:gd name="T61" fmla="*/ 313 h 398"/>
              <a:gd name="T62" fmla="*/ 131 w 384"/>
              <a:gd name="T63" fmla="*/ 285 h 398"/>
              <a:gd name="T64" fmla="*/ 170 w 384"/>
              <a:gd name="T65" fmla="*/ 251 h 398"/>
              <a:gd name="T66" fmla="*/ 159 w 384"/>
              <a:gd name="T67" fmla="*/ 225 h 398"/>
              <a:gd name="T68" fmla="*/ 202 w 384"/>
              <a:gd name="T69" fmla="*/ 183 h 398"/>
              <a:gd name="T70" fmla="*/ 217 w 384"/>
              <a:gd name="T71" fmla="*/ 235 h 398"/>
              <a:gd name="T72" fmla="*/ 237 w 384"/>
              <a:gd name="T73" fmla="*/ 194 h 398"/>
              <a:gd name="T74" fmla="*/ 295 w 384"/>
              <a:gd name="T75" fmla="*/ 168 h 398"/>
              <a:gd name="T76" fmla="*/ 290 w 384"/>
              <a:gd name="T77" fmla="*/ 137 h 398"/>
              <a:gd name="T78" fmla="*/ 238 w 384"/>
              <a:gd name="T79" fmla="*/ 163 h 398"/>
              <a:gd name="T80" fmla="*/ 206 w 384"/>
              <a:gd name="T81" fmla="*/ 171 h 398"/>
              <a:gd name="T82" fmla="*/ 179 w 384"/>
              <a:gd name="T83" fmla="*/ 187 h 398"/>
              <a:gd name="T84" fmla="*/ 140 w 384"/>
              <a:gd name="T85" fmla="*/ 225 h 398"/>
              <a:gd name="T86" fmla="*/ 108 w 384"/>
              <a:gd name="T87" fmla="*/ 273 h 398"/>
              <a:gd name="T88" fmla="*/ 111 w 384"/>
              <a:gd name="T89" fmla="*/ 225 h 398"/>
              <a:gd name="T90" fmla="*/ 103 w 384"/>
              <a:gd name="T91" fmla="*/ 206 h 398"/>
              <a:gd name="T92" fmla="*/ 121 w 384"/>
              <a:gd name="T93" fmla="*/ 163 h 398"/>
              <a:gd name="T94" fmla="*/ 84 w 384"/>
              <a:gd name="T95" fmla="*/ 213 h 398"/>
              <a:gd name="T96" fmla="*/ 50 w 384"/>
              <a:gd name="T97" fmla="*/ 201 h 398"/>
              <a:gd name="T98" fmla="*/ 52 w 384"/>
              <a:gd name="T99" fmla="*/ 175 h 398"/>
              <a:gd name="T100" fmla="*/ 50 w 384"/>
              <a:gd name="T101" fmla="*/ 156 h 398"/>
              <a:gd name="T102" fmla="*/ 85 w 384"/>
              <a:gd name="T103" fmla="*/ 142 h 398"/>
              <a:gd name="T104" fmla="*/ 130 w 384"/>
              <a:gd name="T105" fmla="*/ 112 h 398"/>
              <a:gd name="T106" fmla="*/ 142 w 384"/>
              <a:gd name="T107" fmla="*/ 53 h 398"/>
              <a:gd name="T108" fmla="*/ 91 w 384"/>
              <a:gd name="T109" fmla="*/ 101 h 398"/>
              <a:gd name="T110" fmla="*/ 65 w 384"/>
              <a:gd name="T111" fmla="*/ 85 h 398"/>
              <a:gd name="T112" fmla="*/ 54 w 384"/>
              <a:gd name="T113" fmla="*/ 52 h 398"/>
              <a:gd name="T114" fmla="*/ 84 w 384"/>
              <a:gd name="T115" fmla="*/ 60 h 398"/>
              <a:gd name="T116" fmla="*/ 118 w 384"/>
              <a:gd name="T117" fmla="*/ 37 h 398"/>
              <a:gd name="T118" fmla="*/ 74 w 384"/>
              <a:gd name="T119" fmla="*/ 41 h 398"/>
              <a:gd name="T120" fmla="*/ 108 w 384"/>
              <a:gd name="T121" fmla="*/ 21 h 3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384" h="398">
                <a:moveTo>
                  <a:pt x="50" y="394"/>
                </a:moveTo>
                <a:lnTo>
                  <a:pt x="48" y="394"/>
                </a:lnTo>
                <a:lnTo>
                  <a:pt x="50" y="394"/>
                </a:lnTo>
                <a:close/>
                <a:moveTo>
                  <a:pt x="62" y="366"/>
                </a:moveTo>
                <a:lnTo>
                  <a:pt x="62" y="378"/>
                </a:lnTo>
                <a:lnTo>
                  <a:pt x="55" y="385"/>
                </a:lnTo>
                <a:lnTo>
                  <a:pt x="51" y="385"/>
                </a:lnTo>
                <a:lnTo>
                  <a:pt x="48" y="386"/>
                </a:lnTo>
                <a:lnTo>
                  <a:pt x="48" y="394"/>
                </a:lnTo>
                <a:lnTo>
                  <a:pt x="45" y="394"/>
                </a:lnTo>
                <a:lnTo>
                  <a:pt x="44" y="393"/>
                </a:lnTo>
                <a:lnTo>
                  <a:pt x="40" y="397"/>
                </a:lnTo>
                <a:lnTo>
                  <a:pt x="36" y="393"/>
                </a:lnTo>
                <a:lnTo>
                  <a:pt x="29" y="398"/>
                </a:lnTo>
                <a:lnTo>
                  <a:pt x="28" y="397"/>
                </a:lnTo>
                <a:lnTo>
                  <a:pt x="22" y="392"/>
                </a:lnTo>
                <a:lnTo>
                  <a:pt x="25" y="386"/>
                </a:lnTo>
                <a:lnTo>
                  <a:pt x="20" y="382"/>
                </a:lnTo>
                <a:lnTo>
                  <a:pt x="24" y="378"/>
                </a:lnTo>
                <a:lnTo>
                  <a:pt x="29" y="370"/>
                </a:lnTo>
                <a:lnTo>
                  <a:pt x="33" y="362"/>
                </a:lnTo>
                <a:lnTo>
                  <a:pt x="37" y="359"/>
                </a:lnTo>
                <a:lnTo>
                  <a:pt x="41" y="356"/>
                </a:lnTo>
                <a:lnTo>
                  <a:pt x="45" y="355"/>
                </a:lnTo>
                <a:lnTo>
                  <a:pt x="45" y="356"/>
                </a:lnTo>
                <a:lnTo>
                  <a:pt x="48" y="364"/>
                </a:lnTo>
                <a:lnTo>
                  <a:pt x="50" y="367"/>
                </a:lnTo>
                <a:lnTo>
                  <a:pt x="55" y="364"/>
                </a:lnTo>
                <a:lnTo>
                  <a:pt x="54" y="358"/>
                </a:lnTo>
                <a:lnTo>
                  <a:pt x="51" y="352"/>
                </a:lnTo>
                <a:lnTo>
                  <a:pt x="56" y="347"/>
                </a:lnTo>
                <a:lnTo>
                  <a:pt x="61" y="343"/>
                </a:lnTo>
                <a:lnTo>
                  <a:pt x="63" y="338"/>
                </a:lnTo>
                <a:lnTo>
                  <a:pt x="65" y="337"/>
                </a:lnTo>
                <a:lnTo>
                  <a:pt x="66" y="334"/>
                </a:lnTo>
                <a:lnTo>
                  <a:pt x="66" y="337"/>
                </a:lnTo>
                <a:lnTo>
                  <a:pt x="66" y="348"/>
                </a:lnTo>
                <a:lnTo>
                  <a:pt x="65" y="355"/>
                </a:lnTo>
                <a:lnTo>
                  <a:pt x="62" y="366"/>
                </a:lnTo>
                <a:close/>
                <a:moveTo>
                  <a:pt x="91" y="345"/>
                </a:moveTo>
                <a:lnTo>
                  <a:pt x="89" y="345"/>
                </a:lnTo>
                <a:lnTo>
                  <a:pt x="82" y="336"/>
                </a:lnTo>
                <a:lnTo>
                  <a:pt x="96" y="329"/>
                </a:lnTo>
                <a:lnTo>
                  <a:pt x="97" y="328"/>
                </a:lnTo>
                <a:lnTo>
                  <a:pt x="86" y="325"/>
                </a:lnTo>
                <a:lnTo>
                  <a:pt x="84" y="319"/>
                </a:lnTo>
                <a:lnTo>
                  <a:pt x="89" y="317"/>
                </a:lnTo>
                <a:lnTo>
                  <a:pt x="97" y="319"/>
                </a:lnTo>
                <a:lnTo>
                  <a:pt x="97" y="319"/>
                </a:lnTo>
                <a:lnTo>
                  <a:pt x="110" y="332"/>
                </a:lnTo>
                <a:lnTo>
                  <a:pt x="107" y="333"/>
                </a:lnTo>
                <a:lnTo>
                  <a:pt x="91" y="345"/>
                </a:lnTo>
                <a:close/>
                <a:moveTo>
                  <a:pt x="81" y="310"/>
                </a:moveTo>
                <a:lnTo>
                  <a:pt x="78" y="314"/>
                </a:lnTo>
                <a:lnTo>
                  <a:pt x="77" y="314"/>
                </a:lnTo>
                <a:lnTo>
                  <a:pt x="76" y="310"/>
                </a:lnTo>
                <a:lnTo>
                  <a:pt x="76" y="300"/>
                </a:lnTo>
                <a:lnTo>
                  <a:pt x="80" y="298"/>
                </a:lnTo>
                <a:lnTo>
                  <a:pt x="82" y="300"/>
                </a:lnTo>
                <a:lnTo>
                  <a:pt x="84" y="304"/>
                </a:lnTo>
                <a:lnTo>
                  <a:pt x="81" y="308"/>
                </a:lnTo>
                <a:lnTo>
                  <a:pt x="81" y="310"/>
                </a:lnTo>
                <a:close/>
                <a:moveTo>
                  <a:pt x="44" y="322"/>
                </a:moveTo>
                <a:lnTo>
                  <a:pt x="44" y="328"/>
                </a:lnTo>
                <a:lnTo>
                  <a:pt x="48" y="340"/>
                </a:lnTo>
                <a:lnTo>
                  <a:pt x="44" y="345"/>
                </a:lnTo>
                <a:lnTo>
                  <a:pt x="36" y="348"/>
                </a:lnTo>
                <a:lnTo>
                  <a:pt x="36" y="347"/>
                </a:lnTo>
                <a:lnTo>
                  <a:pt x="36" y="337"/>
                </a:lnTo>
                <a:lnTo>
                  <a:pt x="35" y="325"/>
                </a:lnTo>
                <a:lnTo>
                  <a:pt x="25" y="344"/>
                </a:lnTo>
                <a:lnTo>
                  <a:pt x="24" y="358"/>
                </a:lnTo>
                <a:lnTo>
                  <a:pt x="24" y="366"/>
                </a:lnTo>
                <a:lnTo>
                  <a:pt x="17" y="368"/>
                </a:lnTo>
                <a:lnTo>
                  <a:pt x="17" y="352"/>
                </a:lnTo>
                <a:lnTo>
                  <a:pt x="17" y="332"/>
                </a:lnTo>
                <a:lnTo>
                  <a:pt x="25" y="328"/>
                </a:lnTo>
                <a:lnTo>
                  <a:pt x="20" y="319"/>
                </a:lnTo>
                <a:lnTo>
                  <a:pt x="11" y="318"/>
                </a:lnTo>
                <a:lnTo>
                  <a:pt x="13" y="292"/>
                </a:lnTo>
                <a:lnTo>
                  <a:pt x="28" y="292"/>
                </a:lnTo>
                <a:lnTo>
                  <a:pt x="35" y="300"/>
                </a:lnTo>
                <a:lnTo>
                  <a:pt x="35" y="306"/>
                </a:lnTo>
                <a:lnTo>
                  <a:pt x="40" y="313"/>
                </a:lnTo>
                <a:lnTo>
                  <a:pt x="41" y="319"/>
                </a:lnTo>
                <a:lnTo>
                  <a:pt x="44" y="322"/>
                </a:lnTo>
                <a:close/>
                <a:moveTo>
                  <a:pt x="65" y="326"/>
                </a:moveTo>
                <a:lnTo>
                  <a:pt x="59" y="329"/>
                </a:lnTo>
                <a:lnTo>
                  <a:pt x="52" y="328"/>
                </a:lnTo>
                <a:lnTo>
                  <a:pt x="50" y="321"/>
                </a:lnTo>
                <a:lnTo>
                  <a:pt x="44" y="318"/>
                </a:lnTo>
                <a:lnTo>
                  <a:pt x="43" y="311"/>
                </a:lnTo>
                <a:lnTo>
                  <a:pt x="40" y="295"/>
                </a:lnTo>
                <a:lnTo>
                  <a:pt x="40" y="291"/>
                </a:lnTo>
                <a:lnTo>
                  <a:pt x="41" y="284"/>
                </a:lnTo>
                <a:lnTo>
                  <a:pt x="48" y="274"/>
                </a:lnTo>
                <a:lnTo>
                  <a:pt x="44" y="270"/>
                </a:lnTo>
                <a:lnTo>
                  <a:pt x="48" y="265"/>
                </a:lnTo>
                <a:lnTo>
                  <a:pt x="51" y="266"/>
                </a:lnTo>
                <a:lnTo>
                  <a:pt x="55" y="269"/>
                </a:lnTo>
                <a:lnTo>
                  <a:pt x="66" y="283"/>
                </a:lnTo>
                <a:lnTo>
                  <a:pt x="69" y="285"/>
                </a:lnTo>
                <a:lnTo>
                  <a:pt x="70" y="288"/>
                </a:lnTo>
                <a:lnTo>
                  <a:pt x="70" y="293"/>
                </a:lnTo>
                <a:lnTo>
                  <a:pt x="71" y="298"/>
                </a:lnTo>
                <a:lnTo>
                  <a:pt x="70" y="318"/>
                </a:lnTo>
                <a:lnTo>
                  <a:pt x="70" y="319"/>
                </a:lnTo>
                <a:lnTo>
                  <a:pt x="67" y="322"/>
                </a:lnTo>
                <a:lnTo>
                  <a:pt x="66" y="323"/>
                </a:lnTo>
                <a:lnTo>
                  <a:pt x="65" y="325"/>
                </a:lnTo>
                <a:lnTo>
                  <a:pt x="65" y="326"/>
                </a:lnTo>
                <a:close/>
                <a:moveTo>
                  <a:pt x="33" y="263"/>
                </a:moveTo>
                <a:lnTo>
                  <a:pt x="22" y="265"/>
                </a:lnTo>
                <a:lnTo>
                  <a:pt x="22" y="255"/>
                </a:lnTo>
                <a:lnTo>
                  <a:pt x="33" y="253"/>
                </a:lnTo>
                <a:lnTo>
                  <a:pt x="35" y="254"/>
                </a:lnTo>
                <a:lnTo>
                  <a:pt x="36" y="259"/>
                </a:lnTo>
                <a:lnTo>
                  <a:pt x="33" y="263"/>
                </a:lnTo>
                <a:close/>
                <a:moveTo>
                  <a:pt x="100" y="248"/>
                </a:moveTo>
                <a:lnTo>
                  <a:pt x="96" y="274"/>
                </a:lnTo>
                <a:lnTo>
                  <a:pt x="88" y="284"/>
                </a:lnTo>
                <a:lnTo>
                  <a:pt x="91" y="287"/>
                </a:lnTo>
                <a:lnTo>
                  <a:pt x="92" y="289"/>
                </a:lnTo>
                <a:lnTo>
                  <a:pt x="85" y="296"/>
                </a:lnTo>
                <a:lnTo>
                  <a:pt x="84" y="299"/>
                </a:lnTo>
                <a:lnTo>
                  <a:pt x="80" y="295"/>
                </a:lnTo>
                <a:lnTo>
                  <a:pt x="78" y="293"/>
                </a:lnTo>
                <a:lnTo>
                  <a:pt x="74" y="291"/>
                </a:lnTo>
                <a:lnTo>
                  <a:pt x="71" y="276"/>
                </a:lnTo>
                <a:lnTo>
                  <a:pt x="69" y="278"/>
                </a:lnTo>
                <a:lnTo>
                  <a:pt x="63" y="272"/>
                </a:lnTo>
                <a:lnTo>
                  <a:pt x="62" y="269"/>
                </a:lnTo>
                <a:lnTo>
                  <a:pt x="65" y="262"/>
                </a:lnTo>
                <a:lnTo>
                  <a:pt x="67" y="263"/>
                </a:lnTo>
                <a:lnTo>
                  <a:pt x="70" y="265"/>
                </a:lnTo>
                <a:lnTo>
                  <a:pt x="71" y="261"/>
                </a:lnTo>
                <a:lnTo>
                  <a:pt x="76" y="251"/>
                </a:lnTo>
                <a:lnTo>
                  <a:pt x="78" y="251"/>
                </a:lnTo>
                <a:lnTo>
                  <a:pt x="100" y="247"/>
                </a:lnTo>
                <a:lnTo>
                  <a:pt x="100" y="248"/>
                </a:lnTo>
                <a:close/>
                <a:moveTo>
                  <a:pt x="62" y="255"/>
                </a:moveTo>
                <a:lnTo>
                  <a:pt x="59" y="261"/>
                </a:lnTo>
                <a:lnTo>
                  <a:pt x="55" y="259"/>
                </a:lnTo>
                <a:lnTo>
                  <a:pt x="59" y="240"/>
                </a:lnTo>
                <a:lnTo>
                  <a:pt x="59" y="239"/>
                </a:lnTo>
                <a:lnTo>
                  <a:pt x="67" y="240"/>
                </a:lnTo>
                <a:lnTo>
                  <a:pt x="69" y="248"/>
                </a:lnTo>
                <a:lnTo>
                  <a:pt x="69" y="254"/>
                </a:lnTo>
                <a:lnTo>
                  <a:pt x="67" y="255"/>
                </a:lnTo>
                <a:lnTo>
                  <a:pt x="62" y="255"/>
                </a:lnTo>
                <a:close/>
                <a:moveTo>
                  <a:pt x="141" y="251"/>
                </a:moveTo>
                <a:lnTo>
                  <a:pt x="140" y="253"/>
                </a:lnTo>
                <a:lnTo>
                  <a:pt x="136" y="235"/>
                </a:lnTo>
                <a:lnTo>
                  <a:pt x="141" y="231"/>
                </a:lnTo>
                <a:lnTo>
                  <a:pt x="145" y="229"/>
                </a:lnTo>
                <a:lnTo>
                  <a:pt x="149" y="229"/>
                </a:lnTo>
                <a:lnTo>
                  <a:pt x="151" y="232"/>
                </a:lnTo>
                <a:lnTo>
                  <a:pt x="152" y="233"/>
                </a:lnTo>
                <a:lnTo>
                  <a:pt x="153" y="235"/>
                </a:lnTo>
                <a:lnTo>
                  <a:pt x="152" y="236"/>
                </a:lnTo>
                <a:lnTo>
                  <a:pt x="152" y="238"/>
                </a:lnTo>
                <a:lnTo>
                  <a:pt x="152" y="240"/>
                </a:lnTo>
                <a:lnTo>
                  <a:pt x="148" y="246"/>
                </a:lnTo>
                <a:lnTo>
                  <a:pt x="141" y="251"/>
                </a:lnTo>
                <a:close/>
                <a:moveTo>
                  <a:pt x="43" y="258"/>
                </a:moveTo>
                <a:lnTo>
                  <a:pt x="43" y="259"/>
                </a:lnTo>
                <a:lnTo>
                  <a:pt x="41" y="258"/>
                </a:lnTo>
                <a:lnTo>
                  <a:pt x="39" y="255"/>
                </a:lnTo>
                <a:lnTo>
                  <a:pt x="36" y="253"/>
                </a:lnTo>
                <a:lnTo>
                  <a:pt x="35" y="242"/>
                </a:lnTo>
                <a:lnTo>
                  <a:pt x="40" y="228"/>
                </a:lnTo>
                <a:lnTo>
                  <a:pt x="43" y="227"/>
                </a:lnTo>
                <a:lnTo>
                  <a:pt x="47" y="233"/>
                </a:lnTo>
                <a:lnTo>
                  <a:pt x="50" y="243"/>
                </a:lnTo>
                <a:lnTo>
                  <a:pt x="43" y="258"/>
                </a:lnTo>
                <a:close/>
                <a:moveTo>
                  <a:pt x="35" y="231"/>
                </a:moveTo>
                <a:lnTo>
                  <a:pt x="30" y="231"/>
                </a:lnTo>
                <a:lnTo>
                  <a:pt x="26" y="218"/>
                </a:lnTo>
                <a:lnTo>
                  <a:pt x="32" y="218"/>
                </a:lnTo>
                <a:lnTo>
                  <a:pt x="35" y="231"/>
                </a:lnTo>
                <a:close/>
                <a:moveTo>
                  <a:pt x="39" y="176"/>
                </a:moveTo>
                <a:lnTo>
                  <a:pt x="39" y="179"/>
                </a:lnTo>
                <a:lnTo>
                  <a:pt x="35" y="184"/>
                </a:lnTo>
                <a:lnTo>
                  <a:pt x="32" y="184"/>
                </a:lnTo>
                <a:lnTo>
                  <a:pt x="32" y="184"/>
                </a:lnTo>
                <a:lnTo>
                  <a:pt x="32" y="187"/>
                </a:lnTo>
                <a:lnTo>
                  <a:pt x="35" y="187"/>
                </a:lnTo>
                <a:lnTo>
                  <a:pt x="39" y="201"/>
                </a:lnTo>
                <a:lnTo>
                  <a:pt x="32" y="210"/>
                </a:lnTo>
                <a:lnTo>
                  <a:pt x="29" y="209"/>
                </a:lnTo>
                <a:lnTo>
                  <a:pt x="25" y="194"/>
                </a:lnTo>
                <a:lnTo>
                  <a:pt x="21" y="198"/>
                </a:lnTo>
                <a:lnTo>
                  <a:pt x="14" y="193"/>
                </a:lnTo>
                <a:lnTo>
                  <a:pt x="15" y="173"/>
                </a:lnTo>
                <a:lnTo>
                  <a:pt x="22" y="176"/>
                </a:lnTo>
                <a:lnTo>
                  <a:pt x="20" y="157"/>
                </a:lnTo>
                <a:lnTo>
                  <a:pt x="20" y="145"/>
                </a:lnTo>
                <a:lnTo>
                  <a:pt x="18" y="134"/>
                </a:lnTo>
                <a:lnTo>
                  <a:pt x="21" y="131"/>
                </a:lnTo>
                <a:lnTo>
                  <a:pt x="22" y="133"/>
                </a:lnTo>
                <a:lnTo>
                  <a:pt x="24" y="133"/>
                </a:lnTo>
                <a:lnTo>
                  <a:pt x="26" y="138"/>
                </a:lnTo>
                <a:lnTo>
                  <a:pt x="32" y="154"/>
                </a:lnTo>
                <a:lnTo>
                  <a:pt x="41" y="160"/>
                </a:lnTo>
                <a:lnTo>
                  <a:pt x="41" y="167"/>
                </a:lnTo>
                <a:lnTo>
                  <a:pt x="37" y="171"/>
                </a:lnTo>
                <a:lnTo>
                  <a:pt x="39" y="176"/>
                </a:lnTo>
                <a:close/>
                <a:moveTo>
                  <a:pt x="59" y="149"/>
                </a:moveTo>
                <a:lnTo>
                  <a:pt x="51" y="153"/>
                </a:lnTo>
                <a:lnTo>
                  <a:pt x="28" y="109"/>
                </a:lnTo>
                <a:lnTo>
                  <a:pt x="40" y="119"/>
                </a:lnTo>
                <a:lnTo>
                  <a:pt x="56" y="131"/>
                </a:lnTo>
                <a:lnTo>
                  <a:pt x="56" y="138"/>
                </a:lnTo>
                <a:lnTo>
                  <a:pt x="56" y="142"/>
                </a:lnTo>
                <a:lnTo>
                  <a:pt x="59" y="149"/>
                </a:lnTo>
                <a:close/>
                <a:moveTo>
                  <a:pt x="14" y="97"/>
                </a:moveTo>
                <a:lnTo>
                  <a:pt x="22" y="128"/>
                </a:lnTo>
                <a:lnTo>
                  <a:pt x="13" y="120"/>
                </a:lnTo>
                <a:lnTo>
                  <a:pt x="7" y="101"/>
                </a:lnTo>
                <a:lnTo>
                  <a:pt x="14" y="97"/>
                </a:lnTo>
                <a:close/>
                <a:moveTo>
                  <a:pt x="62" y="119"/>
                </a:moveTo>
                <a:lnTo>
                  <a:pt x="61" y="123"/>
                </a:lnTo>
                <a:lnTo>
                  <a:pt x="39" y="112"/>
                </a:lnTo>
                <a:lnTo>
                  <a:pt x="35" y="109"/>
                </a:lnTo>
                <a:lnTo>
                  <a:pt x="29" y="93"/>
                </a:lnTo>
                <a:lnTo>
                  <a:pt x="33" y="96"/>
                </a:lnTo>
                <a:lnTo>
                  <a:pt x="41" y="98"/>
                </a:lnTo>
                <a:lnTo>
                  <a:pt x="48" y="101"/>
                </a:lnTo>
                <a:lnTo>
                  <a:pt x="50" y="101"/>
                </a:lnTo>
                <a:lnTo>
                  <a:pt x="52" y="103"/>
                </a:lnTo>
                <a:lnTo>
                  <a:pt x="54" y="105"/>
                </a:lnTo>
                <a:lnTo>
                  <a:pt x="58" y="112"/>
                </a:lnTo>
                <a:lnTo>
                  <a:pt x="62" y="119"/>
                </a:lnTo>
                <a:close/>
                <a:moveTo>
                  <a:pt x="106" y="148"/>
                </a:moveTo>
                <a:lnTo>
                  <a:pt x="99" y="149"/>
                </a:lnTo>
                <a:lnTo>
                  <a:pt x="97" y="145"/>
                </a:lnTo>
                <a:lnTo>
                  <a:pt x="84" y="130"/>
                </a:lnTo>
                <a:lnTo>
                  <a:pt x="76" y="120"/>
                </a:lnTo>
                <a:lnTo>
                  <a:pt x="92" y="116"/>
                </a:lnTo>
                <a:lnTo>
                  <a:pt x="92" y="109"/>
                </a:lnTo>
                <a:lnTo>
                  <a:pt x="108" y="103"/>
                </a:lnTo>
                <a:lnTo>
                  <a:pt x="121" y="85"/>
                </a:lnTo>
                <a:lnTo>
                  <a:pt x="122" y="86"/>
                </a:lnTo>
                <a:lnTo>
                  <a:pt x="127" y="90"/>
                </a:lnTo>
                <a:lnTo>
                  <a:pt x="125" y="97"/>
                </a:lnTo>
                <a:lnTo>
                  <a:pt x="119" y="115"/>
                </a:lnTo>
                <a:lnTo>
                  <a:pt x="118" y="122"/>
                </a:lnTo>
                <a:lnTo>
                  <a:pt x="116" y="123"/>
                </a:lnTo>
                <a:lnTo>
                  <a:pt x="116" y="126"/>
                </a:lnTo>
                <a:lnTo>
                  <a:pt x="116" y="139"/>
                </a:lnTo>
                <a:lnTo>
                  <a:pt x="106" y="142"/>
                </a:lnTo>
                <a:lnTo>
                  <a:pt x="106" y="148"/>
                </a:lnTo>
                <a:close/>
                <a:moveTo>
                  <a:pt x="15" y="89"/>
                </a:moveTo>
                <a:lnTo>
                  <a:pt x="13" y="96"/>
                </a:lnTo>
                <a:lnTo>
                  <a:pt x="5" y="92"/>
                </a:lnTo>
                <a:lnTo>
                  <a:pt x="6" y="71"/>
                </a:lnTo>
                <a:lnTo>
                  <a:pt x="13" y="81"/>
                </a:lnTo>
                <a:lnTo>
                  <a:pt x="11" y="86"/>
                </a:lnTo>
                <a:lnTo>
                  <a:pt x="17" y="88"/>
                </a:lnTo>
                <a:lnTo>
                  <a:pt x="15" y="89"/>
                </a:lnTo>
                <a:close/>
                <a:moveTo>
                  <a:pt x="58" y="97"/>
                </a:moveTo>
                <a:lnTo>
                  <a:pt x="55" y="103"/>
                </a:lnTo>
                <a:lnTo>
                  <a:pt x="33" y="86"/>
                </a:lnTo>
                <a:lnTo>
                  <a:pt x="29" y="77"/>
                </a:lnTo>
                <a:lnTo>
                  <a:pt x="25" y="71"/>
                </a:lnTo>
                <a:lnTo>
                  <a:pt x="25" y="63"/>
                </a:lnTo>
                <a:lnTo>
                  <a:pt x="26" y="59"/>
                </a:lnTo>
                <a:lnTo>
                  <a:pt x="43" y="70"/>
                </a:lnTo>
                <a:lnTo>
                  <a:pt x="44" y="71"/>
                </a:lnTo>
                <a:lnTo>
                  <a:pt x="45" y="78"/>
                </a:lnTo>
                <a:lnTo>
                  <a:pt x="47" y="83"/>
                </a:lnTo>
                <a:lnTo>
                  <a:pt x="58" y="97"/>
                </a:lnTo>
                <a:close/>
                <a:moveTo>
                  <a:pt x="2" y="40"/>
                </a:moveTo>
                <a:lnTo>
                  <a:pt x="5" y="43"/>
                </a:lnTo>
                <a:lnTo>
                  <a:pt x="6" y="41"/>
                </a:lnTo>
                <a:lnTo>
                  <a:pt x="7" y="45"/>
                </a:lnTo>
                <a:lnTo>
                  <a:pt x="7" y="49"/>
                </a:lnTo>
                <a:lnTo>
                  <a:pt x="6" y="51"/>
                </a:lnTo>
                <a:lnTo>
                  <a:pt x="2" y="51"/>
                </a:lnTo>
                <a:lnTo>
                  <a:pt x="0" y="47"/>
                </a:lnTo>
                <a:lnTo>
                  <a:pt x="0" y="45"/>
                </a:lnTo>
                <a:lnTo>
                  <a:pt x="0" y="41"/>
                </a:lnTo>
                <a:lnTo>
                  <a:pt x="2" y="40"/>
                </a:lnTo>
                <a:close/>
                <a:moveTo>
                  <a:pt x="32" y="44"/>
                </a:moveTo>
                <a:lnTo>
                  <a:pt x="33" y="58"/>
                </a:lnTo>
                <a:lnTo>
                  <a:pt x="26" y="51"/>
                </a:lnTo>
                <a:lnTo>
                  <a:pt x="24" y="40"/>
                </a:lnTo>
                <a:lnTo>
                  <a:pt x="32" y="44"/>
                </a:lnTo>
                <a:close/>
                <a:moveTo>
                  <a:pt x="194" y="17"/>
                </a:moveTo>
                <a:lnTo>
                  <a:pt x="191" y="28"/>
                </a:lnTo>
                <a:lnTo>
                  <a:pt x="198" y="36"/>
                </a:lnTo>
                <a:lnTo>
                  <a:pt x="211" y="47"/>
                </a:lnTo>
                <a:lnTo>
                  <a:pt x="223" y="34"/>
                </a:lnTo>
                <a:lnTo>
                  <a:pt x="230" y="37"/>
                </a:lnTo>
                <a:lnTo>
                  <a:pt x="230" y="37"/>
                </a:lnTo>
                <a:lnTo>
                  <a:pt x="235" y="32"/>
                </a:lnTo>
                <a:lnTo>
                  <a:pt x="238" y="38"/>
                </a:lnTo>
                <a:lnTo>
                  <a:pt x="237" y="43"/>
                </a:lnTo>
                <a:lnTo>
                  <a:pt x="241" y="48"/>
                </a:lnTo>
                <a:lnTo>
                  <a:pt x="258" y="40"/>
                </a:lnTo>
                <a:lnTo>
                  <a:pt x="258" y="32"/>
                </a:lnTo>
                <a:lnTo>
                  <a:pt x="262" y="33"/>
                </a:lnTo>
                <a:lnTo>
                  <a:pt x="265" y="41"/>
                </a:lnTo>
                <a:lnTo>
                  <a:pt x="269" y="40"/>
                </a:lnTo>
                <a:lnTo>
                  <a:pt x="268" y="47"/>
                </a:lnTo>
                <a:lnTo>
                  <a:pt x="276" y="44"/>
                </a:lnTo>
                <a:lnTo>
                  <a:pt x="277" y="51"/>
                </a:lnTo>
                <a:lnTo>
                  <a:pt x="276" y="52"/>
                </a:lnTo>
                <a:lnTo>
                  <a:pt x="265" y="58"/>
                </a:lnTo>
                <a:lnTo>
                  <a:pt x="262" y="60"/>
                </a:lnTo>
                <a:lnTo>
                  <a:pt x="264" y="63"/>
                </a:lnTo>
                <a:lnTo>
                  <a:pt x="265" y="66"/>
                </a:lnTo>
                <a:lnTo>
                  <a:pt x="276" y="66"/>
                </a:lnTo>
                <a:lnTo>
                  <a:pt x="282" y="62"/>
                </a:lnTo>
                <a:lnTo>
                  <a:pt x="292" y="67"/>
                </a:lnTo>
                <a:lnTo>
                  <a:pt x="290" y="71"/>
                </a:lnTo>
                <a:lnTo>
                  <a:pt x="283" y="70"/>
                </a:lnTo>
                <a:lnTo>
                  <a:pt x="280" y="86"/>
                </a:lnTo>
                <a:lnTo>
                  <a:pt x="295" y="88"/>
                </a:lnTo>
                <a:lnTo>
                  <a:pt x="294" y="94"/>
                </a:lnTo>
                <a:lnTo>
                  <a:pt x="294" y="101"/>
                </a:lnTo>
                <a:lnTo>
                  <a:pt x="306" y="105"/>
                </a:lnTo>
                <a:lnTo>
                  <a:pt x="310" y="109"/>
                </a:lnTo>
                <a:lnTo>
                  <a:pt x="321" y="109"/>
                </a:lnTo>
                <a:lnTo>
                  <a:pt x="324" y="109"/>
                </a:lnTo>
                <a:lnTo>
                  <a:pt x="348" y="118"/>
                </a:lnTo>
                <a:lnTo>
                  <a:pt x="354" y="120"/>
                </a:lnTo>
                <a:lnTo>
                  <a:pt x="350" y="122"/>
                </a:lnTo>
                <a:lnTo>
                  <a:pt x="355" y="123"/>
                </a:lnTo>
                <a:lnTo>
                  <a:pt x="363" y="124"/>
                </a:lnTo>
                <a:lnTo>
                  <a:pt x="374" y="133"/>
                </a:lnTo>
                <a:lnTo>
                  <a:pt x="373" y="153"/>
                </a:lnTo>
                <a:lnTo>
                  <a:pt x="376" y="154"/>
                </a:lnTo>
                <a:lnTo>
                  <a:pt x="384" y="164"/>
                </a:lnTo>
                <a:lnTo>
                  <a:pt x="376" y="190"/>
                </a:lnTo>
                <a:lnTo>
                  <a:pt x="374" y="191"/>
                </a:lnTo>
                <a:lnTo>
                  <a:pt x="370" y="218"/>
                </a:lnTo>
                <a:lnTo>
                  <a:pt x="369" y="223"/>
                </a:lnTo>
                <a:lnTo>
                  <a:pt x="359" y="235"/>
                </a:lnTo>
                <a:lnTo>
                  <a:pt x="354" y="253"/>
                </a:lnTo>
                <a:lnTo>
                  <a:pt x="339" y="272"/>
                </a:lnTo>
                <a:lnTo>
                  <a:pt x="329" y="291"/>
                </a:lnTo>
                <a:lnTo>
                  <a:pt x="321" y="296"/>
                </a:lnTo>
                <a:lnTo>
                  <a:pt x="306" y="299"/>
                </a:lnTo>
                <a:lnTo>
                  <a:pt x="301" y="303"/>
                </a:lnTo>
                <a:lnTo>
                  <a:pt x="288" y="322"/>
                </a:lnTo>
                <a:lnTo>
                  <a:pt x="287" y="323"/>
                </a:lnTo>
                <a:lnTo>
                  <a:pt x="287" y="334"/>
                </a:lnTo>
                <a:lnTo>
                  <a:pt x="287" y="338"/>
                </a:lnTo>
                <a:lnTo>
                  <a:pt x="277" y="349"/>
                </a:lnTo>
                <a:lnTo>
                  <a:pt x="261" y="351"/>
                </a:lnTo>
                <a:lnTo>
                  <a:pt x="231" y="364"/>
                </a:lnTo>
                <a:lnTo>
                  <a:pt x="230" y="366"/>
                </a:lnTo>
                <a:lnTo>
                  <a:pt x="228" y="366"/>
                </a:lnTo>
                <a:lnTo>
                  <a:pt x="224" y="366"/>
                </a:lnTo>
                <a:lnTo>
                  <a:pt x="220" y="364"/>
                </a:lnTo>
                <a:lnTo>
                  <a:pt x="216" y="360"/>
                </a:lnTo>
                <a:lnTo>
                  <a:pt x="223" y="347"/>
                </a:lnTo>
                <a:lnTo>
                  <a:pt x="224" y="329"/>
                </a:lnTo>
                <a:lnTo>
                  <a:pt x="222" y="325"/>
                </a:lnTo>
                <a:lnTo>
                  <a:pt x="202" y="325"/>
                </a:lnTo>
                <a:lnTo>
                  <a:pt x="189" y="336"/>
                </a:lnTo>
                <a:lnTo>
                  <a:pt x="175" y="336"/>
                </a:lnTo>
                <a:lnTo>
                  <a:pt x="166" y="347"/>
                </a:lnTo>
                <a:lnTo>
                  <a:pt x="164" y="355"/>
                </a:lnTo>
                <a:lnTo>
                  <a:pt x="159" y="359"/>
                </a:lnTo>
                <a:lnTo>
                  <a:pt x="152" y="371"/>
                </a:lnTo>
                <a:lnTo>
                  <a:pt x="149" y="385"/>
                </a:lnTo>
                <a:lnTo>
                  <a:pt x="146" y="385"/>
                </a:lnTo>
                <a:lnTo>
                  <a:pt x="141" y="383"/>
                </a:lnTo>
                <a:lnTo>
                  <a:pt x="133" y="381"/>
                </a:lnTo>
                <a:lnTo>
                  <a:pt x="121" y="383"/>
                </a:lnTo>
                <a:lnTo>
                  <a:pt x="121" y="378"/>
                </a:lnTo>
                <a:lnTo>
                  <a:pt x="112" y="375"/>
                </a:lnTo>
                <a:lnTo>
                  <a:pt x="112" y="374"/>
                </a:lnTo>
                <a:lnTo>
                  <a:pt x="110" y="371"/>
                </a:lnTo>
                <a:lnTo>
                  <a:pt x="104" y="364"/>
                </a:lnTo>
                <a:lnTo>
                  <a:pt x="112" y="366"/>
                </a:lnTo>
                <a:lnTo>
                  <a:pt x="119" y="360"/>
                </a:lnTo>
                <a:lnTo>
                  <a:pt x="118" y="356"/>
                </a:lnTo>
                <a:lnTo>
                  <a:pt x="107" y="359"/>
                </a:lnTo>
                <a:lnTo>
                  <a:pt x="100" y="360"/>
                </a:lnTo>
                <a:lnTo>
                  <a:pt x="100" y="353"/>
                </a:lnTo>
                <a:lnTo>
                  <a:pt x="106" y="349"/>
                </a:lnTo>
                <a:lnTo>
                  <a:pt x="111" y="345"/>
                </a:lnTo>
                <a:lnTo>
                  <a:pt x="121" y="341"/>
                </a:lnTo>
                <a:lnTo>
                  <a:pt x="121" y="338"/>
                </a:lnTo>
                <a:lnTo>
                  <a:pt x="122" y="336"/>
                </a:lnTo>
                <a:lnTo>
                  <a:pt x="123" y="333"/>
                </a:lnTo>
                <a:lnTo>
                  <a:pt x="126" y="338"/>
                </a:lnTo>
                <a:lnTo>
                  <a:pt x="130" y="341"/>
                </a:lnTo>
                <a:lnTo>
                  <a:pt x="141" y="344"/>
                </a:lnTo>
                <a:lnTo>
                  <a:pt x="142" y="344"/>
                </a:lnTo>
                <a:lnTo>
                  <a:pt x="146" y="343"/>
                </a:lnTo>
                <a:lnTo>
                  <a:pt x="146" y="341"/>
                </a:lnTo>
                <a:lnTo>
                  <a:pt x="151" y="333"/>
                </a:lnTo>
                <a:lnTo>
                  <a:pt x="163" y="328"/>
                </a:lnTo>
                <a:lnTo>
                  <a:pt x="166" y="323"/>
                </a:lnTo>
                <a:lnTo>
                  <a:pt x="172" y="322"/>
                </a:lnTo>
                <a:lnTo>
                  <a:pt x="175" y="321"/>
                </a:lnTo>
                <a:lnTo>
                  <a:pt x="181" y="319"/>
                </a:lnTo>
                <a:lnTo>
                  <a:pt x="182" y="319"/>
                </a:lnTo>
                <a:lnTo>
                  <a:pt x="183" y="314"/>
                </a:lnTo>
                <a:lnTo>
                  <a:pt x="179" y="315"/>
                </a:lnTo>
                <a:lnTo>
                  <a:pt x="178" y="317"/>
                </a:lnTo>
                <a:lnTo>
                  <a:pt x="175" y="319"/>
                </a:lnTo>
                <a:lnTo>
                  <a:pt x="164" y="321"/>
                </a:lnTo>
                <a:lnTo>
                  <a:pt x="164" y="321"/>
                </a:lnTo>
                <a:lnTo>
                  <a:pt x="157" y="325"/>
                </a:lnTo>
                <a:lnTo>
                  <a:pt x="152" y="328"/>
                </a:lnTo>
                <a:lnTo>
                  <a:pt x="152" y="329"/>
                </a:lnTo>
                <a:lnTo>
                  <a:pt x="145" y="330"/>
                </a:lnTo>
                <a:lnTo>
                  <a:pt x="142" y="336"/>
                </a:lnTo>
                <a:lnTo>
                  <a:pt x="141" y="336"/>
                </a:lnTo>
                <a:lnTo>
                  <a:pt x="134" y="337"/>
                </a:lnTo>
                <a:lnTo>
                  <a:pt x="131" y="336"/>
                </a:lnTo>
                <a:lnTo>
                  <a:pt x="127" y="330"/>
                </a:lnTo>
                <a:lnTo>
                  <a:pt x="130" y="325"/>
                </a:lnTo>
                <a:lnTo>
                  <a:pt x="131" y="319"/>
                </a:lnTo>
                <a:lnTo>
                  <a:pt x="131" y="319"/>
                </a:lnTo>
                <a:lnTo>
                  <a:pt x="131" y="314"/>
                </a:lnTo>
                <a:lnTo>
                  <a:pt x="131" y="310"/>
                </a:lnTo>
                <a:lnTo>
                  <a:pt x="130" y="311"/>
                </a:lnTo>
                <a:lnTo>
                  <a:pt x="127" y="319"/>
                </a:lnTo>
                <a:lnTo>
                  <a:pt x="123" y="325"/>
                </a:lnTo>
                <a:lnTo>
                  <a:pt x="119" y="329"/>
                </a:lnTo>
                <a:lnTo>
                  <a:pt x="115" y="332"/>
                </a:lnTo>
                <a:lnTo>
                  <a:pt x="112" y="328"/>
                </a:lnTo>
                <a:lnTo>
                  <a:pt x="110" y="323"/>
                </a:lnTo>
                <a:lnTo>
                  <a:pt x="108" y="321"/>
                </a:lnTo>
                <a:lnTo>
                  <a:pt x="107" y="315"/>
                </a:lnTo>
                <a:lnTo>
                  <a:pt x="101" y="311"/>
                </a:lnTo>
                <a:lnTo>
                  <a:pt x="97" y="313"/>
                </a:lnTo>
                <a:lnTo>
                  <a:pt x="96" y="313"/>
                </a:lnTo>
                <a:lnTo>
                  <a:pt x="93" y="310"/>
                </a:lnTo>
                <a:lnTo>
                  <a:pt x="96" y="304"/>
                </a:lnTo>
                <a:lnTo>
                  <a:pt x="100" y="303"/>
                </a:lnTo>
                <a:lnTo>
                  <a:pt x="103" y="299"/>
                </a:lnTo>
                <a:lnTo>
                  <a:pt x="104" y="293"/>
                </a:lnTo>
                <a:lnTo>
                  <a:pt x="108" y="289"/>
                </a:lnTo>
                <a:lnTo>
                  <a:pt x="110" y="289"/>
                </a:lnTo>
                <a:lnTo>
                  <a:pt x="115" y="288"/>
                </a:lnTo>
                <a:lnTo>
                  <a:pt x="121" y="287"/>
                </a:lnTo>
                <a:lnTo>
                  <a:pt x="122" y="287"/>
                </a:lnTo>
                <a:lnTo>
                  <a:pt x="123" y="287"/>
                </a:lnTo>
                <a:lnTo>
                  <a:pt x="129" y="285"/>
                </a:lnTo>
                <a:lnTo>
                  <a:pt x="130" y="285"/>
                </a:lnTo>
                <a:lnTo>
                  <a:pt x="131" y="285"/>
                </a:lnTo>
                <a:lnTo>
                  <a:pt x="133" y="285"/>
                </a:lnTo>
                <a:lnTo>
                  <a:pt x="137" y="284"/>
                </a:lnTo>
                <a:lnTo>
                  <a:pt x="138" y="283"/>
                </a:lnTo>
                <a:lnTo>
                  <a:pt x="141" y="278"/>
                </a:lnTo>
                <a:lnTo>
                  <a:pt x="141" y="277"/>
                </a:lnTo>
                <a:lnTo>
                  <a:pt x="138" y="274"/>
                </a:lnTo>
                <a:lnTo>
                  <a:pt x="140" y="269"/>
                </a:lnTo>
                <a:lnTo>
                  <a:pt x="141" y="265"/>
                </a:lnTo>
                <a:lnTo>
                  <a:pt x="145" y="258"/>
                </a:lnTo>
                <a:lnTo>
                  <a:pt x="152" y="253"/>
                </a:lnTo>
                <a:lnTo>
                  <a:pt x="153" y="253"/>
                </a:lnTo>
                <a:lnTo>
                  <a:pt x="161" y="253"/>
                </a:lnTo>
                <a:lnTo>
                  <a:pt x="168" y="251"/>
                </a:lnTo>
                <a:lnTo>
                  <a:pt x="170" y="251"/>
                </a:lnTo>
                <a:lnTo>
                  <a:pt x="174" y="250"/>
                </a:lnTo>
                <a:lnTo>
                  <a:pt x="179" y="247"/>
                </a:lnTo>
                <a:lnTo>
                  <a:pt x="183" y="244"/>
                </a:lnTo>
                <a:lnTo>
                  <a:pt x="183" y="242"/>
                </a:lnTo>
                <a:lnTo>
                  <a:pt x="185" y="236"/>
                </a:lnTo>
                <a:lnTo>
                  <a:pt x="181" y="233"/>
                </a:lnTo>
                <a:lnTo>
                  <a:pt x="179" y="236"/>
                </a:lnTo>
                <a:lnTo>
                  <a:pt x="178" y="240"/>
                </a:lnTo>
                <a:lnTo>
                  <a:pt x="166" y="247"/>
                </a:lnTo>
                <a:lnTo>
                  <a:pt x="164" y="244"/>
                </a:lnTo>
                <a:lnTo>
                  <a:pt x="164" y="243"/>
                </a:lnTo>
                <a:lnTo>
                  <a:pt x="163" y="236"/>
                </a:lnTo>
                <a:lnTo>
                  <a:pt x="161" y="236"/>
                </a:lnTo>
                <a:lnTo>
                  <a:pt x="159" y="225"/>
                </a:lnTo>
                <a:lnTo>
                  <a:pt x="159" y="224"/>
                </a:lnTo>
                <a:lnTo>
                  <a:pt x="161" y="220"/>
                </a:lnTo>
                <a:lnTo>
                  <a:pt x="166" y="220"/>
                </a:lnTo>
                <a:lnTo>
                  <a:pt x="167" y="218"/>
                </a:lnTo>
                <a:lnTo>
                  <a:pt x="175" y="216"/>
                </a:lnTo>
                <a:lnTo>
                  <a:pt x="176" y="210"/>
                </a:lnTo>
                <a:lnTo>
                  <a:pt x="179" y="206"/>
                </a:lnTo>
                <a:lnTo>
                  <a:pt x="183" y="198"/>
                </a:lnTo>
                <a:lnTo>
                  <a:pt x="191" y="195"/>
                </a:lnTo>
                <a:lnTo>
                  <a:pt x="197" y="191"/>
                </a:lnTo>
                <a:lnTo>
                  <a:pt x="198" y="188"/>
                </a:lnTo>
                <a:lnTo>
                  <a:pt x="198" y="183"/>
                </a:lnTo>
                <a:lnTo>
                  <a:pt x="201" y="183"/>
                </a:lnTo>
                <a:lnTo>
                  <a:pt x="202" y="183"/>
                </a:lnTo>
                <a:lnTo>
                  <a:pt x="209" y="184"/>
                </a:lnTo>
                <a:lnTo>
                  <a:pt x="217" y="182"/>
                </a:lnTo>
                <a:lnTo>
                  <a:pt x="220" y="176"/>
                </a:lnTo>
                <a:lnTo>
                  <a:pt x="228" y="169"/>
                </a:lnTo>
                <a:lnTo>
                  <a:pt x="230" y="168"/>
                </a:lnTo>
                <a:lnTo>
                  <a:pt x="234" y="171"/>
                </a:lnTo>
                <a:lnTo>
                  <a:pt x="241" y="178"/>
                </a:lnTo>
                <a:lnTo>
                  <a:pt x="239" y="179"/>
                </a:lnTo>
                <a:lnTo>
                  <a:pt x="234" y="190"/>
                </a:lnTo>
                <a:lnTo>
                  <a:pt x="230" y="203"/>
                </a:lnTo>
                <a:lnTo>
                  <a:pt x="227" y="212"/>
                </a:lnTo>
                <a:lnTo>
                  <a:pt x="223" y="220"/>
                </a:lnTo>
                <a:lnTo>
                  <a:pt x="220" y="228"/>
                </a:lnTo>
                <a:lnTo>
                  <a:pt x="217" y="235"/>
                </a:lnTo>
                <a:lnTo>
                  <a:pt x="217" y="236"/>
                </a:lnTo>
                <a:lnTo>
                  <a:pt x="216" y="243"/>
                </a:lnTo>
                <a:lnTo>
                  <a:pt x="213" y="248"/>
                </a:lnTo>
                <a:lnTo>
                  <a:pt x="212" y="253"/>
                </a:lnTo>
                <a:lnTo>
                  <a:pt x="212" y="254"/>
                </a:lnTo>
                <a:lnTo>
                  <a:pt x="213" y="258"/>
                </a:lnTo>
                <a:lnTo>
                  <a:pt x="215" y="259"/>
                </a:lnTo>
                <a:lnTo>
                  <a:pt x="217" y="250"/>
                </a:lnTo>
                <a:lnTo>
                  <a:pt x="220" y="246"/>
                </a:lnTo>
                <a:lnTo>
                  <a:pt x="222" y="239"/>
                </a:lnTo>
                <a:lnTo>
                  <a:pt x="222" y="238"/>
                </a:lnTo>
                <a:lnTo>
                  <a:pt x="230" y="220"/>
                </a:lnTo>
                <a:lnTo>
                  <a:pt x="231" y="209"/>
                </a:lnTo>
                <a:lnTo>
                  <a:pt x="237" y="194"/>
                </a:lnTo>
                <a:lnTo>
                  <a:pt x="241" y="187"/>
                </a:lnTo>
                <a:lnTo>
                  <a:pt x="243" y="183"/>
                </a:lnTo>
                <a:lnTo>
                  <a:pt x="247" y="187"/>
                </a:lnTo>
                <a:lnTo>
                  <a:pt x="247" y="183"/>
                </a:lnTo>
                <a:lnTo>
                  <a:pt x="246" y="182"/>
                </a:lnTo>
                <a:lnTo>
                  <a:pt x="250" y="176"/>
                </a:lnTo>
                <a:lnTo>
                  <a:pt x="254" y="172"/>
                </a:lnTo>
                <a:lnTo>
                  <a:pt x="265" y="163"/>
                </a:lnTo>
                <a:lnTo>
                  <a:pt x="267" y="163"/>
                </a:lnTo>
                <a:lnTo>
                  <a:pt x="272" y="164"/>
                </a:lnTo>
                <a:lnTo>
                  <a:pt x="273" y="164"/>
                </a:lnTo>
                <a:lnTo>
                  <a:pt x="286" y="163"/>
                </a:lnTo>
                <a:lnTo>
                  <a:pt x="292" y="165"/>
                </a:lnTo>
                <a:lnTo>
                  <a:pt x="295" y="168"/>
                </a:lnTo>
                <a:lnTo>
                  <a:pt x="295" y="169"/>
                </a:lnTo>
                <a:lnTo>
                  <a:pt x="299" y="165"/>
                </a:lnTo>
                <a:lnTo>
                  <a:pt x="303" y="163"/>
                </a:lnTo>
                <a:lnTo>
                  <a:pt x="302" y="160"/>
                </a:lnTo>
                <a:lnTo>
                  <a:pt x="299" y="160"/>
                </a:lnTo>
                <a:lnTo>
                  <a:pt x="295" y="160"/>
                </a:lnTo>
                <a:lnTo>
                  <a:pt x="288" y="156"/>
                </a:lnTo>
                <a:lnTo>
                  <a:pt x="283" y="157"/>
                </a:lnTo>
                <a:lnTo>
                  <a:pt x="282" y="157"/>
                </a:lnTo>
                <a:lnTo>
                  <a:pt x="277" y="157"/>
                </a:lnTo>
                <a:lnTo>
                  <a:pt x="283" y="150"/>
                </a:lnTo>
                <a:lnTo>
                  <a:pt x="290" y="142"/>
                </a:lnTo>
                <a:lnTo>
                  <a:pt x="292" y="139"/>
                </a:lnTo>
                <a:lnTo>
                  <a:pt x="290" y="137"/>
                </a:lnTo>
                <a:lnTo>
                  <a:pt x="284" y="141"/>
                </a:lnTo>
                <a:lnTo>
                  <a:pt x="280" y="148"/>
                </a:lnTo>
                <a:lnTo>
                  <a:pt x="280" y="141"/>
                </a:lnTo>
                <a:lnTo>
                  <a:pt x="277" y="142"/>
                </a:lnTo>
                <a:lnTo>
                  <a:pt x="275" y="149"/>
                </a:lnTo>
                <a:lnTo>
                  <a:pt x="276" y="152"/>
                </a:lnTo>
                <a:lnTo>
                  <a:pt x="272" y="158"/>
                </a:lnTo>
                <a:lnTo>
                  <a:pt x="271" y="160"/>
                </a:lnTo>
                <a:lnTo>
                  <a:pt x="265" y="157"/>
                </a:lnTo>
                <a:lnTo>
                  <a:pt x="261" y="160"/>
                </a:lnTo>
                <a:lnTo>
                  <a:pt x="254" y="163"/>
                </a:lnTo>
                <a:lnTo>
                  <a:pt x="246" y="171"/>
                </a:lnTo>
                <a:lnTo>
                  <a:pt x="242" y="168"/>
                </a:lnTo>
                <a:lnTo>
                  <a:pt x="238" y="163"/>
                </a:lnTo>
                <a:lnTo>
                  <a:pt x="239" y="161"/>
                </a:lnTo>
                <a:lnTo>
                  <a:pt x="247" y="154"/>
                </a:lnTo>
                <a:lnTo>
                  <a:pt x="252" y="149"/>
                </a:lnTo>
                <a:lnTo>
                  <a:pt x="250" y="148"/>
                </a:lnTo>
                <a:lnTo>
                  <a:pt x="245" y="153"/>
                </a:lnTo>
                <a:lnTo>
                  <a:pt x="239" y="157"/>
                </a:lnTo>
                <a:lnTo>
                  <a:pt x="235" y="158"/>
                </a:lnTo>
                <a:lnTo>
                  <a:pt x="234" y="163"/>
                </a:lnTo>
                <a:lnTo>
                  <a:pt x="228" y="163"/>
                </a:lnTo>
                <a:lnTo>
                  <a:pt x="224" y="163"/>
                </a:lnTo>
                <a:lnTo>
                  <a:pt x="220" y="164"/>
                </a:lnTo>
                <a:lnTo>
                  <a:pt x="213" y="167"/>
                </a:lnTo>
                <a:lnTo>
                  <a:pt x="209" y="167"/>
                </a:lnTo>
                <a:lnTo>
                  <a:pt x="206" y="171"/>
                </a:lnTo>
                <a:lnTo>
                  <a:pt x="200" y="171"/>
                </a:lnTo>
                <a:lnTo>
                  <a:pt x="191" y="175"/>
                </a:lnTo>
                <a:lnTo>
                  <a:pt x="190" y="173"/>
                </a:lnTo>
                <a:lnTo>
                  <a:pt x="187" y="165"/>
                </a:lnTo>
                <a:lnTo>
                  <a:pt x="187" y="163"/>
                </a:lnTo>
                <a:lnTo>
                  <a:pt x="186" y="153"/>
                </a:lnTo>
                <a:lnTo>
                  <a:pt x="182" y="154"/>
                </a:lnTo>
                <a:lnTo>
                  <a:pt x="183" y="167"/>
                </a:lnTo>
                <a:lnTo>
                  <a:pt x="186" y="172"/>
                </a:lnTo>
                <a:lnTo>
                  <a:pt x="187" y="175"/>
                </a:lnTo>
                <a:lnTo>
                  <a:pt x="189" y="178"/>
                </a:lnTo>
                <a:lnTo>
                  <a:pt x="178" y="178"/>
                </a:lnTo>
                <a:lnTo>
                  <a:pt x="172" y="179"/>
                </a:lnTo>
                <a:lnTo>
                  <a:pt x="179" y="187"/>
                </a:lnTo>
                <a:lnTo>
                  <a:pt x="179" y="190"/>
                </a:lnTo>
                <a:lnTo>
                  <a:pt x="175" y="191"/>
                </a:lnTo>
                <a:lnTo>
                  <a:pt x="172" y="193"/>
                </a:lnTo>
                <a:lnTo>
                  <a:pt x="174" y="195"/>
                </a:lnTo>
                <a:lnTo>
                  <a:pt x="174" y="202"/>
                </a:lnTo>
                <a:lnTo>
                  <a:pt x="168" y="212"/>
                </a:lnTo>
                <a:lnTo>
                  <a:pt x="166" y="210"/>
                </a:lnTo>
                <a:lnTo>
                  <a:pt x="153" y="201"/>
                </a:lnTo>
                <a:lnTo>
                  <a:pt x="152" y="203"/>
                </a:lnTo>
                <a:lnTo>
                  <a:pt x="152" y="205"/>
                </a:lnTo>
                <a:lnTo>
                  <a:pt x="148" y="210"/>
                </a:lnTo>
                <a:lnTo>
                  <a:pt x="141" y="220"/>
                </a:lnTo>
                <a:lnTo>
                  <a:pt x="141" y="220"/>
                </a:lnTo>
                <a:lnTo>
                  <a:pt x="140" y="225"/>
                </a:lnTo>
                <a:lnTo>
                  <a:pt x="138" y="229"/>
                </a:lnTo>
                <a:lnTo>
                  <a:pt x="131" y="229"/>
                </a:lnTo>
                <a:lnTo>
                  <a:pt x="130" y="236"/>
                </a:lnTo>
                <a:lnTo>
                  <a:pt x="131" y="242"/>
                </a:lnTo>
                <a:lnTo>
                  <a:pt x="131" y="247"/>
                </a:lnTo>
                <a:lnTo>
                  <a:pt x="131" y="254"/>
                </a:lnTo>
                <a:lnTo>
                  <a:pt x="130" y="258"/>
                </a:lnTo>
                <a:lnTo>
                  <a:pt x="129" y="262"/>
                </a:lnTo>
                <a:lnTo>
                  <a:pt x="123" y="269"/>
                </a:lnTo>
                <a:lnTo>
                  <a:pt x="119" y="272"/>
                </a:lnTo>
                <a:lnTo>
                  <a:pt x="116" y="273"/>
                </a:lnTo>
                <a:lnTo>
                  <a:pt x="116" y="268"/>
                </a:lnTo>
                <a:lnTo>
                  <a:pt x="110" y="272"/>
                </a:lnTo>
                <a:lnTo>
                  <a:pt x="108" y="273"/>
                </a:lnTo>
                <a:lnTo>
                  <a:pt x="106" y="273"/>
                </a:lnTo>
                <a:lnTo>
                  <a:pt x="107" y="270"/>
                </a:lnTo>
                <a:lnTo>
                  <a:pt x="107" y="266"/>
                </a:lnTo>
                <a:lnTo>
                  <a:pt x="107" y="261"/>
                </a:lnTo>
                <a:lnTo>
                  <a:pt x="106" y="254"/>
                </a:lnTo>
                <a:lnTo>
                  <a:pt x="107" y="251"/>
                </a:lnTo>
                <a:lnTo>
                  <a:pt x="112" y="253"/>
                </a:lnTo>
                <a:lnTo>
                  <a:pt x="115" y="253"/>
                </a:lnTo>
                <a:lnTo>
                  <a:pt x="119" y="247"/>
                </a:lnTo>
                <a:lnTo>
                  <a:pt x="115" y="246"/>
                </a:lnTo>
                <a:lnTo>
                  <a:pt x="112" y="247"/>
                </a:lnTo>
                <a:lnTo>
                  <a:pt x="110" y="244"/>
                </a:lnTo>
                <a:lnTo>
                  <a:pt x="110" y="238"/>
                </a:lnTo>
                <a:lnTo>
                  <a:pt x="111" y="225"/>
                </a:lnTo>
                <a:lnTo>
                  <a:pt x="118" y="221"/>
                </a:lnTo>
                <a:lnTo>
                  <a:pt x="125" y="218"/>
                </a:lnTo>
                <a:lnTo>
                  <a:pt x="127" y="217"/>
                </a:lnTo>
                <a:lnTo>
                  <a:pt x="126" y="214"/>
                </a:lnTo>
                <a:lnTo>
                  <a:pt x="125" y="214"/>
                </a:lnTo>
                <a:lnTo>
                  <a:pt x="110" y="218"/>
                </a:lnTo>
                <a:lnTo>
                  <a:pt x="103" y="221"/>
                </a:lnTo>
                <a:lnTo>
                  <a:pt x="100" y="225"/>
                </a:lnTo>
                <a:lnTo>
                  <a:pt x="95" y="225"/>
                </a:lnTo>
                <a:lnTo>
                  <a:pt x="93" y="225"/>
                </a:lnTo>
                <a:lnTo>
                  <a:pt x="92" y="220"/>
                </a:lnTo>
                <a:lnTo>
                  <a:pt x="95" y="212"/>
                </a:lnTo>
                <a:lnTo>
                  <a:pt x="101" y="208"/>
                </a:lnTo>
                <a:lnTo>
                  <a:pt x="103" y="206"/>
                </a:lnTo>
                <a:lnTo>
                  <a:pt x="114" y="206"/>
                </a:lnTo>
                <a:lnTo>
                  <a:pt x="114" y="203"/>
                </a:lnTo>
                <a:lnTo>
                  <a:pt x="101" y="202"/>
                </a:lnTo>
                <a:lnTo>
                  <a:pt x="106" y="194"/>
                </a:lnTo>
                <a:lnTo>
                  <a:pt x="99" y="197"/>
                </a:lnTo>
                <a:lnTo>
                  <a:pt x="104" y="188"/>
                </a:lnTo>
                <a:lnTo>
                  <a:pt x="106" y="187"/>
                </a:lnTo>
                <a:lnTo>
                  <a:pt x="107" y="183"/>
                </a:lnTo>
                <a:lnTo>
                  <a:pt x="108" y="180"/>
                </a:lnTo>
                <a:lnTo>
                  <a:pt x="112" y="173"/>
                </a:lnTo>
                <a:lnTo>
                  <a:pt x="114" y="172"/>
                </a:lnTo>
                <a:lnTo>
                  <a:pt x="121" y="169"/>
                </a:lnTo>
                <a:lnTo>
                  <a:pt x="123" y="165"/>
                </a:lnTo>
                <a:lnTo>
                  <a:pt x="121" y="163"/>
                </a:lnTo>
                <a:lnTo>
                  <a:pt x="119" y="160"/>
                </a:lnTo>
                <a:lnTo>
                  <a:pt x="118" y="161"/>
                </a:lnTo>
                <a:lnTo>
                  <a:pt x="115" y="167"/>
                </a:lnTo>
                <a:lnTo>
                  <a:pt x="108" y="167"/>
                </a:lnTo>
                <a:lnTo>
                  <a:pt x="103" y="179"/>
                </a:lnTo>
                <a:lnTo>
                  <a:pt x="97" y="188"/>
                </a:lnTo>
                <a:lnTo>
                  <a:pt x="97" y="190"/>
                </a:lnTo>
                <a:lnTo>
                  <a:pt x="95" y="193"/>
                </a:lnTo>
                <a:lnTo>
                  <a:pt x="93" y="195"/>
                </a:lnTo>
                <a:lnTo>
                  <a:pt x="91" y="197"/>
                </a:lnTo>
                <a:lnTo>
                  <a:pt x="89" y="203"/>
                </a:lnTo>
                <a:lnTo>
                  <a:pt x="86" y="210"/>
                </a:lnTo>
                <a:lnTo>
                  <a:pt x="85" y="212"/>
                </a:lnTo>
                <a:lnTo>
                  <a:pt x="84" y="213"/>
                </a:lnTo>
                <a:lnTo>
                  <a:pt x="78" y="216"/>
                </a:lnTo>
                <a:lnTo>
                  <a:pt x="76" y="217"/>
                </a:lnTo>
                <a:lnTo>
                  <a:pt x="74" y="218"/>
                </a:lnTo>
                <a:lnTo>
                  <a:pt x="71" y="227"/>
                </a:lnTo>
                <a:lnTo>
                  <a:pt x="70" y="221"/>
                </a:lnTo>
                <a:lnTo>
                  <a:pt x="69" y="220"/>
                </a:lnTo>
                <a:lnTo>
                  <a:pt x="65" y="214"/>
                </a:lnTo>
                <a:lnTo>
                  <a:pt x="61" y="210"/>
                </a:lnTo>
                <a:lnTo>
                  <a:pt x="65" y="206"/>
                </a:lnTo>
                <a:lnTo>
                  <a:pt x="65" y="202"/>
                </a:lnTo>
                <a:lnTo>
                  <a:pt x="63" y="201"/>
                </a:lnTo>
                <a:lnTo>
                  <a:pt x="54" y="203"/>
                </a:lnTo>
                <a:lnTo>
                  <a:pt x="52" y="202"/>
                </a:lnTo>
                <a:lnTo>
                  <a:pt x="50" y="201"/>
                </a:lnTo>
                <a:lnTo>
                  <a:pt x="51" y="197"/>
                </a:lnTo>
                <a:lnTo>
                  <a:pt x="54" y="197"/>
                </a:lnTo>
                <a:lnTo>
                  <a:pt x="58" y="194"/>
                </a:lnTo>
                <a:lnTo>
                  <a:pt x="62" y="191"/>
                </a:lnTo>
                <a:lnTo>
                  <a:pt x="62" y="187"/>
                </a:lnTo>
                <a:lnTo>
                  <a:pt x="56" y="187"/>
                </a:lnTo>
                <a:lnTo>
                  <a:pt x="51" y="194"/>
                </a:lnTo>
                <a:lnTo>
                  <a:pt x="48" y="194"/>
                </a:lnTo>
                <a:lnTo>
                  <a:pt x="48" y="193"/>
                </a:lnTo>
                <a:lnTo>
                  <a:pt x="47" y="190"/>
                </a:lnTo>
                <a:lnTo>
                  <a:pt x="45" y="186"/>
                </a:lnTo>
                <a:lnTo>
                  <a:pt x="45" y="180"/>
                </a:lnTo>
                <a:lnTo>
                  <a:pt x="48" y="173"/>
                </a:lnTo>
                <a:lnTo>
                  <a:pt x="52" y="175"/>
                </a:lnTo>
                <a:lnTo>
                  <a:pt x="55" y="175"/>
                </a:lnTo>
                <a:lnTo>
                  <a:pt x="59" y="178"/>
                </a:lnTo>
                <a:lnTo>
                  <a:pt x="61" y="178"/>
                </a:lnTo>
                <a:lnTo>
                  <a:pt x="63" y="180"/>
                </a:lnTo>
                <a:lnTo>
                  <a:pt x="65" y="180"/>
                </a:lnTo>
                <a:lnTo>
                  <a:pt x="65" y="176"/>
                </a:lnTo>
                <a:lnTo>
                  <a:pt x="66" y="171"/>
                </a:lnTo>
                <a:lnTo>
                  <a:pt x="62" y="172"/>
                </a:lnTo>
                <a:lnTo>
                  <a:pt x="55" y="171"/>
                </a:lnTo>
                <a:lnTo>
                  <a:pt x="51" y="168"/>
                </a:lnTo>
                <a:lnTo>
                  <a:pt x="48" y="165"/>
                </a:lnTo>
                <a:lnTo>
                  <a:pt x="48" y="161"/>
                </a:lnTo>
                <a:lnTo>
                  <a:pt x="48" y="160"/>
                </a:lnTo>
                <a:lnTo>
                  <a:pt x="50" y="156"/>
                </a:lnTo>
                <a:lnTo>
                  <a:pt x="55" y="156"/>
                </a:lnTo>
                <a:lnTo>
                  <a:pt x="62" y="157"/>
                </a:lnTo>
                <a:lnTo>
                  <a:pt x="66" y="154"/>
                </a:lnTo>
                <a:lnTo>
                  <a:pt x="65" y="150"/>
                </a:lnTo>
                <a:lnTo>
                  <a:pt x="65" y="149"/>
                </a:lnTo>
                <a:lnTo>
                  <a:pt x="63" y="143"/>
                </a:lnTo>
                <a:lnTo>
                  <a:pt x="65" y="137"/>
                </a:lnTo>
                <a:lnTo>
                  <a:pt x="63" y="131"/>
                </a:lnTo>
                <a:lnTo>
                  <a:pt x="63" y="126"/>
                </a:lnTo>
                <a:lnTo>
                  <a:pt x="66" y="123"/>
                </a:lnTo>
                <a:lnTo>
                  <a:pt x="66" y="122"/>
                </a:lnTo>
                <a:lnTo>
                  <a:pt x="74" y="126"/>
                </a:lnTo>
                <a:lnTo>
                  <a:pt x="78" y="134"/>
                </a:lnTo>
                <a:lnTo>
                  <a:pt x="85" y="142"/>
                </a:lnTo>
                <a:lnTo>
                  <a:pt x="89" y="152"/>
                </a:lnTo>
                <a:lnTo>
                  <a:pt x="93" y="154"/>
                </a:lnTo>
                <a:lnTo>
                  <a:pt x="96" y="154"/>
                </a:lnTo>
                <a:lnTo>
                  <a:pt x="100" y="154"/>
                </a:lnTo>
                <a:lnTo>
                  <a:pt x="106" y="153"/>
                </a:lnTo>
                <a:lnTo>
                  <a:pt x="107" y="152"/>
                </a:lnTo>
                <a:lnTo>
                  <a:pt x="110" y="149"/>
                </a:lnTo>
                <a:lnTo>
                  <a:pt x="114" y="146"/>
                </a:lnTo>
                <a:lnTo>
                  <a:pt x="119" y="148"/>
                </a:lnTo>
                <a:lnTo>
                  <a:pt x="121" y="143"/>
                </a:lnTo>
                <a:lnTo>
                  <a:pt x="122" y="139"/>
                </a:lnTo>
                <a:lnTo>
                  <a:pt x="123" y="123"/>
                </a:lnTo>
                <a:lnTo>
                  <a:pt x="126" y="122"/>
                </a:lnTo>
                <a:lnTo>
                  <a:pt x="130" y="112"/>
                </a:lnTo>
                <a:lnTo>
                  <a:pt x="130" y="104"/>
                </a:lnTo>
                <a:lnTo>
                  <a:pt x="131" y="97"/>
                </a:lnTo>
                <a:lnTo>
                  <a:pt x="131" y="90"/>
                </a:lnTo>
                <a:lnTo>
                  <a:pt x="133" y="86"/>
                </a:lnTo>
                <a:lnTo>
                  <a:pt x="136" y="83"/>
                </a:lnTo>
                <a:lnTo>
                  <a:pt x="123" y="81"/>
                </a:lnTo>
                <a:lnTo>
                  <a:pt x="125" y="77"/>
                </a:lnTo>
                <a:lnTo>
                  <a:pt x="127" y="74"/>
                </a:lnTo>
                <a:lnTo>
                  <a:pt x="130" y="71"/>
                </a:lnTo>
                <a:lnTo>
                  <a:pt x="133" y="67"/>
                </a:lnTo>
                <a:lnTo>
                  <a:pt x="141" y="59"/>
                </a:lnTo>
                <a:lnTo>
                  <a:pt x="141" y="56"/>
                </a:lnTo>
                <a:lnTo>
                  <a:pt x="141" y="56"/>
                </a:lnTo>
                <a:lnTo>
                  <a:pt x="142" y="53"/>
                </a:lnTo>
                <a:lnTo>
                  <a:pt x="141" y="55"/>
                </a:lnTo>
                <a:lnTo>
                  <a:pt x="136" y="59"/>
                </a:lnTo>
                <a:lnTo>
                  <a:pt x="129" y="66"/>
                </a:lnTo>
                <a:lnTo>
                  <a:pt x="125" y="73"/>
                </a:lnTo>
                <a:lnTo>
                  <a:pt x="123" y="75"/>
                </a:lnTo>
                <a:lnTo>
                  <a:pt x="121" y="74"/>
                </a:lnTo>
                <a:lnTo>
                  <a:pt x="114" y="81"/>
                </a:lnTo>
                <a:lnTo>
                  <a:pt x="110" y="82"/>
                </a:lnTo>
                <a:lnTo>
                  <a:pt x="107" y="81"/>
                </a:lnTo>
                <a:lnTo>
                  <a:pt x="107" y="82"/>
                </a:lnTo>
                <a:lnTo>
                  <a:pt x="107" y="89"/>
                </a:lnTo>
                <a:lnTo>
                  <a:pt x="106" y="94"/>
                </a:lnTo>
                <a:lnTo>
                  <a:pt x="99" y="97"/>
                </a:lnTo>
                <a:lnTo>
                  <a:pt x="91" y="101"/>
                </a:lnTo>
                <a:lnTo>
                  <a:pt x="84" y="103"/>
                </a:lnTo>
                <a:lnTo>
                  <a:pt x="80" y="104"/>
                </a:lnTo>
                <a:lnTo>
                  <a:pt x="81" y="111"/>
                </a:lnTo>
                <a:lnTo>
                  <a:pt x="67" y="115"/>
                </a:lnTo>
                <a:lnTo>
                  <a:pt x="66" y="113"/>
                </a:lnTo>
                <a:lnTo>
                  <a:pt x="65" y="111"/>
                </a:lnTo>
                <a:lnTo>
                  <a:pt x="63" y="111"/>
                </a:lnTo>
                <a:lnTo>
                  <a:pt x="63" y="97"/>
                </a:lnTo>
                <a:lnTo>
                  <a:pt x="58" y="89"/>
                </a:lnTo>
                <a:lnTo>
                  <a:pt x="54" y="85"/>
                </a:lnTo>
                <a:lnTo>
                  <a:pt x="56" y="82"/>
                </a:lnTo>
                <a:lnTo>
                  <a:pt x="62" y="86"/>
                </a:lnTo>
                <a:lnTo>
                  <a:pt x="65" y="90"/>
                </a:lnTo>
                <a:lnTo>
                  <a:pt x="65" y="85"/>
                </a:lnTo>
                <a:lnTo>
                  <a:pt x="65" y="82"/>
                </a:lnTo>
                <a:lnTo>
                  <a:pt x="56" y="70"/>
                </a:lnTo>
                <a:lnTo>
                  <a:pt x="63" y="70"/>
                </a:lnTo>
                <a:lnTo>
                  <a:pt x="63" y="67"/>
                </a:lnTo>
                <a:lnTo>
                  <a:pt x="58" y="64"/>
                </a:lnTo>
                <a:lnTo>
                  <a:pt x="51" y="63"/>
                </a:lnTo>
                <a:lnTo>
                  <a:pt x="47" y="58"/>
                </a:lnTo>
                <a:lnTo>
                  <a:pt x="44" y="51"/>
                </a:lnTo>
                <a:lnTo>
                  <a:pt x="41" y="48"/>
                </a:lnTo>
                <a:lnTo>
                  <a:pt x="35" y="41"/>
                </a:lnTo>
                <a:lnTo>
                  <a:pt x="39" y="40"/>
                </a:lnTo>
                <a:lnTo>
                  <a:pt x="40" y="40"/>
                </a:lnTo>
                <a:lnTo>
                  <a:pt x="45" y="38"/>
                </a:lnTo>
                <a:lnTo>
                  <a:pt x="54" y="52"/>
                </a:lnTo>
                <a:lnTo>
                  <a:pt x="61" y="53"/>
                </a:lnTo>
                <a:lnTo>
                  <a:pt x="65" y="58"/>
                </a:lnTo>
                <a:lnTo>
                  <a:pt x="69" y="63"/>
                </a:lnTo>
                <a:lnTo>
                  <a:pt x="80" y="68"/>
                </a:lnTo>
                <a:lnTo>
                  <a:pt x="80" y="83"/>
                </a:lnTo>
                <a:lnTo>
                  <a:pt x="88" y="89"/>
                </a:lnTo>
                <a:lnTo>
                  <a:pt x="86" y="78"/>
                </a:lnTo>
                <a:lnTo>
                  <a:pt x="88" y="78"/>
                </a:lnTo>
                <a:lnTo>
                  <a:pt x="93" y="86"/>
                </a:lnTo>
                <a:lnTo>
                  <a:pt x="96" y="85"/>
                </a:lnTo>
                <a:lnTo>
                  <a:pt x="95" y="75"/>
                </a:lnTo>
                <a:lnTo>
                  <a:pt x="92" y="73"/>
                </a:lnTo>
                <a:lnTo>
                  <a:pt x="89" y="70"/>
                </a:lnTo>
                <a:lnTo>
                  <a:pt x="84" y="60"/>
                </a:lnTo>
                <a:lnTo>
                  <a:pt x="80" y="62"/>
                </a:lnTo>
                <a:lnTo>
                  <a:pt x="74" y="56"/>
                </a:lnTo>
                <a:lnTo>
                  <a:pt x="80" y="49"/>
                </a:lnTo>
                <a:lnTo>
                  <a:pt x="81" y="48"/>
                </a:lnTo>
                <a:lnTo>
                  <a:pt x="86" y="47"/>
                </a:lnTo>
                <a:lnTo>
                  <a:pt x="92" y="45"/>
                </a:lnTo>
                <a:lnTo>
                  <a:pt x="89" y="38"/>
                </a:lnTo>
                <a:lnTo>
                  <a:pt x="92" y="34"/>
                </a:lnTo>
                <a:lnTo>
                  <a:pt x="93" y="34"/>
                </a:lnTo>
                <a:lnTo>
                  <a:pt x="95" y="34"/>
                </a:lnTo>
                <a:lnTo>
                  <a:pt x="103" y="34"/>
                </a:lnTo>
                <a:lnTo>
                  <a:pt x="107" y="38"/>
                </a:lnTo>
                <a:lnTo>
                  <a:pt x="111" y="37"/>
                </a:lnTo>
                <a:lnTo>
                  <a:pt x="118" y="37"/>
                </a:lnTo>
                <a:lnTo>
                  <a:pt x="119" y="36"/>
                </a:lnTo>
                <a:lnTo>
                  <a:pt x="119" y="34"/>
                </a:lnTo>
                <a:lnTo>
                  <a:pt x="118" y="34"/>
                </a:lnTo>
                <a:lnTo>
                  <a:pt x="114" y="33"/>
                </a:lnTo>
                <a:lnTo>
                  <a:pt x="111" y="33"/>
                </a:lnTo>
                <a:lnTo>
                  <a:pt x="107" y="30"/>
                </a:lnTo>
                <a:lnTo>
                  <a:pt x="112" y="25"/>
                </a:lnTo>
                <a:lnTo>
                  <a:pt x="108" y="23"/>
                </a:lnTo>
                <a:lnTo>
                  <a:pt x="101" y="29"/>
                </a:lnTo>
                <a:lnTo>
                  <a:pt x="93" y="29"/>
                </a:lnTo>
                <a:lnTo>
                  <a:pt x="89" y="29"/>
                </a:lnTo>
                <a:lnTo>
                  <a:pt x="85" y="38"/>
                </a:lnTo>
                <a:lnTo>
                  <a:pt x="80" y="43"/>
                </a:lnTo>
                <a:lnTo>
                  <a:pt x="74" y="41"/>
                </a:lnTo>
                <a:lnTo>
                  <a:pt x="69" y="40"/>
                </a:lnTo>
                <a:lnTo>
                  <a:pt x="66" y="33"/>
                </a:lnTo>
                <a:lnTo>
                  <a:pt x="63" y="36"/>
                </a:lnTo>
                <a:lnTo>
                  <a:pt x="58" y="37"/>
                </a:lnTo>
                <a:lnTo>
                  <a:pt x="62" y="29"/>
                </a:lnTo>
                <a:lnTo>
                  <a:pt x="65" y="21"/>
                </a:lnTo>
                <a:lnTo>
                  <a:pt x="74" y="15"/>
                </a:lnTo>
                <a:lnTo>
                  <a:pt x="81" y="15"/>
                </a:lnTo>
                <a:lnTo>
                  <a:pt x="82" y="11"/>
                </a:lnTo>
                <a:lnTo>
                  <a:pt x="84" y="14"/>
                </a:lnTo>
                <a:lnTo>
                  <a:pt x="86" y="21"/>
                </a:lnTo>
                <a:lnTo>
                  <a:pt x="88" y="21"/>
                </a:lnTo>
                <a:lnTo>
                  <a:pt x="100" y="18"/>
                </a:lnTo>
                <a:lnTo>
                  <a:pt x="108" y="21"/>
                </a:lnTo>
                <a:lnTo>
                  <a:pt x="111" y="21"/>
                </a:lnTo>
                <a:lnTo>
                  <a:pt x="127" y="8"/>
                </a:lnTo>
                <a:lnTo>
                  <a:pt x="136" y="17"/>
                </a:lnTo>
                <a:lnTo>
                  <a:pt x="141" y="14"/>
                </a:lnTo>
                <a:lnTo>
                  <a:pt x="149" y="10"/>
                </a:lnTo>
                <a:lnTo>
                  <a:pt x="157" y="21"/>
                </a:lnTo>
                <a:lnTo>
                  <a:pt x="160" y="21"/>
                </a:lnTo>
                <a:lnTo>
                  <a:pt x="167" y="6"/>
                </a:lnTo>
                <a:lnTo>
                  <a:pt x="179" y="0"/>
                </a:lnTo>
                <a:lnTo>
                  <a:pt x="186" y="11"/>
                </a:lnTo>
                <a:lnTo>
                  <a:pt x="194" y="1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" name="Freeform 36">
            <a:extLst>
              <a:ext uri="{FF2B5EF4-FFF2-40B4-BE49-F238E27FC236}">
                <a16:creationId xmlns:a16="http://schemas.microsoft.com/office/drawing/2014/main" id="{B858F2EA-DA9D-DCE7-2CF7-6C41D8BD119E}"/>
              </a:ext>
            </a:extLst>
          </p:cNvPr>
          <p:cNvSpPr>
            <a:spLocks noEditPoints="1"/>
          </p:cNvSpPr>
          <p:nvPr/>
        </p:nvSpPr>
        <p:spPr bwMode="auto">
          <a:xfrm>
            <a:off x="3944938" y="4413251"/>
            <a:ext cx="766763" cy="701675"/>
          </a:xfrm>
          <a:custGeom>
            <a:avLst/>
            <a:gdLst>
              <a:gd name="T0" fmla="*/ 29 w 483"/>
              <a:gd name="T1" fmla="*/ 328 h 442"/>
              <a:gd name="T2" fmla="*/ 40 w 483"/>
              <a:gd name="T3" fmla="*/ 294 h 442"/>
              <a:gd name="T4" fmla="*/ 53 w 483"/>
              <a:gd name="T5" fmla="*/ 212 h 442"/>
              <a:gd name="T6" fmla="*/ 109 w 483"/>
              <a:gd name="T7" fmla="*/ 90 h 442"/>
              <a:gd name="T8" fmla="*/ 104 w 483"/>
              <a:gd name="T9" fmla="*/ 58 h 442"/>
              <a:gd name="T10" fmla="*/ 149 w 483"/>
              <a:gd name="T11" fmla="*/ 51 h 442"/>
              <a:gd name="T12" fmla="*/ 225 w 483"/>
              <a:gd name="T13" fmla="*/ 78 h 442"/>
              <a:gd name="T14" fmla="*/ 272 w 483"/>
              <a:gd name="T15" fmla="*/ 67 h 442"/>
              <a:gd name="T16" fmla="*/ 377 w 483"/>
              <a:gd name="T17" fmla="*/ 88 h 442"/>
              <a:gd name="T18" fmla="*/ 434 w 483"/>
              <a:gd name="T19" fmla="*/ 170 h 442"/>
              <a:gd name="T20" fmla="*/ 476 w 483"/>
              <a:gd name="T21" fmla="*/ 253 h 442"/>
              <a:gd name="T22" fmla="*/ 441 w 483"/>
              <a:gd name="T23" fmla="*/ 313 h 442"/>
              <a:gd name="T24" fmla="*/ 418 w 483"/>
              <a:gd name="T25" fmla="*/ 389 h 442"/>
              <a:gd name="T26" fmla="*/ 307 w 483"/>
              <a:gd name="T27" fmla="*/ 431 h 442"/>
              <a:gd name="T28" fmla="*/ 273 w 483"/>
              <a:gd name="T29" fmla="*/ 374 h 442"/>
              <a:gd name="T30" fmla="*/ 220 w 483"/>
              <a:gd name="T31" fmla="*/ 356 h 442"/>
              <a:gd name="T32" fmla="*/ 105 w 483"/>
              <a:gd name="T33" fmla="*/ 343 h 442"/>
              <a:gd name="T34" fmla="*/ 51 w 483"/>
              <a:gd name="T35" fmla="*/ 337 h 442"/>
              <a:gd name="T36" fmla="*/ 70 w 483"/>
              <a:gd name="T37" fmla="*/ 322 h 442"/>
              <a:gd name="T38" fmla="*/ 74 w 483"/>
              <a:gd name="T39" fmla="*/ 296 h 442"/>
              <a:gd name="T40" fmla="*/ 118 w 483"/>
              <a:gd name="T41" fmla="*/ 307 h 442"/>
              <a:gd name="T42" fmla="*/ 153 w 483"/>
              <a:gd name="T43" fmla="*/ 306 h 442"/>
              <a:gd name="T44" fmla="*/ 199 w 483"/>
              <a:gd name="T45" fmla="*/ 307 h 442"/>
              <a:gd name="T46" fmla="*/ 227 w 483"/>
              <a:gd name="T47" fmla="*/ 333 h 442"/>
              <a:gd name="T48" fmla="*/ 283 w 483"/>
              <a:gd name="T49" fmla="*/ 309 h 442"/>
              <a:gd name="T50" fmla="*/ 279 w 483"/>
              <a:gd name="T51" fmla="*/ 374 h 442"/>
              <a:gd name="T52" fmla="*/ 325 w 483"/>
              <a:gd name="T53" fmla="*/ 371 h 442"/>
              <a:gd name="T54" fmla="*/ 337 w 483"/>
              <a:gd name="T55" fmla="*/ 315 h 442"/>
              <a:gd name="T56" fmla="*/ 366 w 483"/>
              <a:gd name="T57" fmla="*/ 310 h 442"/>
              <a:gd name="T58" fmla="*/ 352 w 483"/>
              <a:gd name="T59" fmla="*/ 276 h 442"/>
              <a:gd name="T60" fmla="*/ 370 w 483"/>
              <a:gd name="T61" fmla="*/ 238 h 442"/>
              <a:gd name="T62" fmla="*/ 354 w 483"/>
              <a:gd name="T63" fmla="*/ 265 h 442"/>
              <a:gd name="T64" fmla="*/ 343 w 483"/>
              <a:gd name="T65" fmla="*/ 310 h 442"/>
              <a:gd name="T66" fmla="*/ 304 w 483"/>
              <a:gd name="T67" fmla="*/ 310 h 442"/>
              <a:gd name="T68" fmla="*/ 324 w 483"/>
              <a:gd name="T69" fmla="*/ 287 h 442"/>
              <a:gd name="T70" fmla="*/ 259 w 483"/>
              <a:gd name="T71" fmla="*/ 285 h 442"/>
              <a:gd name="T72" fmla="*/ 277 w 483"/>
              <a:gd name="T73" fmla="*/ 246 h 442"/>
              <a:gd name="T74" fmla="*/ 249 w 483"/>
              <a:gd name="T75" fmla="*/ 275 h 442"/>
              <a:gd name="T76" fmla="*/ 199 w 483"/>
              <a:gd name="T77" fmla="*/ 290 h 442"/>
              <a:gd name="T78" fmla="*/ 158 w 483"/>
              <a:gd name="T79" fmla="*/ 280 h 442"/>
              <a:gd name="T80" fmla="*/ 97 w 483"/>
              <a:gd name="T81" fmla="*/ 288 h 442"/>
              <a:gd name="T82" fmla="*/ 64 w 483"/>
              <a:gd name="T83" fmla="*/ 269 h 442"/>
              <a:gd name="T84" fmla="*/ 62 w 483"/>
              <a:gd name="T85" fmla="*/ 247 h 442"/>
              <a:gd name="T86" fmla="*/ 126 w 483"/>
              <a:gd name="T87" fmla="*/ 227 h 442"/>
              <a:gd name="T88" fmla="*/ 83 w 483"/>
              <a:gd name="T89" fmla="*/ 220 h 442"/>
              <a:gd name="T90" fmla="*/ 73 w 483"/>
              <a:gd name="T91" fmla="*/ 195 h 442"/>
              <a:gd name="T92" fmla="*/ 139 w 483"/>
              <a:gd name="T93" fmla="*/ 209 h 442"/>
              <a:gd name="T94" fmla="*/ 145 w 483"/>
              <a:gd name="T95" fmla="*/ 195 h 442"/>
              <a:gd name="T96" fmla="*/ 90 w 483"/>
              <a:gd name="T97" fmla="*/ 182 h 442"/>
              <a:gd name="T98" fmla="*/ 67 w 483"/>
              <a:gd name="T99" fmla="*/ 160 h 442"/>
              <a:gd name="T100" fmla="*/ 73 w 483"/>
              <a:gd name="T101" fmla="*/ 141 h 442"/>
              <a:gd name="T102" fmla="*/ 103 w 483"/>
              <a:gd name="T103" fmla="*/ 116 h 442"/>
              <a:gd name="T104" fmla="*/ 122 w 483"/>
              <a:gd name="T105" fmla="*/ 93 h 442"/>
              <a:gd name="T106" fmla="*/ 163 w 483"/>
              <a:gd name="T107" fmla="*/ 110 h 442"/>
              <a:gd name="T108" fmla="*/ 210 w 483"/>
              <a:gd name="T109" fmla="*/ 116 h 442"/>
              <a:gd name="T110" fmla="*/ 264 w 483"/>
              <a:gd name="T111" fmla="*/ 130 h 442"/>
              <a:gd name="T112" fmla="*/ 292 w 483"/>
              <a:gd name="T113" fmla="*/ 107 h 442"/>
              <a:gd name="T114" fmla="*/ 212 w 483"/>
              <a:gd name="T115" fmla="*/ 103 h 442"/>
              <a:gd name="T116" fmla="*/ 138 w 483"/>
              <a:gd name="T117" fmla="*/ 77 h 442"/>
              <a:gd name="T118" fmla="*/ 138 w 483"/>
              <a:gd name="T119" fmla="*/ 52 h 442"/>
              <a:gd name="T120" fmla="*/ 146 w 483"/>
              <a:gd name="T121" fmla="*/ 52 h 4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483" h="442">
                <a:moveTo>
                  <a:pt x="29" y="350"/>
                </a:moveTo>
                <a:lnTo>
                  <a:pt x="23" y="345"/>
                </a:lnTo>
                <a:lnTo>
                  <a:pt x="25" y="341"/>
                </a:lnTo>
                <a:lnTo>
                  <a:pt x="21" y="340"/>
                </a:lnTo>
                <a:lnTo>
                  <a:pt x="18" y="339"/>
                </a:lnTo>
                <a:lnTo>
                  <a:pt x="17" y="335"/>
                </a:lnTo>
                <a:lnTo>
                  <a:pt x="19" y="333"/>
                </a:lnTo>
                <a:lnTo>
                  <a:pt x="29" y="335"/>
                </a:lnTo>
                <a:lnTo>
                  <a:pt x="30" y="340"/>
                </a:lnTo>
                <a:lnTo>
                  <a:pt x="29" y="350"/>
                </a:lnTo>
                <a:close/>
                <a:moveTo>
                  <a:pt x="42" y="341"/>
                </a:moveTo>
                <a:lnTo>
                  <a:pt x="42" y="352"/>
                </a:lnTo>
                <a:lnTo>
                  <a:pt x="36" y="351"/>
                </a:lnTo>
                <a:lnTo>
                  <a:pt x="33" y="340"/>
                </a:lnTo>
                <a:lnTo>
                  <a:pt x="29" y="328"/>
                </a:lnTo>
                <a:lnTo>
                  <a:pt x="41" y="329"/>
                </a:lnTo>
                <a:lnTo>
                  <a:pt x="42" y="341"/>
                </a:lnTo>
                <a:close/>
                <a:moveTo>
                  <a:pt x="15" y="300"/>
                </a:moveTo>
                <a:lnTo>
                  <a:pt x="10" y="310"/>
                </a:lnTo>
                <a:lnTo>
                  <a:pt x="4" y="307"/>
                </a:lnTo>
                <a:lnTo>
                  <a:pt x="0" y="298"/>
                </a:lnTo>
                <a:lnTo>
                  <a:pt x="7" y="285"/>
                </a:lnTo>
                <a:lnTo>
                  <a:pt x="12" y="287"/>
                </a:lnTo>
                <a:lnTo>
                  <a:pt x="11" y="295"/>
                </a:lnTo>
                <a:lnTo>
                  <a:pt x="14" y="298"/>
                </a:lnTo>
                <a:lnTo>
                  <a:pt x="15" y="300"/>
                </a:lnTo>
                <a:close/>
                <a:moveTo>
                  <a:pt x="55" y="266"/>
                </a:moveTo>
                <a:lnTo>
                  <a:pt x="52" y="283"/>
                </a:lnTo>
                <a:lnTo>
                  <a:pt x="44" y="290"/>
                </a:lnTo>
                <a:lnTo>
                  <a:pt x="40" y="294"/>
                </a:lnTo>
                <a:lnTo>
                  <a:pt x="37" y="284"/>
                </a:lnTo>
                <a:lnTo>
                  <a:pt x="27" y="292"/>
                </a:lnTo>
                <a:lnTo>
                  <a:pt x="18" y="300"/>
                </a:lnTo>
                <a:lnTo>
                  <a:pt x="18" y="284"/>
                </a:lnTo>
                <a:lnTo>
                  <a:pt x="29" y="280"/>
                </a:lnTo>
                <a:lnTo>
                  <a:pt x="29" y="269"/>
                </a:lnTo>
                <a:lnTo>
                  <a:pt x="33" y="266"/>
                </a:lnTo>
                <a:lnTo>
                  <a:pt x="38" y="275"/>
                </a:lnTo>
                <a:lnTo>
                  <a:pt x="40" y="254"/>
                </a:lnTo>
                <a:lnTo>
                  <a:pt x="55" y="262"/>
                </a:lnTo>
                <a:lnTo>
                  <a:pt x="55" y="266"/>
                </a:lnTo>
                <a:close/>
                <a:moveTo>
                  <a:pt x="62" y="225"/>
                </a:moveTo>
                <a:lnTo>
                  <a:pt x="55" y="230"/>
                </a:lnTo>
                <a:lnTo>
                  <a:pt x="45" y="219"/>
                </a:lnTo>
                <a:lnTo>
                  <a:pt x="53" y="212"/>
                </a:lnTo>
                <a:lnTo>
                  <a:pt x="62" y="215"/>
                </a:lnTo>
                <a:lnTo>
                  <a:pt x="62" y="224"/>
                </a:lnTo>
                <a:lnTo>
                  <a:pt x="62" y="225"/>
                </a:lnTo>
                <a:close/>
                <a:moveTo>
                  <a:pt x="60" y="140"/>
                </a:moveTo>
                <a:lnTo>
                  <a:pt x="53" y="140"/>
                </a:lnTo>
                <a:lnTo>
                  <a:pt x="55" y="127"/>
                </a:lnTo>
                <a:lnTo>
                  <a:pt x="62" y="123"/>
                </a:lnTo>
                <a:lnTo>
                  <a:pt x="62" y="137"/>
                </a:lnTo>
                <a:lnTo>
                  <a:pt x="60" y="140"/>
                </a:lnTo>
                <a:close/>
                <a:moveTo>
                  <a:pt x="63" y="108"/>
                </a:moveTo>
                <a:lnTo>
                  <a:pt x="58" y="114"/>
                </a:lnTo>
                <a:lnTo>
                  <a:pt x="52" y="101"/>
                </a:lnTo>
                <a:lnTo>
                  <a:pt x="62" y="100"/>
                </a:lnTo>
                <a:lnTo>
                  <a:pt x="63" y="108"/>
                </a:lnTo>
                <a:close/>
                <a:moveTo>
                  <a:pt x="109" y="90"/>
                </a:moveTo>
                <a:lnTo>
                  <a:pt x="109" y="99"/>
                </a:lnTo>
                <a:lnTo>
                  <a:pt x="94" y="99"/>
                </a:lnTo>
                <a:lnTo>
                  <a:pt x="74" y="110"/>
                </a:lnTo>
                <a:lnTo>
                  <a:pt x="67" y="100"/>
                </a:lnTo>
                <a:lnTo>
                  <a:pt x="77" y="93"/>
                </a:lnTo>
                <a:lnTo>
                  <a:pt x="60" y="85"/>
                </a:lnTo>
                <a:lnTo>
                  <a:pt x="71" y="82"/>
                </a:lnTo>
                <a:lnTo>
                  <a:pt x="67" y="77"/>
                </a:lnTo>
                <a:lnTo>
                  <a:pt x="75" y="74"/>
                </a:lnTo>
                <a:lnTo>
                  <a:pt x="92" y="86"/>
                </a:lnTo>
                <a:lnTo>
                  <a:pt x="109" y="90"/>
                </a:lnTo>
                <a:close/>
                <a:moveTo>
                  <a:pt x="94" y="43"/>
                </a:moveTo>
                <a:lnTo>
                  <a:pt x="97" y="50"/>
                </a:lnTo>
                <a:lnTo>
                  <a:pt x="104" y="47"/>
                </a:lnTo>
                <a:lnTo>
                  <a:pt x="104" y="58"/>
                </a:lnTo>
                <a:lnTo>
                  <a:pt x="98" y="67"/>
                </a:lnTo>
                <a:lnTo>
                  <a:pt x="96" y="70"/>
                </a:lnTo>
                <a:lnTo>
                  <a:pt x="94" y="73"/>
                </a:lnTo>
                <a:lnTo>
                  <a:pt x="92" y="73"/>
                </a:lnTo>
                <a:lnTo>
                  <a:pt x="88" y="70"/>
                </a:lnTo>
                <a:lnTo>
                  <a:pt x="85" y="66"/>
                </a:lnTo>
                <a:lnTo>
                  <a:pt x="86" y="62"/>
                </a:lnTo>
                <a:lnTo>
                  <a:pt x="89" y="60"/>
                </a:lnTo>
                <a:lnTo>
                  <a:pt x="90" y="51"/>
                </a:lnTo>
                <a:lnTo>
                  <a:pt x="83" y="51"/>
                </a:lnTo>
                <a:lnTo>
                  <a:pt x="88" y="41"/>
                </a:lnTo>
                <a:lnTo>
                  <a:pt x="94" y="43"/>
                </a:lnTo>
                <a:close/>
                <a:moveTo>
                  <a:pt x="146" y="52"/>
                </a:moveTo>
                <a:lnTo>
                  <a:pt x="146" y="54"/>
                </a:lnTo>
                <a:lnTo>
                  <a:pt x="149" y="51"/>
                </a:lnTo>
                <a:lnTo>
                  <a:pt x="149" y="58"/>
                </a:lnTo>
                <a:lnTo>
                  <a:pt x="146" y="59"/>
                </a:lnTo>
                <a:lnTo>
                  <a:pt x="139" y="66"/>
                </a:lnTo>
                <a:lnTo>
                  <a:pt x="143" y="63"/>
                </a:lnTo>
                <a:lnTo>
                  <a:pt x="148" y="67"/>
                </a:lnTo>
                <a:lnTo>
                  <a:pt x="152" y="70"/>
                </a:lnTo>
                <a:lnTo>
                  <a:pt x="171" y="71"/>
                </a:lnTo>
                <a:lnTo>
                  <a:pt x="175" y="69"/>
                </a:lnTo>
                <a:lnTo>
                  <a:pt x="184" y="74"/>
                </a:lnTo>
                <a:lnTo>
                  <a:pt x="205" y="70"/>
                </a:lnTo>
                <a:lnTo>
                  <a:pt x="206" y="73"/>
                </a:lnTo>
                <a:lnTo>
                  <a:pt x="210" y="78"/>
                </a:lnTo>
                <a:lnTo>
                  <a:pt x="212" y="81"/>
                </a:lnTo>
                <a:lnTo>
                  <a:pt x="224" y="78"/>
                </a:lnTo>
                <a:lnTo>
                  <a:pt x="225" y="78"/>
                </a:lnTo>
                <a:lnTo>
                  <a:pt x="227" y="78"/>
                </a:lnTo>
                <a:lnTo>
                  <a:pt x="227" y="75"/>
                </a:lnTo>
                <a:lnTo>
                  <a:pt x="225" y="74"/>
                </a:lnTo>
                <a:lnTo>
                  <a:pt x="227" y="74"/>
                </a:lnTo>
                <a:lnTo>
                  <a:pt x="232" y="69"/>
                </a:lnTo>
                <a:lnTo>
                  <a:pt x="242" y="71"/>
                </a:lnTo>
                <a:lnTo>
                  <a:pt x="239" y="74"/>
                </a:lnTo>
                <a:lnTo>
                  <a:pt x="238" y="75"/>
                </a:lnTo>
                <a:lnTo>
                  <a:pt x="244" y="82"/>
                </a:lnTo>
                <a:lnTo>
                  <a:pt x="247" y="84"/>
                </a:lnTo>
                <a:lnTo>
                  <a:pt x="257" y="81"/>
                </a:lnTo>
                <a:lnTo>
                  <a:pt x="259" y="80"/>
                </a:lnTo>
                <a:lnTo>
                  <a:pt x="261" y="71"/>
                </a:lnTo>
                <a:lnTo>
                  <a:pt x="272" y="73"/>
                </a:lnTo>
                <a:lnTo>
                  <a:pt x="272" y="67"/>
                </a:lnTo>
                <a:lnTo>
                  <a:pt x="277" y="63"/>
                </a:lnTo>
                <a:lnTo>
                  <a:pt x="288" y="65"/>
                </a:lnTo>
                <a:lnTo>
                  <a:pt x="292" y="60"/>
                </a:lnTo>
                <a:lnTo>
                  <a:pt x="296" y="67"/>
                </a:lnTo>
                <a:lnTo>
                  <a:pt x="299" y="74"/>
                </a:lnTo>
                <a:lnTo>
                  <a:pt x="302" y="81"/>
                </a:lnTo>
                <a:lnTo>
                  <a:pt x="307" y="89"/>
                </a:lnTo>
                <a:lnTo>
                  <a:pt x="313" y="92"/>
                </a:lnTo>
                <a:lnTo>
                  <a:pt x="326" y="86"/>
                </a:lnTo>
                <a:lnTo>
                  <a:pt x="339" y="89"/>
                </a:lnTo>
                <a:lnTo>
                  <a:pt x="343" y="84"/>
                </a:lnTo>
                <a:lnTo>
                  <a:pt x="355" y="84"/>
                </a:lnTo>
                <a:lnTo>
                  <a:pt x="363" y="80"/>
                </a:lnTo>
                <a:lnTo>
                  <a:pt x="363" y="84"/>
                </a:lnTo>
                <a:lnTo>
                  <a:pt x="377" y="88"/>
                </a:lnTo>
                <a:lnTo>
                  <a:pt x="380" y="90"/>
                </a:lnTo>
                <a:lnTo>
                  <a:pt x="382" y="92"/>
                </a:lnTo>
                <a:lnTo>
                  <a:pt x="381" y="104"/>
                </a:lnTo>
                <a:lnTo>
                  <a:pt x="381" y="116"/>
                </a:lnTo>
                <a:lnTo>
                  <a:pt x="381" y="116"/>
                </a:lnTo>
                <a:lnTo>
                  <a:pt x="381" y="122"/>
                </a:lnTo>
                <a:lnTo>
                  <a:pt x="381" y="129"/>
                </a:lnTo>
                <a:lnTo>
                  <a:pt x="381" y="130"/>
                </a:lnTo>
                <a:lnTo>
                  <a:pt x="390" y="156"/>
                </a:lnTo>
                <a:lnTo>
                  <a:pt x="389" y="164"/>
                </a:lnTo>
                <a:lnTo>
                  <a:pt x="404" y="163"/>
                </a:lnTo>
                <a:lnTo>
                  <a:pt x="414" y="161"/>
                </a:lnTo>
                <a:lnTo>
                  <a:pt x="420" y="160"/>
                </a:lnTo>
                <a:lnTo>
                  <a:pt x="429" y="167"/>
                </a:lnTo>
                <a:lnTo>
                  <a:pt x="434" y="170"/>
                </a:lnTo>
                <a:lnTo>
                  <a:pt x="438" y="172"/>
                </a:lnTo>
                <a:lnTo>
                  <a:pt x="435" y="182"/>
                </a:lnTo>
                <a:lnTo>
                  <a:pt x="434" y="191"/>
                </a:lnTo>
                <a:lnTo>
                  <a:pt x="438" y="215"/>
                </a:lnTo>
                <a:lnTo>
                  <a:pt x="438" y="216"/>
                </a:lnTo>
                <a:lnTo>
                  <a:pt x="444" y="219"/>
                </a:lnTo>
                <a:lnTo>
                  <a:pt x="459" y="227"/>
                </a:lnTo>
                <a:lnTo>
                  <a:pt x="460" y="225"/>
                </a:lnTo>
                <a:lnTo>
                  <a:pt x="464" y="224"/>
                </a:lnTo>
                <a:lnTo>
                  <a:pt x="468" y="221"/>
                </a:lnTo>
                <a:lnTo>
                  <a:pt x="470" y="221"/>
                </a:lnTo>
                <a:lnTo>
                  <a:pt x="478" y="225"/>
                </a:lnTo>
                <a:lnTo>
                  <a:pt x="483" y="247"/>
                </a:lnTo>
                <a:lnTo>
                  <a:pt x="480" y="249"/>
                </a:lnTo>
                <a:lnTo>
                  <a:pt x="476" y="253"/>
                </a:lnTo>
                <a:lnTo>
                  <a:pt x="465" y="250"/>
                </a:lnTo>
                <a:lnTo>
                  <a:pt x="460" y="253"/>
                </a:lnTo>
                <a:lnTo>
                  <a:pt x="459" y="260"/>
                </a:lnTo>
                <a:lnTo>
                  <a:pt x="459" y="268"/>
                </a:lnTo>
                <a:lnTo>
                  <a:pt x="464" y="273"/>
                </a:lnTo>
                <a:lnTo>
                  <a:pt x="470" y="277"/>
                </a:lnTo>
                <a:lnTo>
                  <a:pt x="468" y="281"/>
                </a:lnTo>
                <a:lnTo>
                  <a:pt x="463" y="285"/>
                </a:lnTo>
                <a:lnTo>
                  <a:pt x="456" y="291"/>
                </a:lnTo>
                <a:lnTo>
                  <a:pt x="453" y="292"/>
                </a:lnTo>
                <a:lnTo>
                  <a:pt x="453" y="294"/>
                </a:lnTo>
                <a:lnTo>
                  <a:pt x="442" y="303"/>
                </a:lnTo>
                <a:lnTo>
                  <a:pt x="437" y="302"/>
                </a:lnTo>
                <a:lnTo>
                  <a:pt x="442" y="306"/>
                </a:lnTo>
                <a:lnTo>
                  <a:pt x="441" y="313"/>
                </a:lnTo>
                <a:lnTo>
                  <a:pt x="440" y="315"/>
                </a:lnTo>
                <a:lnTo>
                  <a:pt x="444" y="317"/>
                </a:lnTo>
                <a:lnTo>
                  <a:pt x="445" y="320"/>
                </a:lnTo>
                <a:lnTo>
                  <a:pt x="445" y="322"/>
                </a:lnTo>
                <a:lnTo>
                  <a:pt x="449" y="336"/>
                </a:lnTo>
                <a:lnTo>
                  <a:pt x="463" y="347"/>
                </a:lnTo>
                <a:lnTo>
                  <a:pt x="457" y="351"/>
                </a:lnTo>
                <a:lnTo>
                  <a:pt x="465" y="358"/>
                </a:lnTo>
                <a:lnTo>
                  <a:pt x="461" y="365"/>
                </a:lnTo>
                <a:lnTo>
                  <a:pt x="457" y="365"/>
                </a:lnTo>
                <a:lnTo>
                  <a:pt x="456" y="375"/>
                </a:lnTo>
                <a:lnTo>
                  <a:pt x="449" y="370"/>
                </a:lnTo>
                <a:lnTo>
                  <a:pt x="448" y="371"/>
                </a:lnTo>
                <a:lnTo>
                  <a:pt x="431" y="392"/>
                </a:lnTo>
                <a:lnTo>
                  <a:pt x="418" y="389"/>
                </a:lnTo>
                <a:lnTo>
                  <a:pt x="411" y="381"/>
                </a:lnTo>
                <a:lnTo>
                  <a:pt x="400" y="388"/>
                </a:lnTo>
                <a:lnTo>
                  <a:pt x="396" y="395"/>
                </a:lnTo>
                <a:lnTo>
                  <a:pt x="392" y="401"/>
                </a:lnTo>
                <a:lnTo>
                  <a:pt x="385" y="414"/>
                </a:lnTo>
                <a:lnTo>
                  <a:pt x="388" y="422"/>
                </a:lnTo>
                <a:lnTo>
                  <a:pt x="384" y="427"/>
                </a:lnTo>
                <a:lnTo>
                  <a:pt x="371" y="425"/>
                </a:lnTo>
                <a:lnTo>
                  <a:pt x="367" y="429"/>
                </a:lnTo>
                <a:lnTo>
                  <a:pt x="364" y="430"/>
                </a:lnTo>
                <a:lnTo>
                  <a:pt x="351" y="442"/>
                </a:lnTo>
                <a:lnTo>
                  <a:pt x="345" y="440"/>
                </a:lnTo>
                <a:lnTo>
                  <a:pt x="321" y="431"/>
                </a:lnTo>
                <a:lnTo>
                  <a:pt x="318" y="431"/>
                </a:lnTo>
                <a:lnTo>
                  <a:pt x="307" y="431"/>
                </a:lnTo>
                <a:lnTo>
                  <a:pt x="303" y="427"/>
                </a:lnTo>
                <a:lnTo>
                  <a:pt x="291" y="423"/>
                </a:lnTo>
                <a:lnTo>
                  <a:pt x="291" y="416"/>
                </a:lnTo>
                <a:lnTo>
                  <a:pt x="292" y="410"/>
                </a:lnTo>
                <a:lnTo>
                  <a:pt x="277" y="408"/>
                </a:lnTo>
                <a:lnTo>
                  <a:pt x="280" y="392"/>
                </a:lnTo>
                <a:lnTo>
                  <a:pt x="287" y="393"/>
                </a:lnTo>
                <a:lnTo>
                  <a:pt x="289" y="389"/>
                </a:lnTo>
                <a:lnTo>
                  <a:pt x="279" y="384"/>
                </a:lnTo>
                <a:lnTo>
                  <a:pt x="273" y="388"/>
                </a:lnTo>
                <a:lnTo>
                  <a:pt x="262" y="388"/>
                </a:lnTo>
                <a:lnTo>
                  <a:pt x="261" y="385"/>
                </a:lnTo>
                <a:lnTo>
                  <a:pt x="259" y="382"/>
                </a:lnTo>
                <a:lnTo>
                  <a:pt x="262" y="380"/>
                </a:lnTo>
                <a:lnTo>
                  <a:pt x="273" y="374"/>
                </a:lnTo>
                <a:lnTo>
                  <a:pt x="274" y="373"/>
                </a:lnTo>
                <a:lnTo>
                  <a:pt x="273" y="366"/>
                </a:lnTo>
                <a:lnTo>
                  <a:pt x="265" y="369"/>
                </a:lnTo>
                <a:lnTo>
                  <a:pt x="266" y="362"/>
                </a:lnTo>
                <a:lnTo>
                  <a:pt x="262" y="363"/>
                </a:lnTo>
                <a:lnTo>
                  <a:pt x="259" y="355"/>
                </a:lnTo>
                <a:lnTo>
                  <a:pt x="255" y="354"/>
                </a:lnTo>
                <a:lnTo>
                  <a:pt x="255" y="362"/>
                </a:lnTo>
                <a:lnTo>
                  <a:pt x="238" y="370"/>
                </a:lnTo>
                <a:lnTo>
                  <a:pt x="234" y="365"/>
                </a:lnTo>
                <a:lnTo>
                  <a:pt x="235" y="360"/>
                </a:lnTo>
                <a:lnTo>
                  <a:pt x="232" y="354"/>
                </a:lnTo>
                <a:lnTo>
                  <a:pt x="227" y="359"/>
                </a:lnTo>
                <a:lnTo>
                  <a:pt x="227" y="359"/>
                </a:lnTo>
                <a:lnTo>
                  <a:pt x="220" y="356"/>
                </a:lnTo>
                <a:lnTo>
                  <a:pt x="208" y="369"/>
                </a:lnTo>
                <a:lnTo>
                  <a:pt x="195" y="358"/>
                </a:lnTo>
                <a:lnTo>
                  <a:pt x="188" y="350"/>
                </a:lnTo>
                <a:lnTo>
                  <a:pt x="191" y="339"/>
                </a:lnTo>
                <a:lnTo>
                  <a:pt x="183" y="333"/>
                </a:lnTo>
                <a:lnTo>
                  <a:pt x="176" y="322"/>
                </a:lnTo>
                <a:lnTo>
                  <a:pt x="164" y="328"/>
                </a:lnTo>
                <a:lnTo>
                  <a:pt x="157" y="343"/>
                </a:lnTo>
                <a:lnTo>
                  <a:pt x="154" y="343"/>
                </a:lnTo>
                <a:lnTo>
                  <a:pt x="146" y="332"/>
                </a:lnTo>
                <a:lnTo>
                  <a:pt x="138" y="336"/>
                </a:lnTo>
                <a:lnTo>
                  <a:pt x="133" y="339"/>
                </a:lnTo>
                <a:lnTo>
                  <a:pt x="124" y="330"/>
                </a:lnTo>
                <a:lnTo>
                  <a:pt x="108" y="343"/>
                </a:lnTo>
                <a:lnTo>
                  <a:pt x="105" y="343"/>
                </a:lnTo>
                <a:lnTo>
                  <a:pt x="97" y="340"/>
                </a:lnTo>
                <a:lnTo>
                  <a:pt x="85" y="343"/>
                </a:lnTo>
                <a:lnTo>
                  <a:pt x="83" y="343"/>
                </a:lnTo>
                <a:lnTo>
                  <a:pt x="81" y="336"/>
                </a:lnTo>
                <a:lnTo>
                  <a:pt x="79" y="333"/>
                </a:lnTo>
                <a:lnTo>
                  <a:pt x="78" y="337"/>
                </a:lnTo>
                <a:lnTo>
                  <a:pt x="71" y="337"/>
                </a:lnTo>
                <a:lnTo>
                  <a:pt x="62" y="343"/>
                </a:lnTo>
                <a:lnTo>
                  <a:pt x="59" y="351"/>
                </a:lnTo>
                <a:lnTo>
                  <a:pt x="55" y="359"/>
                </a:lnTo>
                <a:lnTo>
                  <a:pt x="53" y="359"/>
                </a:lnTo>
                <a:lnTo>
                  <a:pt x="48" y="355"/>
                </a:lnTo>
                <a:lnTo>
                  <a:pt x="48" y="354"/>
                </a:lnTo>
                <a:lnTo>
                  <a:pt x="49" y="347"/>
                </a:lnTo>
                <a:lnTo>
                  <a:pt x="51" y="337"/>
                </a:lnTo>
                <a:lnTo>
                  <a:pt x="47" y="329"/>
                </a:lnTo>
                <a:lnTo>
                  <a:pt x="47" y="324"/>
                </a:lnTo>
                <a:lnTo>
                  <a:pt x="58" y="329"/>
                </a:lnTo>
                <a:lnTo>
                  <a:pt x="59" y="333"/>
                </a:lnTo>
                <a:lnTo>
                  <a:pt x="60" y="332"/>
                </a:lnTo>
                <a:lnTo>
                  <a:pt x="62" y="332"/>
                </a:lnTo>
                <a:lnTo>
                  <a:pt x="62" y="329"/>
                </a:lnTo>
                <a:lnTo>
                  <a:pt x="62" y="326"/>
                </a:lnTo>
                <a:lnTo>
                  <a:pt x="64" y="326"/>
                </a:lnTo>
                <a:lnTo>
                  <a:pt x="66" y="326"/>
                </a:lnTo>
                <a:lnTo>
                  <a:pt x="77" y="326"/>
                </a:lnTo>
                <a:lnTo>
                  <a:pt x="77" y="324"/>
                </a:lnTo>
                <a:lnTo>
                  <a:pt x="71" y="324"/>
                </a:lnTo>
                <a:lnTo>
                  <a:pt x="71" y="322"/>
                </a:lnTo>
                <a:lnTo>
                  <a:pt x="70" y="322"/>
                </a:lnTo>
                <a:lnTo>
                  <a:pt x="68" y="320"/>
                </a:lnTo>
                <a:lnTo>
                  <a:pt x="68" y="318"/>
                </a:lnTo>
                <a:lnTo>
                  <a:pt x="67" y="317"/>
                </a:lnTo>
                <a:lnTo>
                  <a:pt x="59" y="318"/>
                </a:lnTo>
                <a:lnTo>
                  <a:pt x="55" y="321"/>
                </a:lnTo>
                <a:lnTo>
                  <a:pt x="52" y="320"/>
                </a:lnTo>
                <a:lnTo>
                  <a:pt x="52" y="317"/>
                </a:lnTo>
                <a:lnTo>
                  <a:pt x="53" y="307"/>
                </a:lnTo>
                <a:lnTo>
                  <a:pt x="52" y="303"/>
                </a:lnTo>
                <a:lnTo>
                  <a:pt x="52" y="302"/>
                </a:lnTo>
                <a:lnTo>
                  <a:pt x="56" y="298"/>
                </a:lnTo>
                <a:lnTo>
                  <a:pt x="59" y="298"/>
                </a:lnTo>
                <a:lnTo>
                  <a:pt x="70" y="294"/>
                </a:lnTo>
                <a:lnTo>
                  <a:pt x="71" y="295"/>
                </a:lnTo>
                <a:lnTo>
                  <a:pt x="74" y="296"/>
                </a:lnTo>
                <a:lnTo>
                  <a:pt x="82" y="300"/>
                </a:lnTo>
                <a:lnTo>
                  <a:pt x="83" y="302"/>
                </a:lnTo>
                <a:lnTo>
                  <a:pt x="85" y="303"/>
                </a:lnTo>
                <a:lnTo>
                  <a:pt x="88" y="305"/>
                </a:lnTo>
                <a:lnTo>
                  <a:pt x="90" y="311"/>
                </a:lnTo>
                <a:lnTo>
                  <a:pt x="100" y="314"/>
                </a:lnTo>
                <a:lnTo>
                  <a:pt x="105" y="313"/>
                </a:lnTo>
                <a:lnTo>
                  <a:pt x="105" y="315"/>
                </a:lnTo>
                <a:lnTo>
                  <a:pt x="105" y="322"/>
                </a:lnTo>
                <a:lnTo>
                  <a:pt x="107" y="322"/>
                </a:lnTo>
                <a:lnTo>
                  <a:pt x="108" y="322"/>
                </a:lnTo>
                <a:lnTo>
                  <a:pt x="111" y="313"/>
                </a:lnTo>
                <a:lnTo>
                  <a:pt x="111" y="309"/>
                </a:lnTo>
                <a:lnTo>
                  <a:pt x="112" y="309"/>
                </a:lnTo>
                <a:lnTo>
                  <a:pt x="118" y="307"/>
                </a:lnTo>
                <a:lnTo>
                  <a:pt x="120" y="306"/>
                </a:lnTo>
                <a:lnTo>
                  <a:pt x="124" y="305"/>
                </a:lnTo>
                <a:lnTo>
                  <a:pt x="126" y="305"/>
                </a:lnTo>
                <a:lnTo>
                  <a:pt x="128" y="307"/>
                </a:lnTo>
                <a:lnTo>
                  <a:pt x="130" y="309"/>
                </a:lnTo>
                <a:lnTo>
                  <a:pt x="133" y="307"/>
                </a:lnTo>
                <a:lnTo>
                  <a:pt x="131" y="306"/>
                </a:lnTo>
                <a:lnTo>
                  <a:pt x="130" y="303"/>
                </a:lnTo>
                <a:lnTo>
                  <a:pt x="134" y="298"/>
                </a:lnTo>
                <a:lnTo>
                  <a:pt x="138" y="300"/>
                </a:lnTo>
                <a:lnTo>
                  <a:pt x="139" y="300"/>
                </a:lnTo>
                <a:lnTo>
                  <a:pt x="149" y="299"/>
                </a:lnTo>
                <a:lnTo>
                  <a:pt x="150" y="296"/>
                </a:lnTo>
                <a:lnTo>
                  <a:pt x="154" y="298"/>
                </a:lnTo>
                <a:lnTo>
                  <a:pt x="153" y="306"/>
                </a:lnTo>
                <a:lnTo>
                  <a:pt x="150" y="310"/>
                </a:lnTo>
                <a:lnTo>
                  <a:pt x="150" y="313"/>
                </a:lnTo>
                <a:lnTo>
                  <a:pt x="154" y="311"/>
                </a:lnTo>
                <a:lnTo>
                  <a:pt x="157" y="306"/>
                </a:lnTo>
                <a:lnTo>
                  <a:pt x="160" y="305"/>
                </a:lnTo>
                <a:lnTo>
                  <a:pt x="161" y="305"/>
                </a:lnTo>
                <a:lnTo>
                  <a:pt x="161" y="300"/>
                </a:lnTo>
                <a:lnTo>
                  <a:pt x="164" y="295"/>
                </a:lnTo>
                <a:lnTo>
                  <a:pt x="175" y="298"/>
                </a:lnTo>
                <a:lnTo>
                  <a:pt x="176" y="299"/>
                </a:lnTo>
                <a:lnTo>
                  <a:pt x="183" y="305"/>
                </a:lnTo>
                <a:lnTo>
                  <a:pt x="186" y="305"/>
                </a:lnTo>
                <a:lnTo>
                  <a:pt x="194" y="305"/>
                </a:lnTo>
                <a:lnTo>
                  <a:pt x="197" y="306"/>
                </a:lnTo>
                <a:lnTo>
                  <a:pt x="199" y="307"/>
                </a:lnTo>
                <a:lnTo>
                  <a:pt x="205" y="310"/>
                </a:lnTo>
                <a:lnTo>
                  <a:pt x="209" y="310"/>
                </a:lnTo>
                <a:lnTo>
                  <a:pt x="214" y="311"/>
                </a:lnTo>
                <a:lnTo>
                  <a:pt x="216" y="315"/>
                </a:lnTo>
                <a:lnTo>
                  <a:pt x="214" y="318"/>
                </a:lnTo>
                <a:lnTo>
                  <a:pt x="212" y="322"/>
                </a:lnTo>
                <a:lnTo>
                  <a:pt x="210" y="324"/>
                </a:lnTo>
                <a:lnTo>
                  <a:pt x="213" y="326"/>
                </a:lnTo>
                <a:lnTo>
                  <a:pt x="217" y="322"/>
                </a:lnTo>
                <a:lnTo>
                  <a:pt x="219" y="320"/>
                </a:lnTo>
                <a:lnTo>
                  <a:pt x="227" y="321"/>
                </a:lnTo>
                <a:lnTo>
                  <a:pt x="225" y="322"/>
                </a:lnTo>
                <a:lnTo>
                  <a:pt x="221" y="332"/>
                </a:lnTo>
                <a:lnTo>
                  <a:pt x="225" y="335"/>
                </a:lnTo>
                <a:lnTo>
                  <a:pt x="227" y="333"/>
                </a:lnTo>
                <a:lnTo>
                  <a:pt x="229" y="328"/>
                </a:lnTo>
                <a:lnTo>
                  <a:pt x="231" y="322"/>
                </a:lnTo>
                <a:lnTo>
                  <a:pt x="239" y="318"/>
                </a:lnTo>
                <a:lnTo>
                  <a:pt x="246" y="313"/>
                </a:lnTo>
                <a:lnTo>
                  <a:pt x="250" y="315"/>
                </a:lnTo>
                <a:lnTo>
                  <a:pt x="251" y="318"/>
                </a:lnTo>
                <a:lnTo>
                  <a:pt x="253" y="314"/>
                </a:lnTo>
                <a:lnTo>
                  <a:pt x="259" y="300"/>
                </a:lnTo>
                <a:lnTo>
                  <a:pt x="259" y="298"/>
                </a:lnTo>
                <a:lnTo>
                  <a:pt x="262" y="300"/>
                </a:lnTo>
                <a:lnTo>
                  <a:pt x="269" y="306"/>
                </a:lnTo>
                <a:lnTo>
                  <a:pt x="272" y="307"/>
                </a:lnTo>
                <a:lnTo>
                  <a:pt x="274" y="307"/>
                </a:lnTo>
                <a:lnTo>
                  <a:pt x="277" y="307"/>
                </a:lnTo>
                <a:lnTo>
                  <a:pt x="283" y="309"/>
                </a:lnTo>
                <a:lnTo>
                  <a:pt x="288" y="314"/>
                </a:lnTo>
                <a:lnTo>
                  <a:pt x="287" y="321"/>
                </a:lnTo>
                <a:lnTo>
                  <a:pt x="288" y="322"/>
                </a:lnTo>
                <a:lnTo>
                  <a:pt x="291" y="328"/>
                </a:lnTo>
                <a:lnTo>
                  <a:pt x="295" y="328"/>
                </a:lnTo>
                <a:lnTo>
                  <a:pt x="296" y="328"/>
                </a:lnTo>
                <a:lnTo>
                  <a:pt x="299" y="328"/>
                </a:lnTo>
                <a:lnTo>
                  <a:pt x="300" y="336"/>
                </a:lnTo>
                <a:lnTo>
                  <a:pt x="302" y="341"/>
                </a:lnTo>
                <a:lnTo>
                  <a:pt x="302" y="343"/>
                </a:lnTo>
                <a:lnTo>
                  <a:pt x="302" y="348"/>
                </a:lnTo>
                <a:lnTo>
                  <a:pt x="298" y="352"/>
                </a:lnTo>
                <a:lnTo>
                  <a:pt x="287" y="359"/>
                </a:lnTo>
                <a:lnTo>
                  <a:pt x="283" y="363"/>
                </a:lnTo>
                <a:lnTo>
                  <a:pt x="279" y="374"/>
                </a:lnTo>
                <a:lnTo>
                  <a:pt x="283" y="373"/>
                </a:lnTo>
                <a:lnTo>
                  <a:pt x="285" y="366"/>
                </a:lnTo>
                <a:lnTo>
                  <a:pt x="292" y="363"/>
                </a:lnTo>
                <a:lnTo>
                  <a:pt x="298" y="359"/>
                </a:lnTo>
                <a:lnTo>
                  <a:pt x="304" y="355"/>
                </a:lnTo>
                <a:lnTo>
                  <a:pt x="310" y="363"/>
                </a:lnTo>
                <a:lnTo>
                  <a:pt x="317" y="369"/>
                </a:lnTo>
                <a:lnTo>
                  <a:pt x="317" y="374"/>
                </a:lnTo>
                <a:lnTo>
                  <a:pt x="314" y="378"/>
                </a:lnTo>
                <a:lnTo>
                  <a:pt x="313" y="382"/>
                </a:lnTo>
                <a:lnTo>
                  <a:pt x="313" y="385"/>
                </a:lnTo>
                <a:lnTo>
                  <a:pt x="319" y="378"/>
                </a:lnTo>
                <a:lnTo>
                  <a:pt x="321" y="377"/>
                </a:lnTo>
                <a:lnTo>
                  <a:pt x="322" y="377"/>
                </a:lnTo>
                <a:lnTo>
                  <a:pt x="325" y="371"/>
                </a:lnTo>
                <a:lnTo>
                  <a:pt x="325" y="366"/>
                </a:lnTo>
                <a:lnTo>
                  <a:pt x="325" y="365"/>
                </a:lnTo>
                <a:lnTo>
                  <a:pt x="317" y="360"/>
                </a:lnTo>
                <a:lnTo>
                  <a:pt x="313" y="356"/>
                </a:lnTo>
                <a:lnTo>
                  <a:pt x="310" y="344"/>
                </a:lnTo>
                <a:lnTo>
                  <a:pt x="309" y="339"/>
                </a:lnTo>
                <a:lnTo>
                  <a:pt x="307" y="336"/>
                </a:lnTo>
                <a:lnTo>
                  <a:pt x="309" y="333"/>
                </a:lnTo>
                <a:lnTo>
                  <a:pt x="309" y="332"/>
                </a:lnTo>
                <a:lnTo>
                  <a:pt x="307" y="325"/>
                </a:lnTo>
                <a:lnTo>
                  <a:pt x="310" y="322"/>
                </a:lnTo>
                <a:lnTo>
                  <a:pt x="313" y="321"/>
                </a:lnTo>
                <a:lnTo>
                  <a:pt x="326" y="322"/>
                </a:lnTo>
                <a:lnTo>
                  <a:pt x="329" y="322"/>
                </a:lnTo>
                <a:lnTo>
                  <a:pt x="337" y="315"/>
                </a:lnTo>
                <a:lnTo>
                  <a:pt x="341" y="317"/>
                </a:lnTo>
                <a:lnTo>
                  <a:pt x="344" y="318"/>
                </a:lnTo>
                <a:lnTo>
                  <a:pt x="347" y="318"/>
                </a:lnTo>
                <a:lnTo>
                  <a:pt x="349" y="320"/>
                </a:lnTo>
                <a:lnTo>
                  <a:pt x="351" y="321"/>
                </a:lnTo>
                <a:lnTo>
                  <a:pt x="352" y="322"/>
                </a:lnTo>
                <a:lnTo>
                  <a:pt x="356" y="326"/>
                </a:lnTo>
                <a:lnTo>
                  <a:pt x="358" y="329"/>
                </a:lnTo>
                <a:lnTo>
                  <a:pt x="363" y="329"/>
                </a:lnTo>
                <a:lnTo>
                  <a:pt x="360" y="322"/>
                </a:lnTo>
                <a:lnTo>
                  <a:pt x="356" y="317"/>
                </a:lnTo>
                <a:lnTo>
                  <a:pt x="354" y="315"/>
                </a:lnTo>
                <a:lnTo>
                  <a:pt x="354" y="314"/>
                </a:lnTo>
                <a:lnTo>
                  <a:pt x="358" y="313"/>
                </a:lnTo>
                <a:lnTo>
                  <a:pt x="366" y="310"/>
                </a:lnTo>
                <a:lnTo>
                  <a:pt x="369" y="310"/>
                </a:lnTo>
                <a:lnTo>
                  <a:pt x="378" y="307"/>
                </a:lnTo>
                <a:lnTo>
                  <a:pt x="385" y="309"/>
                </a:lnTo>
                <a:lnTo>
                  <a:pt x="388" y="307"/>
                </a:lnTo>
                <a:lnTo>
                  <a:pt x="392" y="302"/>
                </a:lnTo>
                <a:lnTo>
                  <a:pt x="397" y="299"/>
                </a:lnTo>
                <a:lnTo>
                  <a:pt x="395" y="295"/>
                </a:lnTo>
                <a:lnTo>
                  <a:pt x="390" y="295"/>
                </a:lnTo>
                <a:lnTo>
                  <a:pt x="386" y="299"/>
                </a:lnTo>
                <a:lnTo>
                  <a:pt x="374" y="299"/>
                </a:lnTo>
                <a:lnTo>
                  <a:pt x="363" y="302"/>
                </a:lnTo>
                <a:lnTo>
                  <a:pt x="359" y="300"/>
                </a:lnTo>
                <a:lnTo>
                  <a:pt x="358" y="298"/>
                </a:lnTo>
                <a:lnTo>
                  <a:pt x="358" y="283"/>
                </a:lnTo>
                <a:lnTo>
                  <a:pt x="352" y="276"/>
                </a:lnTo>
                <a:lnTo>
                  <a:pt x="351" y="275"/>
                </a:lnTo>
                <a:lnTo>
                  <a:pt x="358" y="269"/>
                </a:lnTo>
                <a:lnTo>
                  <a:pt x="360" y="266"/>
                </a:lnTo>
                <a:lnTo>
                  <a:pt x="363" y="258"/>
                </a:lnTo>
                <a:lnTo>
                  <a:pt x="369" y="250"/>
                </a:lnTo>
                <a:lnTo>
                  <a:pt x="377" y="247"/>
                </a:lnTo>
                <a:lnTo>
                  <a:pt x="381" y="240"/>
                </a:lnTo>
                <a:lnTo>
                  <a:pt x="389" y="234"/>
                </a:lnTo>
                <a:lnTo>
                  <a:pt x="392" y="230"/>
                </a:lnTo>
                <a:lnTo>
                  <a:pt x="392" y="228"/>
                </a:lnTo>
                <a:lnTo>
                  <a:pt x="390" y="227"/>
                </a:lnTo>
                <a:lnTo>
                  <a:pt x="380" y="235"/>
                </a:lnTo>
                <a:lnTo>
                  <a:pt x="375" y="236"/>
                </a:lnTo>
                <a:lnTo>
                  <a:pt x="373" y="238"/>
                </a:lnTo>
                <a:lnTo>
                  <a:pt x="370" y="238"/>
                </a:lnTo>
                <a:lnTo>
                  <a:pt x="370" y="242"/>
                </a:lnTo>
                <a:lnTo>
                  <a:pt x="370" y="246"/>
                </a:lnTo>
                <a:lnTo>
                  <a:pt x="360" y="250"/>
                </a:lnTo>
                <a:lnTo>
                  <a:pt x="359" y="250"/>
                </a:lnTo>
                <a:lnTo>
                  <a:pt x="358" y="251"/>
                </a:lnTo>
                <a:lnTo>
                  <a:pt x="355" y="250"/>
                </a:lnTo>
                <a:lnTo>
                  <a:pt x="355" y="249"/>
                </a:lnTo>
                <a:lnTo>
                  <a:pt x="351" y="247"/>
                </a:lnTo>
                <a:lnTo>
                  <a:pt x="351" y="247"/>
                </a:lnTo>
                <a:lnTo>
                  <a:pt x="351" y="249"/>
                </a:lnTo>
                <a:lnTo>
                  <a:pt x="349" y="253"/>
                </a:lnTo>
                <a:lnTo>
                  <a:pt x="351" y="253"/>
                </a:lnTo>
                <a:lnTo>
                  <a:pt x="352" y="254"/>
                </a:lnTo>
                <a:lnTo>
                  <a:pt x="356" y="258"/>
                </a:lnTo>
                <a:lnTo>
                  <a:pt x="354" y="265"/>
                </a:lnTo>
                <a:lnTo>
                  <a:pt x="344" y="272"/>
                </a:lnTo>
                <a:lnTo>
                  <a:pt x="343" y="273"/>
                </a:lnTo>
                <a:lnTo>
                  <a:pt x="343" y="276"/>
                </a:lnTo>
                <a:lnTo>
                  <a:pt x="351" y="284"/>
                </a:lnTo>
                <a:lnTo>
                  <a:pt x="352" y="296"/>
                </a:lnTo>
                <a:lnTo>
                  <a:pt x="352" y="299"/>
                </a:lnTo>
                <a:lnTo>
                  <a:pt x="354" y="303"/>
                </a:lnTo>
                <a:lnTo>
                  <a:pt x="355" y="306"/>
                </a:lnTo>
                <a:lnTo>
                  <a:pt x="356" y="306"/>
                </a:lnTo>
                <a:lnTo>
                  <a:pt x="358" y="307"/>
                </a:lnTo>
                <a:lnTo>
                  <a:pt x="355" y="309"/>
                </a:lnTo>
                <a:lnTo>
                  <a:pt x="351" y="310"/>
                </a:lnTo>
                <a:lnTo>
                  <a:pt x="348" y="310"/>
                </a:lnTo>
                <a:lnTo>
                  <a:pt x="345" y="311"/>
                </a:lnTo>
                <a:lnTo>
                  <a:pt x="343" y="310"/>
                </a:lnTo>
                <a:lnTo>
                  <a:pt x="337" y="306"/>
                </a:lnTo>
                <a:lnTo>
                  <a:pt x="336" y="305"/>
                </a:lnTo>
                <a:lnTo>
                  <a:pt x="332" y="306"/>
                </a:lnTo>
                <a:lnTo>
                  <a:pt x="326" y="310"/>
                </a:lnTo>
                <a:lnTo>
                  <a:pt x="325" y="313"/>
                </a:lnTo>
                <a:lnTo>
                  <a:pt x="317" y="313"/>
                </a:lnTo>
                <a:lnTo>
                  <a:pt x="314" y="311"/>
                </a:lnTo>
                <a:lnTo>
                  <a:pt x="311" y="313"/>
                </a:lnTo>
                <a:lnTo>
                  <a:pt x="310" y="313"/>
                </a:lnTo>
                <a:lnTo>
                  <a:pt x="303" y="318"/>
                </a:lnTo>
                <a:lnTo>
                  <a:pt x="302" y="317"/>
                </a:lnTo>
                <a:lnTo>
                  <a:pt x="298" y="315"/>
                </a:lnTo>
                <a:lnTo>
                  <a:pt x="296" y="310"/>
                </a:lnTo>
                <a:lnTo>
                  <a:pt x="298" y="310"/>
                </a:lnTo>
                <a:lnTo>
                  <a:pt x="304" y="310"/>
                </a:lnTo>
                <a:lnTo>
                  <a:pt x="306" y="309"/>
                </a:lnTo>
                <a:lnTo>
                  <a:pt x="310" y="306"/>
                </a:lnTo>
                <a:lnTo>
                  <a:pt x="317" y="299"/>
                </a:lnTo>
                <a:lnTo>
                  <a:pt x="322" y="299"/>
                </a:lnTo>
                <a:lnTo>
                  <a:pt x="326" y="298"/>
                </a:lnTo>
                <a:lnTo>
                  <a:pt x="328" y="298"/>
                </a:lnTo>
                <a:lnTo>
                  <a:pt x="324" y="295"/>
                </a:lnTo>
                <a:lnTo>
                  <a:pt x="325" y="292"/>
                </a:lnTo>
                <a:lnTo>
                  <a:pt x="325" y="291"/>
                </a:lnTo>
                <a:lnTo>
                  <a:pt x="326" y="287"/>
                </a:lnTo>
                <a:lnTo>
                  <a:pt x="330" y="284"/>
                </a:lnTo>
                <a:lnTo>
                  <a:pt x="330" y="281"/>
                </a:lnTo>
                <a:lnTo>
                  <a:pt x="330" y="280"/>
                </a:lnTo>
                <a:lnTo>
                  <a:pt x="325" y="284"/>
                </a:lnTo>
                <a:lnTo>
                  <a:pt x="324" y="287"/>
                </a:lnTo>
                <a:lnTo>
                  <a:pt x="322" y="287"/>
                </a:lnTo>
                <a:lnTo>
                  <a:pt x="318" y="291"/>
                </a:lnTo>
                <a:lnTo>
                  <a:pt x="318" y="292"/>
                </a:lnTo>
                <a:lnTo>
                  <a:pt x="313" y="296"/>
                </a:lnTo>
                <a:lnTo>
                  <a:pt x="306" y="303"/>
                </a:lnTo>
                <a:lnTo>
                  <a:pt x="300" y="306"/>
                </a:lnTo>
                <a:lnTo>
                  <a:pt x="292" y="302"/>
                </a:lnTo>
                <a:lnTo>
                  <a:pt x="292" y="300"/>
                </a:lnTo>
                <a:lnTo>
                  <a:pt x="291" y="300"/>
                </a:lnTo>
                <a:lnTo>
                  <a:pt x="283" y="295"/>
                </a:lnTo>
                <a:lnTo>
                  <a:pt x="273" y="295"/>
                </a:lnTo>
                <a:lnTo>
                  <a:pt x="270" y="295"/>
                </a:lnTo>
                <a:lnTo>
                  <a:pt x="268" y="291"/>
                </a:lnTo>
                <a:lnTo>
                  <a:pt x="266" y="290"/>
                </a:lnTo>
                <a:lnTo>
                  <a:pt x="259" y="285"/>
                </a:lnTo>
                <a:lnTo>
                  <a:pt x="258" y="285"/>
                </a:lnTo>
                <a:lnTo>
                  <a:pt x="257" y="283"/>
                </a:lnTo>
                <a:lnTo>
                  <a:pt x="257" y="281"/>
                </a:lnTo>
                <a:lnTo>
                  <a:pt x="259" y="279"/>
                </a:lnTo>
                <a:lnTo>
                  <a:pt x="261" y="277"/>
                </a:lnTo>
                <a:lnTo>
                  <a:pt x="266" y="273"/>
                </a:lnTo>
                <a:lnTo>
                  <a:pt x="270" y="270"/>
                </a:lnTo>
                <a:lnTo>
                  <a:pt x="272" y="266"/>
                </a:lnTo>
                <a:lnTo>
                  <a:pt x="277" y="255"/>
                </a:lnTo>
                <a:lnTo>
                  <a:pt x="283" y="243"/>
                </a:lnTo>
                <a:lnTo>
                  <a:pt x="284" y="242"/>
                </a:lnTo>
                <a:lnTo>
                  <a:pt x="285" y="235"/>
                </a:lnTo>
                <a:lnTo>
                  <a:pt x="285" y="234"/>
                </a:lnTo>
                <a:lnTo>
                  <a:pt x="280" y="236"/>
                </a:lnTo>
                <a:lnTo>
                  <a:pt x="277" y="246"/>
                </a:lnTo>
                <a:lnTo>
                  <a:pt x="276" y="250"/>
                </a:lnTo>
                <a:lnTo>
                  <a:pt x="269" y="257"/>
                </a:lnTo>
                <a:lnTo>
                  <a:pt x="265" y="266"/>
                </a:lnTo>
                <a:lnTo>
                  <a:pt x="264" y="266"/>
                </a:lnTo>
                <a:lnTo>
                  <a:pt x="262" y="269"/>
                </a:lnTo>
                <a:lnTo>
                  <a:pt x="259" y="272"/>
                </a:lnTo>
                <a:lnTo>
                  <a:pt x="257" y="275"/>
                </a:lnTo>
                <a:lnTo>
                  <a:pt x="257" y="266"/>
                </a:lnTo>
                <a:lnTo>
                  <a:pt x="257" y="261"/>
                </a:lnTo>
                <a:lnTo>
                  <a:pt x="257" y="262"/>
                </a:lnTo>
                <a:lnTo>
                  <a:pt x="253" y="264"/>
                </a:lnTo>
                <a:lnTo>
                  <a:pt x="251" y="269"/>
                </a:lnTo>
                <a:lnTo>
                  <a:pt x="247" y="268"/>
                </a:lnTo>
                <a:lnTo>
                  <a:pt x="249" y="270"/>
                </a:lnTo>
                <a:lnTo>
                  <a:pt x="249" y="275"/>
                </a:lnTo>
                <a:lnTo>
                  <a:pt x="250" y="277"/>
                </a:lnTo>
                <a:lnTo>
                  <a:pt x="251" y="283"/>
                </a:lnTo>
                <a:lnTo>
                  <a:pt x="244" y="280"/>
                </a:lnTo>
                <a:lnTo>
                  <a:pt x="244" y="285"/>
                </a:lnTo>
                <a:lnTo>
                  <a:pt x="250" y="287"/>
                </a:lnTo>
                <a:lnTo>
                  <a:pt x="249" y="296"/>
                </a:lnTo>
                <a:lnTo>
                  <a:pt x="249" y="299"/>
                </a:lnTo>
                <a:lnTo>
                  <a:pt x="247" y="303"/>
                </a:lnTo>
                <a:lnTo>
                  <a:pt x="238" y="306"/>
                </a:lnTo>
                <a:lnTo>
                  <a:pt x="238" y="310"/>
                </a:lnTo>
                <a:lnTo>
                  <a:pt x="227" y="309"/>
                </a:lnTo>
                <a:lnTo>
                  <a:pt x="209" y="295"/>
                </a:lnTo>
                <a:lnTo>
                  <a:pt x="208" y="292"/>
                </a:lnTo>
                <a:lnTo>
                  <a:pt x="208" y="285"/>
                </a:lnTo>
                <a:lnTo>
                  <a:pt x="199" y="290"/>
                </a:lnTo>
                <a:lnTo>
                  <a:pt x="195" y="291"/>
                </a:lnTo>
                <a:lnTo>
                  <a:pt x="194" y="291"/>
                </a:lnTo>
                <a:lnTo>
                  <a:pt x="194" y="292"/>
                </a:lnTo>
                <a:lnTo>
                  <a:pt x="188" y="292"/>
                </a:lnTo>
                <a:lnTo>
                  <a:pt x="182" y="288"/>
                </a:lnTo>
                <a:lnTo>
                  <a:pt x="188" y="283"/>
                </a:lnTo>
                <a:lnTo>
                  <a:pt x="193" y="280"/>
                </a:lnTo>
                <a:lnTo>
                  <a:pt x="191" y="277"/>
                </a:lnTo>
                <a:lnTo>
                  <a:pt x="188" y="276"/>
                </a:lnTo>
                <a:lnTo>
                  <a:pt x="187" y="280"/>
                </a:lnTo>
                <a:lnTo>
                  <a:pt x="179" y="283"/>
                </a:lnTo>
                <a:lnTo>
                  <a:pt x="172" y="288"/>
                </a:lnTo>
                <a:lnTo>
                  <a:pt x="164" y="288"/>
                </a:lnTo>
                <a:lnTo>
                  <a:pt x="158" y="284"/>
                </a:lnTo>
                <a:lnTo>
                  <a:pt x="158" y="280"/>
                </a:lnTo>
                <a:lnTo>
                  <a:pt x="158" y="275"/>
                </a:lnTo>
                <a:lnTo>
                  <a:pt x="153" y="280"/>
                </a:lnTo>
                <a:lnTo>
                  <a:pt x="153" y="280"/>
                </a:lnTo>
                <a:lnTo>
                  <a:pt x="152" y="284"/>
                </a:lnTo>
                <a:lnTo>
                  <a:pt x="143" y="281"/>
                </a:lnTo>
                <a:lnTo>
                  <a:pt x="141" y="288"/>
                </a:lnTo>
                <a:lnTo>
                  <a:pt x="138" y="287"/>
                </a:lnTo>
                <a:lnTo>
                  <a:pt x="130" y="284"/>
                </a:lnTo>
                <a:lnTo>
                  <a:pt x="127" y="291"/>
                </a:lnTo>
                <a:lnTo>
                  <a:pt x="115" y="298"/>
                </a:lnTo>
                <a:lnTo>
                  <a:pt x="113" y="299"/>
                </a:lnTo>
                <a:lnTo>
                  <a:pt x="105" y="299"/>
                </a:lnTo>
                <a:lnTo>
                  <a:pt x="104" y="299"/>
                </a:lnTo>
                <a:lnTo>
                  <a:pt x="100" y="300"/>
                </a:lnTo>
                <a:lnTo>
                  <a:pt x="97" y="288"/>
                </a:lnTo>
                <a:lnTo>
                  <a:pt x="96" y="281"/>
                </a:lnTo>
                <a:lnTo>
                  <a:pt x="92" y="284"/>
                </a:lnTo>
                <a:lnTo>
                  <a:pt x="83" y="290"/>
                </a:lnTo>
                <a:lnTo>
                  <a:pt x="81" y="290"/>
                </a:lnTo>
                <a:lnTo>
                  <a:pt x="78" y="288"/>
                </a:lnTo>
                <a:lnTo>
                  <a:pt x="79" y="284"/>
                </a:lnTo>
                <a:lnTo>
                  <a:pt x="81" y="281"/>
                </a:lnTo>
                <a:lnTo>
                  <a:pt x="85" y="281"/>
                </a:lnTo>
                <a:lnTo>
                  <a:pt x="86" y="280"/>
                </a:lnTo>
                <a:lnTo>
                  <a:pt x="85" y="279"/>
                </a:lnTo>
                <a:lnTo>
                  <a:pt x="81" y="275"/>
                </a:lnTo>
                <a:lnTo>
                  <a:pt x="75" y="276"/>
                </a:lnTo>
                <a:lnTo>
                  <a:pt x="68" y="270"/>
                </a:lnTo>
                <a:lnTo>
                  <a:pt x="66" y="269"/>
                </a:lnTo>
                <a:lnTo>
                  <a:pt x="64" y="269"/>
                </a:lnTo>
                <a:lnTo>
                  <a:pt x="68" y="264"/>
                </a:lnTo>
                <a:lnTo>
                  <a:pt x="68" y="262"/>
                </a:lnTo>
                <a:lnTo>
                  <a:pt x="73" y="264"/>
                </a:lnTo>
                <a:lnTo>
                  <a:pt x="75" y="264"/>
                </a:lnTo>
                <a:lnTo>
                  <a:pt x="81" y="268"/>
                </a:lnTo>
                <a:lnTo>
                  <a:pt x="82" y="269"/>
                </a:lnTo>
                <a:lnTo>
                  <a:pt x="88" y="273"/>
                </a:lnTo>
                <a:lnTo>
                  <a:pt x="90" y="268"/>
                </a:lnTo>
                <a:lnTo>
                  <a:pt x="82" y="260"/>
                </a:lnTo>
                <a:lnTo>
                  <a:pt x="78" y="255"/>
                </a:lnTo>
                <a:lnTo>
                  <a:pt x="71" y="255"/>
                </a:lnTo>
                <a:lnTo>
                  <a:pt x="58" y="254"/>
                </a:lnTo>
                <a:lnTo>
                  <a:pt x="63" y="250"/>
                </a:lnTo>
                <a:lnTo>
                  <a:pt x="62" y="249"/>
                </a:lnTo>
                <a:lnTo>
                  <a:pt x="62" y="247"/>
                </a:lnTo>
                <a:lnTo>
                  <a:pt x="55" y="240"/>
                </a:lnTo>
                <a:lnTo>
                  <a:pt x="67" y="236"/>
                </a:lnTo>
                <a:lnTo>
                  <a:pt x="73" y="235"/>
                </a:lnTo>
                <a:lnTo>
                  <a:pt x="79" y="235"/>
                </a:lnTo>
                <a:lnTo>
                  <a:pt x="86" y="236"/>
                </a:lnTo>
                <a:lnTo>
                  <a:pt x="88" y="232"/>
                </a:lnTo>
                <a:lnTo>
                  <a:pt x="89" y="228"/>
                </a:lnTo>
                <a:lnTo>
                  <a:pt x="90" y="228"/>
                </a:lnTo>
                <a:lnTo>
                  <a:pt x="96" y="228"/>
                </a:lnTo>
                <a:lnTo>
                  <a:pt x="98" y="235"/>
                </a:lnTo>
                <a:lnTo>
                  <a:pt x="100" y="234"/>
                </a:lnTo>
                <a:lnTo>
                  <a:pt x="98" y="228"/>
                </a:lnTo>
                <a:lnTo>
                  <a:pt x="111" y="224"/>
                </a:lnTo>
                <a:lnTo>
                  <a:pt x="115" y="224"/>
                </a:lnTo>
                <a:lnTo>
                  <a:pt x="126" y="227"/>
                </a:lnTo>
                <a:lnTo>
                  <a:pt x="128" y="228"/>
                </a:lnTo>
                <a:lnTo>
                  <a:pt x="131" y="230"/>
                </a:lnTo>
                <a:lnTo>
                  <a:pt x="138" y="230"/>
                </a:lnTo>
                <a:lnTo>
                  <a:pt x="143" y="230"/>
                </a:lnTo>
                <a:lnTo>
                  <a:pt x="145" y="230"/>
                </a:lnTo>
                <a:lnTo>
                  <a:pt x="143" y="227"/>
                </a:lnTo>
                <a:lnTo>
                  <a:pt x="138" y="224"/>
                </a:lnTo>
                <a:lnTo>
                  <a:pt x="135" y="223"/>
                </a:lnTo>
                <a:lnTo>
                  <a:pt x="118" y="219"/>
                </a:lnTo>
                <a:lnTo>
                  <a:pt x="113" y="217"/>
                </a:lnTo>
                <a:lnTo>
                  <a:pt x="112" y="217"/>
                </a:lnTo>
                <a:lnTo>
                  <a:pt x="104" y="220"/>
                </a:lnTo>
                <a:lnTo>
                  <a:pt x="101" y="220"/>
                </a:lnTo>
                <a:lnTo>
                  <a:pt x="94" y="220"/>
                </a:lnTo>
                <a:lnTo>
                  <a:pt x="83" y="220"/>
                </a:lnTo>
                <a:lnTo>
                  <a:pt x="82" y="225"/>
                </a:lnTo>
                <a:lnTo>
                  <a:pt x="74" y="228"/>
                </a:lnTo>
                <a:lnTo>
                  <a:pt x="70" y="227"/>
                </a:lnTo>
                <a:lnTo>
                  <a:pt x="73" y="223"/>
                </a:lnTo>
                <a:lnTo>
                  <a:pt x="64" y="224"/>
                </a:lnTo>
                <a:lnTo>
                  <a:pt x="66" y="212"/>
                </a:lnTo>
                <a:lnTo>
                  <a:pt x="75" y="215"/>
                </a:lnTo>
                <a:lnTo>
                  <a:pt x="77" y="208"/>
                </a:lnTo>
                <a:lnTo>
                  <a:pt x="83" y="206"/>
                </a:lnTo>
                <a:lnTo>
                  <a:pt x="83" y="205"/>
                </a:lnTo>
                <a:lnTo>
                  <a:pt x="82" y="202"/>
                </a:lnTo>
                <a:lnTo>
                  <a:pt x="78" y="202"/>
                </a:lnTo>
                <a:lnTo>
                  <a:pt x="63" y="206"/>
                </a:lnTo>
                <a:lnTo>
                  <a:pt x="62" y="201"/>
                </a:lnTo>
                <a:lnTo>
                  <a:pt x="73" y="195"/>
                </a:lnTo>
                <a:lnTo>
                  <a:pt x="79" y="195"/>
                </a:lnTo>
                <a:lnTo>
                  <a:pt x="86" y="195"/>
                </a:lnTo>
                <a:lnTo>
                  <a:pt x="88" y="197"/>
                </a:lnTo>
                <a:lnTo>
                  <a:pt x="94" y="197"/>
                </a:lnTo>
                <a:lnTo>
                  <a:pt x="96" y="191"/>
                </a:lnTo>
                <a:lnTo>
                  <a:pt x="109" y="198"/>
                </a:lnTo>
                <a:lnTo>
                  <a:pt x="109" y="194"/>
                </a:lnTo>
                <a:lnTo>
                  <a:pt x="119" y="197"/>
                </a:lnTo>
                <a:lnTo>
                  <a:pt x="118" y="202"/>
                </a:lnTo>
                <a:lnTo>
                  <a:pt x="118" y="204"/>
                </a:lnTo>
                <a:lnTo>
                  <a:pt x="124" y="206"/>
                </a:lnTo>
                <a:lnTo>
                  <a:pt x="128" y="208"/>
                </a:lnTo>
                <a:lnTo>
                  <a:pt x="130" y="209"/>
                </a:lnTo>
                <a:lnTo>
                  <a:pt x="138" y="209"/>
                </a:lnTo>
                <a:lnTo>
                  <a:pt x="139" y="209"/>
                </a:lnTo>
                <a:lnTo>
                  <a:pt x="145" y="205"/>
                </a:lnTo>
                <a:lnTo>
                  <a:pt x="153" y="201"/>
                </a:lnTo>
                <a:lnTo>
                  <a:pt x="161" y="204"/>
                </a:lnTo>
                <a:lnTo>
                  <a:pt x="161" y="204"/>
                </a:lnTo>
                <a:lnTo>
                  <a:pt x="168" y="209"/>
                </a:lnTo>
                <a:lnTo>
                  <a:pt x="169" y="208"/>
                </a:lnTo>
                <a:lnTo>
                  <a:pt x="169" y="206"/>
                </a:lnTo>
                <a:lnTo>
                  <a:pt x="171" y="205"/>
                </a:lnTo>
                <a:lnTo>
                  <a:pt x="167" y="204"/>
                </a:lnTo>
                <a:lnTo>
                  <a:pt x="167" y="200"/>
                </a:lnTo>
                <a:lnTo>
                  <a:pt x="163" y="194"/>
                </a:lnTo>
                <a:lnTo>
                  <a:pt x="160" y="193"/>
                </a:lnTo>
                <a:lnTo>
                  <a:pt x="157" y="191"/>
                </a:lnTo>
                <a:lnTo>
                  <a:pt x="156" y="191"/>
                </a:lnTo>
                <a:lnTo>
                  <a:pt x="145" y="195"/>
                </a:lnTo>
                <a:lnTo>
                  <a:pt x="145" y="197"/>
                </a:lnTo>
                <a:lnTo>
                  <a:pt x="141" y="202"/>
                </a:lnTo>
                <a:lnTo>
                  <a:pt x="138" y="202"/>
                </a:lnTo>
                <a:lnTo>
                  <a:pt x="131" y="201"/>
                </a:lnTo>
                <a:lnTo>
                  <a:pt x="127" y="201"/>
                </a:lnTo>
                <a:lnTo>
                  <a:pt x="123" y="198"/>
                </a:lnTo>
                <a:lnTo>
                  <a:pt x="128" y="193"/>
                </a:lnTo>
                <a:lnTo>
                  <a:pt x="128" y="193"/>
                </a:lnTo>
                <a:lnTo>
                  <a:pt x="123" y="191"/>
                </a:lnTo>
                <a:lnTo>
                  <a:pt x="115" y="190"/>
                </a:lnTo>
                <a:lnTo>
                  <a:pt x="104" y="187"/>
                </a:lnTo>
                <a:lnTo>
                  <a:pt x="98" y="185"/>
                </a:lnTo>
                <a:lnTo>
                  <a:pt x="94" y="183"/>
                </a:lnTo>
                <a:lnTo>
                  <a:pt x="92" y="182"/>
                </a:lnTo>
                <a:lnTo>
                  <a:pt x="90" y="182"/>
                </a:lnTo>
                <a:lnTo>
                  <a:pt x="90" y="178"/>
                </a:lnTo>
                <a:lnTo>
                  <a:pt x="92" y="176"/>
                </a:lnTo>
                <a:lnTo>
                  <a:pt x="93" y="171"/>
                </a:lnTo>
                <a:lnTo>
                  <a:pt x="101" y="176"/>
                </a:lnTo>
                <a:lnTo>
                  <a:pt x="107" y="176"/>
                </a:lnTo>
                <a:lnTo>
                  <a:pt x="108" y="172"/>
                </a:lnTo>
                <a:lnTo>
                  <a:pt x="101" y="167"/>
                </a:lnTo>
                <a:lnTo>
                  <a:pt x="97" y="164"/>
                </a:lnTo>
                <a:lnTo>
                  <a:pt x="116" y="165"/>
                </a:lnTo>
                <a:lnTo>
                  <a:pt x="120" y="160"/>
                </a:lnTo>
                <a:lnTo>
                  <a:pt x="109" y="160"/>
                </a:lnTo>
                <a:lnTo>
                  <a:pt x="101" y="159"/>
                </a:lnTo>
                <a:lnTo>
                  <a:pt x="90" y="157"/>
                </a:lnTo>
                <a:lnTo>
                  <a:pt x="70" y="163"/>
                </a:lnTo>
                <a:lnTo>
                  <a:pt x="67" y="160"/>
                </a:lnTo>
                <a:lnTo>
                  <a:pt x="68" y="156"/>
                </a:lnTo>
                <a:lnTo>
                  <a:pt x="74" y="153"/>
                </a:lnTo>
                <a:lnTo>
                  <a:pt x="90" y="153"/>
                </a:lnTo>
                <a:lnTo>
                  <a:pt x="96" y="153"/>
                </a:lnTo>
                <a:lnTo>
                  <a:pt x="105" y="155"/>
                </a:lnTo>
                <a:lnTo>
                  <a:pt x="112" y="155"/>
                </a:lnTo>
                <a:lnTo>
                  <a:pt x="116" y="155"/>
                </a:lnTo>
                <a:lnTo>
                  <a:pt x="119" y="152"/>
                </a:lnTo>
                <a:lnTo>
                  <a:pt x="119" y="149"/>
                </a:lnTo>
                <a:lnTo>
                  <a:pt x="108" y="146"/>
                </a:lnTo>
                <a:lnTo>
                  <a:pt x="98" y="145"/>
                </a:lnTo>
                <a:lnTo>
                  <a:pt x="89" y="145"/>
                </a:lnTo>
                <a:lnTo>
                  <a:pt x="79" y="145"/>
                </a:lnTo>
                <a:lnTo>
                  <a:pt x="75" y="142"/>
                </a:lnTo>
                <a:lnTo>
                  <a:pt x="73" y="141"/>
                </a:lnTo>
                <a:lnTo>
                  <a:pt x="71" y="135"/>
                </a:lnTo>
                <a:lnTo>
                  <a:pt x="74" y="131"/>
                </a:lnTo>
                <a:lnTo>
                  <a:pt x="75" y="125"/>
                </a:lnTo>
                <a:lnTo>
                  <a:pt x="77" y="119"/>
                </a:lnTo>
                <a:lnTo>
                  <a:pt x="77" y="118"/>
                </a:lnTo>
                <a:lnTo>
                  <a:pt x="83" y="116"/>
                </a:lnTo>
                <a:lnTo>
                  <a:pt x="88" y="119"/>
                </a:lnTo>
                <a:lnTo>
                  <a:pt x="89" y="122"/>
                </a:lnTo>
                <a:lnTo>
                  <a:pt x="90" y="125"/>
                </a:lnTo>
                <a:lnTo>
                  <a:pt x="94" y="129"/>
                </a:lnTo>
                <a:lnTo>
                  <a:pt x="96" y="127"/>
                </a:lnTo>
                <a:lnTo>
                  <a:pt x="101" y="126"/>
                </a:lnTo>
                <a:lnTo>
                  <a:pt x="96" y="122"/>
                </a:lnTo>
                <a:lnTo>
                  <a:pt x="96" y="118"/>
                </a:lnTo>
                <a:lnTo>
                  <a:pt x="103" y="116"/>
                </a:lnTo>
                <a:lnTo>
                  <a:pt x="107" y="116"/>
                </a:lnTo>
                <a:lnTo>
                  <a:pt x="107" y="115"/>
                </a:lnTo>
                <a:lnTo>
                  <a:pt x="100" y="114"/>
                </a:lnTo>
                <a:lnTo>
                  <a:pt x="93" y="114"/>
                </a:lnTo>
                <a:lnTo>
                  <a:pt x="90" y="114"/>
                </a:lnTo>
                <a:lnTo>
                  <a:pt x="89" y="114"/>
                </a:lnTo>
                <a:lnTo>
                  <a:pt x="90" y="111"/>
                </a:lnTo>
                <a:lnTo>
                  <a:pt x="96" y="105"/>
                </a:lnTo>
                <a:lnTo>
                  <a:pt x="100" y="103"/>
                </a:lnTo>
                <a:lnTo>
                  <a:pt x="109" y="103"/>
                </a:lnTo>
                <a:lnTo>
                  <a:pt x="116" y="104"/>
                </a:lnTo>
                <a:lnTo>
                  <a:pt x="122" y="103"/>
                </a:lnTo>
                <a:lnTo>
                  <a:pt x="123" y="101"/>
                </a:lnTo>
                <a:lnTo>
                  <a:pt x="124" y="97"/>
                </a:lnTo>
                <a:lnTo>
                  <a:pt x="122" y="93"/>
                </a:lnTo>
                <a:lnTo>
                  <a:pt x="126" y="88"/>
                </a:lnTo>
                <a:lnTo>
                  <a:pt x="131" y="84"/>
                </a:lnTo>
                <a:lnTo>
                  <a:pt x="138" y="84"/>
                </a:lnTo>
                <a:lnTo>
                  <a:pt x="138" y="84"/>
                </a:lnTo>
                <a:lnTo>
                  <a:pt x="143" y="86"/>
                </a:lnTo>
                <a:lnTo>
                  <a:pt x="152" y="89"/>
                </a:lnTo>
                <a:lnTo>
                  <a:pt x="161" y="93"/>
                </a:lnTo>
                <a:lnTo>
                  <a:pt x="165" y="95"/>
                </a:lnTo>
                <a:lnTo>
                  <a:pt x="167" y="100"/>
                </a:lnTo>
                <a:lnTo>
                  <a:pt x="168" y="103"/>
                </a:lnTo>
                <a:lnTo>
                  <a:pt x="161" y="105"/>
                </a:lnTo>
                <a:lnTo>
                  <a:pt x="154" y="110"/>
                </a:lnTo>
                <a:lnTo>
                  <a:pt x="156" y="111"/>
                </a:lnTo>
                <a:lnTo>
                  <a:pt x="158" y="114"/>
                </a:lnTo>
                <a:lnTo>
                  <a:pt x="163" y="110"/>
                </a:lnTo>
                <a:lnTo>
                  <a:pt x="173" y="108"/>
                </a:lnTo>
                <a:lnTo>
                  <a:pt x="183" y="108"/>
                </a:lnTo>
                <a:lnTo>
                  <a:pt x="184" y="108"/>
                </a:lnTo>
                <a:lnTo>
                  <a:pt x="194" y="108"/>
                </a:lnTo>
                <a:lnTo>
                  <a:pt x="198" y="110"/>
                </a:lnTo>
                <a:lnTo>
                  <a:pt x="194" y="122"/>
                </a:lnTo>
                <a:lnTo>
                  <a:pt x="191" y="130"/>
                </a:lnTo>
                <a:lnTo>
                  <a:pt x="190" y="134"/>
                </a:lnTo>
                <a:lnTo>
                  <a:pt x="194" y="134"/>
                </a:lnTo>
                <a:lnTo>
                  <a:pt x="198" y="126"/>
                </a:lnTo>
                <a:lnTo>
                  <a:pt x="199" y="125"/>
                </a:lnTo>
                <a:lnTo>
                  <a:pt x="203" y="116"/>
                </a:lnTo>
                <a:lnTo>
                  <a:pt x="208" y="114"/>
                </a:lnTo>
                <a:lnTo>
                  <a:pt x="209" y="115"/>
                </a:lnTo>
                <a:lnTo>
                  <a:pt x="210" y="116"/>
                </a:lnTo>
                <a:lnTo>
                  <a:pt x="212" y="125"/>
                </a:lnTo>
                <a:lnTo>
                  <a:pt x="216" y="130"/>
                </a:lnTo>
                <a:lnTo>
                  <a:pt x="221" y="134"/>
                </a:lnTo>
                <a:lnTo>
                  <a:pt x="223" y="133"/>
                </a:lnTo>
                <a:lnTo>
                  <a:pt x="225" y="131"/>
                </a:lnTo>
                <a:lnTo>
                  <a:pt x="221" y="122"/>
                </a:lnTo>
                <a:lnTo>
                  <a:pt x="220" y="119"/>
                </a:lnTo>
                <a:lnTo>
                  <a:pt x="219" y="116"/>
                </a:lnTo>
                <a:lnTo>
                  <a:pt x="227" y="116"/>
                </a:lnTo>
                <a:lnTo>
                  <a:pt x="228" y="116"/>
                </a:lnTo>
                <a:lnTo>
                  <a:pt x="238" y="116"/>
                </a:lnTo>
                <a:lnTo>
                  <a:pt x="240" y="116"/>
                </a:lnTo>
                <a:lnTo>
                  <a:pt x="251" y="126"/>
                </a:lnTo>
                <a:lnTo>
                  <a:pt x="259" y="129"/>
                </a:lnTo>
                <a:lnTo>
                  <a:pt x="264" y="130"/>
                </a:lnTo>
                <a:lnTo>
                  <a:pt x="266" y="129"/>
                </a:lnTo>
                <a:lnTo>
                  <a:pt x="274" y="123"/>
                </a:lnTo>
                <a:lnTo>
                  <a:pt x="276" y="122"/>
                </a:lnTo>
                <a:lnTo>
                  <a:pt x="283" y="118"/>
                </a:lnTo>
                <a:lnTo>
                  <a:pt x="283" y="116"/>
                </a:lnTo>
                <a:lnTo>
                  <a:pt x="281" y="116"/>
                </a:lnTo>
                <a:lnTo>
                  <a:pt x="279" y="115"/>
                </a:lnTo>
                <a:lnTo>
                  <a:pt x="289" y="116"/>
                </a:lnTo>
                <a:lnTo>
                  <a:pt x="298" y="119"/>
                </a:lnTo>
                <a:lnTo>
                  <a:pt x="300" y="122"/>
                </a:lnTo>
                <a:lnTo>
                  <a:pt x="302" y="125"/>
                </a:lnTo>
                <a:lnTo>
                  <a:pt x="307" y="118"/>
                </a:lnTo>
                <a:lnTo>
                  <a:pt x="302" y="116"/>
                </a:lnTo>
                <a:lnTo>
                  <a:pt x="292" y="112"/>
                </a:lnTo>
                <a:lnTo>
                  <a:pt x="292" y="107"/>
                </a:lnTo>
                <a:lnTo>
                  <a:pt x="288" y="110"/>
                </a:lnTo>
                <a:lnTo>
                  <a:pt x="274" y="108"/>
                </a:lnTo>
                <a:lnTo>
                  <a:pt x="273" y="111"/>
                </a:lnTo>
                <a:lnTo>
                  <a:pt x="270" y="115"/>
                </a:lnTo>
                <a:lnTo>
                  <a:pt x="268" y="118"/>
                </a:lnTo>
                <a:lnTo>
                  <a:pt x="265" y="120"/>
                </a:lnTo>
                <a:lnTo>
                  <a:pt x="257" y="119"/>
                </a:lnTo>
                <a:lnTo>
                  <a:pt x="250" y="114"/>
                </a:lnTo>
                <a:lnTo>
                  <a:pt x="244" y="110"/>
                </a:lnTo>
                <a:lnTo>
                  <a:pt x="238" y="110"/>
                </a:lnTo>
                <a:lnTo>
                  <a:pt x="235" y="108"/>
                </a:lnTo>
                <a:lnTo>
                  <a:pt x="227" y="111"/>
                </a:lnTo>
                <a:lnTo>
                  <a:pt x="221" y="111"/>
                </a:lnTo>
                <a:lnTo>
                  <a:pt x="214" y="105"/>
                </a:lnTo>
                <a:lnTo>
                  <a:pt x="212" y="103"/>
                </a:lnTo>
                <a:lnTo>
                  <a:pt x="202" y="100"/>
                </a:lnTo>
                <a:lnTo>
                  <a:pt x="193" y="99"/>
                </a:lnTo>
                <a:lnTo>
                  <a:pt x="182" y="103"/>
                </a:lnTo>
                <a:lnTo>
                  <a:pt x="178" y="92"/>
                </a:lnTo>
                <a:lnTo>
                  <a:pt x="202" y="96"/>
                </a:lnTo>
                <a:lnTo>
                  <a:pt x="203" y="93"/>
                </a:lnTo>
                <a:lnTo>
                  <a:pt x="205" y="92"/>
                </a:lnTo>
                <a:lnTo>
                  <a:pt x="194" y="88"/>
                </a:lnTo>
                <a:lnTo>
                  <a:pt x="187" y="86"/>
                </a:lnTo>
                <a:lnTo>
                  <a:pt x="173" y="86"/>
                </a:lnTo>
                <a:lnTo>
                  <a:pt x="164" y="85"/>
                </a:lnTo>
                <a:lnTo>
                  <a:pt x="149" y="81"/>
                </a:lnTo>
                <a:lnTo>
                  <a:pt x="143" y="78"/>
                </a:lnTo>
                <a:lnTo>
                  <a:pt x="139" y="77"/>
                </a:lnTo>
                <a:lnTo>
                  <a:pt x="138" y="77"/>
                </a:lnTo>
                <a:lnTo>
                  <a:pt x="135" y="75"/>
                </a:lnTo>
                <a:lnTo>
                  <a:pt x="127" y="78"/>
                </a:lnTo>
                <a:lnTo>
                  <a:pt x="119" y="80"/>
                </a:lnTo>
                <a:lnTo>
                  <a:pt x="109" y="78"/>
                </a:lnTo>
                <a:lnTo>
                  <a:pt x="108" y="78"/>
                </a:lnTo>
                <a:lnTo>
                  <a:pt x="103" y="78"/>
                </a:lnTo>
                <a:lnTo>
                  <a:pt x="103" y="73"/>
                </a:lnTo>
                <a:lnTo>
                  <a:pt x="103" y="71"/>
                </a:lnTo>
                <a:lnTo>
                  <a:pt x="111" y="59"/>
                </a:lnTo>
                <a:lnTo>
                  <a:pt x="118" y="63"/>
                </a:lnTo>
                <a:lnTo>
                  <a:pt x="124" y="62"/>
                </a:lnTo>
                <a:lnTo>
                  <a:pt x="131" y="51"/>
                </a:lnTo>
                <a:lnTo>
                  <a:pt x="138" y="54"/>
                </a:lnTo>
                <a:lnTo>
                  <a:pt x="139" y="54"/>
                </a:lnTo>
                <a:lnTo>
                  <a:pt x="138" y="52"/>
                </a:lnTo>
                <a:lnTo>
                  <a:pt x="130" y="47"/>
                </a:lnTo>
                <a:lnTo>
                  <a:pt x="126" y="33"/>
                </a:lnTo>
                <a:lnTo>
                  <a:pt x="122" y="26"/>
                </a:lnTo>
                <a:lnTo>
                  <a:pt x="107" y="24"/>
                </a:lnTo>
                <a:lnTo>
                  <a:pt x="107" y="18"/>
                </a:lnTo>
                <a:lnTo>
                  <a:pt x="113" y="18"/>
                </a:lnTo>
                <a:lnTo>
                  <a:pt x="105" y="11"/>
                </a:lnTo>
                <a:lnTo>
                  <a:pt x="108" y="2"/>
                </a:lnTo>
                <a:lnTo>
                  <a:pt x="122" y="0"/>
                </a:lnTo>
                <a:lnTo>
                  <a:pt x="126" y="10"/>
                </a:lnTo>
                <a:lnTo>
                  <a:pt x="134" y="15"/>
                </a:lnTo>
                <a:lnTo>
                  <a:pt x="130" y="21"/>
                </a:lnTo>
                <a:lnTo>
                  <a:pt x="138" y="33"/>
                </a:lnTo>
                <a:lnTo>
                  <a:pt x="145" y="43"/>
                </a:lnTo>
                <a:lnTo>
                  <a:pt x="146" y="5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" name="Freeform 37">
            <a:extLst>
              <a:ext uri="{FF2B5EF4-FFF2-40B4-BE49-F238E27FC236}">
                <a16:creationId xmlns:a16="http://schemas.microsoft.com/office/drawing/2014/main" id="{D624A30A-AD95-D984-DE19-B68F73161960}"/>
              </a:ext>
            </a:extLst>
          </p:cNvPr>
          <p:cNvSpPr>
            <a:spLocks noEditPoints="1"/>
          </p:cNvSpPr>
          <p:nvPr/>
        </p:nvSpPr>
        <p:spPr bwMode="auto">
          <a:xfrm>
            <a:off x="4165601" y="3957638"/>
            <a:ext cx="854075" cy="601663"/>
          </a:xfrm>
          <a:custGeom>
            <a:avLst/>
            <a:gdLst>
              <a:gd name="T0" fmla="*/ 24 w 538"/>
              <a:gd name="T1" fmla="*/ 285 h 379"/>
              <a:gd name="T2" fmla="*/ 40 w 538"/>
              <a:gd name="T3" fmla="*/ 266 h 379"/>
              <a:gd name="T4" fmla="*/ 93 w 538"/>
              <a:gd name="T5" fmla="*/ 266 h 379"/>
              <a:gd name="T6" fmla="*/ 120 w 538"/>
              <a:gd name="T7" fmla="*/ 249 h 379"/>
              <a:gd name="T8" fmla="*/ 127 w 538"/>
              <a:gd name="T9" fmla="*/ 195 h 379"/>
              <a:gd name="T10" fmla="*/ 208 w 538"/>
              <a:gd name="T11" fmla="*/ 174 h 379"/>
              <a:gd name="T12" fmla="*/ 153 w 538"/>
              <a:gd name="T13" fmla="*/ 170 h 379"/>
              <a:gd name="T14" fmla="*/ 331 w 538"/>
              <a:gd name="T15" fmla="*/ 124 h 379"/>
              <a:gd name="T16" fmla="*/ 295 w 538"/>
              <a:gd name="T17" fmla="*/ 127 h 379"/>
              <a:gd name="T18" fmla="*/ 309 w 538"/>
              <a:gd name="T19" fmla="*/ 97 h 379"/>
              <a:gd name="T20" fmla="*/ 524 w 538"/>
              <a:gd name="T21" fmla="*/ 98 h 379"/>
              <a:gd name="T22" fmla="*/ 519 w 538"/>
              <a:gd name="T23" fmla="*/ 177 h 379"/>
              <a:gd name="T24" fmla="*/ 481 w 538"/>
              <a:gd name="T25" fmla="*/ 264 h 379"/>
              <a:gd name="T26" fmla="*/ 337 w 538"/>
              <a:gd name="T27" fmla="*/ 322 h 379"/>
              <a:gd name="T28" fmla="*/ 238 w 538"/>
              <a:gd name="T29" fmla="*/ 371 h 379"/>
              <a:gd name="T30" fmla="*/ 138 w 538"/>
              <a:gd name="T31" fmla="*/ 350 h 379"/>
              <a:gd name="T32" fmla="*/ 88 w 538"/>
              <a:gd name="T33" fmla="*/ 365 h 379"/>
              <a:gd name="T34" fmla="*/ 10 w 538"/>
              <a:gd name="T35" fmla="*/ 345 h 379"/>
              <a:gd name="T36" fmla="*/ 32 w 538"/>
              <a:gd name="T37" fmla="*/ 305 h 379"/>
              <a:gd name="T38" fmla="*/ 56 w 538"/>
              <a:gd name="T39" fmla="*/ 338 h 379"/>
              <a:gd name="T40" fmla="*/ 104 w 538"/>
              <a:gd name="T41" fmla="*/ 342 h 379"/>
              <a:gd name="T42" fmla="*/ 75 w 538"/>
              <a:gd name="T43" fmla="*/ 300 h 379"/>
              <a:gd name="T44" fmla="*/ 126 w 538"/>
              <a:gd name="T45" fmla="*/ 266 h 379"/>
              <a:gd name="T46" fmla="*/ 146 w 538"/>
              <a:gd name="T47" fmla="*/ 313 h 379"/>
              <a:gd name="T48" fmla="*/ 153 w 538"/>
              <a:gd name="T49" fmla="*/ 271 h 379"/>
              <a:gd name="T50" fmla="*/ 197 w 538"/>
              <a:gd name="T51" fmla="*/ 286 h 379"/>
              <a:gd name="T52" fmla="*/ 208 w 538"/>
              <a:gd name="T53" fmla="*/ 350 h 379"/>
              <a:gd name="T54" fmla="*/ 200 w 538"/>
              <a:gd name="T55" fmla="*/ 335 h 379"/>
              <a:gd name="T56" fmla="*/ 256 w 538"/>
              <a:gd name="T57" fmla="*/ 313 h 379"/>
              <a:gd name="T58" fmla="*/ 202 w 538"/>
              <a:gd name="T59" fmla="*/ 275 h 379"/>
              <a:gd name="T60" fmla="*/ 146 w 538"/>
              <a:gd name="T61" fmla="*/ 249 h 379"/>
              <a:gd name="T62" fmla="*/ 148 w 538"/>
              <a:gd name="T63" fmla="*/ 233 h 379"/>
              <a:gd name="T64" fmla="*/ 122 w 538"/>
              <a:gd name="T65" fmla="*/ 212 h 379"/>
              <a:gd name="T66" fmla="*/ 168 w 538"/>
              <a:gd name="T67" fmla="*/ 207 h 379"/>
              <a:gd name="T68" fmla="*/ 208 w 538"/>
              <a:gd name="T69" fmla="*/ 200 h 379"/>
              <a:gd name="T70" fmla="*/ 249 w 538"/>
              <a:gd name="T71" fmla="*/ 215 h 379"/>
              <a:gd name="T72" fmla="*/ 296 w 538"/>
              <a:gd name="T73" fmla="*/ 236 h 379"/>
              <a:gd name="T74" fmla="*/ 264 w 538"/>
              <a:gd name="T75" fmla="*/ 212 h 379"/>
              <a:gd name="T76" fmla="*/ 331 w 538"/>
              <a:gd name="T77" fmla="*/ 195 h 379"/>
              <a:gd name="T78" fmla="*/ 347 w 538"/>
              <a:gd name="T79" fmla="*/ 181 h 379"/>
              <a:gd name="T80" fmla="*/ 266 w 538"/>
              <a:gd name="T81" fmla="*/ 184 h 379"/>
              <a:gd name="T82" fmla="*/ 220 w 538"/>
              <a:gd name="T83" fmla="*/ 166 h 379"/>
              <a:gd name="T84" fmla="*/ 212 w 538"/>
              <a:gd name="T85" fmla="*/ 131 h 379"/>
              <a:gd name="T86" fmla="*/ 296 w 538"/>
              <a:gd name="T87" fmla="*/ 135 h 379"/>
              <a:gd name="T88" fmla="*/ 351 w 538"/>
              <a:gd name="T89" fmla="*/ 135 h 379"/>
              <a:gd name="T90" fmla="*/ 406 w 538"/>
              <a:gd name="T91" fmla="*/ 203 h 379"/>
              <a:gd name="T92" fmla="*/ 359 w 538"/>
              <a:gd name="T93" fmla="*/ 132 h 379"/>
              <a:gd name="T94" fmla="*/ 371 w 538"/>
              <a:gd name="T95" fmla="*/ 122 h 379"/>
              <a:gd name="T96" fmla="*/ 396 w 538"/>
              <a:gd name="T97" fmla="*/ 159 h 379"/>
              <a:gd name="T98" fmla="*/ 404 w 538"/>
              <a:gd name="T99" fmla="*/ 142 h 379"/>
              <a:gd name="T100" fmla="*/ 417 w 538"/>
              <a:gd name="T101" fmla="*/ 124 h 379"/>
              <a:gd name="T102" fmla="*/ 374 w 538"/>
              <a:gd name="T103" fmla="*/ 109 h 379"/>
              <a:gd name="T104" fmla="*/ 412 w 538"/>
              <a:gd name="T105" fmla="*/ 95 h 379"/>
              <a:gd name="T106" fmla="*/ 468 w 538"/>
              <a:gd name="T107" fmla="*/ 105 h 379"/>
              <a:gd name="T108" fmla="*/ 515 w 538"/>
              <a:gd name="T109" fmla="*/ 82 h 379"/>
              <a:gd name="T110" fmla="*/ 365 w 538"/>
              <a:gd name="T111" fmla="*/ 64 h 379"/>
              <a:gd name="T112" fmla="*/ 422 w 538"/>
              <a:gd name="T113" fmla="*/ 43 h 379"/>
              <a:gd name="T114" fmla="*/ 422 w 538"/>
              <a:gd name="T115" fmla="*/ 52 h 379"/>
              <a:gd name="T116" fmla="*/ 460 w 538"/>
              <a:gd name="T117" fmla="*/ 35 h 379"/>
              <a:gd name="T118" fmla="*/ 346 w 538"/>
              <a:gd name="T119" fmla="*/ 5 h 3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38" h="379">
                <a:moveTo>
                  <a:pt x="15" y="283"/>
                </a:moveTo>
                <a:lnTo>
                  <a:pt x="7" y="285"/>
                </a:lnTo>
                <a:lnTo>
                  <a:pt x="7" y="283"/>
                </a:lnTo>
                <a:lnTo>
                  <a:pt x="7" y="272"/>
                </a:lnTo>
                <a:lnTo>
                  <a:pt x="10" y="272"/>
                </a:lnTo>
                <a:lnTo>
                  <a:pt x="13" y="272"/>
                </a:lnTo>
                <a:lnTo>
                  <a:pt x="17" y="275"/>
                </a:lnTo>
                <a:lnTo>
                  <a:pt x="15" y="283"/>
                </a:lnTo>
                <a:close/>
                <a:moveTo>
                  <a:pt x="48" y="297"/>
                </a:moveTo>
                <a:lnTo>
                  <a:pt x="48" y="298"/>
                </a:lnTo>
                <a:lnTo>
                  <a:pt x="30" y="298"/>
                </a:lnTo>
                <a:lnTo>
                  <a:pt x="22" y="298"/>
                </a:lnTo>
                <a:lnTo>
                  <a:pt x="22" y="293"/>
                </a:lnTo>
                <a:lnTo>
                  <a:pt x="34" y="290"/>
                </a:lnTo>
                <a:lnTo>
                  <a:pt x="24" y="285"/>
                </a:lnTo>
                <a:lnTo>
                  <a:pt x="28" y="272"/>
                </a:lnTo>
                <a:lnTo>
                  <a:pt x="29" y="272"/>
                </a:lnTo>
                <a:lnTo>
                  <a:pt x="34" y="271"/>
                </a:lnTo>
                <a:lnTo>
                  <a:pt x="49" y="272"/>
                </a:lnTo>
                <a:lnTo>
                  <a:pt x="58" y="278"/>
                </a:lnTo>
                <a:lnTo>
                  <a:pt x="48" y="297"/>
                </a:lnTo>
                <a:close/>
                <a:moveTo>
                  <a:pt x="24" y="248"/>
                </a:moveTo>
                <a:lnTo>
                  <a:pt x="40" y="249"/>
                </a:lnTo>
                <a:lnTo>
                  <a:pt x="52" y="249"/>
                </a:lnTo>
                <a:lnTo>
                  <a:pt x="55" y="249"/>
                </a:lnTo>
                <a:lnTo>
                  <a:pt x="54" y="253"/>
                </a:lnTo>
                <a:lnTo>
                  <a:pt x="52" y="260"/>
                </a:lnTo>
                <a:lnTo>
                  <a:pt x="52" y="262"/>
                </a:lnTo>
                <a:lnTo>
                  <a:pt x="52" y="267"/>
                </a:lnTo>
                <a:lnTo>
                  <a:pt x="40" y="266"/>
                </a:lnTo>
                <a:lnTo>
                  <a:pt x="32" y="262"/>
                </a:lnTo>
                <a:lnTo>
                  <a:pt x="22" y="260"/>
                </a:lnTo>
                <a:lnTo>
                  <a:pt x="24" y="248"/>
                </a:lnTo>
                <a:close/>
                <a:moveTo>
                  <a:pt x="63" y="289"/>
                </a:moveTo>
                <a:lnTo>
                  <a:pt x="60" y="285"/>
                </a:lnTo>
                <a:lnTo>
                  <a:pt x="62" y="279"/>
                </a:lnTo>
                <a:lnTo>
                  <a:pt x="62" y="278"/>
                </a:lnTo>
                <a:lnTo>
                  <a:pt x="62" y="275"/>
                </a:lnTo>
                <a:lnTo>
                  <a:pt x="66" y="266"/>
                </a:lnTo>
                <a:lnTo>
                  <a:pt x="60" y="260"/>
                </a:lnTo>
                <a:lnTo>
                  <a:pt x="64" y="248"/>
                </a:lnTo>
                <a:lnTo>
                  <a:pt x="81" y="245"/>
                </a:lnTo>
                <a:lnTo>
                  <a:pt x="88" y="245"/>
                </a:lnTo>
                <a:lnTo>
                  <a:pt x="88" y="259"/>
                </a:lnTo>
                <a:lnTo>
                  <a:pt x="93" y="266"/>
                </a:lnTo>
                <a:lnTo>
                  <a:pt x="93" y="267"/>
                </a:lnTo>
                <a:lnTo>
                  <a:pt x="74" y="281"/>
                </a:lnTo>
                <a:lnTo>
                  <a:pt x="73" y="282"/>
                </a:lnTo>
                <a:lnTo>
                  <a:pt x="66" y="287"/>
                </a:lnTo>
                <a:lnTo>
                  <a:pt x="63" y="289"/>
                </a:lnTo>
                <a:close/>
                <a:moveTo>
                  <a:pt x="123" y="255"/>
                </a:moveTo>
                <a:lnTo>
                  <a:pt x="103" y="255"/>
                </a:lnTo>
                <a:lnTo>
                  <a:pt x="101" y="252"/>
                </a:lnTo>
                <a:lnTo>
                  <a:pt x="100" y="251"/>
                </a:lnTo>
                <a:lnTo>
                  <a:pt x="96" y="245"/>
                </a:lnTo>
                <a:lnTo>
                  <a:pt x="93" y="242"/>
                </a:lnTo>
                <a:lnTo>
                  <a:pt x="112" y="242"/>
                </a:lnTo>
                <a:lnTo>
                  <a:pt x="114" y="242"/>
                </a:lnTo>
                <a:lnTo>
                  <a:pt x="114" y="244"/>
                </a:lnTo>
                <a:lnTo>
                  <a:pt x="120" y="249"/>
                </a:lnTo>
                <a:lnTo>
                  <a:pt x="126" y="255"/>
                </a:lnTo>
                <a:lnTo>
                  <a:pt x="123" y="255"/>
                </a:lnTo>
                <a:close/>
                <a:moveTo>
                  <a:pt x="107" y="225"/>
                </a:moveTo>
                <a:lnTo>
                  <a:pt x="103" y="226"/>
                </a:lnTo>
                <a:lnTo>
                  <a:pt x="101" y="212"/>
                </a:lnTo>
                <a:lnTo>
                  <a:pt x="95" y="212"/>
                </a:lnTo>
                <a:lnTo>
                  <a:pt x="95" y="207"/>
                </a:lnTo>
                <a:lnTo>
                  <a:pt x="100" y="207"/>
                </a:lnTo>
                <a:lnTo>
                  <a:pt x="103" y="203"/>
                </a:lnTo>
                <a:lnTo>
                  <a:pt x="110" y="203"/>
                </a:lnTo>
                <a:lnTo>
                  <a:pt x="107" y="225"/>
                </a:lnTo>
                <a:close/>
                <a:moveTo>
                  <a:pt x="116" y="177"/>
                </a:moveTo>
                <a:lnTo>
                  <a:pt x="120" y="185"/>
                </a:lnTo>
                <a:lnTo>
                  <a:pt x="122" y="184"/>
                </a:lnTo>
                <a:lnTo>
                  <a:pt x="127" y="195"/>
                </a:lnTo>
                <a:lnTo>
                  <a:pt x="125" y="197"/>
                </a:lnTo>
                <a:lnTo>
                  <a:pt x="110" y="185"/>
                </a:lnTo>
                <a:lnTo>
                  <a:pt x="111" y="184"/>
                </a:lnTo>
                <a:lnTo>
                  <a:pt x="116" y="177"/>
                </a:lnTo>
                <a:close/>
                <a:moveTo>
                  <a:pt x="140" y="180"/>
                </a:moveTo>
                <a:lnTo>
                  <a:pt x="134" y="191"/>
                </a:lnTo>
                <a:lnTo>
                  <a:pt x="126" y="184"/>
                </a:lnTo>
                <a:lnTo>
                  <a:pt x="123" y="178"/>
                </a:lnTo>
                <a:lnTo>
                  <a:pt x="123" y="176"/>
                </a:lnTo>
                <a:lnTo>
                  <a:pt x="127" y="176"/>
                </a:lnTo>
                <a:lnTo>
                  <a:pt x="140" y="180"/>
                </a:lnTo>
                <a:close/>
                <a:moveTo>
                  <a:pt x="180" y="173"/>
                </a:moveTo>
                <a:lnTo>
                  <a:pt x="190" y="176"/>
                </a:lnTo>
                <a:lnTo>
                  <a:pt x="191" y="176"/>
                </a:lnTo>
                <a:lnTo>
                  <a:pt x="208" y="174"/>
                </a:lnTo>
                <a:lnTo>
                  <a:pt x="209" y="187"/>
                </a:lnTo>
                <a:lnTo>
                  <a:pt x="193" y="189"/>
                </a:lnTo>
                <a:lnTo>
                  <a:pt x="182" y="191"/>
                </a:lnTo>
                <a:lnTo>
                  <a:pt x="178" y="193"/>
                </a:lnTo>
                <a:lnTo>
                  <a:pt x="174" y="191"/>
                </a:lnTo>
                <a:lnTo>
                  <a:pt x="175" y="187"/>
                </a:lnTo>
                <a:lnTo>
                  <a:pt x="179" y="181"/>
                </a:lnTo>
                <a:lnTo>
                  <a:pt x="180" y="173"/>
                </a:lnTo>
                <a:close/>
                <a:moveTo>
                  <a:pt x="153" y="170"/>
                </a:moveTo>
                <a:lnTo>
                  <a:pt x="152" y="172"/>
                </a:lnTo>
                <a:lnTo>
                  <a:pt x="146" y="166"/>
                </a:lnTo>
                <a:lnTo>
                  <a:pt x="149" y="161"/>
                </a:lnTo>
                <a:lnTo>
                  <a:pt x="157" y="154"/>
                </a:lnTo>
                <a:lnTo>
                  <a:pt x="156" y="166"/>
                </a:lnTo>
                <a:lnTo>
                  <a:pt x="153" y="170"/>
                </a:lnTo>
                <a:close/>
                <a:moveTo>
                  <a:pt x="212" y="162"/>
                </a:moveTo>
                <a:lnTo>
                  <a:pt x="208" y="169"/>
                </a:lnTo>
                <a:lnTo>
                  <a:pt x="193" y="154"/>
                </a:lnTo>
                <a:lnTo>
                  <a:pt x="191" y="152"/>
                </a:lnTo>
                <a:lnTo>
                  <a:pt x="197" y="143"/>
                </a:lnTo>
                <a:lnTo>
                  <a:pt x="215" y="148"/>
                </a:lnTo>
                <a:lnTo>
                  <a:pt x="212" y="162"/>
                </a:lnTo>
                <a:close/>
                <a:moveTo>
                  <a:pt x="328" y="128"/>
                </a:moveTo>
                <a:lnTo>
                  <a:pt x="322" y="129"/>
                </a:lnTo>
                <a:lnTo>
                  <a:pt x="320" y="127"/>
                </a:lnTo>
                <a:lnTo>
                  <a:pt x="321" y="122"/>
                </a:lnTo>
                <a:lnTo>
                  <a:pt x="322" y="121"/>
                </a:lnTo>
                <a:lnTo>
                  <a:pt x="324" y="121"/>
                </a:lnTo>
                <a:lnTo>
                  <a:pt x="328" y="120"/>
                </a:lnTo>
                <a:lnTo>
                  <a:pt x="331" y="124"/>
                </a:lnTo>
                <a:lnTo>
                  <a:pt x="331" y="125"/>
                </a:lnTo>
                <a:lnTo>
                  <a:pt x="328" y="128"/>
                </a:lnTo>
                <a:close/>
                <a:moveTo>
                  <a:pt x="320" y="113"/>
                </a:moveTo>
                <a:lnTo>
                  <a:pt x="317" y="113"/>
                </a:lnTo>
                <a:lnTo>
                  <a:pt x="317" y="113"/>
                </a:lnTo>
                <a:lnTo>
                  <a:pt x="317" y="107"/>
                </a:lnTo>
                <a:lnTo>
                  <a:pt x="317" y="97"/>
                </a:lnTo>
                <a:lnTo>
                  <a:pt x="328" y="95"/>
                </a:lnTo>
                <a:lnTo>
                  <a:pt x="335" y="94"/>
                </a:lnTo>
                <a:lnTo>
                  <a:pt x="332" y="106"/>
                </a:lnTo>
                <a:lnTo>
                  <a:pt x="321" y="112"/>
                </a:lnTo>
                <a:lnTo>
                  <a:pt x="320" y="113"/>
                </a:lnTo>
                <a:close/>
                <a:moveTo>
                  <a:pt x="309" y="98"/>
                </a:moveTo>
                <a:lnTo>
                  <a:pt x="310" y="118"/>
                </a:lnTo>
                <a:lnTo>
                  <a:pt x="295" y="127"/>
                </a:lnTo>
                <a:lnTo>
                  <a:pt x="287" y="129"/>
                </a:lnTo>
                <a:lnTo>
                  <a:pt x="284" y="125"/>
                </a:lnTo>
                <a:lnTo>
                  <a:pt x="272" y="116"/>
                </a:lnTo>
                <a:lnTo>
                  <a:pt x="272" y="114"/>
                </a:lnTo>
                <a:lnTo>
                  <a:pt x="272" y="113"/>
                </a:lnTo>
                <a:lnTo>
                  <a:pt x="277" y="110"/>
                </a:lnTo>
                <a:lnTo>
                  <a:pt x="280" y="102"/>
                </a:lnTo>
                <a:lnTo>
                  <a:pt x="287" y="97"/>
                </a:lnTo>
                <a:lnTo>
                  <a:pt x="292" y="102"/>
                </a:lnTo>
                <a:lnTo>
                  <a:pt x="299" y="101"/>
                </a:lnTo>
                <a:lnTo>
                  <a:pt x="302" y="87"/>
                </a:lnTo>
                <a:lnTo>
                  <a:pt x="309" y="87"/>
                </a:lnTo>
                <a:lnTo>
                  <a:pt x="309" y="94"/>
                </a:lnTo>
                <a:lnTo>
                  <a:pt x="309" y="95"/>
                </a:lnTo>
                <a:lnTo>
                  <a:pt x="309" y="97"/>
                </a:lnTo>
                <a:lnTo>
                  <a:pt x="309" y="98"/>
                </a:lnTo>
                <a:close/>
                <a:moveTo>
                  <a:pt x="329" y="91"/>
                </a:moveTo>
                <a:lnTo>
                  <a:pt x="321" y="91"/>
                </a:lnTo>
                <a:lnTo>
                  <a:pt x="318" y="90"/>
                </a:lnTo>
                <a:lnTo>
                  <a:pt x="317" y="90"/>
                </a:lnTo>
                <a:lnTo>
                  <a:pt x="314" y="87"/>
                </a:lnTo>
                <a:lnTo>
                  <a:pt x="317" y="84"/>
                </a:lnTo>
                <a:lnTo>
                  <a:pt x="320" y="83"/>
                </a:lnTo>
                <a:lnTo>
                  <a:pt x="333" y="84"/>
                </a:lnTo>
                <a:lnTo>
                  <a:pt x="335" y="91"/>
                </a:lnTo>
                <a:lnTo>
                  <a:pt x="329" y="91"/>
                </a:lnTo>
                <a:close/>
                <a:moveTo>
                  <a:pt x="515" y="84"/>
                </a:moveTo>
                <a:lnTo>
                  <a:pt x="527" y="92"/>
                </a:lnTo>
                <a:lnTo>
                  <a:pt x="527" y="94"/>
                </a:lnTo>
                <a:lnTo>
                  <a:pt x="524" y="98"/>
                </a:lnTo>
                <a:lnTo>
                  <a:pt x="526" y="106"/>
                </a:lnTo>
                <a:lnTo>
                  <a:pt x="523" y="112"/>
                </a:lnTo>
                <a:lnTo>
                  <a:pt x="522" y="114"/>
                </a:lnTo>
                <a:lnTo>
                  <a:pt x="520" y="127"/>
                </a:lnTo>
                <a:lnTo>
                  <a:pt x="526" y="129"/>
                </a:lnTo>
                <a:lnTo>
                  <a:pt x="526" y="135"/>
                </a:lnTo>
                <a:lnTo>
                  <a:pt x="527" y="136"/>
                </a:lnTo>
                <a:lnTo>
                  <a:pt x="530" y="137"/>
                </a:lnTo>
                <a:lnTo>
                  <a:pt x="538" y="139"/>
                </a:lnTo>
                <a:lnTo>
                  <a:pt x="528" y="142"/>
                </a:lnTo>
                <a:lnTo>
                  <a:pt x="526" y="142"/>
                </a:lnTo>
                <a:lnTo>
                  <a:pt x="517" y="151"/>
                </a:lnTo>
                <a:lnTo>
                  <a:pt x="517" y="155"/>
                </a:lnTo>
                <a:lnTo>
                  <a:pt x="519" y="169"/>
                </a:lnTo>
                <a:lnTo>
                  <a:pt x="519" y="177"/>
                </a:lnTo>
                <a:lnTo>
                  <a:pt x="519" y="178"/>
                </a:lnTo>
                <a:lnTo>
                  <a:pt x="519" y="180"/>
                </a:lnTo>
                <a:lnTo>
                  <a:pt x="513" y="188"/>
                </a:lnTo>
                <a:lnTo>
                  <a:pt x="507" y="193"/>
                </a:lnTo>
                <a:lnTo>
                  <a:pt x="479" y="202"/>
                </a:lnTo>
                <a:lnTo>
                  <a:pt x="477" y="200"/>
                </a:lnTo>
                <a:lnTo>
                  <a:pt x="471" y="199"/>
                </a:lnTo>
                <a:lnTo>
                  <a:pt x="449" y="210"/>
                </a:lnTo>
                <a:lnTo>
                  <a:pt x="474" y="247"/>
                </a:lnTo>
                <a:lnTo>
                  <a:pt x="475" y="249"/>
                </a:lnTo>
                <a:lnTo>
                  <a:pt x="477" y="249"/>
                </a:lnTo>
                <a:lnTo>
                  <a:pt x="481" y="249"/>
                </a:lnTo>
                <a:lnTo>
                  <a:pt x="483" y="249"/>
                </a:lnTo>
                <a:lnTo>
                  <a:pt x="486" y="255"/>
                </a:lnTo>
                <a:lnTo>
                  <a:pt x="481" y="264"/>
                </a:lnTo>
                <a:lnTo>
                  <a:pt x="479" y="271"/>
                </a:lnTo>
                <a:lnTo>
                  <a:pt x="479" y="272"/>
                </a:lnTo>
                <a:lnTo>
                  <a:pt x="477" y="287"/>
                </a:lnTo>
                <a:lnTo>
                  <a:pt x="459" y="301"/>
                </a:lnTo>
                <a:lnTo>
                  <a:pt x="444" y="305"/>
                </a:lnTo>
                <a:lnTo>
                  <a:pt x="438" y="298"/>
                </a:lnTo>
                <a:lnTo>
                  <a:pt x="418" y="297"/>
                </a:lnTo>
                <a:lnTo>
                  <a:pt x="410" y="296"/>
                </a:lnTo>
                <a:lnTo>
                  <a:pt x="377" y="296"/>
                </a:lnTo>
                <a:lnTo>
                  <a:pt x="352" y="302"/>
                </a:lnTo>
                <a:lnTo>
                  <a:pt x="347" y="309"/>
                </a:lnTo>
                <a:lnTo>
                  <a:pt x="343" y="313"/>
                </a:lnTo>
                <a:lnTo>
                  <a:pt x="343" y="315"/>
                </a:lnTo>
                <a:lnTo>
                  <a:pt x="337" y="320"/>
                </a:lnTo>
                <a:lnTo>
                  <a:pt x="337" y="322"/>
                </a:lnTo>
                <a:lnTo>
                  <a:pt x="321" y="338"/>
                </a:lnTo>
                <a:lnTo>
                  <a:pt x="306" y="339"/>
                </a:lnTo>
                <a:lnTo>
                  <a:pt x="302" y="334"/>
                </a:lnTo>
                <a:lnTo>
                  <a:pt x="291" y="334"/>
                </a:lnTo>
                <a:lnTo>
                  <a:pt x="286" y="338"/>
                </a:lnTo>
                <a:lnTo>
                  <a:pt x="283" y="339"/>
                </a:lnTo>
                <a:lnTo>
                  <a:pt x="279" y="342"/>
                </a:lnTo>
                <a:lnTo>
                  <a:pt x="271" y="347"/>
                </a:lnTo>
                <a:lnTo>
                  <a:pt x="276" y="358"/>
                </a:lnTo>
                <a:lnTo>
                  <a:pt x="269" y="364"/>
                </a:lnTo>
                <a:lnTo>
                  <a:pt x="261" y="354"/>
                </a:lnTo>
                <a:lnTo>
                  <a:pt x="249" y="354"/>
                </a:lnTo>
                <a:lnTo>
                  <a:pt x="246" y="362"/>
                </a:lnTo>
                <a:lnTo>
                  <a:pt x="238" y="368"/>
                </a:lnTo>
                <a:lnTo>
                  <a:pt x="238" y="371"/>
                </a:lnTo>
                <a:lnTo>
                  <a:pt x="238" y="375"/>
                </a:lnTo>
                <a:lnTo>
                  <a:pt x="224" y="371"/>
                </a:lnTo>
                <a:lnTo>
                  <a:pt x="224" y="367"/>
                </a:lnTo>
                <a:lnTo>
                  <a:pt x="216" y="371"/>
                </a:lnTo>
                <a:lnTo>
                  <a:pt x="204" y="371"/>
                </a:lnTo>
                <a:lnTo>
                  <a:pt x="200" y="376"/>
                </a:lnTo>
                <a:lnTo>
                  <a:pt x="187" y="373"/>
                </a:lnTo>
                <a:lnTo>
                  <a:pt x="174" y="379"/>
                </a:lnTo>
                <a:lnTo>
                  <a:pt x="168" y="376"/>
                </a:lnTo>
                <a:lnTo>
                  <a:pt x="163" y="368"/>
                </a:lnTo>
                <a:lnTo>
                  <a:pt x="160" y="361"/>
                </a:lnTo>
                <a:lnTo>
                  <a:pt x="157" y="354"/>
                </a:lnTo>
                <a:lnTo>
                  <a:pt x="153" y="347"/>
                </a:lnTo>
                <a:lnTo>
                  <a:pt x="149" y="352"/>
                </a:lnTo>
                <a:lnTo>
                  <a:pt x="138" y="350"/>
                </a:lnTo>
                <a:lnTo>
                  <a:pt x="133" y="354"/>
                </a:lnTo>
                <a:lnTo>
                  <a:pt x="133" y="360"/>
                </a:lnTo>
                <a:lnTo>
                  <a:pt x="122" y="358"/>
                </a:lnTo>
                <a:lnTo>
                  <a:pt x="120" y="367"/>
                </a:lnTo>
                <a:lnTo>
                  <a:pt x="118" y="368"/>
                </a:lnTo>
                <a:lnTo>
                  <a:pt x="108" y="371"/>
                </a:lnTo>
                <a:lnTo>
                  <a:pt x="105" y="369"/>
                </a:lnTo>
                <a:lnTo>
                  <a:pt x="99" y="362"/>
                </a:lnTo>
                <a:lnTo>
                  <a:pt x="100" y="361"/>
                </a:lnTo>
                <a:lnTo>
                  <a:pt x="103" y="358"/>
                </a:lnTo>
                <a:lnTo>
                  <a:pt x="93" y="356"/>
                </a:lnTo>
                <a:lnTo>
                  <a:pt x="88" y="361"/>
                </a:lnTo>
                <a:lnTo>
                  <a:pt x="86" y="361"/>
                </a:lnTo>
                <a:lnTo>
                  <a:pt x="88" y="362"/>
                </a:lnTo>
                <a:lnTo>
                  <a:pt x="88" y="365"/>
                </a:lnTo>
                <a:lnTo>
                  <a:pt x="86" y="365"/>
                </a:lnTo>
                <a:lnTo>
                  <a:pt x="85" y="365"/>
                </a:lnTo>
                <a:lnTo>
                  <a:pt x="73" y="368"/>
                </a:lnTo>
                <a:lnTo>
                  <a:pt x="71" y="365"/>
                </a:lnTo>
                <a:lnTo>
                  <a:pt x="67" y="360"/>
                </a:lnTo>
                <a:lnTo>
                  <a:pt x="66" y="357"/>
                </a:lnTo>
                <a:lnTo>
                  <a:pt x="45" y="361"/>
                </a:lnTo>
                <a:lnTo>
                  <a:pt x="36" y="356"/>
                </a:lnTo>
                <a:lnTo>
                  <a:pt x="32" y="358"/>
                </a:lnTo>
                <a:lnTo>
                  <a:pt x="13" y="357"/>
                </a:lnTo>
                <a:lnTo>
                  <a:pt x="9" y="354"/>
                </a:lnTo>
                <a:lnTo>
                  <a:pt x="4" y="350"/>
                </a:lnTo>
                <a:lnTo>
                  <a:pt x="0" y="353"/>
                </a:lnTo>
                <a:lnTo>
                  <a:pt x="7" y="346"/>
                </a:lnTo>
                <a:lnTo>
                  <a:pt x="10" y="345"/>
                </a:lnTo>
                <a:lnTo>
                  <a:pt x="10" y="338"/>
                </a:lnTo>
                <a:lnTo>
                  <a:pt x="13" y="337"/>
                </a:lnTo>
                <a:lnTo>
                  <a:pt x="14" y="337"/>
                </a:lnTo>
                <a:lnTo>
                  <a:pt x="14" y="328"/>
                </a:lnTo>
                <a:lnTo>
                  <a:pt x="18" y="330"/>
                </a:lnTo>
                <a:lnTo>
                  <a:pt x="22" y="331"/>
                </a:lnTo>
                <a:lnTo>
                  <a:pt x="22" y="327"/>
                </a:lnTo>
                <a:lnTo>
                  <a:pt x="21" y="324"/>
                </a:lnTo>
                <a:lnTo>
                  <a:pt x="19" y="322"/>
                </a:lnTo>
                <a:lnTo>
                  <a:pt x="9" y="316"/>
                </a:lnTo>
                <a:lnTo>
                  <a:pt x="3" y="311"/>
                </a:lnTo>
                <a:lnTo>
                  <a:pt x="13" y="297"/>
                </a:lnTo>
                <a:lnTo>
                  <a:pt x="19" y="298"/>
                </a:lnTo>
                <a:lnTo>
                  <a:pt x="24" y="305"/>
                </a:lnTo>
                <a:lnTo>
                  <a:pt x="32" y="305"/>
                </a:lnTo>
                <a:lnTo>
                  <a:pt x="33" y="305"/>
                </a:lnTo>
                <a:lnTo>
                  <a:pt x="33" y="313"/>
                </a:lnTo>
                <a:lnTo>
                  <a:pt x="34" y="322"/>
                </a:lnTo>
                <a:lnTo>
                  <a:pt x="39" y="328"/>
                </a:lnTo>
                <a:lnTo>
                  <a:pt x="43" y="327"/>
                </a:lnTo>
                <a:lnTo>
                  <a:pt x="41" y="317"/>
                </a:lnTo>
                <a:lnTo>
                  <a:pt x="40" y="311"/>
                </a:lnTo>
                <a:lnTo>
                  <a:pt x="40" y="305"/>
                </a:lnTo>
                <a:lnTo>
                  <a:pt x="49" y="305"/>
                </a:lnTo>
                <a:lnTo>
                  <a:pt x="59" y="304"/>
                </a:lnTo>
                <a:lnTo>
                  <a:pt x="63" y="305"/>
                </a:lnTo>
                <a:lnTo>
                  <a:pt x="66" y="312"/>
                </a:lnTo>
                <a:lnTo>
                  <a:pt x="64" y="320"/>
                </a:lnTo>
                <a:lnTo>
                  <a:pt x="62" y="327"/>
                </a:lnTo>
                <a:lnTo>
                  <a:pt x="56" y="338"/>
                </a:lnTo>
                <a:lnTo>
                  <a:pt x="54" y="341"/>
                </a:lnTo>
                <a:lnTo>
                  <a:pt x="49" y="347"/>
                </a:lnTo>
                <a:lnTo>
                  <a:pt x="51" y="349"/>
                </a:lnTo>
                <a:lnTo>
                  <a:pt x="55" y="352"/>
                </a:lnTo>
                <a:lnTo>
                  <a:pt x="60" y="343"/>
                </a:lnTo>
                <a:lnTo>
                  <a:pt x="71" y="328"/>
                </a:lnTo>
                <a:lnTo>
                  <a:pt x="75" y="322"/>
                </a:lnTo>
                <a:lnTo>
                  <a:pt x="80" y="324"/>
                </a:lnTo>
                <a:lnTo>
                  <a:pt x="84" y="332"/>
                </a:lnTo>
                <a:lnTo>
                  <a:pt x="80" y="341"/>
                </a:lnTo>
                <a:lnTo>
                  <a:pt x="86" y="339"/>
                </a:lnTo>
                <a:lnTo>
                  <a:pt x="89" y="338"/>
                </a:lnTo>
                <a:lnTo>
                  <a:pt x="90" y="338"/>
                </a:lnTo>
                <a:lnTo>
                  <a:pt x="99" y="339"/>
                </a:lnTo>
                <a:lnTo>
                  <a:pt x="104" y="342"/>
                </a:lnTo>
                <a:lnTo>
                  <a:pt x="110" y="343"/>
                </a:lnTo>
                <a:lnTo>
                  <a:pt x="111" y="343"/>
                </a:lnTo>
                <a:lnTo>
                  <a:pt x="112" y="339"/>
                </a:lnTo>
                <a:lnTo>
                  <a:pt x="104" y="337"/>
                </a:lnTo>
                <a:lnTo>
                  <a:pt x="93" y="331"/>
                </a:lnTo>
                <a:lnTo>
                  <a:pt x="88" y="324"/>
                </a:lnTo>
                <a:lnTo>
                  <a:pt x="88" y="323"/>
                </a:lnTo>
                <a:lnTo>
                  <a:pt x="85" y="317"/>
                </a:lnTo>
                <a:lnTo>
                  <a:pt x="84" y="315"/>
                </a:lnTo>
                <a:lnTo>
                  <a:pt x="80" y="311"/>
                </a:lnTo>
                <a:lnTo>
                  <a:pt x="77" y="307"/>
                </a:lnTo>
                <a:lnTo>
                  <a:pt x="75" y="305"/>
                </a:lnTo>
                <a:lnTo>
                  <a:pt x="75" y="302"/>
                </a:lnTo>
                <a:lnTo>
                  <a:pt x="75" y="301"/>
                </a:lnTo>
                <a:lnTo>
                  <a:pt x="75" y="300"/>
                </a:lnTo>
                <a:lnTo>
                  <a:pt x="86" y="305"/>
                </a:lnTo>
                <a:lnTo>
                  <a:pt x="88" y="305"/>
                </a:lnTo>
                <a:lnTo>
                  <a:pt x="92" y="307"/>
                </a:lnTo>
                <a:lnTo>
                  <a:pt x="93" y="305"/>
                </a:lnTo>
                <a:lnTo>
                  <a:pt x="92" y="304"/>
                </a:lnTo>
                <a:lnTo>
                  <a:pt x="89" y="302"/>
                </a:lnTo>
                <a:lnTo>
                  <a:pt x="84" y="300"/>
                </a:lnTo>
                <a:lnTo>
                  <a:pt x="80" y="292"/>
                </a:lnTo>
                <a:lnTo>
                  <a:pt x="75" y="289"/>
                </a:lnTo>
                <a:lnTo>
                  <a:pt x="86" y="281"/>
                </a:lnTo>
                <a:lnTo>
                  <a:pt x="110" y="267"/>
                </a:lnTo>
                <a:lnTo>
                  <a:pt x="122" y="264"/>
                </a:lnTo>
                <a:lnTo>
                  <a:pt x="125" y="264"/>
                </a:lnTo>
                <a:lnTo>
                  <a:pt x="126" y="264"/>
                </a:lnTo>
                <a:lnTo>
                  <a:pt x="126" y="266"/>
                </a:lnTo>
                <a:lnTo>
                  <a:pt x="131" y="281"/>
                </a:lnTo>
                <a:lnTo>
                  <a:pt x="131" y="292"/>
                </a:lnTo>
                <a:lnTo>
                  <a:pt x="134" y="298"/>
                </a:lnTo>
                <a:lnTo>
                  <a:pt x="137" y="304"/>
                </a:lnTo>
                <a:lnTo>
                  <a:pt x="138" y="305"/>
                </a:lnTo>
                <a:lnTo>
                  <a:pt x="140" y="312"/>
                </a:lnTo>
                <a:lnTo>
                  <a:pt x="141" y="316"/>
                </a:lnTo>
                <a:lnTo>
                  <a:pt x="146" y="326"/>
                </a:lnTo>
                <a:lnTo>
                  <a:pt x="142" y="331"/>
                </a:lnTo>
                <a:lnTo>
                  <a:pt x="138" y="335"/>
                </a:lnTo>
                <a:lnTo>
                  <a:pt x="145" y="335"/>
                </a:lnTo>
                <a:lnTo>
                  <a:pt x="148" y="332"/>
                </a:lnTo>
                <a:lnTo>
                  <a:pt x="152" y="332"/>
                </a:lnTo>
                <a:lnTo>
                  <a:pt x="152" y="326"/>
                </a:lnTo>
                <a:lnTo>
                  <a:pt x="146" y="313"/>
                </a:lnTo>
                <a:lnTo>
                  <a:pt x="149" y="313"/>
                </a:lnTo>
                <a:lnTo>
                  <a:pt x="155" y="312"/>
                </a:lnTo>
                <a:lnTo>
                  <a:pt x="153" y="309"/>
                </a:lnTo>
                <a:lnTo>
                  <a:pt x="145" y="308"/>
                </a:lnTo>
                <a:lnTo>
                  <a:pt x="144" y="297"/>
                </a:lnTo>
                <a:lnTo>
                  <a:pt x="141" y="286"/>
                </a:lnTo>
                <a:lnTo>
                  <a:pt x="138" y="275"/>
                </a:lnTo>
                <a:lnTo>
                  <a:pt x="138" y="272"/>
                </a:lnTo>
                <a:lnTo>
                  <a:pt x="133" y="267"/>
                </a:lnTo>
                <a:lnTo>
                  <a:pt x="134" y="260"/>
                </a:lnTo>
                <a:lnTo>
                  <a:pt x="144" y="257"/>
                </a:lnTo>
                <a:lnTo>
                  <a:pt x="153" y="262"/>
                </a:lnTo>
                <a:lnTo>
                  <a:pt x="153" y="267"/>
                </a:lnTo>
                <a:lnTo>
                  <a:pt x="153" y="271"/>
                </a:lnTo>
                <a:lnTo>
                  <a:pt x="153" y="271"/>
                </a:lnTo>
                <a:lnTo>
                  <a:pt x="155" y="271"/>
                </a:lnTo>
                <a:lnTo>
                  <a:pt x="156" y="270"/>
                </a:lnTo>
                <a:lnTo>
                  <a:pt x="156" y="264"/>
                </a:lnTo>
                <a:lnTo>
                  <a:pt x="156" y="260"/>
                </a:lnTo>
                <a:lnTo>
                  <a:pt x="155" y="255"/>
                </a:lnTo>
                <a:lnTo>
                  <a:pt x="170" y="251"/>
                </a:lnTo>
                <a:lnTo>
                  <a:pt x="175" y="251"/>
                </a:lnTo>
                <a:lnTo>
                  <a:pt x="178" y="256"/>
                </a:lnTo>
                <a:lnTo>
                  <a:pt x="186" y="257"/>
                </a:lnTo>
                <a:lnTo>
                  <a:pt x="190" y="257"/>
                </a:lnTo>
                <a:lnTo>
                  <a:pt x="190" y="260"/>
                </a:lnTo>
                <a:lnTo>
                  <a:pt x="191" y="271"/>
                </a:lnTo>
                <a:lnTo>
                  <a:pt x="193" y="272"/>
                </a:lnTo>
                <a:lnTo>
                  <a:pt x="195" y="279"/>
                </a:lnTo>
                <a:lnTo>
                  <a:pt x="197" y="286"/>
                </a:lnTo>
                <a:lnTo>
                  <a:pt x="198" y="293"/>
                </a:lnTo>
                <a:lnTo>
                  <a:pt x="205" y="297"/>
                </a:lnTo>
                <a:lnTo>
                  <a:pt x="201" y="312"/>
                </a:lnTo>
                <a:lnTo>
                  <a:pt x="200" y="326"/>
                </a:lnTo>
                <a:lnTo>
                  <a:pt x="191" y="335"/>
                </a:lnTo>
                <a:lnTo>
                  <a:pt x="186" y="339"/>
                </a:lnTo>
                <a:lnTo>
                  <a:pt x="180" y="345"/>
                </a:lnTo>
                <a:lnTo>
                  <a:pt x="182" y="346"/>
                </a:lnTo>
                <a:lnTo>
                  <a:pt x="185" y="347"/>
                </a:lnTo>
                <a:lnTo>
                  <a:pt x="186" y="346"/>
                </a:lnTo>
                <a:lnTo>
                  <a:pt x="187" y="346"/>
                </a:lnTo>
                <a:lnTo>
                  <a:pt x="195" y="346"/>
                </a:lnTo>
                <a:lnTo>
                  <a:pt x="198" y="350"/>
                </a:lnTo>
                <a:lnTo>
                  <a:pt x="205" y="353"/>
                </a:lnTo>
                <a:lnTo>
                  <a:pt x="208" y="350"/>
                </a:lnTo>
                <a:lnTo>
                  <a:pt x="209" y="349"/>
                </a:lnTo>
                <a:lnTo>
                  <a:pt x="215" y="345"/>
                </a:lnTo>
                <a:lnTo>
                  <a:pt x="219" y="349"/>
                </a:lnTo>
                <a:lnTo>
                  <a:pt x="219" y="349"/>
                </a:lnTo>
                <a:lnTo>
                  <a:pt x="221" y="352"/>
                </a:lnTo>
                <a:lnTo>
                  <a:pt x="221" y="350"/>
                </a:lnTo>
                <a:lnTo>
                  <a:pt x="223" y="349"/>
                </a:lnTo>
                <a:lnTo>
                  <a:pt x="225" y="346"/>
                </a:lnTo>
                <a:lnTo>
                  <a:pt x="219" y="339"/>
                </a:lnTo>
                <a:lnTo>
                  <a:pt x="219" y="339"/>
                </a:lnTo>
                <a:lnTo>
                  <a:pt x="212" y="339"/>
                </a:lnTo>
                <a:lnTo>
                  <a:pt x="206" y="345"/>
                </a:lnTo>
                <a:lnTo>
                  <a:pt x="201" y="343"/>
                </a:lnTo>
                <a:lnTo>
                  <a:pt x="194" y="339"/>
                </a:lnTo>
                <a:lnTo>
                  <a:pt x="200" y="335"/>
                </a:lnTo>
                <a:lnTo>
                  <a:pt x="206" y="330"/>
                </a:lnTo>
                <a:lnTo>
                  <a:pt x="208" y="324"/>
                </a:lnTo>
                <a:lnTo>
                  <a:pt x="208" y="323"/>
                </a:lnTo>
                <a:lnTo>
                  <a:pt x="208" y="313"/>
                </a:lnTo>
                <a:lnTo>
                  <a:pt x="210" y="302"/>
                </a:lnTo>
                <a:lnTo>
                  <a:pt x="210" y="300"/>
                </a:lnTo>
                <a:lnTo>
                  <a:pt x="219" y="301"/>
                </a:lnTo>
                <a:lnTo>
                  <a:pt x="221" y="305"/>
                </a:lnTo>
                <a:lnTo>
                  <a:pt x="223" y="305"/>
                </a:lnTo>
                <a:lnTo>
                  <a:pt x="231" y="308"/>
                </a:lnTo>
                <a:lnTo>
                  <a:pt x="238" y="304"/>
                </a:lnTo>
                <a:lnTo>
                  <a:pt x="243" y="305"/>
                </a:lnTo>
                <a:lnTo>
                  <a:pt x="249" y="311"/>
                </a:lnTo>
                <a:lnTo>
                  <a:pt x="253" y="319"/>
                </a:lnTo>
                <a:lnTo>
                  <a:pt x="256" y="313"/>
                </a:lnTo>
                <a:lnTo>
                  <a:pt x="256" y="312"/>
                </a:lnTo>
                <a:lnTo>
                  <a:pt x="256" y="311"/>
                </a:lnTo>
                <a:lnTo>
                  <a:pt x="251" y="305"/>
                </a:lnTo>
                <a:lnTo>
                  <a:pt x="247" y="298"/>
                </a:lnTo>
                <a:lnTo>
                  <a:pt x="246" y="297"/>
                </a:lnTo>
                <a:lnTo>
                  <a:pt x="245" y="297"/>
                </a:lnTo>
                <a:lnTo>
                  <a:pt x="232" y="298"/>
                </a:lnTo>
                <a:lnTo>
                  <a:pt x="231" y="298"/>
                </a:lnTo>
                <a:lnTo>
                  <a:pt x="225" y="298"/>
                </a:lnTo>
                <a:lnTo>
                  <a:pt x="221" y="297"/>
                </a:lnTo>
                <a:lnTo>
                  <a:pt x="217" y="294"/>
                </a:lnTo>
                <a:lnTo>
                  <a:pt x="205" y="289"/>
                </a:lnTo>
                <a:lnTo>
                  <a:pt x="205" y="286"/>
                </a:lnTo>
                <a:lnTo>
                  <a:pt x="204" y="281"/>
                </a:lnTo>
                <a:lnTo>
                  <a:pt x="202" y="275"/>
                </a:lnTo>
                <a:lnTo>
                  <a:pt x="206" y="272"/>
                </a:lnTo>
                <a:lnTo>
                  <a:pt x="202" y="270"/>
                </a:lnTo>
                <a:lnTo>
                  <a:pt x="202" y="267"/>
                </a:lnTo>
                <a:lnTo>
                  <a:pt x="204" y="259"/>
                </a:lnTo>
                <a:lnTo>
                  <a:pt x="201" y="256"/>
                </a:lnTo>
                <a:lnTo>
                  <a:pt x="195" y="252"/>
                </a:lnTo>
                <a:lnTo>
                  <a:pt x="191" y="247"/>
                </a:lnTo>
                <a:lnTo>
                  <a:pt x="185" y="245"/>
                </a:lnTo>
                <a:lnTo>
                  <a:pt x="183" y="242"/>
                </a:lnTo>
                <a:lnTo>
                  <a:pt x="175" y="240"/>
                </a:lnTo>
                <a:lnTo>
                  <a:pt x="172" y="240"/>
                </a:lnTo>
                <a:lnTo>
                  <a:pt x="155" y="248"/>
                </a:lnTo>
                <a:lnTo>
                  <a:pt x="153" y="249"/>
                </a:lnTo>
                <a:lnTo>
                  <a:pt x="148" y="249"/>
                </a:lnTo>
                <a:lnTo>
                  <a:pt x="146" y="249"/>
                </a:lnTo>
                <a:lnTo>
                  <a:pt x="133" y="251"/>
                </a:lnTo>
                <a:lnTo>
                  <a:pt x="133" y="249"/>
                </a:lnTo>
                <a:lnTo>
                  <a:pt x="131" y="247"/>
                </a:lnTo>
                <a:lnTo>
                  <a:pt x="129" y="240"/>
                </a:lnTo>
                <a:lnTo>
                  <a:pt x="116" y="240"/>
                </a:lnTo>
                <a:lnTo>
                  <a:pt x="110" y="240"/>
                </a:lnTo>
                <a:lnTo>
                  <a:pt x="107" y="238"/>
                </a:lnTo>
                <a:lnTo>
                  <a:pt x="95" y="237"/>
                </a:lnTo>
                <a:lnTo>
                  <a:pt x="99" y="233"/>
                </a:lnTo>
                <a:lnTo>
                  <a:pt x="112" y="233"/>
                </a:lnTo>
                <a:lnTo>
                  <a:pt x="126" y="237"/>
                </a:lnTo>
                <a:lnTo>
                  <a:pt x="131" y="236"/>
                </a:lnTo>
                <a:lnTo>
                  <a:pt x="141" y="233"/>
                </a:lnTo>
                <a:lnTo>
                  <a:pt x="142" y="233"/>
                </a:lnTo>
                <a:lnTo>
                  <a:pt x="148" y="233"/>
                </a:lnTo>
                <a:lnTo>
                  <a:pt x="159" y="236"/>
                </a:lnTo>
                <a:lnTo>
                  <a:pt x="164" y="238"/>
                </a:lnTo>
                <a:lnTo>
                  <a:pt x="175" y="237"/>
                </a:lnTo>
                <a:lnTo>
                  <a:pt x="167" y="232"/>
                </a:lnTo>
                <a:lnTo>
                  <a:pt x="159" y="229"/>
                </a:lnTo>
                <a:lnTo>
                  <a:pt x="152" y="226"/>
                </a:lnTo>
                <a:lnTo>
                  <a:pt x="150" y="226"/>
                </a:lnTo>
                <a:lnTo>
                  <a:pt x="153" y="226"/>
                </a:lnTo>
                <a:lnTo>
                  <a:pt x="161" y="223"/>
                </a:lnTo>
                <a:lnTo>
                  <a:pt x="160" y="222"/>
                </a:lnTo>
                <a:lnTo>
                  <a:pt x="159" y="221"/>
                </a:lnTo>
                <a:lnTo>
                  <a:pt x="149" y="219"/>
                </a:lnTo>
                <a:lnTo>
                  <a:pt x="142" y="222"/>
                </a:lnTo>
                <a:lnTo>
                  <a:pt x="120" y="221"/>
                </a:lnTo>
                <a:lnTo>
                  <a:pt x="122" y="212"/>
                </a:lnTo>
                <a:lnTo>
                  <a:pt x="122" y="207"/>
                </a:lnTo>
                <a:lnTo>
                  <a:pt x="127" y="204"/>
                </a:lnTo>
                <a:lnTo>
                  <a:pt x="135" y="200"/>
                </a:lnTo>
                <a:lnTo>
                  <a:pt x="145" y="203"/>
                </a:lnTo>
                <a:lnTo>
                  <a:pt x="146" y="206"/>
                </a:lnTo>
                <a:lnTo>
                  <a:pt x="148" y="207"/>
                </a:lnTo>
                <a:lnTo>
                  <a:pt x="152" y="203"/>
                </a:lnTo>
                <a:lnTo>
                  <a:pt x="160" y="202"/>
                </a:lnTo>
                <a:lnTo>
                  <a:pt x="160" y="203"/>
                </a:lnTo>
                <a:lnTo>
                  <a:pt x="161" y="204"/>
                </a:lnTo>
                <a:lnTo>
                  <a:pt x="161" y="207"/>
                </a:lnTo>
                <a:lnTo>
                  <a:pt x="163" y="207"/>
                </a:lnTo>
                <a:lnTo>
                  <a:pt x="164" y="210"/>
                </a:lnTo>
                <a:lnTo>
                  <a:pt x="167" y="214"/>
                </a:lnTo>
                <a:lnTo>
                  <a:pt x="168" y="207"/>
                </a:lnTo>
                <a:lnTo>
                  <a:pt x="170" y="203"/>
                </a:lnTo>
                <a:lnTo>
                  <a:pt x="170" y="200"/>
                </a:lnTo>
                <a:lnTo>
                  <a:pt x="178" y="199"/>
                </a:lnTo>
                <a:lnTo>
                  <a:pt x="180" y="199"/>
                </a:lnTo>
                <a:lnTo>
                  <a:pt x="190" y="197"/>
                </a:lnTo>
                <a:lnTo>
                  <a:pt x="195" y="204"/>
                </a:lnTo>
                <a:lnTo>
                  <a:pt x="197" y="207"/>
                </a:lnTo>
                <a:lnTo>
                  <a:pt x="197" y="208"/>
                </a:lnTo>
                <a:lnTo>
                  <a:pt x="198" y="210"/>
                </a:lnTo>
                <a:lnTo>
                  <a:pt x="201" y="217"/>
                </a:lnTo>
                <a:lnTo>
                  <a:pt x="205" y="211"/>
                </a:lnTo>
                <a:lnTo>
                  <a:pt x="208" y="204"/>
                </a:lnTo>
                <a:lnTo>
                  <a:pt x="206" y="203"/>
                </a:lnTo>
                <a:lnTo>
                  <a:pt x="206" y="200"/>
                </a:lnTo>
                <a:lnTo>
                  <a:pt x="208" y="200"/>
                </a:lnTo>
                <a:lnTo>
                  <a:pt x="223" y="200"/>
                </a:lnTo>
                <a:lnTo>
                  <a:pt x="225" y="202"/>
                </a:lnTo>
                <a:lnTo>
                  <a:pt x="227" y="202"/>
                </a:lnTo>
                <a:lnTo>
                  <a:pt x="227" y="207"/>
                </a:lnTo>
                <a:lnTo>
                  <a:pt x="227" y="210"/>
                </a:lnTo>
                <a:lnTo>
                  <a:pt x="227" y="212"/>
                </a:lnTo>
                <a:lnTo>
                  <a:pt x="224" y="219"/>
                </a:lnTo>
                <a:lnTo>
                  <a:pt x="224" y="225"/>
                </a:lnTo>
                <a:lnTo>
                  <a:pt x="225" y="234"/>
                </a:lnTo>
                <a:lnTo>
                  <a:pt x="230" y="234"/>
                </a:lnTo>
                <a:lnTo>
                  <a:pt x="231" y="223"/>
                </a:lnTo>
                <a:lnTo>
                  <a:pt x="231" y="212"/>
                </a:lnTo>
                <a:lnTo>
                  <a:pt x="234" y="207"/>
                </a:lnTo>
                <a:lnTo>
                  <a:pt x="241" y="211"/>
                </a:lnTo>
                <a:lnTo>
                  <a:pt x="249" y="215"/>
                </a:lnTo>
                <a:lnTo>
                  <a:pt x="253" y="217"/>
                </a:lnTo>
                <a:lnTo>
                  <a:pt x="258" y="221"/>
                </a:lnTo>
                <a:lnTo>
                  <a:pt x="261" y="226"/>
                </a:lnTo>
                <a:lnTo>
                  <a:pt x="262" y="230"/>
                </a:lnTo>
                <a:lnTo>
                  <a:pt x="264" y="232"/>
                </a:lnTo>
                <a:lnTo>
                  <a:pt x="266" y="234"/>
                </a:lnTo>
                <a:lnTo>
                  <a:pt x="268" y="236"/>
                </a:lnTo>
                <a:lnTo>
                  <a:pt x="273" y="240"/>
                </a:lnTo>
                <a:lnTo>
                  <a:pt x="275" y="244"/>
                </a:lnTo>
                <a:lnTo>
                  <a:pt x="276" y="245"/>
                </a:lnTo>
                <a:lnTo>
                  <a:pt x="281" y="241"/>
                </a:lnTo>
                <a:lnTo>
                  <a:pt x="291" y="238"/>
                </a:lnTo>
                <a:lnTo>
                  <a:pt x="292" y="238"/>
                </a:lnTo>
                <a:lnTo>
                  <a:pt x="296" y="238"/>
                </a:lnTo>
                <a:lnTo>
                  <a:pt x="296" y="236"/>
                </a:lnTo>
                <a:lnTo>
                  <a:pt x="296" y="233"/>
                </a:lnTo>
                <a:lnTo>
                  <a:pt x="310" y="234"/>
                </a:lnTo>
                <a:lnTo>
                  <a:pt x="306" y="230"/>
                </a:lnTo>
                <a:lnTo>
                  <a:pt x="303" y="227"/>
                </a:lnTo>
                <a:lnTo>
                  <a:pt x="294" y="227"/>
                </a:lnTo>
                <a:lnTo>
                  <a:pt x="292" y="227"/>
                </a:lnTo>
                <a:lnTo>
                  <a:pt x="288" y="230"/>
                </a:lnTo>
                <a:lnTo>
                  <a:pt x="286" y="230"/>
                </a:lnTo>
                <a:lnTo>
                  <a:pt x="284" y="232"/>
                </a:lnTo>
                <a:lnTo>
                  <a:pt x="283" y="232"/>
                </a:lnTo>
                <a:lnTo>
                  <a:pt x="277" y="232"/>
                </a:lnTo>
                <a:lnTo>
                  <a:pt x="271" y="226"/>
                </a:lnTo>
                <a:lnTo>
                  <a:pt x="268" y="219"/>
                </a:lnTo>
                <a:lnTo>
                  <a:pt x="266" y="219"/>
                </a:lnTo>
                <a:lnTo>
                  <a:pt x="264" y="212"/>
                </a:lnTo>
                <a:lnTo>
                  <a:pt x="272" y="211"/>
                </a:lnTo>
                <a:lnTo>
                  <a:pt x="273" y="212"/>
                </a:lnTo>
                <a:lnTo>
                  <a:pt x="281" y="222"/>
                </a:lnTo>
                <a:lnTo>
                  <a:pt x="283" y="217"/>
                </a:lnTo>
                <a:lnTo>
                  <a:pt x="283" y="215"/>
                </a:lnTo>
                <a:lnTo>
                  <a:pt x="281" y="212"/>
                </a:lnTo>
                <a:lnTo>
                  <a:pt x="280" y="212"/>
                </a:lnTo>
                <a:lnTo>
                  <a:pt x="279" y="208"/>
                </a:lnTo>
                <a:lnTo>
                  <a:pt x="279" y="207"/>
                </a:lnTo>
                <a:lnTo>
                  <a:pt x="279" y="206"/>
                </a:lnTo>
                <a:lnTo>
                  <a:pt x="284" y="202"/>
                </a:lnTo>
                <a:lnTo>
                  <a:pt x="306" y="195"/>
                </a:lnTo>
                <a:lnTo>
                  <a:pt x="307" y="195"/>
                </a:lnTo>
                <a:lnTo>
                  <a:pt x="322" y="192"/>
                </a:lnTo>
                <a:lnTo>
                  <a:pt x="331" y="195"/>
                </a:lnTo>
                <a:lnTo>
                  <a:pt x="336" y="189"/>
                </a:lnTo>
                <a:lnTo>
                  <a:pt x="336" y="191"/>
                </a:lnTo>
                <a:lnTo>
                  <a:pt x="340" y="197"/>
                </a:lnTo>
                <a:lnTo>
                  <a:pt x="347" y="204"/>
                </a:lnTo>
                <a:lnTo>
                  <a:pt x="350" y="206"/>
                </a:lnTo>
                <a:lnTo>
                  <a:pt x="352" y="207"/>
                </a:lnTo>
                <a:lnTo>
                  <a:pt x="352" y="203"/>
                </a:lnTo>
                <a:lnTo>
                  <a:pt x="352" y="200"/>
                </a:lnTo>
                <a:lnTo>
                  <a:pt x="350" y="195"/>
                </a:lnTo>
                <a:lnTo>
                  <a:pt x="350" y="193"/>
                </a:lnTo>
                <a:lnTo>
                  <a:pt x="346" y="192"/>
                </a:lnTo>
                <a:lnTo>
                  <a:pt x="341" y="187"/>
                </a:lnTo>
                <a:lnTo>
                  <a:pt x="347" y="185"/>
                </a:lnTo>
                <a:lnTo>
                  <a:pt x="347" y="184"/>
                </a:lnTo>
                <a:lnTo>
                  <a:pt x="347" y="181"/>
                </a:lnTo>
                <a:lnTo>
                  <a:pt x="339" y="181"/>
                </a:lnTo>
                <a:lnTo>
                  <a:pt x="328" y="182"/>
                </a:lnTo>
                <a:lnTo>
                  <a:pt x="317" y="184"/>
                </a:lnTo>
                <a:lnTo>
                  <a:pt x="305" y="189"/>
                </a:lnTo>
                <a:lnTo>
                  <a:pt x="299" y="189"/>
                </a:lnTo>
                <a:lnTo>
                  <a:pt x="290" y="192"/>
                </a:lnTo>
                <a:lnTo>
                  <a:pt x="280" y="195"/>
                </a:lnTo>
                <a:lnTo>
                  <a:pt x="273" y="196"/>
                </a:lnTo>
                <a:lnTo>
                  <a:pt x="272" y="196"/>
                </a:lnTo>
                <a:lnTo>
                  <a:pt x="268" y="195"/>
                </a:lnTo>
                <a:lnTo>
                  <a:pt x="265" y="195"/>
                </a:lnTo>
                <a:lnTo>
                  <a:pt x="260" y="193"/>
                </a:lnTo>
                <a:lnTo>
                  <a:pt x="269" y="189"/>
                </a:lnTo>
                <a:lnTo>
                  <a:pt x="268" y="187"/>
                </a:lnTo>
                <a:lnTo>
                  <a:pt x="266" y="184"/>
                </a:lnTo>
                <a:lnTo>
                  <a:pt x="266" y="182"/>
                </a:lnTo>
                <a:lnTo>
                  <a:pt x="283" y="180"/>
                </a:lnTo>
                <a:lnTo>
                  <a:pt x="306" y="174"/>
                </a:lnTo>
                <a:lnTo>
                  <a:pt x="298" y="172"/>
                </a:lnTo>
                <a:lnTo>
                  <a:pt x="280" y="174"/>
                </a:lnTo>
                <a:lnTo>
                  <a:pt x="268" y="176"/>
                </a:lnTo>
                <a:lnTo>
                  <a:pt x="257" y="176"/>
                </a:lnTo>
                <a:lnTo>
                  <a:pt x="249" y="177"/>
                </a:lnTo>
                <a:lnTo>
                  <a:pt x="247" y="177"/>
                </a:lnTo>
                <a:lnTo>
                  <a:pt x="238" y="178"/>
                </a:lnTo>
                <a:lnTo>
                  <a:pt x="230" y="178"/>
                </a:lnTo>
                <a:lnTo>
                  <a:pt x="220" y="178"/>
                </a:lnTo>
                <a:lnTo>
                  <a:pt x="220" y="174"/>
                </a:lnTo>
                <a:lnTo>
                  <a:pt x="220" y="172"/>
                </a:lnTo>
                <a:lnTo>
                  <a:pt x="220" y="166"/>
                </a:lnTo>
                <a:lnTo>
                  <a:pt x="221" y="163"/>
                </a:lnTo>
                <a:lnTo>
                  <a:pt x="224" y="157"/>
                </a:lnTo>
                <a:lnTo>
                  <a:pt x="231" y="158"/>
                </a:lnTo>
                <a:lnTo>
                  <a:pt x="235" y="158"/>
                </a:lnTo>
                <a:lnTo>
                  <a:pt x="238" y="159"/>
                </a:lnTo>
                <a:lnTo>
                  <a:pt x="243" y="159"/>
                </a:lnTo>
                <a:lnTo>
                  <a:pt x="245" y="155"/>
                </a:lnTo>
                <a:lnTo>
                  <a:pt x="245" y="150"/>
                </a:lnTo>
                <a:lnTo>
                  <a:pt x="236" y="148"/>
                </a:lnTo>
                <a:lnTo>
                  <a:pt x="228" y="151"/>
                </a:lnTo>
                <a:lnTo>
                  <a:pt x="221" y="151"/>
                </a:lnTo>
                <a:lnTo>
                  <a:pt x="223" y="142"/>
                </a:lnTo>
                <a:lnTo>
                  <a:pt x="219" y="136"/>
                </a:lnTo>
                <a:lnTo>
                  <a:pt x="216" y="135"/>
                </a:lnTo>
                <a:lnTo>
                  <a:pt x="212" y="131"/>
                </a:lnTo>
                <a:lnTo>
                  <a:pt x="235" y="116"/>
                </a:lnTo>
                <a:lnTo>
                  <a:pt x="246" y="110"/>
                </a:lnTo>
                <a:lnTo>
                  <a:pt x="256" y="110"/>
                </a:lnTo>
                <a:lnTo>
                  <a:pt x="260" y="110"/>
                </a:lnTo>
                <a:lnTo>
                  <a:pt x="260" y="112"/>
                </a:lnTo>
                <a:lnTo>
                  <a:pt x="264" y="117"/>
                </a:lnTo>
                <a:lnTo>
                  <a:pt x="265" y="120"/>
                </a:lnTo>
                <a:lnTo>
                  <a:pt x="271" y="128"/>
                </a:lnTo>
                <a:lnTo>
                  <a:pt x="272" y="129"/>
                </a:lnTo>
                <a:lnTo>
                  <a:pt x="275" y="135"/>
                </a:lnTo>
                <a:lnTo>
                  <a:pt x="276" y="137"/>
                </a:lnTo>
                <a:lnTo>
                  <a:pt x="277" y="140"/>
                </a:lnTo>
                <a:lnTo>
                  <a:pt x="287" y="142"/>
                </a:lnTo>
                <a:lnTo>
                  <a:pt x="294" y="136"/>
                </a:lnTo>
                <a:lnTo>
                  <a:pt x="296" y="135"/>
                </a:lnTo>
                <a:lnTo>
                  <a:pt x="309" y="127"/>
                </a:lnTo>
                <a:lnTo>
                  <a:pt x="313" y="127"/>
                </a:lnTo>
                <a:lnTo>
                  <a:pt x="317" y="129"/>
                </a:lnTo>
                <a:lnTo>
                  <a:pt x="320" y="131"/>
                </a:lnTo>
                <a:lnTo>
                  <a:pt x="316" y="135"/>
                </a:lnTo>
                <a:lnTo>
                  <a:pt x="310" y="139"/>
                </a:lnTo>
                <a:lnTo>
                  <a:pt x="307" y="142"/>
                </a:lnTo>
                <a:lnTo>
                  <a:pt x="306" y="144"/>
                </a:lnTo>
                <a:lnTo>
                  <a:pt x="309" y="144"/>
                </a:lnTo>
                <a:lnTo>
                  <a:pt x="325" y="135"/>
                </a:lnTo>
                <a:lnTo>
                  <a:pt x="326" y="133"/>
                </a:lnTo>
                <a:lnTo>
                  <a:pt x="340" y="131"/>
                </a:lnTo>
                <a:lnTo>
                  <a:pt x="344" y="131"/>
                </a:lnTo>
                <a:lnTo>
                  <a:pt x="350" y="132"/>
                </a:lnTo>
                <a:lnTo>
                  <a:pt x="351" y="135"/>
                </a:lnTo>
                <a:lnTo>
                  <a:pt x="358" y="143"/>
                </a:lnTo>
                <a:lnTo>
                  <a:pt x="355" y="152"/>
                </a:lnTo>
                <a:lnTo>
                  <a:pt x="355" y="157"/>
                </a:lnTo>
                <a:lnTo>
                  <a:pt x="356" y="165"/>
                </a:lnTo>
                <a:lnTo>
                  <a:pt x="356" y="169"/>
                </a:lnTo>
                <a:lnTo>
                  <a:pt x="363" y="176"/>
                </a:lnTo>
                <a:lnTo>
                  <a:pt x="367" y="178"/>
                </a:lnTo>
                <a:lnTo>
                  <a:pt x="377" y="185"/>
                </a:lnTo>
                <a:lnTo>
                  <a:pt x="378" y="187"/>
                </a:lnTo>
                <a:lnTo>
                  <a:pt x="384" y="195"/>
                </a:lnTo>
                <a:lnTo>
                  <a:pt x="396" y="206"/>
                </a:lnTo>
                <a:lnTo>
                  <a:pt x="400" y="212"/>
                </a:lnTo>
                <a:lnTo>
                  <a:pt x="404" y="217"/>
                </a:lnTo>
                <a:lnTo>
                  <a:pt x="406" y="211"/>
                </a:lnTo>
                <a:lnTo>
                  <a:pt x="406" y="203"/>
                </a:lnTo>
                <a:lnTo>
                  <a:pt x="404" y="202"/>
                </a:lnTo>
                <a:lnTo>
                  <a:pt x="399" y="195"/>
                </a:lnTo>
                <a:lnTo>
                  <a:pt x="396" y="193"/>
                </a:lnTo>
                <a:lnTo>
                  <a:pt x="392" y="189"/>
                </a:lnTo>
                <a:lnTo>
                  <a:pt x="382" y="181"/>
                </a:lnTo>
                <a:lnTo>
                  <a:pt x="382" y="178"/>
                </a:lnTo>
                <a:lnTo>
                  <a:pt x="381" y="176"/>
                </a:lnTo>
                <a:lnTo>
                  <a:pt x="373" y="174"/>
                </a:lnTo>
                <a:lnTo>
                  <a:pt x="365" y="166"/>
                </a:lnTo>
                <a:lnTo>
                  <a:pt x="362" y="157"/>
                </a:lnTo>
                <a:lnTo>
                  <a:pt x="367" y="147"/>
                </a:lnTo>
                <a:lnTo>
                  <a:pt x="362" y="142"/>
                </a:lnTo>
                <a:lnTo>
                  <a:pt x="361" y="135"/>
                </a:lnTo>
                <a:lnTo>
                  <a:pt x="359" y="133"/>
                </a:lnTo>
                <a:lnTo>
                  <a:pt x="359" y="132"/>
                </a:lnTo>
                <a:lnTo>
                  <a:pt x="356" y="129"/>
                </a:lnTo>
                <a:lnTo>
                  <a:pt x="352" y="125"/>
                </a:lnTo>
                <a:lnTo>
                  <a:pt x="347" y="116"/>
                </a:lnTo>
                <a:lnTo>
                  <a:pt x="340" y="122"/>
                </a:lnTo>
                <a:lnTo>
                  <a:pt x="333" y="122"/>
                </a:lnTo>
                <a:lnTo>
                  <a:pt x="333" y="121"/>
                </a:lnTo>
                <a:lnTo>
                  <a:pt x="336" y="112"/>
                </a:lnTo>
                <a:lnTo>
                  <a:pt x="339" y="112"/>
                </a:lnTo>
                <a:lnTo>
                  <a:pt x="346" y="109"/>
                </a:lnTo>
                <a:lnTo>
                  <a:pt x="348" y="99"/>
                </a:lnTo>
                <a:lnTo>
                  <a:pt x="361" y="95"/>
                </a:lnTo>
                <a:lnTo>
                  <a:pt x="363" y="106"/>
                </a:lnTo>
                <a:lnTo>
                  <a:pt x="363" y="110"/>
                </a:lnTo>
                <a:lnTo>
                  <a:pt x="363" y="114"/>
                </a:lnTo>
                <a:lnTo>
                  <a:pt x="371" y="122"/>
                </a:lnTo>
                <a:lnTo>
                  <a:pt x="377" y="127"/>
                </a:lnTo>
                <a:lnTo>
                  <a:pt x="376" y="132"/>
                </a:lnTo>
                <a:lnTo>
                  <a:pt x="381" y="131"/>
                </a:lnTo>
                <a:lnTo>
                  <a:pt x="382" y="135"/>
                </a:lnTo>
                <a:lnTo>
                  <a:pt x="382" y="136"/>
                </a:lnTo>
                <a:lnTo>
                  <a:pt x="382" y="142"/>
                </a:lnTo>
                <a:lnTo>
                  <a:pt x="381" y="142"/>
                </a:lnTo>
                <a:lnTo>
                  <a:pt x="382" y="146"/>
                </a:lnTo>
                <a:lnTo>
                  <a:pt x="382" y="151"/>
                </a:lnTo>
                <a:lnTo>
                  <a:pt x="378" y="159"/>
                </a:lnTo>
                <a:lnTo>
                  <a:pt x="385" y="162"/>
                </a:lnTo>
                <a:lnTo>
                  <a:pt x="391" y="163"/>
                </a:lnTo>
                <a:lnTo>
                  <a:pt x="400" y="172"/>
                </a:lnTo>
                <a:lnTo>
                  <a:pt x="403" y="172"/>
                </a:lnTo>
                <a:lnTo>
                  <a:pt x="396" y="159"/>
                </a:lnTo>
                <a:lnTo>
                  <a:pt x="399" y="157"/>
                </a:lnTo>
                <a:lnTo>
                  <a:pt x="406" y="163"/>
                </a:lnTo>
                <a:lnTo>
                  <a:pt x="412" y="167"/>
                </a:lnTo>
                <a:lnTo>
                  <a:pt x="415" y="174"/>
                </a:lnTo>
                <a:lnTo>
                  <a:pt x="419" y="177"/>
                </a:lnTo>
                <a:lnTo>
                  <a:pt x="421" y="177"/>
                </a:lnTo>
                <a:lnTo>
                  <a:pt x="425" y="172"/>
                </a:lnTo>
                <a:lnTo>
                  <a:pt x="419" y="169"/>
                </a:lnTo>
                <a:lnTo>
                  <a:pt x="419" y="163"/>
                </a:lnTo>
                <a:lnTo>
                  <a:pt x="417" y="158"/>
                </a:lnTo>
                <a:lnTo>
                  <a:pt x="411" y="159"/>
                </a:lnTo>
                <a:lnTo>
                  <a:pt x="406" y="152"/>
                </a:lnTo>
                <a:lnTo>
                  <a:pt x="400" y="147"/>
                </a:lnTo>
                <a:lnTo>
                  <a:pt x="399" y="142"/>
                </a:lnTo>
                <a:lnTo>
                  <a:pt x="404" y="142"/>
                </a:lnTo>
                <a:lnTo>
                  <a:pt x="408" y="142"/>
                </a:lnTo>
                <a:lnTo>
                  <a:pt x="415" y="142"/>
                </a:lnTo>
                <a:lnTo>
                  <a:pt x="418" y="140"/>
                </a:lnTo>
                <a:lnTo>
                  <a:pt x="419" y="139"/>
                </a:lnTo>
                <a:lnTo>
                  <a:pt x="422" y="137"/>
                </a:lnTo>
                <a:lnTo>
                  <a:pt x="423" y="135"/>
                </a:lnTo>
                <a:lnTo>
                  <a:pt x="423" y="133"/>
                </a:lnTo>
                <a:lnTo>
                  <a:pt x="421" y="133"/>
                </a:lnTo>
                <a:lnTo>
                  <a:pt x="415" y="132"/>
                </a:lnTo>
                <a:lnTo>
                  <a:pt x="411" y="135"/>
                </a:lnTo>
                <a:lnTo>
                  <a:pt x="410" y="135"/>
                </a:lnTo>
                <a:lnTo>
                  <a:pt x="404" y="135"/>
                </a:lnTo>
                <a:lnTo>
                  <a:pt x="404" y="131"/>
                </a:lnTo>
                <a:lnTo>
                  <a:pt x="418" y="125"/>
                </a:lnTo>
                <a:lnTo>
                  <a:pt x="417" y="124"/>
                </a:lnTo>
                <a:lnTo>
                  <a:pt x="415" y="124"/>
                </a:lnTo>
                <a:lnTo>
                  <a:pt x="412" y="121"/>
                </a:lnTo>
                <a:lnTo>
                  <a:pt x="407" y="122"/>
                </a:lnTo>
                <a:lnTo>
                  <a:pt x="406" y="124"/>
                </a:lnTo>
                <a:lnTo>
                  <a:pt x="404" y="124"/>
                </a:lnTo>
                <a:lnTo>
                  <a:pt x="392" y="132"/>
                </a:lnTo>
                <a:lnTo>
                  <a:pt x="386" y="129"/>
                </a:lnTo>
                <a:lnTo>
                  <a:pt x="391" y="125"/>
                </a:lnTo>
                <a:lnTo>
                  <a:pt x="391" y="121"/>
                </a:lnTo>
                <a:lnTo>
                  <a:pt x="382" y="122"/>
                </a:lnTo>
                <a:lnTo>
                  <a:pt x="381" y="120"/>
                </a:lnTo>
                <a:lnTo>
                  <a:pt x="378" y="117"/>
                </a:lnTo>
                <a:lnTo>
                  <a:pt x="376" y="114"/>
                </a:lnTo>
                <a:lnTo>
                  <a:pt x="374" y="113"/>
                </a:lnTo>
                <a:lnTo>
                  <a:pt x="374" y="109"/>
                </a:lnTo>
                <a:lnTo>
                  <a:pt x="376" y="106"/>
                </a:lnTo>
                <a:lnTo>
                  <a:pt x="374" y="106"/>
                </a:lnTo>
                <a:lnTo>
                  <a:pt x="370" y="98"/>
                </a:lnTo>
                <a:lnTo>
                  <a:pt x="369" y="91"/>
                </a:lnTo>
                <a:lnTo>
                  <a:pt x="376" y="92"/>
                </a:lnTo>
                <a:lnTo>
                  <a:pt x="382" y="99"/>
                </a:lnTo>
                <a:lnTo>
                  <a:pt x="382" y="94"/>
                </a:lnTo>
                <a:lnTo>
                  <a:pt x="382" y="88"/>
                </a:lnTo>
                <a:lnTo>
                  <a:pt x="389" y="88"/>
                </a:lnTo>
                <a:lnTo>
                  <a:pt x="391" y="87"/>
                </a:lnTo>
                <a:lnTo>
                  <a:pt x="393" y="90"/>
                </a:lnTo>
                <a:lnTo>
                  <a:pt x="396" y="91"/>
                </a:lnTo>
                <a:lnTo>
                  <a:pt x="404" y="92"/>
                </a:lnTo>
                <a:lnTo>
                  <a:pt x="410" y="92"/>
                </a:lnTo>
                <a:lnTo>
                  <a:pt x="412" y="95"/>
                </a:lnTo>
                <a:lnTo>
                  <a:pt x="419" y="102"/>
                </a:lnTo>
                <a:lnTo>
                  <a:pt x="423" y="99"/>
                </a:lnTo>
                <a:lnTo>
                  <a:pt x="421" y="92"/>
                </a:lnTo>
                <a:lnTo>
                  <a:pt x="419" y="90"/>
                </a:lnTo>
                <a:lnTo>
                  <a:pt x="418" y="88"/>
                </a:lnTo>
                <a:lnTo>
                  <a:pt x="426" y="86"/>
                </a:lnTo>
                <a:lnTo>
                  <a:pt x="441" y="84"/>
                </a:lnTo>
                <a:lnTo>
                  <a:pt x="445" y="84"/>
                </a:lnTo>
                <a:lnTo>
                  <a:pt x="447" y="86"/>
                </a:lnTo>
                <a:lnTo>
                  <a:pt x="448" y="88"/>
                </a:lnTo>
                <a:lnTo>
                  <a:pt x="449" y="92"/>
                </a:lnTo>
                <a:lnTo>
                  <a:pt x="448" y="99"/>
                </a:lnTo>
                <a:lnTo>
                  <a:pt x="460" y="103"/>
                </a:lnTo>
                <a:lnTo>
                  <a:pt x="467" y="99"/>
                </a:lnTo>
                <a:lnTo>
                  <a:pt x="468" y="105"/>
                </a:lnTo>
                <a:lnTo>
                  <a:pt x="474" y="101"/>
                </a:lnTo>
                <a:lnTo>
                  <a:pt x="475" y="103"/>
                </a:lnTo>
                <a:lnTo>
                  <a:pt x="477" y="103"/>
                </a:lnTo>
                <a:lnTo>
                  <a:pt x="477" y="101"/>
                </a:lnTo>
                <a:lnTo>
                  <a:pt x="478" y="101"/>
                </a:lnTo>
                <a:lnTo>
                  <a:pt x="478" y="99"/>
                </a:lnTo>
                <a:lnTo>
                  <a:pt x="482" y="102"/>
                </a:lnTo>
                <a:lnTo>
                  <a:pt x="485" y="102"/>
                </a:lnTo>
                <a:lnTo>
                  <a:pt x="493" y="101"/>
                </a:lnTo>
                <a:lnTo>
                  <a:pt x="489" y="91"/>
                </a:lnTo>
                <a:lnTo>
                  <a:pt x="498" y="83"/>
                </a:lnTo>
                <a:lnTo>
                  <a:pt x="500" y="83"/>
                </a:lnTo>
                <a:lnTo>
                  <a:pt x="501" y="83"/>
                </a:lnTo>
                <a:lnTo>
                  <a:pt x="508" y="86"/>
                </a:lnTo>
                <a:lnTo>
                  <a:pt x="515" y="82"/>
                </a:lnTo>
                <a:lnTo>
                  <a:pt x="515" y="84"/>
                </a:lnTo>
                <a:close/>
                <a:moveTo>
                  <a:pt x="365" y="64"/>
                </a:moveTo>
                <a:lnTo>
                  <a:pt x="367" y="71"/>
                </a:lnTo>
                <a:lnTo>
                  <a:pt x="377" y="65"/>
                </a:lnTo>
                <a:lnTo>
                  <a:pt x="382" y="76"/>
                </a:lnTo>
                <a:lnTo>
                  <a:pt x="385" y="80"/>
                </a:lnTo>
                <a:lnTo>
                  <a:pt x="373" y="83"/>
                </a:lnTo>
                <a:lnTo>
                  <a:pt x="365" y="86"/>
                </a:lnTo>
                <a:lnTo>
                  <a:pt x="361" y="84"/>
                </a:lnTo>
                <a:lnTo>
                  <a:pt x="354" y="83"/>
                </a:lnTo>
                <a:lnTo>
                  <a:pt x="348" y="82"/>
                </a:lnTo>
                <a:lnTo>
                  <a:pt x="347" y="80"/>
                </a:lnTo>
                <a:lnTo>
                  <a:pt x="343" y="73"/>
                </a:lnTo>
                <a:lnTo>
                  <a:pt x="362" y="65"/>
                </a:lnTo>
                <a:lnTo>
                  <a:pt x="365" y="64"/>
                </a:lnTo>
                <a:close/>
                <a:moveTo>
                  <a:pt x="417" y="79"/>
                </a:moveTo>
                <a:lnTo>
                  <a:pt x="399" y="86"/>
                </a:lnTo>
                <a:lnTo>
                  <a:pt x="389" y="80"/>
                </a:lnTo>
                <a:lnTo>
                  <a:pt x="389" y="77"/>
                </a:lnTo>
                <a:lnTo>
                  <a:pt x="389" y="76"/>
                </a:lnTo>
                <a:lnTo>
                  <a:pt x="384" y="67"/>
                </a:lnTo>
                <a:lnTo>
                  <a:pt x="386" y="57"/>
                </a:lnTo>
                <a:lnTo>
                  <a:pt x="407" y="57"/>
                </a:lnTo>
                <a:lnTo>
                  <a:pt x="408" y="60"/>
                </a:lnTo>
                <a:lnTo>
                  <a:pt x="411" y="69"/>
                </a:lnTo>
                <a:lnTo>
                  <a:pt x="415" y="71"/>
                </a:lnTo>
                <a:lnTo>
                  <a:pt x="417" y="72"/>
                </a:lnTo>
                <a:lnTo>
                  <a:pt x="417" y="79"/>
                </a:lnTo>
                <a:close/>
                <a:moveTo>
                  <a:pt x="434" y="41"/>
                </a:moveTo>
                <a:lnTo>
                  <a:pt x="422" y="43"/>
                </a:lnTo>
                <a:lnTo>
                  <a:pt x="415" y="39"/>
                </a:lnTo>
                <a:lnTo>
                  <a:pt x="411" y="37"/>
                </a:lnTo>
                <a:lnTo>
                  <a:pt x="414" y="31"/>
                </a:lnTo>
                <a:lnTo>
                  <a:pt x="415" y="28"/>
                </a:lnTo>
                <a:lnTo>
                  <a:pt x="417" y="26"/>
                </a:lnTo>
                <a:lnTo>
                  <a:pt x="423" y="26"/>
                </a:lnTo>
                <a:lnTo>
                  <a:pt x="430" y="26"/>
                </a:lnTo>
                <a:lnTo>
                  <a:pt x="434" y="41"/>
                </a:lnTo>
                <a:close/>
                <a:moveTo>
                  <a:pt x="455" y="76"/>
                </a:moveTo>
                <a:lnTo>
                  <a:pt x="426" y="77"/>
                </a:lnTo>
                <a:lnTo>
                  <a:pt x="425" y="76"/>
                </a:lnTo>
                <a:lnTo>
                  <a:pt x="423" y="72"/>
                </a:lnTo>
                <a:lnTo>
                  <a:pt x="422" y="65"/>
                </a:lnTo>
                <a:lnTo>
                  <a:pt x="415" y="54"/>
                </a:lnTo>
                <a:lnTo>
                  <a:pt x="422" y="52"/>
                </a:lnTo>
                <a:lnTo>
                  <a:pt x="427" y="50"/>
                </a:lnTo>
                <a:lnTo>
                  <a:pt x="438" y="46"/>
                </a:lnTo>
                <a:lnTo>
                  <a:pt x="456" y="41"/>
                </a:lnTo>
                <a:lnTo>
                  <a:pt x="453" y="38"/>
                </a:lnTo>
                <a:lnTo>
                  <a:pt x="452" y="38"/>
                </a:lnTo>
                <a:lnTo>
                  <a:pt x="442" y="38"/>
                </a:lnTo>
                <a:lnTo>
                  <a:pt x="438" y="27"/>
                </a:lnTo>
                <a:lnTo>
                  <a:pt x="438" y="22"/>
                </a:lnTo>
                <a:lnTo>
                  <a:pt x="438" y="20"/>
                </a:lnTo>
                <a:lnTo>
                  <a:pt x="448" y="20"/>
                </a:lnTo>
                <a:lnTo>
                  <a:pt x="449" y="19"/>
                </a:lnTo>
                <a:lnTo>
                  <a:pt x="452" y="31"/>
                </a:lnTo>
                <a:lnTo>
                  <a:pt x="452" y="34"/>
                </a:lnTo>
                <a:lnTo>
                  <a:pt x="455" y="35"/>
                </a:lnTo>
                <a:lnTo>
                  <a:pt x="460" y="35"/>
                </a:lnTo>
                <a:lnTo>
                  <a:pt x="463" y="41"/>
                </a:lnTo>
                <a:lnTo>
                  <a:pt x="463" y="42"/>
                </a:lnTo>
                <a:lnTo>
                  <a:pt x="459" y="54"/>
                </a:lnTo>
                <a:lnTo>
                  <a:pt x="457" y="56"/>
                </a:lnTo>
                <a:lnTo>
                  <a:pt x="452" y="62"/>
                </a:lnTo>
                <a:lnTo>
                  <a:pt x="456" y="76"/>
                </a:lnTo>
                <a:lnTo>
                  <a:pt x="455" y="76"/>
                </a:lnTo>
                <a:close/>
                <a:moveTo>
                  <a:pt x="381" y="28"/>
                </a:moveTo>
                <a:lnTo>
                  <a:pt x="369" y="38"/>
                </a:lnTo>
                <a:lnTo>
                  <a:pt x="354" y="35"/>
                </a:lnTo>
                <a:lnTo>
                  <a:pt x="350" y="27"/>
                </a:lnTo>
                <a:lnTo>
                  <a:pt x="333" y="20"/>
                </a:lnTo>
                <a:lnTo>
                  <a:pt x="332" y="20"/>
                </a:lnTo>
                <a:lnTo>
                  <a:pt x="337" y="9"/>
                </a:lnTo>
                <a:lnTo>
                  <a:pt x="346" y="5"/>
                </a:lnTo>
                <a:lnTo>
                  <a:pt x="374" y="0"/>
                </a:lnTo>
                <a:lnTo>
                  <a:pt x="381" y="2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" name="Freeform 38">
            <a:extLst>
              <a:ext uri="{FF2B5EF4-FFF2-40B4-BE49-F238E27FC236}">
                <a16:creationId xmlns:a16="http://schemas.microsoft.com/office/drawing/2014/main" id="{31AD32BF-AD20-7A08-2D9D-0BF6A71A273D}"/>
              </a:ext>
            </a:extLst>
          </p:cNvPr>
          <p:cNvSpPr>
            <a:spLocks noEditPoints="1"/>
          </p:cNvSpPr>
          <p:nvPr/>
        </p:nvSpPr>
        <p:spPr bwMode="auto">
          <a:xfrm>
            <a:off x="4792663" y="3594101"/>
            <a:ext cx="728663" cy="908050"/>
          </a:xfrm>
          <a:custGeom>
            <a:avLst/>
            <a:gdLst>
              <a:gd name="T0" fmla="*/ 195 w 459"/>
              <a:gd name="T1" fmla="*/ 256 h 572"/>
              <a:gd name="T2" fmla="*/ 183 w 459"/>
              <a:gd name="T3" fmla="*/ 291 h 572"/>
              <a:gd name="T4" fmla="*/ 221 w 459"/>
              <a:gd name="T5" fmla="*/ 290 h 572"/>
              <a:gd name="T6" fmla="*/ 210 w 459"/>
              <a:gd name="T7" fmla="*/ 264 h 572"/>
              <a:gd name="T8" fmla="*/ 249 w 459"/>
              <a:gd name="T9" fmla="*/ 261 h 572"/>
              <a:gd name="T10" fmla="*/ 293 w 459"/>
              <a:gd name="T11" fmla="*/ 268 h 572"/>
              <a:gd name="T12" fmla="*/ 372 w 459"/>
              <a:gd name="T13" fmla="*/ 300 h 572"/>
              <a:gd name="T14" fmla="*/ 446 w 459"/>
              <a:gd name="T15" fmla="*/ 356 h 572"/>
              <a:gd name="T16" fmla="*/ 450 w 459"/>
              <a:gd name="T17" fmla="*/ 403 h 572"/>
              <a:gd name="T18" fmla="*/ 446 w 459"/>
              <a:gd name="T19" fmla="*/ 456 h 572"/>
              <a:gd name="T20" fmla="*/ 436 w 459"/>
              <a:gd name="T21" fmla="*/ 488 h 572"/>
              <a:gd name="T22" fmla="*/ 450 w 459"/>
              <a:gd name="T23" fmla="*/ 549 h 572"/>
              <a:gd name="T24" fmla="*/ 421 w 459"/>
              <a:gd name="T25" fmla="*/ 559 h 572"/>
              <a:gd name="T26" fmla="*/ 383 w 459"/>
              <a:gd name="T27" fmla="*/ 551 h 572"/>
              <a:gd name="T28" fmla="*/ 339 w 459"/>
              <a:gd name="T29" fmla="*/ 510 h 572"/>
              <a:gd name="T30" fmla="*/ 320 w 459"/>
              <a:gd name="T31" fmla="*/ 471 h 572"/>
              <a:gd name="T32" fmla="*/ 204 w 459"/>
              <a:gd name="T33" fmla="*/ 458 h 572"/>
              <a:gd name="T34" fmla="*/ 174 w 459"/>
              <a:gd name="T35" fmla="*/ 533 h 572"/>
              <a:gd name="T36" fmla="*/ 127 w 459"/>
              <a:gd name="T37" fmla="*/ 566 h 572"/>
              <a:gd name="T38" fmla="*/ 64 w 459"/>
              <a:gd name="T39" fmla="*/ 530 h 572"/>
              <a:gd name="T40" fmla="*/ 82 w 459"/>
              <a:gd name="T41" fmla="*/ 478 h 572"/>
              <a:gd name="T42" fmla="*/ 118 w 459"/>
              <a:gd name="T43" fmla="*/ 417 h 572"/>
              <a:gd name="T44" fmla="*/ 133 w 459"/>
              <a:gd name="T45" fmla="*/ 371 h 572"/>
              <a:gd name="T46" fmla="*/ 128 w 459"/>
              <a:gd name="T47" fmla="*/ 341 h 572"/>
              <a:gd name="T48" fmla="*/ 106 w 459"/>
              <a:gd name="T49" fmla="*/ 312 h 572"/>
              <a:gd name="T50" fmla="*/ 83 w 459"/>
              <a:gd name="T51" fmla="*/ 330 h 572"/>
              <a:gd name="T52" fmla="*/ 53 w 459"/>
              <a:gd name="T53" fmla="*/ 328 h 572"/>
              <a:gd name="T54" fmla="*/ 73 w 459"/>
              <a:gd name="T55" fmla="*/ 305 h 572"/>
              <a:gd name="T56" fmla="*/ 68 w 459"/>
              <a:gd name="T57" fmla="*/ 270 h 572"/>
              <a:gd name="T58" fmla="*/ 68 w 459"/>
              <a:gd name="T59" fmla="*/ 255 h 572"/>
              <a:gd name="T60" fmla="*/ 91 w 459"/>
              <a:gd name="T61" fmla="*/ 246 h 572"/>
              <a:gd name="T62" fmla="*/ 91 w 459"/>
              <a:gd name="T63" fmla="*/ 291 h 572"/>
              <a:gd name="T64" fmla="*/ 143 w 459"/>
              <a:gd name="T65" fmla="*/ 264 h 572"/>
              <a:gd name="T66" fmla="*/ 110 w 459"/>
              <a:gd name="T67" fmla="*/ 252 h 572"/>
              <a:gd name="T68" fmla="*/ 132 w 459"/>
              <a:gd name="T69" fmla="*/ 241 h 572"/>
              <a:gd name="T70" fmla="*/ 112 w 459"/>
              <a:gd name="T71" fmla="*/ 231 h 572"/>
              <a:gd name="T72" fmla="*/ 152 w 459"/>
              <a:gd name="T73" fmla="*/ 218 h 572"/>
              <a:gd name="T74" fmla="*/ 178 w 459"/>
              <a:gd name="T75" fmla="*/ 222 h 572"/>
              <a:gd name="T76" fmla="*/ 49 w 459"/>
              <a:gd name="T77" fmla="*/ 236 h 572"/>
              <a:gd name="T78" fmla="*/ 49 w 459"/>
              <a:gd name="T79" fmla="*/ 211 h 572"/>
              <a:gd name="T80" fmla="*/ 84 w 459"/>
              <a:gd name="T81" fmla="*/ 195 h 572"/>
              <a:gd name="T82" fmla="*/ 69 w 459"/>
              <a:gd name="T83" fmla="*/ 161 h 572"/>
              <a:gd name="T84" fmla="*/ 301 w 459"/>
              <a:gd name="T85" fmla="*/ 24 h 572"/>
              <a:gd name="T86" fmla="*/ 307 w 459"/>
              <a:gd name="T87" fmla="*/ 86 h 572"/>
              <a:gd name="T88" fmla="*/ 294 w 459"/>
              <a:gd name="T89" fmla="*/ 132 h 572"/>
              <a:gd name="T90" fmla="*/ 230 w 459"/>
              <a:gd name="T91" fmla="*/ 208 h 572"/>
              <a:gd name="T92" fmla="*/ 195 w 459"/>
              <a:gd name="T93" fmla="*/ 236 h 572"/>
              <a:gd name="T94" fmla="*/ 184 w 459"/>
              <a:gd name="T95" fmla="*/ 204 h 572"/>
              <a:gd name="T96" fmla="*/ 215 w 459"/>
              <a:gd name="T97" fmla="*/ 181 h 572"/>
              <a:gd name="T98" fmla="*/ 184 w 459"/>
              <a:gd name="T99" fmla="*/ 182 h 572"/>
              <a:gd name="T100" fmla="*/ 177 w 459"/>
              <a:gd name="T101" fmla="*/ 167 h 572"/>
              <a:gd name="T102" fmla="*/ 193 w 459"/>
              <a:gd name="T103" fmla="*/ 141 h 572"/>
              <a:gd name="T104" fmla="*/ 241 w 459"/>
              <a:gd name="T105" fmla="*/ 135 h 572"/>
              <a:gd name="T106" fmla="*/ 221 w 459"/>
              <a:gd name="T107" fmla="*/ 101 h 572"/>
              <a:gd name="T108" fmla="*/ 234 w 459"/>
              <a:gd name="T109" fmla="*/ 87 h 572"/>
              <a:gd name="T110" fmla="*/ 249 w 459"/>
              <a:gd name="T111" fmla="*/ 47 h 572"/>
              <a:gd name="T112" fmla="*/ 279 w 459"/>
              <a:gd name="T113" fmla="*/ 17 h 572"/>
              <a:gd name="T114" fmla="*/ 281 w 459"/>
              <a:gd name="T115" fmla="*/ 0 h 5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459" h="572">
                <a:moveTo>
                  <a:pt x="178" y="222"/>
                </a:moveTo>
                <a:lnTo>
                  <a:pt x="181" y="229"/>
                </a:lnTo>
                <a:lnTo>
                  <a:pt x="183" y="234"/>
                </a:lnTo>
                <a:lnTo>
                  <a:pt x="183" y="236"/>
                </a:lnTo>
                <a:lnTo>
                  <a:pt x="184" y="240"/>
                </a:lnTo>
                <a:lnTo>
                  <a:pt x="185" y="244"/>
                </a:lnTo>
                <a:lnTo>
                  <a:pt x="193" y="255"/>
                </a:lnTo>
                <a:lnTo>
                  <a:pt x="195" y="256"/>
                </a:lnTo>
                <a:lnTo>
                  <a:pt x="195" y="259"/>
                </a:lnTo>
                <a:lnTo>
                  <a:pt x="192" y="264"/>
                </a:lnTo>
                <a:lnTo>
                  <a:pt x="188" y="275"/>
                </a:lnTo>
                <a:lnTo>
                  <a:pt x="183" y="282"/>
                </a:lnTo>
                <a:lnTo>
                  <a:pt x="177" y="287"/>
                </a:lnTo>
                <a:lnTo>
                  <a:pt x="178" y="290"/>
                </a:lnTo>
                <a:lnTo>
                  <a:pt x="180" y="294"/>
                </a:lnTo>
                <a:lnTo>
                  <a:pt x="183" y="291"/>
                </a:lnTo>
                <a:lnTo>
                  <a:pt x="185" y="289"/>
                </a:lnTo>
                <a:lnTo>
                  <a:pt x="187" y="287"/>
                </a:lnTo>
                <a:lnTo>
                  <a:pt x="195" y="283"/>
                </a:lnTo>
                <a:lnTo>
                  <a:pt x="203" y="282"/>
                </a:lnTo>
                <a:lnTo>
                  <a:pt x="204" y="283"/>
                </a:lnTo>
                <a:lnTo>
                  <a:pt x="208" y="287"/>
                </a:lnTo>
                <a:lnTo>
                  <a:pt x="215" y="291"/>
                </a:lnTo>
                <a:lnTo>
                  <a:pt x="221" y="290"/>
                </a:lnTo>
                <a:lnTo>
                  <a:pt x="222" y="290"/>
                </a:lnTo>
                <a:lnTo>
                  <a:pt x="223" y="290"/>
                </a:lnTo>
                <a:lnTo>
                  <a:pt x="229" y="286"/>
                </a:lnTo>
                <a:lnTo>
                  <a:pt x="226" y="285"/>
                </a:lnTo>
                <a:lnTo>
                  <a:pt x="222" y="283"/>
                </a:lnTo>
                <a:lnTo>
                  <a:pt x="214" y="282"/>
                </a:lnTo>
                <a:lnTo>
                  <a:pt x="208" y="272"/>
                </a:lnTo>
                <a:lnTo>
                  <a:pt x="210" y="264"/>
                </a:lnTo>
                <a:lnTo>
                  <a:pt x="218" y="259"/>
                </a:lnTo>
                <a:lnTo>
                  <a:pt x="219" y="259"/>
                </a:lnTo>
                <a:lnTo>
                  <a:pt x="229" y="256"/>
                </a:lnTo>
                <a:lnTo>
                  <a:pt x="232" y="255"/>
                </a:lnTo>
                <a:lnTo>
                  <a:pt x="238" y="259"/>
                </a:lnTo>
                <a:lnTo>
                  <a:pt x="243" y="261"/>
                </a:lnTo>
                <a:lnTo>
                  <a:pt x="243" y="263"/>
                </a:lnTo>
                <a:lnTo>
                  <a:pt x="249" y="261"/>
                </a:lnTo>
                <a:lnTo>
                  <a:pt x="255" y="257"/>
                </a:lnTo>
                <a:lnTo>
                  <a:pt x="260" y="260"/>
                </a:lnTo>
                <a:lnTo>
                  <a:pt x="264" y="266"/>
                </a:lnTo>
                <a:lnTo>
                  <a:pt x="270" y="264"/>
                </a:lnTo>
                <a:lnTo>
                  <a:pt x="275" y="263"/>
                </a:lnTo>
                <a:lnTo>
                  <a:pt x="288" y="266"/>
                </a:lnTo>
                <a:lnTo>
                  <a:pt x="290" y="267"/>
                </a:lnTo>
                <a:lnTo>
                  <a:pt x="293" y="268"/>
                </a:lnTo>
                <a:lnTo>
                  <a:pt x="301" y="267"/>
                </a:lnTo>
                <a:lnTo>
                  <a:pt x="301" y="268"/>
                </a:lnTo>
                <a:lnTo>
                  <a:pt x="301" y="274"/>
                </a:lnTo>
                <a:lnTo>
                  <a:pt x="301" y="290"/>
                </a:lnTo>
                <a:lnTo>
                  <a:pt x="315" y="296"/>
                </a:lnTo>
                <a:lnTo>
                  <a:pt x="341" y="291"/>
                </a:lnTo>
                <a:lnTo>
                  <a:pt x="357" y="296"/>
                </a:lnTo>
                <a:lnTo>
                  <a:pt x="372" y="300"/>
                </a:lnTo>
                <a:lnTo>
                  <a:pt x="391" y="338"/>
                </a:lnTo>
                <a:lnTo>
                  <a:pt x="401" y="338"/>
                </a:lnTo>
                <a:lnTo>
                  <a:pt x="427" y="338"/>
                </a:lnTo>
                <a:lnTo>
                  <a:pt x="435" y="338"/>
                </a:lnTo>
                <a:lnTo>
                  <a:pt x="442" y="341"/>
                </a:lnTo>
                <a:lnTo>
                  <a:pt x="444" y="346"/>
                </a:lnTo>
                <a:lnTo>
                  <a:pt x="446" y="353"/>
                </a:lnTo>
                <a:lnTo>
                  <a:pt x="446" y="356"/>
                </a:lnTo>
                <a:lnTo>
                  <a:pt x="449" y="361"/>
                </a:lnTo>
                <a:lnTo>
                  <a:pt x="450" y="364"/>
                </a:lnTo>
                <a:lnTo>
                  <a:pt x="451" y="368"/>
                </a:lnTo>
                <a:lnTo>
                  <a:pt x="454" y="375"/>
                </a:lnTo>
                <a:lnTo>
                  <a:pt x="457" y="384"/>
                </a:lnTo>
                <a:lnTo>
                  <a:pt x="459" y="390"/>
                </a:lnTo>
                <a:lnTo>
                  <a:pt x="453" y="399"/>
                </a:lnTo>
                <a:lnTo>
                  <a:pt x="450" y="403"/>
                </a:lnTo>
                <a:lnTo>
                  <a:pt x="449" y="405"/>
                </a:lnTo>
                <a:lnTo>
                  <a:pt x="444" y="411"/>
                </a:lnTo>
                <a:lnTo>
                  <a:pt x="442" y="416"/>
                </a:lnTo>
                <a:lnTo>
                  <a:pt x="443" y="426"/>
                </a:lnTo>
                <a:lnTo>
                  <a:pt x="443" y="432"/>
                </a:lnTo>
                <a:lnTo>
                  <a:pt x="444" y="435"/>
                </a:lnTo>
                <a:lnTo>
                  <a:pt x="446" y="443"/>
                </a:lnTo>
                <a:lnTo>
                  <a:pt x="446" y="456"/>
                </a:lnTo>
                <a:lnTo>
                  <a:pt x="444" y="466"/>
                </a:lnTo>
                <a:lnTo>
                  <a:pt x="443" y="467"/>
                </a:lnTo>
                <a:lnTo>
                  <a:pt x="442" y="473"/>
                </a:lnTo>
                <a:lnTo>
                  <a:pt x="440" y="476"/>
                </a:lnTo>
                <a:lnTo>
                  <a:pt x="439" y="481"/>
                </a:lnTo>
                <a:lnTo>
                  <a:pt x="438" y="484"/>
                </a:lnTo>
                <a:lnTo>
                  <a:pt x="438" y="485"/>
                </a:lnTo>
                <a:lnTo>
                  <a:pt x="436" y="488"/>
                </a:lnTo>
                <a:lnTo>
                  <a:pt x="435" y="492"/>
                </a:lnTo>
                <a:lnTo>
                  <a:pt x="436" y="497"/>
                </a:lnTo>
                <a:lnTo>
                  <a:pt x="439" y="504"/>
                </a:lnTo>
                <a:lnTo>
                  <a:pt x="440" y="511"/>
                </a:lnTo>
                <a:lnTo>
                  <a:pt x="444" y="525"/>
                </a:lnTo>
                <a:lnTo>
                  <a:pt x="446" y="534"/>
                </a:lnTo>
                <a:lnTo>
                  <a:pt x="449" y="540"/>
                </a:lnTo>
                <a:lnTo>
                  <a:pt x="450" y="549"/>
                </a:lnTo>
                <a:lnTo>
                  <a:pt x="453" y="555"/>
                </a:lnTo>
                <a:lnTo>
                  <a:pt x="453" y="557"/>
                </a:lnTo>
                <a:lnTo>
                  <a:pt x="455" y="564"/>
                </a:lnTo>
                <a:lnTo>
                  <a:pt x="455" y="567"/>
                </a:lnTo>
                <a:lnTo>
                  <a:pt x="442" y="572"/>
                </a:lnTo>
                <a:lnTo>
                  <a:pt x="431" y="563"/>
                </a:lnTo>
                <a:lnTo>
                  <a:pt x="423" y="560"/>
                </a:lnTo>
                <a:lnTo>
                  <a:pt x="421" y="559"/>
                </a:lnTo>
                <a:lnTo>
                  <a:pt x="413" y="556"/>
                </a:lnTo>
                <a:lnTo>
                  <a:pt x="406" y="553"/>
                </a:lnTo>
                <a:lnTo>
                  <a:pt x="397" y="551"/>
                </a:lnTo>
                <a:lnTo>
                  <a:pt x="391" y="559"/>
                </a:lnTo>
                <a:lnTo>
                  <a:pt x="390" y="560"/>
                </a:lnTo>
                <a:lnTo>
                  <a:pt x="386" y="559"/>
                </a:lnTo>
                <a:lnTo>
                  <a:pt x="384" y="551"/>
                </a:lnTo>
                <a:lnTo>
                  <a:pt x="383" y="551"/>
                </a:lnTo>
                <a:lnTo>
                  <a:pt x="378" y="552"/>
                </a:lnTo>
                <a:lnTo>
                  <a:pt x="371" y="553"/>
                </a:lnTo>
                <a:lnTo>
                  <a:pt x="363" y="534"/>
                </a:lnTo>
                <a:lnTo>
                  <a:pt x="357" y="527"/>
                </a:lnTo>
                <a:lnTo>
                  <a:pt x="346" y="514"/>
                </a:lnTo>
                <a:lnTo>
                  <a:pt x="346" y="512"/>
                </a:lnTo>
                <a:lnTo>
                  <a:pt x="343" y="511"/>
                </a:lnTo>
                <a:lnTo>
                  <a:pt x="339" y="510"/>
                </a:lnTo>
                <a:lnTo>
                  <a:pt x="337" y="507"/>
                </a:lnTo>
                <a:lnTo>
                  <a:pt x="335" y="499"/>
                </a:lnTo>
                <a:lnTo>
                  <a:pt x="330" y="496"/>
                </a:lnTo>
                <a:lnTo>
                  <a:pt x="330" y="493"/>
                </a:lnTo>
                <a:lnTo>
                  <a:pt x="327" y="481"/>
                </a:lnTo>
                <a:lnTo>
                  <a:pt x="326" y="477"/>
                </a:lnTo>
                <a:lnTo>
                  <a:pt x="322" y="473"/>
                </a:lnTo>
                <a:lnTo>
                  <a:pt x="320" y="471"/>
                </a:lnTo>
                <a:lnTo>
                  <a:pt x="298" y="462"/>
                </a:lnTo>
                <a:lnTo>
                  <a:pt x="282" y="466"/>
                </a:lnTo>
                <a:lnTo>
                  <a:pt x="275" y="474"/>
                </a:lnTo>
                <a:lnTo>
                  <a:pt x="267" y="466"/>
                </a:lnTo>
                <a:lnTo>
                  <a:pt x="258" y="469"/>
                </a:lnTo>
                <a:lnTo>
                  <a:pt x="225" y="458"/>
                </a:lnTo>
                <a:lnTo>
                  <a:pt x="217" y="458"/>
                </a:lnTo>
                <a:lnTo>
                  <a:pt x="204" y="458"/>
                </a:lnTo>
                <a:lnTo>
                  <a:pt x="203" y="458"/>
                </a:lnTo>
                <a:lnTo>
                  <a:pt x="203" y="459"/>
                </a:lnTo>
                <a:lnTo>
                  <a:pt x="200" y="465"/>
                </a:lnTo>
                <a:lnTo>
                  <a:pt x="192" y="476"/>
                </a:lnTo>
                <a:lnTo>
                  <a:pt x="188" y="484"/>
                </a:lnTo>
                <a:lnTo>
                  <a:pt x="184" y="491"/>
                </a:lnTo>
                <a:lnTo>
                  <a:pt x="192" y="526"/>
                </a:lnTo>
                <a:lnTo>
                  <a:pt x="174" y="533"/>
                </a:lnTo>
                <a:lnTo>
                  <a:pt x="172" y="544"/>
                </a:lnTo>
                <a:lnTo>
                  <a:pt x="166" y="546"/>
                </a:lnTo>
                <a:lnTo>
                  <a:pt x="159" y="541"/>
                </a:lnTo>
                <a:lnTo>
                  <a:pt x="157" y="545"/>
                </a:lnTo>
                <a:lnTo>
                  <a:pt x="161" y="549"/>
                </a:lnTo>
                <a:lnTo>
                  <a:pt x="151" y="560"/>
                </a:lnTo>
                <a:lnTo>
                  <a:pt x="128" y="567"/>
                </a:lnTo>
                <a:lnTo>
                  <a:pt x="127" y="566"/>
                </a:lnTo>
                <a:lnTo>
                  <a:pt x="122" y="563"/>
                </a:lnTo>
                <a:lnTo>
                  <a:pt x="121" y="563"/>
                </a:lnTo>
                <a:lnTo>
                  <a:pt x="114" y="556"/>
                </a:lnTo>
                <a:lnTo>
                  <a:pt x="109" y="553"/>
                </a:lnTo>
                <a:lnTo>
                  <a:pt x="106" y="552"/>
                </a:lnTo>
                <a:lnTo>
                  <a:pt x="83" y="540"/>
                </a:lnTo>
                <a:lnTo>
                  <a:pt x="82" y="538"/>
                </a:lnTo>
                <a:lnTo>
                  <a:pt x="64" y="530"/>
                </a:lnTo>
                <a:lnTo>
                  <a:pt x="82" y="516"/>
                </a:lnTo>
                <a:lnTo>
                  <a:pt x="84" y="501"/>
                </a:lnTo>
                <a:lnTo>
                  <a:pt x="84" y="500"/>
                </a:lnTo>
                <a:lnTo>
                  <a:pt x="86" y="493"/>
                </a:lnTo>
                <a:lnTo>
                  <a:pt x="91" y="484"/>
                </a:lnTo>
                <a:lnTo>
                  <a:pt x="88" y="478"/>
                </a:lnTo>
                <a:lnTo>
                  <a:pt x="86" y="478"/>
                </a:lnTo>
                <a:lnTo>
                  <a:pt x="82" y="478"/>
                </a:lnTo>
                <a:lnTo>
                  <a:pt x="80" y="478"/>
                </a:lnTo>
                <a:lnTo>
                  <a:pt x="79" y="476"/>
                </a:lnTo>
                <a:lnTo>
                  <a:pt x="54" y="439"/>
                </a:lnTo>
                <a:lnTo>
                  <a:pt x="76" y="428"/>
                </a:lnTo>
                <a:lnTo>
                  <a:pt x="82" y="429"/>
                </a:lnTo>
                <a:lnTo>
                  <a:pt x="84" y="431"/>
                </a:lnTo>
                <a:lnTo>
                  <a:pt x="112" y="422"/>
                </a:lnTo>
                <a:lnTo>
                  <a:pt x="118" y="417"/>
                </a:lnTo>
                <a:lnTo>
                  <a:pt x="124" y="409"/>
                </a:lnTo>
                <a:lnTo>
                  <a:pt x="124" y="407"/>
                </a:lnTo>
                <a:lnTo>
                  <a:pt x="124" y="406"/>
                </a:lnTo>
                <a:lnTo>
                  <a:pt x="124" y="398"/>
                </a:lnTo>
                <a:lnTo>
                  <a:pt x="122" y="384"/>
                </a:lnTo>
                <a:lnTo>
                  <a:pt x="122" y="380"/>
                </a:lnTo>
                <a:lnTo>
                  <a:pt x="131" y="371"/>
                </a:lnTo>
                <a:lnTo>
                  <a:pt x="133" y="371"/>
                </a:lnTo>
                <a:lnTo>
                  <a:pt x="143" y="368"/>
                </a:lnTo>
                <a:lnTo>
                  <a:pt x="135" y="366"/>
                </a:lnTo>
                <a:lnTo>
                  <a:pt x="132" y="365"/>
                </a:lnTo>
                <a:lnTo>
                  <a:pt x="131" y="364"/>
                </a:lnTo>
                <a:lnTo>
                  <a:pt x="131" y="358"/>
                </a:lnTo>
                <a:lnTo>
                  <a:pt x="125" y="356"/>
                </a:lnTo>
                <a:lnTo>
                  <a:pt x="127" y="343"/>
                </a:lnTo>
                <a:lnTo>
                  <a:pt x="128" y="341"/>
                </a:lnTo>
                <a:lnTo>
                  <a:pt x="131" y="335"/>
                </a:lnTo>
                <a:lnTo>
                  <a:pt x="129" y="327"/>
                </a:lnTo>
                <a:lnTo>
                  <a:pt x="132" y="323"/>
                </a:lnTo>
                <a:lnTo>
                  <a:pt x="132" y="321"/>
                </a:lnTo>
                <a:lnTo>
                  <a:pt x="120" y="313"/>
                </a:lnTo>
                <a:lnTo>
                  <a:pt x="120" y="311"/>
                </a:lnTo>
                <a:lnTo>
                  <a:pt x="113" y="315"/>
                </a:lnTo>
                <a:lnTo>
                  <a:pt x="106" y="312"/>
                </a:lnTo>
                <a:lnTo>
                  <a:pt x="105" y="312"/>
                </a:lnTo>
                <a:lnTo>
                  <a:pt x="103" y="312"/>
                </a:lnTo>
                <a:lnTo>
                  <a:pt x="94" y="320"/>
                </a:lnTo>
                <a:lnTo>
                  <a:pt x="98" y="330"/>
                </a:lnTo>
                <a:lnTo>
                  <a:pt x="90" y="331"/>
                </a:lnTo>
                <a:lnTo>
                  <a:pt x="87" y="331"/>
                </a:lnTo>
                <a:lnTo>
                  <a:pt x="83" y="328"/>
                </a:lnTo>
                <a:lnTo>
                  <a:pt x="83" y="330"/>
                </a:lnTo>
                <a:lnTo>
                  <a:pt x="82" y="330"/>
                </a:lnTo>
                <a:lnTo>
                  <a:pt x="82" y="332"/>
                </a:lnTo>
                <a:lnTo>
                  <a:pt x="80" y="332"/>
                </a:lnTo>
                <a:lnTo>
                  <a:pt x="79" y="330"/>
                </a:lnTo>
                <a:lnTo>
                  <a:pt x="73" y="334"/>
                </a:lnTo>
                <a:lnTo>
                  <a:pt x="72" y="328"/>
                </a:lnTo>
                <a:lnTo>
                  <a:pt x="65" y="332"/>
                </a:lnTo>
                <a:lnTo>
                  <a:pt x="53" y="328"/>
                </a:lnTo>
                <a:lnTo>
                  <a:pt x="54" y="321"/>
                </a:lnTo>
                <a:lnTo>
                  <a:pt x="53" y="317"/>
                </a:lnTo>
                <a:lnTo>
                  <a:pt x="52" y="315"/>
                </a:lnTo>
                <a:lnTo>
                  <a:pt x="50" y="313"/>
                </a:lnTo>
                <a:lnTo>
                  <a:pt x="58" y="312"/>
                </a:lnTo>
                <a:lnTo>
                  <a:pt x="72" y="309"/>
                </a:lnTo>
                <a:lnTo>
                  <a:pt x="75" y="306"/>
                </a:lnTo>
                <a:lnTo>
                  <a:pt x="73" y="305"/>
                </a:lnTo>
                <a:lnTo>
                  <a:pt x="69" y="305"/>
                </a:lnTo>
                <a:lnTo>
                  <a:pt x="60" y="305"/>
                </a:lnTo>
                <a:lnTo>
                  <a:pt x="61" y="305"/>
                </a:lnTo>
                <a:lnTo>
                  <a:pt x="57" y="291"/>
                </a:lnTo>
                <a:lnTo>
                  <a:pt x="62" y="285"/>
                </a:lnTo>
                <a:lnTo>
                  <a:pt x="64" y="283"/>
                </a:lnTo>
                <a:lnTo>
                  <a:pt x="68" y="271"/>
                </a:lnTo>
                <a:lnTo>
                  <a:pt x="68" y="270"/>
                </a:lnTo>
                <a:lnTo>
                  <a:pt x="65" y="264"/>
                </a:lnTo>
                <a:lnTo>
                  <a:pt x="60" y="264"/>
                </a:lnTo>
                <a:lnTo>
                  <a:pt x="57" y="263"/>
                </a:lnTo>
                <a:lnTo>
                  <a:pt x="57" y="260"/>
                </a:lnTo>
                <a:lnTo>
                  <a:pt x="54" y="248"/>
                </a:lnTo>
                <a:lnTo>
                  <a:pt x="56" y="248"/>
                </a:lnTo>
                <a:lnTo>
                  <a:pt x="67" y="255"/>
                </a:lnTo>
                <a:lnTo>
                  <a:pt x="68" y="255"/>
                </a:lnTo>
                <a:lnTo>
                  <a:pt x="73" y="257"/>
                </a:lnTo>
                <a:lnTo>
                  <a:pt x="77" y="253"/>
                </a:lnTo>
                <a:lnTo>
                  <a:pt x="82" y="255"/>
                </a:lnTo>
                <a:lnTo>
                  <a:pt x="86" y="255"/>
                </a:lnTo>
                <a:lnTo>
                  <a:pt x="84" y="245"/>
                </a:lnTo>
                <a:lnTo>
                  <a:pt x="86" y="245"/>
                </a:lnTo>
                <a:lnTo>
                  <a:pt x="90" y="246"/>
                </a:lnTo>
                <a:lnTo>
                  <a:pt x="91" y="246"/>
                </a:lnTo>
                <a:lnTo>
                  <a:pt x="97" y="255"/>
                </a:lnTo>
                <a:lnTo>
                  <a:pt x="97" y="256"/>
                </a:lnTo>
                <a:lnTo>
                  <a:pt x="98" y="264"/>
                </a:lnTo>
                <a:lnTo>
                  <a:pt x="95" y="272"/>
                </a:lnTo>
                <a:lnTo>
                  <a:pt x="94" y="274"/>
                </a:lnTo>
                <a:lnTo>
                  <a:pt x="92" y="278"/>
                </a:lnTo>
                <a:lnTo>
                  <a:pt x="90" y="285"/>
                </a:lnTo>
                <a:lnTo>
                  <a:pt x="91" y="291"/>
                </a:lnTo>
                <a:lnTo>
                  <a:pt x="98" y="283"/>
                </a:lnTo>
                <a:lnTo>
                  <a:pt x="107" y="276"/>
                </a:lnTo>
                <a:lnTo>
                  <a:pt x="109" y="276"/>
                </a:lnTo>
                <a:lnTo>
                  <a:pt x="118" y="274"/>
                </a:lnTo>
                <a:lnTo>
                  <a:pt x="131" y="271"/>
                </a:lnTo>
                <a:lnTo>
                  <a:pt x="137" y="270"/>
                </a:lnTo>
                <a:lnTo>
                  <a:pt x="142" y="266"/>
                </a:lnTo>
                <a:lnTo>
                  <a:pt x="143" y="264"/>
                </a:lnTo>
                <a:lnTo>
                  <a:pt x="136" y="266"/>
                </a:lnTo>
                <a:lnTo>
                  <a:pt x="132" y="266"/>
                </a:lnTo>
                <a:lnTo>
                  <a:pt x="121" y="267"/>
                </a:lnTo>
                <a:lnTo>
                  <a:pt x="113" y="268"/>
                </a:lnTo>
                <a:lnTo>
                  <a:pt x="107" y="264"/>
                </a:lnTo>
                <a:lnTo>
                  <a:pt x="106" y="261"/>
                </a:lnTo>
                <a:lnTo>
                  <a:pt x="105" y="256"/>
                </a:lnTo>
                <a:lnTo>
                  <a:pt x="110" y="252"/>
                </a:lnTo>
                <a:lnTo>
                  <a:pt x="113" y="251"/>
                </a:lnTo>
                <a:lnTo>
                  <a:pt x="118" y="251"/>
                </a:lnTo>
                <a:lnTo>
                  <a:pt x="122" y="251"/>
                </a:lnTo>
                <a:lnTo>
                  <a:pt x="133" y="249"/>
                </a:lnTo>
                <a:lnTo>
                  <a:pt x="139" y="248"/>
                </a:lnTo>
                <a:lnTo>
                  <a:pt x="144" y="245"/>
                </a:lnTo>
                <a:lnTo>
                  <a:pt x="143" y="241"/>
                </a:lnTo>
                <a:lnTo>
                  <a:pt x="132" y="241"/>
                </a:lnTo>
                <a:lnTo>
                  <a:pt x="120" y="240"/>
                </a:lnTo>
                <a:lnTo>
                  <a:pt x="118" y="244"/>
                </a:lnTo>
                <a:lnTo>
                  <a:pt x="110" y="245"/>
                </a:lnTo>
                <a:lnTo>
                  <a:pt x="107" y="245"/>
                </a:lnTo>
                <a:lnTo>
                  <a:pt x="103" y="240"/>
                </a:lnTo>
                <a:lnTo>
                  <a:pt x="102" y="236"/>
                </a:lnTo>
                <a:lnTo>
                  <a:pt x="109" y="230"/>
                </a:lnTo>
                <a:lnTo>
                  <a:pt x="112" y="231"/>
                </a:lnTo>
                <a:lnTo>
                  <a:pt x="114" y="233"/>
                </a:lnTo>
                <a:lnTo>
                  <a:pt x="118" y="229"/>
                </a:lnTo>
                <a:lnTo>
                  <a:pt x="122" y="226"/>
                </a:lnTo>
                <a:lnTo>
                  <a:pt x="131" y="219"/>
                </a:lnTo>
                <a:lnTo>
                  <a:pt x="135" y="227"/>
                </a:lnTo>
                <a:lnTo>
                  <a:pt x="142" y="219"/>
                </a:lnTo>
                <a:lnTo>
                  <a:pt x="151" y="218"/>
                </a:lnTo>
                <a:lnTo>
                  <a:pt x="152" y="218"/>
                </a:lnTo>
                <a:lnTo>
                  <a:pt x="151" y="211"/>
                </a:lnTo>
                <a:lnTo>
                  <a:pt x="157" y="206"/>
                </a:lnTo>
                <a:lnTo>
                  <a:pt x="166" y="204"/>
                </a:lnTo>
                <a:lnTo>
                  <a:pt x="173" y="200"/>
                </a:lnTo>
                <a:lnTo>
                  <a:pt x="177" y="206"/>
                </a:lnTo>
                <a:lnTo>
                  <a:pt x="177" y="210"/>
                </a:lnTo>
                <a:lnTo>
                  <a:pt x="177" y="212"/>
                </a:lnTo>
                <a:lnTo>
                  <a:pt x="178" y="222"/>
                </a:lnTo>
                <a:close/>
                <a:moveTo>
                  <a:pt x="84" y="195"/>
                </a:moveTo>
                <a:lnTo>
                  <a:pt x="87" y="204"/>
                </a:lnTo>
                <a:lnTo>
                  <a:pt x="105" y="210"/>
                </a:lnTo>
                <a:lnTo>
                  <a:pt x="112" y="218"/>
                </a:lnTo>
                <a:lnTo>
                  <a:pt x="95" y="225"/>
                </a:lnTo>
                <a:lnTo>
                  <a:pt x="82" y="233"/>
                </a:lnTo>
                <a:lnTo>
                  <a:pt x="69" y="237"/>
                </a:lnTo>
                <a:lnTo>
                  <a:pt x="49" y="236"/>
                </a:lnTo>
                <a:lnTo>
                  <a:pt x="46" y="237"/>
                </a:lnTo>
                <a:lnTo>
                  <a:pt x="19" y="246"/>
                </a:lnTo>
                <a:lnTo>
                  <a:pt x="17" y="246"/>
                </a:lnTo>
                <a:lnTo>
                  <a:pt x="0" y="230"/>
                </a:lnTo>
                <a:lnTo>
                  <a:pt x="20" y="211"/>
                </a:lnTo>
                <a:lnTo>
                  <a:pt x="32" y="214"/>
                </a:lnTo>
                <a:lnTo>
                  <a:pt x="41" y="212"/>
                </a:lnTo>
                <a:lnTo>
                  <a:pt x="49" y="211"/>
                </a:lnTo>
                <a:lnTo>
                  <a:pt x="46" y="208"/>
                </a:lnTo>
                <a:lnTo>
                  <a:pt x="37" y="200"/>
                </a:lnTo>
                <a:lnTo>
                  <a:pt x="67" y="196"/>
                </a:lnTo>
                <a:lnTo>
                  <a:pt x="68" y="203"/>
                </a:lnTo>
                <a:lnTo>
                  <a:pt x="75" y="203"/>
                </a:lnTo>
                <a:lnTo>
                  <a:pt x="77" y="192"/>
                </a:lnTo>
                <a:lnTo>
                  <a:pt x="82" y="193"/>
                </a:lnTo>
                <a:lnTo>
                  <a:pt x="84" y="195"/>
                </a:lnTo>
                <a:close/>
                <a:moveTo>
                  <a:pt x="71" y="178"/>
                </a:moveTo>
                <a:lnTo>
                  <a:pt x="35" y="182"/>
                </a:lnTo>
                <a:lnTo>
                  <a:pt x="9" y="180"/>
                </a:lnTo>
                <a:lnTo>
                  <a:pt x="9" y="174"/>
                </a:lnTo>
                <a:lnTo>
                  <a:pt x="42" y="170"/>
                </a:lnTo>
                <a:lnTo>
                  <a:pt x="68" y="151"/>
                </a:lnTo>
                <a:lnTo>
                  <a:pt x="72" y="154"/>
                </a:lnTo>
                <a:lnTo>
                  <a:pt x="69" y="161"/>
                </a:lnTo>
                <a:lnTo>
                  <a:pt x="72" y="165"/>
                </a:lnTo>
                <a:lnTo>
                  <a:pt x="71" y="178"/>
                </a:lnTo>
                <a:close/>
                <a:moveTo>
                  <a:pt x="282" y="4"/>
                </a:moveTo>
                <a:lnTo>
                  <a:pt x="293" y="15"/>
                </a:lnTo>
                <a:lnTo>
                  <a:pt x="301" y="13"/>
                </a:lnTo>
                <a:lnTo>
                  <a:pt x="301" y="16"/>
                </a:lnTo>
                <a:lnTo>
                  <a:pt x="303" y="16"/>
                </a:lnTo>
                <a:lnTo>
                  <a:pt x="301" y="24"/>
                </a:lnTo>
                <a:lnTo>
                  <a:pt x="303" y="27"/>
                </a:lnTo>
                <a:lnTo>
                  <a:pt x="305" y="32"/>
                </a:lnTo>
                <a:lnTo>
                  <a:pt x="326" y="43"/>
                </a:lnTo>
                <a:lnTo>
                  <a:pt x="324" y="47"/>
                </a:lnTo>
                <a:lnTo>
                  <a:pt x="320" y="57"/>
                </a:lnTo>
                <a:lnTo>
                  <a:pt x="319" y="62"/>
                </a:lnTo>
                <a:lnTo>
                  <a:pt x="303" y="69"/>
                </a:lnTo>
                <a:lnTo>
                  <a:pt x="307" y="86"/>
                </a:lnTo>
                <a:lnTo>
                  <a:pt x="315" y="87"/>
                </a:lnTo>
                <a:lnTo>
                  <a:pt x="316" y="91"/>
                </a:lnTo>
                <a:lnTo>
                  <a:pt x="312" y="92"/>
                </a:lnTo>
                <a:lnTo>
                  <a:pt x="309" y="102"/>
                </a:lnTo>
                <a:lnTo>
                  <a:pt x="308" y="103"/>
                </a:lnTo>
                <a:lnTo>
                  <a:pt x="303" y="109"/>
                </a:lnTo>
                <a:lnTo>
                  <a:pt x="303" y="120"/>
                </a:lnTo>
                <a:lnTo>
                  <a:pt x="294" y="132"/>
                </a:lnTo>
                <a:lnTo>
                  <a:pt x="282" y="140"/>
                </a:lnTo>
                <a:lnTo>
                  <a:pt x="262" y="174"/>
                </a:lnTo>
                <a:lnTo>
                  <a:pt x="259" y="169"/>
                </a:lnTo>
                <a:lnTo>
                  <a:pt x="258" y="171"/>
                </a:lnTo>
                <a:lnTo>
                  <a:pt x="259" y="177"/>
                </a:lnTo>
                <a:lnTo>
                  <a:pt x="259" y="182"/>
                </a:lnTo>
                <a:lnTo>
                  <a:pt x="236" y="200"/>
                </a:lnTo>
                <a:lnTo>
                  <a:pt x="230" y="208"/>
                </a:lnTo>
                <a:lnTo>
                  <a:pt x="219" y="222"/>
                </a:lnTo>
                <a:lnTo>
                  <a:pt x="222" y="236"/>
                </a:lnTo>
                <a:lnTo>
                  <a:pt x="221" y="237"/>
                </a:lnTo>
                <a:lnTo>
                  <a:pt x="213" y="241"/>
                </a:lnTo>
                <a:lnTo>
                  <a:pt x="211" y="240"/>
                </a:lnTo>
                <a:lnTo>
                  <a:pt x="202" y="240"/>
                </a:lnTo>
                <a:lnTo>
                  <a:pt x="198" y="238"/>
                </a:lnTo>
                <a:lnTo>
                  <a:pt x="195" y="236"/>
                </a:lnTo>
                <a:lnTo>
                  <a:pt x="195" y="227"/>
                </a:lnTo>
                <a:lnTo>
                  <a:pt x="193" y="226"/>
                </a:lnTo>
                <a:lnTo>
                  <a:pt x="193" y="221"/>
                </a:lnTo>
                <a:lnTo>
                  <a:pt x="196" y="216"/>
                </a:lnTo>
                <a:lnTo>
                  <a:pt x="196" y="214"/>
                </a:lnTo>
                <a:lnTo>
                  <a:pt x="189" y="214"/>
                </a:lnTo>
                <a:lnTo>
                  <a:pt x="185" y="207"/>
                </a:lnTo>
                <a:lnTo>
                  <a:pt x="184" y="204"/>
                </a:lnTo>
                <a:lnTo>
                  <a:pt x="185" y="203"/>
                </a:lnTo>
                <a:lnTo>
                  <a:pt x="188" y="201"/>
                </a:lnTo>
                <a:lnTo>
                  <a:pt x="187" y="197"/>
                </a:lnTo>
                <a:lnTo>
                  <a:pt x="185" y="195"/>
                </a:lnTo>
                <a:lnTo>
                  <a:pt x="191" y="188"/>
                </a:lnTo>
                <a:lnTo>
                  <a:pt x="204" y="185"/>
                </a:lnTo>
                <a:lnTo>
                  <a:pt x="206" y="185"/>
                </a:lnTo>
                <a:lnTo>
                  <a:pt x="215" y="181"/>
                </a:lnTo>
                <a:lnTo>
                  <a:pt x="214" y="177"/>
                </a:lnTo>
                <a:lnTo>
                  <a:pt x="217" y="173"/>
                </a:lnTo>
                <a:lnTo>
                  <a:pt x="219" y="171"/>
                </a:lnTo>
                <a:lnTo>
                  <a:pt x="222" y="169"/>
                </a:lnTo>
                <a:lnTo>
                  <a:pt x="210" y="171"/>
                </a:lnTo>
                <a:lnTo>
                  <a:pt x="199" y="176"/>
                </a:lnTo>
                <a:lnTo>
                  <a:pt x="188" y="181"/>
                </a:lnTo>
                <a:lnTo>
                  <a:pt x="184" y="182"/>
                </a:lnTo>
                <a:lnTo>
                  <a:pt x="177" y="185"/>
                </a:lnTo>
                <a:lnTo>
                  <a:pt x="170" y="185"/>
                </a:lnTo>
                <a:lnTo>
                  <a:pt x="165" y="192"/>
                </a:lnTo>
                <a:lnTo>
                  <a:pt x="154" y="195"/>
                </a:lnTo>
                <a:lnTo>
                  <a:pt x="157" y="176"/>
                </a:lnTo>
                <a:lnTo>
                  <a:pt x="172" y="173"/>
                </a:lnTo>
                <a:lnTo>
                  <a:pt x="181" y="170"/>
                </a:lnTo>
                <a:lnTo>
                  <a:pt x="177" y="167"/>
                </a:lnTo>
                <a:lnTo>
                  <a:pt x="158" y="167"/>
                </a:lnTo>
                <a:lnTo>
                  <a:pt x="166" y="155"/>
                </a:lnTo>
                <a:lnTo>
                  <a:pt x="178" y="154"/>
                </a:lnTo>
                <a:lnTo>
                  <a:pt x="184" y="152"/>
                </a:lnTo>
                <a:lnTo>
                  <a:pt x="187" y="152"/>
                </a:lnTo>
                <a:lnTo>
                  <a:pt x="195" y="148"/>
                </a:lnTo>
                <a:lnTo>
                  <a:pt x="196" y="144"/>
                </a:lnTo>
                <a:lnTo>
                  <a:pt x="193" y="141"/>
                </a:lnTo>
                <a:lnTo>
                  <a:pt x="193" y="136"/>
                </a:lnTo>
                <a:lnTo>
                  <a:pt x="202" y="136"/>
                </a:lnTo>
                <a:lnTo>
                  <a:pt x="207" y="140"/>
                </a:lnTo>
                <a:lnTo>
                  <a:pt x="208" y="140"/>
                </a:lnTo>
                <a:lnTo>
                  <a:pt x="217" y="137"/>
                </a:lnTo>
                <a:lnTo>
                  <a:pt x="230" y="128"/>
                </a:lnTo>
                <a:lnTo>
                  <a:pt x="236" y="135"/>
                </a:lnTo>
                <a:lnTo>
                  <a:pt x="241" y="135"/>
                </a:lnTo>
                <a:lnTo>
                  <a:pt x="237" y="124"/>
                </a:lnTo>
                <a:lnTo>
                  <a:pt x="236" y="121"/>
                </a:lnTo>
                <a:lnTo>
                  <a:pt x="228" y="122"/>
                </a:lnTo>
                <a:lnTo>
                  <a:pt x="226" y="113"/>
                </a:lnTo>
                <a:lnTo>
                  <a:pt x="215" y="117"/>
                </a:lnTo>
                <a:lnTo>
                  <a:pt x="210" y="118"/>
                </a:lnTo>
                <a:lnTo>
                  <a:pt x="215" y="109"/>
                </a:lnTo>
                <a:lnTo>
                  <a:pt x="221" y="101"/>
                </a:lnTo>
                <a:lnTo>
                  <a:pt x="223" y="98"/>
                </a:lnTo>
                <a:lnTo>
                  <a:pt x="225" y="96"/>
                </a:lnTo>
                <a:lnTo>
                  <a:pt x="225" y="95"/>
                </a:lnTo>
                <a:lnTo>
                  <a:pt x="222" y="90"/>
                </a:lnTo>
                <a:lnTo>
                  <a:pt x="219" y="80"/>
                </a:lnTo>
                <a:lnTo>
                  <a:pt x="226" y="83"/>
                </a:lnTo>
                <a:lnTo>
                  <a:pt x="230" y="90"/>
                </a:lnTo>
                <a:lnTo>
                  <a:pt x="234" y="87"/>
                </a:lnTo>
                <a:lnTo>
                  <a:pt x="241" y="84"/>
                </a:lnTo>
                <a:lnTo>
                  <a:pt x="236" y="80"/>
                </a:lnTo>
                <a:lnTo>
                  <a:pt x="232" y="76"/>
                </a:lnTo>
                <a:lnTo>
                  <a:pt x="241" y="71"/>
                </a:lnTo>
                <a:lnTo>
                  <a:pt x="243" y="60"/>
                </a:lnTo>
                <a:lnTo>
                  <a:pt x="252" y="57"/>
                </a:lnTo>
                <a:lnTo>
                  <a:pt x="255" y="54"/>
                </a:lnTo>
                <a:lnTo>
                  <a:pt x="249" y="47"/>
                </a:lnTo>
                <a:lnTo>
                  <a:pt x="262" y="38"/>
                </a:lnTo>
                <a:lnTo>
                  <a:pt x="262" y="36"/>
                </a:lnTo>
                <a:lnTo>
                  <a:pt x="263" y="39"/>
                </a:lnTo>
                <a:lnTo>
                  <a:pt x="267" y="42"/>
                </a:lnTo>
                <a:lnTo>
                  <a:pt x="275" y="35"/>
                </a:lnTo>
                <a:lnTo>
                  <a:pt x="278" y="32"/>
                </a:lnTo>
                <a:lnTo>
                  <a:pt x="274" y="21"/>
                </a:lnTo>
                <a:lnTo>
                  <a:pt x="279" y="17"/>
                </a:lnTo>
                <a:lnTo>
                  <a:pt x="279" y="16"/>
                </a:lnTo>
                <a:lnTo>
                  <a:pt x="286" y="26"/>
                </a:lnTo>
                <a:lnTo>
                  <a:pt x="293" y="21"/>
                </a:lnTo>
                <a:lnTo>
                  <a:pt x="283" y="11"/>
                </a:lnTo>
                <a:lnTo>
                  <a:pt x="282" y="11"/>
                </a:lnTo>
                <a:lnTo>
                  <a:pt x="278" y="11"/>
                </a:lnTo>
                <a:lnTo>
                  <a:pt x="271" y="6"/>
                </a:lnTo>
                <a:lnTo>
                  <a:pt x="281" y="0"/>
                </a:lnTo>
                <a:lnTo>
                  <a:pt x="282" y="4"/>
                </a:lnTo>
                <a:lnTo>
                  <a:pt x="282" y="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" name="Freeform 39">
            <a:extLst>
              <a:ext uri="{FF2B5EF4-FFF2-40B4-BE49-F238E27FC236}">
                <a16:creationId xmlns:a16="http://schemas.microsoft.com/office/drawing/2014/main" id="{0ACB3027-B944-E27F-4535-CCBEEDFAD0F9}"/>
              </a:ext>
            </a:extLst>
          </p:cNvPr>
          <p:cNvSpPr>
            <a:spLocks noEditPoints="1"/>
          </p:cNvSpPr>
          <p:nvPr/>
        </p:nvSpPr>
        <p:spPr bwMode="auto">
          <a:xfrm>
            <a:off x="5140326" y="3305176"/>
            <a:ext cx="793750" cy="830263"/>
          </a:xfrm>
          <a:custGeom>
            <a:avLst/>
            <a:gdLst>
              <a:gd name="T0" fmla="*/ 135 w 500"/>
              <a:gd name="T1" fmla="*/ 152 h 523"/>
              <a:gd name="T2" fmla="*/ 138 w 500"/>
              <a:gd name="T3" fmla="*/ 131 h 523"/>
              <a:gd name="T4" fmla="*/ 146 w 500"/>
              <a:gd name="T5" fmla="*/ 130 h 523"/>
              <a:gd name="T6" fmla="*/ 129 w 500"/>
              <a:gd name="T7" fmla="*/ 73 h 523"/>
              <a:gd name="T8" fmla="*/ 109 w 500"/>
              <a:gd name="T9" fmla="*/ 55 h 523"/>
              <a:gd name="T10" fmla="*/ 227 w 500"/>
              <a:gd name="T11" fmla="*/ 22 h 523"/>
              <a:gd name="T12" fmla="*/ 254 w 500"/>
              <a:gd name="T13" fmla="*/ 38 h 523"/>
              <a:gd name="T14" fmla="*/ 305 w 500"/>
              <a:gd name="T15" fmla="*/ 48 h 523"/>
              <a:gd name="T16" fmla="*/ 352 w 500"/>
              <a:gd name="T17" fmla="*/ 28 h 523"/>
              <a:gd name="T18" fmla="*/ 426 w 500"/>
              <a:gd name="T19" fmla="*/ 19 h 523"/>
              <a:gd name="T20" fmla="*/ 478 w 500"/>
              <a:gd name="T21" fmla="*/ 56 h 523"/>
              <a:gd name="T22" fmla="*/ 449 w 500"/>
              <a:gd name="T23" fmla="*/ 108 h 523"/>
              <a:gd name="T24" fmla="*/ 433 w 500"/>
              <a:gd name="T25" fmla="*/ 167 h 523"/>
              <a:gd name="T26" fmla="*/ 475 w 500"/>
              <a:gd name="T27" fmla="*/ 208 h 523"/>
              <a:gd name="T28" fmla="*/ 472 w 500"/>
              <a:gd name="T29" fmla="*/ 274 h 523"/>
              <a:gd name="T30" fmla="*/ 446 w 500"/>
              <a:gd name="T31" fmla="*/ 308 h 523"/>
              <a:gd name="T32" fmla="*/ 388 w 500"/>
              <a:gd name="T33" fmla="*/ 291 h 523"/>
              <a:gd name="T34" fmla="*/ 328 w 500"/>
              <a:gd name="T35" fmla="*/ 299 h 523"/>
              <a:gd name="T36" fmla="*/ 285 w 500"/>
              <a:gd name="T37" fmla="*/ 349 h 523"/>
              <a:gd name="T38" fmla="*/ 258 w 500"/>
              <a:gd name="T39" fmla="*/ 394 h 523"/>
              <a:gd name="T40" fmla="*/ 243 w 500"/>
              <a:gd name="T41" fmla="*/ 450 h 523"/>
              <a:gd name="T42" fmla="*/ 223 w 500"/>
              <a:gd name="T43" fmla="*/ 487 h 523"/>
              <a:gd name="T44" fmla="*/ 182 w 500"/>
              <a:gd name="T45" fmla="*/ 520 h 523"/>
              <a:gd name="T46" fmla="*/ 88 w 500"/>
              <a:gd name="T47" fmla="*/ 446 h 523"/>
              <a:gd name="T48" fmla="*/ 96 w 500"/>
              <a:gd name="T49" fmla="*/ 408 h 523"/>
              <a:gd name="T50" fmla="*/ 59 w 500"/>
              <a:gd name="T51" fmla="*/ 409 h 523"/>
              <a:gd name="T52" fmla="*/ 99 w 500"/>
              <a:gd name="T53" fmla="*/ 379 h 523"/>
              <a:gd name="T54" fmla="*/ 160 w 500"/>
              <a:gd name="T55" fmla="*/ 355 h 523"/>
              <a:gd name="T56" fmla="*/ 156 w 500"/>
              <a:gd name="T57" fmla="*/ 317 h 523"/>
              <a:gd name="T58" fmla="*/ 122 w 500"/>
              <a:gd name="T59" fmla="*/ 340 h 523"/>
              <a:gd name="T60" fmla="*/ 165 w 500"/>
              <a:gd name="T61" fmla="*/ 302 h 523"/>
              <a:gd name="T62" fmla="*/ 152 w 500"/>
              <a:gd name="T63" fmla="*/ 280 h 523"/>
              <a:gd name="T64" fmla="*/ 126 w 500"/>
              <a:gd name="T65" fmla="*/ 300 h 523"/>
              <a:gd name="T66" fmla="*/ 62 w 500"/>
              <a:gd name="T67" fmla="*/ 344 h 523"/>
              <a:gd name="T68" fmla="*/ 103 w 500"/>
              <a:gd name="T69" fmla="*/ 326 h 523"/>
              <a:gd name="T70" fmla="*/ 89 w 500"/>
              <a:gd name="T71" fmla="*/ 370 h 523"/>
              <a:gd name="T72" fmla="*/ 37 w 500"/>
              <a:gd name="T73" fmla="*/ 403 h 523"/>
              <a:gd name="T74" fmla="*/ 39 w 500"/>
              <a:gd name="T75" fmla="*/ 353 h 523"/>
              <a:gd name="T76" fmla="*/ 97 w 500"/>
              <a:gd name="T77" fmla="*/ 273 h 523"/>
              <a:gd name="T78" fmla="*/ 82 w 500"/>
              <a:gd name="T79" fmla="*/ 206 h 523"/>
              <a:gd name="T80" fmla="*/ 69 w 500"/>
              <a:gd name="T81" fmla="*/ 178 h 523"/>
              <a:gd name="T82" fmla="*/ 94 w 500"/>
              <a:gd name="T83" fmla="*/ 173 h 523"/>
              <a:gd name="T84" fmla="*/ 116 w 500"/>
              <a:gd name="T85" fmla="*/ 138 h 523"/>
              <a:gd name="T86" fmla="*/ 153 w 500"/>
              <a:gd name="T87" fmla="*/ 191 h 523"/>
              <a:gd name="T88" fmla="*/ 172 w 500"/>
              <a:gd name="T89" fmla="*/ 187 h 523"/>
              <a:gd name="T90" fmla="*/ 186 w 500"/>
              <a:gd name="T91" fmla="*/ 160 h 523"/>
              <a:gd name="T92" fmla="*/ 171 w 500"/>
              <a:gd name="T93" fmla="*/ 156 h 523"/>
              <a:gd name="T94" fmla="*/ 185 w 500"/>
              <a:gd name="T95" fmla="*/ 104 h 523"/>
              <a:gd name="T96" fmla="*/ 197 w 500"/>
              <a:gd name="T97" fmla="*/ 85 h 523"/>
              <a:gd name="T98" fmla="*/ 253 w 500"/>
              <a:gd name="T99" fmla="*/ 56 h 523"/>
              <a:gd name="T100" fmla="*/ 283 w 500"/>
              <a:gd name="T101" fmla="*/ 64 h 523"/>
              <a:gd name="T102" fmla="*/ 217 w 500"/>
              <a:gd name="T103" fmla="*/ 62 h 523"/>
              <a:gd name="T104" fmla="*/ 174 w 500"/>
              <a:gd name="T105" fmla="*/ 94 h 523"/>
              <a:gd name="T106" fmla="*/ 160 w 500"/>
              <a:gd name="T107" fmla="*/ 79 h 523"/>
              <a:gd name="T108" fmla="*/ 176 w 500"/>
              <a:gd name="T109" fmla="*/ 58 h 523"/>
              <a:gd name="T110" fmla="*/ 212 w 500"/>
              <a:gd name="T111" fmla="*/ 45 h 523"/>
              <a:gd name="T112" fmla="*/ 215 w 500"/>
              <a:gd name="T113" fmla="*/ 40 h 523"/>
              <a:gd name="T114" fmla="*/ 212 w 500"/>
              <a:gd name="T115" fmla="*/ 29 h 5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500" h="523">
                <a:moveTo>
                  <a:pt x="161" y="160"/>
                </a:moveTo>
                <a:lnTo>
                  <a:pt x="168" y="161"/>
                </a:lnTo>
                <a:lnTo>
                  <a:pt x="163" y="172"/>
                </a:lnTo>
                <a:lnTo>
                  <a:pt x="156" y="172"/>
                </a:lnTo>
                <a:lnTo>
                  <a:pt x="155" y="168"/>
                </a:lnTo>
                <a:lnTo>
                  <a:pt x="152" y="165"/>
                </a:lnTo>
                <a:lnTo>
                  <a:pt x="149" y="160"/>
                </a:lnTo>
                <a:lnTo>
                  <a:pt x="144" y="161"/>
                </a:lnTo>
                <a:lnTo>
                  <a:pt x="138" y="163"/>
                </a:lnTo>
                <a:lnTo>
                  <a:pt x="135" y="152"/>
                </a:lnTo>
                <a:lnTo>
                  <a:pt x="137" y="150"/>
                </a:lnTo>
                <a:lnTo>
                  <a:pt x="140" y="149"/>
                </a:lnTo>
                <a:lnTo>
                  <a:pt x="140" y="148"/>
                </a:lnTo>
                <a:lnTo>
                  <a:pt x="137" y="142"/>
                </a:lnTo>
                <a:lnTo>
                  <a:pt x="134" y="142"/>
                </a:lnTo>
                <a:lnTo>
                  <a:pt x="129" y="138"/>
                </a:lnTo>
                <a:lnTo>
                  <a:pt x="129" y="135"/>
                </a:lnTo>
                <a:lnTo>
                  <a:pt x="129" y="127"/>
                </a:lnTo>
                <a:lnTo>
                  <a:pt x="134" y="127"/>
                </a:lnTo>
                <a:lnTo>
                  <a:pt x="138" y="131"/>
                </a:lnTo>
                <a:lnTo>
                  <a:pt x="138" y="133"/>
                </a:lnTo>
                <a:lnTo>
                  <a:pt x="141" y="134"/>
                </a:lnTo>
                <a:lnTo>
                  <a:pt x="141" y="135"/>
                </a:lnTo>
                <a:lnTo>
                  <a:pt x="145" y="137"/>
                </a:lnTo>
                <a:lnTo>
                  <a:pt x="155" y="148"/>
                </a:lnTo>
                <a:lnTo>
                  <a:pt x="155" y="156"/>
                </a:lnTo>
                <a:lnTo>
                  <a:pt x="161" y="160"/>
                </a:lnTo>
                <a:close/>
                <a:moveTo>
                  <a:pt x="156" y="124"/>
                </a:moveTo>
                <a:lnTo>
                  <a:pt x="157" y="139"/>
                </a:lnTo>
                <a:lnTo>
                  <a:pt x="146" y="130"/>
                </a:lnTo>
                <a:lnTo>
                  <a:pt x="140" y="126"/>
                </a:lnTo>
                <a:lnTo>
                  <a:pt x="156" y="122"/>
                </a:lnTo>
                <a:lnTo>
                  <a:pt x="156" y="124"/>
                </a:lnTo>
                <a:close/>
                <a:moveTo>
                  <a:pt x="140" y="41"/>
                </a:moveTo>
                <a:lnTo>
                  <a:pt x="156" y="63"/>
                </a:lnTo>
                <a:lnTo>
                  <a:pt x="156" y="67"/>
                </a:lnTo>
                <a:lnTo>
                  <a:pt x="155" y="68"/>
                </a:lnTo>
                <a:lnTo>
                  <a:pt x="152" y="73"/>
                </a:lnTo>
                <a:lnTo>
                  <a:pt x="141" y="79"/>
                </a:lnTo>
                <a:lnTo>
                  <a:pt x="129" y="73"/>
                </a:lnTo>
                <a:lnTo>
                  <a:pt x="129" y="68"/>
                </a:lnTo>
                <a:lnTo>
                  <a:pt x="127" y="64"/>
                </a:lnTo>
                <a:lnTo>
                  <a:pt x="119" y="68"/>
                </a:lnTo>
                <a:lnTo>
                  <a:pt x="109" y="75"/>
                </a:lnTo>
                <a:lnTo>
                  <a:pt x="94" y="74"/>
                </a:lnTo>
                <a:lnTo>
                  <a:pt x="96" y="73"/>
                </a:lnTo>
                <a:lnTo>
                  <a:pt x="96" y="68"/>
                </a:lnTo>
                <a:lnTo>
                  <a:pt x="96" y="56"/>
                </a:lnTo>
                <a:lnTo>
                  <a:pt x="108" y="49"/>
                </a:lnTo>
                <a:lnTo>
                  <a:pt x="109" y="55"/>
                </a:lnTo>
                <a:lnTo>
                  <a:pt x="137" y="38"/>
                </a:lnTo>
                <a:lnTo>
                  <a:pt x="140" y="41"/>
                </a:lnTo>
                <a:close/>
                <a:moveTo>
                  <a:pt x="213" y="13"/>
                </a:moveTo>
                <a:lnTo>
                  <a:pt x="187" y="29"/>
                </a:lnTo>
                <a:lnTo>
                  <a:pt x="182" y="23"/>
                </a:lnTo>
                <a:lnTo>
                  <a:pt x="187" y="13"/>
                </a:lnTo>
                <a:lnTo>
                  <a:pt x="198" y="7"/>
                </a:lnTo>
                <a:lnTo>
                  <a:pt x="213" y="13"/>
                </a:lnTo>
                <a:close/>
                <a:moveTo>
                  <a:pt x="236" y="10"/>
                </a:moveTo>
                <a:lnTo>
                  <a:pt x="227" y="22"/>
                </a:lnTo>
                <a:lnTo>
                  <a:pt x="231" y="22"/>
                </a:lnTo>
                <a:lnTo>
                  <a:pt x="235" y="21"/>
                </a:lnTo>
                <a:lnTo>
                  <a:pt x="239" y="22"/>
                </a:lnTo>
                <a:lnTo>
                  <a:pt x="245" y="23"/>
                </a:lnTo>
                <a:lnTo>
                  <a:pt x="246" y="25"/>
                </a:lnTo>
                <a:lnTo>
                  <a:pt x="246" y="26"/>
                </a:lnTo>
                <a:lnTo>
                  <a:pt x="245" y="37"/>
                </a:lnTo>
                <a:lnTo>
                  <a:pt x="249" y="41"/>
                </a:lnTo>
                <a:lnTo>
                  <a:pt x="254" y="43"/>
                </a:lnTo>
                <a:lnTo>
                  <a:pt x="254" y="38"/>
                </a:lnTo>
                <a:lnTo>
                  <a:pt x="257" y="37"/>
                </a:lnTo>
                <a:lnTo>
                  <a:pt x="260" y="40"/>
                </a:lnTo>
                <a:lnTo>
                  <a:pt x="260" y="43"/>
                </a:lnTo>
                <a:lnTo>
                  <a:pt x="260" y="44"/>
                </a:lnTo>
                <a:lnTo>
                  <a:pt x="260" y="48"/>
                </a:lnTo>
                <a:lnTo>
                  <a:pt x="269" y="53"/>
                </a:lnTo>
                <a:lnTo>
                  <a:pt x="270" y="52"/>
                </a:lnTo>
                <a:lnTo>
                  <a:pt x="284" y="45"/>
                </a:lnTo>
                <a:lnTo>
                  <a:pt x="295" y="49"/>
                </a:lnTo>
                <a:lnTo>
                  <a:pt x="305" y="48"/>
                </a:lnTo>
                <a:lnTo>
                  <a:pt x="309" y="60"/>
                </a:lnTo>
                <a:lnTo>
                  <a:pt x="320" y="58"/>
                </a:lnTo>
                <a:lnTo>
                  <a:pt x="325" y="62"/>
                </a:lnTo>
                <a:lnTo>
                  <a:pt x="325" y="52"/>
                </a:lnTo>
                <a:lnTo>
                  <a:pt x="337" y="51"/>
                </a:lnTo>
                <a:lnTo>
                  <a:pt x="344" y="49"/>
                </a:lnTo>
                <a:lnTo>
                  <a:pt x="346" y="45"/>
                </a:lnTo>
                <a:lnTo>
                  <a:pt x="341" y="37"/>
                </a:lnTo>
                <a:lnTo>
                  <a:pt x="348" y="36"/>
                </a:lnTo>
                <a:lnTo>
                  <a:pt x="352" y="28"/>
                </a:lnTo>
                <a:lnTo>
                  <a:pt x="359" y="26"/>
                </a:lnTo>
                <a:lnTo>
                  <a:pt x="362" y="17"/>
                </a:lnTo>
                <a:lnTo>
                  <a:pt x="377" y="18"/>
                </a:lnTo>
                <a:lnTo>
                  <a:pt x="391" y="19"/>
                </a:lnTo>
                <a:lnTo>
                  <a:pt x="393" y="21"/>
                </a:lnTo>
                <a:lnTo>
                  <a:pt x="396" y="21"/>
                </a:lnTo>
                <a:lnTo>
                  <a:pt x="397" y="21"/>
                </a:lnTo>
                <a:lnTo>
                  <a:pt x="411" y="17"/>
                </a:lnTo>
                <a:lnTo>
                  <a:pt x="423" y="19"/>
                </a:lnTo>
                <a:lnTo>
                  <a:pt x="426" y="19"/>
                </a:lnTo>
                <a:lnTo>
                  <a:pt x="466" y="14"/>
                </a:lnTo>
                <a:lnTo>
                  <a:pt x="471" y="17"/>
                </a:lnTo>
                <a:lnTo>
                  <a:pt x="483" y="11"/>
                </a:lnTo>
                <a:lnTo>
                  <a:pt x="500" y="18"/>
                </a:lnTo>
                <a:lnTo>
                  <a:pt x="497" y="23"/>
                </a:lnTo>
                <a:lnTo>
                  <a:pt x="490" y="32"/>
                </a:lnTo>
                <a:lnTo>
                  <a:pt x="490" y="36"/>
                </a:lnTo>
                <a:lnTo>
                  <a:pt x="483" y="45"/>
                </a:lnTo>
                <a:lnTo>
                  <a:pt x="478" y="55"/>
                </a:lnTo>
                <a:lnTo>
                  <a:pt x="478" y="56"/>
                </a:lnTo>
                <a:lnTo>
                  <a:pt x="474" y="62"/>
                </a:lnTo>
                <a:lnTo>
                  <a:pt x="472" y="64"/>
                </a:lnTo>
                <a:lnTo>
                  <a:pt x="470" y="68"/>
                </a:lnTo>
                <a:lnTo>
                  <a:pt x="468" y="71"/>
                </a:lnTo>
                <a:lnTo>
                  <a:pt x="464" y="78"/>
                </a:lnTo>
                <a:lnTo>
                  <a:pt x="460" y="86"/>
                </a:lnTo>
                <a:lnTo>
                  <a:pt x="456" y="94"/>
                </a:lnTo>
                <a:lnTo>
                  <a:pt x="453" y="98"/>
                </a:lnTo>
                <a:lnTo>
                  <a:pt x="452" y="101"/>
                </a:lnTo>
                <a:lnTo>
                  <a:pt x="449" y="108"/>
                </a:lnTo>
                <a:lnTo>
                  <a:pt x="446" y="111"/>
                </a:lnTo>
                <a:lnTo>
                  <a:pt x="445" y="113"/>
                </a:lnTo>
                <a:lnTo>
                  <a:pt x="442" y="120"/>
                </a:lnTo>
                <a:lnTo>
                  <a:pt x="438" y="124"/>
                </a:lnTo>
                <a:lnTo>
                  <a:pt x="434" y="131"/>
                </a:lnTo>
                <a:lnTo>
                  <a:pt x="427" y="143"/>
                </a:lnTo>
                <a:lnTo>
                  <a:pt x="425" y="150"/>
                </a:lnTo>
                <a:lnTo>
                  <a:pt x="423" y="160"/>
                </a:lnTo>
                <a:lnTo>
                  <a:pt x="427" y="163"/>
                </a:lnTo>
                <a:lnTo>
                  <a:pt x="433" y="167"/>
                </a:lnTo>
                <a:lnTo>
                  <a:pt x="437" y="169"/>
                </a:lnTo>
                <a:lnTo>
                  <a:pt x="444" y="175"/>
                </a:lnTo>
                <a:lnTo>
                  <a:pt x="449" y="179"/>
                </a:lnTo>
                <a:lnTo>
                  <a:pt x="456" y="182"/>
                </a:lnTo>
                <a:lnTo>
                  <a:pt x="467" y="186"/>
                </a:lnTo>
                <a:lnTo>
                  <a:pt x="471" y="187"/>
                </a:lnTo>
                <a:lnTo>
                  <a:pt x="474" y="191"/>
                </a:lnTo>
                <a:lnTo>
                  <a:pt x="475" y="197"/>
                </a:lnTo>
                <a:lnTo>
                  <a:pt x="475" y="198"/>
                </a:lnTo>
                <a:lnTo>
                  <a:pt x="475" y="208"/>
                </a:lnTo>
                <a:lnTo>
                  <a:pt x="475" y="213"/>
                </a:lnTo>
                <a:lnTo>
                  <a:pt x="477" y="216"/>
                </a:lnTo>
                <a:lnTo>
                  <a:pt x="477" y="229"/>
                </a:lnTo>
                <a:lnTo>
                  <a:pt x="478" y="238"/>
                </a:lnTo>
                <a:lnTo>
                  <a:pt x="478" y="246"/>
                </a:lnTo>
                <a:lnTo>
                  <a:pt x="478" y="254"/>
                </a:lnTo>
                <a:lnTo>
                  <a:pt x="479" y="261"/>
                </a:lnTo>
                <a:lnTo>
                  <a:pt x="478" y="263"/>
                </a:lnTo>
                <a:lnTo>
                  <a:pt x="475" y="270"/>
                </a:lnTo>
                <a:lnTo>
                  <a:pt x="472" y="274"/>
                </a:lnTo>
                <a:lnTo>
                  <a:pt x="471" y="278"/>
                </a:lnTo>
                <a:lnTo>
                  <a:pt x="468" y="285"/>
                </a:lnTo>
                <a:lnTo>
                  <a:pt x="466" y="289"/>
                </a:lnTo>
                <a:lnTo>
                  <a:pt x="463" y="296"/>
                </a:lnTo>
                <a:lnTo>
                  <a:pt x="460" y="300"/>
                </a:lnTo>
                <a:lnTo>
                  <a:pt x="457" y="306"/>
                </a:lnTo>
                <a:lnTo>
                  <a:pt x="456" y="311"/>
                </a:lnTo>
                <a:lnTo>
                  <a:pt x="451" y="310"/>
                </a:lnTo>
                <a:lnTo>
                  <a:pt x="451" y="308"/>
                </a:lnTo>
                <a:lnTo>
                  <a:pt x="446" y="308"/>
                </a:lnTo>
                <a:lnTo>
                  <a:pt x="441" y="306"/>
                </a:lnTo>
                <a:lnTo>
                  <a:pt x="440" y="306"/>
                </a:lnTo>
                <a:lnTo>
                  <a:pt x="437" y="304"/>
                </a:lnTo>
                <a:lnTo>
                  <a:pt x="426" y="300"/>
                </a:lnTo>
                <a:lnTo>
                  <a:pt x="425" y="300"/>
                </a:lnTo>
                <a:lnTo>
                  <a:pt x="421" y="299"/>
                </a:lnTo>
                <a:lnTo>
                  <a:pt x="416" y="298"/>
                </a:lnTo>
                <a:lnTo>
                  <a:pt x="406" y="295"/>
                </a:lnTo>
                <a:lnTo>
                  <a:pt x="395" y="292"/>
                </a:lnTo>
                <a:lnTo>
                  <a:pt x="388" y="291"/>
                </a:lnTo>
                <a:lnTo>
                  <a:pt x="378" y="289"/>
                </a:lnTo>
                <a:lnTo>
                  <a:pt x="367" y="287"/>
                </a:lnTo>
                <a:lnTo>
                  <a:pt x="362" y="288"/>
                </a:lnTo>
                <a:lnTo>
                  <a:pt x="361" y="289"/>
                </a:lnTo>
                <a:lnTo>
                  <a:pt x="355" y="291"/>
                </a:lnTo>
                <a:lnTo>
                  <a:pt x="354" y="291"/>
                </a:lnTo>
                <a:lnTo>
                  <a:pt x="343" y="292"/>
                </a:lnTo>
                <a:lnTo>
                  <a:pt x="337" y="293"/>
                </a:lnTo>
                <a:lnTo>
                  <a:pt x="335" y="295"/>
                </a:lnTo>
                <a:lnTo>
                  <a:pt x="328" y="299"/>
                </a:lnTo>
                <a:lnTo>
                  <a:pt x="325" y="303"/>
                </a:lnTo>
                <a:lnTo>
                  <a:pt x="316" y="310"/>
                </a:lnTo>
                <a:lnTo>
                  <a:pt x="313" y="311"/>
                </a:lnTo>
                <a:lnTo>
                  <a:pt x="306" y="317"/>
                </a:lnTo>
                <a:lnTo>
                  <a:pt x="305" y="319"/>
                </a:lnTo>
                <a:lnTo>
                  <a:pt x="302" y="323"/>
                </a:lnTo>
                <a:lnTo>
                  <a:pt x="296" y="330"/>
                </a:lnTo>
                <a:lnTo>
                  <a:pt x="292" y="337"/>
                </a:lnTo>
                <a:lnTo>
                  <a:pt x="288" y="345"/>
                </a:lnTo>
                <a:lnTo>
                  <a:pt x="285" y="349"/>
                </a:lnTo>
                <a:lnTo>
                  <a:pt x="283" y="353"/>
                </a:lnTo>
                <a:lnTo>
                  <a:pt x="281" y="356"/>
                </a:lnTo>
                <a:lnTo>
                  <a:pt x="276" y="363"/>
                </a:lnTo>
                <a:lnTo>
                  <a:pt x="273" y="367"/>
                </a:lnTo>
                <a:lnTo>
                  <a:pt x="270" y="370"/>
                </a:lnTo>
                <a:lnTo>
                  <a:pt x="268" y="374"/>
                </a:lnTo>
                <a:lnTo>
                  <a:pt x="264" y="381"/>
                </a:lnTo>
                <a:lnTo>
                  <a:pt x="261" y="383"/>
                </a:lnTo>
                <a:lnTo>
                  <a:pt x="260" y="389"/>
                </a:lnTo>
                <a:lnTo>
                  <a:pt x="258" y="394"/>
                </a:lnTo>
                <a:lnTo>
                  <a:pt x="253" y="400"/>
                </a:lnTo>
                <a:lnTo>
                  <a:pt x="249" y="405"/>
                </a:lnTo>
                <a:lnTo>
                  <a:pt x="245" y="409"/>
                </a:lnTo>
                <a:lnTo>
                  <a:pt x="242" y="412"/>
                </a:lnTo>
                <a:lnTo>
                  <a:pt x="239" y="415"/>
                </a:lnTo>
                <a:lnTo>
                  <a:pt x="240" y="419"/>
                </a:lnTo>
                <a:lnTo>
                  <a:pt x="242" y="430"/>
                </a:lnTo>
                <a:lnTo>
                  <a:pt x="243" y="435"/>
                </a:lnTo>
                <a:lnTo>
                  <a:pt x="246" y="446"/>
                </a:lnTo>
                <a:lnTo>
                  <a:pt x="243" y="450"/>
                </a:lnTo>
                <a:lnTo>
                  <a:pt x="240" y="454"/>
                </a:lnTo>
                <a:lnTo>
                  <a:pt x="235" y="463"/>
                </a:lnTo>
                <a:lnTo>
                  <a:pt x="230" y="473"/>
                </a:lnTo>
                <a:lnTo>
                  <a:pt x="228" y="478"/>
                </a:lnTo>
                <a:lnTo>
                  <a:pt x="227" y="480"/>
                </a:lnTo>
                <a:lnTo>
                  <a:pt x="227" y="482"/>
                </a:lnTo>
                <a:lnTo>
                  <a:pt x="227" y="483"/>
                </a:lnTo>
                <a:lnTo>
                  <a:pt x="225" y="483"/>
                </a:lnTo>
                <a:lnTo>
                  <a:pt x="223" y="487"/>
                </a:lnTo>
                <a:lnTo>
                  <a:pt x="223" y="487"/>
                </a:lnTo>
                <a:lnTo>
                  <a:pt x="220" y="490"/>
                </a:lnTo>
                <a:lnTo>
                  <a:pt x="215" y="499"/>
                </a:lnTo>
                <a:lnTo>
                  <a:pt x="217" y="506"/>
                </a:lnTo>
                <a:lnTo>
                  <a:pt x="220" y="514"/>
                </a:lnTo>
                <a:lnTo>
                  <a:pt x="221" y="520"/>
                </a:lnTo>
                <a:lnTo>
                  <a:pt x="223" y="520"/>
                </a:lnTo>
                <a:lnTo>
                  <a:pt x="223" y="523"/>
                </a:lnTo>
                <a:lnTo>
                  <a:pt x="216" y="520"/>
                </a:lnTo>
                <a:lnTo>
                  <a:pt x="208" y="520"/>
                </a:lnTo>
                <a:lnTo>
                  <a:pt x="182" y="520"/>
                </a:lnTo>
                <a:lnTo>
                  <a:pt x="172" y="520"/>
                </a:lnTo>
                <a:lnTo>
                  <a:pt x="153" y="482"/>
                </a:lnTo>
                <a:lnTo>
                  <a:pt x="138" y="478"/>
                </a:lnTo>
                <a:lnTo>
                  <a:pt x="122" y="473"/>
                </a:lnTo>
                <a:lnTo>
                  <a:pt x="96" y="478"/>
                </a:lnTo>
                <a:lnTo>
                  <a:pt x="82" y="472"/>
                </a:lnTo>
                <a:lnTo>
                  <a:pt x="82" y="456"/>
                </a:lnTo>
                <a:lnTo>
                  <a:pt x="82" y="450"/>
                </a:lnTo>
                <a:lnTo>
                  <a:pt x="82" y="449"/>
                </a:lnTo>
                <a:lnTo>
                  <a:pt x="88" y="446"/>
                </a:lnTo>
                <a:lnTo>
                  <a:pt x="90" y="445"/>
                </a:lnTo>
                <a:lnTo>
                  <a:pt x="93" y="439"/>
                </a:lnTo>
                <a:lnTo>
                  <a:pt x="79" y="435"/>
                </a:lnTo>
                <a:lnTo>
                  <a:pt x="74" y="431"/>
                </a:lnTo>
                <a:lnTo>
                  <a:pt x="74" y="423"/>
                </a:lnTo>
                <a:lnTo>
                  <a:pt x="82" y="419"/>
                </a:lnTo>
                <a:lnTo>
                  <a:pt x="89" y="418"/>
                </a:lnTo>
                <a:lnTo>
                  <a:pt x="92" y="415"/>
                </a:lnTo>
                <a:lnTo>
                  <a:pt x="93" y="413"/>
                </a:lnTo>
                <a:lnTo>
                  <a:pt x="96" y="408"/>
                </a:lnTo>
                <a:lnTo>
                  <a:pt x="96" y="401"/>
                </a:lnTo>
                <a:lnTo>
                  <a:pt x="93" y="401"/>
                </a:lnTo>
                <a:lnTo>
                  <a:pt x="90" y="400"/>
                </a:lnTo>
                <a:lnTo>
                  <a:pt x="89" y="400"/>
                </a:lnTo>
                <a:lnTo>
                  <a:pt x="84" y="404"/>
                </a:lnTo>
                <a:lnTo>
                  <a:pt x="77" y="408"/>
                </a:lnTo>
                <a:lnTo>
                  <a:pt x="71" y="411"/>
                </a:lnTo>
                <a:lnTo>
                  <a:pt x="64" y="415"/>
                </a:lnTo>
                <a:lnTo>
                  <a:pt x="60" y="413"/>
                </a:lnTo>
                <a:lnTo>
                  <a:pt x="59" y="409"/>
                </a:lnTo>
                <a:lnTo>
                  <a:pt x="64" y="404"/>
                </a:lnTo>
                <a:lnTo>
                  <a:pt x="64" y="403"/>
                </a:lnTo>
                <a:lnTo>
                  <a:pt x="69" y="400"/>
                </a:lnTo>
                <a:lnTo>
                  <a:pt x="75" y="397"/>
                </a:lnTo>
                <a:lnTo>
                  <a:pt x="79" y="394"/>
                </a:lnTo>
                <a:lnTo>
                  <a:pt x="88" y="393"/>
                </a:lnTo>
                <a:lnTo>
                  <a:pt x="88" y="392"/>
                </a:lnTo>
                <a:lnTo>
                  <a:pt x="90" y="388"/>
                </a:lnTo>
                <a:lnTo>
                  <a:pt x="93" y="386"/>
                </a:lnTo>
                <a:lnTo>
                  <a:pt x="99" y="379"/>
                </a:lnTo>
                <a:lnTo>
                  <a:pt x="103" y="377"/>
                </a:lnTo>
                <a:lnTo>
                  <a:pt x="105" y="377"/>
                </a:lnTo>
                <a:lnTo>
                  <a:pt x="114" y="377"/>
                </a:lnTo>
                <a:lnTo>
                  <a:pt x="123" y="378"/>
                </a:lnTo>
                <a:lnTo>
                  <a:pt x="124" y="378"/>
                </a:lnTo>
                <a:lnTo>
                  <a:pt x="131" y="370"/>
                </a:lnTo>
                <a:lnTo>
                  <a:pt x="135" y="364"/>
                </a:lnTo>
                <a:lnTo>
                  <a:pt x="144" y="363"/>
                </a:lnTo>
                <a:lnTo>
                  <a:pt x="156" y="359"/>
                </a:lnTo>
                <a:lnTo>
                  <a:pt x="160" y="355"/>
                </a:lnTo>
                <a:lnTo>
                  <a:pt x="159" y="349"/>
                </a:lnTo>
                <a:lnTo>
                  <a:pt x="159" y="347"/>
                </a:lnTo>
                <a:lnTo>
                  <a:pt x="157" y="344"/>
                </a:lnTo>
                <a:lnTo>
                  <a:pt x="150" y="344"/>
                </a:lnTo>
                <a:lnTo>
                  <a:pt x="145" y="343"/>
                </a:lnTo>
                <a:lnTo>
                  <a:pt x="144" y="338"/>
                </a:lnTo>
                <a:lnTo>
                  <a:pt x="152" y="334"/>
                </a:lnTo>
                <a:lnTo>
                  <a:pt x="153" y="332"/>
                </a:lnTo>
                <a:lnTo>
                  <a:pt x="156" y="326"/>
                </a:lnTo>
                <a:lnTo>
                  <a:pt x="156" y="317"/>
                </a:lnTo>
                <a:lnTo>
                  <a:pt x="153" y="317"/>
                </a:lnTo>
                <a:lnTo>
                  <a:pt x="152" y="317"/>
                </a:lnTo>
                <a:lnTo>
                  <a:pt x="150" y="317"/>
                </a:lnTo>
                <a:lnTo>
                  <a:pt x="146" y="321"/>
                </a:lnTo>
                <a:lnTo>
                  <a:pt x="144" y="328"/>
                </a:lnTo>
                <a:lnTo>
                  <a:pt x="144" y="330"/>
                </a:lnTo>
                <a:lnTo>
                  <a:pt x="142" y="333"/>
                </a:lnTo>
                <a:lnTo>
                  <a:pt x="134" y="334"/>
                </a:lnTo>
                <a:lnTo>
                  <a:pt x="129" y="340"/>
                </a:lnTo>
                <a:lnTo>
                  <a:pt x="122" y="340"/>
                </a:lnTo>
                <a:lnTo>
                  <a:pt x="122" y="336"/>
                </a:lnTo>
                <a:lnTo>
                  <a:pt x="120" y="332"/>
                </a:lnTo>
                <a:lnTo>
                  <a:pt x="120" y="326"/>
                </a:lnTo>
                <a:lnTo>
                  <a:pt x="129" y="321"/>
                </a:lnTo>
                <a:lnTo>
                  <a:pt x="141" y="311"/>
                </a:lnTo>
                <a:lnTo>
                  <a:pt x="146" y="307"/>
                </a:lnTo>
                <a:lnTo>
                  <a:pt x="150" y="307"/>
                </a:lnTo>
                <a:lnTo>
                  <a:pt x="156" y="306"/>
                </a:lnTo>
                <a:lnTo>
                  <a:pt x="157" y="306"/>
                </a:lnTo>
                <a:lnTo>
                  <a:pt x="165" y="302"/>
                </a:lnTo>
                <a:lnTo>
                  <a:pt x="167" y="300"/>
                </a:lnTo>
                <a:lnTo>
                  <a:pt x="170" y="298"/>
                </a:lnTo>
                <a:lnTo>
                  <a:pt x="165" y="296"/>
                </a:lnTo>
                <a:lnTo>
                  <a:pt x="163" y="295"/>
                </a:lnTo>
                <a:lnTo>
                  <a:pt x="160" y="295"/>
                </a:lnTo>
                <a:lnTo>
                  <a:pt x="152" y="292"/>
                </a:lnTo>
                <a:lnTo>
                  <a:pt x="141" y="292"/>
                </a:lnTo>
                <a:lnTo>
                  <a:pt x="141" y="285"/>
                </a:lnTo>
                <a:lnTo>
                  <a:pt x="149" y="281"/>
                </a:lnTo>
                <a:lnTo>
                  <a:pt x="152" y="280"/>
                </a:lnTo>
                <a:lnTo>
                  <a:pt x="157" y="276"/>
                </a:lnTo>
                <a:lnTo>
                  <a:pt x="153" y="272"/>
                </a:lnTo>
                <a:lnTo>
                  <a:pt x="152" y="270"/>
                </a:lnTo>
                <a:lnTo>
                  <a:pt x="148" y="272"/>
                </a:lnTo>
                <a:lnTo>
                  <a:pt x="146" y="273"/>
                </a:lnTo>
                <a:lnTo>
                  <a:pt x="137" y="278"/>
                </a:lnTo>
                <a:lnTo>
                  <a:pt x="134" y="283"/>
                </a:lnTo>
                <a:lnTo>
                  <a:pt x="131" y="291"/>
                </a:lnTo>
                <a:lnTo>
                  <a:pt x="131" y="295"/>
                </a:lnTo>
                <a:lnTo>
                  <a:pt x="126" y="300"/>
                </a:lnTo>
                <a:lnTo>
                  <a:pt x="122" y="303"/>
                </a:lnTo>
                <a:lnTo>
                  <a:pt x="114" y="308"/>
                </a:lnTo>
                <a:lnTo>
                  <a:pt x="107" y="315"/>
                </a:lnTo>
                <a:lnTo>
                  <a:pt x="99" y="321"/>
                </a:lnTo>
                <a:lnTo>
                  <a:pt x="92" y="326"/>
                </a:lnTo>
                <a:lnTo>
                  <a:pt x="85" y="330"/>
                </a:lnTo>
                <a:lnTo>
                  <a:pt x="78" y="332"/>
                </a:lnTo>
                <a:lnTo>
                  <a:pt x="69" y="337"/>
                </a:lnTo>
                <a:lnTo>
                  <a:pt x="63" y="341"/>
                </a:lnTo>
                <a:lnTo>
                  <a:pt x="62" y="344"/>
                </a:lnTo>
                <a:lnTo>
                  <a:pt x="62" y="345"/>
                </a:lnTo>
                <a:lnTo>
                  <a:pt x="64" y="345"/>
                </a:lnTo>
                <a:lnTo>
                  <a:pt x="67" y="344"/>
                </a:lnTo>
                <a:lnTo>
                  <a:pt x="71" y="343"/>
                </a:lnTo>
                <a:lnTo>
                  <a:pt x="78" y="340"/>
                </a:lnTo>
                <a:lnTo>
                  <a:pt x="86" y="336"/>
                </a:lnTo>
                <a:lnTo>
                  <a:pt x="96" y="333"/>
                </a:lnTo>
                <a:lnTo>
                  <a:pt x="99" y="330"/>
                </a:lnTo>
                <a:lnTo>
                  <a:pt x="101" y="328"/>
                </a:lnTo>
                <a:lnTo>
                  <a:pt x="103" y="326"/>
                </a:lnTo>
                <a:lnTo>
                  <a:pt x="107" y="323"/>
                </a:lnTo>
                <a:lnTo>
                  <a:pt x="111" y="328"/>
                </a:lnTo>
                <a:lnTo>
                  <a:pt x="109" y="337"/>
                </a:lnTo>
                <a:lnTo>
                  <a:pt x="108" y="343"/>
                </a:lnTo>
                <a:lnTo>
                  <a:pt x="108" y="344"/>
                </a:lnTo>
                <a:lnTo>
                  <a:pt x="104" y="349"/>
                </a:lnTo>
                <a:lnTo>
                  <a:pt x="103" y="352"/>
                </a:lnTo>
                <a:lnTo>
                  <a:pt x="97" y="359"/>
                </a:lnTo>
                <a:lnTo>
                  <a:pt x="96" y="366"/>
                </a:lnTo>
                <a:lnTo>
                  <a:pt x="89" y="370"/>
                </a:lnTo>
                <a:lnTo>
                  <a:pt x="85" y="371"/>
                </a:lnTo>
                <a:lnTo>
                  <a:pt x="75" y="374"/>
                </a:lnTo>
                <a:lnTo>
                  <a:pt x="70" y="378"/>
                </a:lnTo>
                <a:lnTo>
                  <a:pt x="69" y="378"/>
                </a:lnTo>
                <a:lnTo>
                  <a:pt x="62" y="383"/>
                </a:lnTo>
                <a:lnTo>
                  <a:pt x="55" y="389"/>
                </a:lnTo>
                <a:lnTo>
                  <a:pt x="52" y="390"/>
                </a:lnTo>
                <a:lnTo>
                  <a:pt x="49" y="393"/>
                </a:lnTo>
                <a:lnTo>
                  <a:pt x="43" y="398"/>
                </a:lnTo>
                <a:lnTo>
                  <a:pt x="37" y="403"/>
                </a:lnTo>
                <a:lnTo>
                  <a:pt x="26" y="407"/>
                </a:lnTo>
                <a:lnTo>
                  <a:pt x="11" y="411"/>
                </a:lnTo>
                <a:lnTo>
                  <a:pt x="11" y="412"/>
                </a:lnTo>
                <a:lnTo>
                  <a:pt x="3" y="418"/>
                </a:lnTo>
                <a:lnTo>
                  <a:pt x="0" y="404"/>
                </a:lnTo>
                <a:lnTo>
                  <a:pt x="11" y="390"/>
                </a:lnTo>
                <a:lnTo>
                  <a:pt x="17" y="382"/>
                </a:lnTo>
                <a:lnTo>
                  <a:pt x="40" y="364"/>
                </a:lnTo>
                <a:lnTo>
                  <a:pt x="40" y="359"/>
                </a:lnTo>
                <a:lnTo>
                  <a:pt x="39" y="353"/>
                </a:lnTo>
                <a:lnTo>
                  <a:pt x="40" y="351"/>
                </a:lnTo>
                <a:lnTo>
                  <a:pt x="43" y="356"/>
                </a:lnTo>
                <a:lnTo>
                  <a:pt x="63" y="322"/>
                </a:lnTo>
                <a:lnTo>
                  <a:pt x="75" y="314"/>
                </a:lnTo>
                <a:lnTo>
                  <a:pt x="84" y="302"/>
                </a:lnTo>
                <a:lnTo>
                  <a:pt x="84" y="291"/>
                </a:lnTo>
                <a:lnTo>
                  <a:pt x="89" y="285"/>
                </a:lnTo>
                <a:lnTo>
                  <a:pt x="90" y="284"/>
                </a:lnTo>
                <a:lnTo>
                  <a:pt x="93" y="274"/>
                </a:lnTo>
                <a:lnTo>
                  <a:pt x="97" y="273"/>
                </a:lnTo>
                <a:lnTo>
                  <a:pt x="96" y="269"/>
                </a:lnTo>
                <a:lnTo>
                  <a:pt x="88" y="268"/>
                </a:lnTo>
                <a:lnTo>
                  <a:pt x="84" y="251"/>
                </a:lnTo>
                <a:lnTo>
                  <a:pt x="100" y="244"/>
                </a:lnTo>
                <a:lnTo>
                  <a:pt x="101" y="239"/>
                </a:lnTo>
                <a:lnTo>
                  <a:pt x="105" y="229"/>
                </a:lnTo>
                <a:lnTo>
                  <a:pt x="107" y="225"/>
                </a:lnTo>
                <a:lnTo>
                  <a:pt x="86" y="214"/>
                </a:lnTo>
                <a:lnTo>
                  <a:pt x="84" y="209"/>
                </a:lnTo>
                <a:lnTo>
                  <a:pt x="82" y="206"/>
                </a:lnTo>
                <a:lnTo>
                  <a:pt x="84" y="198"/>
                </a:lnTo>
                <a:lnTo>
                  <a:pt x="82" y="198"/>
                </a:lnTo>
                <a:lnTo>
                  <a:pt x="82" y="195"/>
                </a:lnTo>
                <a:lnTo>
                  <a:pt x="74" y="197"/>
                </a:lnTo>
                <a:lnTo>
                  <a:pt x="63" y="186"/>
                </a:lnTo>
                <a:lnTo>
                  <a:pt x="66" y="187"/>
                </a:lnTo>
                <a:lnTo>
                  <a:pt x="69" y="186"/>
                </a:lnTo>
                <a:lnTo>
                  <a:pt x="63" y="179"/>
                </a:lnTo>
                <a:lnTo>
                  <a:pt x="67" y="176"/>
                </a:lnTo>
                <a:lnTo>
                  <a:pt x="69" y="178"/>
                </a:lnTo>
                <a:lnTo>
                  <a:pt x="86" y="193"/>
                </a:lnTo>
                <a:lnTo>
                  <a:pt x="86" y="194"/>
                </a:lnTo>
                <a:lnTo>
                  <a:pt x="93" y="198"/>
                </a:lnTo>
                <a:lnTo>
                  <a:pt x="97" y="194"/>
                </a:lnTo>
                <a:lnTo>
                  <a:pt x="96" y="191"/>
                </a:lnTo>
                <a:lnTo>
                  <a:pt x="96" y="184"/>
                </a:lnTo>
                <a:lnTo>
                  <a:pt x="94" y="182"/>
                </a:lnTo>
                <a:lnTo>
                  <a:pt x="85" y="178"/>
                </a:lnTo>
                <a:lnTo>
                  <a:pt x="85" y="171"/>
                </a:lnTo>
                <a:lnTo>
                  <a:pt x="94" y="173"/>
                </a:lnTo>
                <a:lnTo>
                  <a:pt x="99" y="173"/>
                </a:lnTo>
                <a:lnTo>
                  <a:pt x="96" y="164"/>
                </a:lnTo>
                <a:lnTo>
                  <a:pt x="104" y="165"/>
                </a:lnTo>
                <a:lnTo>
                  <a:pt x="107" y="165"/>
                </a:lnTo>
                <a:lnTo>
                  <a:pt x="108" y="164"/>
                </a:lnTo>
                <a:lnTo>
                  <a:pt x="115" y="167"/>
                </a:lnTo>
                <a:lnTo>
                  <a:pt x="116" y="160"/>
                </a:lnTo>
                <a:lnTo>
                  <a:pt x="115" y="150"/>
                </a:lnTo>
                <a:lnTo>
                  <a:pt x="109" y="143"/>
                </a:lnTo>
                <a:lnTo>
                  <a:pt x="116" y="138"/>
                </a:lnTo>
                <a:lnTo>
                  <a:pt x="120" y="142"/>
                </a:lnTo>
                <a:lnTo>
                  <a:pt x="129" y="150"/>
                </a:lnTo>
                <a:lnTo>
                  <a:pt x="127" y="157"/>
                </a:lnTo>
                <a:lnTo>
                  <a:pt x="127" y="163"/>
                </a:lnTo>
                <a:lnTo>
                  <a:pt x="138" y="173"/>
                </a:lnTo>
                <a:lnTo>
                  <a:pt x="137" y="183"/>
                </a:lnTo>
                <a:lnTo>
                  <a:pt x="152" y="182"/>
                </a:lnTo>
                <a:lnTo>
                  <a:pt x="153" y="186"/>
                </a:lnTo>
                <a:lnTo>
                  <a:pt x="155" y="188"/>
                </a:lnTo>
                <a:lnTo>
                  <a:pt x="153" y="191"/>
                </a:lnTo>
                <a:lnTo>
                  <a:pt x="149" y="197"/>
                </a:lnTo>
                <a:lnTo>
                  <a:pt x="141" y="214"/>
                </a:lnTo>
                <a:lnTo>
                  <a:pt x="142" y="214"/>
                </a:lnTo>
                <a:lnTo>
                  <a:pt x="146" y="214"/>
                </a:lnTo>
                <a:lnTo>
                  <a:pt x="149" y="210"/>
                </a:lnTo>
                <a:lnTo>
                  <a:pt x="155" y="205"/>
                </a:lnTo>
                <a:lnTo>
                  <a:pt x="160" y="198"/>
                </a:lnTo>
                <a:lnTo>
                  <a:pt x="161" y="195"/>
                </a:lnTo>
                <a:lnTo>
                  <a:pt x="165" y="187"/>
                </a:lnTo>
                <a:lnTo>
                  <a:pt x="172" y="187"/>
                </a:lnTo>
                <a:lnTo>
                  <a:pt x="179" y="184"/>
                </a:lnTo>
                <a:lnTo>
                  <a:pt x="183" y="183"/>
                </a:lnTo>
                <a:lnTo>
                  <a:pt x="190" y="179"/>
                </a:lnTo>
                <a:lnTo>
                  <a:pt x="187" y="176"/>
                </a:lnTo>
                <a:lnTo>
                  <a:pt x="186" y="173"/>
                </a:lnTo>
                <a:lnTo>
                  <a:pt x="179" y="176"/>
                </a:lnTo>
                <a:lnTo>
                  <a:pt x="172" y="178"/>
                </a:lnTo>
                <a:lnTo>
                  <a:pt x="172" y="167"/>
                </a:lnTo>
                <a:lnTo>
                  <a:pt x="179" y="164"/>
                </a:lnTo>
                <a:lnTo>
                  <a:pt x="186" y="160"/>
                </a:lnTo>
                <a:lnTo>
                  <a:pt x="198" y="153"/>
                </a:lnTo>
                <a:lnTo>
                  <a:pt x="202" y="149"/>
                </a:lnTo>
                <a:lnTo>
                  <a:pt x="202" y="146"/>
                </a:lnTo>
                <a:lnTo>
                  <a:pt x="201" y="143"/>
                </a:lnTo>
                <a:lnTo>
                  <a:pt x="197" y="145"/>
                </a:lnTo>
                <a:lnTo>
                  <a:pt x="194" y="148"/>
                </a:lnTo>
                <a:lnTo>
                  <a:pt x="190" y="142"/>
                </a:lnTo>
                <a:lnTo>
                  <a:pt x="183" y="148"/>
                </a:lnTo>
                <a:lnTo>
                  <a:pt x="172" y="156"/>
                </a:lnTo>
                <a:lnTo>
                  <a:pt x="171" y="156"/>
                </a:lnTo>
                <a:lnTo>
                  <a:pt x="167" y="158"/>
                </a:lnTo>
                <a:lnTo>
                  <a:pt x="160" y="152"/>
                </a:lnTo>
                <a:lnTo>
                  <a:pt x="161" y="145"/>
                </a:lnTo>
                <a:lnTo>
                  <a:pt x="165" y="131"/>
                </a:lnTo>
                <a:lnTo>
                  <a:pt x="167" y="127"/>
                </a:lnTo>
                <a:lnTo>
                  <a:pt x="170" y="118"/>
                </a:lnTo>
                <a:lnTo>
                  <a:pt x="170" y="116"/>
                </a:lnTo>
                <a:lnTo>
                  <a:pt x="171" y="113"/>
                </a:lnTo>
                <a:lnTo>
                  <a:pt x="179" y="108"/>
                </a:lnTo>
                <a:lnTo>
                  <a:pt x="185" y="104"/>
                </a:lnTo>
                <a:lnTo>
                  <a:pt x="190" y="105"/>
                </a:lnTo>
                <a:lnTo>
                  <a:pt x="191" y="107"/>
                </a:lnTo>
                <a:lnTo>
                  <a:pt x="193" y="104"/>
                </a:lnTo>
                <a:lnTo>
                  <a:pt x="193" y="100"/>
                </a:lnTo>
                <a:lnTo>
                  <a:pt x="197" y="100"/>
                </a:lnTo>
                <a:lnTo>
                  <a:pt x="208" y="98"/>
                </a:lnTo>
                <a:lnTo>
                  <a:pt x="217" y="96"/>
                </a:lnTo>
                <a:lnTo>
                  <a:pt x="220" y="93"/>
                </a:lnTo>
                <a:lnTo>
                  <a:pt x="208" y="92"/>
                </a:lnTo>
                <a:lnTo>
                  <a:pt x="197" y="85"/>
                </a:lnTo>
                <a:lnTo>
                  <a:pt x="208" y="83"/>
                </a:lnTo>
                <a:lnTo>
                  <a:pt x="205" y="78"/>
                </a:lnTo>
                <a:lnTo>
                  <a:pt x="212" y="71"/>
                </a:lnTo>
                <a:lnTo>
                  <a:pt x="217" y="68"/>
                </a:lnTo>
                <a:lnTo>
                  <a:pt x="228" y="63"/>
                </a:lnTo>
                <a:lnTo>
                  <a:pt x="234" y="62"/>
                </a:lnTo>
                <a:lnTo>
                  <a:pt x="242" y="60"/>
                </a:lnTo>
                <a:lnTo>
                  <a:pt x="246" y="56"/>
                </a:lnTo>
                <a:lnTo>
                  <a:pt x="251" y="56"/>
                </a:lnTo>
                <a:lnTo>
                  <a:pt x="253" y="56"/>
                </a:lnTo>
                <a:lnTo>
                  <a:pt x="258" y="59"/>
                </a:lnTo>
                <a:lnTo>
                  <a:pt x="262" y="62"/>
                </a:lnTo>
                <a:lnTo>
                  <a:pt x="270" y="62"/>
                </a:lnTo>
                <a:lnTo>
                  <a:pt x="275" y="64"/>
                </a:lnTo>
                <a:lnTo>
                  <a:pt x="280" y="68"/>
                </a:lnTo>
                <a:lnTo>
                  <a:pt x="281" y="68"/>
                </a:lnTo>
                <a:lnTo>
                  <a:pt x="281" y="70"/>
                </a:lnTo>
                <a:lnTo>
                  <a:pt x="281" y="68"/>
                </a:lnTo>
                <a:lnTo>
                  <a:pt x="283" y="66"/>
                </a:lnTo>
                <a:lnTo>
                  <a:pt x="283" y="64"/>
                </a:lnTo>
                <a:lnTo>
                  <a:pt x="276" y="60"/>
                </a:lnTo>
                <a:lnTo>
                  <a:pt x="269" y="55"/>
                </a:lnTo>
                <a:lnTo>
                  <a:pt x="262" y="56"/>
                </a:lnTo>
                <a:lnTo>
                  <a:pt x="260" y="55"/>
                </a:lnTo>
                <a:lnTo>
                  <a:pt x="253" y="49"/>
                </a:lnTo>
                <a:lnTo>
                  <a:pt x="246" y="51"/>
                </a:lnTo>
                <a:lnTo>
                  <a:pt x="238" y="55"/>
                </a:lnTo>
                <a:lnTo>
                  <a:pt x="232" y="56"/>
                </a:lnTo>
                <a:lnTo>
                  <a:pt x="224" y="60"/>
                </a:lnTo>
                <a:lnTo>
                  <a:pt x="217" y="62"/>
                </a:lnTo>
                <a:lnTo>
                  <a:pt x="210" y="64"/>
                </a:lnTo>
                <a:lnTo>
                  <a:pt x="204" y="68"/>
                </a:lnTo>
                <a:lnTo>
                  <a:pt x="202" y="68"/>
                </a:lnTo>
                <a:lnTo>
                  <a:pt x="195" y="73"/>
                </a:lnTo>
                <a:lnTo>
                  <a:pt x="194" y="81"/>
                </a:lnTo>
                <a:lnTo>
                  <a:pt x="189" y="85"/>
                </a:lnTo>
                <a:lnTo>
                  <a:pt x="179" y="88"/>
                </a:lnTo>
                <a:lnTo>
                  <a:pt x="178" y="88"/>
                </a:lnTo>
                <a:lnTo>
                  <a:pt x="176" y="90"/>
                </a:lnTo>
                <a:lnTo>
                  <a:pt x="174" y="94"/>
                </a:lnTo>
                <a:lnTo>
                  <a:pt x="167" y="101"/>
                </a:lnTo>
                <a:lnTo>
                  <a:pt x="155" y="105"/>
                </a:lnTo>
                <a:lnTo>
                  <a:pt x="153" y="107"/>
                </a:lnTo>
                <a:lnTo>
                  <a:pt x="145" y="105"/>
                </a:lnTo>
                <a:lnTo>
                  <a:pt x="152" y="101"/>
                </a:lnTo>
                <a:lnTo>
                  <a:pt x="167" y="94"/>
                </a:lnTo>
                <a:lnTo>
                  <a:pt x="167" y="89"/>
                </a:lnTo>
                <a:lnTo>
                  <a:pt x="153" y="88"/>
                </a:lnTo>
                <a:lnTo>
                  <a:pt x="157" y="81"/>
                </a:lnTo>
                <a:lnTo>
                  <a:pt x="160" y="79"/>
                </a:lnTo>
                <a:lnTo>
                  <a:pt x="178" y="74"/>
                </a:lnTo>
                <a:lnTo>
                  <a:pt x="187" y="70"/>
                </a:lnTo>
                <a:lnTo>
                  <a:pt x="179" y="70"/>
                </a:lnTo>
                <a:lnTo>
                  <a:pt x="170" y="71"/>
                </a:lnTo>
                <a:lnTo>
                  <a:pt x="160" y="74"/>
                </a:lnTo>
                <a:lnTo>
                  <a:pt x="157" y="74"/>
                </a:lnTo>
                <a:lnTo>
                  <a:pt x="160" y="68"/>
                </a:lnTo>
                <a:lnTo>
                  <a:pt x="161" y="68"/>
                </a:lnTo>
                <a:lnTo>
                  <a:pt x="170" y="60"/>
                </a:lnTo>
                <a:lnTo>
                  <a:pt x="176" y="58"/>
                </a:lnTo>
                <a:lnTo>
                  <a:pt x="178" y="59"/>
                </a:lnTo>
                <a:lnTo>
                  <a:pt x="182" y="62"/>
                </a:lnTo>
                <a:lnTo>
                  <a:pt x="187" y="62"/>
                </a:lnTo>
                <a:lnTo>
                  <a:pt x="185" y="55"/>
                </a:lnTo>
                <a:lnTo>
                  <a:pt x="183" y="53"/>
                </a:lnTo>
                <a:lnTo>
                  <a:pt x="189" y="52"/>
                </a:lnTo>
                <a:lnTo>
                  <a:pt x="190" y="51"/>
                </a:lnTo>
                <a:lnTo>
                  <a:pt x="197" y="51"/>
                </a:lnTo>
                <a:lnTo>
                  <a:pt x="204" y="52"/>
                </a:lnTo>
                <a:lnTo>
                  <a:pt x="212" y="45"/>
                </a:lnTo>
                <a:lnTo>
                  <a:pt x="204" y="44"/>
                </a:lnTo>
                <a:lnTo>
                  <a:pt x="195" y="44"/>
                </a:lnTo>
                <a:lnTo>
                  <a:pt x="194" y="44"/>
                </a:lnTo>
                <a:lnTo>
                  <a:pt x="194" y="45"/>
                </a:lnTo>
                <a:lnTo>
                  <a:pt x="194" y="41"/>
                </a:lnTo>
                <a:lnTo>
                  <a:pt x="197" y="38"/>
                </a:lnTo>
                <a:lnTo>
                  <a:pt x="200" y="36"/>
                </a:lnTo>
                <a:lnTo>
                  <a:pt x="204" y="34"/>
                </a:lnTo>
                <a:lnTo>
                  <a:pt x="205" y="36"/>
                </a:lnTo>
                <a:lnTo>
                  <a:pt x="215" y="40"/>
                </a:lnTo>
                <a:lnTo>
                  <a:pt x="219" y="37"/>
                </a:lnTo>
                <a:lnTo>
                  <a:pt x="221" y="34"/>
                </a:lnTo>
                <a:lnTo>
                  <a:pt x="227" y="30"/>
                </a:lnTo>
                <a:lnTo>
                  <a:pt x="225" y="29"/>
                </a:lnTo>
                <a:lnTo>
                  <a:pt x="224" y="29"/>
                </a:lnTo>
                <a:lnTo>
                  <a:pt x="219" y="30"/>
                </a:lnTo>
                <a:lnTo>
                  <a:pt x="213" y="34"/>
                </a:lnTo>
                <a:lnTo>
                  <a:pt x="210" y="32"/>
                </a:lnTo>
                <a:lnTo>
                  <a:pt x="210" y="29"/>
                </a:lnTo>
                <a:lnTo>
                  <a:pt x="212" y="29"/>
                </a:lnTo>
                <a:lnTo>
                  <a:pt x="213" y="26"/>
                </a:lnTo>
                <a:lnTo>
                  <a:pt x="219" y="17"/>
                </a:lnTo>
                <a:lnTo>
                  <a:pt x="228" y="4"/>
                </a:lnTo>
                <a:lnTo>
                  <a:pt x="231" y="2"/>
                </a:lnTo>
                <a:lnTo>
                  <a:pt x="232" y="0"/>
                </a:lnTo>
                <a:lnTo>
                  <a:pt x="235" y="0"/>
                </a:lnTo>
                <a:lnTo>
                  <a:pt x="235" y="2"/>
                </a:lnTo>
                <a:lnTo>
                  <a:pt x="236" y="1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" name="Freeform 40">
            <a:extLst>
              <a:ext uri="{FF2B5EF4-FFF2-40B4-BE49-F238E27FC236}">
                <a16:creationId xmlns:a16="http://schemas.microsoft.com/office/drawing/2014/main" id="{28E01A47-BC9D-CE3A-33B1-CD241FED7354}"/>
              </a:ext>
            </a:extLst>
          </p:cNvPr>
          <p:cNvSpPr>
            <a:spLocks noEditPoints="1"/>
          </p:cNvSpPr>
          <p:nvPr/>
        </p:nvSpPr>
        <p:spPr bwMode="auto">
          <a:xfrm>
            <a:off x="5487988" y="1563688"/>
            <a:ext cx="1058863" cy="1839913"/>
          </a:xfrm>
          <a:custGeom>
            <a:avLst/>
            <a:gdLst>
              <a:gd name="T0" fmla="*/ 21 w 667"/>
              <a:gd name="T1" fmla="*/ 1107 h 1159"/>
              <a:gd name="T2" fmla="*/ 17 w 667"/>
              <a:gd name="T3" fmla="*/ 983 h 1159"/>
              <a:gd name="T4" fmla="*/ 84 w 667"/>
              <a:gd name="T5" fmla="*/ 935 h 1159"/>
              <a:gd name="T6" fmla="*/ 69 w 667"/>
              <a:gd name="T7" fmla="*/ 898 h 1159"/>
              <a:gd name="T8" fmla="*/ 101 w 667"/>
              <a:gd name="T9" fmla="*/ 880 h 1159"/>
              <a:gd name="T10" fmla="*/ 125 w 667"/>
              <a:gd name="T11" fmla="*/ 834 h 1159"/>
              <a:gd name="T12" fmla="*/ 136 w 667"/>
              <a:gd name="T13" fmla="*/ 818 h 1159"/>
              <a:gd name="T14" fmla="*/ 128 w 667"/>
              <a:gd name="T15" fmla="*/ 760 h 1159"/>
              <a:gd name="T16" fmla="*/ 112 w 667"/>
              <a:gd name="T17" fmla="*/ 722 h 1159"/>
              <a:gd name="T18" fmla="*/ 191 w 667"/>
              <a:gd name="T19" fmla="*/ 655 h 1159"/>
              <a:gd name="T20" fmla="*/ 124 w 667"/>
              <a:gd name="T21" fmla="*/ 445 h 1159"/>
              <a:gd name="T22" fmla="*/ 416 w 667"/>
              <a:gd name="T23" fmla="*/ 355 h 1159"/>
              <a:gd name="T24" fmla="*/ 182 w 667"/>
              <a:gd name="T25" fmla="*/ 340 h 1159"/>
              <a:gd name="T26" fmla="*/ 204 w 667"/>
              <a:gd name="T27" fmla="*/ 327 h 1159"/>
              <a:gd name="T28" fmla="*/ 273 w 667"/>
              <a:gd name="T29" fmla="*/ 259 h 1159"/>
              <a:gd name="T30" fmla="*/ 311 w 667"/>
              <a:gd name="T31" fmla="*/ 250 h 1159"/>
              <a:gd name="T32" fmla="*/ 480 w 667"/>
              <a:gd name="T33" fmla="*/ 237 h 1159"/>
              <a:gd name="T34" fmla="*/ 664 w 667"/>
              <a:gd name="T35" fmla="*/ 275 h 1159"/>
              <a:gd name="T36" fmla="*/ 558 w 667"/>
              <a:gd name="T37" fmla="*/ 346 h 1159"/>
              <a:gd name="T38" fmla="*/ 494 w 667"/>
              <a:gd name="T39" fmla="*/ 545 h 1159"/>
              <a:gd name="T40" fmla="*/ 413 w 667"/>
              <a:gd name="T41" fmla="*/ 733 h 1159"/>
              <a:gd name="T42" fmla="*/ 311 w 667"/>
              <a:gd name="T43" fmla="*/ 893 h 1159"/>
              <a:gd name="T44" fmla="*/ 283 w 667"/>
              <a:gd name="T45" fmla="*/ 1103 h 1159"/>
              <a:gd name="T46" fmla="*/ 45 w 667"/>
              <a:gd name="T47" fmla="*/ 1135 h 1159"/>
              <a:gd name="T48" fmla="*/ 109 w 667"/>
              <a:gd name="T49" fmla="*/ 1077 h 1159"/>
              <a:gd name="T50" fmla="*/ 64 w 667"/>
              <a:gd name="T51" fmla="*/ 1060 h 1159"/>
              <a:gd name="T52" fmla="*/ 50 w 667"/>
              <a:gd name="T53" fmla="*/ 1044 h 1159"/>
              <a:gd name="T54" fmla="*/ 77 w 667"/>
              <a:gd name="T55" fmla="*/ 1026 h 1159"/>
              <a:gd name="T56" fmla="*/ 77 w 667"/>
              <a:gd name="T57" fmla="*/ 1003 h 1159"/>
              <a:gd name="T58" fmla="*/ 98 w 667"/>
              <a:gd name="T59" fmla="*/ 951 h 1159"/>
              <a:gd name="T60" fmla="*/ 152 w 667"/>
              <a:gd name="T61" fmla="*/ 894 h 1159"/>
              <a:gd name="T62" fmla="*/ 206 w 667"/>
              <a:gd name="T63" fmla="*/ 829 h 1159"/>
              <a:gd name="T64" fmla="*/ 230 w 667"/>
              <a:gd name="T65" fmla="*/ 810 h 1159"/>
              <a:gd name="T66" fmla="*/ 165 w 667"/>
              <a:gd name="T67" fmla="*/ 797 h 1159"/>
              <a:gd name="T68" fmla="*/ 207 w 667"/>
              <a:gd name="T69" fmla="*/ 724 h 1159"/>
              <a:gd name="T70" fmla="*/ 197 w 667"/>
              <a:gd name="T71" fmla="*/ 691 h 1159"/>
              <a:gd name="T72" fmla="*/ 230 w 667"/>
              <a:gd name="T73" fmla="*/ 662 h 1159"/>
              <a:gd name="T74" fmla="*/ 282 w 667"/>
              <a:gd name="T75" fmla="*/ 608 h 1159"/>
              <a:gd name="T76" fmla="*/ 318 w 667"/>
              <a:gd name="T77" fmla="*/ 564 h 1159"/>
              <a:gd name="T78" fmla="*/ 394 w 667"/>
              <a:gd name="T79" fmla="*/ 567 h 1159"/>
              <a:gd name="T80" fmla="*/ 331 w 667"/>
              <a:gd name="T81" fmla="*/ 534 h 1159"/>
              <a:gd name="T82" fmla="*/ 364 w 667"/>
              <a:gd name="T83" fmla="*/ 459 h 1159"/>
              <a:gd name="T84" fmla="*/ 423 w 667"/>
              <a:gd name="T85" fmla="*/ 503 h 1159"/>
              <a:gd name="T86" fmla="*/ 375 w 667"/>
              <a:gd name="T87" fmla="*/ 448 h 1159"/>
              <a:gd name="T88" fmla="*/ 402 w 667"/>
              <a:gd name="T89" fmla="*/ 402 h 1159"/>
              <a:gd name="T90" fmla="*/ 354 w 667"/>
              <a:gd name="T91" fmla="*/ 409 h 1159"/>
              <a:gd name="T92" fmla="*/ 414 w 667"/>
              <a:gd name="T93" fmla="*/ 369 h 1159"/>
              <a:gd name="T94" fmla="*/ 386 w 667"/>
              <a:gd name="T95" fmla="*/ 335 h 1159"/>
              <a:gd name="T96" fmla="*/ 450 w 667"/>
              <a:gd name="T97" fmla="*/ 291 h 1159"/>
              <a:gd name="T98" fmla="*/ 502 w 667"/>
              <a:gd name="T99" fmla="*/ 385 h 1159"/>
              <a:gd name="T100" fmla="*/ 500 w 667"/>
              <a:gd name="T101" fmla="*/ 338 h 1159"/>
              <a:gd name="T102" fmla="*/ 480 w 667"/>
              <a:gd name="T103" fmla="*/ 293 h 1159"/>
              <a:gd name="T104" fmla="*/ 483 w 667"/>
              <a:gd name="T105" fmla="*/ 250 h 1159"/>
              <a:gd name="T106" fmla="*/ 582 w 667"/>
              <a:gd name="T107" fmla="*/ 233 h 1159"/>
              <a:gd name="T108" fmla="*/ 580 w 667"/>
              <a:gd name="T109" fmla="*/ 220 h 1159"/>
              <a:gd name="T110" fmla="*/ 610 w 667"/>
              <a:gd name="T111" fmla="*/ 186 h 1159"/>
              <a:gd name="T112" fmla="*/ 420 w 667"/>
              <a:gd name="T113" fmla="*/ 185 h 1159"/>
              <a:gd name="T114" fmla="*/ 454 w 667"/>
              <a:gd name="T115" fmla="*/ 240 h 1159"/>
              <a:gd name="T116" fmla="*/ 380 w 667"/>
              <a:gd name="T117" fmla="*/ 230 h 1159"/>
              <a:gd name="T118" fmla="*/ 408 w 667"/>
              <a:gd name="T119" fmla="*/ 137 h 1159"/>
              <a:gd name="T120" fmla="*/ 361 w 667"/>
              <a:gd name="T121" fmla="*/ 171 h 1159"/>
              <a:gd name="T122" fmla="*/ 363 w 667"/>
              <a:gd name="T123" fmla="*/ 113 h 1159"/>
              <a:gd name="T124" fmla="*/ 468 w 667"/>
              <a:gd name="T125" fmla="*/ 9 h 1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667" h="1159">
                <a:moveTo>
                  <a:pt x="50" y="1107"/>
                </a:moveTo>
                <a:lnTo>
                  <a:pt x="50" y="1110"/>
                </a:lnTo>
                <a:lnTo>
                  <a:pt x="56" y="1108"/>
                </a:lnTo>
                <a:lnTo>
                  <a:pt x="57" y="1114"/>
                </a:lnTo>
                <a:lnTo>
                  <a:pt x="56" y="1115"/>
                </a:lnTo>
                <a:lnTo>
                  <a:pt x="53" y="1118"/>
                </a:lnTo>
                <a:lnTo>
                  <a:pt x="42" y="1122"/>
                </a:lnTo>
                <a:lnTo>
                  <a:pt x="35" y="1122"/>
                </a:lnTo>
                <a:lnTo>
                  <a:pt x="30" y="1120"/>
                </a:lnTo>
                <a:lnTo>
                  <a:pt x="28" y="1123"/>
                </a:lnTo>
                <a:lnTo>
                  <a:pt x="32" y="1126"/>
                </a:lnTo>
                <a:lnTo>
                  <a:pt x="41" y="1129"/>
                </a:lnTo>
                <a:lnTo>
                  <a:pt x="41" y="1135"/>
                </a:lnTo>
                <a:lnTo>
                  <a:pt x="41" y="1137"/>
                </a:lnTo>
                <a:lnTo>
                  <a:pt x="38" y="1134"/>
                </a:lnTo>
                <a:lnTo>
                  <a:pt x="35" y="1135"/>
                </a:lnTo>
                <a:lnTo>
                  <a:pt x="35" y="1140"/>
                </a:lnTo>
                <a:lnTo>
                  <a:pt x="30" y="1138"/>
                </a:lnTo>
                <a:lnTo>
                  <a:pt x="26" y="1134"/>
                </a:lnTo>
                <a:lnTo>
                  <a:pt x="27" y="1123"/>
                </a:lnTo>
                <a:lnTo>
                  <a:pt x="27" y="1122"/>
                </a:lnTo>
                <a:lnTo>
                  <a:pt x="26" y="1120"/>
                </a:lnTo>
                <a:lnTo>
                  <a:pt x="20" y="1119"/>
                </a:lnTo>
                <a:lnTo>
                  <a:pt x="16" y="1118"/>
                </a:lnTo>
                <a:lnTo>
                  <a:pt x="12" y="1119"/>
                </a:lnTo>
                <a:lnTo>
                  <a:pt x="8" y="1119"/>
                </a:lnTo>
                <a:lnTo>
                  <a:pt x="17" y="1107"/>
                </a:lnTo>
                <a:lnTo>
                  <a:pt x="16" y="1099"/>
                </a:lnTo>
                <a:lnTo>
                  <a:pt x="16" y="1097"/>
                </a:lnTo>
                <a:lnTo>
                  <a:pt x="13" y="1097"/>
                </a:lnTo>
                <a:lnTo>
                  <a:pt x="20" y="1093"/>
                </a:lnTo>
                <a:lnTo>
                  <a:pt x="23" y="1099"/>
                </a:lnTo>
                <a:lnTo>
                  <a:pt x="24" y="1101"/>
                </a:lnTo>
                <a:lnTo>
                  <a:pt x="21" y="1107"/>
                </a:lnTo>
                <a:lnTo>
                  <a:pt x="20" y="1108"/>
                </a:lnTo>
                <a:lnTo>
                  <a:pt x="19" y="1114"/>
                </a:lnTo>
                <a:lnTo>
                  <a:pt x="16" y="1116"/>
                </a:lnTo>
                <a:lnTo>
                  <a:pt x="17" y="1118"/>
                </a:lnTo>
                <a:lnTo>
                  <a:pt x="24" y="1115"/>
                </a:lnTo>
                <a:lnTo>
                  <a:pt x="26" y="1116"/>
                </a:lnTo>
                <a:lnTo>
                  <a:pt x="27" y="1118"/>
                </a:lnTo>
                <a:lnTo>
                  <a:pt x="28" y="1115"/>
                </a:lnTo>
                <a:lnTo>
                  <a:pt x="30" y="1115"/>
                </a:lnTo>
                <a:lnTo>
                  <a:pt x="30" y="1108"/>
                </a:lnTo>
                <a:lnTo>
                  <a:pt x="31" y="1104"/>
                </a:lnTo>
                <a:lnTo>
                  <a:pt x="35" y="1103"/>
                </a:lnTo>
                <a:lnTo>
                  <a:pt x="35" y="1090"/>
                </a:lnTo>
                <a:lnTo>
                  <a:pt x="47" y="1084"/>
                </a:lnTo>
                <a:lnTo>
                  <a:pt x="53" y="1093"/>
                </a:lnTo>
                <a:lnTo>
                  <a:pt x="54" y="1097"/>
                </a:lnTo>
                <a:lnTo>
                  <a:pt x="50" y="1107"/>
                </a:lnTo>
                <a:close/>
                <a:moveTo>
                  <a:pt x="41" y="1028"/>
                </a:moveTo>
                <a:lnTo>
                  <a:pt x="30" y="1029"/>
                </a:lnTo>
                <a:lnTo>
                  <a:pt x="43" y="1006"/>
                </a:lnTo>
                <a:lnTo>
                  <a:pt x="41" y="1028"/>
                </a:lnTo>
                <a:close/>
                <a:moveTo>
                  <a:pt x="42" y="984"/>
                </a:moveTo>
                <a:lnTo>
                  <a:pt x="41" y="984"/>
                </a:lnTo>
                <a:lnTo>
                  <a:pt x="41" y="980"/>
                </a:lnTo>
                <a:lnTo>
                  <a:pt x="42" y="976"/>
                </a:lnTo>
                <a:lnTo>
                  <a:pt x="45" y="970"/>
                </a:lnTo>
                <a:lnTo>
                  <a:pt x="45" y="969"/>
                </a:lnTo>
                <a:lnTo>
                  <a:pt x="47" y="968"/>
                </a:lnTo>
                <a:lnTo>
                  <a:pt x="49" y="970"/>
                </a:lnTo>
                <a:lnTo>
                  <a:pt x="47" y="976"/>
                </a:lnTo>
                <a:lnTo>
                  <a:pt x="46" y="980"/>
                </a:lnTo>
                <a:lnTo>
                  <a:pt x="42" y="984"/>
                </a:lnTo>
                <a:close/>
                <a:moveTo>
                  <a:pt x="28" y="966"/>
                </a:moveTo>
                <a:lnTo>
                  <a:pt x="17" y="983"/>
                </a:lnTo>
                <a:lnTo>
                  <a:pt x="16" y="981"/>
                </a:lnTo>
                <a:lnTo>
                  <a:pt x="8" y="976"/>
                </a:lnTo>
                <a:lnTo>
                  <a:pt x="0" y="973"/>
                </a:lnTo>
                <a:lnTo>
                  <a:pt x="4" y="966"/>
                </a:lnTo>
                <a:lnTo>
                  <a:pt x="8" y="953"/>
                </a:lnTo>
                <a:lnTo>
                  <a:pt x="13" y="951"/>
                </a:lnTo>
                <a:lnTo>
                  <a:pt x="28" y="954"/>
                </a:lnTo>
                <a:lnTo>
                  <a:pt x="43" y="957"/>
                </a:lnTo>
                <a:lnTo>
                  <a:pt x="41" y="964"/>
                </a:lnTo>
                <a:lnTo>
                  <a:pt x="28" y="966"/>
                </a:lnTo>
                <a:close/>
                <a:moveTo>
                  <a:pt x="66" y="968"/>
                </a:moveTo>
                <a:lnTo>
                  <a:pt x="62" y="968"/>
                </a:lnTo>
                <a:lnTo>
                  <a:pt x="62" y="964"/>
                </a:lnTo>
                <a:lnTo>
                  <a:pt x="66" y="958"/>
                </a:lnTo>
                <a:lnTo>
                  <a:pt x="72" y="957"/>
                </a:lnTo>
                <a:lnTo>
                  <a:pt x="72" y="954"/>
                </a:lnTo>
                <a:lnTo>
                  <a:pt x="75" y="950"/>
                </a:lnTo>
                <a:lnTo>
                  <a:pt x="77" y="949"/>
                </a:lnTo>
                <a:lnTo>
                  <a:pt x="76" y="951"/>
                </a:lnTo>
                <a:lnTo>
                  <a:pt x="73" y="957"/>
                </a:lnTo>
                <a:lnTo>
                  <a:pt x="72" y="961"/>
                </a:lnTo>
                <a:lnTo>
                  <a:pt x="68" y="965"/>
                </a:lnTo>
                <a:lnTo>
                  <a:pt x="66" y="968"/>
                </a:lnTo>
                <a:close/>
                <a:moveTo>
                  <a:pt x="77" y="940"/>
                </a:moveTo>
                <a:lnTo>
                  <a:pt x="73" y="945"/>
                </a:lnTo>
                <a:lnTo>
                  <a:pt x="72" y="943"/>
                </a:lnTo>
                <a:lnTo>
                  <a:pt x="75" y="938"/>
                </a:lnTo>
                <a:lnTo>
                  <a:pt x="75" y="934"/>
                </a:lnTo>
                <a:lnTo>
                  <a:pt x="79" y="931"/>
                </a:lnTo>
                <a:lnTo>
                  <a:pt x="82" y="930"/>
                </a:lnTo>
                <a:lnTo>
                  <a:pt x="83" y="928"/>
                </a:lnTo>
                <a:lnTo>
                  <a:pt x="84" y="930"/>
                </a:lnTo>
                <a:lnTo>
                  <a:pt x="83" y="931"/>
                </a:lnTo>
                <a:lnTo>
                  <a:pt x="84" y="935"/>
                </a:lnTo>
                <a:lnTo>
                  <a:pt x="80" y="940"/>
                </a:lnTo>
                <a:lnTo>
                  <a:pt x="77" y="940"/>
                </a:lnTo>
                <a:close/>
                <a:moveTo>
                  <a:pt x="76" y="923"/>
                </a:moveTo>
                <a:lnTo>
                  <a:pt x="75" y="924"/>
                </a:lnTo>
                <a:lnTo>
                  <a:pt x="73" y="917"/>
                </a:lnTo>
                <a:lnTo>
                  <a:pt x="79" y="913"/>
                </a:lnTo>
                <a:lnTo>
                  <a:pt x="84" y="909"/>
                </a:lnTo>
                <a:lnTo>
                  <a:pt x="87" y="906"/>
                </a:lnTo>
                <a:lnTo>
                  <a:pt x="90" y="906"/>
                </a:lnTo>
                <a:lnTo>
                  <a:pt x="86" y="912"/>
                </a:lnTo>
                <a:lnTo>
                  <a:pt x="84" y="916"/>
                </a:lnTo>
                <a:lnTo>
                  <a:pt x="84" y="919"/>
                </a:lnTo>
                <a:lnTo>
                  <a:pt x="80" y="921"/>
                </a:lnTo>
                <a:lnTo>
                  <a:pt x="76" y="923"/>
                </a:lnTo>
                <a:close/>
                <a:moveTo>
                  <a:pt x="32" y="906"/>
                </a:moveTo>
                <a:lnTo>
                  <a:pt x="31" y="906"/>
                </a:lnTo>
                <a:lnTo>
                  <a:pt x="32" y="902"/>
                </a:lnTo>
                <a:lnTo>
                  <a:pt x="35" y="900"/>
                </a:lnTo>
                <a:lnTo>
                  <a:pt x="38" y="902"/>
                </a:lnTo>
                <a:lnTo>
                  <a:pt x="35" y="905"/>
                </a:lnTo>
                <a:lnTo>
                  <a:pt x="32" y="906"/>
                </a:lnTo>
                <a:close/>
                <a:moveTo>
                  <a:pt x="60" y="916"/>
                </a:moveTo>
                <a:lnTo>
                  <a:pt x="60" y="920"/>
                </a:lnTo>
                <a:lnTo>
                  <a:pt x="57" y="919"/>
                </a:lnTo>
                <a:lnTo>
                  <a:pt x="57" y="913"/>
                </a:lnTo>
                <a:lnTo>
                  <a:pt x="58" y="910"/>
                </a:lnTo>
                <a:lnTo>
                  <a:pt x="60" y="905"/>
                </a:lnTo>
                <a:lnTo>
                  <a:pt x="62" y="904"/>
                </a:lnTo>
                <a:lnTo>
                  <a:pt x="65" y="900"/>
                </a:lnTo>
                <a:lnTo>
                  <a:pt x="65" y="897"/>
                </a:lnTo>
                <a:lnTo>
                  <a:pt x="65" y="894"/>
                </a:lnTo>
                <a:lnTo>
                  <a:pt x="71" y="894"/>
                </a:lnTo>
                <a:lnTo>
                  <a:pt x="73" y="895"/>
                </a:lnTo>
                <a:lnTo>
                  <a:pt x="69" y="898"/>
                </a:lnTo>
                <a:lnTo>
                  <a:pt x="65" y="905"/>
                </a:lnTo>
                <a:lnTo>
                  <a:pt x="65" y="908"/>
                </a:lnTo>
                <a:lnTo>
                  <a:pt x="61" y="910"/>
                </a:lnTo>
                <a:lnTo>
                  <a:pt x="60" y="916"/>
                </a:lnTo>
                <a:close/>
                <a:moveTo>
                  <a:pt x="58" y="871"/>
                </a:moveTo>
                <a:lnTo>
                  <a:pt x="62" y="875"/>
                </a:lnTo>
                <a:lnTo>
                  <a:pt x="68" y="874"/>
                </a:lnTo>
                <a:lnTo>
                  <a:pt x="73" y="872"/>
                </a:lnTo>
                <a:lnTo>
                  <a:pt x="73" y="874"/>
                </a:lnTo>
                <a:lnTo>
                  <a:pt x="66" y="883"/>
                </a:lnTo>
                <a:lnTo>
                  <a:pt x="62" y="889"/>
                </a:lnTo>
                <a:lnTo>
                  <a:pt x="56" y="891"/>
                </a:lnTo>
                <a:lnTo>
                  <a:pt x="56" y="887"/>
                </a:lnTo>
                <a:lnTo>
                  <a:pt x="56" y="880"/>
                </a:lnTo>
                <a:lnTo>
                  <a:pt x="53" y="871"/>
                </a:lnTo>
                <a:lnTo>
                  <a:pt x="54" y="871"/>
                </a:lnTo>
                <a:lnTo>
                  <a:pt x="58" y="871"/>
                </a:lnTo>
                <a:close/>
                <a:moveTo>
                  <a:pt x="128" y="879"/>
                </a:moveTo>
                <a:lnTo>
                  <a:pt x="118" y="883"/>
                </a:lnTo>
                <a:lnTo>
                  <a:pt x="116" y="883"/>
                </a:lnTo>
                <a:lnTo>
                  <a:pt x="106" y="887"/>
                </a:lnTo>
                <a:lnTo>
                  <a:pt x="103" y="889"/>
                </a:lnTo>
                <a:lnTo>
                  <a:pt x="97" y="897"/>
                </a:lnTo>
                <a:lnTo>
                  <a:pt x="90" y="904"/>
                </a:lnTo>
                <a:lnTo>
                  <a:pt x="87" y="905"/>
                </a:lnTo>
                <a:lnTo>
                  <a:pt x="73" y="905"/>
                </a:lnTo>
                <a:lnTo>
                  <a:pt x="73" y="904"/>
                </a:lnTo>
                <a:lnTo>
                  <a:pt x="76" y="895"/>
                </a:lnTo>
                <a:lnTo>
                  <a:pt x="83" y="894"/>
                </a:lnTo>
                <a:lnTo>
                  <a:pt x="83" y="887"/>
                </a:lnTo>
                <a:lnTo>
                  <a:pt x="97" y="872"/>
                </a:lnTo>
                <a:lnTo>
                  <a:pt x="99" y="872"/>
                </a:lnTo>
                <a:lnTo>
                  <a:pt x="103" y="874"/>
                </a:lnTo>
                <a:lnTo>
                  <a:pt x="101" y="880"/>
                </a:lnTo>
                <a:lnTo>
                  <a:pt x="106" y="879"/>
                </a:lnTo>
                <a:lnTo>
                  <a:pt x="110" y="875"/>
                </a:lnTo>
                <a:lnTo>
                  <a:pt x="116" y="874"/>
                </a:lnTo>
                <a:lnTo>
                  <a:pt x="118" y="872"/>
                </a:lnTo>
                <a:lnTo>
                  <a:pt x="129" y="870"/>
                </a:lnTo>
                <a:lnTo>
                  <a:pt x="129" y="872"/>
                </a:lnTo>
                <a:lnTo>
                  <a:pt x="128" y="879"/>
                </a:lnTo>
                <a:close/>
                <a:moveTo>
                  <a:pt x="72" y="841"/>
                </a:moveTo>
                <a:lnTo>
                  <a:pt x="65" y="841"/>
                </a:lnTo>
                <a:lnTo>
                  <a:pt x="65" y="837"/>
                </a:lnTo>
                <a:lnTo>
                  <a:pt x="68" y="831"/>
                </a:lnTo>
                <a:lnTo>
                  <a:pt x="72" y="830"/>
                </a:lnTo>
                <a:lnTo>
                  <a:pt x="73" y="831"/>
                </a:lnTo>
                <a:lnTo>
                  <a:pt x="73" y="834"/>
                </a:lnTo>
                <a:lnTo>
                  <a:pt x="72" y="835"/>
                </a:lnTo>
                <a:lnTo>
                  <a:pt x="75" y="837"/>
                </a:lnTo>
                <a:lnTo>
                  <a:pt x="72" y="841"/>
                </a:lnTo>
                <a:close/>
                <a:moveTo>
                  <a:pt x="116" y="840"/>
                </a:moveTo>
                <a:lnTo>
                  <a:pt x="109" y="840"/>
                </a:lnTo>
                <a:lnTo>
                  <a:pt x="106" y="837"/>
                </a:lnTo>
                <a:lnTo>
                  <a:pt x="109" y="833"/>
                </a:lnTo>
                <a:lnTo>
                  <a:pt x="106" y="829"/>
                </a:lnTo>
                <a:lnTo>
                  <a:pt x="112" y="827"/>
                </a:lnTo>
                <a:lnTo>
                  <a:pt x="116" y="830"/>
                </a:lnTo>
                <a:lnTo>
                  <a:pt x="114" y="831"/>
                </a:lnTo>
                <a:lnTo>
                  <a:pt x="117" y="831"/>
                </a:lnTo>
                <a:lnTo>
                  <a:pt x="118" y="833"/>
                </a:lnTo>
                <a:lnTo>
                  <a:pt x="120" y="833"/>
                </a:lnTo>
                <a:lnTo>
                  <a:pt x="121" y="837"/>
                </a:lnTo>
                <a:lnTo>
                  <a:pt x="118" y="838"/>
                </a:lnTo>
                <a:lnTo>
                  <a:pt x="116" y="840"/>
                </a:lnTo>
                <a:close/>
                <a:moveTo>
                  <a:pt x="135" y="834"/>
                </a:moveTo>
                <a:lnTo>
                  <a:pt x="131" y="835"/>
                </a:lnTo>
                <a:lnTo>
                  <a:pt x="125" y="834"/>
                </a:lnTo>
                <a:lnTo>
                  <a:pt x="129" y="830"/>
                </a:lnTo>
                <a:lnTo>
                  <a:pt x="129" y="826"/>
                </a:lnTo>
                <a:lnTo>
                  <a:pt x="133" y="823"/>
                </a:lnTo>
                <a:lnTo>
                  <a:pt x="139" y="822"/>
                </a:lnTo>
                <a:lnTo>
                  <a:pt x="140" y="833"/>
                </a:lnTo>
                <a:lnTo>
                  <a:pt x="135" y="834"/>
                </a:lnTo>
                <a:close/>
                <a:moveTo>
                  <a:pt x="97" y="818"/>
                </a:moveTo>
                <a:lnTo>
                  <a:pt x="101" y="835"/>
                </a:lnTo>
                <a:lnTo>
                  <a:pt x="92" y="842"/>
                </a:lnTo>
                <a:lnTo>
                  <a:pt x="94" y="845"/>
                </a:lnTo>
                <a:lnTo>
                  <a:pt x="97" y="844"/>
                </a:lnTo>
                <a:lnTo>
                  <a:pt x="99" y="842"/>
                </a:lnTo>
                <a:lnTo>
                  <a:pt x="102" y="853"/>
                </a:lnTo>
                <a:lnTo>
                  <a:pt x="101" y="853"/>
                </a:lnTo>
                <a:lnTo>
                  <a:pt x="95" y="857"/>
                </a:lnTo>
                <a:lnTo>
                  <a:pt x="87" y="864"/>
                </a:lnTo>
                <a:lnTo>
                  <a:pt x="66" y="870"/>
                </a:lnTo>
                <a:lnTo>
                  <a:pt x="66" y="868"/>
                </a:lnTo>
                <a:lnTo>
                  <a:pt x="65" y="864"/>
                </a:lnTo>
                <a:lnTo>
                  <a:pt x="68" y="864"/>
                </a:lnTo>
                <a:lnTo>
                  <a:pt x="79" y="860"/>
                </a:lnTo>
                <a:lnTo>
                  <a:pt x="79" y="856"/>
                </a:lnTo>
                <a:lnTo>
                  <a:pt x="72" y="856"/>
                </a:lnTo>
                <a:lnTo>
                  <a:pt x="72" y="852"/>
                </a:lnTo>
                <a:lnTo>
                  <a:pt x="82" y="848"/>
                </a:lnTo>
                <a:lnTo>
                  <a:pt x="90" y="831"/>
                </a:lnTo>
                <a:lnTo>
                  <a:pt x="82" y="834"/>
                </a:lnTo>
                <a:lnTo>
                  <a:pt x="83" y="826"/>
                </a:lnTo>
                <a:lnTo>
                  <a:pt x="97" y="818"/>
                </a:lnTo>
                <a:close/>
                <a:moveTo>
                  <a:pt x="161" y="804"/>
                </a:moveTo>
                <a:lnTo>
                  <a:pt x="154" y="808"/>
                </a:lnTo>
                <a:lnTo>
                  <a:pt x="142" y="818"/>
                </a:lnTo>
                <a:lnTo>
                  <a:pt x="137" y="819"/>
                </a:lnTo>
                <a:lnTo>
                  <a:pt x="136" y="818"/>
                </a:lnTo>
                <a:lnTo>
                  <a:pt x="135" y="816"/>
                </a:lnTo>
                <a:lnTo>
                  <a:pt x="144" y="804"/>
                </a:lnTo>
                <a:lnTo>
                  <a:pt x="147" y="804"/>
                </a:lnTo>
                <a:lnTo>
                  <a:pt x="151" y="803"/>
                </a:lnTo>
                <a:lnTo>
                  <a:pt x="161" y="804"/>
                </a:lnTo>
                <a:close/>
                <a:moveTo>
                  <a:pt x="118" y="822"/>
                </a:moveTo>
                <a:lnTo>
                  <a:pt x="109" y="812"/>
                </a:lnTo>
                <a:lnTo>
                  <a:pt x="118" y="801"/>
                </a:lnTo>
                <a:lnTo>
                  <a:pt x="124" y="799"/>
                </a:lnTo>
                <a:lnTo>
                  <a:pt x="131" y="805"/>
                </a:lnTo>
                <a:lnTo>
                  <a:pt x="129" y="815"/>
                </a:lnTo>
                <a:lnTo>
                  <a:pt x="124" y="820"/>
                </a:lnTo>
                <a:lnTo>
                  <a:pt x="118" y="822"/>
                </a:lnTo>
                <a:close/>
                <a:moveTo>
                  <a:pt x="99" y="775"/>
                </a:moveTo>
                <a:lnTo>
                  <a:pt x="92" y="780"/>
                </a:lnTo>
                <a:lnTo>
                  <a:pt x="94" y="771"/>
                </a:lnTo>
                <a:lnTo>
                  <a:pt x="99" y="775"/>
                </a:lnTo>
                <a:close/>
                <a:moveTo>
                  <a:pt x="155" y="774"/>
                </a:moveTo>
                <a:lnTo>
                  <a:pt x="144" y="778"/>
                </a:lnTo>
                <a:lnTo>
                  <a:pt x="140" y="773"/>
                </a:lnTo>
                <a:lnTo>
                  <a:pt x="144" y="767"/>
                </a:lnTo>
                <a:lnTo>
                  <a:pt x="148" y="763"/>
                </a:lnTo>
                <a:lnTo>
                  <a:pt x="152" y="763"/>
                </a:lnTo>
                <a:lnTo>
                  <a:pt x="158" y="767"/>
                </a:lnTo>
                <a:lnTo>
                  <a:pt x="155" y="774"/>
                </a:lnTo>
                <a:close/>
                <a:moveTo>
                  <a:pt x="140" y="767"/>
                </a:moveTo>
                <a:lnTo>
                  <a:pt x="139" y="774"/>
                </a:lnTo>
                <a:lnTo>
                  <a:pt x="135" y="773"/>
                </a:lnTo>
                <a:lnTo>
                  <a:pt x="133" y="771"/>
                </a:lnTo>
                <a:lnTo>
                  <a:pt x="132" y="777"/>
                </a:lnTo>
                <a:lnTo>
                  <a:pt x="128" y="780"/>
                </a:lnTo>
                <a:lnTo>
                  <a:pt x="121" y="774"/>
                </a:lnTo>
                <a:lnTo>
                  <a:pt x="128" y="766"/>
                </a:lnTo>
                <a:lnTo>
                  <a:pt x="128" y="760"/>
                </a:lnTo>
                <a:lnTo>
                  <a:pt x="135" y="758"/>
                </a:lnTo>
                <a:lnTo>
                  <a:pt x="139" y="756"/>
                </a:lnTo>
                <a:lnTo>
                  <a:pt x="142" y="755"/>
                </a:lnTo>
                <a:lnTo>
                  <a:pt x="140" y="762"/>
                </a:lnTo>
                <a:lnTo>
                  <a:pt x="140" y="767"/>
                </a:lnTo>
                <a:close/>
                <a:moveTo>
                  <a:pt x="53" y="743"/>
                </a:moveTo>
                <a:lnTo>
                  <a:pt x="50" y="747"/>
                </a:lnTo>
                <a:lnTo>
                  <a:pt x="46" y="745"/>
                </a:lnTo>
                <a:lnTo>
                  <a:pt x="42" y="743"/>
                </a:lnTo>
                <a:lnTo>
                  <a:pt x="39" y="741"/>
                </a:lnTo>
                <a:lnTo>
                  <a:pt x="39" y="737"/>
                </a:lnTo>
                <a:lnTo>
                  <a:pt x="45" y="735"/>
                </a:lnTo>
                <a:lnTo>
                  <a:pt x="51" y="737"/>
                </a:lnTo>
                <a:lnTo>
                  <a:pt x="53" y="743"/>
                </a:lnTo>
                <a:close/>
                <a:moveTo>
                  <a:pt x="133" y="737"/>
                </a:moveTo>
                <a:lnTo>
                  <a:pt x="125" y="740"/>
                </a:lnTo>
                <a:lnTo>
                  <a:pt x="124" y="737"/>
                </a:lnTo>
                <a:lnTo>
                  <a:pt x="122" y="735"/>
                </a:lnTo>
                <a:lnTo>
                  <a:pt x="124" y="733"/>
                </a:lnTo>
                <a:lnTo>
                  <a:pt x="124" y="732"/>
                </a:lnTo>
                <a:lnTo>
                  <a:pt x="131" y="728"/>
                </a:lnTo>
                <a:lnTo>
                  <a:pt x="135" y="732"/>
                </a:lnTo>
                <a:lnTo>
                  <a:pt x="133" y="735"/>
                </a:lnTo>
                <a:lnTo>
                  <a:pt x="133" y="737"/>
                </a:lnTo>
                <a:close/>
                <a:moveTo>
                  <a:pt x="113" y="726"/>
                </a:moveTo>
                <a:lnTo>
                  <a:pt x="107" y="733"/>
                </a:lnTo>
                <a:lnTo>
                  <a:pt x="105" y="730"/>
                </a:lnTo>
                <a:lnTo>
                  <a:pt x="102" y="729"/>
                </a:lnTo>
                <a:lnTo>
                  <a:pt x="106" y="726"/>
                </a:lnTo>
                <a:lnTo>
                  <a:pt x="105" y="724"/>
                </a:lnTo>
                <a:lnTo>
                  <a:pt x="105" y="722"/>
                </a:lnTo>
                <a:lnTo>
                  <a:pt x="107" y="717"/>
                </a:lnTo>
                <a:lnTo>
                  <a:pt x="112" y="720"/>
                </a:lnTo>
                <a:lnTo>
                  <a:pt x="112" y="722"/>
                </a:lnTo>
                <a:lnTo>
                  <a:pt x="113" y="726"/>
                </a:lnTo>
                <a:close/>
                <a:moveTo>
                  <a:pt x="151" y="718"/>
                </a:moveTo>
                <a:lnTo>
                  <a:pt x="147" y="721"/>
                </a:lnTo>
                <a:lnTo>
                  <a:pt x="144" y="720"/>
                </a:lnTo>
                <a:lnTo>
                  <a:pt x="144" y="715"/>
                </a:lnTo>
                <a:lnTo>
                  <a:pt x="146" y="710"/>
                </a:lnTo>
                <a:lnTo>
                  <a:pt x="150" y="707"/>
                </a:lnTo>
                <a:lnTo>
                  <a:pt x="154" y="709"/>
                </a:lnTo>
                <a:lnTo>
                  <a:pt x="151" y="718"/>
                </a:lnTo>
                <a:close/>
                <a:moveTo>
                  <a:pt x="157" y="705"/>
                </a:moveTo>
                <a:lnTo>
                  <a:pt x="152" y="705"/>
                </a:lnTo>
                <a:lnTo>
                  <a:pt x="151" y="700"/>
                </a:lnTo>
                <a:lnTo>
                  <a:pt x="151" y="695"/>
                </a:lnTo>
                <a:lnTo>
                  <a:pt x="155" y="692"/>
                </a:lnTo>
                <a:lnTo>
                  <a:pt x="157" y="698"/>
                </a:lnTo>
                <a:lnTo>
                  <a:pt x="157" y="702"/>
                </a:lnTo>
                <a:lnTo>
                  <a:pt x="157" y="705"/>
                </a:lnTo>
                <a:close/>
                <a:moveTo>
                  <a:pt x="187" y="680"/>
                </a:moveTo>
                <a:lnTo>
                  <a:pt x="177" y="680"/>
                </a:lnTo>
                <a:lnTo>
                  <a:pt x="176" y="677"/>
                </a:lnTo>
                <a:lnTo>
                  <a:pt x="184" y="670"/>
                </a:lnTo>
                <a:lnTo>
                  <a:pt x="189" y="670"/>
                </a:lnTo>
                <a:lnTo>
                  <a:pt x="192" y="673"/>
                </a:lnTo>
                <a:lnTo>
                  <a:pt x="196" y="673"/>
                </a:lnTo>
                <a:lnTo>
                  <a:pt x="200" y="673"/>
                </a:lnTo>
                <a:lnTo>
                  <a:pt x="197" y="676"/>
                </a:lnTo>
                <a:lnTo>
                  <a:pt x="196" y="679"/>
                </a:lnTo>
                <a:lnTo>
                  <a:pt x="189" y="679"/>
                </a:lnTo>
                <a:lnTo>
                  <a:pt x="187" y="680"/>
                </a:lnTo>
                <a:close/>
                <a:moveTo>
                  <a:pt x="193" y="662"/>
                </a:moveTo>
                <a:lnTo>
                  <a:pt x="184" y="665"/>
                </a:lnTo>
                <a:lnTo>
                  <a:pt x="182" y="664"/>
                </a:lnTo>
                <a:lnTo>
                  <a:pt x="185" y="657"/>
                </a:lnTo>
                <a:lnTo>
                  <a:pt x="191" y="655"/>
                </a:lnTo>
                <a:lnTo>
                  <a:pt x="193" y="654"/>
                </a:lnTo>
                <a:lnTo>
                  <a:pt x="200" y="654"/>
                </a:lnTo>
                <a:lnTo>
                  <a:pt x="203" y="654"/>
                </a:lnTo>
                <a:lnTo>
                  <a:pt x="206" y="657"/>
                </a:lnTo>
                <a:lnTo>
                  <a:pt x="206" y="661"/>
                </a:lnTo>
                <a:lnTo>
                  <a:pt x="195" y="662"/>
                </a:lnTo>
                <a:lnTo>
                  <a:pt x="193" y="662"/>
                </a:lnTo>
                <a:close/>
                <a:moveTo>
                  <a:pt x="279" y="575"/>
                </a:moveTo>
                <a:lnTo>
                  <a:pt x="274" y="583"/>
                </a:lnTo>
                <a:lnTo>
                  <a:pt x="274" y="590"/>
                </a:lnTo>
                <a:lnTo>
                  <a:pt x="274" y="606"/>
                </a:lnTo>
                <a:lnTo>
                  <a:pt x="270" y="610"/>
                </a:lnTo>
                <a:lnTo>
                  <a:pt x="267" y="598"/>
                </a:lnTo>
                <a:lnTo>
                  <a:pt x="263" y="597"/>
                </a:lnTo>
                <a:lnTo>
                  <a:pt x="255" y="591"/>
                </a:lnTo>
                <a:lnTo>
                  <a:pt x="253" y="591"/>
                </a:lnTo>
                <a:lnTo>
                  <a:pt x="255" y="590"/>
                </a:lnTo>
                <a:lnTo>
                  <a:pt x="256" y="589"/>
                </a:lnTo>
                <a:lnTo>
                  <a:pt x="256" y="587"/>
                </a:lnTo>
                <a:lnTo>
                  <a:pt x="262" y="576"/>
                </a:lnTo>
                <a:lnTo>
                  <a:pt x="264" y="578"/>
                </a:lnTo>
                <a:lnTo>
                  <a:pt x="270" y="580"/>
                </a:lnTo>
                <a:lnTo>
                  <a:pt x="278" y="570"/>
                </a:lnTo>
                <a:lnTo>
                  <a:pt x="279" y="575"/>
                </a:lnTo>
                <a:close/>
                <a:moveTo>
                  <a:pt x="66" y="474"/>
                </a:moveTo>
                <a:lnTo>
                  <a:pt x="54" y="475"/>
                </a:lnTo>
                <a:lnTo>
                  <a:pt x="56" y="471"/>
                </a:lnTo>
                <a:lnTo>
                  <a:pt x="62" y="465"/>
                </a:lnTo>
                <a:lnTo>
                  <a:pt x="66" y="470"/>
                </a:lnTo>
                <a:lnTo>
                  <a:pt x="66" y="474"/>
                </a:lnTo>
                <a:close/>
                <a:moveTo>
                  <a:pt x="127" y="426"/>
                </a:moveTo>
                <a:lnTo>
                  <a:pt x="127" y="440"/>
                </a:lnTo>
                <a:lnTo>
                  <a:pt x="127" y="444"/>
                </a:lnTo>
                <a:lnTo>
                  <a:pt x="124" y="445"/>
                </a:lnTo>
                <a:lnTo>
                  <a:pt x="121" y="439"/>
                </a:lnTo>
                <a:lnTo>
                  <a:pt x="118" y="439"/>
                </a:lnTo>
                <a:lnTo>
                  <a:pt x="117" y="439"/>
                </a:lnTo>
                <a:lnTo>
                  <a:pt x="114" y="444"/>
                </a:lnTo>
                <a:lnTo>
                  <a:pt x="107" y="445"/>
                </a:lnTo>
                <a:lnTo>
                  <a:pt x="109" y="445"/>
                </a:lnTo>
                <a:lnTo>
                  <a:pt x="109" y="437"/>
                </a:lnTo>
                <a:lnTo>
                  <a:pt x="118" y="432"/>
                </a:lnTo>
                <a:lnTo>
                  <a:pt x="127" y="426"/>
                </a:lnTo>
                <a:close/>
                <a:moveTo>
                  <a:pt x="369" y="355"/>
                </a:moveTo>
                <a:lnTo>
                  <a:pt x="369" y="365"/>
                </a:lnTo>
                <a:lnTo>
                  <a:pt x="382" y="366"/>
                </a:lnTo>
                <a:lnTo>
                  <a:pt x="383" y="366"/>
                </a:lnTo>
                <a:lnTo>
                  <a:pt x="384" y="369"/>
                </a:lnTo>
                <a:lnTo>
                  <a:pt x="375" y="373"/>
                </a:lnTo>
                <a:lnTo>
                  <a:pt x="369" y="373"/>
                </a:lnTo>
                <a:lnTo>
                  <a:pt x="364" y="372"/>
                </a:lnTo>
                <a:lnTo>
                  <a:pt x="353" y="369"/>
                </a:lnTo>
                <a:lnTo>
                  <a:pt x="353" y="368"/>
                </a:lnTo>
                <a:lnTo>
                  <a:pt x="353" y="365"/>
                </a:lnTo>
                <a:lnTo>
                  <a:pt x="353" y="358"/>
                </a:lnTo>
                <a:lnTo>
                  <a:pt x="356" y="358"/>
                </a:lnTo>
                <a:lnTo>
                  <a:pt x="361" y="360"/>
                </a:lnTo>
                <a:lnTo>
                  <a:pt x="367" y="354"/>
                </a:lnTo>
                <a:lnTo>
                  <a:pt x="369" y="355"/>
                </a:lnTo>
                <a:close/>
                <a:moveTo>
                  <a:pt x="425" y="342"/>
                </a:moveTo>
                <a:lnTo>
                  <a:pt x="429" y="345"/>
                </a:lnTo>
                <a:lnTo>
                  <a:pt x="438" y="345"/>
                </a:lnTo>
                <a:lnTo>
                  <a:pt x="443" y="354"/>
                </a:lnTo>
                <a:lnTo>
                  <a:pt x="439" y="355"/>
                </a:lnTo>
                <a:lnTo>
                  <a:pt x="427" y="347"/>
                </a:lnTo>
                <a:lnTo>
                  <a:pt x="420" y="357"/>
                </a:lnTo>
                <a:lnTo>
                  <a:pt x="419" y="357"/>
                </a:lnTo>
                <a:lnTo>
                  <a:pt x="416" y="355"/>
                </a:lnTo>
                <a:lnTo>
                  <a:pt x="406" y="353"/>
                </a:lnTo>
                <a:lnTo>
                  <a:pt x="405" y="350"/>
                </a:lnTo>
                <a:lnTo>
                  <a:pt x="413" y="347"/>
                </a:lnTo>
                <a:lnTo>
                  <a:pt x="419" y="345"/>
                </a:lnTo>
                <a:lnTo>
                  <a:pt x="421" y="343"/>
                </a:lnTo>
                <a:lnTo>
                  <a:pt x="425" y="342"/>
                </a:lnTo>
                <a:close/>
                <a:moveTo>
                  <a:pt x="174" y="355"/>
                </a:moveTo>
                <a:lnTo>
                  <a:pt x="173" y="361"/>
                </a:lnTo>
                <a:lnTo>
                  <a:pt x="169" y="361"/>
                </a:lnTo>
                <a:lnTo>
                  <a:pt x="159" y="358"/>
                </a:lnTo>
                <a:lnTo>
                  <a:pt x="166" y="364"/>
                </a:lnTo>
                <a:lnTo>
                  <a:pt x="169" y="365"/>
                </a:lnTo>
                <a:lnTo>
                  <a:pt x="162" y="375"/>
                </a:lnTo>
                <a:lnTo>
                  <a:pt x="159" y="380"/>
                </a:lnTo>
                <a:lnTo>
                  <a:pt x="154" y="380"/>
                </a:lnTo>
                <a:lnTo>
                  <a:pt x="148" y="381"/>
                </a:lnTo>
                <a:lnTo>
                  <a:pt x="147" y="385"/>
                </a:lnTo>
                <a:lnTo>
                  <a:pt x="142" y="395"/>
                </a:lnTo>
                <a:lnTo>
                  <a:pt x="137" y="388"/>
                </a:lnTo>
                <a:lnTo>
                  <a:pt x="146" y="368"/>
                </a:lnTo>
                <a:lnTo>
                  <a:pt x="144" y="360"/>
                </a:lnTo>
                <a:lnTo>
                  <a:pt x="158" y="336"/>
                </a:lnTo>
                <a:lnTo>
                  <a:pt x="167" y="317"/>
                </a:lnTo>
                <a:lnTo>
                  <a:pt x="173" y="325"/>
                </a:lnTo>
                <a:lnTo>
                  <a:pt x="172" y="335"/>
                </a:lnTo>
                <a:lnTo>
                  <a:pt x="166" y="339"/>
                </a:lnTo>
                <a:lnTo>
                  <a:pt x="172" y="342"/>
                </a:lnTo>
                <a:lnTo>
                  <a:pt x="173" y="347"/>
                </a:lnTo>
                <a:lnTo>
                  <a:pt x="174" y="354"/>
                </a:lnTo>
                <a:lnTo>
                  <a:pt x="174" y="355"/>
                </a:lnTo>
                <a:close/>
                <a:moveTo>
                  <a:pt x="193" y="340"/>
                </a:moveTo>
                <a:lnTo>
                  <a:pt x="189" y="346"/>
                </a:lnTo>
                <a:lnTo>
                  <a:pt x="182" y="347"/>
                </a:lnTo>
                <a:lnTo>
                  <a:pt x="182" y="340"/>
                </a:lnTo>
                <a:lnTo>
                  <a:pt x="176" y="346"/>
                </a:lnTo>
                <a:lnTo>
                  <a:pt x="176" y="342"/>
                </a:lnTo>
                <a:lnTo>
                  <a:pt x="177" y="331"/>
                </a:lnTo>
                <a:lnTo>
                  <a:pt x="181" y="327"/>
                </a:lnTo>
                <a:lnTo>
                  <a:pt x="181" y="321"/>
                </a:lnTo>
                <a:lnTo>
                  <a:pt x="191" y="320"/>
                </a:lnTo>
                <a:lnTo>
                  <a:pt x="191" y="316"/>
                </a:lnTo>
                <a:lnTo>
                  <a:pt x="187" y="313"/>
                </a:lnTo>
                <a:lnTo>
                  <a:pt x="189" y="305"/>
                </a:lnTo>
                <a:lnTo>
                  <a:pt x="199" y="308"/>
                </a:lnTo>
                <a:lnTo>
                  <a:pt x="197" y="315"/>
                </a:lnTo>
                <a:lnTo>
                  <a:pt x="193" y="340"/>
                </a:lnTo>
                <a:close/>
                <a:moveTo>
                  <a:pt x="260" y="275"/>
                </a:moveTo>
                <a:lnTo>
                  <a:pt x="259" y="280"/>
                </a:lnTo>
                <a:lnTo>
                  <a:pt x="267" y="276"/>
                </a:lnTo>
                <a:lnTo>
                  <a:pt x="268" y="278"/>
                </a:lnTo>
                <a:lnTo>
                  <a:pt x="271" y="285"/>
                </a:lnTo>
                <a:lnTo>
                  <a:pt x="268" y="291"/>
                </a:lnTo>
                <a:lnTo>
                  <a:pt x="241" y="305"/>
                </a:lnTo>
                <a:lnTo>
                  <a:pt x="245" y="315"/>
                </a:lnTo>
                <a:lnTo>
                  <a:pt x="244" y="316"/>
                </a:lnTo>
                <a:lnTo>
                  <a:pt x="238" y="320"/>
                </a:lnTo>
                <a:lnTo>
                  <a:pt x="229" y="319"/>
                </a:lnTo>
                <a:lnTo>
                  <a:pt x="229" y="328"/>
                </a:lnTo>
                <a:lnTo>
                  <a:pt x="227" y="328"/>
                </a:lnTo>
                <a:lnTo>
                  <a:pt x="219" y="324"/>
                </a:lnTo>
                <a:lnTo>
                  <a:pt x="218" y="317"/>
                </a:lnTo>
                <a:lnTo>
                  <a:pt x="212" y="317"/>
                </a:lnTo>
                <a:lnTo>
                  <a:pt x="215" y="324"/>
                </a:lnTo>
                <a:lnTo>
                  <a:pt x="214" y="328"/>
                </a:lnTo>
                <a:lnTo>
                  <a:pt x="212" y="332"/>
                </a:lnTo>
                <a:lnTo>
                  <a:pt x="208" y="335"/>
                </a:lnTo>
                <a:lnTo>
                  <a:pt x="206" y="332"/>
                </a:lnTo>
                <a:lnTo>
                  <a:pt x="204" y="327"/>
                </a:lnTo>
                <a:lnTo>
                  <a:pt x="206" y="316"/>
                </a:lnTo>
                <a:lnTo>
                  <a:pt x="214" y="308"/>
                </a:lnTo>
                <a:lnTo>
                  <a:pt x="211" y="306"/>
                </a:lnTo>
                <a:lnTo>
                  <a:pt x="206" y="309"/>
                </a:lnTo>
                <a:lnTo>
                  <a:pt x="208" y="291"/>
                </a:lnTo>
                <a:lnTo>
                  <a:pt x="222" y="287"/>
                </a:lnTo>
                <a:lnTo>
                  <a:pt x="221" y="283"/>
                </a:lnTo>
                <a:lnTo>
                  <a:pt x="212" y="283"/>
                </a:lnTo>
                <a:lnTo>
                  <a:pt x="208" y="278"/>
                </a:lnTo>
                <a:lnTo>
                  <a:pt x="226" y="270"/>
                </a:lnTo>
                <a:lnTo>
                  <a:pt x="236" y="285"/>
                </a:lnTo>
                <a:lnTo>
                  <a:pt x="237" y="285"/>
                </a:lnTo>
                <a:lnTo>
                  <a:pt x="241" y="283"/>
                </a:lnTo>
                <a:lnTo>
                  <a:pt x="240" y="279"/>
                </a:lnTo>
                <a:lnTo>
                  <a:pt x="236" y="274"/>
                </a:lnTo>
                <a:lnTo>
                  <a:pt x="251" y="260"/>
                </a:lnTo>
                <a:lnTo>
                  <a:pt x="258" y="263"/>
                </a:lnTo>
                <a:lnTo>
                  <a:pt x="260" y="275"/>
                </a:lnTo>
                <a:close/>
                <a:moveTo>
                  <a:pt x="275" y="263"/>
                </a:moveTo>
                <a:lnTo>
                  <a:pt x="277" y="264"/>
                </a:lnTo>
                <a:lnTo>
                  <a:pt x="282" y="264"/>
                </a:lnTo>
                <a:lnTo>
                  <a:pt x="285" y="271"/>
                </a:lnTo>
                <a:lnTo>
                  <a:pt x="283" y="279"/>
                </a:lnTo>
                <a:lnTo>
                  <a:pt x="282" y="280"/>
                </a:lnTo>
                <a:lnTo>
                  <a:pt x="278" y="282"/>
                </a:lnTo>
                <a:lnTo>
                  <a:pt x="274" y="279"/>
                </a:lnTo>
                <a:lnTo>
                  <a:pt x="274" y="278"/>
                </a:lnTo>
                <a:lnTo>
                  <a:pt x="271" y="275"/>
                </a:lnTo>
                <a:lnTo>
                  <a:pt x="273" y="270"/>
                </a:lnTo>
                <a:lnTo>
                  <a:pt x="266" y="271"/>
                </a:lnTo>
                <a:lnTo>
                  <a:pt x="264" y="264"/>
                </a:lnTo>
                <a:lnTo>
                  <a:pt x="268" y="265"/>
                </a:lnTo>
                <a:lnTo>
                  <a:pt x="267" y="260"/>
                </a:lnTo>
                <a:lnTo>
                  <a:pt x="273" y="259"/>
                </a:lnTo>
                <a:lnTo>
                  <a:pt x="275" y="263"/>
                </a:lnTo>
                <a:close/>
                <a:moveTo>
                  <a:pt x="369" y="229"/>
                </a:moveTo>
                <a:lnTo>
                  <a:pt x="360" y="249"/>
                </a:lnTo>
                <a:lnTo>
                  <a:pt x="352" y="252"/>
                </a:lnTo>
                <a:lnTo>
                  <a:pt x="350" y="259"/>
                </a:lnTo>
                <a:lnTo>
                  <a:pt x="343" y="264"/>
                </a:lnTo>
                <a:lnTo>
                  <a:pt x="330" y="275"/>
                </a:lnTo>
                <a:lnTo>
                  <a:pt x="328" y="263"/>
                </a:lnTo>
                <a:lnTo>
                  <a:pt x="328" y="264"/>
                </a:lnTo>
                <a:lnTo>
                  <a:pt x="327" y="265"/>
                </a:lnTo>
                <a:lnTo>
                  <a:pt x="320" y="279"/>
                </a:lnTo>
                <a:lnTo>
                  <a:pt x="323" y="287"/>
                </a:lnTo>
                <a:lnTo>
                  <a:pt x="320" y="290"/>
                </a:lnTo>
                <a:lnTo>
                  <a:pt x="315" y="287"/>
                </a:lnTo>
                <a:lnTo>
                  <a:pt x="313" y="286"/>
                </a:lnTo>
                <a:lnTo>
                  <a:pt x="312" y="286"/>
                </a:lnTo>
                <a:lnTo>
                  <a:pt x="311" y="285"/>
                </a:lnTo>
                <a:lnTo>
                  <a:pt x="311" y="290"/>
                </a:lnTo>
                <a:lnTo>
                  <a:pt x="304" y="297"/>
                </a:lnTo>
                <a:lnTo>
                  <a:pt x="277" y="310"/>
                </a:lnTo>
                <a:lnTo>
                  <a:pt x="275" y="305"/>
                </a:lnTo>
                <a:lnTo>
                  <a:pt x="277" y="287"/>
                </a:lnTo>
                <a:lnTo>
                  <a:pt x="277" y="286"/>
                </a:lnTo>
                <a:lnTo>
                  <a:pt x="277" y="285"/>
                </a:lnTo>
                <a:lnTo>
                  <a:pt x="286" y="283"/>
                </a:lnTo>
                <a:lnTo>
                  <a:pt x="288" y="283"/>
                </a:lnTo>
                <a:lnTo>
                  <a:pt x="288" y="278"/>
                </a:lnTo>
                <a:lnTo>
                  <a:pt x="290" y="261"/>
                </a:lnTo>
                <a:lnTo>
                  <a:pt x="294" y="259"/>
                </a:lnTo>
                <a:lnTo>
                  <a:pt x="300" y="264"/>
                </a:lnTo>
                <a:lnTo>
                  <a:pt x="304" y="259"/>
                </a:lnTo>
                <a:lnTo>
                  <a:pt x="297" y="249"/>
                </a:lnTo>
                <a:lnTo>
                  <a:pt x="305" y="244"/>
                </a:lnTo>
                <a:lnTo>
                  <a:pt x="311" y="250"/>
                </a:lnTo>
                <a:lnTo>
                  <a:pt x="313" y="248"/>
                </a:lnTo>
                <a:lnTo>
                  <a:pt x="312" y="242"/>
                </a:lnTo>
                <a:lnTo>
                  <a:pt x="312" y="241"/>
                </a:lnTo>
                <a:lnTo>
                  <a:pt x="316" y="238"/>
                </a:lnTo>
                <a:lnTo>
                  <a:pt x="318" y="238"/>
                </a:lnTo>
                <a:lnTo>
                  <a:pt x="320" y="237"/>
                </a:lnTo>
                <a:lnTo>
                  <a:pt x="322" y="238"/>
                </a:lnTo>
                <a:lnTo>
                  <a:pt x="326" y="242"/>
                </a:lnTo>
                <a:lnTo>
                  <a:pt x="328" y="237"/>
                </a:lnTo>
                <a:lnTo>
                  <a:pt x="328" y="235"/>
                </a:lnTo>
                <a:lnTo>
                  <a:pt x="335" y="234"/>
                </a:lnTo>
                <a:lnTo>
                  <a:pt x="339" y="240"/>
                </a:lnTo>
                <a:lnTo>
                  <a:pt x="341" y="241"/>
                </a:lnTo>
                <a:lnTo>
                  <a:pt x="339" y="245"/>
                </a:lnTo>
                <a:lnTo>
                  <a:pt x="345" y="246"/>
                </a:lnTo>
                <a:lnTo>
                  <a:pt x="348" y="237"/>
                </a:lnTo>
                <a:lnTo>
                  <a:pt x="348" y="235"/>
                </a:lnTo>
                <a:lnTo>
                  <a:pt x="354" y="233"/>
                </a:lnTo>
                <a:lnTo>
                  <a:pt x="364" y="227"/>
                </a:lnTo>
                <a:lnTo>
                  <a:pt x="369" y="227"/>
                </a:lnTo>
                <a:lnTo>
                  <a:pt x="369" y="229"/>
                </a:lnTo>
                <a:close/>
                <a:moveTo>
                  <a:pt x="480" y="237"/>
                </a:moveTo>
                <a:lnTo>
                  <a:pt x="468" y="245"/>
                </a:lnTo>
                <a:lnTo>
                  <a:pt x="462" y="240"/>
                </a:lnTo>
                <a:lnTo>
                  <a:pt x="473" y="214"/>
                </a:lnTo>
                <a:lnTo>
                  <a:pt x="477" y="207"/>
                </a:lnTo>
                <a:lnTo>
                  <a:pt x="488" y="203"/>
                </a:lnTo>
                <a:lnTo>
                  <a:pt x="498" y="210"/>
                </a:lnTo>
                <a:lnTo>
                  <a:pt x="496" y="214"/>
                </a:lnTo>
                <a:lnTo>
                  <a:pt x="502" y="223"/>
                </a:lnTo>
                <a:lnTo>
                  <a:pt x="495" y="237"/>
                </a:lnTo>
                <a:lnTo>
                  <a:pt x="491" y="237"/>
                </a:lnTo>
                <a:lnTo>
                  <a:pt x="481" y="237"/>
                </a:lnTo>
                <a:lnTo>
                  <a:pt x="480" y="237"/>
                </a:lnTo>
                <a:close/>
                <a:moveTo>
                  <a:pt x="326" y="196"/>
                </a:moveTo>
                <a:lnTo>
                  <a:pt x="337" y="204"/>
                </a:lnTo>
                <a:lnTo>
                  <a:pt x="343" y="201"/>
                </a:lnTo>
                <a:lnTo>
                  <a:pt x="346" y="204"/>
                </a:lnTo>
                <a:lnTo>
                  <a:pt x="348" y="204"/>
                </a:lnTo>
                <a:lnTo>
                  <a:pt x="349" y="204"/>
                </a:lnTo>
                <a:lnTo>
                  <a:pt x="353" y="207"/>
                </a:lnTo>
                <a:lnTo>
                  <a:pt x="356" y="210"/>
                </a:lnTo>
                <a:lnTo>
                  <a:pt x="349" y="214"/>
                </a:lnTo>
                <a:lnTo>
                  <a:pt x="343" y="219"/>
                </a:lnTo>
                <a:lnTo>
                  <a:pt x="337" y="220"/>
                </a:lnTo>
                <a:lnTo>
                  <a:pt x="334" y="222"/>
                </a:lnTo>
                <a:lnTo>
                  <a:pt x="328" y="222"/>
                </a:lnTo>
                <a:lnTo>
                  <a:pt x="323" y="214"/>
                </a:lnTo>
                <a:lnTo>
                  <a:pt x="316" y="205"/>
                </a:lnTo>
                <a:lnTo>
                  <a:pt x="326" y="196"/>
                </a:lnTo>
                <a:close/>
                <a:moveTo>
                  <a:pt x="659" y="196"/>
                </a:moveTo>
                <a:lnTo>
                  <a:pt x="661" y="201"/>
                </a:lnTo>
                <a:lnTo>
                  <a:pt x="661" y="210"/>
                </a:lnTo>
                <a:lnTo>
                  <a:pt x="661" y="212"/>
                </a:lnTo>
                <a:lnTo>
                  <a:pt x="661" y="214"/>
                </a:lnTo>
                <a:lnTo>
                  <a:pt x="661" y="219"/>
                </a:lnTo>
                <a:lnTo>
                  <a:pt x="660" y="222"/>
                </a:lnTo>
                <a:lnTo>
                  <a:pt x="660" y="227"/>
                </a:lnTo>
                <a:lnTo>
                  <a:pt x="660" y="229"/>
                </a:lnTo>
                <a:lnTo>
                  <a:pt x="660" y="231"/>
                </a:lnTo>
                <a:lnTo>
                  <a:pt x="660" y="233"/>
                </a:lnTo>
                <a:lnTo>
                  <a:pt x="660" y="235"/>
                </a:lnTo>
                <a:lnTo>
                  <a:pt x="661" y="244"/>
                </a:lnTo>
                <a:lnTo>
                  <a:pt x="663" y="252"/>
                </a:lnTo>
                <a:lnTo>
                  <a:pt x="664" y="261"/>
                </a:lnTo>
                <a:lnTo>
                  <a:pt x="664" y="265"/>
                </a:lnTo>
                <a:lnTo>
                  <a:pt x="664" y="272"/>
                </a:lnTo>
                <a:lnTo>
                  <a:pt x="664" y="275"/>
                </a:lnTo>
                <a:lnTo>
                  <a:pt x="665" y="276"/>
                </a:lnTo>
                <a:lnTo>
                  <a:pt x="665" y="282"/>
                </a:lnTo>
                <a:lnTo>
                  <a:pt x="667" y="290"/>
                </a:lnTo>
                <a:lnTo>
                  <a:pt x="665" y="293"/>
                </a:lnTo>
                <a:lnTo>
                  <a:pt x="664" y="297"/>
                </a:lnTo>
                <a:lnTo>
                  <a:pt x="664" y="305"/>
                </a:lnTo>
                <a:lnTo>
                  <a:pt x="660" y="312"/>
                </a:lnTo>
                <a:lnTo>
                  <a:pt x="660" y="315"/>
                </a:lnTo>
                <a:lnTo>
                  <a:pt x="659" y="317"/>
                </a:lnTo>
                <a:lnTo>
                  <a:pt x="657" y="319"/>
                </a:lnTo>
                <a:lnTo>
                  <a:pt x="656" y="324"/>
                </a:lnTo>
                <a:lnTo>
                  <a:pt x="656" y="325"/>
                </a:lnTo>
                <a:lnTo>
                  <a:pt x="655" y="330"/>
                </a:lnTo>
                <a:lnTo>
                  <a:pt x="652" y="334"/>
                </a:lnTo>
                <a:lnTo>
                  <a:pt x="650" y="339"/>
                </a:lnTo>
                <a:lnTo>
                  <a:pt x="648" y="346"/>
                </a:lnTo>
                <a:lnTo>
                  <a:pt x="645" y="351"/>
                </a:lnTo>
                <a:lnTo>
                  <a:pt x="640" y="347"/>
                </a:lnTo>
                <a:lnTo>
                  <a:pt x="634" y="343"/>
                </a:lnTo>
                <a:lnTo>
                  <a:pt x="627" y="339"/>
                </a:lnTo>
                <a:lnTo>
                  <a:pt x="622" y="335"/>
                </a:lnTo>
                <a:lnTo>
                  <a:pt x="615" y="331"/>
                </a:lnTo>
                <a:lnTo>
                  <a:pt x="610" y="328"/>
                </a:lnTo>
                <a:lnTo>
                  <a:pt x="604" y="325"/>
                </a:lnTo>
                <a:lnTo>
                  <a:pt x="599" y="323"/>
                </a:lnTo>
                <a:lnTo>
                  <a:pt x="596" y="321"/>
                </a:lnTo>
                <a:lnTo>
                  <a:pt x="590" y="319"/>
                </a:lnTo>
                <a:lnTo>
                  <a:pt x="582" y="315"/>
                </a:lnTo>
                <a:lnTo>
                  <a:pt x="580" y="320"/>
                </a:lnTo>
                <a:lnTo>
                  <a:pt x="575" y="328"/>
                </a:lnTo>
                <a:lnTo>
                  <a:pt x="573" y="334"/>
                </a:lnTo>
                <a:lnTo>
                  <a:pt x="566" y="339"/>
                </a:lnTo>
                <a:lnTo>
                  <a:pt x="560" y="343"/>
                </a:lnTo>
                <a:lnTo>
                  <a:pt x="558" y="346"/>
                </a:lnTo>
                <a:lnTo>
                  <a:pt x="552" y="351"/>
                </a:lnTo>
                <a:lnTo>
                  <a:pt x="551" y="351"/>
                </a:lnTo>
                <a:lnTo>
                  <a:pt x="548" y="354"/>
                </a:lnTo>
                <a:lnTo>
                  <a:pt x="547" y="355"/>
                </a:lnTo>
                <a:lnTo>
                  <a:pt x="539" y="362"/>
                </a:lnTo>
                <a:lnTo>
                  <a:pt x="534" y="368"/>
                </a:lnTo>
                <a:lnTo>
                  <a:pt x="530" y="372"/>
                </a:lnTo>
                <a:lnTo>
                  <a:pt x="530" y="376"/>
                </a:lnTo>
                <a:lnTo>
                  <a:pt x="528" y="384"/>
                </a:lnTo>
                <a:lnTo>
                  <a:pt x="526" y="390"/>
                </a:lnTo>
                <a:lnTo>
                  <a:pt x="525" y="395"/>
                </a:lnTo>
                <a:lnTo>
                  <a:pt x="524" y="406"/>
                </a:lnTo>
                <a:lnTo>
                  <a:pt x="522" y="410"/>
                </a:lnTo>
                <a:lnTo>
                  <a:pt x="519" y="418"/>
                </a:lnTo>
                <a:lnTo>
                  <a:pt x="518" y="425"/>
                </a:lnTo>
                <a:lnTo>
                  <a:pt x="517" y="435"/>
                </a:lnTo>
                <a:lnTo>
                  <a:pt x="514" y="441"/>
                </a:lnTo>
                <a:lnTo>
                  <a:pt x="510" y="451"/>
                </a:lnTo>
                <a:lnTo>
                  <a:pt x="507" y="456"/>
                </a:lnTo>
                <a:lnTo>
                  <a:pt x="503" y="466"/>
                </a:lnTo>
                <a:lnTo>
                  <a:pt x="500" y="471"/>
                </a:lnTo>
                <a:lnTo>
                  <a:pt x="498" y="473"/>
                </a:lnTo>
                <a:lnTo>
                  <a:pt x="488" y="474"/>
                </a:lnTo>
                <a:lnTo>
                  <a:pt x="483" y="474"/>
                </a:lnTo>
                <a:lnTo>
                  <a:pt x="474" y="477"/>
                </a:lnTo>
                <a:lnTo>
                  <a:pt x="472" y="486"/>
                </a:lnTo>
                <a:lnTo>
                  <a:pt x="469" y="492"/>
                </a:lnTo>
                <a:lnTo>
                  <a:pt x="468" y="500"/>
                </a:lnTo>
                <a:lnTo>
                  <a:pt x="474" y="511"/>
                </a:lnTo>
                <a:lnTo>
                  <a:pt x="477" y="516"/>
                </a:lnTo>
                <a:lnTo>
                  <a:pt x="480" y="522"/>
                </a:lnTo>
                <a:lnTo>
                  <a:pt x="487" y="533"/>
                </a:lnTo>
                <a:lnTo>
                  <a:pt x="489" y="537"/>
                </a:lnTo>
                <a:lnTo>
                  <a:pt x="494" y="545"/>
                </a:lnTo>
                <a:lnTo>
                  <a:pt x="498" y="552"/>
                </a:lnTo>
                <a:lnTo>
                  <a:pt x="500" y="560"/>
                </a:lnTo>
                <a:lnTo>
                  <a:pt x="500" y="567"/>
                </a:lnTo>
                <a:lnTo>
                  <a:pt x="500" y="568"/>
                </a:lnTo>
                <a:lnTo>
                  <a:pt x="500" y="572"/>
                </a:lnTo>
                <a:lnTo>
                  <a:pt x="500" y="585"/>
                </a:lnTo>
                <a:lnTo>
                  <a:pt x="500" y="587"/>
                </a:lnTo>
                <a:lnTo>
                  <a:pt x="500" y="593"/>
                </a:lnTo>
                <a:lnTo>
                  <a:pt x="500" y="597"/>
                </a:lnTo>
                <a:lnTo>
                  <a:pt x="500" y="602"/>
                </a:lnTo>
                <a:lnTo>
                  <a:pt x="499" y="604"/>
                </a:lnTo>
                <a:lnTo>
                  <a:pt x="492" y="609"/>
                </a:lnTo>
                <a:lnTo>
                  <a:pt x="489" y="612"/>
                </a:lnTo>
                <a:lnTo>
                  <a:pt x="481" y="619"/>
                </a:lnTo>
                <a:lnTo>
                  <a:pt x="476" y="625"/>
                </a:lnTo>
                <a:lnTo>
                  <a:pt x="474" y="628"/>
                </a:lnTo>
                <a:lnTo>
                  <a:pt x="469" y="634"/>
                </a:lnTo>
                <a:lnTo>
                  <a:pt x="465" y="638"/>
                </a:lnTo>
                <a:lnTo>
                  <a:pt x="461" y="649"/>
                </a:lnTo>
                <a:lnTo>
                  <a:pt x="457" y="657"/>
                </a:lnTo>
                <a:lnTo>
                  <a:pt x="454" y="662"/>
                </a:lnTo>
                <a:lnTo>
                  <a:pt x="451" y="666"/>
                </a:lnTo>
                <a:lnTo>
                  <a:pt x="447" y="675"/>
                </a:lnTo>
                <a:lnTo>
                  <a:pt x="446" y="677"/>
                </a:lnTo>
                <a:lnTo>
                  <a:pt x="442" y="685"/>
                </a:lnTo>
                <a:lnTo>
                  <a:pt x="439" y="691"/>
                </a:lnTo>
                <a:lnTo>
                  <a:pt x="436" y="694"/>
                </a:lnTo>
                <a:lnTo>
                  <a:pt x="435" y="700"/>
                </a:lnTo>
                <a:lnTo>
                  <a:pt x="432" y="703"/>
                </a:lnTo>
                <a:lnTo>
                  <a:pt x="431" y="707"/>
                </a:lnTo>
                <a:lnTo>
                  <a:pt x="425" y="717"/>
                </a:lnTo>
                <a:lnTo>
                  <a:pt x="423" y="724"/>
                </a:lnTo>
                <a:lnTo>
                  <a:pt x="416" y="730"/>
                </a:lnTo>
                <a:lnTo>
                  <a:pt x="413" y="733"/>
                </a:lnTo>
                <a:lnTo>
                  <a:pt x="412" y="735"/>
                </a:lnTo>
                <a:lnTo>
                  <a:pt x="403" y="741"/>
                </a:lnTo>
                <a:lnTo>
                  <a:pt x="402" y="744"/>
                </a:lnTo>
                <a:lnTo>
                  <a:pt x="397" y="752"/>
                </a:lnTo>
                <a:lnTo>
                  <a:pt x="398" y="756"/>
                </a:lnTo>
                <a:lnTo>
                  <a:pt x="401" y="766"/>
                </a:lnTo>
                <a:lnTo>
                  <a:pt x="402" y="777"/>
                </a:lnTo>
                <a:lnTo>
                  <a:pt x="403" y="784"/>
                </a:lnTo>
                <a:lnTo>
                  <a:pt x="405" y="789"/>
                </a:lnTo>
                <a:lnTo>
                  <a:pt x="408" y="800"/>
                </a:lnTo>
                <a:lnTo>
                  <a:pt x="408" y="805"/>
                </a:lnTo>
                <a:lnTo>
                  <a:pt x="405" y="808"/>
                </a:lnTo>
                <a:lnTo>
                  <a:pt x="402" y="810"/>
                </a:lnTo>
                <a:lnTo>
                  <a:pt x="394" y="816"/>
                </a:lnTo>
                <a:lnTo>
                  <a:pt x="390" y="819"/>
                </a:lnTo>
                <a:lnTo>
                  <a:pt x="382" y="826"/>
                </a:lnTo>
                <a:lnTo>
                  <a:pt x="378" y="829"/>
                </a:lnTo>
                <a:lnTo>
                  <a:pt x="369" y="833"/>
                </a:lnTo>
                <a:lnTo>
                  <a:pt x="361" y="840"/>
                </a:lnTo>
                <a:lnTo>
                  <a:pt x="348" y="841"/>
                </a:lnTo>
                <a:lnTo>
                  <a:pt x="342" y="842"/>
                </a:lnTo>
                <a:lnTo>
                  <a:pt x="337" y="842"/>
                </a:lnTo>
                <a:lnTo>
                  <a:pt x="330" y="844"/>
                </a:lnTo>
                <a:lnTo>
                  <a:pt x="323" y="844"/>
                </a:lnTo>
                <a:lnTo>
                  <a:pt x="315" y="845"/>
                </a:lnTo>
                <a:lnTo>
                  <a:pt x="312" y="845"/>
                </a:lnTo>
                <a:lnTo>
                  <a:pt x="304" y="845"/>
                </a:lnTo>
                <a:lnTo>
                  <a:pt x="305" y="856"/>
                </a:lnTo>
                <a:lnTo>
                  <a:pt x="307" y="865"/>
                </a:lnTo>
                <a:lnTo>
                  <a:pt x="307" y="870"/>
                </a:lnTo>
                <a:lnTo>
                  <a:pt x="308" y="875"/>
                </a:lnTo>
                <a:lnTo>
                  <a:pt x="308" y="880"/>
                </a:lnTo>
                <a:lnTo>
                  <a:pt x="309" y="889"/>
                </a:lnTo>
                <a:lnTo>
                  <a:pt x="311" y="893"/>
                </a:lnTo>
                <a:lnTo>
                  <a:pt x="311" y="900"/>
                </a:lnTo>
                <a:lnTo>
                  <a:pt x="311" y="902"/>
                </a:lnTo>
                <a:lnTo>
                  <a:pt x="311" y="906"/>
                </a:lnTo>
                <a:lnTo>
                  <a:pt x="312" y="913"/>
                </a:lnTo>
                <a:lnTo>
                  <a:pt x="313" y="917"/>
                </a:lnTo>
                <a:lnTo>
                  <a:pt x="313" y="921"/>
                </a:lnTo>
                <a:lnTo>
                  <a:pt x="316" y="930"/>
                </a:lnTo>
                <a:lnTo>
                  <a:pt x="313" y="939"/>
                </a:lnTo>
                <a:lnTo>
                  <a:pt x="311" y="946"/>
                </a:lnTo>
                <a:lnTo>
                  <a:pt x="311" y="947"/>
                </a:lnTo>
                <a:lnTo>
                  <a:pt x="309" y="951"/>
                </a:lnTo>
                <a:lnTo>
                  <a:pt x="307" y="961"/>
                </a:lnTo>
                <a:lnTo>
                  <a:pt x="305" y="965"/>
                </a:lnTo>
                <a:lnTo>
                  <a:pt x="305" y="973"/>
                </a:lnTo>
                <a:lnTo>
                  <a:pt x="304" y="984"/>
                </a:lnTo>
                <a:lnTo>
                  <a:pt x="304" y="991"/>
                </a:lnTo>
                <a:lnTo>
                  <a:pt x="303" y="999"/>
                </a:lnTo>
                <a:lnTo>
                  <a:pt x="303" y="1003"/>
                </a:lnTo>
                <a:lnTo>
                  <a:pt x="303" y="1007"/>
                </a:lnTo>
                <a:lnTo>
                  <a:pt x="303" y="1015"/>
                </a:lnTo>
                <a:lnTo>
                  <a:pt x="303" y="1025"/>
                </a:lnTo>
                <a:lnTo>
                  <a:pt x="303" y="1028"/>
                </a:lnTo>
                <a:lnTo>
                  <a:pt x="303" y="1028"/>
                </a:lnTo>
                <a:lnTo>
                  <a:pt x="303" y="1032"/>
                </a:lnTo>
                <a:lnTo>
                  <a:pt x="303" y="1035"/>
                </a:lnTo>
                <a:lnTo>
                  <a:pt x="303" y="1047"/>
                </a:lnTo>
                <a:lnTo>
                  <a:pt x="303" y="1054"/>
                </a:lnTo>
                <a:lnTo>
                  <a:pt x="303" y="1063"/>
                </a:lnTo>
                <a:lnTo>
                  <a:pt x="298" y="1067"/>
                </a:lnTo>
                <a:lnTo>
                  <a:pt x="292" y="1075"/>
                </a:lnTo>
                <a:lnTo>
                  <a:pt x="288" y="1081"/>
                </a:lnTo>
                <a:lnTo>
                  <a:pt x="286" y="1089"/>
                </a:lnTo>
                <a:lnTo>
                  <a:pt x="285" y="1093"/>
                </a:lnTo>
                <a:lnTo>
                  <a:pt x="283" y="1103"/>
                </a:lnTo>
                <a:lnTo>
                  <a:pt x="282" y="1108"/>
                </a:lnTo>
                <a:lnTo>
                  <a:pt x="281" y="1115"/>
                </a:lnTo>
                <a:lnTo>
                  <a:pt x="264" y="1108"/>
                </a:lnTo>
                <a:lnTo>
                  <a:pt x="252" y="1114"/>
                </a:lnTo>
                <a:lnTo>
                  <a:pt x="247" y="1111"/>
                </a:lnTo>
                <a:lnTo>
                  <a:pt x="207" y="1116"/>
                </a:lnTo>
                <a:lnTo>
                  <a:pt x="204" y="1116"/>
                </a:lnTo>
                <a:lnTo>
                  <a:pt x="192" y="1114"/>
                </a:lnTo>
                <a:lnTo>
                  <a:pt x="178" y="1118"/>
                </a:lnTo>
                <a:lnTo>
                  <a:pt x="177" y="1118"/>
                </a:lnTo>
                <a:lnTo>
                  <a:pt x="174" y="1118"/>
                </a:lnTo>
                <a:lnTo>
                  <a:pt x="172" y="1116"/>
                </a:lnTo>
                <a:lnTo>
                  <a:pt x="158" y="1115"/>
                </a:lnTo>
                <a:lnTo>
                  <a:pt x="143" y="1114"/>
                </a:lnTo>
                <a:lnTo>
                  <a:pt x="140" y="1123"/>
                </a:lnTo>
                <a:lnTo>
                  <a:pt x="133" y="1125"/>
                </a:lnTo>
                <a:lnTo>
                  <a:pt x="129" y="1133"/>
                </a:lnTo>
                <a:lnTo>
                  <a:pt x="122" y="1134"/>
                </a:lnTo>
                <a:lnTo>
                  <a:pt x="127" y="1142"/>
                </a:lnTo>
                <a:lnTo>
                  <a:pt x="125" y="1146"/>
                </a:lnTo>
                <a:lnTo>
                  <a:pt x="118" y="1148"/>
                </a:lnTo>
                <a:lnTo>
                  <a:pt x="106" y="1149"/>
                </a:lnTo>
                <a:lnTo>
                  <a:pt x="106" y="1159"/>
                </a:lnTo>
                <a:lnTo>
                  <a:pt x="101" y="1155"/>
                </a:lnTo>
                <a:lnTo>
                  <a:pt x="90" y="1157"/>
                </a:lnTo>
                <a:lnTo>
                  <a:pt x="86" y="1145"/>
                </a:lnTo>
                <a:lnTo>
                  <a:pt x="76" y="1146"/>
                </a:lnTo>
                <a:lnTo>
                  <a:pt x="65" y="1142"/>
                </a:lnTo>
                <a:lnTo>
                  <a:pt x="51" y="1149"/>
                </a:lnTo>
                <a:lnTo>
                  <a:pt x="50" y="1150"/>
                </a:lnTo>
                <a:lnTo>
                  <a:pt x="41" y="1145"/>
                </a:lnTo>
                <a:lnTo>
                  <a:pt x="41" y="1141"/>
                </a:lnTo>
                <a:lnTo>
                  <a:pt x="42" y="1141"/>
                </a:lnTo>
                <a:lnTo>
                  <a:pt x="45" y="1135"/>
                </a:lnTo>
                <a:lnTo>
                  <a:pt x="45" y="1130"/>
                </a:lnTo>
                <a:lnTo>
                  <a:pt x="42" y="1126"/>
                </a:lnTo>
                <a:lnTo>
                  <a:pt x="47" y="1126"/>
                </a:lnTo>
                <a:lnTo>
                  <a:pt x="56" y="1123"/>
                </a:lnTo>
                <a:lnTo>
                  <a:pt x="64" y="1115"/>
                </a:lnTo>
                <a:lnTo>
                  <a:pt x="69" y="1120"/>
                </a:lnTo>
                <a:lnTo>
                  <a:pt x="72" y="1125"/>
                </a:lnTo>
                <a:lnTo>
                  <a:pt x="75" y="1123"/>
                </a:lnTo>
                <a:lnTo>
                  <a:pt x="76" y="1123"/>
                </a:lnTo>
                <a:lnTo>
                  <a:pt x="76" y="1119"/>
                </a:lnTo>
                <a:lnTo>
                  <a:pt x="73" y="1118"/>
                </a:lnTo>
                <a:lnTo>
                  <a:pt x="73" y="1116"/>
                </a:lnTo>
                <a:lnTo>
                  <a:pt x="68" y="1114"/>
                </a:lnTo>
                <a:lnTo>
                  <a:pt x="73" y="1111"/>
                </a:lnTo>
                <a:lnTo>
                  <a:pt x="76" y="1110"/>
                </a:lnTo>
                <a:lnTo>
                  <a:pt x="83" y="1105"/>
                </a:lnTo>
                <a:lnTo>
                  <a:pt x="90" y="1105"/>
                </a:lnTo>
                <a:lnTo>
                  <a:pt x="101" y="1095"/>
                </a:lnTo>
                <a:lnTo>
                  <a:pt x="103" y="1093"/>
                </a:lnTo>
                <a:lnTo>
                  <a:pt x="105" y="1090"/>
                </a:lnTo>
                <a:lnTo>
                  <a:pt x="107" y="1086"/>
                </a:lnTo>
                <a:lnTo>
                  <a:pt x="110" y="1084"/>
                </a:lnTo>
                <a:lnTo>
                  <a:pt x="112" y="1081"/>
                </a:lnTo>
                <a:lnTo>
                  <a:pt x="116" y="1077"/>
                </a:lnTo>
                <a:lnTo>
                  <a:pt x="117" y="1075"/>
                </a:lnTo>
                <a:lnTo>
                  <a:pt x="118" y="1074"/>
                </a:lnTo>
                <a:lnTo>
                  <a:pt x="125" y="1066"/>
                </a:lnTo>
                <a:lnTo>
                  <a:pt x="129" y="1062"/>
                </a:lnTo>
                <a:lnTo>
                  <a:pt x="132" y="1059"/>
                </a:lnTo>
                <a:lnTo>
                  <a:pt x="131" y="1055"/>
                </a:lnTo>
                <a:lnTo>
                  <a:pt x="118" y="1063"/>
                </a:lnTo>
                <a:lnTo>
                  <a:pt x="118" y="1065"/>
                </a:lnTo>
                <a:lnTo>
                  <a:pt x="113" y="1070"/>
                </a:lnTo>
                <a:lnTo>
                  <a:pt x="109" y="1077"/>
                </a:lnTo>
                <a:lnTo>
                  <a:pt x="102" y="1085"/>
                </a:lnTo>
                <a:lnTo>
                  <a:pt x="99" y="1089"/>
                </a:lnTo>
                <a:lnTo>
                  <a:pt x="98" y="1090"/>
                </a:lnTo>
                <a:lnTo>
                  <a:pt x="92" y="1093"/>
                </a:lnTo>
                <a:lnTo>
                  <a:pt x="79" y="1101"/>
                </a:lnTo>
                <a:lnTo>
                  <a:pt x="75" y="1103"/>
                </a:lnTo>
                <a:lnTo>
                  <a:pt x="68" y="1099"/>
                </a:lnTo>
                <a:lnTo>
                  <a:pt x="64" y="1097"/>
                </a:lnTo>
                <a:lnTo>
                  <a:pt x="66" y="1093"/>
                </a:lnTo>
                <a:lnTo>
                  <a:pt x="71" y="1090"/>
                </a:lnTo>
                <a:lnTo>
                  <a:pt x="75" y="1093"/>
                </a:lnTo>
                <a:lnTo>
                  <a:pt x="80" y="1089"/>
                </a:lnTo>
                <a:lnTo>
                  <a:pt x="77" y="1088"/>
                </a:lnTo>
                <a:lnTo>
                  <a:pt x="73" y="1086"/>
                </a:lnTo>
                <a:lnTo>
                  <a:pt x="71" y="1085"/>
                </a:lnTo>
                <a:lnTo>
                  <a:pt x="73" y="1082"/>
                </a:lnTo>
                <a:lnTo>
                  <a:pt x="71" y="1078"/>
                </a:lnTo>
                <a:lnTo>
                  <a:pt x="61" y="1081"/>
                </a:lnTo>
                <a:lnTo>
                  <a:pt x="68" y="1075"/>
                </a:lnTo>
                <a:lnTo>
                  <a:pt x="73" y="1077"/>
                </a:lnTo>
                <a:lnTo>
                  <a:pt x="76" y="1075"/>
                </a:lnTo>
                <a:lnTo>
                  <a:pt x="77" y="1075"/>
                </a:lnTo>
                <a:lnTo>
                  <a:pt x="73" y="1073"/>
                </a:lnTo>
                <a:lnTo>
                  <a:pt x="72" y="1070"/>
                </a:lnTo>
                <a:lnTo>
                  <a:pt x="66" y="1070"/>
                </a:lnTo>
                <a:lnTo>
                  <a:pt x="61" y="1071"/>
                </a:lnTo>
                <a:lnTo>
                  <a:pt x="60" y="1074"/>
                </a:lnTo>
                <a:lnTo>
                  <a:pt x="57" y="1075"/>
                </a:lnTo>
                <a:lnTo>
                  <a:pt x="53" y="1075"/>
                </a:lnTo>
                <a:lnTo>
                  <a:pt x="57" y="1069"/>
                </a:lnTo>
                <a:lnTo>
                  <a:pt x="58" y="1067"/>
                </a:lnTo>
                <a:lnTo>
                  <a:pt x="60" y="1065"/>
                </a:lnTo>
                <a:lnTo>
                  <a:pt x="61" y="1063"/>
                </a:lnTo>
                <a:lnTo>
                  <a:pt x="64" y="1060"/>
                </a:lnTo>
                <a:lnTo>
                  <a:pt x="66" y="1060"/>
                </a:lnTo>
                <a:lnTo>
                  <a:pt x="72" y="1060"/>
                </a:lnTo>
                <a:lnTo>
                  <a:pt x="73" y="1058"/>
                </a:lnTo>
                <a:lnTo>
                  <a:pt x="73" y="1056"/>
                </a:lnTo>
                <a:lnTo>
                  <a:pt x="73" y="1055"/>
                </a:lnTo>
                <a:lnTo>
                  <a:pt x="71" y="1054"/>
                </a:lnTo>
                <a:lnTo>
                  <a:pt x="73" y="1047"/>
                </a:lnTo>
                <a:lnTo>
                  <a:pt x="75" y="1047"/>
                </a:lnTo>
                <a:lnTo>
                  <a:pt x="77" y="1044"/>
                </a:lnTo>
                <a:lnTo>
                  <a:pt x="73" y="1043"/>
                </a:lnTo>
                <a:lnTo>
                  <a:pt x="73" y="1043"/>
                </a:lnTo>
                <a:lnTo>
                  <a:pt x="69" y="1045"/>
                </a:lnTo>
                <a:lnTo>
                  <a:pt x="69" y="1047"/>
                </a:lnTo>
                <a:lnTo>
                  <a:pt x="68" y="1047"/>
                </a:lnTo>
                <a:lnTo>
                  <a:pt x="62" y="1055"/>
                </a:lnTo>
                <a:lnTo>
                  <a:pt x="61" y="1055"/>
                </a:lnTo>
                <a:lnTo>
                  <a:pt x="56" y="1056"/>
                </a:lnTo>
                <a:lnTo>
                  <a:pt x="50" y="1052"/>
                </a:lnTo>
                <a:lnTo>
                  <a:pt x="51" y="1063"/>
                </a:lnTo>
                <a:lnTo>
                  <a:pt x="50" y="1069"/>
                </a:lnTo>
                <a:lnTo>
                  <a:pt x="49" y="1069"/>
                </a:lnTo>
                <a:lnTo>
                  <a:pt x="43" y="1074"/>
                </a:lnTo>
                <a:lnTo>
                  <a:pt x="42" y="1075"/>
                </a:lnTo>
                <a:lnTo>
                  <a:pt x="32" y="1081"/>
                </a:lnTo>
                <a:lnTo>
                  <a:pt x="32" y="1078"/>
                </a:lnTo>
                <a:lnTo>
                  <a:pt x="32" y="1075"/>
                </a:lnTo>
                <a:lnTo>
                  <a:pt x="41" y="1060"/>
                </a:lnTo>
                <a:lnTo>
                  <a:pt x="35" y="1059"/>
                </a:lnTo>
                <a:lnTo>
                  <a:pt x="38" y="1055"/>
                </a:lnTo>
                <a:lnTo>
                  <a:pt x="41" y="1050"/>
                </a:lnTo>
                <a:lnTo>
                  <a:pt x="41" y="1041"/>
                </a:lnTo>
                <a:lnTo>
                  <a:pt x="42" y="1041"/>
                </a:lnTo>
                <a:lnTo>
                  <a:pt x="47" y="1043"/>
                </a:lnTo>
                <a:lnTo>
                  <a:pt x="50" y="1044"/>
                </a:lnTo>
                <a:lnTo>
                  <a:pt x="56" y="1039"/>
                </a:lnTo>
                <a:lnTo>
                  <a:pt x="51" y="1039"/>
                </a:lnTo>
                <a:lnTo>
                  <a:pt x="50" y="1039"/>
                </a:lnTo>
                <a:lnTo>
                  <a:pt x="46" y="1039"/>
                </a:lnTo>
                <a:lnTo>
                  <a:pt x="43" y="1039"/>
                </a:lnTo>
                <a:lnTo>
                  <a:pt x="46" y="1030"/>
                </a:lnTo>
                <a:lnTo>
                  <a:pt x="56" y="1024"/>
                </a:lnTo>
                <a:lnTo>
                  <a:pt x="65" y="1018"/>
                </a:lnTo>
                <a:lnTo>
                  <a:pt x="65" y="1017"/>
                </a:lnTo>
                <a:lnTo>
                  <a:pt x="65" y="1013"/>
                </a:lnTo>
                <a:lnTo>
                  <a:pt x="60" y="1011"/>
                </a:lnTo>
                <a:lnTo>
                  <a:pt x="53" y="1018"/>
                </a:lnTo>
                <a:lnTo>
                  <a:pt x="47" y="1024"/>
                </a:lnTo>
                <a:lnTo>
                  <a:pt x="46" y="1025"/>
                </a:lnTo>
                <a:lnTo>
                  <a:pt x="47" y="1015"/>
                </a:lnTo>
                <a:lnTo>
                  <a:pt x="53" y="1007"/>
                </a:lnTo>
                <a:lnTo>
                  <a:pt x="56" y="1002"/>
                </a:lnTo>
                <a:lnTo>
                  <a:pt x="56" y="995"/>
                </a:lnTo>
                <a:lnTo>
                  <a:pt x="56" y="992"/>
                </a:lnTo>
                <a:lnTo>
                  <a:pt x="58" y="985"/>
                </a:lnTo>
                <a:lnTo>
                  <a:pt x="61" y="987"/>
                </a:lnTo>
                <a:lnTo>
                  <a:pt x="64" y="990"/>
                </a:lnTo>
                <a:lnTo>
                  <a:pt x="64" y="991"/>
                </a:lnTo>
                <a:lnTo>
                  <a:pt x="62" y="998"/>
                </a:lnTo>
                <a:lnTo>
                  <a:pt x="71" y="1005"/>
                </a:lnTo>
                <a:lnTo>
                  <a:pt x="76" y="1015"/>
                </a:lnTo>
                <a:lnTo>
                  <a:pt x="73" y="1024"/>
                </a:lnTo>
                <a:lnTo>
                  <a:pt x="77" y="1032"/>
                </a:lnTo>
                <a:lnTo>
                  <a:pt x="79" y="1035"/>
                </a:lnTo>
                <a:lnTo>
                  <a:pt x="80" y="1039"/>
                </a:lnTo>
                <a:lnTo>
                  <a:pt x="84" y="1041"/>
                </a:lnTo>
                <a:lnTo>
                  <a:pt x="83" y="1036"/>
                </a:lnTo>
                <a:lnTo>
                  <a:pt x="83" y="1032"/>
                </a:lnTo>
                <a:lnTo>
                  <a:pt x="77" y="1026"/>
                </a:lnTo>
                <a:lnTo>
                  <a:pt x="79" y="1025"/>
                </a:lnTo>
                <a:lnTo>
                  <a:pt x="82" y="1022"/>
                </a:lnTo>
                <a:lnTo>
                  <a:pt x="87" y="1024"/>
                </a:lnTo>
                <a:lnTo>
                  <a:pt x="87" y="1032"/>
                </a:lnTo>
                <a:lnTo>
                  <a:pt x="92" y="1028"/>
                </a:lnTo>
                <a:lnTo>
                  <a:pt x="97" y="1037"/>
                </a:lnTo>
                <a:lnTo>
                  <a:pt x="102" y="1039"/>
                </a:lnTo>
                <a:lnTo>
                  <a:pt x="102" y="1036"/>
                </a:lnTo>
                <a:lnTo>
                  <a:pt x="102" y="1033"/>
                </a:lnTo>
                <a:lnTo>
                  <a:pt x="95" y="1026"/>
                </a:lnTo>
                <a:lnTo>
                  <a:pt x="98" y="1024"/>
                </a:lnTo>
                <a:lnTo>
                  <a:pt x="107" y="1022"/>
                </a:lnTo>
                <a:lnTo>
                  <a:pt x="110" y="1021"/>
                </a:lnTo>
                <a:lnTo>
                  <a:pt x="110" y="1018"/>
                </a:lnTo>
                <a:lnTo>
                  <a:pt x="107" y="1018"/>
                </a:lnTo>
                <a:lnTo>
                  <a:pt x="97" y="1020"/>
                </a:lnTo>
                <a:lnTo>
                  <a:pt x="95" y="1017"/>
                </a:lnTo>
                <a:lnTo>
                  <a:pt x="94" y="1014"/>
                </a:lnTo>
                <a:lnTo>
                  <a:pt x="92" y="1014"/>
                </a:lnTo>
                <a:lnTo>
                  <a:pt x="91" y="1011"/>
                </a:lnTo>
                <a:lnTo>
                  <a:pt x="88" y="1007"/>
                </a:lnTo>
                <a:lnTo>
                  <a:pt x="94" y="1006"/>
                </a:lnTo>
                <a:lnTo>
                  <a:pt x="97" y="1002"/>
                </a:lnTo>
                <a:lnTo>
                  <a:pt x="97" y="1000"/>
                </a:lnTo>
                <a:lnTo>
                  <a:pt x="94" y="999"/>
                </a:lnTo>
                <a:lnTo>
                  <a:pt x="90" y="998"/>
                </a:lnTo>
                <a:lnTo>
                  <a:pt x="90" y="995"/>
                </a:lnTo>
                <a:lnTo>
                  <a:pt x="90" y="987"/>
                </a:lnTo>
                <a:lnTo>
                  <a:pt x="87" y="995"/>
                </a:lnTo>
                <a:lnTo>
                  <a:pt x="87" y="996"/>
                </a:lnTo>
                <a:lnTo>
                  <a:pt x="87" y="1003"/>
                </a:lnTo>
                <a:lnTo>
                  <a:pt x="83" y="1005"/>
                </a:lnTo>
                <a:lnTo>
                  <a:pt x="80" y="1005"/>
                </a:lnTo>
                <a:lnTo>
                  <a:pt x="77" y="1003"/>
                </a:lnTo>
                <a:lnTo>
                  <a:pt x="77" y="1002"/>
                </a:lnTo>
                <a:lnTo>
                  <a:pt x="83" y="996"/>
                </a:lnTo>
                <a:lnTo>
                  <a:pt x="79" y="998"/>
                </a:lnTo>
                <a:lnTo>
                  <a:pt x="75" y="999"/>
                </a:lnTo>
                <a:lnTo>
                  <a:pt x="72" y="995"/>
                </a:lnTo>
                <a:lnTo>
                  <a:pt x="72" y="992"/>
                </a:lnTo>
                <a:lnTo>
                  <a:pt x="72" y="990"/>
                </a:lnTo>
                <a:lnTo>
                  <a:pt x="72" y="988"/>
                </a:lnTo>
                <a:lnTo>
                  <a:pt x="71" y="985"/>
                </a:lnTo>
                <a:lnTo>
                  <a:pt x="68" y="980"/>
                </a:lnTo>
                <a:lnTo>
                  <a:pt x="69" y="972"/>
                </a:lnTo>
                <a:lnTo>
                  <a:pt x="73" y="962"/>
                </a:lnTo>
                <a:lnTo>
                  <a:pt x="79" y="954"/>
                </a:lnTo>
                <a:lnTo>
                  <a:pt x="80" y="953"/>
                </a:lnTo>
                <a:lnTo>
                  <a:pt x="86" y="949"/>
                </a:lnTo>
                <a:lnTo>
                  <a:pt x="94" y="958"/>
                </a:lnTo>
                <a:lnTo>
                  <a:pt x="94" y="960"/>
                </a:lnTo>
                <a:lnTo>
                  <a:pt x="95" y="962"/>
                </a:lnTo>
                <a:lnTo>
                  <a:pt x="97" y="968"/>
                </a:lnTo>
                <a:lnTo>
                  <a:pt x="98" y="969"/>
                </a:lnTo>
                <a:lnTo>
                  <a:pt x="99" y="972"/>
                </a:lnTo>
                <a:lnTo>
                  <a:pt x="106" y="973"/>
                </a:lnTo>
                <a:lnTo>
                  <a:pt x="106" y="975"/>
                </a:lnTo>
                <a:lnTo>
                  <a:pt x="110" y="984"/>
                </a:lnTo>
                <a:lnTo>
                  <a:pt x="118" y="983"/>
                </a:lnTo>
                <a:lnTo>
                  <a:pt x="113" y="977"/>
                </a:lnTo>
                <a:lnTo>
                  <a:pt x="114" y="972"/>
                </a:lnTo>
                <a:lnTo>
                  <a:pt x="107" y="969"/>
                </a:lnTo>
                <a:lnTo>
                  <a:pt x="106" y="968"/>
                </a:lnTo>
                <a:lnTo>
                  <a:pt x="102" y="966"/>
                </a:lnTo>
                <a:lnTo>
                  <a:pt x="103" y="965"/>
                </a:lnTo>
                <a:lnTo>
                  <a:pt x="103" y="960"/>
                </a:lnTo>
                <a:lnTo>
                  <a:pt x="103" y="958"/>
                </a:lnTo>
                <a:lnTo>
                  <a:pt x="98" y="951"/>
                </a:lnTo>
                <a:lnTo>
                  <a:pt x="90" y="942"/>
                </a:lnTo>
                <a:lnTo>
                  <a:pt x="95" y="935"/>
                </a:lnTo>
                <a:lnTo>
                  <a:pt x="98" y="932"/>
                </a:lnTo>
                <a:lnTo>
                  <a:pt x="101" y="928"/>
                </a:lnTo>
                <a:lnTo>
                  <a:pt x="106" y="935"/>
                </a:lnTo>
                <a:lnTo>
                  <a:pt x="106" y="936"/>
                </a:lnTo>
                <a:lnTo>
                  <a:pt x="109" y="938"/>
                </a:lnTo>
                <a:lnTo>
                  <a:pt x="107" y="935"/>
                </a:lnTo>
                <a:lnTo>
                  <a:pt x="106" y="931"/>
                </a:lnTo>
                <a:lnTo>
                  <a:pt x="107" y="924"/>
                </a:lnTo>
                <a:lnTo>
                  <a:pt x="106" y="919"/>
                </a:lnTo>
                <a:lnTo>
                  <a:pt x="103" y="923"/>
                </a:lnTo>
                <a:lnTo>
                  <a:pt x="101" y="923"/>
                </a:lnTo>
                <a:lnTo>
                  <a:pt x="98" y="923"/>
                </a:lnTo>
                <a:lnTo>
                  <a:pt x="101" y="916"/>
                </a:lnTo>
                <a:lnTo>
                  <a:pt x="103" y="908"/>
                </a:lnTo>
                <a:lnTo>
                  <a:pt x="106" y="901"/>
                </a:lnTo>
                <a:lnTo>
                  <a:pt x="106" y="898"/>
                </a:lnTo>
                <a:lnTo>
                  <a:pt x="112" y="894"/>
                </a:lnTo>
                <a:lnTo>
                  <a:pt x="113" y="893"/>
                </a:lnTo>
                <a:lnTo>
                  <a:pt x="118" y="887"/>
                </a:lnTo>
                <a:lnTo>
                  <a:pt x="121" y="886"/>
                </a:lnTo>
                <a:lnTo>
                  <a:pt x="127" y="890"/>
                </a:lnTo>
                <a:lnTo>
                  <a:pt x="135" y="897"/>
                </a:lnTo>
                <a:lnTo>
                  <a:pt x="143" y="901"/>
                </a:lnTo>
                <a:lnTo>
                  <a:pt x="144" y="901"/>
                </a:lnTo>
                <a:lnTo>
                  <a:pt x="150" y="906"/>
                </a:lnTo>
                <a:lnTo>
                  <a:pt x="152" y="910"/>
                </a:lnTo>
                <a:lnTo>
                  <a:pt x="155" y="916"/>
                </a:lnTo>
                <a:lnTo>
                  <a:pt x="159" y="925"/>
                </a:lnTo>
                <a:lnTo>
                  <a:pt x="161" y="915"/>
                </a:lnTo>
                <a:lnTo>
                  <a:pt x="159" y="904"/>
                </a:lnTo>
                <a:lnTo>
                  <a:pt x="155" y="897"/>
                </a:lnTo>
                <a:lnTo>
                  <a:pt x="152" y="894"/>
                </a:lnTo>
                <a:lnTo>
                  <a:pt x="143" y="893"/>
                </a:lnTo>
                <a:lnTo>
                  <a:pt x="142" y="890"/>
                </a:lnTo>
                <a:lnTo>
                  <a:pt x="136" y="886"/>
                </a:lnTo>
                <a:lnTo>
                  <a:pt x="133" y="885"/>
                </a:lnTo>
                <a:lnTo>
                  <a:pt x="132" y="883"/>
                </a:lnTo>
                <a:lnTo>
                  <a:pt x="137" y="878"/>
                </a:lnTo>
                <a:lnTo>
                  <a:pt x="137" y="874"/>
                </a:lnTo>
                <a:lnTo>
                  <a:pt x="139" y="868"/>
                </a:lnTo>
                <a:lnTo>
                  <a:pt x="137" y="864"/>
                </a:lnTo>
                <a:lnTo>
                  <a:pt x="146" y="860"/>
                </a:lnTo>
                <a:lnTo>
                  <a:pt x="142" y="859"/>
                </a:lnTo>
                <a:lnTo>
                  <a:pt x="133" y="863"/>
                </a:lnTo>
                <a:lnTo>
                  <a:pt x="124" y="865"/>
                </a:lnTo>
                <a:lnTo>
                  <a:pt x="118" y="865"/>
                </a:lnTo>
                <a:lnTo>
                  <a:pt x="112" y="865"/>
                </a:lnTo>
                <a:lnTo>
                  <a:pt x="110" y="864"/>
                </a:lnTo>
                <a:lnTo>
                  <a:pt x="106" y="865"/>
                </a:lnTo>
                <a:lnTo>
                  <a:pt x="109" y="857"/>
                </a:lnTo>
                <a:lnTo>
                  <a:pt x="118" y="848"/>
                </a:lnTo>
                <a:lnTo>
                  <a:pt x="121" y="846"/>
                </a:lnTo>
                <a:lnTo>
                  <a:pt x="137" y="838"/>
                </a:lnTo>
                <a:lnTo>
                  <a:pt x="140" y="838"/>
                </a:lnTo>
                <a:lnTo>
                  <a:pt x="150" y="835"/>
                </a:lnTo>
                <a:lnTo>
                  <a:pt x="155" y="834"/>
                </a:lnTo>
                <a:lnTo>
                  <a:pt x="170" y="827"/>
                </a:lnTo>
                <a:lnTo>
                  <a:pt x="180" y="822"/>
                </a:lnTo>
                <a:lnTo>
                  <a:pt x="195" y="819"/>
                </a:lnTo>
                <a:lnTo>
                  <a:pt x="199" y="819"/>
                </a:lnTo>
                <a:lnTo>
                  <a:pt x="203" y="819"/>
                </a:lnTo>
                <a:lnTo>
                  <a:pt x="203" y="823"/>
                </a:lnTo>
                <a:lnTo>
                  <a:pt x="197" y="826"/>
                </a:lnTo>
                <a:lnTo>
                  <a:pt x="196" y="830"/>
                </a:lnTo>
                <a:lnTo>
                  <a:pt x="202" y="830"/>
                </a:lnTo>
                <a:lnTo>
                  <a:pt x="206" y="829"/>
                </a:lnTo>
                <a:lnTo>
                  <a:pt x="204" y="833"/>
                </a:lnTo>
                <a:lnTo>
                  <a:pt x="204" y="835"/>
                </a:lnTo>
                <a:lnTo>
                  <a:pt x="199" y="844"/>
                </a:lnTo>
                <a:lnTo>
                  <a:pt x="200" y="850"/>
                </a:lnTo>
                <a:lnTo>
                  <a:pt x="208" y="838"/>
                </a:lnTo>
                <a:lnTo>
                  <a:pt x="215" y="837"/>
                </a:lnTo>
                <a:lnTo>
                  <a:pt x="218" y="837"/>
                </a:lnTo>
                <a:lnTo>
                  <a:pt x="225" y="837"/>
                </a:lnTo>
                <a:lnTo>
                  <a:pt x="226" y="838"/>
                </a:lnTo>
                <a:lnTo>
                  <a:pt x="227" y="840"/>
                </a:lnTo>
                <a:lnTo>
                  <a:pt x="227" y="841"/>
                </a:lnTo>
                <a:lnTo>
                  <a:pt x="230" y="840"/>
                </a:lnTo>
                <a:lnTo>
                  <a:pt x="233" y="837"/>
                </a:lnTo>
                <a:lnTo>
                  <a:pt x="229" y="831"/>
                </a:lnTo>
                <a:lnTo>
                  <a:pt x="221" y="830"/>
                </a:lnTo>
                <a:lnTo>
                  <a:pt x="214" y="831"/>
                </a:lnTo>
                <a:lnTo>
                  <a:pt x="211" y="825"/>
                </a:lnTo>
                <a:lnTo>
                  <a:pt x="208" y="818"/>
                </a:lnTo>
                <a:lnTo>
                  <a:pt x="214" y="816"/>
                </a:lnTo>
                <a:lnTo>
                  <a:pt x="222" y="815"/>
                </a:lnTo>
                <a:lnTo>
                  <a:pt x="227" y="816"/>
                </a:lnTo>
                <a:lnTo>
                  <a:pt x="227" y="823"/>
                </a:lnTo>
                <a:lnTo>
                  <a:pt x="237" y="822"/>
                </a:lnTo>
                <a:lnTo>
                  <a:pt x="238" y="820"/>
                </a:lnTo>
                <a:lnTo>
                  <a:pt x="247" y="816"/>
                </a:lnTo>
                <a:lnTo>
                  <a:pt x="249" y="808"/>
                </a:lnTo>
                <a:lnTo>
                  <a:pt x="264" y="799"/>
                </a:lnTo>
                <a:lnTo>
                  <a:pt x="266" y="795"/>
                </a:lnTo>
                <a:lnTo>
                  <a:pt x="266" y="793"/>
                </a:lnTo>
                <a:lnTo>
                  <a:pt x="264" y="790"/>
                </a:lnTo>
                <a:lnTo>
                  <a:pt x="256" y="796"/>
                </a:lnTo>
                <a:lnTo>
                  <a:pt x="244" y="799"/>
                </a:lnTo>
                <a:lnTo>
                  <a:pt x="238" y="805"/>
                </a:lnTo>
                <a:lnTo>
                  <a:pt x="230" y="810"/>
                </a:lnTo>
                <a:lnTo>
                  <a:pt x="223" y="805"/>
                </a:lnTo>
                <a:lnTo>
                  <a:pt x="222" y="807"/>
                </a:lnTo>
                <a:lnTo>
                  <a:pt x="219" y="808"/>
                </a:lnTo>
                <a:lnTo>
                  <a:pt x="210" y="815"/>
                </a:lnTo>
                <a:lnTo>
                  <a:pt x="206" y="812"/>
                </a:lnTo>
                <a:lnTo>
                  <a:pt x="211" y="801"/>
                </a:lnTo>
                <a:lnTo>
                  <a:pt x="204" y="801"/>
                </a:lnTo>
                <a:lnTo>
                  <a:pt x="195" y="811"/>
                </a:lnTo>
                <a:lnTo>
                  <a:pt x="192" y="812"/>
                </a:lnTo>
                <a:lnTo>
                  <a:pt x="184" y="815"/>
                </a:lnTo>
                <a:lnTo>
                  <a:pt x="177" y="811"/>
                </a:lnTo>
                <a:lnTo>
                  <a:pt x="176" y="812"/>
                </a:lnTo>
                <a:lnTo>
                  <a:pt x="170" y="816"/>
                </a:lnTo>
                <a:lnTo>
                  <a:pt x="162" y="825"/>
                </a:lnTo>
                <a:lnTo>
                  <a:pt x="155" y="827"/>
                </a:lnTo>
                <a:lnTo>
                  <a:pt x="150" y="830"/>
                </a:lnTo>
                <a:lnTo>
                  <a:pt x="144" y="829"/>
                </a:lnTo>
                <a:lnTo>
                  <a:pt x="143" y="826"/>
                </a:lnTo>
                <a:lnTo>
                  <a:pt x="143" y="825"/>
                </a:lnTo>
                <a:lnTo>
                  <a:pt x="154" y="816"/>
                </a:lnTo>
                <a:lnTo>
                  <a:pt x="161" y="811"/>
                </a:lnTo>
                <a:lnTo>
                  <a:pt x="167" y="807"/>
                </a:lnTo>
                <a:lnTo>
                  <a:pt x="174" y="803"/>
                </a:lnTo>
                <a:lnTo>
                  <a:pt x="180" y="800"/>
                </a:lnTo>
                <a:lnTo>
                  <a:pt x="195" y="799"/>
                </a:lnTo>
                <a:lnTo>
                  <a:pt x="203" y="799"/>
                </a:lnTo>
                <a:lnTo>
                  <a:pt x="204" y="797"/>
                </a:lnTo>
                <a:lnTo>
                  <a:pt x="195" y="795"/>
                </a:lnTo>
                <a:lnTo>
                  <a:pt x="195" y="790"/>
                </a:lnTo>
                <a:lnTo>
                  <a:pt x="192" y="786"/>
                </a:lnTo>
                <a:lnTo>
                  <a:pt x="185" y="790"/>
                </a:lnTo>
                <a:lnTo>
                  <a:pt x="181" y="793"/>
                </a:lnTo>
                <a:lnTo>
                  <a:pt x="170" y="796"/>
                </a:lnTo>
                <a:lnTo>
                  <a:pt x="165" y="797"/>
                </a:lnTo>
                <a:lnTo>
                  <a:pt x="161" y="799"/>
                </a:lnTo>
                <a:lnTo>
                  <a:pt x="159" y="792"/>
                </a:lnTo>
                <a:lnTo>
                  <a:pt x="152" y="795"/>
                </a:lnTo>
                <a:lnTo>
                  <a:pt x="143" y="789"/>
                </a:lnTo>
                <a:lnTo>
                  <a:pt x="146" y="782"/>
                </a:lnTo>
                <a:lnTo>
                  <a:pt x="161" y="774"/>
                </a:lnTo>
                <a:lnTo>
                  <a:pt x="162" y="767"/>
                </a:lnTo>
                <a:lnTo>
                  <a:pt x="161" y="763"/>
                </a:lnTo>
                <a:lnTo>
                  <a:pt x="154" y="756"/>
                </a:lnTo>
                <a:lnTo>
                  <a:pt x="162" y="756"/>
                </a:lnTo>
                <a:lnTo>
                  <a:pt x="155" y="748"/>
                </a:lnTo>
                <a:lnTo>
                  <a:pt x="148" y="744"/>
                </a:lnTo>
                <a:lnTo>
                  <a:pt x="142" y="740"/>
                </a:lnTo>
                <a:lnTo>
                  <a:pt x="146" y="737"/>
                </a:lnTo>
                <a:lnTo>
                  <a:pt x="147" y="737"/>
                </a:lnTo>
                <a:lnTo>
                  <a:pt x="157" y="733"/>
                </a:lnTo>
                <a:lnTo>
                  <a:pt x="162" y="739"/>
                </a:lnTo>
                <a:lnTo>
                  <a:pt x="165" y="743"/>
                </a:lnTo>
                <a:lnTo>
                  <a:pt x="169" y="748"/>
                </a:lnTo>
                <a:lnTo>
                  <a:pt x="172" y="752"/>
                </a:lnTo>
                <a:lnTo>
                  <a:pt x="167" y="760"/>
                </a:lnTo>
                <a:lnTo>
                  <a:pt x="176" y="760"/>
                </a:lnTo>
                <a:lnTo>
                  <a:pt x="189" y="756"/>
                </a:lnTo>
                <a:lnTo>
                  <a:pt x="187" y="755"/>
                </a:lnTo>
                <a:lnTo>
                  <a:pt x="176" y="751"/>
                </a:lnTo>
                <a:lnTo>
                  <a:pt x="177" y="744"/>
                </a:lnTo>
                <a:lnTo>
                  <a:pt x="173" y="739"/>
                </a:lnTo>
                <a:lnTo>
                  <a:pt x="187" y="737"/>
                </a:lnTo>
                <a:lnTo>
                  <a:pt x="197" y="735"/>
                </a:lnTo>
                <a:lnTo>
                  <a:pt x="214" y="743"/>
                </a:lnTo>
                <a:lnTo>
                  <a:pt x="214" y="737"/>
                </a:lnTo>
                <a:lnTo>
                  <a:pt x="204" y="732"/>
                </a:lnTo>
                <a:lnTo>
                  <a:pt x="199" y="730"/>
                </a:lnTo>
                <a:lnTo>
                  <a:pt x="207" y="724"/>
                </a:lnTo>
                <a:lnTo>
                  <a:pt x="215" y="721"/>
                </a:lnTo>
                <a:lnTo>
                  <a:pt x="225" y="722"/>
                </a:lnTo>
                <a:lnTo>
                  <a:pt x="222" y="718"/>
                </a:lnTo>
                <a:lnTo>
                  <a:pt x="214" y="715"/>
                </a:lnTo>
                <a:lnTo>
                  <a:pt x="207" y="717"/>
                </a:lnTo>
                <a:lnTo>
                  <a:pt x="206" y="717"/>
                </a:lnTo>
                <a:lnTo>
                  <a:pt x="193" y="730"/>
                </a:lnTo>
                <a:lnTo>
                  <a:pt x="177" y="730"/>
                </a:lnTo>
                <a:lnTo>
                  <a:pt x="169" y="732"/>
                </a:lnTo>
                <a:lnTo>
                  <a:pt x="173" y="720"/>
                </a:lnTo>
                <a:lnTo>
                  <a:pt x="173" y="718"/>
                </a:lnTo>
                <a:lnTo>
                  <a:pt x="178" y="715"/>
                </a:lnTo>
                <a:lnTo>
                  <a:pt x="185" y="713"/>
                </a:lnTo>
                <a:lnTo>
                  <a:pt x="181" y="709"/>
                </a:lnTo>
                <a:lnTo>
                  <a:pt x="170" y="709"/>
                </a:lnTo>
                <a:lnTo>
                  <a:pt x="170" y="707"/>
                </a:lnTo>
                <a:lnTo>
                  <a:pt x="165" y="702"/>
                </a:lnTo>
                <a:lnTo>
                  <a:pt x="176" y="700"/>
                </a:lnTo>
                <a:lnTo>
                  <a:pt x="188" y="702"/>
                </a:lnTo>
                <a:lnTo>
                  <a:pt x="193" y="705"/>
                </a:lnTo>
                <a:lnTo>
                  <a:pt x="206" y="707"/>
                </a:lnTo>
                <a:lnTo>
                  <a:pt x="204" y="703"/>
                </a:lnTo>
                <a:lnTo>
                  <a:pt x="200" y="700"/>
                </a:lnTo>
                <a:lnTo>
                  <a:pt x="196" y="700"/>
                </a:lnTo>
                <a:lnTo>
                  <a:pt x="180" y="695"/>
                </a:lnTo>
                <a:lnTo>
                  <a:pt x="177" y="692"/>
                </a:lnTo>
                <a:lnTo>
                  <a:pt x="177" y="691"/>
                </a:lnTo>
                <a:lnTo>
                  <a:pt x="174" y="688"/>
                </a:lnTo>
                <a:lnTo>
                  <a:pt x="173" y="687"/>
                </a:lnTo>
                <a:lnTo>
                  <a:pt x="177" y="687"/>
                </a:lnTo>
                <a:lnTo>
                  <a:pt x="185" y="687"/>
                </a:lnTo>
                <a:lnTo>
                  <a:pt x="187" y="688"/>
                </a:lnTo>
                <a:lnTo>
                  <a:pt x="196" y="690"/>
                </a:lnTo>
                <a:lnTo>
                  <a:pt x="197" y="691"/>
                </a:lnTo>
                <a:lnTo>
                  <a:pt x="199" y="691"/>
                </a:lnTo>
                <a:lnTo>
                  <a:pt x="200" y="691"/>
                </a:lnTo>
                <a:lnTo>
                  <a:pt x="204" y="694"/>
                </a:lnTo>
                <a:lnTo>
                  <a:pt x="215" y="696"/>
                </a:lnTo>
                <a:lnTo>
                  <a:pt x="223" y="694"/>
                </a:lnTo>
                <a:lnTo>
                  <a:pt x="226" y="692"/>
                </a:lnTo>
                <a:lnTo>
                  <a:pt x="227" y="692"/>
                </a:lnTo>
                <a:lnTo>
                  <a:pt x="233" y="691"/>
                </a:lnTo>
                <a:lnTo>
                  <a:pt x="234" y="691"/>
                </a:lnTo>
                <a:lnTo>
                  <a:pt x="238" y="688"/>
                </a:lnTo>
                <a:lnTo>
                  <a:pt x="236" y="685"/>
                </a:lnTo>
                <a:lnTo>
                  <a:pt x="234" y="685"/>
                </a:lnTo>
                <a:lnTo>
                  <a:pt x="221" y="687"/>
                </a:lnTo>
                <a:lnTo>
                  <a:pt x="215" y="691"/>
                </a:lnTo>
                <a:lnTo>
                  <a:pt x="211" y="691"/>
                </a:lnTo>
                <a:lnTo>
                  <a:pt x="208" y="691"/>
                </a:lnTo>
                <a:lnTo>
                  <a:pt x="206" y="687"/>
                </a:lnTo>
                <a:lnTo>
                  <a:pt x="206" y="683"/>
                </a:lnTo>
                <a:lnTo>
                  <a:pt x="206" y="681"/>
                </a:lnTo>
                <a:lnTo>
                  <a:pt x="215" y="680"/>
                </a:lnTo>
                <a:lnTo>
                  <a:pt x="223" y="680"/>
                </a:lnTo>
                <a:lnTo>
                  <a:pt x="222" y="679"/>
                </a:lnTo>
                <a:lnTo>
                  <a:pt x="219" y="676"/>
                </a:lnTo>
                <a:lnTo>
                  <a:pt x="210" y="675"/>
                </a:lnTo>
                <a:lnTo>
                  <a:pt x="204" y="673"/>
                </a:lnTo>
                <a:lnTo>
                  <a:pt x="202" y="668"/>
                </a:lnTo>
                <a:lnTo>
                  <a:pt x="212" y="668"/>
                </a:lnTo>
                <a:lnTo>
                  <a:pt x="214" y="668"/>
                </a:lnTo>
                <a:lnTo>
                  <a:pt x="237" y="670"/>
                </a:lnTo>
                <a:lnTo>
                  <a:pt x="245" y="672"/>
                </a:lnTo>
                <a:lnTo>
                  <a:pt x="252" y="670"/>
                </a:lnTo>
                <a:lnTo>
                  <a:pt x="249" y="666"/>
                </a:lnTo>
                <a:lnTo>
                  <a:pt x="238" y="665"/>
                </a:lnTo>
                <a:lnTo>
                  <a:pt x="230" y="662"/>
                </a:lnTo>
                <a:lnTo>
                  <a:pt x="229" y="662"/>
                </a:lnTo>
                <a:lnTo>
                  <a:pt x="226" y="658"/>
                </a:lnTo>
                <a:lnTo>
                  <a:pt x="223" y="654"/>
                </a:lnTo>
                <a:lnTo>
                  <a:pt x="221" y="646"/>
                </a:lnTo>
                <a:lnTo>
                  <a:pt x="219" y="646"/>
                </a:lnTo>
                <a:lnTo>
                  <a:pt x="215" y="640"/>
                </a:lnTo>
                <a:lnTo>
                  <a:pt x="206" y="639"/>
                </a:lnTo>
                <a:lnTo>
                  <a:pt x="200" y="628"/>
                </a:lnTo>
                <a:lnTo>
                  <a:pt x="212" y="628"/>
                </a:lnTo>
                <a:lnTo>
                  <a:pt x="214" y="628"/>
                </a:lnTo>
                <a:lnTo>
                  <a:pt x="215" y="628"/>
                </a:lnTo>
                <a:lnTo>
                  <a:pt x="225" y="628"/>
                </a:lnTo>
                <a:lnTo>
                  <a:pt x="229" y="628"/>
                </a:lnTo>
                <a:lnTo>
                  <a:pt x="233" y="625"/>
                </a:lnTo>
                <a:lnTo>
                  <a:pt x="226" y="620"/>
                </a:lnTo>
                <a:lnTo>
                  <a:pt x="229" y="620"/>
                </a:lnTo>
                <a:lnTo>
                  <a:pt x="238" y="619"/>
                </a:lnTo>
                <a:lnTo>
                  <a:pt x="245" y="613"/>
                </a:lnTo>
                <a:lnTo>
                  <a:pt x="252" y="615"/>
                </a:lnTo>
                <a:lnTo>
                  <a:pt x="245" y="624"/>
                </a:lnTo>
                <a:lnTo>
                  <a:pt x="243" y="627"/>
                </a:lnTo>
                <a:lnTo>
                  <a:pt x="243" y="630"/>
                </a:lnTo>
                <a:lnTo>
                  <a:pt x="248" y="627"/>
                </a:lnTo>
                <a:lnTo>
                  <a:pt x="256" y="623"/>
                </a:lnTo>
                <a:lnTo>
                  <a:pt x="256" y="621"/>
                </a:lnTo>
                <a:lnTo>
                  <a:pt x="258" y="616"/>
                </a:lnTo>
                <a:lnTo>
                  <a:pt x="255" y="604"/>
                </a:lnTo>
                <a:lnTo>
                  <a:pt x="258" y="597"/>
                </a:lnTo>
                <a:lnTo>
                  <a:pt x="264" y="610"/>
                </a:lnTo>
                <a:lnTo>
                  <a:pt x="266" y="613"/>
                </a:lnTo>
                <a:lnTo>
                  <a:pt x="270" y="620"/>
                </a:lnTo>
                <a:lnTo>
                  <a:pt x="271" y="619"/>
                </a:lnTo>
                <a:lnTo>
                  <a:pt x="278" y="617"/>
                </a:lnTo>
                <a:lnTo>
                  <a:pt x="282" y="608"/>
                </a:lnTo>
                <a:lnTo>
                  <a:pt x="282" y="606"/>
                </a:lnTo>
                <a:lnTo>
                  <a:pt x="281" y="600"/>
                </a:lnTo>
                <a:lnTo>
                  <a:pt x="282" y="600"/>
                </a:lnTo>
                <a:lnTo>
                  <a:pt x="288" y="598"/>
                </a:lnTo>
                <a:lnTo>
                  <a:pt x="294" y="598"/>
                </a:lnTo>
                <a:lnTo>
                  <a:pt x="300" y="598"/>
                </a:lnTo>
                <a:lnTo>
                  <a:pt x="304" y="604"/>
                </a:lnTo>
                <a:lnTo>
                  <a:pt x="308" y="609"/>
                </a:lnTo>
                <a:lnTo>
                  <a:pt x="315" y="609"/>
                </a:lnTo>
                <a:lnTo>
                  <a:pt x="318" y="608"/>
                </a:lnTo>
                <a:lnTo>
                  <a:pt x="319" y="606"/>
                </a:lnTo>
                <a:lnTo>
                  <a:pt x="316" y="600"/>
                </a:lnTo>
                <a:lnTo>
                  <a:pt x="315" y="600"/>
                </a:lnTo>
                <a:lnTo>
                  <a:pt x="307" y="597"/>
                </a:lnTo>
                <a:lnTo>
                  <a:pt x="303" y="594"/>
                </a:lnTo>
                <a:lnTo>
                  <a:pt x="300" y="590"/>
                </a:lnTo>
                <a:lnTo>
                  <a:pt x="290" y="590"/>
                </a:lnTo>
                <a:lnTo>
                  <a:pt x="289" y="590"/>
                </a:lnTo>
                <a:lnTo>
                  <a:pt x="286" y="590"/>
                </a:lnTo>
                <a:lnTo>
                  <a:pt x="282" y="591"/>
                </a:lnTo>
                <a:lnTo>
                  <a:pt x="286" y="583"/>
                </a:lnTo>
                <a:lnTo>
                  <a:pt x="292" y="575"/>
                </a:lnTo>
                <a:lnTo>
                  <a:pt x="293" y="574"/>
                </a:lnTo>
                <a:lnTo>
                  <a:pt x="298" y="570"/>
                </a:lnTo>
                <a:lnTo>
                  <a:pt x="301" y="565"/>
                </a:lnTo>
                <a:lnTo>
                  <a:pt x="305" y="568"/>
                </a:lnTo>
                <a:lnTo>
                  <a:pt x="311" y="570"/>
                </a:lnTo>
                <a:lnTo>
                  <a:pt x="312" y="570"/>
                </a:lnTo>
                <a:lnTo>
                  <a:pt x="318" y="565"/>
                </a:lnTo>
                <a:lnTo>
                  <a:pt x="318" y="567"/>
                </a:lnTo>
                <a:lnTo>
                  <a:pt x="324" y="570"/>
                </a:lnTo>
                <a:lnTo>
                  <a:pt x="327" y="570"/>
                </a:lnTo>
                <a:lnTo>
                  <a:pt x="331" y="568"/>
                </a:lnTo>
                <a:lnTo>
                  <a:pt x="318" y="564"/>
                </a:lnTo>
                <a:lnTo>
                  <a:pt x="313" y="563"/>
                </a:lnTo>
                <a:lnTo>
                  <a:pt x="308" y="561"/>
                </a:lnTo>
                <a:lnTo>
                  <a:pt x="292" y="565"/>
                </a:lnTo>
                <a:lnTo>
                  <a:pt x="294" y="557"/>
                </a:lnTo>
                <a:lnTo>
                  <a:pt x="309" y="552"/>
                </a:lnTo>
                <a:lnTo>
                  <a:pt x="316" y="559"/>
                </a:lnTo>
                <a:lnTo>
                  <a:pt x="316" y="560"/>
                </a:lnTo>
                <a:lnTo>
                  <a:pt x="319" y="560"/>
                </a:lnTo>
                <a:lnTo>
                  <a:pt x="324" y="560"/>
                </a:lnTo>
                <a:lnTo>
                  <a:pt x="337" y="556"/>
                </a:lnTo>
                <a:lnTo>
                  <a:pt x="348" y="555"/>
                </a:lnTo>
                <a:lnTo>
                  <a:pt x="354" y="553"/>
                </a:lnTo>
                <a:lnTo>
                  <a:pt x="349" y="560"/>
                </a:lnTo>
                <a:lnTo>
                  <a:pt x="343" y="570"/>
                </a:lnTo>
                <a:lnTo>
                  <a:pt x="343" y="571"/>
                </a:lnTo>
                <a:lnTo>
                  <a:pt x="343" y="575"/>
                </a:lnTo>
                <a:lnTo>
                  <a:pt x="348" y="578"/>
                </a:lnTo>
                <a:lnTo>
                  <a:pt x="354" y="586"/>
                </a:lnTo>
                <a:lnTo>
                  <a:pt x="357" y="580"/>
                </a:lnTo>
                <a:lnTo>
                  <a:pt x="353" y="575"/>
                </a:lnTo>
                <a:lnTo>
                  <a:pt x="349" y="571"/>
                </a:lnTo>
                <a:lnTo>
                  <a:pt x="350" y="570"/>
                </a:lnTo>
                <a:lnTo>
                  <a:pt x="354" y="564"/>
                </a:lnTo>
                <a:lnTo>
                  <a:pt x="358" y="557"/>
                </a:lnTo>
                <a:lnTo>
                  <a:pt x="363" y="555"/>
                </a:lnTo>
                <a:lnTo>
                  <a:pt x="364" y="556"/>
                </a:lnTo>
                <a:lnTo>
                  <a:pt x="368" y="557"/>
                </a:lnTo>
                <a:lnTo>
                  <a:pt x="369" y="557"/>
                </a:lnTo>
                <a:lnTo>
                  <a:pt x="369" y="561"/>
                </a:lnTo>
                <a:lnTo>
                  <a:pt x="375" y="560"/>
                </a:lnTo>
                <a:lnTo>
                  <a:pt x="376" y="559"/>
                </a:lnTo>
                <a:lnTo>
                  <a:pt x="379" y="560"/>
                </a:lnTo>
                <a:lnTo>
                  <a:pt x="386" y="564"/>
                </a:lnTo>
                <a:lnTo>
                  <a:pt x="394" y="567"/>
                </a:lnTo>
                <a:lnTo>
                  <a:pt x="397" y="568"/>
                </a:lnTo>
                <a:lnTo>
                  <a:pt x="397" y="580"/>
                </a:lnTo>
                <a:lnTo>
                  <a:pt x="397" y="582"/>
                </a:lnTo>
                <a:lnTo>
                  <a:pt x="398" y="587"/>
                </a:lnTo>
                <a:lnTo>
                  <a:pt x="401" y="589"/>
                </a:lnTo>
                <a:lnTo>
                  <a:pt x="403" y="591"/>
                </a:lnTo>
                <a:lnTo>
                  <a:pt x="403" y="580"/>
                </a:lnTo>
                <a:lnTo>
                  <a:pt x="405" y="568"/>
                </a:lnTo>
                <a:lnTo>
                  <a:pt x="403" y="565"/>
                </a:lnTo>
                <a:lnTo>
                  <a:pt x="401" y="560"/>
                </a:lnTo>
                <a:lnTo>
                  <a:pt x="397" y="557"/>
                </a:lnTo>
                <a:lnTo>
                  <a:pt x="398" y="553"/>
                </a:lnTo>
                <a:lnTo>
                  <a:pt x="399" y="550"/>
                </a:lnTo>
                <a:lnTo>
                  <a:pt x="401" y="548"/>
                </a:lnTo>
                <a:lnTo>
                  <a:pt x="398" y="549"/>
                </a:lnTo>
                <a:lnTo>
                  <a:pt x="387" y="553"/>
                </a:lnTo>
                <a:lnTo>
                  <a:pt x="390" y="546"/>
                </a:lnTo>
                <a:lnTo>
                  <a:pt x="378" y="546"/>
                </a:lnTo>
                <a:lnTo>
                  <a:pt x="375" y="546"/>
                </a:lnTo>
                <a:lnTo>
                  <a:pt x="364" y="544"/>
                </a:lnTo>
                <a:lnTo>
                  <a:pt x="373" y="540"/>
                </a:lnTo>
                <a:lnTo>
                  <a:pt x="375" y="540"/>
                </a:lnTo>
                <a:lnTo>
                  <a:pt x="375" y="538"/>
                </a:lnTo>
                <a:lnTo>
                  <a:pt x="372" y="531"/>
                </a:lnTo>
                <a:lnTo>
                  <a:pt x="364" y="534"/>
                </a:lnTo>
                <a:lnTo>
                  <a:pt x="356" y="535"/>
                </a:lnTo>
                <a:lnTo>
                  <a:pt x="348" y="537"/>
                </a:lnTo>
                <a:lnTo>
                  <a:pt x="337" y="538"/>
                </a:lnTo>
                <a:lnTo>
                  <a:pt x="343" y="541"/>
                </a:lnTo>
                <a:lnTo>
                  <a:pt x="333" y="549"/>
                </a:lnTo>
                <a:lnTo>
                  <a:pt x="328" y="550"/>
                </a:lnTo>
                <a:lnTo>
                  <a:pt x="327" y="552"/>
                </a:lnTo>
                <a:lnTo>
                  <a:pt x="330" y="541"/>
                </a:lnTo>
                <a:lnTo>
                  <a:pt x="331" y="534"/>
                </a:lnTo>
                <a:lnTo>
                  <a:pt x="313" y="542"/>
                </a:lnTo>
                <a:lnTo>
                  <a:pt x="300" y="545"/>
                </a:lnTo>
                <a:lnTo>
                  <a:pt x="297" y="546"/>
                </a:lnTo>
                <a:lnTo>
                  <a:pt x="293" y="542"/>
                </a:lnTo>
                <a:lnTo>
                  <a:pt x="294" y="541"/>
                </a:lnTo>
                <a:lnTo>
                  <a:pt x="296" y="540"/>
                </a:lnTo>
                <a:lnTo>
                  <a:pt x="304" y="533"/>
                </a:lnTo>
                <a:lnTo>
                  <a:pt x="312" y="522"/>
                </a:lnTo>
                <a:lnTo>
                  <a:pt x="320" y="512"/>
                </a:lnTo>
                <a:lnTo>
                  <a:pt x="319" y="511"/>
                </a:lnTo>
                <a:lnTo>
                  <a:pt x="315" y="507"/>
                </a:lnTo>
                <a:lnTo>
                  <a:pt x="322" y="501"/>
                </a:lnTo>
                <a:lnTo>
                  <a:pt x="327" y="501"/>
                </a:lnTo>
                <a:lnTo>
                  <a:pt x="337" y="500"/>
                </a:lnTo>
                <a:lnTo>
                  <a:pt x="339" y="505"/>
                </a:lnTo>
                <a:lnTo>
                  <a:pt x="338" y="508"/>
                </a:lnTo>
                <a:lnTo>
                  <a:pt x="337" y="512"/>
                </a:lnTo>
                <a:lnTo>
                  <a:pt x="342" y="514"/>
                </a:lnTo>
                <a:lnTo>
                  <a:pt x="349" y="504"/>
                </a:lnTo>
                <a:lnTo>
                  <a:pt x="360" y="500"/>
                </a:lnTo>
                <a:lnTo>
                  <a:pt x="365" y="496"/>
                </a:lnTo>
                <a:lnTo>
                  <a:pt x="360" y="496"/>
                </a:lnTo>
                <a:lnTo>
                  <a:pt x="353" y="496"/>
                </a:lnTo>
                <a:lnTo>
                  <a:pt x="343" y="495"/>
                </a:lnTo>
                <a:lnTo>
                  <a:pt x="337" y="493"/>
                </a:lnTo>
                <a:lnTo>
                  <a:pt x="323" y="490"/>
                </a:lnTo>
                <a:lnTo>
                  <a:pt x="330" y="484"/>
                </a:lnTo>
                <a:lnTo>
                  <a:pt x="334" y="478"/>
                </a:lnTo>
                <a:lnTo>
                  <a:pt x="338" y="473"/>
                </a:lnTo>
                <a:lnTo>
                  <a:pt x="339" y="471"/>
                </a:lnTo>
                <a:lnTo>
                  <a:pt x="345" y="469"/>
                </a:lnTo>
                <a:lnTo>
                  <a:pt x="352" y="463"/>
                </a:lnTo>
                <a:lnTo>
                  <a:pt x="354" y="460"/>
                </a:lnTo>
                <a:lnTo>
                  <a:pt x="364" y="459"/>
                </a:lnTo>
                <a:lnTo>
                  <a:pt x="365" y="459"/>
                </a:lnTo>
                <a:lnTo>
                  <a:pt x="372" y="469"/>
                </a:lnTo>
                <a:lnTo>
                  <a:pt x="369" y="471"/>
                </a:lnTo>
                <a:lnTo>
                  <a:pt x="368" y="471"/>
                </a:lnTo>
                <a:lnTo>
                  <a:pt x="364" y="470"/>
                </a:lnTo>
                <a:lnTo>
                  <a:pt x="361" y="467"/>
                </a:lnTo>
                <a:lnTo>
                  <a:pt x="358" y="470"/>
                </a:lnTo>
                <a:lnTo>
                  <a:pt x="357" y="471"/>
                </a:lnTo>
                <a:lnTo>
                  <a:pt x="364" y="475"/>
                </a:lnTo>
                <a:lnTo>
                  <a:pt x="356" y="484"/>
                </a:lnTo>
                <a:lnTo>
                  <a:pt x="358" y="484"/>
                </a:lnTo>
                <a:lnTo>
                  <a:pt x="361" y="485"/>
                </a:lnTo>
                <a:lnTo>
                  <a:pt x="369" y="478"/>
                </a:lnTo>
                <a:lnTo>
                  <a:pt x="372" y="480"/>
                </a:lnTo>
                <a:lnTo>
                  <a:pt x="380" y="482"/>
                </a:lnTo>
                <a:lnTo>
                  <a:pt x="372" y="486"/>
                </a:lnTo>
                <a:lnTo>
                  <a:pt x="372" y="488"/>
                </a:lnTo>
                <a:lnTo>
                  <a:pt x="372" y="495"/>
                </a:lnTo>
                <a:lnTo>
                  <a:pt x="379" y="490"/>
                </a:lnTo>
                <a:lnTo>
                  <a:pt x="388" y="482"/>
                </a:lnTo>
                <a:lnTo>
                  <a:pt x="403" y="486"/>
                </a:lnTo>
                <a:lnTo>
                  <a:pt x="405" y="496"/>
                </a:lnTo>
                <a:lnTo>
                  <a:pt x="406" y="500"/>
                </a:lnTo>
                <a:lnTo>
                  <a:pt x="410" y="504"/>
                </a:lnTo>
                <a:lnTo>
                  <a:pt x="413" y="516"/>
                </a:lnTo>
                <a:lnTo>
                  <a:pt x="420" y="520"/>
                </a:lnTo>
                <a:lnTo>
                  <a:pt x="417" y="512"/>
                </a:lnTo>
                <a:lnTo>
                  <a:pt x="421" y="511"/>
                </a:lnTo>
                <a:lnTo>
                  <a:pt x="424" y="510"/>
                </a:lnTo>
                <a:lnTo>
                  <a:pt x="428" y="508"/>
                </a:lnTo>
                <a:lnTo>
                  <a:pt x="431" y="501"/>
                </a:lnTo>
                <a:lnTo>
                  <a:pt x="429" y="501"/>
                </a:lnTo>
                <a:lnTo>
                  <a:pt x="427" y="499"/>
                </a:lnTo>
                <a:lnTo>
                  <a:pt x="423" y="503"/>
                </a:lnTo>
                <a:lnTo>
                  <a:pt x="421" y="504"/>
                </a:lnTo>
                <a:lnTo>
                  <a:pt x="420" y="504"/>
                </a:lnTo>
                <a:lnTo>
                  <a:pt x="414" y="501"/>
                </a:lnTo>
                <a:lnTo>
                  <a:pt x="412" y="501"/>
                </a:lnTo>
                <a:lnTo>
                  <a:pt x="409" y="493"/>
                </a:lnTo>
                <a:lnTo>
                  <a:pt x="410" y="492"/>
                </a:lnTo>
                <a:lnTo>
                  <a:pt x="414" y="490"/>
                </a:lnTo>
                <a:lnTo>
                  <a:pt x="413" y="484"/>
                </a:lnTo>
                <a:lnTo>
                  <a:pt x="416" y="478"/>
                </a:lnTo>
                <a:lnTo>
                  <a:pt x="425" y="470"/>
                </a:lnTo>
                <a:lnTo>
                  <a:pt x="438" y="466"/>
                </a:lnTo>
                <a:lnTo>
                  <a:pt x="442" y="465"/>
                </a:lnTo>
                <a:lnTo>
                  <a:pt x="446" y="463"/>
                </a:lnTo>
                <a:lnTo>
                  <a:pt x="449" y="459"/>
                </a:lnTo>
                <a:lnTo>
                  <a:pt x="446" y="459"/>
                </a:lnTo>
                <a:lnTo>
                  <a:pt x="442" y="458"/>
                </a:lnTo>
                <a:lnTo>
                  <a:pt x="438" y="460"/>
                </a:lnTo>
                <a:lnTo>
                  <a:pt x="429" y="465"/>
                </a:lnTo>
                <a:lnTo>
                  <a:pt x="425" y="466"/>
                </a:lnTo>
                <a:lnTo>
                  <a:pt x="416" y="471"/>
                </a:lnTo>
                <a:lnTo>
                  <a:pt x="409" y="478"/>
                </a:lnTo>
                <a:lnTo>
                  <a:pt x="402" y="473"/>
                </a:lnTo>
                <a:lnTo>
                  <a:pt x="391" y="471"/>
                </a:lnTo>
                <a:lnTo>
                  <a:pt x="379" y="470"/>
                </a:lnTo>
                <a:lnTo>
                  <a:pt x="380" y="460"/>
                </a:lnTo>
                <a:lnTo>
                  <a:pt x="383" y="454"/>
                </a:lnTo>
                <a:lnTo>
                  <a:pt x="393" y="455"/>
                </a:lnTo>
                <a:lnTo>
                  <a:pt x="399" y="460"/>
                </a:lnTo>
                <a:lnTo>
                  <a:pt x="403" y="456"/>
                </a:lnTo>
                <a:lnTo>
                  <a:pt x="399" y="454"/>
                </a:lnTo>
                <a:lnTo>
                  <a:pt x="391" y="450"/>
                </a:lnTo>
                <a:lnTo>
                  <a:pt x="386" y="445"/>
                </a:lnTo>
                <a:lnTo>
                  <a:pt x="379" y="448"/>
                </a:lnTo>
                <a:lnTo>
                  <a:pt x="375" y="448"/>
                </a:lnTo>
                <a:lnTo>
                  <a:pt x="378" y="439"/>
                </a:lnTo>
                <a:lnTo>
                  <a:pt x="382" y="439"/>
                </a:lnTo>
                <a:lnTo>
                  <a:pt x="390" y="436"/>
                </a:lnTo>
                <a:lnTo>
                  <a:pt x="388" y="433"/>
                </a:lnTo>
                <a:lnTo>
                  <a:pt x="386" y="433"/>
                </a:lnTo>
                <a:lnTo>
                  <a:pt x="383" y="433"/>
                </a:lnTo>
                <a:lnTo>
                  <a:pt x="384" y="432"/>
                </a:lnTo>
                <a:lnTo>
                  <a:pt x="386" y="425"/>
                </a:lnTo>
                <a:lnTo>
                  <a:pt x="394" y="426"/>
                </a:lnTo>
                <a:lnTo>
                  <a:pt x="403" y="433"/>
                </a:lnTo>
                <a:lnTo>
                  <a:pt x="409" y="432"/>
                </a:lnTo>
                <a:lnTo>
                  <a:pt x="412" y="430"/>
                </a:lnTo>
                <a:lnTo>
                  <a:pt x="420" y="436"/>
                </a:lnTo>
                <a:lnTo>
                  <a:pt x="424" y="433"/>
                </a:lnTo>
                <a:lnTo>
                  <a:pt x="414" y="428"/>
                </a:lnTo>
                <a:lnTo>
                  <a:pt x="406" y="424"/>
                </a:lnTo>
                <a:lnTo>
                  <a:pt x="402" y="421"/>
                </a:lnTo>
                <a:lnTo>
                  <a:pt x="398" y="415"/>
                </a:lnTo>
                <a:lnTo>
                  <a:pt x="405" y="414"/>
                </a:lnTo>
                <a:lnTo>
                  <a:pt x="417" y="415"/>
                </a:lnTo>
                <a:lnTo>
                  <a:pt x="419" y="417"/>
                </a:lnTo>
                <a:lnTo>
                  <a:pt x="420" y="417"/>
                </a:lnTo>
                <a:lnTo>
                  <a:pt x="425" y="422"/>
                </a:lnTo>
                <a:lnTo>
                  <a:pt x="434" y="424"/>
                </a:lnTo>
                <a:lnTo>
                  <a:pt x="436" y="433"/>
                </a:lnTo>
                <a:lnTo>
                  <a:pt x="443" y="435"/>
                </a:lnTo>
                <a:lnTo>
                  <a:pt x="442" y="429"/>
                </a:lnTo>
                <a:lnTo>
                  <a:pt x="442" y="428"/>
                </a:lnTo>
                <a:lnTo>
                  <a:pt x="435" y="421"/>
                </a:lnTo>
                <a:lnTo>
                  <a:pt x="428" y="415"/>
                </a:lnTo>
                <a:lnTo>
                  <a:pt x="428" y="414"/>
                </a:lnTo>
                <a:lnTo>
                  <a:pt x="419" y="411"/>
                </a:lnTo>
                <a:lnTo>
                  <a:pt x="405" y="405"/>
                </a:lnTo>
                <a:lnTo>
                  <a:pt x="402" y="402"/>
                </a:lnTo>
                <a:lnTo>
                  <a:pt x="402" y="398"/>
                </a:lnTo>
                <a:lnTo>
                  <a:pt x="402" y="391"/>
                </a:lnTo>
                <a:lnTo>
                  <a:pt x="402" y="390"/>
                </a:lnTo>
                <a:lnTo>
                  <a:pt x="399" y="385"/>
                </a:lnTo>
                <a:lnTo>
                  <a:pt x="399" y="387"/>
                </a:lnTo>
                <a:lnTo>
                  <a:pt x="395" y="387"/>
                </a:lnTo>
                <a:lnTo>
                  <a:pt x="394" y="390"/>
                </a:lnTo>
                <a:lnTo>
                  <a:pt x="394" y="394"/>
                </a:lnTo>
                <a:lnTo>
                  <a:pt x="394" y="399"/>
                </a:lnTo>
                <a:lnTo>
                  <a:pt x="394" y="402"/>
                </a:lnTo>
                <a:lnTo>
                  <a:pt x="393" y="405"/>
                </a:lnTo>
                <a:lnTo>
                  <a:pt x="390" y="407"/>
                </a:lnTo>
                <a:lnTo>
                  <a:pt x="380" y="415"/>
                </a:lnTo>
                <a:lnTo>
                  <a:pt x="375" y="422"/>
                </a:lnTo>
                <a:lnTo>
                  <a:pt x="373" y="424"/>
                </a:lnTo>
                <a:lnTo>
                  <a:pt x="367" y="429"/>
                </a:lnTo>
                <a:lnTo>
                  <a:pt x="363" y="435"/>
                </a:lnTo>
                <a:lnTo>
                  <a:pt x="354" y="437"/>
                </a:lnTo>
                <a:lnTo>
                  <a:pt x="349" y="439"/>
                </a:lnTo>
                <a:lnTo>
                  <a:pt x="338" y="441"/>
                </a:lnTo>
                <a:lnTo>
                  <a:pt x="334" y="439"/>
                </a:lnTo>
                <a:lnTo>
                  <a:pt x="335" y="435"/>
                </a:lnTo>
                <a:lnTo>
                  <a:pt x="339" y="428"/>
                </a:lnTo>
                <a:lnTo>
                  <a:pt x="341" y="422"/>
                </a:lnTo>
                <a:lnTo>
                  <a:pt x="348" y="420"/>
                </a:lnTo>
                <a:lnTo>
                  <a:pt x="357" y="418"/>
                </a:lnTo>
                <a:lnTo>
                  <a:pt x="358" y="418"/>
                </a:lnTo>
                <a:lnTo>
                  <a:pt x="364" y="418"/>
                </a:lnTo>
                <a:lnTo>
                  <a:pt x="368" y="417"/>
                </a:lnTo>
                <a:lnTo>
                  <a:pt x="369" y="413"/>
                </a:lnTo>
                <a:lnTo>
                  <a:pt x="363" y="411"/>
                </a:lnTo>
                <a:lnTo>
                  <a:pt x="363" y="410"/>
                </a:lnTo>
                <a:lnTo>
                  <a:pt x="361" y="407"/>
                </a:lnTo>
                <a:lnTo>
                  <a:pt x="354" y="409"/>
                </a:lnTo>
                <a:lnTo>
                  <a:pt x="352" y="409"/>
                </a:lnTo>
                <a:lnTo>
                  <a:pt x="338" y="410"/>
                </a:lnTo>
                <a:lnTo>
                  <a:pt x="341" y="406"/>
                </a:lnTo>
                <a:lnTo>
                  <a:pt x="334" y="406"/>
                </a:lnTo>
                <a:lnTo>
                  <a:pt x="335" y="398"/>
                </a:lnTo>
                <a:lnTo>
                  <a:pt x="339" y="392"/>
                </a:lnTo>
                <a:lnTo>
                  <a:pt x="345" y="396"/>
                </a:lnTo>
                <a:lnTo>
                  <a:pt x="352" y="392"/>
                </a:lnTo>
                <a:lnTo>
                  <a:pt x="353" y="391"/>
                </a:lnTo>
                <a:lnTo>
                  <a:pt x="361" y="390"/>
                </a:lnTo>
                <a:lnTo>
                  <a:pt x="365" y="390"/>
                </a:lnTo>
                <a:lnTo>
                  <a:pt x="368" y="390"/>
                </a:lnTo>
                <a:lnTo>
                  <a:pt x="369" y="390"/>
                </a:lnTo>
                <a:lnTo>
                  <a:pt x="371" y="387"/>
                </a:lnTo>
                <a:lnTo>
                  <a:pt x="371" y="384"/>
                </a:lnTo>
                <a:lnTo>
                  <a:pt x="354" y="385"/>
                </a:lnTo>
                <a:lnTo>
                  <a:pt x="353" y="387"/>
                </a:lnTo>
                <a:lnTo>
                  <a:pt x="346" y="388"/>
                </a:lnTo>
                <a:lnTo>
                  <a:pt x="342" y="384"/>
                </a:lnTo>
                <a:lnTo>
                  <a:pt x="345" y="381"/>
                </a:lnTo>
                <a:lnTo>
                  <a:pt x="348" y="379"/>
                </a:lnTo>
                <a:lnTo>
                  <a:pt x="356" y="376"/>
                </a:lnTo>
                <a:lnTo>
                  <a:pt x="357" y="376"/>
                </a:lnTo>
                <a:lnTo>
                  <a:pt x="367" y="375"/>
                </a:lnTo>
                <a:lnTo>
                  <a:pt x="372" y="377"/>
                </a:lnTo>
                <a:lnTo>
                  <a:pt x="378" y="380"/>
                </a:lnTo>
                <a:lnTo>
                  <a:pt x="378" y="383"/>
                </a:lnTo>
                <a:lnTo>
                  <a:pt x="384" y="381"/>
                </a:lnTo>
                <a:lnTo>
                  <a:pt x="390" y="377"/>
                </a:lnTo>
                <a:lnTo>
                  <a:pt x="397" y="372"/>
                </a:lnTo>
                <a:lnTo>
                  <a:pt x="408" y="368"/>
                </a:lnTo>
                <a:lnTo>
                  <a:pt x="409" y="369"/>
                </a:lnTo>
                <a:lnTo>
                  <a:pt x="413" y="370"/>
                </a:lnTo>
                <a:lnTo>
                  <a:pt x="414" y="369"/>
                </a:lnTo>
                <a:lnTo>
                  <a:pt x="420" y="365"/>
                </a:lnTo>
                <a:lnTo>
                  <a:pt x="429" y="362"/>
                </a:lnTo>
                <a:lnTo>
                  <a:pt x="432" y="362"/>
                </a:lnTo>
                <a:lnTo>
                  <a:pt x="438" y="365"/>
                </a:lnTo>
                <a:lnTo>
                  <a:pt x="438" y="366"/>
                </a:lnTo>
                <a:lnTo>
                  <a:pt x="442" y="373"/>
                </a:lnTo>
                <a:lnTo>
                  <a:pt x="447" y="369"/>
                </a:lnTo>
                <a:lnTo>
                  <a:pt x="447" y="362"/>
                </a:lnTo>
                <a:lnTo>
                  <a:pt x="451" y="357"/>
                </a:lnTo>
                <a:lnTo>
                  <a:pt x="455" y="351"/>
                </a:lnTo>
                <a:lnTo>
                  <a:pt x="454" y="346"/>
                </a:lnTo>
                <a:lnTo>
                  <a:pt x="447" y="340"/>
                </a:lnTo>
                <a:lnTo>
                  <a:pt x="438" y="336"/>
                </a:lnTo>
                <a:lnTo>
                  <a:pt x="428" y="335"/>
                </a:lnTo>
                <a:lnTo>
                  <a:pt x="425" y="335"/>
                </a:lnTo>
                <a:lnTo>
                  <a:pt x="424" y="335"/>
                </a:lnTo>
                <a:lnTo>
                  <a:pt x="421" y="335"/>
                </a:lnTo>
                <a:lnTo>
                  <a:pt x="419" y="335"/>
                </a:lnTo>
                <a:lnTo>
                  <a:pt x="416" y="335"/>
                </a:lnTo>
                <a:lnTo>
                  <a:pt x="412" y="327"/>
                </a:lnTo>
                <a:lnTo>
                  <a:pt x="406" y="334"/>
                </a:lnTo>
                <a:lnTo>
                  <a:pt x="402" y="338"/>
                </a:lnTo>
                <a:lnTo>
                  <a:pt x="401" y="338"/>
                </a:lnTo>
                <a:lnTo>
                  <a:pt x="398" y="342"/>
                </a:lnTo>
                <a:lnTo>
                  <a:pt x="399" y="345"/>
                </a:lnTo>
                <a:lnTo>
                  <a:pt x="399" y="346"/>
                </a:lnTo>
                <a:lnTo>
                  <a:pt x="399" y="349"/>
                </a:lnTo>
                <a:lnTo>
                  <a:pt x="394" y="346"/>
                </a:lnTo>
                <a:lnTo>
                  <a:pt x="390" y="346"/>
                </a:lnTo>
                <a:lnTo>
                  <a:pt x="388" y="346"/>
                </a:lnTo>
                <a:lnTo>
                  <a:pt x="387" y="343"/>
                </a:lnTo>
                <a:lnTo>
                  <a:pt x="386" y="340"/>
                </a:lnTo>
                <a:lnTo>
                  <a:pt x="384" y="338"/>
                </a:lnTo>
                <a:lnTo>
                  <a:pt x="386" y="335"/>
                </a:lnTo>
                <a:lnTo>
                  <a:pt x="390" y="331"/>
                </a:lnTo>
                <a:lnTo>
                  <a:pt x="393" y="323"/>
                </a:lnTo>
                <a:lnTo>
                  <a:pt x="397" y="316"/>
                </a:lnTo>
                <a:lnTo>
                  <a:pt x="399" y="310"/>
                </a:lnTo>
                <a:lnTo>
                  <a:pt x="402" y="309"/>
                </a:lnTo>
                <a:lnTo>
                  <a:pt x="403" y="313"/>
                </a:lnTo>
                <a:lnTo>
                  <a:pt x="405" y="317"/>
                </a:lnTo>
                <a:lnTo>
                  <a:pt x="406" y="319"/>
                </a:lnTo>
                <a:lnTo>
                  <a:pt x="408" y="319"/>
                </a:lnTo>
                <a:lnTo>
                  <a:pt x="410" y="319"/>
                </a:lnTo>
                <a:lnTo>
                  <a:pt x="414" y="312"/>
                </a:lnTo>
                <a:lnTo>
                  <a:pt x="416" y="309"/>
                </a:lnTo>
                <a:lnTo>
                  <a:pt x="417" y="308"/>
                </a:lnTo>
                <a:lnTo>
                  <a:pt x="416" y="301"/>
                </a:lnTo>
                <a:lnTo>
                  <a:pt x="421" y="302"/>
                </a:lnTo>
                <a:lnTo>
                  <a:pt x="427" y="306"/>
                </a:lnTo>
                <a:lnTo>
                  <a:pt x="427" y="308"/>
                </a:lnTo>
                <a:lnTo>
                  <a:pt x="427" y="315"/>
                </a:lnTo>
                <a:lnTo>
                  <a:pt x="421" y="320"/>
                </a:lnTo>
                <a:lnTo>
                  <a:pt x="420" y="325"/>
                </a:lnTo>
                <a:lnTo>
                  <a:pt x="427" y="327"/>
                </a:lnTo>
                <a:lnTo>
                  <a:pt x="429" y="325"/>
                </a:lnTo>
                <a:lnTo>
                  <a:pt x="431" y="325"/>
                </a:lnTo>
                <a:lnTo>
                  <a:pt x="435" y="323"/>
                </a:lnTo>
                <a:lnTo>
                  <a:pt x="440" y="319"/>
                </a:lnTo>
                <a:lnTo>
                  <a:pt x="443" y="317"/>
                </a:lnTo>
                <a:lnTo>
                  <a:pt x="444" y="315"/>
                </a:lnTo>
                <a:lnTo>
                  <a:pt x="447" y="310"/>
                </a:lnTo>
                <a:lnTo>
                  <a:pt x="446" y="306"/>
                </a:lnTo>
                <a:lnTo>
                  <a:pt x="440" y="301"/>
                </a:lnTo>
                <a:lnTo>
                  <a:pt x="440" y="300"/>
                </a:lnTo>
                <a:lnTo>
                  <a:pt x="443" y="297"/>
                </a:lnTo>
                <a:lnTo>
                  <a:pt x="450" y="297"/>
                </a:lnTo>
                <a:lnTo>
                  <a:pt x="450" y="291"/>
                </a:lnTo>
                <a:lnTo>
                  <a:pt x="450" y="287"/>
                </a:lnTo>
                <a:lnTo>
                  <a:pt x="450" y="279"/>
                </a:lnTo>
                <a:lnTo>
                  <a:pt x="453" y="280"/>
                </a:lnTo>
                <a:lnTo>
                  <a:pt x="459" y="282"/>
                </a:lnTo>
                <a:lnTo>
                  <a:pt x="459" y="283"/>
                </a:lnTo>
                <a:lnTo>
                  <a:pt x="464" y="289"/>
                </a:lnTo>
                <a:lnTo>
                  <a:pt x="464" y="290"/>
                </a:lnTo>
                <a:lnTo>
                  <a:pt x="462" y="297"/>
                </a:lnTo>
                <a:lnTo>
                  <a:pt x="461" y="304"/>
                </a:lnTo>
                <a:lnTo>
                  <a:pt x="468" y="298"/>
                </a:lnTo>
                <a:lnTo>
                  <a:pt x="469" y="308"/>
                </a:lnTo>
                <a:lnTo>
                  <a:pt x="468" y="317"/>
                </a:lnTo>
                <a:lnTo>
                  <a:pt x="466" y="324"/>
                </a:lnTo>
                <a:lnTo>
                  <a:pt x="465" y="328"/>
                </a:lnTo>
                <a:lnTo>
                  <a:pt x="464" y="332"/>
                </a:lnTo>
                <a:lnTo>
                  <a:pt x="465" y="338"/>
                </a:lnTo>
                <a:lnTo>
                  <a:pt x="468" y="340"/>
                </a:lnTo>
                <a:lnTo>
                  <a:pt x="470" y="345"/>
                </a:lnTo>
                <a:lnTo>
                  <a:pt x="473" y="346"/>
                </a:lnTo>
                <a:lnTo>
                  <a:pt x="477" y="357"/>
                </a:lnTo>
                <a:lnTo>
                  <a:pt x="477" y="366"/>
                </a:lnTo>
                <a:lnTo>
                  <a:pt x="476" y="373"/>
                </a:lnTo>
                <a:lnTo>
                  <a:pt x="480" y="376"/>
                </a:lnTo>
                <a:lnTo>
                  <a:pt x="481" y="377"/>
                </a:lnTo>
                <a:lnTo>
                  <a:pt x="485" y="380"/>
                </a:lnTo>
                <a:lnTo>
                  <a:pt x="492" y="387"/>
                </a:lnTo>
                <a:lnTo>
                  <a:pt x="499" y="394"/>
                </a:lnTo>
                <a:lnTo>
                  <a:pt x="503" y="399"/>
                </a:lnTo>
                <a:lnTo>
                  <a:pt x="507" y="399"/>
                </a:lnTo>
                <a:lnTo>
                  <a:pt x="507" y="398"/>
                </a:lnTo>
                <a:lnTo>
                  <a:pt x="506" y="395"/>
                </a:lnTo>
                <a:lnTo>
                  <a:pt x="504" y="390"/>
                </a:lnTo>
                <a:lnTo>
                  <a:pt x="503" y="388"/>
                </a:lnTo>
                <a:lnTo>
                  <a:pt x="502" y="385"/>
                </a:lnTo>
                <a:lnTo>
                  <a:pt x="498" y="381"/>
                </a:lnTo>
                <a:lnTo>
                  <a:pt x="489" y="377"/>
                </a:lnTo>
                <a:lnTo>
                  <a:pt x="483" y="373"/>
                </a:lnTo>
                <a:lnTo>
                  <a:pt x="484" y="368"/>
                </a:lnTo>
                <a:lnTo>
                  <a:pt x="484" y="366"/>
                </a:lnTo>
                <a:lnTo>
                  <a:pt x="484" y="361"/>
                </a:lnTo>
                <a:lnTo>
                  <a:pt x="483" y="354"/>
                </a:lnTo>
                <a:lnTo>
                  <a:pt x="481" y="349"/>
                </a:lnTo>
                <a:lnTo>
                  <a:pt x="477" y="343"/>
                </a:lnTo>
                <a:lnTo>
                  <a:pt x="480" y="340"/>
                </a:lnTo>
                <a:lnTo>
                  <a:pt x="485" y="346"/>
                </a:lnTo>
                <a:lnTo>
                  <a:pt x="488" y="351"/>
                </a:lnTo>
                <a:lnTo>
                  <a:pt x="491" y="357"/>
                </a:lnTo>
                <a:lnTo>
                  <a:pt x="498" y="365"/>
                </a:lnTo>
                <a:lnTo>
                  <a:pt x="500" y="369"/>
                </a:lnTo>
                <a:lnTo>
                  <a:pt x="500" y="369"/>
                </a:lnTo>
                <a:lnTo>
                  <a:pt x="502" y="366"/>
                </a:lnTo>
                <a:lnTo>
                  <a:pt x="502" y="362"/>
                </a:lnTo>
                <a:lnTo>
                  <a:pt x="499" y="357"/>
                </a:lnTo>
                <a:lnTo>
                  <a:pt x="498" y="354"/>
                </a:lnTo>
                <a:lnTo>
                  <a:pt x="494" y="349"/>
                </a:lnTo>
                <a:lnTo>
                  <a:pt x="491" y="343"/>
                </a:lnTo>
                <a:lnTo>
                  <a:pt x="495" y="342"/>
                </a:lnTo>
                <a:lnTo>
                  <a:pt x="500" y="347"/>
                </a:lnTo>
                <a:lnTo>
                  <a:pt x="503" y="354"/>
                </a:lnTo>
                <a:lnTo>
                  <a:pt x="506" y="357"/>
                </a:lnTo>
                <a:lnTo>
                  <a:pt x="509" y="355"/>
                </a:lnTo>
                <a:lnTo>
                  <a:pt x="509" y="351"/>
                </a:lnTo>
                <a:lnTo>
                  <a:pt x="507" y="350"/>
                </a:lnTo>
                <a:lnTo>
                  <a:pt x="504" y="349"/>
                </a:lnTo>
                <a:lnTo>
                  <a:pt x="503" y="346"/>
                </a:lnTo>
                <a:lnTo>
                  <a:pt x="506" y="342"/>
                </a:lnTo>
                <a:lnTo>
                  <a:pt x="506" y="340"/>
                </a:lnTo>
                <a:lnTo>
                  <a:pt x="500" y="338"/>
                </a:lnTo>
                <a:lnTo>
                  <a:pt x="495" y="335"/>
                </a:lnTo>
                <a:lnTo>
                  <a:pt x="495" y="331"/>
                </a:lnTo>
                <a:lnTo>
                  <a:pt x="499" y="321"/>
                </a:lnTo>
                <a:lnTo>
                  <a:pt x="502" y="316"/>
                </a:lnTo>
                <a:lnTo>
                  <a:pt x="503" y="319"/>
                </a:lnTo>
                <a:lnTo>
                  <a:pt x="504" y="324"/>
                </a:lnTo>
                <a:lnTo>
                  <a:pt x="510" y="328"/>
                </a:lnTo>
                <a:lnTo>
                  <a:pt x="517" y="330"/>
                </a:lnTo>
                <a:lnTo>
                  <a:pt x="519" y="331"/>
                </a:lnTo>
                <a:lnTo>
                  <a:pt x="525" y="330"/>
                </a:lnTo>
                <a:lnTo>
                  <a:pt x="529" y="324"/>
                </a:lnTo>
                <a:lnTo>
                  <a:pt x="522" y="323"/>
                </a:lnTo>
                <a:lnTo>
                  <a:pt x="514" y="321"/>
                </a:lnTo>
                <a:lnTo>
                  <a:pt x="509" y="319"/>
                </a:lnTo>
                <a:lnTo>
                  <a:pt x="506" y="316"/>
                </a:lnTo>
                <a:lnTo>
                  <a:pt x="504" y="310"/>
                </a:lnTo>
                <a:lnTo>
                  <a:pt x="499" y="313"/>
                </a:lnTo>
                <a:lnTo>
                  <a:pt x="494" y="325"/>
                </a:lnTo>
                <a:lnTo>
                  <a:pt x="491" y="325"/>
                </a:lnTo>
                <a:lnTo>
                  <a:pt x="485" y="317"/>
                </a:lnTo>
                <a:lnTo>
                  <a:pt x="483" y="315"/>
                </a:lnTo>
                <a:lnTo>
                  <a:pt x="480" y="309"/>
                </a:lnTo>
                <a:lnTo>
                  <a:pt x="488" y="305"/>
                </a:lnTo>
                <a:lnTo>
                  <a:pt x="496" y="306"/>
                </a:lnTo>
                <a:lnTo>
                  <a:pt x="500" y="305"/>
                </a:lnTo>
                <a:lnTo>
                  <a:pt x="499" y="298"/>
                </a:lnTo>
                <a:lnTo>
                  <a:pt x="506" y="302"/>
                </a:lnTo>
                <a:lnTo>
                  <a:pt x="513" y="304"/>
                </a:lnTo>
                <a:lnTo>
                  <a:pt x="510" y="300"/>
                </a:lnTo>
                <a:lnTo>
                  <a:pt x="507" y="295"/>
                </a:lnTo>
                <a:lnTo>
                  <a:pt x="504" y="294"/>
                </a:lnTo>
                <a:lnTo>
                  <a:pt x="500" y="286"/>
                </a:lnTo>
                <a:lnTo>
                  <a:pt x="491" y="289"/>
                </a:lnTo>
                <a:lnTo>
                  <a:pt x="480" y="293"/>
                </a:lnTo>
                <a:lnTo>
                  <a:pt x="473" y="289"/>
                </a:lnTo>
                <a:lnTo>
                  <a:pt x="477" y="286"/>
                </a:lnTo>
                <a:lnTo>
                  <a:pt x="480" y="283"/>
                </a:lnTo>
                <a:lnTo>
                  <a:pt x="488" y="280"/>
                </a:lnTo>
                <a:lnTo>
                  <a:pt x="491" y="280"/>
                </a:lnTo>
                <a:lnTo>
                  <a:pt x="489" y="276"/>
                </a:lnTo>
                <a:lnTo>
                  <a:pt x="488" y="276"/>
                </a:lnTo>
                <a:lnTo>
                  <a:pt x="481" y="275"/>
                </a:lnTo>
                <a:lnTo>
                  <a:pt x="474" y="275"/>
                </a:lnTo>
                <a:lnTo>
                  <a:pt x="469" y="274"/>
                </a:lnTo>
                <a:lnTo>
                  <a:pt x="470" y="264"/>
                </a:lnTo>
                <a:lnTo>
                  <a:pt x="479" y="261"/>
                </a:lnTo>
                <a:lnTo>
                  <a:pt x="488" y="267"/>
                </a:lnTo>
                <a:lnTo>
                  <a:pt x="500" y="274"/>
                </a:lnTo>
                <a:lnTo>
                  <a:pt x="506" y="280"/>
                </a:lnTo>
                <a:lnTo>
                  <a:pt x="511" y="286"/>
                </a:lnTo>
                <a:lnTo>
                  <a:pt x="513" y="293"/>
                </a:lnTo>
                <a:lnTo>
                  <a:pt x="521" y="300"/>
                </a:lnTo>
                <a:lnTo>
                  <a:pt x="528" y="306"/>
                </a:lnTo>
                <a:lnTo>
                  <a:pt x="534" y="309"/>
                </a:lnTo>
                <a:lnTo>
                  <a:pt x="537" y="308"/>
                </a:lnTo>
                <a:lnTo>
                  <a:pt x="533" y="301"/>
                </a:lnTo>
                <a:lnTo>
                  <a:pt x="526" y="295"/>
                </a:lnTo>
                <a:lnTo>
                  <a:pt x="522" y="293"/>
                </a:lnTo>
                <a:lnTo>
                  <a:pt x="519" y="287"/>
                </a:lnTo>
                <a:lnTo>
                  <a:pt x="519" y="279"/>
                </a:lnTo>
                <a:lnTo>
                  <a:pt x="518" y="272"/>
                </a:lnTo>
                <a:lnTo>
                  <a:pt x="509" y="270"/>
                </a:lnTo>
                <a:lnTo>
                  <a:pt x="503" y="268"/>
                </a:lnTo>
                <a:lnTo>
                  <a:pt x="499" y="265"/>
                </a:lnTo>
                <a:lnTo>
                  <a:pt x="488" y="261"/>
                </a:lnTo>
                <a:lnTo>
                  <a:pt x="483" y="256"/>
                </a:lnTo>
                <a:lnTo>
                  <a:pt x="483" y="255"/>
                </a:lnTo>
                <a:lnTo>
                  <a:pt x="483" y="250"/>
                </a:lnTo>
                <a:lnTo>
                  <a:pt x="492" y="248"/>
                </a:lnTo>
                <a:lnTo>
                  <a:pt x="494" y="248"/>
                </a:lnTo>
                <a:lnTo>
                  <a:pt x="500" y="244"/>
                </a:lnTo>
                <a:lnTo>
                  <a:pt x="507" y="240"/>
                </a:lnTo>
                <a:lnTo>
                  <a:pt x="518" y="237"/>
                </a:lnTo>
                <a:lnTo>
                  <a:pt x="530" y="238"/>
                </a:lnTo>
                <a:lnTo>
                  <a:pt x="539" y="242"/>
                </a:lnTo>
                <a:lnTo>
                  <a:pt x="539" y="253"/>
                </a:lnTo>
                <a:lnTo>
                  <a:pt x="541" y="255"/>
                </a:lnTo>
                <a:lnTo>
                  <a:pt x="555" y="252"/>
                </a:lnTo>
                <a:lnTo>
                  <a:pt x="556" y="246"/>
                </a:lnTo>
                <a:lnTo>
                  <a:pt x="558" y="244"/>
                </a:lnTo>
                <a:lnTo>
                  <a:pt x="559" y="244"/>
                </a:lnTo>
                <a:lnTo>
                  <a:pt x="563" y="244"/>
                </a:lnTo>
                <a:lnTo>
                  <a:pt x="566" y="244"/>
                </a:lnTo>
                <a:lnTo>
                  <a:pt x="567" y="244"/>
                </a:lnTo>
                <a:lnTo>
                  <a:pt x="573" y="253"/>
                </a:lnTo>
                <a:lnTo>
                  <a:pt x="578" y="268"/>
                </a:lnTo>
                <a:lnTo>
                  <a:pt x="584" y="275"/>
                </a:lnTo>
                <a:lnTo>
                  <a:pt x="585" y="285"/>
                </a:lnTo>
                <a:lnTo>
                  <a:pt x="586" y="295"/>
                </a:lnTo>
                <a:lnTo>
                  <a:pt x="590" y="293"/>
                </a:lnTo>
                <a:lnTo>
                  <a:pt x="592" y="293"/>
                </a:lnTo>
                <a:lnTo>
                  <a:pt x="590" y="290"/>
                </a:lnTo>
                <a:lnTo>
                  <a:pt x="588" y="285"/>
                </a:lnTo>
                <a:lnTo>
                  <a:pt x="589" y="275"/>
                </a:lnTo>
                <a:lnTo>
                  <a:pt x="593" y="278"/>
                </a:lnTo>
                <a:lnTo>
                  <a:pt x="589" y="267"/>
                </a:lnTo>
                <a:lnTo>
                  <a:pt x="581" y="259"/>
                </a:lnTo>
                <a:lnTo>
                  <a:pt x="577" y="248"/>
                </a:lnTo>
                <a:lnTo>
                  <a:pt x="575" y="245"/>
                </a:lnTo>
                <a:lnTo>
                  <a:pt x="577" y="241"/>
                </a:lnTo>
                <a:lnTo>
                  <a:pt x="577" y="240"/>
                </a:lnTo>
                <a:lnTo>
                  <a:pt x="582" y="233"/>
                </a:lnTo>
                <a:lnTo>
                  <a:pt x="586" y="235"/>
                </a:lnTo>
                <a:lnTo>
                  <a:pt x="588" y="235"/>
                </a:lnTo>
                <a:lnTo>
                  <a:pt x="589" y="240"/>
                </a:lnTo>
                <a:lnTo>
                  <a:pt x="596" y="242"/>
                </a:lnTo>
                <a:lnTo>
                  <a:pt x="600" y="246"/>
                </a:lnTo>
                <a:lnTo>
                  <a:pt x="610" y="248"/>
                </a:lnTo>
                <a:lnTo>
                  <a:pt x="611" y="244"/>
                </a:lnTo>
                <a:lnTo>
                  <a:pt x="603" y="241"/>
                </a:lnTo>
                <a:lnTo>
                  <a:pt x="596" y="235"/>
                </a:lnTo>
                <a:lnTo>
                  <a:pt x="593" y="233"/>
                </a:lnTo>
                <a:lnTo>
                  <a:pt x="592" y="231"/>
                </a:lnTo>
                <a:lnTo>
                  <a:pt x="593" y="227"/>
                </a:lnTo>
                <a:lnTo>
                  <a:pt x="596" y="227"/>
                </a:lnTo>
                <a:lnTo>
                  <a:pt x="608" y="226"/>
                </a:lnTo>
                <a:lnTo>
                  <a:pt x="616" y="227"/>
                </a:lnTo>
                <a:lnTo>
                  <a:pt x="620" y="230"/>
                </a:lnTo>
                <a:lnTo>
                  <a:pt x="622" y="230"/>
                </a:lnTo>
                <a:lnTo>
                  <a:pt x="629" y="235"/>
                </a:lnTo>
                <a:lnTo>
                  <a:pt x="633" y="235"/>
                </a:lnTo>
                <a:lnTo>
                  <a:pt x="630" y="231"/>
                </a:lnTo>
                <a:lnTo>
                  <a:pt x="623" y="227"/>
                </a:lnTo>
                <a:lnTo>
                  <a:pt x="620" y="225"/>
                </a:lnTo>
                <a:lnTo>
                  <a:pt x="618" y="222"/>
                </a:lnTo>
                <a:lnTo>
                  <a:pt x="607" y="218"/>
                </a:lnTo>
                <a:lnTo>
                  <a:pt x="599" y="220"/>
                </a:lnTo>
                <a:lnTo>
                  <a:pt x="600" y="214"/>
                </a:lnTo>
                <a:lnTo>
                  <a:pt x="601" y="211"/>
                </a:lnTo>
                <a:lnTo>
                  <a:pt x="605" y="201"/>
                </a:lnTo>
                <a:lnTo>
                  <a:pt x="600" y="200"/>
                </a:lnTo>
                <a:lnTo>
                  <a:pt x="596" y="205"/>
                </a:lnTo>
                <a:lnTo>
                  <a:pt x="595" y="205"/>
                </a:lnTo>
                <a:lnTo>
                  <a:pt x="585" y="214"/>
                </a:lnTo>
                <a:lnTo>
                  <a:pt x="582" y="218"/>
                </a:lnTo>
                <a:lnTo>
                  <a:pt x="580" y="220"/>
                </a:lnTo>
                <a:lnTo>
                  <a:pt x="570" y="225"/>
                </a:lnTo>
                <a:lnTo>
                  <a:pt x="555" y="226"/>
                </a:lnTo>
                <a:lnTo>
                  <a:pt x="562" y="215"/>
                </a:lnTo>
                <a:lnTo>
                  <a:pt x="560" y="214"/>
                </a:lnTo>
                <a:lnTo>
                  <a:pt x="556" y="211"/>
                </a:lnTo>
                <a:lnTo>
                  <a:pt x="548" y="210"/>
                </a:lnTo>
                <a:lnTo>
                  <a:pt x="545" y="214"/>
                </a:lnTo>
                <a:lnTo>
                  <a:pt x="539" y="223"/>
                </a:lnTo>
                <a:lnTo>
                  <a:pt x="518" y="227"/>
                </a:lnTo>
                <a:lnTo>
                  <a:pt x="510" y="229"/>
                </a:lnTo>
                <a:lnTo>
                  <a:pt x="507" y="229"/>
                </a:lnTo>
                <a:lnTo>
                  <a:pt x="504" y="229"/>
                </a:lnTo>
                <a:lnTo>
                  <a:pt x="504" y="219"/>
                </a:lnTo>
                <a:lnTo>
                  <a:pt x="500" y="214"/>
                </a:lnTo>
                <a:lnTo>
                  <a:pt x="500" y="212"/>
                </a:lnTo>
                <a:lnTo>
                  <a:pt x="500" y="207"/>
                </a:lnTo>
                <a:lnTo>
                  <a:pt x="507" y="201"/>
                </a:lnTo>
                <a:lnTo>
                  <a:pt x="511" y="205"/>
                </a:lnTo>
                <a:lnTo>
                  <a:pt x="507" y="210"/>
                </a:lnTo>
                <a:lnTo>
                  <a:pt x="510" y="214"/>
                </a:lnTo>
                <a:lnTo>
                  <a:pt x="510" y="215"/>
                </a:lnTo>
                <a:lnTo>
                  <a:pt x="513" y="214"/>
                </a:lnTo>
                <a:lnTo>
                  <a:pt x="522" y="212"/>
                </a:lnTo>
                <a:lnTo>
                  <a:pt x="524" y="212"/>
                </a:lnTo>
                <a:lnTo>
                  <a:pt x="533" y="204"/>
                </a:lnTo>
                <a:lnTo>
                  <a:pt x="537" y="196"/>
                </a:lnTo>
                <a:lnTo>
                  <a:pt x="569" y="199"/>
                </a:lnTo>
                <a:lnTo>
                  <a:pt x="571" y="199"/>
                </a:lnTo>
                <a:lnTo>
                  <a:pt x="584" y="197"/>
                </a:lnTo>
                <a:lnTo>
                  <a:pt x="593" y="192"/>
                </a:lnTo>
                <a:lnTo>
                  <a:pt x="596" y="192"/>
                </a:lnTo>
                <a:lnTo>
                  <a:pt x="603" y="186"/>
                </a:lnTo>
                <a:lnTo>
                  <a:pt x="605" y="186"/>
                </a:lnTo>
                <a:lnTo>
                  <a:pt x="610" y="186"/>
                </a:lnTo>
                <a:lnTo>
                  <a:pt x="616" y="186"/>
                </a:lnTo>
                <a:lnTo>
                  <a:pt x="629" y="185"/>
                </a:lnTo>
                <a:lnTo>
                  <a:pt x="649" y="182"/>
                </a:lnTo>
                <a:lnTo>
                  <a:pt x="656" y="192"/>
                </a:lnTo>
                <a:lnTo>
                  <a:pt x="659" y="196"/>
                </a:lnTo>
                <a:close/>
                <a:moveTo>
                  <a:pt x="425" y="94"/>
                </a:moveTo>
                <a:lnTo>
                  <a:pt x="429" y="98"/>
                </a:lnTo>
                <a:lnTo>
                  <a:pt x="434" y="96"/>
                </a:lnTo>
                <a:lnTo>
                  <a:pt x="438" y="95"/>
                </a:lnTo>
                <a:lnTo>
                  <a:pt x="442" y="94"/>
                </a:lnTo>
                <a:lnTo>
                  <a:pt x="449" y="113"/>
                </a:lnTo>
                <a:lnTo>
                  <a:pt x="440" y="143"/>
                </a:lnTo>
                <a:lnTo>
                  <a:pt x="435" y="150"/>
                </a:lnTo>
                <a:lnTo>
                  <a:pt x="434" y="154"/>
                </a:lnTo>
                <a:lnTo>
                  <a:pt x="436" y="151"/>
                </a:lnTo>
                <a:lnTo>
                  <a:pt x="438" y="150"/>
                </a:lnTo>
                <a:lnTo>
                  <a:pt x="444" y="145"/>
                </a:lnTo>
                <a:lnTo>
                  <a:pt x="446" y="144"/>
                </a:lnTo>
                <a:lnTo>
                  <a:pt x="447" y="143"/>
                </a:lnTo>
                <a:lnTo>
                  <a:pt x="449" y="140"/>
                </a:lnTo>
                <a:lnTo>
                  <a:pt x="453" y="140"/>
                </a:lnTo>
                <a:lnTo>
                  <a:pt x="453" y="151"/>
                </a:lnTo>
                <a:lnTo>
                  <a:pt x="442" y="156"/>
                </a:lnTo>
                <a:lnTo>
                  <a:pt x="442" y="162"/>
                </a:lnTo>
                <a:lnTo>
                  <a:pt x="435" y="162"/>
                </a:lnTo>
                <a:lnTo>
                  <a:pt x="434" y="162"/>
                </a:lnTo>
                <a:lnTo>
                  <a:pt x="435" y="171"/>
                </a:lnTo>
                <a:lnTo>
                  <a:pt x="434" y="174"/>
                </a:lnTo>
                <a:lnTo>
                  <a:pt x="434" y="175"/>
                </a:lnTo>
                <a:lnTo>
                  <a:pt x="432" y="177"/>
                </a:lnTo>
                <a:lnTo>
                  <a:pt x="431" y="178"/>
                </a:lnTo>
                <a:lnTo>
                  <a:pt x="420" y="182"/>
                </a:lnTo>
                <a:lnTo>
                  <a:pt x="420" y="184"/>
                </a:lnTo>
                <a:lnTo>
                  <a:pt x="420" y="185"/>
                </a:lnTo>
                <a:lnTo>
                  <a:pt x="423" y="192"/>
                </a:lnTo>
                <a:lnTo>
                  <a:pt x="421" y="192"/>
                </a:lnTo>
                <a:lnTo>
                  <a:pt x="414" y="200"/>
                </a:lnTo>
                <a:lnTo>
                  <a:pt x="417" y="207"/>
                </a:lnTo>
                <a:lnTo>
                  <a:pt x="417" y="208"/>
                </a:lnTo>
                <a:lnTo>
                  <a:pt x="420" y="214"/>
                </a:lnTo>
                <a:lnTo>
                  <a:pt x="421" y="218"/>
                </a:lnTo>
                <a:lnTo>
                  <a:pt x="423" y="222"/>
                </a:lnTo>
                <a:lnTo>
                  <a:pt x="417" y="230"/>
                </a:lnTo>
                <a:lnTo>
                  <a:pt x="420" y="233"/>
                </a:lnTo>
                <a:lnTo>
                  <a:pt x="427" y="223"/>
                </a:lnTo>
                <a:lnTo>
                  <a:pt x="428" y="220"/>
                </a:lnTo>
                <a:lnTo>
                  <a:pt x="434" y="214"/>
                </a:lnTo>
                <a:lnTo>
                  <a:pt x="435" y="210"/>
                </a:lnTo>
                <a:lnTo>
                  <a:pt x="436" y="210"/>
                </a:lnTo>
                <a:lnTo>
                  <a:pt x="443" y="210"/>
                </a:lnTo>
                <a:lnTo>
                  <a:pt x="447" y="197"/>
                </a:lnTo>
                <a:lnTo>
                  <a:pt x="450" y="186"/>
                </a:lnTo>
                <a:lnTo>
                  <a:pt x="457" y="197"/>
                </a:lnTo>
                <a:lnTo>
                  <a:pt x="461" y="190"/>
                </a:lnTo>
                <a:lnTo>
                  <a:pt x="480" y="181"/>
                </a:lnTo>
                <a:lnTo>
                  <a:pt x="483" y="188"/>
                </a:lnTo>
                <a:lnTo>
                  <a:pt x="484" y="189"/>
                </a:lnTo>
                <a:lnTo>
                  <a:pt x="496" y="195"/>
                </a:lnTo>
                <a:lnTo>
                  <a:pt x="498" y="199"/>
                </a:lnTo>
                <a:lnTo>
                  <a:pt x="498" y="201"/>
                </a:lnTo>
                <a:lnTo>
                  <a:pt x="483" y="199"/>
                </a:lnTo>
                <a:lnTo>
                  <a:pt x="468" y="208"/>
                </a:lnTo>
                <a:lnTo>
                  <a:pt x="466" y="210"/>
                </a:lnTo>
                <a:lnTo>
                  <a:pt x="465" y="214"/>
                </a:lnTo>
                <a:lnTo>
                  <a:pt x="462" y="225"/>
                </a:lnTo>
                <a:lnTo>
                  <a:pt x="457" y="231"/>
                </a:lnTo>
                <a:lnTo>
                  <a:pt x="455" y="238"/>
                </a:lnTo>
                <a:lnTo>
                  <a:pt x="454" y="240"/>
                </a:lnTo>
                <a:lnTo>
                  <a:pt x="454" y="242"/>
                </a:lnTo>
                <a:lnTo>
                  <a:pt x="444" y="245"/>
                </a:lnTo>
                <a:lnTo>
                  <a:pt x="443" y="233"/>
                </a:lnTo>
                <a:lnTo>
                  <a:pt x="443" y="223"/>
                </a:lnTo>
                <a:lnTo>
                  <a:pt x="438" y="222"/>
                </a:lnTo>
                <a:lnTo>
                  <a:pt x="436" y="222"/>
                </a:lnTo>
                <a:lnTo>
                  <a:pt x="435" y="233"/>
                </a:lnTo>
                <a:lnTo>
                  <a:pt x="435" y="240"/>
                </a:lnTo>
                <a:lnTo>
                  <a:pt x="429" y="242"/>
                </a:lnTo>
                <a:lnTo>
                  <a:pt x="429" y="253"/>
                </a:lnTo>
                <a:lnTo>
                  <a:pt x="419" y="264"/>
                </a:lnTo>
                <a:lnTo>
                  <a:pt x="416" y="267"/>
                </a:lnTo>
                <a:lnTo>
                  <a:pt x="414" y="268"/>
                </a:lnTo>
                <a:lnTo>
                  <a:pt x="409" y="264"/>
                </a:lnTo>
                <a:lnTo>
                  <a:pt x="406" y="261"/>
                </a:lnTo>
                <a:lnTo>
                  <a:pt x="397" y="257"/>
                </a:lnTo>
                <a:lnTo>
                  <a:pt x="391" y="256"/>
                </a:lnTo>
                <a:lnTo>
                  <a:pt x="399" y="242"/>
                </a:lnTo>
                <a:lnTo>
                  <a:pt x="410" y="226"/>
                </a:lnTo>
                <a:lnTo>
                  <a:pt x="416" y="219"/>
                </a:lnTo>
                <a:lnTo>
                  <a:pt x="414" y="219"/>
                </a:lnTo>
                <a:lnTo>
                  <a:pt x="409" y="218"/>
                </a:lnTo>
                <a:lnTo>
                  <a:pt x="408" y="218"/>
                </a:lnTo>
                <a:lnTo>
                  <a:pt x="406" y="220"/>
                </a:lnTo>
                <a:lnTo>
                  <a:pt x="401" y="229"/>
                </a:lnTo>
                <a:lnTo>
                  <a:pt x="399" y="231"/>
                </a:lnTo>
                <a:lnTo>
                  <a:pt x="398" y="231"/>
                </a:lnTo>
                <a:lnTo>
                  <a:pt x="384" y="248"/>
                </a:lnTo>
                <a:lnTo>
                  <a:pt x="378" y="257"/>
                </a:lnTo>
                <a:lnTo>
                  <a:pt x="369" y="267"/>
                </a:lnTo>
                <a:lnTo>
                  <a:pt x="356" y="268"/>
                </a:lnTo>
                <a:lnTo>
                  <a:pt x="358" y="263"/>
                </a:lnTo>
                <a:lnTo>
                  <a:pt x="360" y="260"/>
                </a:lnTo>
                <a:lnTo>
                  <a:pt x="380" y="230"/>
                </a:lnTo>
                <a:lnTo>
                  <a:pt x="383" y="226"/>
                </a:lnTo>
                <a:lnTo>
                  <a:pt x="375" y="216"/>
                </a:lnTo>
                <a:lnTo>
                  <a:pt x="378" y="215"/>
                </a:lnTo>
                <a:lnTo>
                  <a:pt x="388" y="219"/>
                </a:lnTo>
                <a:lnTo>
                  <a:pt x="391" y="216"/>
                </a:lnTo>
                <a:lnTo>
                  <a:pt x="390" y="215"/>
                </a:lnTo>
                <a:lnTo>
                  <a:pt x="388" y="214"/>
                </a:lnTo>
                <a:lnTo>
                  <a:pt x="376" y="208"/>
                </a:lnTo>
                <a:lnTo>
                  <a:pt x="378" y="201"/>
                </a:lnTo>
                <a:lnTo>
                  <a:pt x="386" y="196"/>
                </a:lnTo>
                <a:lnTo>
                  <a:pt x="401" y="185"/>
                </a:lnTo>
                <a:lnTo>
                  <a:pt x="408" y="188"/>
                </a:lnTo>
                <a:lnTo>
                  <a:pt x="412" y="190"/>
                </a:lnTo>
                <a:lnTo>
                  <a:pt x="412" y="189"/>
                </a:lnTo>
                <a:lnTo>
                  <a:pt x="413" y="188"/>
                </a:lnTo>
                <a:lnTo>
                  <a:pt x="414" y="184"/>
                </a:lnTo>
                <a:lnTo>
                  <a:pt x="410" y="180"/>
                </a:lnTo>
                <a:lnTo>
                  <a:pt x="402" y="175"/>
                </a:lnTo>
                <a:lnTo>
                  <a:pt x="402" y="169"/>
                </a:lnTo>
                <a:lnTo>
                  <a:pt x="402" y="165"/>
                </a:lnTo>
                <a:lnTo>
                  <a:pt x="402" y="162"/>
                </a:lnTo>
                <a:lnTo>
                  <a:pt x="403" y="162"/>
                </a:lnTo>
                <a:lnTo>
                  <a:pt x="408" y="160"/>
                </a:lnTo>
                <a:lnTo>
                  <a:pt x="413" y="160"/>
                </a:lnTo>
                <a:lnTo>
                  <a:pt x="417" y="166"/>
                </a:lnTo>
                <a:lnTo>
                  <a:pt x="419" y="169"/>
                </a:lnTo>
                <a:lnTo>
                  <a:pt x="420" y="167"/>
                </a:lnTo>
                <a:lnTo>
                  <a:pt x="424" y="163"/>
                </a:lnTo>
                <a:lnTo>
                  <a:pt x="419" y="151"/>
                </a:lnTo>
                <a:lnTo>
                  <a:pt x="406" y="154"/>
                </a:lnTo>
                <a:lnTo>
                  <a:pt x="403" y="154"/>
                </a:lnTo>
                <a:lnTo>
                  <a:pt x="399" y="147"/>
                </a:lnTo>
                <a:lnTo>
                  <a:pt x="402" y="136"/>
                </a:lnTo>
                <a:lnTo>
                  <a:pt x="408" y="137"/>
                </a:lnTo>
                <a:lnTo>
                  <a:pt x="409" y="136"/>
                </a:lnTo>
                <a:lnTo>
                  <a:pt x="412" y="133"/>
                </a:lnTo>
                <a:lnTo>
                  <a:pt x="414" y="130"/>
                </a:lnTo>
                <a:lnTo>
                  <a:pt x="416" y="129"/>
                </a:lnTo>
                <a:lnTo>
                  <a:pt x="409" y="124"/>
                </a:lnTo>
                <a:lnTo>
                  <a:pt x="413" y="113"/>
                </a:lnTo>
                <a:lnTo>
                  <a:pt x="417" y="102"/>
                </a:lnTo>
                <a:lnTo>
                  <a:pt x="417" y="98"/>
                </a:lnTo>
                <a:lnTo>
                  <a:pt x="420" y="96"/>
                </a:lnTo>
                <a:lnTo>
                  <a:pt x="425" y="94"/>
                </a:lnTo>
                <a:close/>
                <a:moveTo>
                  <a:pt x="382" y="130"/>
                </a:moveTo>
                <a:lnTo>
                  <a:pt x="382" y="132"/>
                </a:lnTo>
                <a:lnTo>
                  <a:pt x="387" y="124"/>
                </a:lnTo>
                <a:lnTo>
                  <a:pt x="390" y="121"/>
                </a:lnTo>
                <a:lnTo>
                  <a:pt x="395" y="125"/>
                </a:lnTo>
                <a:lnTo>
                  <a:pt x="393" y="137"/>
                </a:lnTo>
                <a:lnTo>
                  <a:pt x="384" y="141"/>
                </a:lnTo>
                <a:lnTo>
                  <a:pt x="383" y="147"/>
                </a:lnTo>
                <a:lnTo>
                  <a:pt x="383" y="150"/>
                </a:lnTo>
                <a:lnTo>
                  <a:pt x="384" y="150"/>
                </a:lnTo>
                <a:lnTo>
                  <a:pt x="395" y="155"/>
                </a:lnTo>
                <a:lnTo>
                  <a:pt x="397" y="163"/>
                </a:lnTo>
                <a:lnTo>
                  <a:pt x="397" y="165"/>
                </a:lnTo>
                <a:lnTo>
                  <a:pt x="395" y="170"/>
                </a:lnTo>
                <a:lnTo>
                  <a:pt x="393" y="173"/>
                </a:lnTo>
                <a:lnTo>
                  <a:pt x="375" y="184"/>
                </a:lnTo>
                <a:lnTo>
                  <a:pt x="365" y="192"/>
                </a:lnTo>
                <a:lnTo>
                  <a:pt x="357" y="199"/>
                </a:lnTo>
                <a:lnTo>
                  <a:pt x="352" y="197"/>
                </a:lnTo>
                <a:lnTo>
                  <a:pt x="342" y="196"/>
                </a:lnTo>
                <a:lnTo>
                  <a:pt x="335" y="182"/>
                </a:lnTo>
                <a:lnTo>
                  <a:pt x="343" y="178"/>
                </a:lnTo>
                <a:lnTo>
                  <a:pt x="360" y="171"/>
                </a:lnTo>
                <a:lnTo>
                  <a:pt x="361" y="171"/>
                </a:lnTo>
                <a:lnTo>
                  <a:pt x="369" y="159"/>
                </a:lnTo>
                <a:lnTo>
                  <a:pt x="367" y="151"/>
                </a:lnTo>
                <a:lnTo>
                  <a:pt x="356" y="166"/>
                </a:lnTo>
                <a:lnTo>
                  <a:pt x="349" y="166"/>
                </a:lnTo>
                <a:lnTo>
                  <a:pt x="338" y="173"/>
                </a:lnTo>
                <a:lnTo>
                  <a:pt x="337" y="175"/>
                </a:lnTo>
                <a:lnTo>
                  <a:pt x="323" y="175"/>
                </a:lnTo>
                <a:lnTo>
                  <a:pt x="322" y="178"/>
                </a:lnTo>
                <a:lnTo>
                  <a:pt x="320" y="184"/>
                </a:lnTo>
                <a:lnTo>
                  <a:pt x="311" y="188"/>
                </a:lnTo>
                <a:lnTo>
                  <a:pt x="304" y="190"/>
                </a:lnTo>
                <a:lnTo>
                  <a:pt x="296" y="167"/>
                </a:lnTo>
                <a:lnTo>
                  <a:pt x="311" y="158"/>
                </a:lnTo>
                <a:lnTo>
                  <a:pt x="303" y="148"/>
                </a:lnTo>
                <a:lnTo>
                  <a:pt x="312" y="139"/>
                </a:lnTo>
                <a:lnTo>
                  <a:pt x="316" y="145"/>
                </a:lnTo>
                <a:lnTo>
                  <a:pt x="322" y="132"/>
                </a:lnTo>
                <a:lnTo>
                  <a:pt x="326" y="133"/>
                </a:lnTo>
                <a:lnTo>
                  <a:pt x="323" y="148"/>
                </a:lnTo>
                <a:lnTo>
                  <a:pt x="330" y="145"/>
                </a:lnTo>
                <a:lnTo>
                  <a:pt x="341" y="143"/>
                </a:lnTo>
                <a:lnTo>
                  <a:pt x="343" y="144"/>
                </a:lnTo>
                <a:lnTo>
                  <a:pt x="348" y="145"/>
                </a:lnTo>
                <a:lnTo>
                  <a:pt x="350" y="141"/>
                </a:lnTo>
                <a:lnTo>
                  <a:pt x="346" y="136"/>
                </a:lnTo>
                <a:lnTo>
                  <a:pt x="342" y="132"/>
                </a:lnTo>
                <a:lnTo>
                  <a:pt x="352" y="125"/>
                </a:lnTo>
                <a:lnTo>
                  <a:pt x="356" y="139"/>
                </a:lnTo>
                <a:lnTo>
                  <a:pt x="360" y="139"/>
                </a:lnTo>
                <a:lnTo>
                  <a:pt x="360" y="126"/>
                </a:lnTo>
                <a:lnTo>
                  <a:pt x="365" y="125"/>
                </a:lnTo>
                <a:lnTo>
                  <a:pt x="360" y="117"/>
                </a:lnTo>
                <a:lnTo>
                  <a:pt x="361" y="115"/>
                </a:lnTo>
                <a:lnTo>
                  <a:pt x="363" y="113"/>
                </a:lnTo>
                <a:lnTo>
                  <a:pt x="357" y="96"/>
                </a:lnTo>
                <a:lnTo>
                  <a:pt x="358" y="87"/>
                </a:lnTo>
                <a:lnTo>
                  <a:pt x="367" y="85"/>
                </a:lnTo>
                <a:lnTo>
                  <a:pt x="371" y="83"/>
                </a:lnTo>
                <a:lnTo>
                  <a:pt x="371" y="87"/>
                </a:lnTo>
                <a:lnTo>
                  <a:pt x="371" y="95"/>
                </a:lnTo>
                <a:lnTo>
                  <a:pt x="375" y="106"/>
                </a:lnTo>
                <a:lnTo>
                  <a:pt x="386" y="111"/>
                </a:lnTo>
                <a:lnTo>
                  <a:pt x="380" y="129"/>
                </a:lnTo>
                <a:lnTo>
                  <a:pt x="382" y="130"/>
                </a:lnTo>
                <a:close/>
                <a:moveTo>
                  <a:pt x="410" y="106"/>
                </a:moveTo>
                <a:lnTo>
                  <a:pt x="402" y="118"/>
                </a:lnTo>
                <a:lnTo>
                  <a:pt x="401" y="115"/>
                </a:lnTo>
                <a:lnTo>
                  <a:pt x="398" y="111"/>
                </a:lnTo>
                <a:lnTo>
                  <a:pt x="399" y="107"/>
                </a:lnTo>
                <a:lnTo>
                  <a:pt x="399" y="106"/>
                </a:lnTo>
                <a:lnTo>
                  <a:pt x="398" y="96"/>
                </a:lnTo>
                <a:lnTo>
                  <a:pt x="398" y="91"/>
                </a:lnTo>
                <a:lnTo>
                  <a:pt x="402" y="80"/>
                </a:lnTo>
                <a:lnTo>
                  <a:pt x="405" y="73"/>
                </a:lnTo>
                <a:lnTo>
                  <a:pt x="406" y="70"/>
                </a:lnTo>
                <a:lnTo>
                  <a:pt x="408" y="66"/>
                </a:lnTo>
                <a:lnTo>
                  <a:pt x="409" y="60"/>
                </a:lnTo>
                <a:lnTo>
                  <a:pt x="412" y="55"/>
                </a:lnTo>
                <a:lnTo>
                  <a:pt x="413" y="54"/>
                </a:lnTo>
                <a:lnTo>
                  <a:pt x="417" y="50"/>
                </a:lnTo>
                <a:lnTo>
                  <a:pt x="428" y="46"/>
                </a:lnTo>
                <a:lnTo>
                  <a:pt x="434" y="42"/>
                </a:lnTo>
                <a:lnTo>
                  <a:pt x="438" y="30"/>
                </a:lnTo>
                <a:lnTo>
                  <a:pt x="436" y="20"/>
                </a:lnTo>
                <a:lnTo>
                  <a:pt x="440" y="15"/>
                </a:lnTo>
                <a:lnTo>
                  <a:pt x="462" y="0"/>
                </a:lnTo>
                <a:lnTo>
                  <a:pt x="464" y="0"/>
                </a:lnTo>
                <a:lnTo>
                  <a:pt x="468" y="9"/>
                </a:lnTo>
                <a:lnTo>
                  <a:pt x="468" y="15"/>
                </a:lnTo>
                <a:lnTo>
                  <a:pt x="462" y="19"/>
                </a:lnTo>
                <a:lnTo>
                  <a:pt x="459" y="35"/>
                </a:lnTo>
                <a:lnTo>
                  <a:pt x="459" y="42"/>
                </a:lnTo>
                <a:lnTo>
                  <a:pt x="443" y="64"/>
                </a:lnTo>
                <a:lnTo>
                  <a:pt x="438" y="79"/>
                </a:lnTo>
                <a:lnTo>
                  <a:pt x="421" y="91"/>
                </a:lnTo>
                <a:lnTo>
                  <a:pt x="417" y="92"/>
                </a:lnTo>
                <a:lnTo>
                  <a:pt x="413" y="92"/>
                </a:lnTo>
                <a:lnTo>
                  <a:pt x="410" y="10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" name="Freeform 41">
            <a:extLst>
              <a:ext uri="{FF2B5EF4-FFF2-40B4-BE49-F238E27FC236}">
                <a16:creationId xmlns:a16="http://schemas.microsoft.com/office/drawing/2014/main" id="{C0B6843C-2046-4A8E-222C-00C3E75FDE8A}"/>
              </a:ext>
            </a:extLst>
          </p:cNvPr>
          <p:cNvSpPr>
            <a:spLocks noEditPoints="1"/>
          </p:cNvSpPr>
          <p:nvPr/>
        </p:nvSpPr>
        <p:spPr bwMode="auto">
          <a:xfrm>
            <a:off x="6145213" y="1131888"/>
            <a:ext cx="1063625" cy="808038"/>
          </a:xfrm>
          <a:custGeom>
            <a:avLst/>
            <a:gdLst>
              <a:gd name="T0" fmla="*/ 90 w 670"/>
              <a:gd name="T1" fmla="*/ 401 h 509"/>
              <a:gd name="T2" fmla="*/ 47 w 670"/>
              <a:gd name="T3" fmla="*/ 462 h 509"/>
              <a:gd name="T4" fmla="*/ 6 w 670"/>
              <a:gd name="T5" fmla="*/ 457 h 509"/>
              <a:gd name="T6" fmla="*/ 20 w 670"/>
              <a:gd name="T7" fmla="*/ 471 h 509"/>
              <a:gd name="T8" fmla="*/ 66 w 670"/>
              <a:gd name="T9" fmla="*/ 424 h 509"/>
              <a:gd name="T10" fmla="*/ 77 w 670"/>
              <a:gd name="T11" fmla="*/ 392 h 509"/>
              <a:gd name="T12" fmla="*/ 111 w 670"/>
              <a:gd name="T13" fmla="*/ 370 h 509"/>
              <a:gd name="T14" fmla="*/ 71 w 670"/>
              <a:gd name="T15" fmla="*/ 374 h 509"/>
              <a:gd name="T16" fmla="*/ 171 w 670"/>
              <a:gd name="T17" fmla="*/ 356 h 509"/>
              <a:gd name="T18" fmla="*/ 231 w 670"/>
              <a:gd name="T19" fmla="*/ 254 h 509"/>
              <a:gd name="T20" fmla="*/ 170 w 670"/>
              <a:gd name="T21" fmla="*/ 311 h 509"/>
              <a:gd name="T22" fmla="*/ 141 w 670"/>
              <a:gd name="T23" fmla="*/ 293 h 509"/>
              <a:gd name="T24" fmla="*/ 138 w 670"/>
              <a:gd name="T25" fmla="*/ 263 h 509"/>
              <a:gd name="T26" fmla="*/ 155 w 670"/>
              <a:gd name="T27" fmla="*/ 248 h 509"/>
              <a:gd name="T28" fmla="*/ 149 w 670"/>
              <a:gd name="T29" fmla="*/ 220 h 509"/>
              <a:gd name="T30" fmla="*/ 204 w 670"/>
              <a:gd name="T31" fmla="*/ 205 h 509"/>
              <a:gd name="T32" fmla="*/ 287 w 670"/>
              <a:gd name="T33" fmla="*/ 195 h 509"/>
              <a:gd name="T34" fmla="*/ 269 w 670"/>
              <a:gd name="T35" fmla="*/ 164 h 509"/>
              <a:gd name="T36" fmla="*/ 298 w 670"/>
              <a:gd name="T37" fmla="*/ 158 h 509"/>
              <a:gd name="T38" fmla="*/ 374 w 670"/>
              <a:gd name="T39" fmla="*/ 98 h 509"/>
              <a:gd name="T40" fmla="*/ 352 w 670"/>
              <a:gd name="T41" fmla="*/ 72 h 509"/>
              <a:gd name="T42" fmla="*/ 295 w 670"/>
              <a:gd name="T43" fmla="*/ 75 h 509"/>
              <a:gd name="T44" fmla="*/ 283 w 670"/>
              <a:gd name="T45" fmla="*/ 64 h 509"/>
              <a:gd name="T46" fmla="*/ 485 w 670"/>
              <a:gd name="T47" fmla="*/ 51 h 509"/>
              <a:gd name="T48" fmla="*/ 451 w 670"/>
              <a:gd name="T49" fmla="*/ 57 h 509"/>
              <a:gd name="T50" fmla="*/ 520 w 670"/>
              <a:gd name="T51" fmla="*/ 14 h 509"/>
              <a:gd name="T52" fmla="*/ 594 w 670"/>
              <a:gd name="T53" fmla="*/ 49 h 509"/>
              <a:gd name="T54" fmla="*/ 657 w 670"/>
              <a:gd name="T55" fmla="*/ 177 h 509"/>
              <a:gd name="T56" fmla="*/ 576 w 670"/>
              <a:gd name="T57" fmla="*/ 266 h 509"/>
              <a:gd name="T58" fmla="*/ 512 w 670"/>
              <a:gd name="T59" fmla="*/ 288 h 509"/>
              <a:gd name="T60" fmla="*/ 475 w 670"/>
              <a:gd name="T61" fmla="*/ 311 h 509"/>
              <a:gd name="T62" fmla="*/ 452 w 670"/>
              <a:gd name="T63" fmla="*/ 375 h 509"/>
              <a:gd name="T64" fmla="*/ 441 w 670"/>
              <a:gd name="T65" fmla="*/ 484 h 509"/>
              <a:gd name="T66" fmla="*/ 347 w 670"/>
              <a:gd name="T67" fmla="*/ 480 h 509"/>
              <a:gd name="T68" fmla="*/ 215 w 670"/>
              <a:gd name="T69" fmla="*/ 457 h 509"/>
              <a:gd name="T70" fmla="*/ 99 w 670"/>
              <a:gd name="T71" fmla="*/ 477 h 509"/>
              <a:gd name="T72" fmla="*/ 148 w 670"/>
              <a:gd name="T73" fmla="*/ 441 h 509"/>
              <a:gd name="T74" fmla="*/ 172 w 670"/>
              <a:gd name="T75" fmla="*/ 419 h 509"/>
              <a:gd name="T76" fmla="*/ 185 w 670"/>
              <a:gd name="T77" fmla="*/ 398 h 509"/>
              <a:gd name="T78" fmla="*/ 185 w 670"/>
              <a:gd name="T79" fmla="*/ 377 h 509"/>
              <a:gd name="T80" fmla="*/ 193 w 670"/>
              <a:gd name="T81" fmla="*/ 336 h 509"/>
              <a:gd name="T82" fmla="*/ 246 w 670"/>
              <a:gd name="T83" fmla="*/ 315 h 509"/>
              <a:gd name="T84" fmla="*/ 256 w 670"/>
              <a:gd name="T85" fmla="*/ 239 h 509"/>
              <a:gd name="T86" fmla="*/ 273 w 670"/>
              <a:gd name="T87" fmla="*/ 284 h 509"/>
              <a:gd name="T88" fmla="*/ 306 w 670"/>
              <a:gd name="T89" fmla="*/ 265 h 509"/>
              <a:gd name="T90" fmla="*/ 286 w 670"/>
              <a:gd name="T91" fmla="*/ 205 h 509"/>
              <a:gd name="T92" fmla="*/ 348 w 670"/>
              <a:gd name="T93" fmla="*/ 284 h 509"/>
              <a:gd name="T94" fmla="*/ 314 w 670"/>
              <a:gd name="T95" fmla="*/ 224 h 509"/>
              <a:gd name="T96" fmla="*/ 316 w 670"/>
              <a:gd name="T97" fmla="*/ 205 h 509"/>
              <a:gd name="T98" fmla="*/ 374 w 670"/>
              <a:gd name="T99" fmla="*/ 139 h 509"/>
              <a:gd name="T100" fmla="*/ 377 w 670"/>
              <a:gd name="T101" fmla="*/ 229 h 509"/>
              <a:gd name="T102" fmla="*/ 382 w 670"/>
              <a:gd name="T103" fmla="*/ 160 h 509"/>
              <a:gd name="T104" fmla="*/ 436 w 670"/>
              <a:gd name="T105" fmla="*/ 104 h 509"/>
              <a:gd name="T106" fmla="*/ 408 w 670"/>
              <a:gd name="T107" fmla="*/ 261 h 509"/>
              <a:gd name="T108" fmla="*/ 482 w 670"/>
              <a:gd name="T109" fmla="*/ 202 h 509"/>
              <a:gd name="T110" fmla="*/ 462 w 670"/>
              <a:gd name="T111" fmla="*/ 124 h 509"/>
              <a:gd name="T112" fmla="*/ 483 w 670"/>
              <a:gd name="T113" fmla="*/ 113 h 509"/>
              <a:gd name="T114" fmla="*/ 507 w 670"/>
              <a:gd name="T115" fmla="*/ 81 h 509"/>
              <a:gd name="T116" fmla="*/ 595 w 670"/>
              <a:gd name="T117" fmla="*/ 124 h 509"/>
              <a:gd name="T118" fmla="*/ 583 w 670"/>
              <a:gd name="T119" fmla="*/ 72 h 509"/>
              <a:gd name="T120" fmla="*/ 524 w 670"/>
              <a:gd name="T121" fmla="*/ 34 h 509"/>
              <a:gd name="T122" fmla="*/ 370 w 670"/>
              <a:gd name="T123" fmla="*/ 60 h 5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670" h="509">
                <a:moveTo>
                  <a:pt x="120" y="426"/>
                </a:moveTo>
                <a:lnTo>
                  <a:pt x="119" y="426"/>
                </a:lnTo>
                <a:lnTo>
                  <a:pt x="119" y="424"/>
                </a:lnTo>
                <a:lnTo>
                  <a:pt x="120" y="424"/>
                </a:lnTo>
                <a:lnTo>
                  <a:pt x="125" y="415"/>
                </a:lnTo>
                <a:lnTo>
                  <a:pt x="135" y="392"/>
                </a:lnTo>
                <a:lnTo>
                  <a:pt x="152" y="411"/>
                </a:lnTo>
                <a:lnTo>
                  <a:pt x="152" y="412"/>
                </a:lnTo>
                <a:lnTo>
                  <a:pt x="148" y="419"/>
                </a:lnTo>
                <a:lnTo>
                  <a:pt x="142" y="422"/>
                </a:lnTo>
                <a:lnTo>
                  <a:pt x="131" y="426"/>
                </a:lnTo>
                <a:lnTo>
                  <a:pt x="120" y="426"/>
                </a:lnTo>
                <a:close/>
                <a:moveTo>
                  <a:pt x="77" y="392"/>
                </a:moveTo>
                <a:lnTo>
                  <a:pt x="80" y="394"/>
                </a:lnTo>
                <a:lnTo>
                  <a:pt x="84" y="393"/>
                </a:lnTo>
                <a:lnTo>
                  <a:pt x="86" y="394"/>
                </a:lnTo>
                <a:lnTo>
                  <a:pt x="86" y="400"/>
                </a:lnTo>
                <a:lnTo>
                  <a:pt x="86" y="402"/>
                </a:lnTo>
                <a:lnTo>
                  <a:pt x="88" y="402"/>
                </a:lnTo>
                <a:lnTo>
                  <a:pt x="90" y="401"/>
                </a:lnTo>
                <a:lnTo>
                  <a:pt x="92" y="398"/>
                </a:lnTo>
                <a:lnTo>
                  <a:pt x="95" y="401"/>
                </a:lnTo>
                <a:lnTo>
                  <a:pt x="92" y="408"/>
                </a:lnTo>
                <a:lnTo>
                  <a:pt x="92" y="411"/>
                </a:lnTo>
                <a:lnTo>
                  <a:pt x="95" y="423"/>
                </a:lnTo>
                <a:lnTo>
                  <a:pt x="96" y="427"/>
                </a:lnTo>
                <a:lnTo>
                  <a:pt x="97" y="443"/>
                </a:lnTo>
                <a:lnTo>
                  <a:pt x="96" y="447"/>
                </a:lnTo>
                <a:lnTo>
                  <a:pt x="93" y="452"/>
                </a:lnTo>
                <a:lnTo>
                  <a:pt x="90" y="458"/>
                </a:lnTo>
                <a:lnTo>
                  <a:pt x="88" y="460"/>
                </a:lnTo>
                <a:lnTo>
                  <a:pt x="89" y="471"/>
                </a:lnTo>
                <a:lnTo>
                  <a:pt x="85" y="473"/>
                </a:lnTo>
                <a:lnTo>
                  <a:pt x="84" y="473"/>
                </a:lnTo>
                <a:lnTo>
                  <a:pt x="84" y="471"/>
                </a:lnTo>
                <a:lnTo>
                  <a:pt x="82" y="467"/>
                </a:lnTo>
                <a:lnTo>
                  <a:pt x="70" y="461"/>
                </a:lnTo>
                <a:lnTo>
                  <a:pt x="69" y="460"/>
                </a:lnTo>
                <a:lnTo>
                  <a:pt x="66" y="453"/>
                </a:lnTo>
                <a:lnTo>
                  <a:pt x="47" y="462"/>
                </a:lnTo>
                <a:lnTo>
                  <a:pt x="43" y="469"/>
                </a:lnTo>
                <a:lnTo>
                  <a:pt x="36" y="458"/>
                </a:lnTo>
                <a:lnTo>
                  <a:pt x="33" y="469"/>
                </a:lnTo>
                <a:lnTo>
                  <a:pt x="29" y="482"/>
                </a:lnTo>
                <a:lnTo>
                  <a:pt x="22" y="482"/>
                </a:lnTo>
                <a:lnTo>
                  <a:pt x="21" y="482"/>
                </a:lnTo>
                <a:lnTo>
                  <a:pt x="20" y="486"/>
                </a:lnTo>
                <a:lnTo>
                  <a:pt x="14" y="492"/>
                </a:lnTo>
                <a:lnTo>
                  <a:pt x="13" y="495"/>
                </a:lnTo>
                <a:lnTo>
                  <a:pt x="6" y="505"/>
                </a:lnTo>
                <a:lnTo>
                  <a:pt x="3" y="502"/>
                </a:lnTo>
                <a:lnTo>
                  <a:pt x="9" y="494"/>
                </a:lnTo>
                <a:lnTo>
                  <a:pt x="7" y="490"/>
                </a:lnTo>
                <a:lnTo>
                  <a:pt x="6" y="486"/>
                </a:lnTo>
                <a:lnTo>
                  <a:pt x="3" y="480"/>
                </a:lnTo>
                <a:lnTo>
                  <a:pt x="3" y="479"/>
                </a:lnTo>
                <a:lnTo>
                  <a:pt x="0" y="472"/>
                </a:lnTo>
                <a:lnTo>
                  <a:pt x="7" y="464"/>
                </a:lnTo>
                <a:lnTo>
                  <a:pt x="9" y="464"/>
                </a:lnTo>
                <a:lnTo>
                  <a:pt x="6" y="457"/>
                </a:lnTo>
                <a:lnTo>
                  <a:pt x="6" y="456"/>
                </a:lnTo>
                <a:lnTo>
                  <a:pt x="6" y="454"/>
                </a:lnTo>
                <a:lnTo>
                  <a:pt x="17" y="450"/>
                </a:lnTo>
                <a:lnTo>
                  <a:pt x="18" y="449"/>
                </a:lnTo>
                <a:lnTo>
                  <a:pt x="20" y="447"/>
                </a:lnTo>
                <a:lnTo>
                  <a:pt x="20" y="446"/>
                </a:lnTo>
                <a:lnTo>
                  <a:pt x="21" y="443"/>
                </a:lnTo>
                <a:lnTo>
                  <a:pt x="20" y="434"/>
                </a:lnTo>
                <a:lnTo>
                  <a:pt x="21" y="434"/>
                </a:lnTo>
                <a:lnTo>
                  <a:pt x="28" y="434"/>
                </a:lnTo>
                <a:lnTo>
                  <a:pt x="28" y="428"/>
                </a:lnTo>
                <a:lnTo>
                  <a:pt x="39" y="423"/>
                </a:lnTo>
                <a:lnTo>
                  <a:pt x="39" y="426"/>
                </a:lnTo>
                <a:lnTo>
                  <a:pt x="37" y="437"/>
                </a:lnTo>
                <a:lnTo>
                  <a:pt x="32" y="443"/>
                </a:lnTo>
                <a:lnTo>
                  <a:pt x="25" y="449"/>
                </a:lnTo>
                <a:lnTo>
                  <a:pt x="25" y="449"/>
                </a:lnTo>
                <a:lnTo>
                  <a:pt x="20" y="449"/>
                </a:lnTo>
                <a:lnTo>
                  <a:pt x="17" y="457"/>
                </a:lnTo>
                <a:lnTo>
                  <a:pt x="20" y="471"/>
                </a:lnTo>
                <a:lnTo>
                  <a:pt x="13" y="479"/>
                </a:lnTo>
                <a:lnTo>
                  <a:pt x="14" y="479"/>
                </a:lnTo>
                <a:lnTo>
                  <a:pt x="18" y="482"/>
                </a:lnTo>
                <a:lnTo>
                  <a:pt x="21" y="476"/>
                </a:lnTo>
                <a:lnTo>
                  <a:pt x="24" y="472"/>
                </a:lnTo>
                <a:lnTo>
                  <a:pt x="22" y="458"/>
                </a:lnTo>
                <a:lnTo>
                  <a:pt x="41" y="443"/>
                </a:lnTo>
                <a:lnTo>
                  <a:pt x="44" y="447"/>
                </a:lnTo>
                <a:lnTo>
                  <a:pt x="48" y="450"/>
                </a:lnTo>
                <a:lnTo>
                  <a:pt x="48" y="452"/>
                </a:lnTo>
                <a:lnTo>
                  <a:pt x="47" y="446"/>
                </a:lnTo>
                <a:lnTo>
                  <a:pt x="45" y="441"/>
                </a:lnTo>
                <a:lnTo>
                  <a:pt x="45" y="439"/>
                </a:lnTo>
                <a:lnTo>
                  <a:pt x="45" y="424"/>
                </a:lnTo>
                <a:lnTo>
                  <a:pt x="52" y="426"/>
                </a:lnTo>
                <a:lnTo>
                  <a:pt x="62" y="427"/>
                </a:lnTo>
                <a:lnTo>
                  <a:pt x="66" y="432"/>
                </a:lnTo>
                <a:lnTo>
                  <a:pt x="67" y="434"/>
                </a:lnTo>
                <a:lnTo>
                  <a:pt x="69" y="428"/>
                </a:lnTo>
                <a:lnTo>
                  <a:pt x="66" y="424"/>
                </a:lnTo>
                <a:lnTo>
                  <a:pt x="65" y="420"/>
                </a:lnTo>
                <a:lnTo>
                  <a:pt x="65" y="419"/>
                </a:lnTo>
                <a:lnTo>
                  <a:pt x="54" y="416"/>
                </a:lnTo>
                <a:lnTo>
                  <a:pt x="52" y="415"/>
                </a:lnTo>
                <a:lnTo>
                  <a:pt x="50" y="409"/>
                </a:lnTo>
                <a:lnTo>
                  <a:pt x="50" y="407"/>
                </a:lnTo>
                <a:lnTo>
                  <a:pt x="48" y="404"/>
                </a:lnTo>
                <a:lnTo>
                  <a:pt x="58" y="392"/>
                </a:lnTo>
                <a:lnTo>
                  <a:pt x="60" y="393"/>
                </a:lnTo>
                <a:lnTo>
                  <a:pt x="63" y="393"/>
                </a:lnTo>
                <a:lnTo>
                  <a:pt x="70" y="402"/>
                </a:lnTo>
                <a:lnTo>
                  <a:pt x="71" y="400"/>
                </a:lnTo>
                <a:lnTo>
                  <a:pt x="67" y="389"/>
                </a:lnTo>
                <a:lnTo>
                  <a:pt x="62" y="385"/>
                </a:lnTo>
                <a:lnTo>
                  <a:pt x="62" y="379"/>
                </a:lnTo>
                <a:lnTo>
                  <a:pt x="62" y="378"/>
                </a:lnTo>
                <a:lnTo>
                  <a:pt x="63" y="378"/>
                </a:lnTo>
                <a:lnTo>
                  <a:pt x="69" y="385"/>
                </a:lnTo>
                <a:lnTo>
                  <a:pt x="73" y="389"/>
                </a:lnTo>
                <a:lnTo>
                  <a:pt x="77" y="392"/>
                </a:lnTo>
                <a:close/>
                <a:moveTo>
                  <a:pt x="179" y="386"/>
                </a:moveTo>
                <a:lnTo>
                  <a:pt x="164" y="402"/>
                </a:lnTo>
                <a:lnTo>
                  <a:pt x="156" y="409"/>
                </a:lnTo>
                <a:lnTo>
                  <a:pt x="156" y="411"/>
                </a:lnTo>
                <a:lnTo>
                  <a:pt x="155" y="408"/>
                </a:lnTo>
                <a:lnTo>
                  <a:pt x="155" y="407"/>
                </a:lnTo>
                <a:lnTo>
                  <a:pt x="153" y="405"/>
                </a:lnTo>
                <a:lnTo>
                  <a:pt x="149" y="393"/>
                </a:lnTo>
                <a:lnTo>
                  <a:pt x="144" y="381"/>
                </a:lnTo>
                <a:lnTo>
                  <a:pt x="145" y="379"/>
                </a:lnTo>
                <a:lnTo>
                  <a:pt x="148" y="375"/>
                </a:lnTo>
                <a:lnTo>
                  <a:pt x="157" y="387"/>
                </a:lnTo>
                <a:lnTo>
                  <a:pt x="159" y="387"/>
                </a:lnTo>
                <a:lnTo>
                  <a:pt x="161" y="387"/>
                </a:lnTo>
                <a:lnTo>
                  <a:pt x="156" y="379"/>
                </a:lnTo>
                <a:lnTo>
                  <a:pt x="153" y="375"/>
                </a:lnTo>
                <a:lnTo>
                  <a:pt x="168" y="375"/>
                </a:lnTo>
                <a:lnTo>
                  <a:pt x="176" y="383"/>
                </a:lnTo>
                <a:lnTo>
                  <a:pt x="179" y="386"/>
                </a:lnTo>
                <a:close/>
                <a:moveTo>
                  <a:pt x="111" y="370"/>
                </a:moveTo>
                <a:lnTo>
                  <a:pt x="104" y="375"/>
                </a:lnTo>
                <a:lnTo>
                  <a:pt x="100" y="367"/>
                </a:lnTo>
                <a:lnTo>
                  <a:pt x="108" y="363"/>
                </a:lnTo>
                <a:lnTo>
                  <a:pt x="111" y="370"/>
                </a:lnTo>
                <a:close/>
                <a:moveTo>
                  <a:pt x="80" y="364"/>
                </a:moveTo>
                <a:lnTo>
                  <a:pt x="90" y="368"/>
                </a:lnTo>
                <a:lnTo>
                  <a:pt x="96" y="364"/>
                </a:lnTo>
                <a:lnTo>
                  <a:pt x="99" y="372"/>
                </a:lnTo>
                <a:lnTo>
                  <a:pt x="99" y="374"/>
                </a:lnTo>
                <a:lnTo>
                  <a:pt x="99" y="379"/>
                </a:lnTo>
                <a:lnTo>
                  <a:pt x="100" y="383"/>
                </a:lnTo>
                <a:lnTo>
                  <a:pt x="92" y="387"/>
                </a:lnTo>
                <a:lnTo>
                  <a:pt x="85" y="386"/>
                </a:lnTo>
                <a:lnTo>
                  <a:pt x="84" y="386"/>
                </a:lnTo>
                <a:lnTo>
                  <a:pt x="82" y="386"/>
                </a:lnTo>
                <a:lnTo>
                  <a:pt x="78" y="382"/>
                </a:lnTo>
                <a:lnTo>
                  <a:pt x="75" y="378"/>
                </a:lnTo>
                <a:lnTo>
                  <a:pt x="74" y="377"/>
                </a:lnTo>
                <a:lnTo>
                  <a:pt x="73" y="375"/>
                </a:lnTo>
                <a:lnTo>
                  <a:pt x="71" y="374"/>
                </a:lnTo>
                <a:lnTo>
                  <a:pt x="69" y="372"/>
                </a:lnTo>
                <a:lnTo>
                  <a:pt x="63" y="367"/>
                </a:lnTo>
                <a:lnTo>
                  <a:pt x="66" y="357"/>
                </a:lnTo>
                <a:lnTo>
                  <a:pt x="69" y="359"/>
                </a:lnTo>
                <a:lnTo>
                  <a:pt x="74" y="360"/>
                </a:lnTo>
                <a:lnTo>
                  <a:pt x="80" y="364"/>
                </a:lnTo>
                <a:close/>
                <a:moveTo>
                  <a:pt x="93" y="359"/>
                </a:moveTo>
                <a:lnTo>
                  <a:pt x="92" y="359"/>
                </a:lnTo>
                <a:lnTo>
                  <a:pt x="81" y="357"/>
                </a:lnTo>
                <a:lnTo>
                  <a:pt x="80" y="357"/>
                </a:lnTo>
                <a:lnTo>
                  <a:pt x="84" y="351"/>
                </a:lnTo>
                <a:lnTo>
                  <a:pt x="90" y="345"/>
                </a:lnTo>
                <a:lnTo>
                  <a:pt x="90" y="349"/>
                </a:lnTo>
                <a:lnTo>
                  <a:pt x="89" y="352"/>
                </a:lnTo>
                <a:lnTo>
                  <a:pt x="89" y="353"/>
                </a:lnTo>
                <a:lnTo>
                  <a:pt x="92" y="355"/>
                </a:lnTo>
                <a:lnTo>
                  <a:pt x="92" y="357"/>
                </a:lnTo>
                <a:lnTo>
                  <a:pt x="93" y="359"/>
                </a:lnTo>
                <a:close/>
                <a:moveTo>
                  <a:pt x="182" y="338"/>
                </a:moveTo>
                <a:lnTo>
                  <a:pt x="171" y="356"/>
                </a:lnTo>
                <a:lnTo>
                  <a:pt x="170" y="356"/>
                </a:lnTo>
                <a:lnTo>
                  <a:pt x="166" y="355"/>
                </a:lnTo>
                <a:lnTo>
                  <a:pt x="167" y="334"/>
                </a:lnTo>
                <a:lnTo>
                  <a:pt x="182" y="327"/>
                </a:lnTo>
                <a:lnTo>
                  <a:pt x="185" y="330"/>
                </a:lnTo>
                <a:lnTo>
                  <a:pt x="182" y="338"/>
                </a:lnTo>
                <a:close/>
                <a:moveTo>
                  <a:pt x="208" y="218"/>
                </a:moveTo>
                <a:lnTo>
                  <a:pt x="204" y="229"/>
                </a:lnTo>
                <a:lnTo>
                  <a:pt x="209" y="231"/>
                </a:lnTo>
                <a:lnTo>
                  <a:pt x="217" y="218"/>
                </a:lnTo>
                <a:lnTo>
                  <a:pt x="224" y="222"/>
                </a:lnTo>
                <a:lnTo>
                  <a:pt x="221" y="228"/>
                </a:lnTo>
                <a:lnTo>
                  <a:pt x="220" y="229"/>
                </a:lnTo>
                <a:lnTo>
                  <a:pt x="216" y="239"/>
                </a:lnTo>
                <a:lnTo>
                  <a:pt x="219" y="242"/>
                </a:lnTo>
                <a:lnTo>
                  <a:pt x="224" y="233"/>
                </a:lnTo>
                <a:lnTo>
                  <a:pt x="227" y="237"/>
                </a:lnTo>
                <a:lnTo>
                  <a:pt x="228" y="251"/>
                </a:lnTo>
                <a:lnTo>
                  <a:pt x="230" y="252"/>
                </a:lnTo>
                <a:lnTo>
                  <a:pt x="231" y="254"/>
                </a:lnTo>
                <a:lnTo>
                  <a:pt x="230" y="255"/>
                </a:lnTo>
                <a:lnTo>
                  <a:pt x="226" y="258"/>
                </a:lnTo>
                <a:lnTo>
                  <a:pt x="217" y="261"/>
                </a:lnTo>
                <a:lnTo>
                  <a:pt x="212" y="266"/>
                </a:lnTo>
                <a:lnTo>
                  <a:pt x="213" y="269"/>
                </a:lnTo>
                <a:lnTo>
                  <a:pt x="217" y="280"/>
                </a:lnTo>
                <a:lnTo>
                  <a:pt x="219" y="285"/>
                </a:lnTo>
                <a:lnTo>
                  <a:pt x="213" y="292"/>
                </a:lnTo>
                <a:lnTo>
                  <a:pt x="224" y="300"/>
                </a:lnTo>
                <a:lnTo>
                  <a:pt x="212" y="310"/>
                </a:lnTo>
                <a:lnTo>
                  <a:pt x="208" y="311"/>
                </a:lnTo>
                <a:lnTo>
                  <a:pt x="200" y="308"/>
                </a:lnTo>
                <a:lnTo>
                  <a:pt x="182" y="312"/>
                </a:lnTo>
                <a:lnTo>
                  <a:pt x="178" y="314"/>
                </a:lnTo>
                <a:lnTo>
                  <a:pt x="182" y="302"/>
                </a:lnTo>
                <a:lnTo>
                  <a:pt x="182" y="297"/>
                </a:lnTo>
                <a:lnTo>
                  <a:pt x="171" y="300"/>
                </a:lnTo>
                <a:lnTo>
                  <a:pt x="171" y="302"/>
                </a:lnTo>
                <a:lnTo>
                  <a:pt x="171" y="306"/>
                </a:lnTo>
                <a:lnTo>
                  <a:pt x="170" y="311"/>
                </a:lnTo>
                <a:lnTo>
                  <a:pt x="150" y="330"/>
                </a:lnTo>
                <a:lnTo>
                  <a:pt x="150" y="332"/>
                </a:lnTo>
                <a:lnTo>
                  <a:pt x="153" y="347"/>
                </a:lnTo>
                <a:lnTo>
                  <a:pt x="148" y="349"/>
                </a:lnTo>
                <a:lnTo>
                  <a:pt x="137" y="352"/>
                </a:lnTo>
                <a:lnTo>
                  <a:pt x="137" y="333"/>
                </a:lnTo>
                <a:lnTo>
                  <a:pt x="126" y="336"/>
                </a:lnTo>
                <a:lnTo>
                  <a:pt x="114" y="338"/>
                </a:lnTo>
                <a:lnTo>
                  <a:pt x="112" y="322"/>
                </a:lnTo>
                <a:lnTo>
                  <a:pt x="131" y="318"/>
                </a:lnTo>
                <a:lnTo>
                  <a:pt x="137" y="315"/>
                </a:lnTo>
                <a:lnTo>
                  <a:pt x="137" y="308"/>
                </a:lnTo>
                <a:lnTo>
                  <a:pt x="137" y="304"/>
                </a:lnTo>
                <a:lnTo>
                  <a:pt x="126" y="302"/>
                </a:lnTo>
                <a:lnTo>
                  <a:pt x="120" y="299"/>
                </a:lnTo>
                <a:lnTo>
                  <a:pt x="120" y="297"/>
                </a:lnTo>
                <a:lnTo>
                  <a:pt x="120" y="293"/>
                </a:lnTo>
                <a:lnTo>
                  <a:pt x="131" y="291"/>
                </a:lnTo>
                <a:lnTo>
                  <a:pt x="140" y="295"/>
                </a:lnTo>
                <a:lnTo>
                  <a:pt x="141" y="293"/>
                </a:lnTo>
                <a:lnTo>
                  <a:pt x="144" y="292"/>
                </a:lnTo>
                <a:lnTo>
                  <a:pt x="145" y="292"/>
                </a:lnTo>
                <a:lnTo>
                  <a:pt x="144" y="292"/>
                </a:lnTo>
                <a:lnTo>
                  <a:pt x="144" y="291"/>
                </a:lnTo>
                <a:lnTo>
                  <a:pt x="142" y="285"/>
                </a:lnTo>
                <a:lnTo>
                  <a:pt x="149" y="280"/>
                </a:lnTo>
                <a:lnTo>
                  <a:pt x="146" y="277"/>
                </a:lnTo>
                <a:lnTo>
                  <a:pt x="141" y="278"/>
                </a:lnTo>
                <a:lnTo>
                  <a:pt x="140" y="280"/>
                </a:lnTo>
                <a:lnTo>
                  <a:pt x="137" y="285"/>
                </a:lnTo>
                <a:lnTo>
                  <a:pt x="134" y="284"/>
                </a:lnTo>
                <a:lnTo>
                  <a:pt x="130" y="282"/>
                </a:lnTo>
                <a:lnTo>
                  <a:pt x="127" y="281"/>
                </a:lnTo>
                <a:lnTo>
                  <a:pt x="120" y="272"/>
                </a:lnTo>
                <a:lnTo>
                  <a:pt x="131" y="267"/>
                </a:lnTo>
                <a:lnTo>
                  <a:pt x="135" y="267"/>
                </a:lnTo>
                <a:lnTo>
                  <a:pt x="142" y="272"/>
                </a:lnTo>
                <a:lnTo>
                  <a:pt x="142" y="267"/>
                </a:lnTo>
                <a:lnTo>
                  <a:pt x="140" y="265"/>
                </a:lnTo>
                <a:lnTo>
                  <a:pt x="138" y="263"/>
                </a:lnTo>
                <a:lnTo>
                  <a:pt x="134" y="261"/>
                </a:lnTo>
                <a:lnTo>
                  <a:pt x="134" y="259"/>
                </a:lnTo>
                <a:lnTo>
                  <a:pt x="135" y="259"/>
                </a:lnTo>
                <a:lnTo>
                  <a:pt x="140" y="259"/>
                </a:lnTo>
                <a:lnTo>
                  <a:pt x="142" y="259"/>
                </a:lnTo>
                <a:lnTo>
                  <a:pt x="144" y="257"/>
                </a:lnTo>
                <a:lnTo>
                  <a:pt x="138" y="255"/>
                </a:lnTo>
                <a:lnTo>
                  <a:pt x="133" y="254"/>
                </a:lnTo>
                <a:lnTo>
                  <a:pt x="129" y="258"/>
                </a:lnTo>
                <a:lnTo>
                  <a:pt x="126" y="258"/>
                </a:lnTo>
                <a:lnTo>
                  <a:pt x="118" y="259"/>
                </a:lnTo>
                <a:lnTo>
                  <a:pt x="123" y="248"/>
                </a:lnTo>
                <a:lnTo>
                  <a:pt x="129" y="250"/>
                </a:lnTo>
                <a:lnTo>
                  <a:pt x="138" y="251"/>
                </a:lnTo>
                <a:lnTo>
                  <a:pt x="141" y="248"/>
                </a:lnTo>
                <a:lnTo>
                  <a:pt x="144" y="244"/>
                </a:lnTo>
                <a:lnTo>
                  <a:pt x="150" y="243"/>
                </a:lnTo>
                <a:lnTo>
                  <a:pt x="155" y="244"/>
                </a:lnTo>
                <a:lnTo>
                  <a:pt x="155" y="246"/>
                </a:lnTo>
                <a:lnTo>
                  <a:pt x="155" y="248"/>
                </a:lnTo>
                <a:lnTo>
                  <a:pt x="157" y="250"/>
                </a:lnTo>
                <a:lnTo>
                  <a:pt x="159" y="251"/>
                </a:lnTo>
                <a:lnTo>
                  <a:pt x="167" y="257"/>
                </a:lnTo>
                <a:lnTo>
                  <a:pt x="168" y="250"/>
                </a:lnTo>
                <a:lnTo>
                  <a:pt x="157" y="247"/>
                </a:lnTo>
                <a:lnTo>
                  <a:pt x="157" y="246"/>
                </a:lnTo>
                <a:lnTo>
                  <a:pt x="161" y="243"/>
                </a:lnTo>
                <a:lnTo>
                  <a:pt x="172" y="240"/>
                </a:lnTo>
                <a:lnTo>
                  <a:pt x="174" y="240"/>
                </a:lnTo>
                <a:lnTo>
                  <a:pt x="176" y="242"/>
                </a:lnTo>
                <a:lnTo>
                  <a:pt x="176" y="237"/>
                </a:lnTo>
                <a:lnTo>
                  <a:pt x="172" y="235"/>
                </a:lnTo>
                <a:lnTo>
                  <a:pt x="171" y="235"/>
                </a:lnTo>
                <a:lnTo>
                  <a:pt x="170" y="235"/>
                </a:lnTo>
                <a:lnTo>
                  <a:pt x="166" y="237"/>
                </a:lnTo>
                <a:lnTo>
                  <a:pt x="161" y="237"/>
                </a:lnTo>
                <a:lnTo>
                  <a:pt x="155" y="236"/>
                </a:lnTo>
                <a:lnTo>
                  <a:pt x="152" y="233"/>
                </a:lnTo>
                <a:lnTo>
                  <a:pt x="150" y="227"/>
                </a:lnTo>
                <a:lnTo>
                  <a:pt x="149" y="220"/>
                </a:lnTo>
                <a:lnTo>
                  <a:pt x="152" y="222"/>
                </a:lnTo>
                <a:lnTo>
                  <a:pt x="159" y="228"/>
                </a:lnTo>
                <a:lnTo>
                  <a:pt x="163" y="224"/>
                </a:lnTo>
                <a:lnTo>
                  <a:pt x="159" y="214"/>
                </a:lnTo>
                <a:lnTo>
                  <a:pt x="160" y="210"/>
                </a:lnTo>
                <a:lnTo>
                  <a:pt x="168" y="214"/>
                </a:lnTo>
                <a:lnTo>
                  <a:pt x="175" y="220"/>
                </a:lnTo>
                <a:lnTo>
                  <a:pt x="178" y="224"/>
                </a:lnTo>
                <a:lnTo>
                  <a:pt x="182" y="224"/>
                </a:lnTo>
                <a:lnTo>
                  <a:pt x="183" y="224"/>
                </a:lnTo>
                <a:lnTo>
                  <a:pt x="182" y="222"/>
                </a:lnTo>
                <a:lnTo>
                  <a:pt x="168" y="206"/>
                </a:lnTo>
                <a:lnTo>
                  <a:pt x="174" y="198"/>
                </a:lnTo>
                <a:lnTo>
                  <a:pt x="175" y="198"/>
                </a:lnTo>
                <a:lnTo>
                  <a:pt x="182" y="202"/>
                </a:lnTo>
                <a:lnTo>
                  <a:pt x="183" y="203"/>
                </a:lnTo>
                <a:lnTo>
                  <a:pt x="185" y="214"/>
                </a:lnTo>
                <a:lnTo>
                  <a:pt x="189" y="218"/>
                </a:lnTo>
                <a:lnTo>
                  <a:pt x="187" y="194"/>
                </a:lnTo>
                <a:lnTo>
                  <a:pt x="204" y="205"/>
                </a:lnTo>
                <a:lnTo>
                  <a:pt x="209" y="205"/>
                </a:lnTo>
                <a:lnTo>
                  <a:pt x="212" y="206"/>
                </a:lnTo>
                <a:lnTo>
                  <a:pt x="208" y="218"/>
                </a:lnTo>
                <a:close/>
                <a:moveTo>
                  <a:pt x="309" y="173"/>
                </a:moveTo>
                <a:lnTo>
                  <a:pt x="305" y="179"/>
                </a:lnTo>
                <a:lnTo>
                  <a:pt x="302" y="167"/>
                </a:lnTo>
                <a:lnTo>
                  <a:pt x="302" y="164"/>
                </a:lnTo>
                <a:lnTo>
                  <a:pt x="303" y="162"/>
                </a:lnTo>
                <a:lnTo>
                  <a:pt x="313" y="154"/>
                </a:lnTo>
                <a:lnTo>
                  <a:pt x="313" y="160"/>
                </a:lnTo>
                <a:lnTo>
                  <a:pt x="311" y="164"/>
                </a:lnTo>
                <a:lnTo>
                  <a:pt x="309" y="173"/>
                </a:lnTo>
                <a:close/>
                <a:moveTo>
                  <a:pt x="298" y="158"/>
                </a:moveTo>
                <a:lnTo>
                  <a:pt x="290" y="169"/>
                </a:lnTo>
                <a:lnTo>
                  <a:pt x="286" y="177"/>
                </a:lnTo>
                <a:lnTo>
                  <a:pt x="292" y="184"/>
                </a:lnTo>
                <a:lnTo>
                  <a:pt x="292" y="186"/>
                </a:lnTo>
                <a:lnTo>
                  <a:pt x="290" y="191"/>
                </a:lnTo>
                <a:lnTo>
                  <a:pt x="288" y="192"/>
                </a:lnTo>
                <a:lnTo>
                  <a:pt x="287" y="195"/>
                </a:lnTo>
                <a:lnTo>
                  <a:pt x="266" y="202"/>
                </a:lnTo>
                <a:lnTo>
                  <a:pt x="254" y="206"/>
                </a:lnTo>
                <a:lnTo>
                  <a:pt x="246" y="209"/>
                </a:lnTo>
                <a:lnTo>
                  <a:pt x="235" y="213"/>
                </a:lnTo>
                <a:lnTo>
                  <a:pt x="231" y="203"/>
                </a:lnTo>
                <a:lnTo>
                  <a:pt x="227" y="202"/>
                </a:lnTo>
                <a:lnTo>
                  <a:pt x="221" y="199"/>
                </a:lnTo>
                <a:lnTo>
                  <a:pt x="220" y="188"/>
                </a:lnTo>
                <a:lnTo>
                  <a:pt x="221" y="187"/>
                </a:lnTo>
                <a:lnTo>
                  <a:pt x="224" y="186"/>
                </a:lnTo>
                <a:lnTo>
                  <a:pt x="230" y="186"/>
                </a:lnTo>
                <a:lnTo>
                  <a:pt x="232" y="184"/>
                </a:lnTo>
                <a:lnTo>
                  <a:pt x="239" y="187"/>
                </a:lnTo>
                <a:lnTo>
                  <a:pt x="245" y="190"/>
                </a:lnTo>
                <a:lnTo>
                  <a:pt x="247" y="191"/>
                </a:lnTo>
                <a:lnTo>
                  <a:pt x="251" y="183"/>
                </a:lnTo>
                <a:lnTo>
                  <a:pt x="250" y="182"/>
                </a:lnTo>
                <a:lnTo>
                  <a:pt x="238" y="176"/>
                </a:lnTo>
                <a:lnTo>
                  <a:pt x="238" y="165"/>
                </a:lnTo>
                <a:lnTo>
                  <a:pt x="269" y="164"/>
                </a:lnTo>
                <a:lnTo>
                  <a:pt x="269" y="157"/>
                </a:lnTo>
                <a:lnTo>
                  <a:pt x="269" y="156"/>
                </a:lnTo>
                <a:lnTo>
                  <a:pt x="249" y="156"/>
                </a:lnTo>
                <a:lnTo>
                  <a:pt x="249" y="142"/>
                </a:lnTo>
                <a:lnTo>
                  <a:pt x="264" y="143"/>
                </a:lnTo>
                <a:lnTo>
                  <a:pt x="268" y="138"/>
                </a:lnTo>
                <a:lnTo>
                  <a:pt x="275" y="138"/>
                </a:lnTo>
                <a:lnTo>
                  <a:pt x="275" y="141"/>
                </a:lnTo>
                <a:lnTo>
                  <a:pt x="280" y="162"/>
                </a:lnTo>
                <a:lnTo>
                  <a:pt x="283" y="143"/>
                </a:lnTo>
                <a:lnTo>
                  <a:pt x="283" y="132"/>
                </a:lnTo>
                <a:lnTo>
                  <a:pt x="276" y="126"/>
                </a:lnTo>
                <a:lnTo>
                  <a:pt x="276" y="119"/>
                </a:lnTo>
                <a:lnTo>
                  <a:pt x="287" y="116"/>
                </a:lnTo>
                <a:lnTo>
                  <a:pt x="290" y="127"/>
                </a:lnTo>
                <a:lnTo>
                  <a:pt x="306" y="131"/>
                </a:lnTo>
                <a:lnTo>
                  <a:pt x="309" y="135"/>
                </a:lnTo>
                <a:lnTo>
                  <a:pt x="313" y="143"/>
                </a:lnTo>
                <a:lnTo>
                  <a:pt x="314" y="143"/>
                </a:lnTo>
                <a:lnTo>
                  <a:pt x="298" y="158"/>
                </a:lnTo>
                <a:close/>
                <a:moveTo>
                  <a:pt x="464" y="116"/>
                </a:moveTo>
                <a:lnTo>
                  <a:pt x="447" y="123"/>
                </a:lnTo>
                <a:lnTo>
                  <a:pt x="447" y="115"/>
                </a:lnTo>
                <a:lnTo>
                  <a:pt x="448" y="105"/>
                </a:lnTo>
                <a:lnTo>
                  <a:pt x="449" y="96"/>
                </a:lnTo>
                <a:lnTo>
                  <a:pt x="462" y="93"/>
                </a:lnTo>
                <a:lnTo>
                  <a:pt x="464" y="96"/>
                </a:lnTo>
                <a:lnTo>
                  <a:pt x="459" y="104"/>
                </a:lnTo>
                <a:lnTo>
                  <a:pt x="463" y="113"/>
                </a:lnTo>
                <a:lnTo>
                  <a:pt x="464" y="116"/>
                </a:lnTo>
                <a:close/>
                <a:moveTo>
                  <a:pt x="373" y="113"/>
                </a:moveTo>
                <a:lnTo>
                  <a:pt x="348" y="122"/>
                </a:lnTo>
                <a:lnTo>
                  <a:pt x="348" y="119"/>
                </a:lnTo>
                <a:lnTo>
                  <a:pt x="351" y="111"/>
                </a:lnTo>
                <a:lnTo>
                  <a:pt x="354" y="104"/>
                </a:lnTo>
                <a:lnTo>
                  <a:pt x="357" y="98"/>
                </a:lnTo>
                <a:lnTo>
                  <a:pt x="363" y="96"/>
                </a:lnTo>
                <a:lnTo>
                  <a:pt x="376" y="77"/>
                </a:lnTo>
                <a:lnTo>
                  <a:pt x="381" y="83"/>
                </a:lnTo>
                <a:lnTo>
                  <a:pt x="374" y="98"/>
                </a:lnTo>
                <a:lnTo>
                  <a:pt x="373" y="100"/>
                </a:lnTo>
                <a:lnTo>
                  <a:pt x="373" y="107"/>
                </a:lnTo>
                <a:lnTo>
                  <a:pt x="373" y="113"/>
                </a:lnTo>
                <a:close/>
                <a:moveTo>
                  <a:pt x="388" y="71"/>
                </a:moveTo>
                <a:lnTo>
                  <a:pt x="392" y="72"/>
                </a:lnTo>
                <a:lnTo>
                  <a:pt x="393" y="71"/>
                </a:lnTo>
                <a:lnTo>
                  <a:pt x="395" y="72"/>
                </a:lnTo>
                <a:lnTo>
                  <a:pt x="393" y="75"/>
                </a:lnTo>
                <a:lnTo>
                  <a:pt x="391" y="75"/>
                </a:lnTo>
                <a:lnTo>
                  <a:pt x="389" y="77"/>
                </a:lnTo>
                <a:lnTo>
                  <a:pt x="382" y="72"/>
                </a:lnTo>
                <a:lnTo>
                  <a:pt x="382" y="70"/>
                </a:lnTo>
                <a:lnTo>
                  <a:pt x="385" y="68"/>
                </a:lnTo>
                <a:lnTo>
                  <a:pt x="388" y="70"/>
                </a:lnTo>
                <a:lnTo>
                  <a:pt x="388" y="71"/>
                </a:lnTo>
                <a:close/>
                <a:moveTo>
                  <a:pt x="336" y="77"/>
                </a:moveTo>
                <a:lnTo>
                  <a:pt x="340" y="79"/>
                </a:lnTo>
                <a:lnTo>
                  <a:pt x="344" y="67"/>
                </a:lnTo>
                <a:lnTo>
                  <a:pt x="351" y="66"/>
                </a:lnTo>
                <a:lnTo>
                  <a:pt x="352" y="72"/>
                </a:lnTo>
                <a:lnTo>
                  <a:pt x="359" y="71"/>
                </a:lnTo>
                <a:lnTo>
                  <a:pt x="363" y="72"/>
                </a:lnTo>
                <a:lnTo>
                  <a:pt x="366" y="77"/>
                </a:lnTo>
                <a:lnTo>
                  <a:pt x="367" y="85"/>
                </a:lnTo>
                <a:lnTo>
                  <a:pt x="362" y="89"/>
                </a:lnTo>
                <a:lnTo>
                  <a:pt x="351" y="92"/>
                </a:lnTo>
                <a:lnTo>
                  <a:pt x="344" y="105"/>
                </a:lnTo>
                <a:lnTo>
                  <a:pt x="339" y="120"/>
                </a:lnTo>
                <a:lnTo>
                  <a:pt x="336" y="124"/>
                </a:lnTo>
                <a:lnTo>
                  <a:pt x="335" y="128"/>
                </a:lnTo>
                <a:lnTo>
                  <a:pt x="317" y="131"/>
                </a:lnTo>
                <a:lnTo>
                  <a:pt x="307" y="122"/>
                </a:lnTo>
                <a:lnTo>
                  <a:pt x="291" y="107"/>
                </a:lnTo>
                <a:lnTo>
                  <a:pt x="279" y="104"/>
                </a:lnTo>
                <a:lnTo>
                  <a:pt x="281" y="94"/>
                </a:lnTo>
                <a:lnTo>
                  <a:pt x="291" y="97"/>
                </a:lnTo>
                <a:lnTo>
                  <a:pt x="296" y="89"/>
                </a:lnTo>
                <a:lnTo>
                  <a:pt x="288" y="86"/>
                </a:lnTo>
                <a:lnTo>
                  <a:pt x="290" y="83"/>
                </a:lnTo>
                <a:lnTo>
                  <a:pt x="295" y="75"/>
                </a:lnTo>
                <a:lnTo>
                  <a:pt x="310" y="75"/>
                </a:lnTo>
                <a:lnTo>
                  <a:pt x="314" y="75"/>
                </a:lnTo>
                <a:lnTo>
                  <a:pt x="310" y="66"/>
                </a:lnTo>
                <a:lnTo>
                  <a:pt x="309" y="63"/>
                </a:lnTo>
                <a:lnTo>
                  <a:pt x="311" y="62"/>
                </a:lnTo>
                <a:lnTo>
                  <a:pt x="317" y="56"/>
                </a:lnTo>
                <a:lnTo>
                  <a:pt x="328" y="59"/>
                </a:lnTo>
                <a:lnTo>
                  <a:pt x="328" y="71"/>
                </a:lnTo>
                <a:lnTo>
                  <a:pt x="336" y="77"/>
                </a:lnTo>
                <a:close/>
                <a:moveTo>
                  <a:pt x="301" y="64"/>
                </a:moveTo>
                <a:lnTo>
                  <a:pt x="287" y="74"/>
                </a:lnTo>
                <a:lnTo>
                  <a:pt x="283" y="78"/>
                </a:lnTo>
                <a:lnTo>
                  <a:pt x="277" y="86"/>
                </a:lnTo>
                <a:lnTo>
                  <a:pt x="273" y="81"/>
                </a:lnTo>
                <a:lnTo>
                  <a:pt x="272" y="79"/>
                </a:lnTo>
                <a:lnTo>
                  <a:pt x="271" y="79"/>
                </a:lnTo>
                <a:lnTo>
                  <a:pt x="276" y="62"/>
                </a:lnTo>
                <a:lnTo>
                  <a:pt x="279" y="55"/>
                </a:lnTo>
                <a:lnTo>
                  <a:pt x="283" y="56"/>
                </a:lnTo>
                <a:lnTo>
                  <a:pt x="283" y="64"/>
                </a:lnTo>
                <a:lnTo>
                  <a:pt x="287" y="64"/>
                </a:lnTo>
                <a:lnTo>
                  <a:pt x="294" y="55"/>
                </a:lnTo>
                <a:lnTo>
                  <a:pt x="296" y="55"/>
                </a:lnTo>
                <a:lnTo>
                  <a:pt x="301" y="64"/>
                </a:lnTo>
                <a:close/>
                <a:moveTo>
                  <a:pt x="482" y="67"/>
                </a:moveTo>
                <a:lnTo>
                  <a:pt x="479" y="70"/>
                </a:lnTo>
                <a:lnTo>
                  <a:pt x="483" y="68"/>
                </a:lnTo>
                <a:lnTo>
                  <a:pt x="486" y="67"/>
                </a:lnTo>
                <a:lnTo>
                  <a:pt x="489" y="72"/>
                </a:lnTo>
                <a:lnTo>
                  <a:pt x="481" y="78"/>
                </a:lnTo>
                <a:lnTo>
                  <a:pt x="482" y="79"/>
                </a:lnTo>
                <a:lnTo>
                  <a:pt x="474" y="83"/>
                </a:lnTo>
                <a:lnTo>
                  <a:pt x="468" y="87"/>
                </a:lnTo>
                <a:lnTo>
                  <a:pt x="463" y="79"/>
                </a:lnTo>
                <a:lnTo>
                  <a:pt x="459" y="66"/>
                </a:lnTo>
                <a:lnTo>
                  <a:pt x="470" y="57"/>
                </a:lnTo>
                <a:lnTo>
                  <a:pt x="477" y="67"/>
                </a:lnTo>
                <a:lnTo>
                  <a:pt x="477" y="66"/>
                </a:lnTo>
                <a:lnTo>
                  <a:pt x="479" y="60"/>
                </a:lnTo>
                <a:lnTo>
                  <a:pt x="485" y="51"/>
                </a:lnTo>
                <a:lnTo>
                  <a:pt x="487" y="56"/>
                </a:lnTo>
                <a:lnTo>
                  <a:pt x="486" y="59"/>
                </a:lnTo>
                <a:lnTo>
                  <a:pt x="482" y="67"/>
                </a:lnTo>
                <a:close/>
                <a:moveTo>
                  <a:pt x="354" y="42"/>
                </a:moveTo>
                <a:lnTo>
                  <a:pt x="354" y="52"/>
                </a:lnTo>
                <a:lnTo>
                  <a:pt x="335" y="47"/>
                </a:lnTo>
                <a:lnTo>
                  <a:pt x="339" y="34"/>
                </a:lnTo>
                <a:lnTo>
                  <a:pt x="354" y="42"/>
                </a:lnTo>
                <a:close/>
                <a:moveTo>
                  <a:pt x="326" y="27"/>
                </a:moveTo>
                <a:lnTo>
                  <a:pt x="316" y="52"/>
                </a:lnTo>
                <a:lnTo>
                  <a:pt x="302" y="38"/>
                </a:lnTo>
                <a:lnTo>
                  <a:pt x="311" y="29"/>
                </a:lnTo>
                <a:lnTo>
                  <a:pt x="311" y="18"/>
                </a:lnTo>
                <a:lnTo>
                  <a:pt x="318" y="11"/>
                </a:lnTo>
                <a:lnTo>
                  <a:pt x="320" y="10"/>
                </a:lnTo>
                <a:lnTo>
                  <a:pt x="320" y="11"/>
                </a:lnTo>
                <a:lnTo>
                  <a:pt x="326" y="27"/>
                </a:lnTo>
                <a:close/>
                <a:moveTo>
                  <a:pt x="456" y="40"/>
                </a:moveTo>
                <a:lnTo>
                  <a:pt x="460" y="52"/>
                </a:lnTo>
                <a:lnTo>
                  <a:pt x="451" y="57"/>
                </a:lnTo>
                <a:lnTo>
                  <a:pt x="447" y="62"/>
                </a:lnTo>
                <a:lnTo>
                  <a:pt x="445" y="52"/>
                </a:lnTo>
                <a:lnTo>
                  <a:pt x="441" y="48"/>
                </a:lnTo>
                <a:lnTo>
                  <a:pt x="436" y="56"/>
                </a:lnTo>
                <a:lnTo>
                  <a:pt x="434" y="59"/>
                </a:lnTo>
                <a:lnTo>
                  <a:pt x="432" y="56"/>
                </a:lnTo>
                <a:lnTo>
                  <a:pt x="429" y="55"/>
                </a:lnTo>
                <a:lnTo>
                  <a:pt x="426" y="52"/>
                </a:lnTo>
                <a:lnTo>
                  <a:pt x="426" y="38"/>
                </a:lnTo>
                <a:lnTo>
                  <a:pt x="426" y="36"/>
                </a:lnTo>
                <a:lnTo>
                  <a:pt x="426" y="26"/>
                </a:lnTo>
                <a:lnTo>
                  <a:pt x="436" y="18"/>
                </a:lnTo>
                <a:lnTo>
                  <a:pt x="437" y="11"/>
                </a:lnTo>
                <a:lnTo>
                  <a:pt x="437" y="10"/>
                </a:lnTo>
                <a:lnTo>
                  <a:pt x="452" y="8"/>
                </a:lnTo>
                <a:lnTo>
                  <a:pt x="456" y="11"/>
                </a:lnTo>
                <a:lnTo>
                  <a:pt x="462" y="15"/>
                </a:lnTo>
                <a:lnTo>
                  <a:pt x="456" y="40"/>
                </a:lnTo>
                <a:close/>
                <a:moveTo>
                  <a:pt x="516" y="11"/>
                </a:moveTo>
                <a:lnTo>
                  <a:pt x="520" y="14"/>
                </a:lnTo>
                <a:lnTo>
                  <a:pt x="526" y="12"/>
                </a:lnTo>
                <a:lnTo>
                  <a:pt x="530" y="11"/>
                </a:lnTo>
                <a:lnTo>
                  <a:pt x="539" y="10"/>
                </a:lnTo>
                <a:lnTo>
                  <a:pt x="539" y="11"/>
                </a:lnTo>
                <a:lnTo>
                  <a:pt x="539" y="17"/>
                </a:lnTo>
                <a:lnTo>
                  <a:pt x="545" y="19"/>
                </a:lnTo>
                <a:lnTo>
                  <a:pt x="548" y="22"/>
                </a:lnTo>
                <a:lnTo>
                  <a:pt x="549" y="26"/>
                </a:lnTo>
                <a:lnTo>
                  <a:pt x="552" y="27"/>
                </a:lnTo>
                <a:lnTo>
                  <a:pt x="558" y="30"/>
                </a:lnTo>
                <a:lnTo>
                  <a:pt x="563" y="27"/>
                </a:lnTo>
                <a:lnTo>
                  <a:pt x="565" y="15"/>
                </a:lnTo>
                <a:lnTo>
                  <a:pt x="571" y="17"/>
                </a:lnTo>
                <a:lnTo>
                  <a:pt x="583" y="10"/>
                </a:lnTo>
                <a:lnTo>
                  <a:pt x="583" y="15"/>
                </a:lnTo>
                <a:lnTo>
                  <a:pt x="583" y="22"/>
                </a:lnTo>
                <a:lnTo>
                  <a:pt x="594" y="38"/>
                </a:lnTo>
                <a:lnTo>
                  <a:pt x="597" y="44"/>
                </a:lnTo>
                <a:lnTo>
                  <a:pt x="595" y="44"/>
                </a:lnTo>
                <a:lnTo>
                  <a:pt x="594" y="49"/>
                </a:lnTo>
                <a:lnTo>
                  <a:pt x="594" y="51"/>
                </a:lnTo>
                <a:lnTo>
                  <a:pt x="601" y="63"/>
                </a:lnTo>
                <a:lnTo>
                  <a:pt x="616" y="71"/>
                </a:lnTo>
                <a:lnTo>
                  <a:pt x="625" y="71"/>
                </a:lnTo>
                <a:lnTo>
                  <a:pt x="628" y="77"/>
                </a:lnTo>
                <a:lnTo>
                  <a:pt x="623" y="85"/>
                </a:lnTo>
                <a:lnTo>
                  <a:pt x="632" y="90"/>
                </a:lnTo>
                <a:lnTo>
                  <a:pt x="625" y="107"/>
                </a:lnTo>
                <a:lnTo>
                  <a:pt x="633" y="111"/>
                </a:lnTo>
                <a:lnTo>
                  <a:pt x="639" y="128"/>
                </a:lnTo>
                <a:lnTo>
                  <a:pt x="657" y="141"/>
                </a:lnTo>
                <a:lnTo>
                  <a:pt x="658" y="141"/>
                </a:lnTo>
                <a:lnTo>
                  <a:pt x="665" y="134"/>
                </a:lnTo>
                <a:lnTo>
                  <a:pt x="670" y="139"/>
                </a:lnTo>
                <a:lnTo>
                  <a:pt x="661" y="152"/>
                </a:lnTo>
                <a:lnTo>
                  <a:pt x="659" y="167"/>
                </a:lnTo>
                <a:lnTo>
                  <a:pt x="657" y="168"/>
                </a:lnTo>
                <a:lnTo>
                  <a:pt x="657" y="171"/>
                </a:lnTo>
                <a:lnTo>
                  <a:pt x="659" y="177"/>
                </a:lnTo>
                <a:lnTo>
                  <a:pt x="657" y="177"/>
                </a:lnTo>
                <a:lnTo>
                  <a:pt x="640" y="179"/>
                </a:lnTo>
                <a:lnTo>
                  <a:pt x="618" y="188"/>
                </a:lnTo>
                <a:lnTo>
                  <a:pt x="627" y="220"/>
                </a:lnTo>
                <a:lnTo>
                  <a:pt x="631" y="220"/>
                </a:lnTo>
                <a:lnTo>
                  <a:pt x="650" y="251"/>
                </a:lnTo>
                <a:lnTo>
                  <a:pt x="651" y="263"/>
                </a:lnTo>
                <a:lnTo>
                  <a:pt x="653" y="272"/>
                </a:lnTo>
                <a:lnTo>
                  <a:pt x="653" y="273"/>
                </a:lnTo>
                <a:lnTo>
                  <a:pt x="650" y="285"/>
                </a:lnTo>
                <a:lnTo>
                  <a:pt x="636" y="295"/>
                </a:lnTo>
                <a:lnTo>
                  <a:pt x="605" y="300"/>
                </a:lnTo>
                <a:lnTo>
                  <a:pt x="603" y="299"/>
                </a:lnTo>
                <a:lnTo>
                  <a:pt x="599" y="295"/>
                </a:lnTo>
                <a:lnTo>
                  <a:pt x="598" y="292"/>
                </a:lnTo>
                <a:lnTo>
                  <a:pt x="595" y="289"/>
                </a:lnTo>
                <a:lnTo>
                  <a:pt x="588" y="284"/>
                </a:lnTo>
                <a:lnTo>
                  <a:pt x="584" y="278"/>
                </a:lnTo>
                <a:lnTo>
                  <a:pt x="583" y="276"/>
                </a:lnTo>
                <a:lnTo>
                  <a:pt x="580" y="273"/>
                </a:lnTo>
                <a:lnTo>
                  <a:pt x="576" y="266"/>
                </a:lnTo>
                <a:lnTo>
                  <a:pt x="572" y="261"/>
                </a:lnTo>
                <a:lnTo>
                  <a:pt x="571" y="259"/>
                </a:lnTo>
                <a:lnTo>
                  <a:pt x="568" y="255"/>
                </a:lnTo>
                <a:lnTo>
                  <a:pt x="565" y="251"/>
                </a:lnTo>
                <a:lnTo>
                  <a:pt x="561" y="250"/>
                </a:lnTo>
                <a:lnTo>
                  <a:pt x="557" y="250"/>
                </a:lnTo>
                <a:lnTo>
                  <a:pt x="553" y="250"/>
                </a:lnTo>
                <a:lnTo>
                  <a:pt x="546" y="248"/>
                </a:lnTo>
                <a:lnTo>
                  <a:pt x="539" y="247"/>
                </a:lnTo>
                <a:lnTo>
                  <a:pt x="531" y="244"/>
                </a:lnTo>
                <a:lnTo>
                  <a:pt x="530" y="246"/>
                </a:lnTo>
                <a:lnTo>
                  <a:pt x="524" y="251"/>
                </a:lnTo>
                <a:lnTo>
                  <a:pt x="515" y="259"/>
                </a:lnTo>
                <a:lnTo>
                  <a:pt x="511" y="267"/>
                </a:lnTo>
                <a:lnTo>
                  <a:pt x="508" y="270"/>
                </a:lnTo>
                <a:lnTo>
                  <a:pt x="508" y="272"/>
                </a:lnTo>
                <a:lnTo>
                  <a:pt x="508" y="274"/>
                </a:lnTo>
                <a:lnTo>
                  <a:pt x="508" y="280"/>
                </a:lnTo>
                <a:lnTo>
                  <a:pt x="511" y="284"/>
                </a:lnTo>
                <a:lnTo>
                  <a:pt x="512" y="288"/>
                </a:lnTo>
                <a:lnTo>
                  <a:pt x="513" y="292"/>
                </a:lnTo>
                <a:lnTo>
                  <a:pt x="515" y="296"/>
                </a:lnTo>
                <a:lnTo>
                  <a:pt x="520" y="302"/>
                </a:lnTo>
                <a:lnTo>
                  <a:pt x="519" y="311"/>
                </a:lnTo>
                <a:lnTo>
                  <a:pt x="518" y="319"/>
                </a:lnTo>
                <a:lnTo>
                  <a:pt x="511" y="317"/>
                </a:lnTo>
                <a:lnTo>
                  <a:pt x="501" y="311"/>
                </a:lnTo>
                <a:lnTo>
                  <a:pt x="500" y="310"/>
                </a:lnTo>
                <a:lnTo>
                  <a:pt x="496" y="307"/>
                </a:lnTo>
                <a:lnTo>
                  <a:pt x="487" y="303"/>
                </a:lnTo>
                <a:lnTo>
                  <a:pt x="486" y="303"/>
                </a:lnTo>
                <a:lnTo>
                  <a:pt x="486" y="302"/>
                </a:lnTo>
                <a:lnTo>
                  <a:pt x="483" y="300"/>
                </a:lnTo>
                <a:lnTo>
                  <a:pt x="482" y="302"/>
                </a:lnTo>
                <a:lnTo>
                  <a:pt x="481" y="303"/>
                </a:lnTo>
                <a:lnTo>
                  <a:pt x="479" y="306"/>
                </a:lnTo>
                <a:lnTo>
                  <a:pt x="478" y="307"/>
                </a:lnTo>
                <a:lnTo>
                  <a:pt x="478" y="308"/>
                </a:lnTo>
                <a:lnTo>
                  <a:pt x="477" y="310"/>
                </a:lnTo>
                <a:lnTo>
                  <a:pt x="475" y="311"/>
                </a:lnTo>
                <a:lnTo>
                  <a:pt x="474" y="314"/>
                </a:lnTo>
                <a:lnTo>
                  <a:pt x="471" y="317"/>
                </a:lnTo>
                <a:lnTo>
                  <a:pt x="470" y="318"/>
                </a:lnTo>
                <a:lnTo>
                  <a:pt x="462" y="318"/>
                </a:lnTo>
                <a:lnTo>
                  <a:pt x="459" y="319"/>
                </a:lnTo>
                <a:lnTo>
                  <a:pt x="455" y="319"/>
                </a:lnTo>
                <a:lnTo>
                  <a:pt x="447" y="321"/>
                </a:lnTo>
                <a:lnTo>
                  <a:pt x="436" y="323"/>
                </a:lnTo>
                <a:lnTo>
                  <a:pt x="430" y="323"/>
                </a:lnTo>
                <a:lnTo>
                  <a:pt x="423" y="325"/>
                </a:lnTo>
                <a:lnTo>
                  <a:pt x="427" y="332"/>
                </a:lnTo>
                <a:lnTo>
                  <a:pt x="430" y="334"/>
                </a:lnTo>
                <a:lnTo>
                  <a:pt x="437" y="341"/>
                </a:lnTo>
                <a:lnTo>
                  <a:pt x="442" y="348"/>
                </a:lnTo>
                <a:lnTo>
                  <a:pt x="445" y="351"/>
                </a:lnTo>
                <a:lnTo>
                  <a:pt x="448" y="355"/>
                </a:lnTo>
                <a:lnTo>
                  <a:pt x="449" y="359"/>
                </a:lnTo>
                <a:lnTo>
                  <a:pt x="451" y="364"/>
                </a:lnTo>
                <a:lnTo>
                  <a:pt x="452" y="374"/>
                </a:lnTo>
                <a:lnTo>
                  <a:pt x="452" y="375"/>
                </a:lnTo>
                <a:lnTo>
                  <a:pt x="453" y="382"/>
                </a:lnTo>
                <a:lnTo>
                  <a:pt x="455" y="387"/>
                </a:lnTo>
                <a:lnTo>
                  <a:pt x="453" y="393"/>
                </a:lnTo>
                <a:lnTo>
                  <a:pt x="452" y="397"/>
                </a:lnTo>
                <a:lnTo>
                  <a:pt x="449" y="405"/>
                </a:lnTo>
                <a:lnTo>
                  <a:pt x="448" y="413"/>
                </a:lnTo>
                <a:lnTo>
                  <a:pt x="447" y="420"/>
                </a:lnTo>
                <a:lnTo>
                  <a:pt x="445" y="424"/>
                </a:lnTo>
                <a:lnTo>
                  <a:pt x="442" y="431"/>
                </a:lnTo>
                <a:lnTo>
                  <a:pt x="436" y="442"/>
                </a:lnTo>
                <a:lnTo>
                  <a:pt x="433" y="446"/>
                </a:lnTo>
                <a:lnTo>
                  <a:pt x="426" y="450"/>
                </a:lnTo>
                <a:lnTo>
                  <a:pt x="422" y="456"/>
                </a:lnTo>
                <a:lnTo>
                  <a:pt x="429" y="460"/>
                </a:lnTo>
                <a:lnTo>
                  <a:pt x="432" y="462"/>
                </a:lnTo>
                <a:lnTo>
                  <a:pt x="436" y="464"/>
                </a:lnTo>
                <a:lnTo>
                  <a:pt x="442" y="467"/>
                </a:lnTo>
                <a:lnTo>
                  <a:pt x="451" y="471"/>
                </a:lnTo>
                <a:lnTo>
                  <a:pt x="445" y="480"/>
                </a:lnTo>
                <a:lnTo>
                  <a:pt x="441" y="484"/>
                </a:lnTo>
                <a:lnTo>
                  <a:pt x="440" y="486"/>
                </a:lnTo>
                <a:lnTo>
                  <a:pt x="438" y="488"/>
                </a:lnTo>
                <a:lnTo>
                  <a:pt x="433" y="497"/>
                </a:lnTo>
                <a:lnTo>
                  <a:pt x="432" y="497"/>
                </a:lnTo>
                <a:lnTo>
                  <a:pt x="429" y="501"/>
                </a:lnTo>
                <a:lnTo>
                  <a:pt x="427" y="503"/>
                </a:lnTo>
                <a:lnTo>
                  <a:pt x="425" y="509"/>
                </a:lnTo>
                <a:lnTo>
                  <a:pt x="414" y="506"/>
                </a:lnTo>
                <a:lnTo>
                  <a:pt x="411" y="503"/>
                </a:lnTo>
                <a:lnTo>
                  <a:pt x="408" y="503"/>
                </a:lnTo>
                <a:lnTo>
                  <a:pt x="403" y="501"/>
                </a:lnTo>
                <a:lnTo>
                  <a:pt x="397" y="498"/>
                </a:lnTo>
                <a:lnTo>
                  <a:pt x="387" y="495"/>
                </a:lnTo>
                <a:lnTo>
                  <a:pt x="381" y="492"/>
                </a:lnTo>
                <a:lnTo>
                  <a:pt x="377" y="491"/>
                </a:lnTo>
                <a:lnTo>
                  <a:pt x="367" y="487"/>
                </a:lnTo>
                <a:lnTo>
                  <a:pt x="366" y="486"/>
                </a:lnTo>
                <a:lnTo>
                  <a:pt x="358" y="483"/>
                </a:lnTo>
                <a:lnTo>
                  <a:pt x="355" y="482"/>
                </a:lnTo>
                <a:lnTo>
                  <a:pt x="347" y="480"/>
                </a:lnTo>
                <a:lnTo>
                  <a:pt x="342" y="477"/>
                </a:lnTo>
                <a:lnTo>
                  <a:pt x="335" y="475"/>
                </a:lnTo>
                <a:lnTo>
                  <a:pt x="331" y="473"/>
                </a:lnTo>
                <a:lnTo>
                  <a:pt x="322" y="475"/>
                </a:lnTo>
                <a:lnTo>
                  <a:pt x="316" y="476"/>
                </a:lnTo>
                <a:lnTo>
                  <a:pt x="307" y="476"/>
                </a:lnTo>
                <a:lnTo>
                  <a:pt x="302" y="477"/>
                </a:lnTo>
                <a:lnTo>
                  <a:pt x="295" y="479"/>
                </a:lnTo>
                <a:lnTo>
                  <a:pt x="287" y="472"/>
                </a:lnTo>
                <a:lnTo>
                  <a:pt x="281" y="465"/>
                </a:lnTo>
                <a:lnTo>
                  <a:pt x="277" y="461"/>
                </a:lnTo>
                <a:lnTo>
                  <a:pt x="273" y="458"/>
                </a:lnTo>
                <a:lnTo>
                  <a:pt x="266" y="462"/>
                </a:lnTo>
                <a:lnTo>
                  <a:pt x="262" y="464"/>
                </a:lnTo>
                <a:lnTo>
                  <a:pt x="256" y="468"/>
                </a:lnTo>
                <a:lnTo>
                  <a:pt x="247" y="473"/>
                </a:lnTo>
                <a:lnTo>
                  <a:pt x="245" y="468"/>
                </a:lnTo>
                <a:lnTo>
                  <a:pt x="242" y="464"/>
                </a:lnTo>
                <a:lnTo>
                  <a:pt x="235" y="454"/>
                </a:lnTo>
                <a:lnTo>
                  <a:pt x="215" y="457"/>
                </a:lnTo>
                <a:lnTo>
                  <a:pt x="202" y="458"/>
                </a:lnTo>
                <a:lnTo>
                  <a:pt x="196" y="458"/>
                </a:lnTo>
                <a:lnTo>
                  <a:pt x="191" y="458"/>
                </a:lnTo>
                <a:lnTo>
                  <a:pt x="189" y="458"/>
                </a:lnTo>
                <a:lnTo>
                  <a:pt x="182" y="464"/>
                </a:lnTo>
                <a:lnTo>
                  <a:pt x="179" y="464"/>
                </a:lnTo>
                <a:lnTo>
                  <a:pt x="170" y="469"/>
                </a:lnTo>
                <a:lnTo>
                  <a:pt x="157" y="471"/>
                </a:lnTo>
                <a:lnTo>
                  <a:pt x="155" y="471"/>
                </a:lnTo>
                <a:lnTo>
                  <a:pt x="123" y="468"/>
                </a:lnTo>
                <a:lnTo>
                  <a:pt x="119" y="476"/>
                </a:lnTo>
                <a:lnTo>
                  <a:pt x="110" y="484"/>
                </a:lnTo>
                <a:lnTo>
                  <a:pt x="108" y="484"/>
                </a:lnTo>
                <a:lnTo>
                  <a:pt x="99" y="486"/>
                </a:lnTo>
                <a:lnTo>
                  <a:pt x="96" y="487"/>
                </a:lnTo>
                <a:lnTo>
                  <a:pt x="96" y="486"/>
                </a:lnTo>
                <a:lnTo>
                  <a:pt x="93" y="482"/>
                </a:lnTo>
                <a:lnTo>
                  <a:pt x="97" y="477"/>
                </a:lnTo>
                <a:lnTo>
                  <a:pt x="97" y="479"/>
                </a:lnTo>
                <a:lnTo>
                  <a:pt x="99" y="477"/>
                </a:lnTo>
                <a:lnTo>
                  <a:pt x="103" y="471"/>
                </a:lnTo>
                <a:lnTo>
                  <a:pt x="101" y="471"/>
                </a:lnTo>
                <a:lnTo>
                  <a:pt x="100" y="469"/>
                </a:lnTo>
                <a:lnTo>
                  <a:pt x="99" y="469"/>
                </a:lnTo>
                <a:lnTo>
                  <a:pt x="95" y="467"/>
                </a:lnTo>
                <a:lnTo>
                  <a:pt x="95" y="460"/>
                </a:lnTo>
                <a:lnTo>
                  <a:pt x="97" y="454"/>
                </a:lnTo>
                <a:lnTo>
                  <a:pt x="99" y="450"/>
                </a:lnTo>
                <a:lnTo>
                  <a:pt x="112" y="439"/>
                </a:lnTo>
                <a:lnTo>
                  <a:pt x="120" y="438"/>
                </a:lnTo>
                <a:lnTo>
                  <a:pt x="125" y="439"/>
                </a:lnTo>
                <a:lnTo>
                  <a:pt x="127" y="437"/>
                </a:lnTo>
                <a:lnTo>
                  <a:pt x="133" y="430"/>
                </a:lnTo>
                <a:lnTo>
                  <a:pt x="134" y="431"/>
                </a:lnTo>
                <a:lnTo>
                  <a:pt x="141" y="435"/>
                </a:lnTo>
                <a:lnTo>
                  <a:pt x="145" y="443"/>
                </a:lnTo>
                <a:lnTo>
                  <a:pt x="150" y="449"/>
                </a:lnTo>
                <a:lnTo>
                  <a:pt x="155" y="447"/>
                </a:lnTo>
                <a:lnTo>
                  <a:pt x="156" y="447"/>
                </a:lnTo>
                <a:lnTo>
                  <a:pt x="148" y="441"/>
                </a:lnTo>
                <a:lnTo>
                  <a:pt x="148" y="432"/>
                </a:lnTo>
                <a:lnTo>
                  <a:pt x="152" y="427"/>
                </a:lnTo>
                <a:lnTo>
                  <a:pt x="153" y="427"/>
                </a:lnTo>
                <a:lnTo>
                  <a:pt x="159" y="426"/>
                </a:lnTo>
                <a:lnTo>
                  <a:pt x="161" y="424"/>
                </a:lnTo>
                <a:lnTo>
                  <a:pt x="168" y="426"/>
                </a:lnTo>
                <a:lnTo>
                  <a:pt x="174" y="431"/>
                </a:lnTo>
                <a:lnTo>
                  <a:pt x="179" y="437"/>
                </a:lnTo>
                <a:lnTo>
                  <a:pt x="182" y="437"/>
                </a:lnTo>
                <a:lnTo>
                  <a:pt x="185" y="439"/>
                </a:lnTo>
                <a:lnTo>
                  <a:pt x="194" y="439"/>
                </a:lnTo>
                <a:lnTo>
                  <a:pt x="201" y="439"/>
                </a:lnTo>
                <a:lnTo>
                  <a:pt x="204" y="438"/>
                </a:lnTo>
                <a:lnTo>
                  <a:pt x="200" y="434"/>
                </a:lnTo>
                <a:lnTo>
                  <a:pt x="198" y="434"/>
                </a:lnTo>
                <a:lnTo>
                  <a:pt x="190" y="431"/>
                </a:lnTo>
                <a:lnTo>
                  <a:pt x="183" y="427"/>
                </a:lnTo>
                <a:lnTo>
                  <a:pt x="182" y="422"/>
                </a:lnTo>
                <a:lnTo>
                  <a:pt x="181" y="420"/>
                </a:lnTo>
                <a:lnTo>
                  <a:pt x="172" y="419"/>
                </a:lnTo>
                <a:lnTo>
                  <a:pt x="166" y="420"/>
                </a:lnTo>
                <a:lnTo>
                  <a:pt x="163" y="417"/>
                </a:lnTo>
                <a:lnTo>
                  <a:pt x="160" y="416"/>
                </a:lnTo>
                <a:lnTo>
                  <a:pt x="163" y="411"/>
                </a:lnTo>
                <a:lnTo>
                  <a:pt x="171" y="405"/>
                </a:lnTo>
                <a:lnTo>
                  <a:pt x="176" y="401"/>
                </a:lnTo>
                <a:lnTo>
                  <a:pt x="178" y="402"/>
                </a:lnTo>
                <a:lnTo>
                  <a:pt x="182" y="405"/>
                </a:lnTo>
                <a:lnTo>
                  <a:pt x="185" y="407"/>
                </a:lnTo>
                <a:lnTo>
                  <a:pt x="196" y="412"/>
                </a:lnTo>
                <a:lnTo>
                  <a:pt x="202" y="415"/>
                </a:lnTo>
                <a:lnTo>
                  <a:pt x="211" y="416"/>
                </a:lnTo>
                <a:lnTo>
                  <a:pt x="212" y="413"/>
                </a:lnTo>
                <a:lnTo>
                  <a:pt x="211" y="409"/>
                </a:lnTo>
                <a:lnTo>
                  <a:pt x="205" y="405"/>
                </a:lnTo>
                <a:lnTo>
                  <a:pt x="197" y="404"/>
                </a:lnTo>
                <a:lnTo>
                  <a:pt x="194" y="404"/>
                </a:lnTo>
                <a:lnTo>
                  <a:pt x="193" y="402"/>
                </a:lnTo>
                <a:lnTo>
                  <a:pt x="190" y="402"/>
                </a:lnTo>
                <a:lnTo>
                  <a:pt x="185" y="398"/>
                </a:lnTo>
                <a:lnTo>
                  <a:pt x="182" y="394"/>
                </a:lnTo>
                <a:lnTo>
                  <a:pt x="186" y="387"/>
                </a:lnTo>
                <a:lnTo>
                  <a:pt x="187" y="386"/>
                </a:lnTo>
                <a:lnTo>
                  <a:pt x="191" y="383"/>
                </a:lnTo>
                <a:lnTo>
                  <a:pt x="197" y="381"/>
                </a:lnTo>
                <a:lnTo>
                  <a:pt x="201" y="381"/>
                </a:lnTo>
                <a:lnTo>
                  <a:pt x="205" y="383"/>
                </a:lnTo>
                <a:lnTo>
                  <a:pt x="211" y="386"/>
                </a:lnTo>
                <a:lnTo>
                  <a:pt x="212" y="386"/>
                </a:lnTo>
                <a:lnTo>
                  <a:pt x="216" y="386"/>
                </a:lnTo>
                <a:lnTo>
                  <a:pt x="217" y="383"/>
                </a:lnTo>
                <a:lnTo>
                  <a:pt x="212" y="379"/>
                </a:lnTo>
                <a:lnTo>
                  <a:pt x="208" y="375"/>
                </a:lnTo>
                <a:lnTo>
                  <a:pt x="206" y="374"/>
                </a:lnTo>
                <a:lnTo>
                  <a:pt x="202" y="371"/>
                </a:lnTo>
                <a:lnTo>
                  <a:pt x="200" y="371"/>
                </a:lnTo>
                <a:lnTo>
                  <a:pt x="194" y="372"/>
                </a:lnTo>
                <a:lnTo>
                  <a:pt x="189" y="374"/>
                </a:lnTo>
                <a:lnTo>
                  <a:pt x="186" y="375"/>
                </a:lnTo>
                <a:lnTo>
                  <a:pt x="185" y="377"/>
                </a:lnTo>
                <a:lnTo>
                  <a:pt x="182" y="378"/>
                </a:lnTo>
                <a:lnTo>
                  <a:pt x="179" y="379"/>
                </a:lnTo>
                <a:lnTo>
                  <a:pt x="179" y="378"/>
                </a:lnTo>
                <a:lnTo>
                  <a:pt x="178" y="377"/>
                </a:lnTo>
                <a:lnTo>
                  <a:pt x="179" y="372"/>
                </a:lnTo>
                <a:lnTo>
                  <a:pt x="178" y="370"/>
                </a:lnTo>
                <a:lnTo>
                  <a:pt x="179" y="364"/>
                </a:lnTo>
                <a:lnTo>
                  <a:pt x="182" y="364"/>
                </a:lnTo>
                <a:lnTo>
                  <a:pt x="183" y="363"/>
                </a:lnTo>
                <a:lnTo>
                  <a:pt x="187" y="362"/>
                </a:lnTo>
                <a:lnTo>
                  <a:pt x="185" y="356"/>
                </a:lnTo>
                <a:lnTo>
                  <a:pt x="182" y="356"/>
                </a:lnTo>
                <a:lnTo>
                  <a:pt x="179" y="357"/>
                </a:lnTo>
                <a:lnTo>
                  <a:pt x="181" y="352"/>
                </a:lnTo>
                <a:lnTo>
                  <a:pt x="181" y="351"/>
                </a:lnTo>
                <a:lnTo>
                  <a:pt x="182" y="351"/>
                </a:lnTo>
                <a:lnTo>
                  <a:pt x="185" y="345"/>
                </a:lnTo>
                <a:lnTo>
                  <a:pt x="189" y="340"/>
                </a:lnTo>
                <a:lnTo>
                  <a:pt x="190" y="340"/>
                </a:lnTo>
                <a:lnTo>
                  <a:pt x="193" y="336"/>
                </a:lnTo>
                <a:lnTo>
                  <a:pt x="197" y="327"/>
                </a:lnTo>
                <a:lnTo>
                  <a:pt x="193" y="327"/>
                </a:lnTo>
                <a:lnTo>
                  <a:pt x="190" y="327"/>
                </a:lnTo>
                <a:lnTo>
                  <a:pt x="191" y="326"/>
                </a:lnTo>
                <a:lnTo>
                  <a:pt x="197" y="321"/>
                </a:lnTo>
                <a:lnTo>
                  <a:pt x="198" y="321"/>
                </a:lnTo>
                <a:lnTo>
                  <a:pt x="205" y="319"/>
                </a:lnTo>
                <a:lnTo>
                  <a:pt x="209" y="318"/>
                </a:lnTo>
                <a:lnTo>
                  <a:pt x="216" y="315"/>
                </a:lnTo>
                <a:lnTo>
                  <a:pt x="217" y="315"/>
                </a:lnTo>
                <a:lnTo>
                  <a:pt x="223" y="311"/>
                </a:lnTo>
                <a:lnTo>
                  <a:pt x="224" y="311"/>
                </a:lnTo>
                <a:lnTo>
                  <a:pt x="231" y="311"/>
                </a:lnTo>
                <a:lnTo>
                  <a:pt x="239" y="311"/>
                </a:lnTo>
                <a:lnTo>
                  <a:pt x="239" y="312"/>
                </a:lnTo>
                <a:lnTo>
                  <a:pt x="243" y="318"/>
                </a:lnTo>
                <a:lnTo>
                  <a:pt x="245" y="318"/>
                </a:lnTo>
                <a:lnTo>
                  <a:pt x="245" y="317"/>
                </a:lnTo>
                <a:lnTo>
                  <a:pt x="246" y="317"/>
                </a:lnTo>
                <a:lnTo>
                  <a:pt x="246" y="315"/>
                </a:lnTo>
                <a:lnTo>
                  <a:pt x="241" y="311"/>
                </a:lnTo>
                <a:lnTo>
                  <a:pt x="241" y="310"/>
                </a:lnTo>
                <a:lnTo>
                  <a:pt x="241" y="308"/>
                </a:lnTo>
                <a:lnTo>
                  <a:pt x="231" y="303"/>
                </a:lnTo>
                <a:lnTo>
                  <a:pt x="232" y="295"/>
                </a:lnTo>
                <a:lnTo>
                  <a:pt x="234" y="288"/>
                </a:lnTo>
                <a:lnTo>
                  <a:pt x="226" y="288"/>
                </a:lnTo>
                <a:lnTo>
                  <a:pt x="223" y="291"/>
                </a:lnTo>
                <a:lnTo>
                  <a:pt x="221" y="288"/>
                </a:lnTo>
                <a:lnTo>
                  <a:pt x="221" y="285"/>
                </a:lnTo>
                <a:lnTo>
                  <a:pt x="226" y="272"/>
                </a:lnTo>
                <a:lnTo>
                  <a:pt x="232" y="257"/>
                </a:lnTo>
                <a:lnTo>
                  <a:pt x="236" y="248"/>
                </a:lnTo>
                <a:lnTo>
                  <a:pt x="241" y="247"/>
                </a:lnTo>
                <a:lnTo>
                  <a:pt x="236" y="239"/>
                </a:lnTo>
                <a:lnTo>
                  <a:pt x="235" y="228"/>
                </a:lnTo>
                <a:lnTo>
                  <a:pt x="242" y="227"/>
                </a:lnTo>
                <a:lnTo>
                  <a:pt x="250" y="221"/>
                </a:lnTo>
                <a:lnTo>
                  <a:pt x="256" y="227"/>
                </a:lnTo>
                <a:lnTo>
                  <a:pt x="256" y="239"/>
                </a:lnTo>
                <a:lnTo>
                  <a:pt x="250" y="246"/>
                </a:lnTo>
                <a:lnTo>
                  <a:pt x="249" y="252"/>
                </a:lnTo>
                <a:lnTo>
                  <a:pt x="247" y="258"/>
                </a:lnTo>
                <a:lnTo>
                  <a:pt x="246" y="267"/>
                </a:lnTo>
                <a:lnTo>
                  <a:pt x="249" y="272"/>
                </a:lnTo>
                <a:lnTo>
                  <a:pt x="249" y="273"/>
                </a:lnTo>
                <a:lnTo>
                  <a:pt x="251" y="263"/>
                </a:lnTo>
                <a:lnTo>
                  <a:pt x="254" y="255"/>
                </a:lnTo>
                <a:lnTo>
                  <a:pt x="258" y="247"/>
                </a:lnTo>
                <a:lnTo>
                  <a:pt x="264" y="248"/>
                </a:lnTo>
                <a:lnTo>
                  <a:pt x="266" y="250"/>
                </a:lnTo>
                <a:lnTo>
                  <a:pt x="268" y="258"/>
                </a:lnTo>
                <a:lnTo>
                  <a:pt x="269" y="263"/>
                </a:lnTo>
                <a:lnTo>
                  <a:pt x="269" y="269"/>
                </a:lnTo>
                <a:lnTo>
                  <a:pt x="269" y="273"/>
                </a:lnTo>
                <a:lnTo>
                  <a:pt x="269" y="276"/>
                </a:lnTo>
                <a:lnTo>
                  <a:pt x="269" y="280"/>
                </a:lnTo>
                <a:lnTo>
                  <a:pt x="269" y="288"/>
                </a:lnTo>
                <a:lnTo>
                  <a:pt x="271" y="287"/>
                </a:lnTo>
                <a:lnTo>
                  <a:pt x="273" y="284"/>
                </a:lnTo>
                <a:lnTo>
                  <a:pt x="275" y="274"/>
                </a:lnTo>
                <a:lnTo>
                  <a:pt x="276" y="265"/>
                </a:lnTo>
                <a:lnTo>
                  <a:pt x="276" y="263"/>
                </a:lnTo>
                <a:lnTo>
                  <a:pt x="276" y="262"/>
                </a:lnTo>
                <a:lnTo>
                  <a:pt x="276" y="257"/>
                </a:lnTo>
                <a:lnTo>
                  <a:pt x="280" y="265"/>
                </a:lnTo>
                <a:lnTo>
                  <a:pt x="281" y="266"/>
                </a:lnTo>
                <a:lnTo>
                  <a:pt x="283" y="273"/>
                </a:lnTo>
                <a:lnTo>
                  <a:pt x="287" y="280"/>
                </a:lnTo>
                <a:lnTo>
                  <a:pt x="290" y="281"/>
                </a:lnTo>
                <a:lnTo>
                  <a:pt x="292" y="278"/>
                </a:lnTo>
                <a:lnTo>
                  <a:pt x="292" y="274"/>
                </a:lnTo>
                <a:lnTo>
                  <a:pt x="292" y="273"/>
                </a:lnTo>
                <a:lnTo>
                  <a:pt x="288" y="267"/>
                </a:lnTo>
                <a:lnTo>
                  <a:pt x="286" y="263"/>
                </a:lnTo>
                <a:lnTo>
                  <a:pt x="287" y="261"/>
                </a:lnTo>
                <a:lnTo>
                  <a:pt x="292" y="261"/>
                </a:lnTo>
                <a:lnTo>
                  <a:pt x="303" y="261"/>
                </a:lnTo>
                <a:lnTo>
                  <a:pt x="306" y="262"/>
                </a:lnTo>
                <a:lnTo>
                  <a:pt x="306" y="265"/>
                </a:lnTo>
                <a:lnTo>
                  <a:pt x="309" y="269"/>
                </a:lnTo>
                <a:lnTo>
                  <a:pt x="316" y="270"/>
                </a:lnTo>
                <a:lnTo>
                  <a:pt x="318" y="269"/>
                </a:lnTo>
                <a:lnTo>
                  <a:pt x="316" y="265"/>
                </a:lnTo>
                <a:lnTo>
                  <a:pt x="316" y="263"/>
                </a:lnTo>
                <a:lnTo>
                  <a:pt x="313" y="258"/>
                </a:lnTo>
                <a:lnTo>
                  <a:pt x="309" y="257"/>
                </a:lnTo>
                <a:lnTo>
                  <a:pt x="307" y="255"/>
                </a:lnTo>
                <a:lnTo>
                  <a:pt x="298" y="255"/>
                </a:lnTo>
                <a:lnTo>
                  <a:pt x="283" y="250"/>
                </a:lnTo>
                <a:lnTo>
                  <a:pt x="277" y="240"/>
                </a:lnTo>
                <a:lnTo>
                  <a:pt x="271" y="231"/>
                </a:lnTo>
                <a:lnTo>
                  <a:pt x="266" y="231"/>
                </a:lnTo>
                <a:lnTo>
                  <a:pt x="265" y="227"/>
                </a:lnTo>
                <a:lnTo>
                  <a:pt x="266" y="220"/>
                </a:lnTo>
                <a:lnTo>
                  <a:pt x="264" y="216"/>
                </a:lnTo>
                <a:lnTo>
                  <a:pt x="265" y="213"/>
                </a:lnTo>
                <a:lnTo>
                  <a:pt x="268" y="212"/>
                </a:lnTo>
                <a:lnTo>
                  <a:pt x="275" y="209"/>
                </a:lnTo>
                <a:lnTo>
                  <a:pt x="286" y="205"/>
                </a:lnTo>
                <a:lnTo>
                  <a:pt x="292" y="202"/>
                </a:lnTo>
                <a:lnTo>
                  <a:pt x="295" y="201"/>
                </a:lnTo>
                <a:lnTo>
                  <a:pt x="298" y="198"/>
                </a:lnTo>
                <a:lnTo>
                  <a:pt x="302" y="209"/>
                </a:lnTo>
                <a:lnTo>
                  <a:pt x="301" y="213"/>
                </a:lnTo>
                <a:lnTo>
                  <a:pt x="299" y="216"/>
                </a:lnTo>
                <a:lnTo>
                  <a:pt x="305" y="217"/>
                </a:lnTo>
                <a:lnTo>
                  <a:pt x="306" y="222"/>
                </a:lnTo>
                <a:lnTo>
                  <a:pt x="307" y="227"/>
                </a:lnTo>
                <a:lnTo>
                  <a:pt x="313" y="233"/>
                </a:lnTo>
                <a:lnTo>
                  <a:pt x="316" y="243"/>
                </a:lnTo>
                <a:lnTo>
                  <a:pt x="321" y="251"/>
                </a:lnTo>
                <a:lnTo>
                  <a:pt x="332" y="254"/>
                </a:lnTo>
                <a:lnTo>
                  <a:pt x="342" y="251"/>
                </a:lnTo>
                <a:lnTo>
                  <a:pt x="348" y="254"/>
                </a:lnTo>
                <a:lnTo>
                  <a:pt x="348" y="259"/>
                </a:lnTo>
                <a:lnTo>
                  <a:pt x="347" y="266"/>
                </a:lnTo>
                <a:lnTo>
                  <a:pt x="343" y="277"/>
                </a:lnTo>
                <a:lnTo>
                  <a:pt x="344" y="282"/>
                </a:lnTo>
                <a:lnTo>
                  <a:pt x="348" y="284"/>
                </a:lnTo>
                <a:lnTo>
                  <a:pt x="351" y="280"/>
                </a:lnTo>
                <a:lnTo>
                  <a:pt x="359" y="282"/>
                </a:lnTo>
                <a:lnTo>
                  <a:pt x="363" y="282"/>
                </a:lnTo>
                <a:lnTo>
                  <a:pt x="369" y="285"/>
                </a:lnTo>
                <a:lnTo>
                  <a:pt x="369" y="282"/>
                </a:lnTo>
                <a:lnTo>
                  <a:pt x="369" y="280"/>
                </a:lnTo>
                <a:lnTo>
                  <a:pt x="363" y="277"/>
                </a:lnTo>
                <a:lnTo>
                  <a:pt x="362" y="276"/>
                </a:lnTo>
                <a:lnTo>
                  <a:pt x="357" y="270"/>
                </a:lnTo>
                <a:lnTo>
                  <a:pt x="357" y="267"/>
                </a:lnTo>
                <a:lnTo>
                  <a:pt x="355" y="261"/>
                </a:lnTo>
                <a:lnTo>
                  <a:pt x="354" y="252"/>
                </a:lnTo>
                <a:lnTo>
                  <a:pt x="351" y="248"/>
                </a:lnTo>
                <a:lnTo>
                  <a:pt x="350" y="246"/>
                </a:lnTo>
                <a:lnTo>
                  <a:pt x="346" y="243"/>
                </a:lnTo>
                <a:lnTo>
                  <a:pt x="337" y="242"/>
                </a:lnTo>
                <a:lnTo>
                  <a:pt x="326" y="244"/>
                </a:lnTo>
                <a:lnTo>
                  <a:pt x="321" y="237"/>
                </a:lnTo>
                <a:lnTo>
                  <a:pt x="320" y="229"/>
                </a:lnTo>
                <a:lnTo>
                  <a:pt x="314" y="224"/>
                </a:lnTo>
                <a:lnTo>
                  <a:pt x="314" y="217"/>
                </a:lnTo>
                <a:lnTo>
                  <a:pt x="316" y="214"/>
                </a:lnTo>
                <a:lnTo>
                  <a:pt x="316" y="209"/>
                </a:lnTo>
                <a:lnTo>
                  <a:pt x="317" y="207"/>
                </a:lnTo>
                <a:lnTo>
                  <a:pt x="321" y="202"/>
                </a:lnTo>
                <a:lnTo>
                  <a:pt x="322" y="201"/>
                </a:lnTo>
                <a:lnTo>
                  <a:pt x="328" y="199"/>
                </a:lnTo>
                <a:lnTo>
                  <a:pt x="331" y="203"/>
                </a:lnTo>
                <a:lnTo>
                  <a:pt x="335" y="210"/>
                </a:lnTo>
                <a:lnTo>
                  <a:pt x="336" y="209"/>
                </a:lnTo>
                <a:lnTo>
                  <a:pt x="339" y="206"/>
                </a:lnTo>
                <a:lnTo>
                  <a:pt x="333" y="199"/>
                </a:lnTo>
                <a:lnTo>
                  <a:pt x="329" y="194"/>
                </a:lnTo>
                <a:lnTo>
                  <a:pt x="329" y="191"/>
                </a:lnTo>
                <a:lnTo>
                  <a:pt x="324" y="194"/>
                </a:lnTo>
                <a:lnTo>
                  <a:pt x="321" y="195"/>
                </a:lnTo>
                <a:lnTo>
                  <a:pt x="316" y="199"/>
                </a:lnTo>
                <a:lnTo>
                  <a:pt x="316" y="201"/>
                </a:lnTo>
                <a:lnTo>
                  <a:pt x="316" y="203"/>
                </a:lnTo>
                <a:lnTo>
                  <a:pt x="316" y="205"/>
                </a:lnTo>
                <a:lnTo>
                  <a:pt x="314" y="206"/>
                </a:lnTo>
                <a:lnTo>
                  <a:pt x="311" y="203"/>
                </a:lnTo>
                <a:lnTo>
                  <a:pt x="310" y="198"/>
                </a:lnTo>
                <a:lnTo>
                  <a:pt x="307" y="191"/>
                </a:lnTo>
                <a:lnTo>
                  <a:pt x="307" y="187"/>
                </a:lnTo>
                <a:lnTo>
                  <a:pt x="309" y="183"/>
                </a:lnTo>
                <a:lnTo>
                  <a:pt x="311" y="176"/>
                </a:lnTo>
                <a:lnTo>
                  <a:pt x="316" y="171"/>
                </a:lnTo>
                <a:lnTo>
                  <a:pt x="316" y="168"/>
                </a:lnTo>
                <a:lnTo>
                  <a:pt x="320" y="160"/>
                </a:lnTo>
                <a:lnTo>
                  <a:pt x="320" y="149"/>
                </a:lnTo>
                <a:lnTo>
                  <a:pt x="322" y="147"/>
                </a:lnTo>
                <a:lnTo>
                  <a:pt x="325" y="146"/>
                </a:lnTo>
                <a:lnTo>
                  <a:pt x="335" y="139"/>
                </a:lnTo>
                <a:lnTo>
                  <a:pt x="348" y="135"/>
                </a:lnTo>
                <a:lnTo>
                  <a:pt x="361" y="130"/>
                </a:lnTo>
                <a:lnTo>
                  <a:pt x="367" y="127"/>
                </a:lnTo>
                <a:lnTo>
                  <a:pt x="372" y="124"/>
                </a:lnTo>
                <a:lnTo>
                  <a:pt x="377" y="131"/>
                </a:lnTo>
                <a:lnTo>
                  <a:pt x="374" y="139"/>
                </a:lnTo>
                <a:lnTo>
                  <a:pt x="374" y="142"/>
                </a:lnTo>
                <a:lnTo>
                  <a:pt x="374" y="145"/>
                </a:lnTo>
                <a:lnTo>
                  <a:pt x="373" y="153"/>
                </a:lnTo>
                <a:lnTo>
                  <a:pt x="370" y="164"/>
                </a:lnTo>
                <a:lnTo>
                  <a:pt x="370" y="165"/>
                </a:lnTo>
                <a:lnTo>
                  <a:pt x="376" y="167"/>
                </a:lnTo>
                <a:lnTo>
                  <a:pt x="377" y="176"/>
                </a:lnTo>
                <a:lnTo>
                  <a:pt x="376" y="184"/>
                </a:lnTo>
                <a:lnTo>
                  <a:pt x="376" y="188"/>
                </a:lnTo>
                <a:lnTo>
                  <a:pt x="374" y="192"/>
                </a:lnTo>
                <a:lnTo>
                  <a:pt x="373" y="201"/>
                </a:lnTo>
                <a:lnTo>
                  <a:pt x="374" y="209"/>
                </a:lnTo>
                <a:lnTo>
                  <a:pt x="376" y="212"/>
                </a:lnTo>
                <a:lnTo>
                  <a:pt x="373" y="218"/>
                </a:lnTo>
                <a:lnTo>
                  <a:pt x="367" y="224"/>
                </a:lnTo>
                <a:lnTo>
                  <a:pt x="362" y="232"/>
                </a:lnTo>
                <a:lnTo>
                  <a:pt x="359" y="239"/>
                </a:lnTo>
                <a:lnTo>
                  <a:pt x="366" y="236"/>
                </a:lnTo>
                <a:lnTo>
                  <a:pt x="372" y="228"/>
                </a:lnTo>
                <a:lnTo>
                  <a:pt x="377" y="229"/>
                </a:lnTo>
                <a:lnTo>
                  <a:pt x="380" y="224"/>
                </a:lnTo>
                <a:lnTo>
                  <a:pt x="378" y="220"/>
                </a:lnTo>
                <a:lnTo>
                  <a:pt x="381" y="212"/>
                </a:lnTo>
                <a:lnTo>
                  <a:pt x="381" y="205"/>
                </a:lnTo>
                <a:lnTo>
                  <a:pt x="382" y="198"/>
                </a:lnTo>
                <a:lnTo>
                  <a:pt x="381" y="188"/>
                </a:lnTo>
                <a:lnTo>
                  <a:pt x="381" y="180"/>
                </a:lnTo>
                <a:lnTo>
                  <a:pt x="382" y="179"/>
                </a:lnTo>
                <a:lnTo>
                  <a:pt x="385" y="180"/>
                </a:lnTo>
                <a:lnTo>
                  <a:pt x="392" y="182"/>
                </a:lnTo>
                <a:lnTo>
                  <a:pt x="404" y="186"/>
                </a:lnTo>
                <a:lnTo>
                  <a:pt x="410" y="186"/>
                </a:lnTo>
                <a:lnTo>
                  <a:pt x="417" y="184"/>
                </a:lnTo>
                <a:lnTo>
                  <a:pt x="414" y="182"/>
                </a:lnTo>
                <a:lnTo>
                  <a:pt x="404" y="182"/>
                </a:lnTo>
                <a:lnTo>
                  <a:pt x="396" y="177"/>
                </a:lnTo>
                <a:lnTo>
                  <a:pt x="389" y="173"/>
                </a:lnTo>
                <a:lnTo>
                  <a:pt x="387" y="167"/>
                </a:lnTo>
                <a:lnTo>
                  <a:pt x="385" y="164"/>
                </a:lnTo>
                <a:lnTo>
                  <a:pt x="382" y="160"/>
                </a:lnTo>
                <a:lnTo>
                  <a:pt x="384" y="152"/>
                </a:lnTo>
                <a:lnTo>
                  <a:pt x="388" y="146"/>
                </a:lnTo>
                <a:lnTo>
                  <a:pt x="388" y="135"/>
                </a:lnTo>
                <a:lnTo>
                  <a:pt x="396" y="117"/>
                </a:lnTo>
                <a:lnTo>
                  <a:pt x="399" y="122"/>
                </a:lnTo>
                <a:lnTo>
                  <a:pt x="397" y="132"/>
                </a:lnTo>
                <a:lnTo>
                  <a:pt x="400" y="131"/>
                </a:lnTo>
                <a:lnTo>
                  <a:pt x="402" y="131"/>
                </a:lnTo>
                <a:lnTo>
                  <a:pt x="403" y="119"/>
                </a:lnTo>
                <a:lnTo>
                  <a:pt x="407" y="105"/>
                </a:lnTo>
                <a:lnTo>
                  <a:pt x="408" y="96"/>
                </a:lnTo>
                <a:lnTo>
                  <a:pt x="411" y="90"/>
                </a:lnTo>
                <a:lnTo>
                  <a:pt x="411" y="89"/>
                </a:lnTo>
                <a:lnTo>
                  <a:pt x="412" y="93"/>
                </a:lnTo>
                <a:lnTo>
                  <a:pt x="415" y="92"/>
                </a:lnTo>
                <a:lnTo>
                  <a:pt x="419" y="82"/>
                </a:lnTo>
                <a:lnTo>
                  <a:pt x="422" y="79"/>
                </a:lnTo>
                <a:lnTo>
                  <a:pt x="427" y="86"/>
                </a:lnTo>
                <a:lnTo>
                  <a:pt x="433" y="94"/>
                </a:lnTo>
                <a:lnTo>
                  <a:pt x="436" y="104"/>
                </a:lnTo>
                <a:lnTo>
                  <a:pt x="432" y="120"/>
                </a:lnTo>
                <a:lnTo>
                  <a:pt x="430" y="134"/>
                </a:lnTo>
                <a:lnTo>
                  <a:pt x="430" y="138"/>
                </a:lnTo>
                <a:lnTo>
                  <a:pt x="429" y="150"/>
                </a:lnTo>
                <a:lnTo>
                  <a:pt x="427" y="157"/>
                </a:lnTo>
                <a:lnTo>
                  <a:pt x="433" y="164"/>
                </a:lnTo>
                <a:lnTo>
                  <a:pt x="436" y="173"/>
                </a:lnTo>
                <a:lnTo>
                  <a:pt x="433" y="182"/>
                </a:lnTo>
                <a:lnTo>
                  <a:pt x="427" y="184"/>
                </a:lnTo>
                <a:lnTo>
                  <a:pt x="426" y="191"/>
                </a:lnTo>
                <a:lnTo>
                  <a:pt x="429" y="201"/>
                </a:lnTo>
                <a:lnTo>
                  <a:pt x="430" y="209"/>
                </a:lnTo>
                <a:lnTo>
                  <a:pt x="425" y="214"/>
                </a:lnTo>
                <a:lnTo>
                  <a:pt x="423" y="224"/>
                </a:lnTo>
                <a:lnTo>
                  <a:pt x="422" y="228"/>
                </a:lnTo>
                <a:lnTo>
                  <a:pt x="419" y="236"/>
                </a:lnTo>
                <a:lnTo>
                  <a:pt x="410" y="243"/>
                </a:lnTo>
                <a:lnTo>
                  <a:pt x="408" y="250"/>
                </a:lnTo>
                <a:lnTo>
                  <a:pt x="403" y="266"/>
                </a:lnTo>
                <a:lnTo>
                  <a:pt x="408" y="261"/>
                </a:lnTo>
                <a:lnTo>
                  <a:pt x="411" y="259"/>
                </a:lnTo>
                <a:lnTo>
                  <a:pt x="412" y="257"/>
                </a:lnTo>
                <a:lnTo>
                  <a:pt x="421" y="240"/>
                </a:lnTo>
                <a:lnTo>
                  <a:pt x="429" y="233"/>
                </a:lnTo>
                <a:lnTo>
                  <a:pt x="432" y="232"/>
                </a:lnTo>
                <a:lnTo>
                  <a:pt x="434" y="231"/>
                </a:lnTo>
                <a:lnTo>
                  <a:pt x="434" y="229"/>
                </a:lnTo>
                <a:lnTo>
                  <a:pt x="437" y="220"/>
                </a:lnTo>
                <a:lnTo>
                  <a:pt x="438" y="214"/>
                </a:lnTo>
                <a:lnTo>
                  <a:pt x="444" y="184"/>
                </a:lnTo>
                <a:lnTo>
                  <a:pt x="447" y="180"/>
                </a:lnTo>
                <a:lnTo>
                  <a:pt x="449" y="184"/>
                </a:lnTo>
                <a:lnTo>
                  <a:pt x="451" y="186"/>
                </a:lnTo>
                <a:lnTo>
                  <a:pt x="453" y="188"/>
                </a:lnTo>
                <a:lnTo>
                  <a:pt x="455" y="190"/>
                </a:lnTo>
                <a:lnTo>
                  <a:pt x="459" y="188"/>
                </a:lnTo>
                <a:lnTo>
                  <a:pt x="464" y="195"/>
                </a:lnTo>
                <a:lnTo>
                  <a:pt x="468" y="198"/>
                </a:lnTo>
                <a:lnTo>
                  <a:pt x="474" y="199"/>
                </a:lnTo>
                <a:lnTo>
                  <a:pt x="482" y="202"/>
                </a:lnTo>
                <a:lnTo>
                  <a:pt x="483" y="199"/>
                </a:lnTo>
                <a:lnTo>
                  <a:pt x="479" y="191"/>
                </a:lnTo>
                <a:lnTo>
                  <a:pt x="472" y="192"/>
                </a:lnTo>
                <a:lnTo>
                  <a:pt x="468" y="190"/>
                </a:lnTo>
                <a:lnTo>
                  <a:pt x="464" y="188"/>
                </a:lnTo>
                <a:lnTo>
                  <a:pt x="459" y="180"/>
                </a:lnTo>
                <a:lnTo>
                  <a:pt x="453" y="176"/>
                </a:lnTo>
                <a:lnTo>
                  <a:pt x="452" y="175"/>
                </a:lnTo>
                <a:lnTo>
                  <a:pt x="448" y="172"/>
                </a:lnTo>
                <a:lnTo>
                  <a:pt x="448" y="161"/>
                </a:lnTo>
                <a:lnTo>
                  <a:pt x="448" y="158"/>
                </a:lnTo>
                <a:lnTo>
                  <a:pt x="448" y="156"/>
                </a:lnTo>
                <a:lnTo>
                  <a:pt x="448" y="154"/>
                </a:lnTo>
                <a:lnTo>
                  <a:pt x="449" y="147"/>
                </a:lnTo>
                <a:lnTo>
                  <a:pt x="448" y="138"/>
                </a:lnTo>
                <a:lnTo>
                  <a:pt x="445" y="134"/>
                </a:lnTo>
                <a:lnTo>
                  <a:pt x="445" y="132"/>
                </a:lnTo>
                <a:lnTo>
                  <a:pt x="447" y="131"/>
                </a:lnTo>
                <a:lnTo>
                  <a:pt x="451" y="130"/>
                </a:lnTo>
                <a:lnTo>
                  <a:pt x="462" y="124"/>
                </a:lnTo>
                <a:lnTo>
                  <a:pt x="466" y="122"/>
                </a:lnTo>
                <a:lnTo>
                  <a:pt x="470" y="119"/>
                </a:lnTo>
                <a:lnTo>
                  <a:pt x="472" y="112"/>
                </a:lnTo>
                <a:lnTo>
                  <a:pt x="472" y="111"/>
                </a:lnTo>
                <a:lnTo>
                  <a:pt x="472" y="101"/>
                </a:lnTo>
                <a:lnTo>
                  <a:pt x="474" y="96"/>
                </a:lnTo>
                <a:lnTo>
                  <a:pt x="477" y="90"/>
                </a:lnTo>
                <a:lnTo>
                  <a:pt x="479" y="89"/>
                </a:lnTo>
                <a:lnTo>
                  <a:pt x="482" y="86"/>
                </a:lnTo>
                <a:lnTo>
                  <a:pt x="490" y="79"/>
                </a:lnTo>
                <a:lnTo>
                  <a:pt x="494" y="78"/>
                </a:lnTo>
                <a:lnTo>
                  <a:pt x="493" y="83"/>
                </a:lnTo>
                <a:lnTo>
                  <a:pt x="489" y="89"/>
                </a:lnTo>
                <a:lnTo>
                  <a:pt x="487" y="90"/>
                </a:lnTo>
                <a:lnTo>
                  <a:pt x="483" y="96"/>
                </a:lnTo>
                <a:lnTo>
                  <a:pt x="478" y="104"/>
                </a:lnTo>
                <a:lnTo>
                  <a:pt x="479" y="107"/>
                </a:lnTo>
                <a:lnTo>
                  <a:pt x="486" y="107"/>
                </a:lnTo>
                <a:lnTo>
                  <a:pt x="483" y="112"/>
                </a:lnTo>
                <a:lnTo>
                  <a:pt x="483" y="113"/>
                </a:lnTo>
                <a:lnTo>
                  <a:pt x="486" y="119"/>
                </a:lnTo>
                <a:lnTo>
                  <a:pt x="490" y="124"/>
                </a:lnTo>
                <a:lnTo>
                  <a:pt x="493" y="122"/>
                </a:lnTo>
                <a:lnTo>
                  <a:pt x="497" y="120"/>
                </a:lnTo>
                <a:lnTo>
                  <a:pt x="492" y="115"/>
                </a:lnTo>
                <a:lnTo>
                  <a:pt x="496" y="108"/>
                </a:lnTo>
                <a:lnTo>
                  <a:pt x="494" y="100"/>
                </a:lnTo>
                <a:lnTo>
                  <a:pt x="498" y="96"/>
                </a:lnTo>
                <a:lnTo>
                  <a:pt x="508" y="98"/>
                </a:lnTo>
                <a:lnTo>
                  <a:pt x="504" y="108"/>
                </a:lnTo>
                <a:lnTo>
                  <a:pt x="504" y="115"/>
                </a:lnTo>
                <a:lnTo>
                  <a:pt x="508" y="112"/>
                </a:lnTo>
                <a:lnTo>
                  <a:pt x="509" y="112"/>
                </a:lnTo>
                <a:lnTo>
                  <a:pt x="511" y="102"/>
                </a:lnTo>
                <a:lnTo>
                  <a:pt x="512" y="97"/>
                </a:lnTo>
                <a:lnTo>
                  <a:pt x="508" y="92"/>
                </a:lnTo>
                <a:lnTo>
                  <a:pt x="508" y="89"/>
                </a:lnTo>
                <a:lnTo>
                  <a:pt x="516" y="89"/>
                </a:lnTo>
                <a:lnTo>
                  <a:pt x="518" y="85"/>
                </a:lnTo>
                <a:lnTo>
                  <a:pt x="507" y="81"/>
                </a:lnTo>
                <a:lnTo>
                  <a:pt x="508" y="68"/>
                </a:lnTo>
                <a:lnTo>
                  <a:pt x="509" y="59"/>
                </a:lnTo>
                <a:lnTo>
                  <a:pt x="515" y="57"/>
                </a:lnTo>
                <a:lnTo>
                  <a:pt x="522" y="56"/>
                </a:lnTo>
                <a:lnTo>
                  <a:pt x="527" y="59"/>
                </a:lnTo>
                <a:lnTo>
                  <a:pt x="534" y="66"/>
                </a:lnTo>
                <a:lnTo>
                  <a:pt x="537" y="71"/>
                </a:lnTo>
                <a:lnTo>
                  <a:pt x="537" y="72"/>
                </a:lnTo>
                <a:lnTo>
                  <a:pt x="541" y="79"/>
                </a:lnTo>
                <a:lnTo>
                  <a:pt x="545" y="87"/>
                </a:lnTo>
                <a:lnTo>
                  <a:pt x="552" y="89"/>
                </a:lnTo>
                <a:lnTo>
                  <a:pt x="558" y="89"/>
                </a:lnTo>
                <a:lnTo>
                  <a:pt x="567" y="98"/>
                </a:lnTo>
                <a:lnTo>
                  <a:pt x="568" y="100"/>
                </a:lnTo>
                <a:lnTo>
                  <a:pt x="575" y="109"/>
                </a:lnTo>
                <a:lnTo>
                  <a:pt x="583" y="122"/>
                </a:lnTo>
                <a:lnTo>
                  <a:pt x="587" y="123"/>
                </a:lnTo>
                <a:lnTo>
                  <a:pt x="582" y="124"/>
                </a:lnTo>
                <a:lnTo>
                  <a:pt x="591" y="126"/>
                </a:lnTo>
                <a:lnTo>
                  <a:pt x="595" y="124"/>
                </a:lnTo>
                <a:lnTo>
                  <a:pt x="597" y="120"/>
                </a:lnTo>
                <a:lnTo>
                  <a:pt x="588" y="116"/>
                </a:lnTo>
                <a:lnTo>
                  <a:pt x="593" y="113"/>
                </a:lnTo>
                <a:lnTo>
                  <a:pt x="591" y="113"/>
                </a:lnTo>
                <a:lnTo>
                  <a:pt x="578" y="102"/>
                </a:lnTo>
                <a:lnTo>
                  <a:pt x="573" y="98"/>
                </a:lnTo>
                <a:lnTo>
                  <a:pt x="572" y="98"/>
                </a:lnTo>
                <a:lnTo>
                  <a:pt x="573" y="97"/>
                </a:lnTo>
                <a:lnTo>
                  <a:pt x="579" y="97"/>
                </a:lnTo>
                <a:lnTo>
                  <a:pt x="583" y="94"/>
                </a:lnTo>
                <a:lnTo>
                  <a:pt x="584" y="94"/>
                </a:lnTo>
                <a:lnTo>
                  <a:pt x="573" y="90"/>
                </a:lnTo>
                <a:lnTo>
                  <a:pt x="571" y="82"/>
                </a:lnTo>
                <a:lnTo>
                  <a:pt x="568" y="70"/>
                </a:lnTo>
                <a:lnTo>
                  <a:pt x="569" y="70"/>
                </a:lnTo>
                <a:lnTo>
                  <a:pt x="572" y="67"/>
                </a:lnTo>
                <a:lnTo>
                  <a:pt x="568" y="60"/>
                </a:lnTo>
                <a:lnTo>
                  <a:pt x="575" y="57"/>
                </a:lnTo>
                <a:lnTo>
                  <a:pt x="578" y="68"/>
                </a:lnTo>
                <a:lnTo>
                  <a:pt x="583" y="72"/>
                </a:lnTo>
                <a:lnTo>
                  <a:pt x="582" y="66"/>
                </a:lnTo>
                <a:lnTo>
                  <a:pt x="580" y="56"/>
                </a:lnTo>
                <a:lnTo>
                  <a:pt x="578" y="52"/>
                </a:lnTo>
                <a:lnTo>
                  <a:pt x="579" y="51"/>
                </a:lnTo>
                <a:lnTo>
                  <a:pt x="584" y="47"/>
                </a:lnTo>
                <a:lnTo>
                  <a:pt x="579" y="48"/>
                </a:lnTo>
                <a:lnTo>
                  <a:pt x="573" y="49"/>
                </a:lnTo>
                <a:lnTo>
                  <a:pt x="563" y="55"/>
                </a:lnTo>
                <a:lnTo>
                  <a:pt x="557" y="47"/>
                </a:lnTo>
                <a:lnTo>
                  <a:pt x="567" y="40"/>
                </a:lnTo>
                <a:lnTo>
                  <a:pt x="576" y="36"/>
                </a:lnTo>
                <a:lnTo>
                  <a:pt x="579" y="27"/>
                </a:lnTo>
                <a:lnTo>
                  <a:pt x="579" y="22"/>
                </a:lnTo>
                <a:lnTo>
                  <a:pt x="568" y="34"/>
                </a:lnTo>
                <a:lnTo>
                  <a:pt x="557" y="34"/>
                </a:lnTo>
                <a:lnTo>
                  <a:pt x="549" y="45"/>
                </a:lnTo>
                <a:lnTo>
                  <a:pt x="539" y="37"/>
                </a:lnTo>
                <a:lnTo>
                  <a:pt x="535" y="30"/>
                </a:lnTo>
                <a:lnTo>
                  <a:pt x="533" y="37"/>
                </a:lnTo>
                <a:lnTo>
                  <a:pt x="524" y="34"/>
                </a:lnTo>
                <a:lnTo>
                  <a:pt x="520" y="23"/>
                </a:lnTo>
                <a:lnTo>
                  <a:pt x="526" y="17"/>
                </a:lnTo>
                <a:lnTo>
                  <a:pt x="523" y="14"/>
                </a:lnTo>
                <a:lnTo>
                  <a:pt x="511" y="19"/>
                </a:lnTo>
                <a:lnTo>
                  <a:pt x="504" y="14"/>
                </a:lnTo>
                <a:lnTo>
                  <a:pt x="501" y="11"/>
                </a:lnTo>
                <a:lnTo>
                  <a:pt x="497" y="6"/>
                </a:lnTo>
                <a:lnTo>
                  <a:pt x="498" y="4"/>
                </a:lnTo>
                <a:lnTo>
                  <a:pt x="505" y="6"/>
                </a:lnTo>
                <a:lnTo>
                  <a:pt x="516" y="11"/>
                </a:lnTo>
                <a:close/>
                <a:moveTo>
                  <a:pt x="369" y="32"/>
                </a:moveTo>
                <a:lnTo>
                  <a:pt x="373" y="33"/>
                </a:lnTo>
                <a:lnTo>
                  <a:pt x="376" y="23"/>
                </a:lnTo>
                <a:lnTo>
                  <a:pt x="381" y="25"/>
                </a:lnTo>
                <a:lnTo>
                  <a:pt x="381" y="33"/>
                </a:lnTo>
                <a:lnTo>
                  <a:pt x="397" y="48"/>
                </a:lnTo>
                <a:lnTo>
                  <a:pt x="387" y="60"/>
                </a:lnTo>
                <a:lnTo>
                  <a:pt x="387" y="62"/>
                </a:lnTo>
                <a:lnTo>
                  <a:pt x="378" y="60"/>
                </a:lnTo>
                <a:lnTo>
                  <a:pt x="370" y="60"/>
                </a:lnTo>
                <a:lnTo>
                  <a:pt x="357" y="27"/>
                </a:lnTo>
                <a:lnTo>
                  <a:pt x="347" y="21"/>
                </a:lnTo>
                <a:lnTo>
                  <a:pt x="348" y="11"/>
                </a:lnTo>
                <a:lnTo>
                  <a:pt x="348" y="10"/>
                </a:lnTo>
                <a:lnTo>
                  <a:pt x="354" y="0"/>
                </a:lnTo>
                <a:lnTo>
                  <a:pt x="359" y="6"/>
                </a:lnTo>
                <a:lnTo>
                  <a:pt x="359" y="11"/>
                </a:lnTo>
                <a:lnTo>
                  <a:pt x="359" y="14"/>
                </a:lnTo>
                <a:lnTo>
                  <a:pt x="367" y="22"/>
                </a:lnTo>
                <a:lnTo>
                  <a:pt x="369" y="3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" name="Freeform 42">
            <a:extLst>
              <a:ext uri="{FF2B5EF4-FFF2-40B4-BE49-F238E27FC236}">
                <a16:creationId xmlns:a16="http://schemas.microsoft.com/office/drawing/2014/main" id="{65C9206E-5AAC-FD47-E926-0C3CBFA92B66}"/>
              </a:ext>
            </a:extLst>
          </p:cNvPr>
          <p:cNvSpPr>
            <a:spLocks noEditPoints="1"/>
          </p:cNvSpPr>
          <p:nvPr/>
        </p:nvSpPr>
        <p:spPr bwMode="auto">
          <a:xfrm>
            <a:off x="6935788" y="620713"/>
            <a:ext cx="1441450" cy="1152525"/>
          </a:xfrm>
          <a:custGeom>
            <a:avLst/>
            <a:gdLst>
              <a:gd name="T0" fmla="*/ 149 w 908"/>
              <a:gd name="T1" fmla="*/ 283 h 726"/>
              <a:gd name="T2" fmla="*/ 182 w 908"/>
              <a:gd name="T3" fmla="*/ 281 h 726"/>
              <a:gd name="T4" fmla="*/ 189 w 908"/>
              <a:gd name="T5" fmla="*/ 214 h 726"/>
              <a:gd name="T6" fmla="*/ 226 w 908"/>
              <a:gd name="T7" fmla="*/ 217 h 726"/>
              <a:gd name="T8" fmla="*/ 60 w 908"/>
              <a:gd name="T9" fmla="*/ 224 h 726"/>
              <a:gd name="T10" fmla="*/ 135 w 908"/>
              <a:gd name="T11" fmla="*/ 184 h 726"/>
              <a:gd name="T12" fmla="*/ 239 w 908"/>
              <a:gd name="T13" fmla="*/ 105 h 726"/>
              <a:gd name="T14" fmla="*/ 397 w 908"/>
              <a:gd name="T15" fmla="*/ 48 h 726"/>
              <a:gd name="T16" fmla="*/ 576 w 908"/>
              <a:gd name="T17" fmla="*/ 15 h 726"/>
              <a:gd name="T18" fmla="*/ 549 w 908"/>
              <a:gd name="T19" fmla="*/ 134 h 726"/>
              <a:gd name="T20" fmla="*/ 605 w 908"/>
              <a:gd name="T21" fmla="*/ 164 h 726"/>
              <a:gd name="T22" fmla="*/ 635 w 908"/>
              <a:gd name="T23" fmla="*/ 153 h 726"/>
              <a:gd name="T24" fmla="*/ 680 w 908"/>
              <a:gd name="T25" fmla="*/ 52 h 726"/>
              <a:gd name="T26" fmla="*/ 785 w 908"/>
              <a:gd name="T27" fmla="*/ 84 h 726"/>
              <a:gd name="T28" fmla="*/ 856 w 908"/>
              <a:gd name="T29" fmla="*/ 160 h 726"/>
              <a:gd name="T30" fmla="*/ 674 w 908"/>
              <a:gd name="T31" fmla="*/ 228 h 726"/>
              <a:gd name="T32" fmla="*/ 718 w 908"/>
              <a:gd name="T33" fmla="*/ 253 h 726"/>
              <a:gd name="T34" fmla="*/ 778 w 908"/>
              <a:gd name="T35" fmla="*/ 314 h 726"/>
              <a:gd name="T36" fmla="*/ 805 w 908"/>
              <a:gd name="T37" fmla="*/ 325 h 726"/>
              <a:gd name="T38" fmla="*/ 823 w 908"/>
              <a:gd name="T39" fmla="*/ 289 h 726"/>
              <a:gd name="T40" fmla="*/ 872 w 908"/>
              <a:gd name="T41" fmla="*/ 281 h 726"/>
              <a:gd name="T42" fmla="*/ 900 w 908"/>
              <a:gd name="T43" fmla="*/ 311 h 726"/>
              <a:gd name="T44" fmla="*/ 831 w 908"/>
              <a:gd name="T45" fmla="*/ 336 h 726"/>
              <a:gd name="T46" fmla="*/ 816 w 908"/>
              <a:gd name="T47" fmla="*/ 405 h 726"/>
              <a:gd name="T48" fmla="*/ 782 w 908"/>
              <a:gd name="T49" fmla="*/ 467 h 726"/>
              <a:gd name="T50" fmla="*/ 766 w 908"/>
              <a:gd name="T51" fmla="*/ 520 h 726"/>
              <a:gd name="T52" fmla="*/ 758 w 908"/>
              <a:gd name="T53" fmla="*/ 434 h 726"/>
              <a:gd name="T54" fmla="*/ 740 w 908"/>
              <a:gd name="T55" fmla="*/ 348 h 726"/>
              <a:gd name="T56" fmla="*/ 651 w 908"/>
              <a:gd name="T57" fmla="*/ 311 h 726"/>
              <a:gd name="T58" fmla="*/ 584 w 908"/>
              <a:gd name="T59" fmla="*/ 274 h 726"/>
              <a:gd name="T60" fmla="*/ 553 w 908"/>
              <a:gd name="T61" fmla="*/ 315 h 726"/>
              <a:gd name="T62" fmla="*/ 507 w 908"/>
              <a:gd name="T63" fmla="*/ 326 h 726"/>
              <a:gd name="T64" fmla="*/ 468 w 908"/>
              <a:gd name="T65" fmla="*/ 384 h 726"/>
              <a:gd name="T66" fmla="*/ 455 w 908"/>
              <a:gd name="T67" fmla="*/ 437 h 726"/>
              <a:gd name="T68" fmla="*/ 451 w 908"/>
              <a:gd name="T69" fmla="*/ 479 h 726"/>
              <a:gd name="T70" fmla="*/ 449 w 908"/>
              <a:gd name="T71" fmla="*/ 519 h 726"/>
              <a:gd name="T72" fmla="*/ 464 w 908"/>
              <a:gd name="T73" fmla="*/ 588 h 726"/>
              <a:gd name="T74" fmla="*/ 422 w 908"/>
              <a:gd name="T75" fmla="*/ 640 h 726"/>
              <a:gd name="T76" fmla="*/ 415 w 908"/>
              <a:gd name="T77" fmla="*/ 701 h 726"/>
              <a:gd name="T78" fmla="*/ 392 w 908"/>
              <a:gd name="T79" fmla="*/ 707 h 726"/>
              <a:gd name="T80" fmla="*/ 325 w 908"/>
              <a:gd name="T81" fmla="*/ 679 h 726"/>
              <a:gd name="T82" fmla="*/ 246 w 908"/>
              <a:gd name="T83" fmla="*/ 714 h 726"/>
              <a:gd name="T84" fmla="*/ 181 w 908"/>
              <a:gd name="T85" fmla="*/ 708 h 726"/>
              <a:gd name="T86" fmla="*/ 126 w 908"/>
              <a:gd name="T87" fmla="*/ 648 h 726"/>
              <a:gd name="T88" fmla="*/ 163 w 908"/>
              <a:gd name="T89" fmla="*/ 474 h 726"/>
              <a:gd name="T90" fmla="*/ 73 w 908"/>
              <a:gd name="T91" fmla="*/ 339 h 726"/>
              <a:gd name="T92" fmla="*/ 26 w 908"/>
              <a:gd name="T93" fmla="*/ 319 h 726"/>
              <a:gd name="T94" fmla="*/ 80 w 908"/>
              <a:gd name="T95" fmla="*/ 313 h 726"/>
              <a:gd name="T96" fmla="*/ 103 w 908"/>
              <a:gd name="T97" fmla="*/ 306 h 726"/>
              <a:gd name="T98" fmla="*/ 125 w 908"/>
              <a:gd name="T99" fmla="*/ 355 h 726"/>
              <a:gd name="T100" fmla="*/ 197 w 908"/>
              <a:gd name="T101" fmla="*/ 366 h 726"/>
              <a:gd name="T102" fmla="*/ 194 w 908"/>
              <a:gd name="T103" fmla="*/ 302 h 726"/>
              <a:gd name="T104" fmla="*/ 266 w 908"/>
              <a:gd name="T105" fmla="*/ 228 h 726"/>
              <a:gd name="T106" fmla="*/ 253 w 908"/>
              <a:gd name="T107" fmla="*/ 148 h 726"/>
              <a:gd name="T108" fmla="*/ 279 w 908"/>
              <a:gd name="T109" fmla="*/ 85 h 726"/>
              <a:gd name="T110" fmla="*/ 351 w 908"/>
              <a:gd name="T111" fmla="*/ 107 h 726"/>
              <a:gd name="T112" fmla="*/ 346 w 908"/>
              <a:gd name="T113" fmla="*/ 199 h 726"/>
              <a:gd name="T114" fmla="*/ 336 w 908"/>
              <a:gd name="T115" fmla="*/ 306 h 726"/>
              <a:gd name="T116" fmla="*/ 370 w 908"/>
              <a:gd name="T117" fmla="*/ 244 h 726"/>
              <a:gd name="T118" fmla="*/ 466 w 908"/>
              <a:gd name="T119" fmla="*/ 161 h 726"/>
              <a:gd name="T120" fmla="*/ 503 w 908"/>
              <a:gd name="T121" fmla="*/ 137 h 726"/>
              <a:gd name="T122" fmla="*/ 497 w 908"/>
              <a:gd name="T123" fmla="*/ 30 h 7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908" h="726">
                <a:moveTo>
                  <a:pt x="44" y="310"/>
                </a:moveTo>
                <a:lnTo>
                  <a:pt x="44" y="311"/>
                </a:lnTo>
                <a:lnTo>
                  <a:pt x="44" y="310"/>
                </a:lnTo>
                <a:lnTo>
                  <a:pt x="37" y="306"/>
                </a:lnTo>
                <a:lnTo>
                  <a:pt x="39" y="292"/>
                </a:lnTo>
                <a:lnTo>
                  <a:pt x="40" y="291"/>
                </a:lnTo>
                <a:lnTo>
                  <a:pt x="35" y="285"/>
                </a:lnTo>
                <a:lnTo>
                  <a:pt x="40" y="279"/>
                </a:lnTo>
                <a:lnTo>
                  <a:pt x="52" y="289"/>
                </a:lnTo>
                <a:lnTo>
                  <a:pt x="44" y="310"/>
                </a:lnTo>
                <a:close/>
                <a:moveTo>
                  <a:pt x="804" y="283"/>
                </a:moveTo>
                <a:lnTo>
                  <a:pt x="801" y="288"/>
                </a:lnTo>
                <a:lnTo>
                  <a:pt x="809" y="287"/>
                </a:lnTo>
                <a:lnTo>
                  <a:pt x="812" y="294"/>
                </a:lnTo>
                <a:lnTo>
                  <a:pt x="794" y="311"/>
                </a:lnTo>
                <a:lnTo>
                  <a:pt x="796" y="313"/>
                </a:lnTo>
                <a:lnTo>
                  <a:pt x="785" y="313"/>
                </a:lnTo>
                <a:lnTo>
                  <a:pt x="792" y="296"/>
                </a:lnTo>
                <a:lnTo>
                  <a:pt x="786" y="276"/>
                </a:lnTo>
                <a:lnTo>
                  <a:pt x="801" y="273"/>
                </a:lnTo>
                <a:lnTo>
                  <a:pt x="804" y="283"/>
                </a:lnTo>
                <a:close/>
                <a:moveTo>
                  <a:pt x="149" y="283"/>
                </a:moveTo>
                <a:lnTo>
                  <a:pt x="153" y="291"/>
                </a:lnTo>
                <a:lnTo>
                  <a:pt x="159" y="302"/>
                </a:lnTo>
                <a:lnTo>
                  <a:pt x="134" y="304"/>
                </a:lnTo>
                <a:lnTo>
                  <a:pt x="114" y="299"/>
                </a:lnTo>
                <a:lnTo>
                  <a:pt x="112" y="298"/>
                </a:lnTo>
                <a:lnTo>
                  <a:pt x="99" y="287"/>
                </a:lnTo>
                <a:lnTo>
                  <a:pt x="100" y="283"/>
                </a:lnTo>
                <a:lnTo>
                  <a:pt x="100" y="281"/>
                </a:lnTo>
                <a:lnTo>
                  <a:pt x="107" y="284"/>
                </a:lnTo>
                <a:lnTo>
                  <a:pt x="112" y="277"/>
                </a:lnTo>
                <a:lnTo>
                  <a:pt x="127" y="272"/>
                </a:lnTo>
                <a:lnTo>
                  <a:pt x="133" y="270"/>
                </a:lnTo>
                <a:lnTo>
                  <a:pt x="140" y="280"/>
                </a:lnTo>
                <a:lnTo>
                  <a:pt x="148" y="281"/>
                </a:lnTo>
                <a:lnTo>
                  <a:pt x="149" y="283"/>
                </a:lnTo>
                <a:close/>
                <a:moveTo>
                  <a:pt x="204" y="227"/>
                </a:moveTo>
                <a:lnTo>
                  <a:pt x="206" y="243"/>
                </a:lnTo>
                <a:lnTo>
                  <a:pt x="204" y="246"/>
                </a:lnTo>
                <a:lnTo>
                  <a:pt x="193" y="258"/>
                </a:lnTo>
                <a:lnTo>
                  <a:pt x="179" y="274"/>
                </a:lnTo>
                <a:lnTo>
                  <a:pt x="185" y="280"/>
                </a:lnTo>
                <a:lnTo>
                  <a:pt x="182" y="281"/>
                </a:lnTo>
                <a:lnTo>
                  <a:pt x="172" y="292"/>
                </a:lnTo>
                <a:lnTo>
                  <a:pt x="163" y="287"/>
                </a:lnTo>
                <a:lnTo>
                  <a:pt x="167" y="262"/>
                </a:lnTo>
                <a:lnTo>
                  <a:pt x="159" y="270"/>
                </a:lnTo>
                <a:lnTo>
                  <a:pt x="153" y="276"/>
                </a:lnTo>
                <a:lnTo>
                  <a:pt x="145" y="270"/>
                </a:lnTo>
                <a:lnTo>
                  <a:pt x="145" y="264"/>
                </a:lnTo>
                <a:lnTo>
                  <a:pt x="145" y="262"/>
                </a:lnTo>
                <a:lnTo>
                  <a:pt x="145" y="261"/>
                </a:lnTo>
                <a:lnTo>
                  <a:pt x="141" y="251"/>
                </a:lnTo>
                <a:lnTo>
                  <a:pt x="144" y="246"/>
                </a:lnTo>
                <a:lnTo>
                  <a:pt x="152" y="238"/>
                </a:lnTo>
                <a:lnTo>
                  <a:pt x="156" y="234"/>
                </a:lnTo>
                <a:lnTo>
                  <a:pt x="159" y="235"/>
                </a:lnTo>
                <a:lnTo>
                  <a:pt x="163" y="238"/>
                </a:lnTo>
                <a:lnTo>
                  <a:pt x="166" y="234"/>
                </a:lnTo>
                <a:lnTo>
                  <a:pt x="166" y="232"/>
                </a:lnTo>
                <a:lnTo>
                  <a:pt x="160" y="225"/>
                </a:lnTo>
                <a:lnTo>
                  <a:pt x="164" y="220"/>
                </a:lnTo>
                <a:lnTo>
                  <a:pt x="171" y="232"/>
                </a:lnTo>
                <a:lnTo>
                  <a:pt x="174" y="221"/>
                </a:lnTo>
                <a:lnTo>
                  <a:pt x="189" y="214"/>
                </a:lnTo>
                <a:lnTo>
                  <a:pt x="178" y="202"/>
                </a:lnTo>
                <a:lnTo>
                  <a:pt x="190" y="198"/>
                </a:lnTo>
                <a:lnTo>
                  <a:pt x="197" y="214"/>
                </a:lnTo>
                <a:lnTo>
                  <a:pt x="196" y="223"/>
                </a:lnTo>
                <a:lnTo>
                  <a:pt x="202" y="227"/>
                </a:lnTo>
                <a:lnTo>
                  <a:pt x="204" y="227"/>
                </a:lnTo>
                <a:close/>
                <a:moveTo>
                  <a:pt x="223" y="219"/>
                </a:moveTo>
                <a:lnTo>
                  <a:pt x="217" y="219"/>
                </a:lnTo>
                <a:lnTo>
                  <a:pt x="212" y="216"/>
                </a:lnTo>
                <a:lnTo>
                  <a:pt x="208" y="208"/>
                </a:lnTo>
                <a:lnTo>
                  <a:pt x="201" y="193"/>
                </a:lnTo>
                <a:lnTo>
                  <a:pt x="205" y="184"/>
                </a:lnTo>
                <a:lnTo>
                  <a:pt x="201" y="180"/>
                </a:lnTo>
                <a:lnTo>
                  <a:pt x="200" y="172"/>
                </a:lnTo>
                <a:lnTo>
                  <a:pt x="201" y="163"/>
                </a:lnTo>
                <a:lnTo>
                  <a:pt x="213" y="159"/>
                </a:lnTo>
                <a:lnTo>
                  <a:pt x="217" y="167"/>
                </a:lnTo>
                <a:lnTo>
                  <a:pt x="235" y="172"/>
                </a:lnTo>
                <a:lnTo>
                  <a:pt x="241" y="182"/>
                </a:lnTo>
                <a:lnTo>
                  <a:pt x="243" y="187"/>
                </a:lnTo>
                <a:lnTo>
                  <a:pt x="235" y="214"/>
                </a:lnTo>
                <a:lnTo>
                  <a:pt x="226" y="217"/>
                </a:lnTo>
                <a:lnTo>
                  <a:pt x="223" y="219"/>
                </a:lnTo>
                <a:close/>
                <a:moveTo>
                  <a:pt x="168" y="138"/>
                </a:moveTo>
                <a:lnTo>
                  <a:pt x="185" y="153"/>
                </a:lnTo>
                <a:lnTo>
                  <a:pt x="176" y="160"/>
                </a:lnTo>
                <a:lnTo>
                  <a:pt x="159" y="195"/>
                </a:lnTo>
                <a:lnTo>
                  <a:pt x="146" y="219"/>
                </a:lnTo>
                <a:lnTo>
                  <a:pt x="140" y="220"/>
                </a:lnTo>
                <a:lnTo>
                  <a:pt x="142" y="228"/>
                </a:lnTo>
                <a:lnTo>
                  <a:pt x="126" y="234"/>
                </a:lnTo>
                <a:lnTo>
                  <a:pt x="123" y="235"/>
                </a:lnTo>
                <a:lnTo>
                  <a:pt x="116" y="229"/>
                </a:lnTo>
                <a:lnTo>
                  <a:pt x="112" y="240"/>
                </a:lnTo>
                <a:lnTo>
                  <a:pt x="92" y="247"/>
                </a:lnTo>
                <a:lnTo>
                  <a:pt x="86" y="240"/>
                </a:lnTo>
                <a:lnTo>
                  <a:pt x="85" y="247"/>
                </a:lnTo>
                <a:lnTo>
                  <a:pt x="75" y="251"/>
                </a:lnTo>
                <a:lnTo>
                  <a:pt x="74" y="240"/>
                </a:lnTo>
                <a:lnTo>
                  <a:pt x="84" y="220"/>
                </a:lnTo>
                <a:lnTo>
                  <a:pt x="81" y="216"/>
                </a:lnTo>
                <a:lnTo>
                  <a:pt x="74" y="217"/>
                </a:lnTo>
                <a:lnTo>
                  <a:pt x="71" y="223"/>
                </a:lnTo>
                <a:lnTo>
                  <a:pt x="60" y="224"/>
                </a:lnTo>
                <a:lnTo>
                  <a:pt x="59" y="214"/>
                </a:lnTo>
                <a:lnTo>
                  <a:pt x="55" y="212"/>
                </a:lnTo>
                <a:lnTo>
                  <a:pt x="55" y="205"/>
                </a:lnTo>
                <a:lnTo>
                  <a:pt x="73" y="209"/>
                </a:lnTo>
                <a:lnTo>
                  <a:pt x="77" y="206"/>
                </a:lnTo>
                <a:lnTo>
                  <a:pt x="77" y="199"/>
                </a:lnTo>
                <a:lnTo>
                  <a:pt x="80" y="197"/>
                </a:lnTo>
                <a:lnTo>
                  <a:pt x="86" y="202"/>
                </a:lnTo>
                <a:lnTo>
                  <a:pt x="90" y="186"/>
                </a:lnTo>
                <a:lnTo>
                  <a:pt x="99" y="193"/>
                </a:lnTo>
                <a:lnTo>
                  <a:pt x="104" y="184"/>
                </a:lnTo>
                <a:lnTo>
                  <a:pt x="112" y="191"/>
                </a:lnTo>
                <a:lnTo>
                  <a:pt x="110" y="204"/>
                </a:lnTo>
                <a:lnTo>
                  <a:pt x="119" y="205"/>
                </a:lnTo>
                <a:lnTo>
                  <a:pt x="127" y="199"/>
                </a:lnTo>
                <a:lnTo>
                  <a:pt x="122" y="191"/>
                </a:lnTo>
                <a:lnTo>
                  <a:pt x="122" y="183"/>
                </a:lnTo>
                <a:lnTo>
                  <a:pt x="115" y="176"/>
                </a:lnTo>
                <a:lnTo>
                  <a:pt x="122" y="169"/>
                </a:lnTo>
                <a:lnTo>
                  <a:pt x="122" y="171"/>
                </a:lnTo>
                <a:lnTo>
                  <a:pt x="134" y="178"/>
                </a:lnTo>
                <a:lnTo>
                  <a:pt x="135" y="184"/>
                </a:lnTo>
                <a:lnTo>
                  <a:pt x="141" y="189"/>
                </a:lnTo>
                <a:lnTo>
                  <a:pt x="155" y="174"/>
                </a:lnTo>
                <a:lnTo>
                  <a:pt x="144" y="161"/>
                </a:lnTo>
                <a:lnTo>
                  <a:pt x="149" y="153"/>
                </a:lnTo>
                <a:lnTo>
                  <a:pt x="155" y="157"/>
                </a:lnTo>
                <a:lnTo>
                  <a:pt x="157" y="150"/>
                </a:lnTo>
                <a:lnTo>
                  <a:pt x="159" y="150"/>
                </a:lnTo>
                <a:lnTo>
                  <a:pt x="164" y="152"/>
                </a:lnTo>
                <a:lnTo>
                  <a:pt x="168" y="138"/>
                </a:lnTo>
                <a:close/>
                <a:moveTo>
                  <a:pt x="868" y="126"/>
                </a:moveTo>
                <a:lnTo>
                  <a:pt x="867" y="127"/>
                </a:lnTo>
                <a:lnTo>
                  <a:pt x="865" y="126"/>
                </a:lnTo>
                <a:lnTo>
                  <a:pt x="860" y="119"/>
                </a:lnTo>
                <a:lnTo>
                  <a:pt x="861" y="118"/>
                </a:lnTo>
                <a:lnTo>
                  <a:pt x="865" y="123"/>
                </a:lnTo>
                <a:lnTo>
                  <a:pt x="867" y="123"/>
                </a:lnTo>
                <a:lnTo>
                  <a:pt x="867" y="123"/>
                </a:lnTo>
                <a:lnTo>
                  <a:pt x="868" y="126"/>
                </a:lnTo>
                <a:close/>
                <a:moveTo>
                  <a:pt x="224" y="96"/>
                </a:moveTo>
                <a:lnTo>
                  <a:pt x="224" y="101"/>
                </a:lnTo>
                <a:lnTo>
                  <a:pt x="236" y="99"/>
                </a:lnTo>
                <a:lnTo>
                  <a:pt x="239" y="105"/>
                </a:lnTo>
                <a:lnTo>
                  <a:pt x="230" y="109"/>
                </a:lnTo>
                <a:lnTo>
                  <a:pt x="226" y="116"/>
                </a:lnTo>
                <a:lnTo>
                  <a:pt x="212" y="108"/>
                </a:lnTo>
                <a:lnTo>
                  <a:pt x="216" y="101"/>
                </a:lnTo>
                <a:lnTo>
                  <a:pt x="209" y="94"/>
                </a:lnTo>
                <a:lnTo>
                  <a:pt x="213" y="86"/>
                </a:lnTo>
                <a:lnTo>
                  <a:pt x="221" y="85"/>
                </a:lnTo>
                <a:lnTo>
                  <a:pt x="232" y="90"/>
                </a:lnTo>
                <a:lnTo>
                  <a:pt x="224" y="96"/>
                </a:lnTo>
                <a:close/>
                <a:moveTo>
                  <a:pt x="286" y="55"/>
                </a:moveTo>
                <a:lnTo>
                  <a:pt x="284" y="74"/>
                </a:lnTo>
                <a:lnTo>
                  <a:pt x="271" y="67"/>
                </a:lnTo>
                <a:lnTo>
                  <a:pt x="277" y="51"/>
                </a:lnTo>
                <a:lnTo>
                  <a:pt x="286" y="55"/>
                </a:lnTo>
                <a:close/>
                <a:moveTo>
                  <a:pt x="365" y="22"/>
                </a:moveTo>
                <a:lnTo>
                  <a:pt x="365" y="36"/>
                </a:lnTo>
                <a:lnTo>
                  <a:pt x="381" y="32"/>
                </a:lnTo>
                <a:lnTo>
                  <a:pt x="387" y="36"/>
                </a:lnTo>
                <a:lnTo>
                  <a:pt x="376" y="48"/>
                </a:lnTo>
                <a:lnTo>
                  <a:pt x="388" y="60"/>
                </a:lnTo>
                <a:lnTo>
                  <a:pt x="395" y="55"/>
                </a:lnTo>
                <a:lnTo>
                  <a:pt x="397" y="48"/>
                </a:lnTo>
                <a:lnTo>
                  <a:pt x="404" y="47"/>
                </a:lnTo>
                <a:lnTo>
                  <a:pt x="404" y="59"/>
                </a:lnTo>
                <a:lnTo>
                  <a:pt x="388" y="74"/>
                </a:lnTo>
                <a:lnTo>
                  <a:pt x="387" y="74"/>
                </a:lnTo>
                <a:lnTo>
                  <a:pt x="366" y="73"/>
                </a:lnTo>
                <a:lnTo>
                  <a:pt x="366" y="78"/>
                </a:lnTo>
                <a:lnTo>
                  <a:pt x="366" y="81"/>
                </a:lnTo>
                <a:lnTo>
                  <a:pt x="355" y="88"/>
                </a:lnTo>
                <a:lnTo>
                  <a:pt x="340" y="74"/>
                </a:lnTo>
                <a:lnTo>
                  <a:pt x="348" y="66"/>
                </a:lnTo>
                <a:lnTo>
                  <a:pt x="346" y="63"/>
                </a:lnTo>
                <a:lnTo>
                  <a:pt x="326" y="70"/>
                </a:lnTo>
                <a:lnTo>
                  <a:pt x="326" y="69"/>
                </a:lnTo>
                <a:lnTo>
                  <a:pt x="324" y="51"/>
                </a:lnTo>
                <a:lnTo>
                  <a:pt x="348" y="45"/>
                </a:lnTo>
                <a:lnTo>
                  <a:pt x="358" y="51"/>
                </a:lnTo>
                <a:lnTo>
                  <a:pt x="361" y="44"/>
                </a:lnTo>
                <a:lnTo>
                  <a:pt x="343" y="30"/>
                </a:lnTo>
                <a:lnTo>
                  <a:pt x="346" y="25"/>
                </a:lnTo>
                <a:lnTo>
                  <a:pt x="365" y="22"/>
                </a:lnTo>
                <a:close/>
                <a:moveTo>
                  <a:pt x="580" y="6"/>
                </a:moveTo>
                <a:lnTo>
                  <a:pt x="576" y="15"/>
                </a:lnTo>
                <a:lnTo>
                  <a:pt x="578" y="30"/>
                </a:lnTo>
                <a:lnTo>
                  <a:pt x="587" y="21"/>
                </a:lnTo>
                <a:lnTo>
                  <a:pt x="605" y="21"/>
                </a:lnTo>
                <a:lnTo>
                  <a:pt x="608" y="34"/>
                </a:lnTo>
                <a:lnTo>
                  <a:pt x="602" y="51"/>
                </a:lnTo>
                <a:lnTo>
                  <a:pt x="606" y="52"/>
                </a:lnTo>
                <a:lnTo>
                  <a:pt x="603" y="66"/>
                </a:lnTo>
                <a:lnTo>
                  <a:pt x="591" y="69"/>
                </a:lnTo>
                <a:lnTo>
                  <a:pt x="597" y="74"/>
                </a:lnTo>
                <a:lnTo>
                  <a:pt x="579" y="81"/>
                </a:lnTo>
                <a:lnTo>
                  <a:pt x="571" y="77"/>
                </a:lnTo>
                <a:lnTo>
                  <a:pt x="558" y="84"/>
                </a:lnTo>
                <a:lnTo>
                  <a:pt x="557" y="89"/>
                </a:lnTo>
                <a:lnTo>
                  <a:pt x="556" y="96"/>
                </a:lnTo>
                <a:lnTo>
                  <a:pt x="568" y="90"/>
                </a:lnTo>
                <a:lnTo>
                  <a:pt x="583" y="92"/>
                </a:lnTo>
                <a:lnTo>
                  <a:pt x="586" y="96"/>
                </a:lnTo>
                <a:lnTo>
                  <a:pt x="576" y="108"/>
                </a:lnTo>
                <a:lnTo>
                  <a:pt x="571" y="118"/>
                </a:lnTo>
                <a:lnTo>
                  <a:pt x="560" y="127"/>
                </a:lnTo>
                <a:lnTo>
                  <a:pt x="550" y="134"/>
                </a:lnTo>
                <a:lnTo>
                  <a:pt x="549" y="134"/>
                </a:lnTo>
                <a:lnTo>
                  <a:pt x="553" y="134"/>
                </a:lnTo>
                <a:lnTo>
                  <a:pt x="560" y="134"/>
                </a:lnTo>
                <a:lnTo>
                  <a:pt x="580" y="120"/>
                </a:lnTo>
                <a:lnTo>
                  <a:pt x="593" y="108"/>
                </a:lnTo>
                <a:lnTo>
                  <a:pt x="601" y="96"/>
                </a:lnTo>
                <a:lnTo>
                  <a:pt x="602" y="99"/>
                </a:lnTo>
                <a:lnTo>
                  <a:pt x="606" y="112"/>
                </a:lnTo>
                <a:lnTo>
                  <a:pt x="602" y="130"/>
                </a:lnTo>
                <a:lnTo>
                  <a:pt x="590" y="146"/>
                </a:lnTo>
                <a:lnTo>
                  <a:pt x="580" y="157"/>
                </a:lnTo>
                <a:lnTo>
                  <a:pt x="576" y="165"/>
                </a:lnTo>
                <a:lnTo>
                  <a:pt x="575" y="169"/>
                </a:lnTo>
                <a:lnTo>
                  <a:pt x="579" y="176"/>
                </a:lnTo>
                <a:lnTo>
                  <a:pt x="583" y="165"/>
                </a:lnTo>
                <a:lnTo>
                  <a:pt x="586" y="161"/>
                </a:lnTo>
                <a:lnTo>
                  <a:pt x="597" y="157"/>
                </a:lnTo>
                <a:lnTo>
                  <a:pt x="599" y="157"/>
                </a:lnTo>
                <a:lnTo>
                  <a:pt x="602" y="157"/>
                </a:lnTo>
                <a:lnTo>
                  <a:pt x="599" y="161"/>
                </a:lnTo>
                <a:lnTo>
                  <a:pt x="594" y="171"/>
                </a:lnTo>
                <a:lnTo>
                  <a:pt x="598" y="174"/>
                </a:lnTo>
                <a:lnTo>
                  <a:pt x="605" y="164"/>
                </a:lnTo>
                <a:lnTo>
                  <a:pt x="605" y="161"/>
                </a:lnTo>
                <a:lnTo>
                  <a:pt x="612" y="149"/>
                </a:lnTo>
                <a:lnTo>
                  <a:pt x="623" y="148"/>
                </a:lnTo>
                <a:lnTo>
                  <a:pt x="613" y="165"/>
                </a:lnTo>
                <a:lnTo>
                  <a:pt x="612" y="189"/>
                </a:lnTo>
                <a:lnTo>
                  <a:pt x="612" y="206"/>
                </a:lnTo>
                <a:lnTo>
                  <a:pt x="614" y="216"/>
                </a:lnTo>
                <a:lnTo>
                  <a:pt x="617" y="232"/>
                </a:lnTo>
                <a:lnTo>
                  <a:pt x="624" y="234"/>
                </a:lnTo>
                <a:lnTo>
                  <a:pt x="624" y="232"/>
                </a:lnTo>
                <a:lnTo>
                  <a:pt x="621" y="223"/>
                </a:lnTo>
                <a:lnTo>
                  <a:pt x="620" y="214"/>
                </a:lnTo>
                <a:lnTo>
                  <a:pt x="618" y="212"/>
                </a:lnTo>
                <a:lnTo>
                  <a:pt x="618" y="199"/>
                </a:lnTo>
                <a:lnTo>
                  <a:pt x="618" y="195"/>
                </a:lnTo>
                <a:lnTo>
                  <a:pt x="617" y="180"/>
                </a:lnTo>
                <a:lnTo>
                  <a:pt x="621" y="172"/>
                </a:lnTo>
                <a:lnTo>
                  <a:pt x="623" y="160"/>
                </a:lnTo>
                <a:lnTo>
                  <a:pt x="627" y="153"/>
                </a:lnTo>
                <a:lnTo>
                  <a:pt x="635" y="161"/>
                </a:lnTo>
                <a:lnTo>
                  <a:pt x="635" y="157"/>
                </a:lnTo>
                <a:lnTo>
                  <a:pt x="635" y="153"/>
                </a:lnTo>
                <a:lnTo>
                  <a:pt x="635" y="152"/>
                </a:lnTo>
                <a:lnTo>
                  <a:pt x="636" y="145"/>
                </a:lnTo>
                <a:lnTo>
                  <a:pt x="635" y="145"/>
                </a:lnTo>
                <a:lnTo>
                  <a:pt x="624" y="141"/>
                </a:lnTo>
                <a:lnTo>
                  <a:pt x="624" y="127"/>
                </a:lnTo>
                <a:lnTo>
                  <a:pt x="625" y="116"/>
                </a:lnTo>
                <a:lnTo>
                  <a:pt x="624" y="104"/>
                </a:lnTo>
                <a:lnTo>
                  <a:pt x="624" y="103"/>
                </a:lnTo>
                <a:lnTo>
                  <a:pt x="631" y="100"/>
                </a:lnTo>
                <a:lnTo>
                  <a:pt x="632" y="100"/>
                </a:lnTo>
                <a:lnTo>
                  <a:pt x="633" y="100"/>
                </a:lnTo>
                <a:lnTo>
                  <a:pt x="632" y="99"/>
                </a:lnTo>
                <a:lnTo>
                  <a:pt x="627" y="93"/>
                </a:lnTo>
                <a:lnTo>
                  <a:pt x="625" y="84"/>
                </a:lnTo>
                <a:lnTo>
                  <a:pt x="629" y="69"/>
                </a:lnTo>
                <a:lnTo>
                  <a:pt x="635" y="51"/>
                </a:lnTo>
                <a:lnTo>
                  <a:pt x="636" y="48"/>
                </a:lnTo>
                <a:lnTo>
                  <a:pt x="655" y="40"/>
                </a:lnTo>
                <a:lnTo>
                  <a:pt x="665" y="44"/>
                </a:lnTo>
                <a:lnTo>
                  <a:pt x="673" y="44"/>
                </a:lnTo>
                <a:lnTo>
                  <a:pt x="676" y="44"/>
                </a:lnTo>
                <a:lnTo>
                  <a:pt x="680" y="52"/>
                </a:lnTo>
                <a:lnTo>
                  <a:pt x="692" y="55"/>
                </a:lnTo>
                <a:lnTo>
                  <a:pt x="685" y="69"/>
                </a:lnTo>
                <a:lnTo>
                  <a:pt x="696" y="70"/>
                </a:lnTo>
                <a:lnTo>
                  <a:pt x="689" y="84"/>
                </a:lnTo>
                <a:lnTo>
                  <a:pt x="688" y="92"/>
                </a:lnTo>
                <a:lnTo>
                  <a:pt x="700" y="82"/>
                </a:lnTo>
                <a:lnTo>
                  <a:pt x="710" y="75"/>
                </a:lnTo>
                <a:lnTo>
                  <a:pt x="722" y="66"/>
                </a:lnTo>
                <a:lnTo>
                  <a:pt x="728" y="64"/>
                </a:lnTo>
                <a:lnTo>
                  <a:pt x="730" y="63"/>
                </a:lnTo>
                <a:lnTo>
                  <a:pt x="734" y="75"/>
                </a:lnTo>
                <a:lnTo>
                  <a:pt x="728" y="96"/>
                </a:lnTo>
                <a:lnTo>
                  <a:pt x="737" y="89"/>
                </a:lnTo>
                <a:lnTo>
                  <a:pt x="740" y="82"/>
                </a:lnTo>
                <a:lnTo>
                  <a:pt x="747" y="71"/>
                </a:lnTo>
                <a:lnTo>
                  <a:pt x="748" y="63"/>
                </a:lnTo>
                <a:lnTo>
                  <a:pt x="762" y="66"/>
                </a:lnTo>
                <a:lnTo>
                  <a:pt x="769" y="69"/>
                </a:lnTo>
                <a:lnTo>
                  <a:pt x="763" y="77"/>
                </a:lnTo>
                <a:lnTo>
                  <a:pt x="771" y="77"/>
                </a:lnTo>
                <a:lnTo>
                  <a:pt x="779" y="81"/>
                </a:lnTo>
                <a:lnTo>
                  <a:pt x="785" y="84"/>
                </a:lnTo>
                <a:lnTo>
                  <a:pt x="778" y="94"/>
                </a:lnTo>
                <a:lnTo>
                  <a:pt x="770" y="103"/>
                </a:lnTo>
                <a:lnTo>
                  <a:pt x="763" y="108"/>
                </a:lnTo>
                <a:lnTo>
                  <a:pt x="769" y="112"/>
                </a:lnTo>
                <a:lnTo>
                  <a:pt x="771" y="114"/>
                </a:lnTo>
                <a:lnTo>
                  <a:pt x="796" y="100"/>
                </a:lnTo>
                <a:lnTo>
                  <a:pt x="809" y="93"/>
                </a:lnTo>
                <a:lnTo>
                  <a:pt x="814" y="100"/>
                </a:lnTo>
                <a:lnTo>
                  <a:pt x="814" y="104"/>
                </a:lnTo>
                <a:lnTo>
                  <a:pt x="823" y="105"/>
                </a:lnTo>
                <a:lnTo>
                  <a:pt x="827" y="109"/>
                </a:lnTo>
                <a:lnTo>
                  <a:pt x="831" y="119"/>
                </a:lnTo>
                <a:lnTo>
                  <a:pt x="837" y="118"/>
                </a:lnTo>
                <a:lnTo>
                  <a:pt x="848" y="109"/>
                </a:lnTo>
                <a:lnTo>
                  <a:pt x="856" y="118"/>
                </a:lnTo>
                <a:lnTo>
                  <a:pt x="859" y="126"/>
                </a:lnTo>
                <a:lnTo>
                  <a:pt x="861" y="131"/>
                </a:lnTo>
                <a:lnTo>
                  <a:pt x="863" y="135"/>
                </a:lnTo>
                <a:lnTo>
                  <a:pt x="867" y="146"/>
                </a:lnTo>
                <a:lnTo>
                  <a:pt x="867" y="149"/>
                </a:lnTo>
                <a:lnTo>
                  <a:pt x="861" y="157"/>
                </a:lnTo>
                <a:lnTo>
                  <a:pt x="856" y="160"/>
                </a:lnTo>
                <a:lnTo>
                  <a:pt x="840" y="168"/>
                </a:lnTo>
                <a:lnTo>
                  <a:pt x="824" y="176"/>
                </a:lnTo>
                <a:lnTo>
                  <a:pt x="824" y="186"/>
                </a:lnTo>
                <a:lnTo>
                  <a:pt x="823" y="186"/>
                </a:lnTo>
                <a:lnTo>
                  <a:pt x="814" y="191"/>
                </a:lnTo>
                <a:lnTo>
                  <a:pt x="816" y="201"/>
                </a:lnTo>
                <a:lnTo>
                  <a:pt x="811" y="210"/>
                </a:lnTo>
                <a:lnTo>
                  <a:pt x="804" y="214"/>
                </a:lnTo>
                <a:lnTo>
                  <a:pt x="799" y="220"/>
                </a:lnTo>
                <a:lnTo>
                  <a:pt x="804" y="225"/>
                </a:lnTo>
                <a:lnTo>
                  <a:pt x="792" y="229"/>
                </a:lnTo>
                <a:lnTo>
                  <a:pt x="771" y="238"/>
                </a:lnTo>
                <a:lnTo>
                  <a:pt x="769" y="236"/>
                </a:lnTo>
                <a:lnTo>
                  <a:pt x="752" y="236"/>
                </a:lnTo>
                <a:lnTo>
                  <a:pt x="736" y="235"/>
                </a:lnTo>
                <a:lnTo>
                  <a:pt x="734" y="235"/>
                </a:lnTo>
                <a:lnTo>
                  <a:pt x="721" y="234"/>
                </a:lnTo>
                <a:lnTo>
                  <a:pt x="717" y="234"/>
                </a:lnTo>
                <a:lnTo>
                  <a:pt x="714" y="234"/>
                </a:lnTo>
                <a:lnTo>
                  <a:pt x="706" y="234"/>
                </a:lnTo>
                <a:lnTo>
                  <a:pt x="688" y="232"/>
                </a:lnTo>
                <a:lnTo>
                  <a:pt x="674" y="228"/>
                </a:lnTo>
                <a:lnTo>
                  <a:pt x="672" y="227"/>
                </a:lnTo>
                <a:lnTo>
                  <a:pt x="670" y="228"/>
                </a:lnTo>
                <a:lnTo>
                  <a:pt x="665" y="229"/>
                </a:lnTo>
                <a:lnTo>
                  <a:pt x="663" y="229"/>
                </a:lnTo>
                <a:lnTo>
                  <a:pt x="658" y="232"/>
                </a:lnTo>
                <a:lnTo>
                  <a:pt x="661" y="236"/>
                </a:lnTo>
                <a:lnTo>
                  <a:pt x="663" y="235"/>
                </a:lnTo>
                <a:lnTo>
                  <a:pt x="670" y="234"/>
                </a:lnTo>
                <a:lnTo>
                  <a:pt x="674" y="232"/>
                </a:lnTo>
                <a:lnTo>
                  <a:pt x="670" y="240"/>
                </a:lnTo>
                <a:lnTo>
                  <a:pt x="665" y="246"/>
                </a:lnTo>
                <a:lnTo>
                  <a:pt x="668" y="249"/>
                </a:lnTo>
                <a:lnTo>
                  <a:pt x="672" y="250"/>
                </a:lnTo>
                <a:lnTo>
                  <a:pt x="680" y="246"/>
                </a:lnTo>
                <a:lnTo>
                  <a:pt x="685" y="246"/>
                </a:lnTo>
                <a:lnTo>
                  <a:pt x="687" y="247"/>
                </a:lnTo>
                <a:lnTo>
                  <a:pt x="680" y="250"/>
                </a:lnTo>
                <a:lnTo>
                  <a:pt x="684" y="253"/>
                </a:lnTo>
                <a:lnTo>
                  <a:pt x="689" y="251"/>
                </a:lnTo>
                <a:lnTo>
                  <a:pt x="700" y="251"/>
                </a:lnTo>
                <a:lnTo>
                  <a:pt x="710" y="251"/>
                </a:lnTo>
                <a:lnTo>
                  <a:pt x="718" y="253"/>
                </a:lnTo>
                <a:lnTo>
                  <a:pt x="721" y="259"/>
                </a:lnTo>
                <a:lnTo>
                  <a:pt x="732" y="258"/>
                </a:lnTo>
                <a:lnTo>
                  <a:pt x="736" y="258"/>
                </a:lnTo>
                <a:lnTo>
                  <a:pt x="745" y="257"/>
                </a:lnTo>
                <a:lnTo>
                  <a:pt x="755" y="259"/>
                </a:lnTo>
                <a:lnTo>
                  <a:pt x="766" y="264"/>
                </a:lnTo>
                <a:lnTo>
                  <a:pt x="759" y="273"/>
                </a:lnTo>
                <a:lnTo>
                  <a:pt x="751" y="281"/>
                </a:lnTo>
                <a:lnTo>
                  <a:pt x="749" y="288"/>
                </a:lnTo>
                <a:lnTo>
                  <a:pt x="749" y="289"/>
                </a:lnTo>
                <a:lnTo>
                  <a:pt x="749" y="298"/>
                </a:lnTo>
                <a:lnTo>
                  <a:pt x="755" y="296"/>
                </a:lnTo>
                <a:lnTo>
                  <a:pt x="756" y="295"/>
                </a:lnTo>
                <a:lnTo>
                  <a:pt x="760" y="280"/>
                </a:lnTo>
                <a:lnTo>
                  <a:pt x="769" y="277"/>
                </a:lnTo>
                <a:lnTo>
                  <a:pt x="774" y="277"/>
                </a:lnTo>
                <a:lnTo>
                  <a:pt x="781" y="280"/>
                </a:lnTo>
                <a:lnTo>
                  <a:pt x="784" y="292"/>
                </a:lnTo>
                <a:lnTo>
                  <a:pt x="782" y="302"/>
                </a:lnTo>
                <a:lnTo>
                  <a:pt x="781" y="306"/>
                </a:lnTo>
                <a:lnTo>
                  <a:pt x="779" y="310"/>
                </a:lnTo>
                <a:lnTo>
                  <a:pt x="778" y="314"/>
                </a:lnTo>
                <a:lnTo>
                  <a:pt x="775" y="325"/>
                </a:lnTo>
                <a:lnTo>
                  <a:pt x="774" y="329"/>
                </a:lnTo>
                <a:lnTo>
                  <a:pt x="773" y="330"/>
                </a:lnTo>
                <a:lnTo>
                  <a:pt x="769" y="333"/>
                </a:lnTo>
                <a:lnTo>
                  <a:pt x="763" y="337"/>
                </a:lnTo>
                <a:lnTo>
                  <a:pt x="769" y="339"/>
                </a:lnTo>
                <a:lnTo>
                  <a:pt x="770" y="339"/>
                </a:lnTo>
                <a:lnTo>
                  <a:pt x="771" y="345"/>
                </a:lnTo>
                <a:lnTo>
                  <a:pt x="771" y="347"/>
                </a:lnTo>
                <a:lnTo>
                  <a:pt x="775" y="344"/>
                </a:lnTo>
                <a:lnTo>
                  <a:pt x="778" y="340"/>
                </a:lnTo>
                <a:lnTo>
                  <a:pt x="781" y="333"/>
                </a:lnTo>
                <a:lnTo>
                  <a:pt x="784" y="326"/>
                </a:lnTo>
                <a:lnTo>
                  <a:pt x="789" y="318"/>
                </a:lnTo>
                <a:lnTo>
                  <a:pt x="797" y="318"/>
                </a:lnTo>
                <a:lnTo>
                  <a:pt x="801" y="318"/>
                </a:lnTo>
                <a:lnTo>
                  <a:pt x="805" y="313"/>
                </a:lnTo>
                <a:lnTo>
                  <a:pt x="812" y="306"/>
                </a:lnTo>
                <a:lnTo>
                  <a:pt x="816" y="304"/>
                </a:lnTo>
                <a:lnTo>
                  <a:pt x="812" y="315"/>
                </a:lnTo>
                <a:lnTo>
                  <a:pt x="809" y="318"/>
                </a:lnTo>
                <a:lnTo>
                  <a:pt x="805" y="325"/>
                </a:lnTo>
                <a:lnTo>
                  <a:pt x="804" y="326"/>
                </a:lnTo>
                <a:lnTo>
                  <a:pt x="805" y="333"/>
                </a:lnTo>
                <a:lnTo>
                  <a:pt x="808" y="343"/>
                </a:lnTo>
                <a:lnTo>
                  <a:pt x="812" y="351"/>
                </a:lnTo>
                <a:lnTo>
                  <a:pt x="816" y="347"/>
                </a:lnTo>
                <a:lnTo>
                  <a:pt x="812" y="337"/>
                </a:lnTo>
                <a:lnTo>
                  <a:pt x="812" y="333"/>
                </a:lnTo>
                <a:lnTo>
                  <a:pt x="811" y="329"/>
                </a:lnTo>
                <a:lnTo>
                  <a:pt x="812" y="326"/>
                </a:lnTo>
                <a:lnTo>
                  <a:pt x="812" y="325"/>
                </a:lnTo>
                <a:lnTo>
                  <a:pt x="818" y="314"/>
                </a:lnTo>
                <a:lnTo>
                  <a:pt x="824" y="325"/>
                </a:lnTo>
                <a:lnTo>
                  <a:pt x="827" y="329"/>
                </a:lnTo>
                <a:lnTo>
                  <a:pt x="827" y="326"/>
                </a:lnTo>
                <a:lnTo>
                  <a:pt x="827" y="319"/>
                </a:lnTo>
                <a:lnTo>
                  <a:pt x="827" y="318"/>
                </a:lnTo>
                <a:lnTo>
                  <a:pt x="826" y="313"/>
                </a:lnTo>
                <a:lnTo>
                  <a:pt x="822" y="306"/>
                </a:lnTo>
                <a:lnTo>
                  <a:pt x="823" y="304"/>
                </a:lnTo>
                <a:lnTo>
                  <a:pt x="829" y="302"/>
                </a:lnTo>
                <a:lnTo>
                  <a:pt x="829" y="300"/>
                </a:lnTo>
                <a:lnTo>
                  <a:pt x="823" y="289"/>
                </a:lnTo>
                <a:lnTo>
                  <a:pt x="818" y="280"/>
                </a:lnTo>
                <a:lnTo>
                  <a:pt x="820" y="274"/>
                </a:lnTo>
                <a:lnTo>
                  <a:pt x="833" y="274"/>
                </a:lnTo>
                <a:lnTo>
                  <a:pt x="830" y="283"/>
                </a:lnTo>
                <a:lnTo>
                  <a:pt x="837" y="281"/>
                </a:lnTo>
                <a:lnTo>
                  <a:pt x="844" y="292"/>
                </a:lnTo>
                <a:lnTo>
                  <a:pt x="848" y="303"/>
                </a:lnTo>
                <a:lnTo>
                  <a:pt x="849" y="309"/>
                </a:lnTo>
                <a:lnTo>
                  <a:pt x="849" y="313"/>
                </a:lnTo>
                <a:lnTo>
                  <a:pt x="848" y="319"/>
                </a:lnTo>
                <a:lnTo>
                  <a:pt x="844" y="324"/>
                </a:lnTo>
                <a:lnTo>
                  <a:pt x="850" y="325"/>
                </a:lnTo>
                <a:lnTo>
                  <a:pt x="857" y="318"/>
                </a:lnTo>
                <a:lnTo>
                  <a:pt x="855" y="313"/>
                </a:lnTo>
                <a:lnTo>
                  <a:pt x="853" y="306"/>
                </a:lnTo>
                <a:lnTo>
                  <a:pt x="853" y="304"/>
                </a:lnTo>
                <a:lnTo>
                  <a:pt x="849" y="296"/>
                </a:lnTo>
                <a:lnTo>
                  <a:pt x="846" y="285"/>
                </a:lnTo>
                <a:lnTo>
                  <a:pt x="853" y="280"/>
                </a:lnTo>
                <a:lnTo>
                  <a:pt x="861" y="283"/>
                </a:lnTo>
                <a:lnTo>
                  <a:pt x="863" y="280"/>
                </a:lnTo>
                <a:lnTo>
                  <a:pt x="872" y="281"/>
                </a:lnTo>
                <a:lnTo>
                  <a:pt x="874" y="281"/>
                </a:lnTo>
                <a:lnTo>
                  <a:pt x="871" y="294"/>
                </a:lnTo>
                <a:lnTo>
                  <a:pt x="880" y="283"/>
                </a:lnTo>
                <a:lnTo>
                  <a:pt x="883" y="283"/>
                </a:lnTo>
                <a:lnTo>
                  <a:pt x="885" y="284"/>
                </a:lnTo>
                <a:lnTo>
                  <a:pt x="887" y="287"/>
                </a:lnTo>
                <a:lnTo>
                  <a:pt x="887" y="288"/>
                </a:lnTo>
                <a:lnTo>
                  <a:pt x="889" y="289"/>
                </a:lnTo>
                <a:lnTo>
                  <a:pt x="889" y="291"/>
                </a:lnTo>
                <a:lnTo>
                  <a:pt x="890" y="289"/>
                </a:lnTo>
                <a:lnTo>
                  <a:pt x="891" y="294"/>
                </a:lnTo>
                <a:lnTo>
                  <a:pt x="893" y="294"/>
                </a:lnTo>
                <a:lnTo>
                  <a:pt x="894" y="299"/>
                </a:lnTo>
                <a:lnTo>
                  <a:pt x="893" y="300"/>
                </a:lnTo>
                <a:lnTo>
                  <a:pt x="895" y="303"/>
                </a:lnTo>
                <a:lnTo>
                  <a:pt x="897" y="304"/>
                </a:lnTo>
                <a:lnTo>
                  <a:pt x="900" y="307"/>
                </a:lnTo>
                <a:lnTo>
                  <a:pt x="900" y="306"/>
                </a:lnTo>
                <a:lnTo>
                  <a:pt x="901" y="307"/>
                </a:lnTo>
                <a:lnTo>
                  <a:pt x="901" y="310"/>
                </a:lnTo>
                <a:lnTo>
                  <a:pt x="900" y="310"/>
                </a:lnTo>
                <a:lnTo>
                  <a:pt x="900" y="311"/>
                </a:lnTo>
                <a:lnTo>
                  <a:pt x="902" y="315"/>
                </a:lnTo>
                <a:lnTo>
                  <a:pt x="905" y="319"/>
                </a:lnTo>
                <a:lnTo>
                  <a:pt x="906" y="328"/>
                </a:lnTo>
                <a:lnTo>
                  <a:pt x="906" y="329"/>
                </a:lnTo>
                <a:lnTo>
                  <a:pt x="908" y="333"/>
                </a:lnTo>
                <a:lnTo>
                  <a:pt x="908" y="334"/>
                </a:lnTo>
                <a:lnTo>
                  <a:pt x="908" y="339"/>
                </a:lnTo>
                <a:lnTo>
                  <a:pt x="900" y="349"/>
                </a:lnTo>
                <a:lnTo>
                  <a:pt x="894" y="349"/>
                </a:lnTo>
                <a:lnTo>
                  <a:pt x="891" y="349"/>
                </a:lnTo>
                <a:lnTo>
                  <a:pt x="889" y="349"/>
                </a:lnTo>
                <a:lnTo>
                  <a:pt x="882" y="351"/>
                </a:lnTo>
                <a:lnTo>
                  <a:pt x="872" y="354"/>
                </a:lnTo>
                <a:lnTo>
                  <a:pt x="860" y="344"/>
                </a:lnTo>
                <a:lnTo>
                  <a:pt x="855" y="340"/>
                </a:lnTo>
                <a:lnTo>
                  <a:pt x="841" y="333"/>
                </a:lnTo>
                <a:lnTo>
                  <a:pt x="840" y="332"/>
                </a:lnTo>
                <a:lnTo>
                  <a:pt x="831" y="329"/>
                </a:lnTo>
                <a:lnTo>
                  <a:pt x="829" y="332"/>
                </a:lnTo>
                <a:lnTo>
                  <a:pt x="826" y="333"/>
                </a:lnTo>
                <a:lnTo>
                  <a:pt x="827" y="337"/>
                </a:lnTo>
                <a:lnTo>
                  <a:pt x="831" y="336"/>
                </a:lnTo>
                <a:lnTo>
                  <a:pt x="834" y="345"/>
                </a:lnTo>
                <a:lnTo>
                  <a:pt x="835" y="345"/>
                </a:lnTo>
                <a:lnTo>
                  <a:pt x="838" y="351"/>
                </a:lnTo>
                <a:lnTo>
                  <a:pt x="841" y="354"/>
                </a:lnTo>
                <a:lnTo>
                  <a:pt x="841" y="358"/>
                </a:lnTo>
                <a:lnTo>
                  <a:pt x="841" y="359"/>
                </a:lnTo>
                <a:lnTo>
                  <a:pt x="841" y="362"/>
                </a:lnTo>
                <a:lnTo>
                  <a:pt x="838" y="367"/>
                </a:lnTo>
                <a:lnTo>
                  <a:pt x="838" y="369"/>
                </a:lnTo>
                <a:lnTo>
                  <a:pt x="838" y="370"/>
                </a:lnTo>
                <a:lnTo>
                  <a:pt x="838" y="373"/>
                </a:lnTo>
                <a:lnTo>
                  <a:pt x="840" y="378"/>
                </a:lnTo>
                <a:lnTo>
                  <a:pt x="841" y="381"/>
                </a:lnTo>
                <a:lnTo>
                  <a:pt x="837" y="392"/>
                </a:lnTo>
                <a:lnTo>
                  <a:pt x="834" y="397"/>
                </a:lnTo>
                <a:lnTo>
                  <a:pt x="830" y="401"/>
                </a:lnTo>
                <a:lnTo>
                  <a:pt x="829" y="403"/>
                </a:lnTo>
                <a:lnTo>
                  <a:pt x="829" y="401"/>
                </a:lnTo>
                <a:lnTo>
                  <a:pt x="826" y="400"/>
                </a:lnTo>
                <a:lnTo>
                  <a:pt x="820" y="399"/>
                </a:lnTo>
                <a:lnTo>
                  <a:pt x="820" y="400"/>
                </a:lnTo>
                <a:lnTo>
                  <a:pt x="816" y="405"/>
                </a:lnTo>
                <a:lnTo>
                  <a:pt x="815" y="408"/>
                </a:lnTo>
                <a:lnTo>
                  <a:pt x="809" y="411"/>
                </a:lnTo>
                <a:lnTo>
                  <a:pt x="809" y="411"/>
                </a:lnTo>
                <a:lnTo>
                  <a:pt x="809" y="412"/>
                </a:lnTo>
                <a:lnTo>
                  <a:pt x="809" y="415"/>
                </a:lnTo>
                <a:lnTo>
                  <a:pt x="809" y="418"/>
                </a:lnTo>
                <a:lnTo>
                  <a:pt x="801" y="433"/>
                </a:lnTo>
                <a:lnTo>
                  <a:pt x="799" y="434"/>
                </a:lnTo>
                <a:lnTo>
                  <a:pt x="797" y="433"/>
                </a:lnTo>
                <a:lnTo>
                  <a:pt x="796" y="431"/>
                </a:lnTo>
                <a:lnTo>
                  <a:pt x="793" y="434"/>
                </a:lnTo>
                <a:lnTo>
                  <a:pt x="786" y="437"/>
                </a:lnTo>
                <a:lnTo>
                  <a:pt x="785" y="435"/>
                </a:lnTo>
                <a:lnTo>
                  <a:pt x="779" y="441"/>
                </a:lnTo>
                <a:lnTo>
                  <a:pt x="775" y="444"/>
                </a:lnTo>
                <a:lnTo>
                  <a:pt x="777" y="454"/>
                </a:lnTo>
                <a:lnTo>
                  <a:pt x="779" y="457"/>
                </a:lnTo>
                <a:lnTo>
                  <a:pt x="779" y="459"/>
                </a:lnTo>
                <a:lnTo>
                  <a:pt x="782" y="460"/>
                </a:lnTo>
                <a:lnTo>
                  <a:pt x="782" y="461"/>
                </a:lnTo>
                <a:lnTo>
                  <a:pt x="784" y="467"/>
                </a:lnTo>
                <a:lnTo>
                  <a:pt x="782" y="467"/>
                </a:lnTo>
                <a:lnTo>
                  <a:pt x="782" y="468"/>
                </a:lnTo>
                <a:lnTo>
                  <a:pt x="782" y="472"/>
                </a:lnTo>
                <a:lnTo>
                  <a:pt x="784" y="476"/>
                </a:lnTo>
                <a:lnTo>
                  <a:pt x="784" y="476"/>
                </a:lnTo>
                <a:lnTo>
                  <a:pt x="782" y="478"/>
                </a:lnTo>
                <a:lnTo>
                  <a:pt x="782" y="479"/>
                </a:lnTo>
                <a:lnTo>
                  <a:pt x="781" y="480"/>
                </a:lnTo>
                <a:lnTo>
                  <a:pt x="782" y="482"/>
                </a:lnTo>
                <a:lnTo>
                  <a:pt x="781" y="487"/>
                </a:lnTo>
                <a:lnTo>
                  <a:pt x="782" y="491"/>
                </a:lnTo>
                <a:lnTo>
                  <a:pt x="782" y="493"/>
                </a:lnTo>
                <a:lnTo>
                  <a:pt x="784" y="493"/>
                </a:lnTo>
                <a:lnTo>
                  <a:pt x="778" y="508"/>
                </a:lnTo>
                <a:lnTo>
                  <a:pt x="777" y="509"/>
                </a:lnTo>
                <a:lnTo>
                  <a:pt x="774" y="514"/>
                </a:lnTo>
                <a:lnTo>
                  <a:pt x="773" y="517"/>
                </a:lnTo>
                <a:lnTo>
                  <a:pt x="771" y="523"/>
                </a:lnTo>
                <a:lnTo>
                  <a:pt x="770" y="524"/>
                </a:lnTo>
                <a:lnTo>
                  <a:pt x="769" y="523"/>
                </a:lnTo>
                <a:lnTo>
                  <a:pt x="769" y="521"/>
                </a:lnTo>
                <a:lnTo>
                  <a:pt x="769" y="520"/>
                </a:lnTo>
                <a:lnTo>
                  <a:pt x="766" y="520"/>
                </a:lnTo>
                <a:lnTo>
                  <a:pt x="766" y="519"/>
                </a:lnTo>
                <a:lnTo>
                  <a:pt x="764" y="519"/>
                </a:lnTo>
                <a:lnTo>
                  <a:pt x="763" y="519"/>
                </a:lnTo>
                <a:lnTo>
                  <a:pt x="762" y="517"/>
                </a:lnTo>
                <a:lnTo>
                  <a:pt x="760" y="516"/>
                </a:lnTo>
                <a:lnTo>
                  <a:pt x="758" y="516"/>
                </a:lnTo>
                <a:lnTo>
                  <a:pt x="752" y="512"/>
                </a:lnTo>
                <a:lnTo>
                  <a:pt x="749" y="510"/>
                </a:lnTo>
                <a:lnTo>
                  <a:pt x="747" y="509"/>
                </a:lnTo>
                <a:lnTo>
                  <a:pt x="743" y="504"/>
                </a:lnTo>
                <a:lnTo>
                  <a:pt x="743" y="501"/>
                </a:lnTo>
                <a:lnTo>
                  <a:pt x="741" y="490"/>
                </a:lnTo>
                <a:lnTo>
                  <a:pt x="741" y="486"/>
                </a:lnTo>
                <a:lnTo>
                  <a:pt x="740" y="482"/>
                </a:lnTo>
                <a:lnTo>
                  <a:pt x="739" y="476"/>
                </a:lnTo>
                <a:lnTo>
                  <a:pt x="739" y="474"/>
                </a:lnTo>
                <a:lnTo>
                  <a:pt x="743" y="465"/>
                </a:lnTo>
                <a:lnTo>
                  <a:pt x="745" y="460"/>
                </a:lnTo>
                <a:lnTo>
                  <a:pt x="749" y="450"/>
                </a:lnTo>
                <a:lnTo>
                  <a:pt x="754" y="442"/>
                </a:lnTo>
                <a:lnTo>
                  <a:pt x="756" y="435"/>
                </a:lnTo>
                <a:lnTo>
                  <a:pt x="758" y="434"/>
                </a:lnTo>
                <a:lnTo>
                  <a:pt x="760" y="429"/>
                </a:lnTo>
                <a:lnTo>
                  <a:pt x="764" y="419"/>
                </a:lnTo>
                <a:lnTo>
                  <a:pt x="766" y="411"/>
                </a:lnTo>
                <a:lnTo>
                  <a:pt x="767" y="408"/>
                </a:lnTo>
                <a:lnTo>
                  <a:pt x="769" y="405"/>
                </a:lnTo>
                <a:lnTo>
                  <a:pt x="769" y="396"/>
                </a:lnTo>
                <a:lnTo>
                  <a:pt x="767" y="392"/>
                </a:lnTo>
                <a:lnTo>
                  <a:pt x="763" y="385"/>
                </a:lnTo>
                <a:lnTo>
                  <a:pt x="762" y="385"/>
                </a:lnTo>
                <a:lnTo>
                  <a:pt x="760" y="381"/>
                </a:lnTo>
                <a:lnTo>
                  <a:pt x="759" y="379"/>
                </a:lnTo>
                <a:lnTo>
                  <a:pt x="758" y="378"/>
                </a:lnTo>
                <a:lnTo>
                  <a:pt x="754" y="373"/>
                </a:lnTo>
                <a:lnTo>
                  <a:pt x="752" y="370"/>
                </a:lnTo>
                <a:lnTo>
                  <a:pt x="749" y="366"/>
                </a:lnTo>
                <a:lnTo>
                  <a:pt x="748" y="366"/>
                </a:lnTo>
                <a:lnTo>
                  <a:pt x="748" y="363"/>
                </a:lnTo>
                <a:lnTo>
                  <a:pt x="745" y="360"/>
                </a:lnTo>
                <a:lnTo>
                  <a:pt x="744" y="358"/>
                </a:lnTo>
                <a:lnTo>
                  <a:pt x="741" y="354"/>
                </a:lnTo>
                <a:lnTo>
                  <a:pt x="740" y="351"/>
                </a:lnTo>
                <a:lnTo>
                  <a:pt x="740" y="348"/>
                </a:lnTo>
                <a:lnTo>
                  <a:pt x="737" y="345"/>
                </a:lnTo>
                <a:lnTo>
                  <a:pt x="736" y="344"/>
                </a:lnTo>
                <a:lnTo>
                  <a:pt x="728" y="343"/>
                </a:lnTo>
                <a:lnTo>
                  <a:pt x="724" y="343"/>
                </a:lnTo>
                <a:lnTo>
                  <a:pt x="715" y="341"/>
                </a:lnTo>
                <a:lnTo>
                  <a:pt x="714" y="340"/>
                </a:lnTo>
                <a:lnTo>
                  <a:pt x="704" y="337"/>
                </a:lnTo>
                <a:lnTo>
                  <a:pt x="702" y="337"/>
                </a:lnTo>
                <a:lnTo>
                  <a:pt x="694" y="334"/>
                </a:lnTo>
                <a:lnTo>
                  <a:pt x="688" y="333"/>
                </a:lnTo>
                <a:lnTo>
                  <a:pt x="687" y="333"/>
                </a:lnTo>
                <a:lnTo>
                  <a:pt x="684" y="333"/>
                </a:lnTo>
                <a:lnTo>
                  <a:pt x="676" y="330"/>
                </a:lnTo>
                <a:lnTo>
                  <a:pt x="673" y="329"/>
                </a:lnTo>
                <a:lnTo>
                  <a:pt x="669" y="329"/>
                </a:lnTo>
                <a:lnTo>
                  <a:pt x="665" y="328"/>
                </a:lnTo>
                <a:lnTo>
                  <a:pt x="662" y="326"/>
                </a:lnTo>
                <a:lnTo>
                  <a:pt x="657" y="321"/>
                </a:lnTo>
                <a:lnTo>
                  <a:pt x="657" y="317"/>
                </a:lnTo>
                <a:lnTo>
                  <a:pt x="657" y="315"/>
                </a:lnTo>
                <a:lnTo>
                  <a:pt x="655" y="313"/>
                </a:lnTo>
                <a:lnTo>
                  <a:pt x="651" y="311"/>
                </a:lnTo>
                <a:lnTo>
                  <a:pt x="647" y="310"/>
                </a:lnTo>
                <a:lnTo>
                  <a:pt x="646" y="310"/>
                </a:lnTo>
                <a:lnTo>
                  <a:pt x="638" y="306"/>
                </a:lnTo>
                <a:lnTo>
                  <a:pt x="635" y="304"/>
                </a:lnTo>
                <a:lnTo>
                  <a:pt x="631" y="300"/>
                </a:lnTo>
                <a:lnTo>
                  <a:pt x="625" y="295"/>
                </a:lnTo>
                <a:lnTo>
                  <a:pt x="621" y="291"/>
                </a:lnTo>
                <a:lnTo>
                  <a:pt x="620" y="289"/>
                </a:lnTo>
                <a:lnTo>
                  <a:pt x="620" y="288"/>
                </a:lnTo>
                <a:lnTo>
                  <a:pt x="618" y="288"/>
                </a:lnTo>
                <a:lnTo>
                  <a:pt x="616" y="284"/>
                </a:lnTo>
                <a:lnTo>
                  <a:pt x="614" y="281"/>
                </a:lnTo>
                <a:lnTo>
                  <a:pt x="613" y="276"/>
                </a:lnTo>
                <a:lnTo>
                  <a:pt x="612" y="274"/>
                </a:lnTo>
                <a:lnTo>
                  <a:pt x="610" y="269"/>
                </a:lnTo>
                <a:lnTo>
                  <a:pt x="609" y="266"/>
                </a:lnTo>
                <a:lnTo>
                  <a:pt x="608" y="266"/>
                </a:lnTo>
                <a:lnTo>
                  <a:pt x="597" y="273"/>
                </a:lnTo>
                <a:lnTo>
                  <a:pt x="593" y="277"/>
                </a:lnTo>
                <a:lnTo>
                  <a:pt x="591" y="277"/>
                </a:lnTo>
                <a:lnTo>
                  <a:pt x="587" y="274"/>
                </a:lnTo>
                <a:lnTo>
                  <a:pt x="584" y="274"/>
                </a:lnTo>
                <a:lnTo>
                  <a:pt x="584" y="276"/>
                </a:lnTo>
                <a:lnTo>
                  <a:pt x="579" y="277"/>
                </a:lnTo>
                <a:lnTo>
                  <a:pt x="576" y="280"/>
                </a:lnTo>
                <a:lnTo>
                  <a:pt x="575" y="280"/>
                </a:lnTo>
                <a:lnTo>
                  <a:pt x="575" y="289"/>
                </a:lnTo>
                <a:lnTo>
                  <a:pt x="573" y="291"/>
                </a:lnTo>
                <a:lnTo>
                  <a:pt x="571" y="292"/>
                </a:lnTo>
                <a:lnTo>
                  <a:pt x="571" y="294"/>
                </a:lnTo>
                <a:lnTo>
                  <a:pt x="567" y="294"/>
                </a:lnTo>
                <a:lnTo>
                  <a:pt x="567" y="295"/>
                </a:lnTo>
                <a:lnTo>
                  <a:pt x="561" y="303"/>
                </a:lnTo>
                <a:lnTo>
                  <a:pt x="558" y="304"/>
                </a:lnTo>
                <a:lnTo>
                  <a:pt x="557" y="304"/>
                </a:lnTo>
                <a:lnTo>
                  <a:pt x="556" y="306"/>
                </a:lnTo>
                <a:lnTo>
                  <a:pt x="556" y="307"/>
                </a:lnTo>
                <a:lnTo>
                  <a:pt x="554" y="309"/>
                </a:lnTo>
                <a:lnTo>
                  <a:pt x="557" y="311"/>
                </a:lnTo>
                <a:lnTo>
                  <a:pt x="558" y="313"/>
                </a:lnTo>
                <a:lnTo>
                  <a:pt x="558" y="313"/>
                </a:lnTo>
                <a:lnTo>
                  <a:pt x="557" y="313"/>
                </a:lnTo>
                <a:lnTo>
                  <a:pt x="557" y="314"/>
                </a:lnTo>
                <a:lnTo>
                  <a:pt x="553" y="315"/>
                </a:lnTo>
                <a:lnTo>
                  <a:pt x="548" y="321"/>
                </a:lnTo>
                <a:lnTo>
                  <a:pt x="543" y="322"/>
                </a:lnTo>
                <a:lnTo>
                  <a:pt x="542" y="325"/>
                </a:lnTo>
                <a:lnTo>
                  <a:pt x="542" y="326"/>
                </a:lnTo>
                <a:lnTo>
                  <a:pt x="539" y="326"/>
                </a:lnTo>
                <a:lnTo>
                  <a:pt x="539" y="328"/>
                </a:lnTo>
                <a:lnTo>
                  <a:pt x="539" y="328"/>
                </a:lnTo>
                <a:lnTo>
                  <a:pt x="538" y="329"/>
                </a:lnTo>
                <a:lnTo>
                  <a:pt x="538" y="330"/>
                </a:lnTo>
                <a:lnTo>
                  <a:pt x="537" y="329"/>
                </a:lnTo>
                <a:lnTo>
                  <a:pt x="535" y="328"/>
                </a:lnTo>
                <a:lnTo>
                  <a:pt x="531" y="324"/>
                </a:lnTo>
                <a:lnTo>
                  <a:pt x="530" y="324"/>
                </a:lnTo>
                <a:lnTo>
                  <a:pt x="528" y="324"/>
                </a:lnTo>
                <a:lnTo>
                  <a:pt x="527" y="324"/>
                </a:lnTo>
                <a:lnTo>
                  <a:pt x="526" y="325"/>
                </a:lnTo>
                <a:lnTo>
                  <a:pt x="523" y="326"/>
                </a:lnTo>
                <a:lnTo>
                  <a:pt x="522" y="326"/>
                </a:lnTo>
                <a:lnTo>
                  <a:pt x="519" y="325"/>
                </a:lnTo>
                <a:lnTo>
                  <a:pt x="518" y="319"/>
                </a:lnTo>
                <a:lnTo>
                  <a:pt x="512" y="321"/>
                </a:lnTo>
                <a:lnTo>
                  <a:pt x="507" y="326"/>
                </a:lnTo>
                <a:lnTo>
                  <a:pt x="507" y="326"/>
                </a:lnTo>
                <a:lnTo>
                  <a:pt x="503" y="322"/>
                </a:lnTo>
                <a:lnTo>
                  <a:pt x="492" y="329"/>
                </a:lnTo>
                <a:lnTo>
                  <a:pt x="489" y="329"/>
                </a:lnTo>
                <a:lnTo>
                  <a:pt x="486" y="330"/>
                </a:lnTo>
                <a:lnTo>
                  <a:pt x="483" y="332"/>
                </a:lnTo>
                <a:lnTo>
                  <a:pt x="483" y="333"/>
                </a:lnTo>
                <a:lnTo>
                  <a:pt x="483" y="339"/>
                </a:lnTo>
                <a:lnTo>
                  <a:pt x="483" y="340"/>
                </a:lnTo>
                <a:lnTo>
                  <a:pt x="481" y="344"/>
                </a:lnTo>
                <a:lnTo>
                  <a:pt x="482" y="345"/>
                </a:lnTo>
                <a:lnTo>
                  <a:pt x="482" y="348"/>
                </a:lnTo>
                <a:lnTo>
                  <a:pt x="481" y="355"/>
                </a:lnTo>
                <a:lnTo>
                  <a:pt x="472" y="367"/>
                </a:lnTo>
                <a:lnTo>
                  <a:pt x="471" y="367"/>
                </a:lnTo>
                <a:lnTo>
                  <a:pt x="471" y="369"/>
                </a:lnTo>
                <a:lnTo>
                  <a:pt x="471" y="370"/>
                </a:lnTo>
                <a:lnTo>
                  <a:pt x="472" y="374"/>
                </a:lnTo>
                <a:lnTo>
                  <a:pt x="471" y="375"/>
                </a:lnTo>
                <a:lnTo>
                  <a:pt x="470" y="378"/>
                </a:lnTo>
                <a:lnTo>
                  <a:pt x="468" y="378"/>
                </a:lnTo>
                <a:lnTo>
                  <a:pt x="468" y="384"/>
                </a:lnTo>
                <a:lnTo>
                  <a:pt x="466" y="385"/>
                </a:lnTo>
                <a:lnTo>
                  <a:pt x="464" y="388"/>
                </a:lnTo>
                <a:lnTo>
                  <a:pt x="464" y="390"/>
                </a:lnTo>
                <a:lnTo>
                  <a:pt x="462" y="393"/>
                </a:lnTo>
                <a:lnTo>
                  <a:pt x="457" y="396"/>
                </a:lnTo>
                <a:lnTo>
                  <a:pt x="455" y="396"/>
                </a:lnTo>
                <a:lnTo>
                  <a:pt x="453" y="396"/>
                </a:lnTo>
                <a:lnTo>
                  <a:pt x="453" y="397"/>
                </a:lnTo>
                <a:lnTo>
                  <a:pt x="452" y="397"/>
                </a:lnTo>
                <a:lnTo>
                  <a:pt x="449" y="404"/>
                </a:lnTo>
                <a:lnTo>
                  <a:pt x="449" y="405"/>
                </a:lnTo>
                <a:lnTo>
                  <a:pt x="449" y="408"/>
                </a:lnTo>
                <a:lnTo>
                  <a:pt x="445" y="412"/>
                </a:lnTo>
                <a:lnTo>
                  <a:pt x="447" y="415"/>
                </a:lnTo>
                <a:lnTo>
                  <a:pt x="448" y="415"/>
                </a:lnTo>
                <a:lnTo>
                  <a:pt x="449" y="415"/>
                </a:lnTo>
                <a:lnTo>
                  <a:pt x="452" y="416"/>
                </a:lnTo>
                <a:lnTo>
                  <a:pt x="453" y="423"/>
                </a:lnTo>
                <a:lnTo>
                  <a:pt x="453" y="424"/>
                </a:lnTo>
                <a:lnTo>
                  <a:pt x="455" y="426"/>
                </a:lnTo>
                <a:lnTo>
                  <a:pt x="456" y="426"/>
                </a:lnTo>
                <a:lnTo>
                  <a:pt x="455" y="437"/>
                </a:lnTo>
                <a:lnTo>
                  <a:pt x="449" y="444"/>
                </a:lnTo>
                <a:lnTo>
                  <a:pt x="447" y="444"/>
                </a:lnTo>
                <a:lnTo>
                  <a:pt x="447" y="446"/>
                </a:lnTo>
                <a:lnTo>
                  <a:pt x="448" y="448"/>
                </a:lnTo>
                <a:lnTo>
                  <a:pt x="449" y="448"/>
                </a:lnTo>
                <a:lnTo>
                  <a:pt x="451" y="450"/>
                </a:lnTo>
                <a:lnTo>
                  <a:pt x="451" y="452"/>
                </a:lnTo>
                <a:lnTo>
                  <a:pt x="451" y="453"/>
                </a:lnTo>
                <a:lnTo>
                  <a:pt x="449" y="460"/>
                </a:lnTo>
                <a:lnTo>
                  <a:pt x="451" y="460"/>
                </a:lnTo>
                <a:lnTo>
                  <a:pt x="451" y="461"/>
                </a:lnTo>
                <a:lnTo>
                  <a:pt x="452" y="464"/>
                </a:lnTo>
                <a:lnTo>
                  <a:pt x="449" y="465"/>
                </a:lnTo>
                <a:lnTo>
                  <a:pt x="449" y="467"/>
                </a:lnTo>
                <a:lnTo>
                  <a:pt x="449" y="469"/>
                </a:lnTo>
                <a:lnTo>
                  <a:pt x="449" y="472"/>
                </a:lnTo>
                <a:lnTo>
                  <a:pt x="449" y="474"/>
                </a:lnTo>
                <a:lnTo>
                  <a:pt x="448" y="476"/>
                </a:lnTo>
                <a:lnTo>
                  <a:pt x="449" y="476"/>
                </a:lnTo>
                <a:lnTo>
                  <a:pt x="448" y="478"/>
                </a:lnTo>
                <a:lnTo>
                  <a:pt x="448" y="479"/>
                </a:lnTo>
                <a:lnTo>
                  <a:pt x="451" y="479"/>
                </a:lnTo>
                <a:lnTo>
                  <a:pt x="451" y="480"/>
                </a:lnTo>
                <a:lnTo>
                  <a:pt x="449" y="482"/>
                </a:lnTo>
                <a:lnTo>
                  <a:pt x="451" y="482"/>
                </a:lnTo>
                <a:lnTo>
                  <a:pt x="452" y="482"/>
                </a:lnTo>
                <a:lnTo>
                  <a:pt x="453" y="483"/>
                </a:lnTo>
                <a:lnTo>
                  <a:pt x="455" y="484"/>
                </a:lnTo>
                <a:lnTo>
                  <a:pt x="453" y="486"/>
                </a:lnTo>
                <a:lnTo>
                  <a:pt x="452" y="490"/>
                </a:lnTo>
                <a:lnTo>
                  <a:pt x="452" y="491"/>
                </a:lnTo>
                <a:lnTo>
                  <a:pt x="453" y="494"/>
                </a:lnTo>
                <a:lnTo>
                  <a:pt x="451" y="495"/>
                </a:lnTo>
                <a:lnTo>
                  <a:pt x="451" y="497"/>
                </a:lnTo>
                <a:lnTo>
                  <a:pt x="449" y="499"/>
                </a:lnTo>
                <a:lnTo>
                  <a:pt x="448" y="501"/>
                </a:lnTo>
                <a:lnTo>
                  <a:pt x="449" y="505"/>
                </a:lnTo>
                <a:lnTo>
                  <a:pt x="448" y="509"/>
                </a:lnTo>
                <a:lnTo>
                  <a:pt x="448" y="509"/>
                </a:lnTo>
                <a:lnTo>
                  <a:pt x="449" y="509"/>
                </a:lnTo>
                <a:lnTo>
                  <a:pt x="448" y="512"/>
                </a:lnTo>
                <a:lnTo>
                  <a:pt x="449" y="514"/>
                </a:lnTo>
                <a:lnTo>
                  <a:pt x="449" y="517"/>
                </a:lnTo>
                <a:lnTo>
                  <a:pt x="449" y="519"/>
                </a:lnTo>
                <a:lnTo>
                  <a:pt x="449" y="523"/>
                </a:lnTo>
                <a:lnTo>
                  <a:pt x="447" y="524"/>
                </a:lnTo>
                <a:lnTo>
                  <a:pt x="451" y="535"/>
                </a:lnTo>
                <a:lnTo>
                  <a:pt x="449" y="538"/>
                </a:lnTo>
                <a:lnTo>
                  <a:pt x="449" y="540"/>
                </a:lnTo>
                <a:lnTo>
                  <a:pt x="453" y="547"/>
                </a:lnTo>
                <a:lnTo>
                  <a:pt x="453" y="549"/>
                </a:lnTo>
                <a:lnTo>
                  <a:pt x="456" y="554"/>
                </a:lnTo>
                <a:lnTo>
                  <a:pt x="456" y="559"/>
                </a:lnTo>
                <a:lnTo>
                  <a:pt x="456" y="562"/>
                </a:lnTo>
                <a:lnTo>
                  <a:pt x="457" y="564"/>
                </a:lnTo>
                <a:lnTo>
                  <a:pt x="457" y="569"/>
                </a:lnTo>
                <a:lnTo>
                  <a:pt x="457" y="570"/>
                </a:lnTo>
                <a:lnTo>
                  <a:pt x="459" y="570"/>
                </a:lnTo>
                <a:lnTo>
                  <a:pt x="462" y="574"/>
                </a:lnTo>
                <a:lnTo>
                  <a:pt x="462" y="577"/>
                </a:lnTo>
                <a:lnTo>
                  <a:pt x="463" y="581"/>
                </a:lnTo>
                <a:lnTo>
                  <a:pt x="464" y="581"/>
                </a:lnTo>
                <a:lnTo>
                  <a:pt x="466" y="583"/>
                </a:lnTo>
                <a:lnTo>
                  <a:pt x="466" y="584"/>
                </a:lnTo>
                <a:lnTo>
                  <a:pt x="466" y="587"/>
                </a:lnTo>
                <a:lnTo>
                  <a:pt x="464" y="588"/>
                </a:lnTo>
                <a:lnTo>
                  <a:pt x="464" y="589"/>
                </a:lnTo>
                <a:lnTo>
                  <a:pt x="463" y="589"/>
                </a:lnTo>
                <a:lnTo>
                  <a:pt x="462" y="596"/>
                </a:lnTo>
                <a:lnTo>
                  <a:pt x="462" y="599"/>
                </a:lnTo>
                <a:lnTo>
                  <a:pt x="460" y="604"/>
                </a:lnTo>
                <a:lnTo>
                  <a:pt x="459" y="614"/>
                </a:lnTo>
                <a:lnTo>
                  <a:pt x="459" y="615"/>
                </a:lnTo>
                <a:lnTo>
                  <a:pt x="457" y="617"/>
                </a:lnTo>
                <a:lnTo>
                  <a:pt x="457" y="618"/>
                </a:lnTo>
                <a:lnTo>
                  <a:pt x="457" y="619"/>
                </a:lnTo>
                <a:lnTo>
                  <a:pt x="455" y="622"/>
                </a:lnTo>
                <a:lnTo>
                  <a:pt x="453" y="622"/>
                </a:lnTo>
                <a:lnTo>
                  <a:pt x="452" y="622"/>
                </a:lnTo>
                <a:lnTo>
                  <a:pt x="448" y="624"/>
                </a:lnTo>
                <a:lnTo>
                  <a:pt x="442" y="619"/>
                </a:lnTo>
                <a:lnTo>
                  <a:pt x="437" y="624"/>
                </a:lnTo>
                <a:lnTo>
                  <a:pt x="436" y="625"/>
                </a:lnTo>
                <a:lnTo>
                  <a:pt x="436" y="626"/>
                </a:lnTo>
                <a:lnTo>
                  <a:pt x="433" y="629"/>
                </a:lnTo>
                <a:lnTo>
                  <a:pt x="426" y="636"/>
                </a:lnTo>
                <a:lnTo>
                  <a:pt x="425" y="637"/>
                </a:lnTo>
                <a:lnTo>
                  <a:pt x="422" y="640"/>
                </a:lnTo>
                <a:lnTo>
                  <a:pt x="422" y="641"/>
                </a:lnTo>
                <a:lnTo>
                  <a:pt x="422" y="644"/>
                </a:lnTo>
                <a:lnTo>
                  <a:pt x="422" y="645"/>
                </a:lnTo>
                <a:lnTo>
                  <a:pt x="419" y="648"/>
                </a:lnTo>
                <a:lnTo>
                  <a:pt x="417" y="652"/>
                </a:lnTo>
                <a:lnTo>
                  <a:pt x="415" y="666"/>
                </a:lnTo>
                <a:lnTo>
                  <a:pt x="417" y="671"/>
                </a:lnTo>
                <a:lnTo>
                  <a:pt x="417" y="673"/>
                </a:lnTo>
                <a:lnTo>
                  <a:pt x="418" y="674"/>
                </a:lnTo>
                <a:lnTo>
                  <a:pt x="417" y="677"/>
                </a:lnTo>
                <a:lnTo>
                  <a:pt x="417" y="678"/>
                </a:lnTo>
                <a:lnTo>
                  <a:pt x="417" y="681"/>
                </a:lnTo>
                <a:lnTo>
                  <a:pt x="417" y="685"/>
                </a:lnTo>
                <a:lnTo>
                  <a:pt x="418" y="685"/>
                </a:lnTo>
                <a:lnTo>
                  <a:pt x="418" y="686"/>
                </a:lnTo>
                <a:lnTo>
                  <a:pt x="418" y="688"/>
                </a:lnTo>
                <a:lnTo>
                  <a:pt x="418" y="689"/>
                </a:lnTo>
                <a:lnTo>
                  <a:pt x="419" y="694"/>
                </a:lnTo>
                <a:lnTo>
                  <a:pt x="417" y="697"/>
                </a:lnTo>
                <a:lnTo>
                  <a:pt x="417" y="699"/>
                </a:lnTo>
                <a:lnTo>
                  <a:pt x="417" y="700"/>
                </a:lnTo>
                <a:lnTo>
                  <a:pt x="415" y="701"/>
                </a:lnTo>
                <a:lnTo>
                  <a:pt x="415" y="700"/>
                </a:lnTo>
                <a:lnTo>
                  <a:pt x="414" y="700"/>
                </a:lnTo>
                <a:lnTo>
                  <a:pt x="411" y="701"/>
                </a:lnTo>
                <a:lnTo>
                  <a:pt x="411" y="703"/>
                </a:lnTo>
                <a:lnTo>
                  <a:pt x="410" y="704"/>
                </a:lnTo>
                <a:lnTo>
                  <a:pt x="408" y="704"/>
                </a:lnTo>
                <a:lnTo>
                  <a:pt x="408" y="704"/>
                </a:lnTo>
                <a:lnTo>
                  <a:pt x="408" y="703"/>
                </a:lnTo>
                <a:lnTo>
                  <a:pt x="408" y="704"/>
                </a:lnTo>
                <a:lnTo>
                  <a:pt x="407" y="704"/>
                </a:lnTo>
                <a:lnTo>
                  <a:pt x="406" y="704"/>
                </a:lnTo>
                <a:lnTo>
                  <a:pt x="404" y="705"/>
                </a:lnTo>
                <a:lnTo>
                  <a:pt x="404" y="705"/>
                </a:lnTo>
                <a:lnTo>
                  <a:pt x="403" y="705"/>
                </a:lnTo>
                <a:lnTo>
                  <a:pt x="403" y="707"/>
                </a:lnTo>
                <a:lnTo>
                  <a:pt x="403" y="712"/>
                </a:lnTo>
                <a:lnTo>
                  <a:pt x="403" y="714"/>
                </a:lnTo>
                <a:lnTo>
                  <a:pt x="403" y="716"/>
                </a:lnTo>
                <a:lnTo>
                  <a:pt x="403" y="720"/>
                </a:lnTo>
                <a:lnTo>
                  <a:pt x="399" y="719"/>
                </a:lnTo>
                <a:lnTo>
                  <a:pt x="395" y="711"/>
                </a:lnTo>
                <a:lnTo>
                  <a:pt x="392" y="707"/>
                </a:lnTo>
                <a:lnTo>
                  <a:pt x="391" y="705"/>
                </a:lnTo>
                <a:lnTo>
                  <a:pt x="389" y="704"/>
                </a:lnTo>
                <a:lnTo>
                  <a:pt x="389" y="703"/>
                </a:lnTo>
                <a:lnTo>
                  <a:pt x="388" y="701"/>
                </a:lnTo>
                <a:lnTo>
                  <a:pt x="381" y="697"/>
                </a:lnTo>
                <a:lnTo>
                  <a:pt x="378" y="697"/>
                </a:lnTo>
                <a:lnTo>
                  <a:pt x="376" y="694"/>
                </a:lnTo>
                <a:lnTo>
                  <a:pt x="372" y="692"/>
                </a:lnTo>
                <a:lnTo>
                  <a:pt x="370" y="692"/>
                </a:lnTo>
                <a:lnTo>
                  <a:pt x="366" y="690"/>
                </a:lnTo>
                <a:lnTo>
                  <a:pt x="359" y="689"/>
                </a:lnTo>
                <a:lnTo>
                  <a:pt x="358" y="689"/>
                </a:lnTo>
                <a:lnTo>
                  <a:pt x="355" y="689"/>
                </a:lnTo>
                <a:lnTo>
                  <a:pt x="351" y="689"/>
                </a:lnTo>
                <a:lnTo>
                  <a:pt x="348" y="688"/>
                </a:lnTo>
                <a:lnTo>
                  <a:pt x="342" y="686"/>
                </a:lnTo>
                <a:lnTo>
                  <a:pt x="339" y="686"/>
                </a:lnTo>
                <a:lnTo>
                  <a:pt x="336" y="685"/>
                </a:lnTo>
                <a:lnTo>
                  <a:pt x="333" y="685"/>
                </a:lnTo>
                <a:lnTo>
                  <a:pt x="331" y="682"/>
                </a:lnTo>
                <a:lnTo>
                  <a:pt x="329" y="681"/>
                </a:lnTo>
                <a:lnTo>
                  <a:pt x="325" y="679"/>
                </a:lnTo>
                <a:lnTo>
                  <a:pt x="322" y="679"/>
                </a:lnTo>
                <a:lnTo>
                  <a:pt x="322" y="670"/>
                </a:lnTo>
                <a:lnTo>
                  <a:pt x="314" y="673"/>
                </a:lnTo>
                <a:lnTo>
                  <a:pt x="309" y="666"/>
                </a:lnTo>
                <a:lnTo>
                  <a:pt x="305" y="663"/>
                </a:lnTo>
                <a:lnTo>
                  <a:pt x="301" y="662"/>
                </a:lnTo>
                <a:lnTo>
                  <a:pt x="294" y="662"/>
                </a:lnTo>
                <a:lnTo>
                  <a:pt x="288" y="666"/>
                </a:lnTo>
                <a:lnTo>
                  <a:pt x="284" y="667"/>
                </a:lnTo>
                <a:lnTo>
                  <a:pt x="283" y="675"/>
                </a:lnTo>
                <a:lnTo>
                  <a:pt x="283" y="681"/>
                </a:lnTo>
                <a:lnTo>
                  <a:pt x="283" y="686"/>
                </a:lnTo>
                <a:lnTo>
                  <a:pt x="279" y="699"/>
                </a:lnTo>
                <a:lnTo>
                  <a:pt x="276" y="700"/>
                </a:lnTo>
                <a:lnTo>
                  <a:pt x="272" y="701"/>
                </a:lnTo>
                <a:lnTo>
                  <a:pt x="268" y="703"/>
                </a:lnTo>
                <a:lnTo>
                  <a:pt x="264" y="704"/>
                </a:lnTo>
                <a:lnTo>
                  <a:pt x="257" y="705"/>
                </a:lnTo>
                <a:lnTo>
                  <a:pt x="253" y="708"/>
                </a:lnTo>
                <a:lnTo>
                  <a:pt x="250" y="711"/>
                </a:lnTo>
                <a:lnTo>
                  <a:pt x="247" y="712"/>
                </a:lnTo>
                <a:lnTo>
                  <a:pt x="246" y="714"/>
                </a:lnTo>
                <a:lnTo>
                  <a:pt x="246" y="715"/>
                </a:lnTo>
                <a:lnTo>
                  <a:pt x="241" y="720"/>
                </a:lnTo>
                <a:lnTo>
                  <a:pt x="239" y="722"/>
                </a:lnTo>
                <a:lnTo>
                  <a:pt x="238" y="722"/>
                </a:lnTo>
                <a:lnTo>
                  <a:pt x="234" y="726"/>
                </a:lnTo>
                <a:lnTo>
                  <a:pt x="230" y="722"/>
                </a:lnTo>
                <a:lnTo>
                  <a:pt x="226" y="718"/>
                </a:lnTo>
                <a:lnTo>
                  <a:pt x="221" y="714"/>
                </a:lnTo>
                <a:lnTo>
                  <a:pt x="221" y="712"/>
                </a:lnTo>
                <a:lnTo>
                  <a:pt x="220" y="712"/>
                </a:lnTo>
                <a:lnTo>
                  <a:pt x="219" y="711"/>
                </a:lnTo>
                <a:lnTo>
                  <a:pt x="216" y="711"/>
                </a:lnTo>
                <a:lnTo>
                  <a:pt x="212" y="712"/>
                </a:lnTo>
                <a:lnTo>
                  <a:pt x="204" y="714"/>
                </a:lnTo>
                <a:lnTo>
                  <a:pt x="197" y="715"/>
                </a:lnTo>
                <a:lnTo>
                  <a:pt x="190" y="712"/>
                </a:lnTo>
                <a:lnTo>
                  <a:pt x="189" y="711"/>
                </a:lnTo>
                <a:lnTo>
                  <a:pt x="187" y="711"/>
                </a:lnTo>
                <a:lnTo>
                  <a:pt x="186" y="709"/>
                </a:lnTo>
                <a:lnTo>
                  <a:pt x="185" y="709"/>
                </a:lnTo>
                <a:lnTo>
                  <a:pt x="183" y="709"/>
                </a:lnTo>
                <a:lnTo>
                  <a:pt x="181" y="708"/>
                </a:lnTo>
                <a:lnTo>
                  <a:pt x="179" y="707"/>
                </a:lnTo>
                <a:lnTo>
                  <a:pt x="176" y="707"/>
                </a:lnTo>
                <a:lnTo>
                  <a:pt x="175" y="705"/>
                </a:lnTo>
                <a:lnTo>
                  <a:pt x="170" y="703"/>
                </a:lnTo>
                <a:lnTo>
                  <a:pt x="166" y="705"/>
                </a:lnTo>
                <a:lnTo>
                  <a:pt x="160" y="708"/>
                </a:lnTo>
                <a:lnTo>
                  <a:pt x="159" y="708"/>
                </a:lnTo>
                <a:lnTo>
                  <a:pt x="157" y="709"/>
                </a:lnTo>
                <a:lnTo>
                  <a:pt x="155" y="712"/>
                </a:lnTo>
                <a:lnTo>
                  <a:pt x="153" y="705"/>
                </a:lnTo>
                <a:lnTo>
                  <a:pt x="152" y="704"/>
                </a:lnTo>
                <a:lnTo>
                  <a:pt x="149" y="694"/>
                </a:lnTo>
                <a:lnTo>
                  <a:pt x="149" y="689"/>
                </a:lnTo>
                <a:lnTo>
                  <a:pt x="148" y="684"/>
                </a:lnTo>
                <a:lnTo>
                  <a:pt x="146" y="684"/>
                </a:lnTo>
                <a:lnTo>
                  <a:pt x="140" y="673"/>
                </a:lnTo>
                <a:lnTo>
                  <a:pt x="138" y="671"/>
                </a:lnTo>
                <a:lnTo>
                  <a:pt x="130" y="660"/>
                </a:lnTo>
                <a:lnTo>
                  <a:pt x="130" y="658"/>
                </a:lnTo>
                <a:lnTo>
                  <a:pt x="130" y="656"/>
                </a:lnTo>
                <a:lnTo>
                  <a:pt x="127" y="651"/>
                </a:lnTo>
                <a:lnTo>
                  <a:pt x="126" y="648"/>
                </a:lnTo>
                <a:lnTo>
                  <a:pt x="118" y="639"/>
                </a:lnTo>
                <a:lnTo>
                  <a:pt x="116" y="637"/>
                </a:lnTo>
                <a:lnTo>
                  <a:pt x="114" y="633"/>
                </a:lnTo>
                <a:lnTo>
                  <a:pt x="111" y="629"/>
                </a:lnTo>
                <a:lnTo>
                  <a:pt x="110" y="626"/>
                </a:lnTo>
                <a:lnTo>
                  <a:pt x="107" y="622"/>
                </a:lnTo>
                <a:lnTo>
                  <a:pt x="138" y="617"/>
                </a:lnTo>
                <a:lnTo>
                  <a:pt x="152" y="607"/>
                </a:lnTo>
                <a:lnTo>
                  <a:pt x="155" y="595"/>
                </a:lnTo>
                <a:lnTo>
                  <a:pt x="155" y="594"/>
                </a:lnTo>
                <a:lnTo>
                  <a:pt x="153" y="585"/>
                </a:lnTo>
                <a:lnTo>
                  <a:pt x="152" y="573"/>
                </a:lnTo>
                <a:lnTo>
                  <a:pt x="133" y="542"/>
                </a:lnTo>
                <a:lnTo>
                  <a:pt x="129" y="542"/>
                </a:lnTo>
                <a:lnTo>
                  <a:pt x="120" y="510"/>
                </a:lnTo>
                <a:lnTo>
                  <a:pt x="142" y="501"/>
                </a:lnTo>
                <a:lnTo>
                  <a:pt x="159" y="499"/>
                </a:lnTo>
                <a:lnTo>
                  <a:pt x="161" y="499"/>
                </a:lnTo>
                <a:lnTo>
                  <a:pt x="159" y="493"/>
                </a:lnTo>
                <a:lnTo>
                  <a:pt x="159" y="490"/>
                </a:lnTo>
                <a:lnTo>
                  <a:pt x="161" y="489"/>
                </a:lnTo>
                <a:lnTo>
                  <a:pt x="163" y="474"/>
                </a:lnTo>
                <a:lnTo>
                  <a:pt x="172" y="461"/>
                </a:lnTo>
                <a:lnTo>
                  <a:pt x="167" y="456"/>
                </a:lnTo>
                <a:lnTo>
                  <a:pt x="160" y="463"/>
                </a:lnTo>
                <a:lnTo>
                  <a:pt x="159" y="463"/>
                </a:lnTo>
                <a:lnTo>
                  <a:pt x="141" y="450"/>
                </a:lnTo>
                <a:lnTo>
                  <a:pt x="135" y="433"/>
                </a:lnTo>
                <a:lnTo>
                  <a:pt x="127" y="429"/>
                </a:lnTo>
                <a:lnTo>
                  <a:pt x="134" y="412"/>
                </a:lnTo>
                <a:lnTo>
                  <a:pt x="125" y="407"/>
                </a:lnTo>
                <a:lnTo>
                  <a:pt x="130" y="399"/>
                </a:lnTo>
                <a:lnTo>
                  <a:pt x="127" y="393"/>
                </a:lnTo>
                <a:lnTo>
                  <a:pt x="118" y="393"/>
                </a:lnTo>
                <a:lnTo>
                  <a:pt x="103" y="385"/>
                </a:lnTo>
                <a:lnTo>
                  <a:pt x="96" y="373"/>
                </a:lnTo>
                <a:lnTo>
                  <a:pt x="96" y="371"/>
                </a:lnTo>
                <a:lnTo>
                  <a:pt x="97" y="366"/>
                </a:lnTo>
                <a:lnTo>
                  <a:pt x="99" y="366"/>
                </a:lnTo>
                <a:lnTo>
                  <a:pt x="96" y="360"/>
                </a:lnTo>
                <a:lnTo>
                  <a:pt x="85" y="344"/>
                </a:lnTo>
                <a:lnTo>
                  <a:pt x="85" y="337"/>
                </a:lnTo>
                <a:lnTo>
                  <a:pt x="85" y="332"/>
                </a:lnTo>
                <a:lnTo>
                  <a:pt x="73" y="339"/>
                </a:lnTo>
                <a:lnTo>
                  <a:pt x="67" y="337"/>
                </a:lnTo>
                <a:lnTo>
                  <a:pt x="65" y="349"/>
                </a:lnTo>
                <a:lnTo>
                  <a:pt x="60" y="352"/>
                </a:lnTo>
                <a:lnTo>
                  <a:pt x="54" y="349"/>
                </a:lnTo>
                <a:lnTo>
                  <a:pt x="51" y="348"/>
                </a:lnTo>
                <a:lnTo>
                  <a:pt x="50" y="344"/>
                </a:lnTo>
                <a:lnTo>
                  <a:pt x="47" y="341"/>
                </a:lnTo>
                <a:lnTo>
                  <a:pt x="41" y="339"/>
                </a:lnTo>
                <a:lnTo>
                  <a:pt x="41" y="333"/>
                </a:lnTo>
                <a:lnTo>
                  <a:pt x="41" y="332"/>
                </a:lnTo>
                <a:lnTo>
                  <a:pt x="32" y="333"/>
                </a:lnTo>
                <a:lnTo>
                  <a:pt x="28" y="334"/>
                </a:lnTo>
                <a:lnTo>
                  <a:pt x="22" y="336"/>
                </a:lnTo>
                <a:lnTo>
                  <a:pt x="18" y="333"/>
                </a:lnTo>
                <a:lnTo>
                  <a:pt x="7" y="328"/>
                </a:lnTo>
                <a:lnTo>
                  <a:pt x="0" y="326"/>
                </a:lnTo>
                <a:lnTo>
                  <a:pt x="6" y="321"/>
                </a:lnTo>
                <a:lnTo>
                  <a:pt x="14" y="314"/>
                </a:lnTo>
                <a:lnTo>
                  <a:pt x="18" y="313"/>
                </a:lnTo>
                <a:lnTo>
                  <a:pt x="20" y="325"/>
                </a:lnTo>
                <a:lnTo>
                  <a:pt x="28" y="332"/>
                </a:lnTo>
                <a:lnTo>
                  <a:pt x="26" y="319"/>
                </a:lnTo>
                <a:lnTo>
                  <a:pt x="26" y="317"/>
                </a:lnTo>
                <a:lnTo>
                  <a:pt x="24" y="306"/>
                </a:lnTo>
                <a:lnTo>
                  <a:pt x="25" y="299"/>
                </a:lnTo>
                <a:lnTo>
                  <a:pt x="30" y="300"/>
                </a:lnTo>
                <a:lnTo>
                  <a:pt x="36" y="313"/>
                </a:lnTo>
                <a:lnTo>
                  <a:pt x="47" y="322"/>
                </a:lnTo>
                <a:lnTo>
                  <a:pt x="54" y="328"/>
                </a:lnTo>
                <a:lnTo>
                  <a:pt x="55" y="333"/>
                </a:lnTo>
                <a:lnTo>
                  <a:pt x="58" y="337"/>
                </a:lnTo>
                <a:lnTo>
                  <a:pt x="62" y="344"/>
                </a:lnTo>
                <a:lnTo>
                  <a:pt x="63" y="337"/>
                </a:lnTo>
                <a:lnTo>
                  <a:pt x="60" y="333"/>
                </a:lnTo>
                <a:lnTo>
                  <a:pt x="59" y="329"/>
                </a:lnTo>
                <a:lnTo>
                  <a:pt x="58" y="322"/>
                </a:lnTo>
                <a:lnTo>
                  <a:pt x="52" y="317"/>
                </a:lnTo>
                <a:lnTo>
                  <a:pt x="54" y="310"/>
                </a:lnTo>
                <a:lnTo>
                  <a:pt x="59" y="299"/>
                </a:lnTo>
                <a:lnTo>
                  <a:pt x="69" y="294"/>
                </a:lnTo>
                <a:lnTo>
                  <a:pt x="70" y="299"/>
                </a:lnTo>
                <a:lnTo>
                  <a:pt x="77" y="295"/>
                </a:lnTo>
                <a:lnTo>
                  <a:pt x="78" y="304"/>
                </a:lnTo>
                <a:lnTo>
                  <a:pt x="80" y="313"/>
                </a:lnTo>
                <a:lnTo>
                  <a:pt x="81" y="313"/>
                </a:lnTo>
                <a:lnTo>
                  <a:pt x="82" y="302"/>
                </a:lnTo>
                <a:lnTo>
                  <a:pt x="96" y="302"/>
                </a:lnTo>
                <a:lnTo>
                  <a:pt x="95" y="311"/>
                </a:lnTo>
                <a:lnTo>
                  <a:pt x="95" y="318"/>
                </a:lnTo>
                <a:lnTo>
                  <a:pt x="96" y="330"/>
                </a:lnTo>
                <a:lnTo>
                  <a:pt x="96" y="333"/>
                </a:lnTo>
                <a:lnTo>
                  <a:pt x="96" y="336"/>
                </a:lnTo>
                <a:lnTo>
                  <a:pt x="90" y="340"/>
                </a:lnTo>
                <a:lnTo>
                  <a:pt x="95" y="343"/>
                </a:lnTo>
                <a:lnTo>
                  <a:pt x="107" y="339"/>
                </a:lnTo>
                <a:lnTo>
                  <a:pt x="118" y="340"/>
                </a:lnTo>
                <a:lnTo>
                  <a:pt x="120" y="341"/>
                </a:lnTo>
                <a:lnTo>
                  <a:pt x="123" y="340"/>
                </a:lnTo>
                <a:lnTo>
                  <a:pt x="125" y="339"/>
                </a:lnTo>
                <a:lnTo>
                  <a:pt x="112" y="334"/>
                </a:lnTo>
                <a:lnTo>
                  <a:pt x="110" y="333"/>
                </a:lnTo>
                <a:lnTo>
                  <a:pt x="101" y="332"/>
                </a:lnTo>
                <a:lnTo>
                  <a:pt x="103" y="321"/>
                </a:lnTo>
                <a:lnTo>
                  <a:pt x="103" y="311"/>
                </a:lnTo>
                <a:lnTo>
                  <a:pt x="103" y="310"/>
                </a:lnTo>
                <a:lnTo>
                  <a:pt x="103" y="306"/>
                </a:lnTo>
                <a:lnTo>
                  <a:pt x="111" y="306"/>
                </a:lnTo>
                <a:lnTo>
                  <a:pt x="112" y="306"/>
                </a:lnTo>
                <a:lnTo>
                  <a:pt x="126" y="313"/>
                </a:lnTo>
                <a:lnTo>
                  <a:pt x="134" y="313"/>
                </a:lnTo>
                <a:lnTo>
                  <a:pt x="145" y="314"/>
                </a:lnTo>
                <a:lnTo>
                  <a:pt x="157" y="314"/>
                </a:lnTo>
                <a:lnTo>
                  <a:pt x="156" y="324"/>
                </a:lnTo>
                <a:lnTo>
                  <a:pt x="156" y="326"/>
                </a:lnTo>
                <a:lnTo>
                  <a:pt x="150" y="333"/>
                </a:lnTo>
                <a:lnTo>
                  <a:pt x="148" y="336"/>
                </a:lnTo>
                <a:lnTo>
                  <a:pt x="145" y="339"/>
                </a:lnTo>
                <a:lnTo>
                  <a:pt x="140" y="344"/>
                </a:lnTo>
                <a:lnTo>
                  <a:pt x="135" y="345"/>
                </a:lnTo>
                <a:lnTo>
                  <a:pt x="131" y="347"/>
                </a:lnTo>
                <a:lnTo>
                  <a:pt x="126" y="348"/>
                </a:lnTo>
                <a:lnTo>
                  <a:pt x="123" y="349"/>
                </a:lnTo>
                <a:lnTo>
                  <a:pt x="114" y="355"/>
                </a:lnTo>
                <a:lnTo>
                  <a:pt x="112" y="356"/>
                </a:lnTo>
                <a:lnTo>
                  <a:pt x="105" y="362"/>
                </a:lnTo>
                <a:lnTo>
                  <a:pt x="105" y="367"/>
                </a:lnTo>
                <a:lnTo>
                  <a:pt x="115" y="358"/>
                </a:lnTo>
                <a:lnTo>
                  <a:pt x="125" y="355"/>
                </a:lnTo>
                <a:lnTo>
                  <a:pt x="137" y="351"/>
                </a:lnTo>
                <a:lnTo>
                  <a:pt x="145" y="345"/>
                </a:lnTo>
                <a:lnTo>
                  <a:pt x="149" y="345"/>
                </a:lnTo>
                <a:lnTo>
                  <a:pt x="159" y="339"/>
                </a:lnTo>
                <a:lnTo>
                  <a:pt x="160" y="336"/>
                </a:lnTo>
                <a:lnTo>
                  <a:pt x="161" y="333"/>
                </a:lnTo>
                <a:lnTo>
                  <a:pt x="161" y="332"/>
                </a:lnTo>
                <a:lnTo>
                  <a:pt x="163" y="333"/>
                </a:lnTo>
                <a:lnTo>
                  <a:pt x="167" y="334"/>
                </a:lnTo>
                <a:lnTo>
                  <a:pt x="167" y="343"/>
                </a:lnTo>
                <a:lnTo>
                  <a:pt x="167" y="349"/>
                </a:lnTo>
                <a:lnTo>
                  <a:pt x="166" y="356"/>
                </a:lnTo>
                <a:lnTo>
                  <a:pt x="172" y="362"/>
                </a:lnTo>
                <a:lnTo>
                  <a:pt x="176" y="358"/>
                </a:lnTo>
                <a:lnTo>
                  <a:pt x="179" y="366"/>
                </a:lnTo>
                <a:lnTo>
                  <a:pt x="179" y="373"/>
                </a:lnTo>
                <a:lnTo>
                  <a:pt x="176" y="378"/>
                </a:lnTo>
                <a:lnTo>
                  <a:pt x="175" y="378"/>
                </a:lnTo>
                <a:lnTo>
                  <a:pt x="172" y="386"/>
                </a:lnTo>
                <a:lnTo>
                  <a:pt x="181" y="381"/>
                </a:lnTo>
                <a:lnTo>
                  <a:pt x="190" y="374"/>
                </a:lnTo>
                <a:lnTo>
                  <a:pt x="197" y="366"/>
                </a:lnTo>
                <a:lnTo>
                  <a:pt x="205" y="369"/>
                </a:lnTo>
                <a:lnTo>
                  <a:pt x="206" y="369"/>
                </a:lnTo>
                <a:lnTo>
                  <a:pt x="211" y="369"/>
                </a:lnTo>
                <a:lnTo>
                  <a:pt x="215" y="358"/>
                </a:lnTo>
                <a:lnTo>
                  <a:pt x="213" y="352"/>
                </a:lnTo>
                <a:lnTo>
                  <a:pt x="201" y="356"/>
                </a:lnTo>
                <a:lnTo>
                  <a:pt x="200" y="355"/>
                </a:lnTo>
                <a:lnTo>
                  <a:pt x="186" y="349"/>
                </a:lnTo>
                <a:lnTo>
                  <a:pt x="183" y="345"/>
                </a:lnTo>
                <a:lnTo>
                  <a:pt x="179" y="343"/>
                </a:lnTo>
                <a:lnTo>
                  <a:pt x="189" y="337"/>
                </a:lnTo>
                <a:lnTo>
                  <a:pt x="198" y="336"/>
                </a:lnTo>
                <a:lnTo>
                  <a:pt x="198" y="333"/>
                </a:lnTo>
                <a:lnTo>
                  <a:pt x="200" y="330"/>
                </a:lnTo>
                <a:lnTo>
                  <a:pt x="190" y="324"/>
                </a:lnTo>
                <a:lnTo>
                  <a:pt x="189" y="321"/>
                </a:lnTo>
                <a:lnTo>
                  <a:pt x="187" y="317"/>
                </a:lnTo>
                <a:lnTo>
                  <a:pt x="191" y="314"/>
                </a:lnTo>
                <a:lnTo>
                  <a:pt x="182" y="313"/>
                </a:lnTo>
                <a:lnTo>
                  <a:pt x="179" y="309"/>
                </a:lnTo>
                <a:lnTo>
                  <a:pt x="186" y="304"/>
                </a:lnTo>
                <a:lnTo>
                  <a:pt x="194" y="302"/>
                </a:lnTo>
                <a:lnTo>
                  <a:pt x="196" y="300"/>
                </a:lnTo>
                <a:lnTo>
                  <a:pt x="201" y="298"/>
                </a:lnTo>
                <a:lnTo>
                  <a:pt x="200" y="296"/>
                </a:lnTo>
                <a:lnTo>
                  <a:pt x="187" y="299"/>
                </a:lnTo>
                <a:lnTo>
                  <a:pt x="182" y="298"/>
                </a:lnTo>
                <a:lnTo>
                  <a:pt x="197" y="287"/>
                </a:lnTo>
                <a:lnTo>
                  <a:pt x="208" y="285"/>
                </a:lnTo>
                <a:lnTo>
                  <a:pt x="212" y="280"/>
                </a:lnTo>
                <a:lnTo>
                  <a:pt x="211" y="280"/>
                </a:lnTo>
                <a:lnTo>
                  <a:pt x="204" y="280"/>
                </a:lnTo>
                <a:lnTo>
                  <a:pt x="202" y="279"/>
                </a:lnTo>
                <a:lnTo>
                  <a:pt x="198" y="274"/>
                </a:lnTo>
                <a:lnTo>
                  <a:pt x="200" y="272"/>
                </a:lnTo>
                <a:lnTo>
                  <a:pt x="204" y="265"/>
                </a:lnTo>
                <a:lnTo>
                  <a:pt x="205" y="262"/>
                </a:lnTo>
                <a:lnTo>
                  <a:pt x="213" y="250"/>
                </a:lnTo>
                <a:lnTo>
                  <a:pt x="224" y="235"/>
                </a:lnTo>
                <a:lnTo>
                  <a:pt x="234" y="224"/>
                </a:lnTo>
                <a:lnTo>
                  <a:pt x="236" y="223"/>
                </a:lnTo>
                <a:lnTo>
                  <a:pt x="243" y="220"/>
                </a:lnTo>
                <a:lnTo>
                  <a:pt x="257" y="223"/>
                </a:lnTo>
                <a:lnTo>
                  <a:pt x="266" y="228"/>
                </a:lnTo>
                <a:lnTo>
                  <a:pt x="269" y="229"/>
                </a:lnTo>
                <a:lnTo>
                  <a:pt x="272" y="231"/>
                </a:lnTo>
                <a:lnTo>
                  <a:pt x="271" y="227"/>
                </a:lnTo>
                <a:lnTo>
                  <a:pt x="271" y="223"/>
                </a:lnTo>
                <a:lnTo>
                  <a:pt x="265" y="216"/>
                </a:lnTo>
                <a:lnTo>
                  <a:pt x="257" y="214"/>
                </a:lnTo>
                <a:lnTo>
                  <a:pt x="250" y="213"/>
                </a:lnTo>
                <a:lnTo>
                  <a:pt x="250" y="202"/>
                </a:lnTo>
                <a:lnTo>
                  <a:pt x="254" y="193"/>
                </a:lnTo>
                <a:lnTo>
                  <a:pt x="258" y="179"/>
                </a:lnTo>
                <a:lnTo>
                  <a:pt x="261" y="168"/>
                </a:lnTo>
                <a:lnTo>
                  <a:pt x="273" y="171"/>
                </a:lnTo>
                <a:lnTo>
                  <a:pt x="283" y="179"/>
                </a:lnTo>
                <a:lnTo>
                  <a:pt x="291" y="184"/>
                </a:lnTo>
                <a:lnTo>
                  <a:pt x="296" y="180"/>
                </a:lnTo>
                <a:lnTo>
                  <a:pt x="292" y="174"/>
                </a:lnTo>
                <a:lnTo>
                  <a:pt x="288" y="167"/>
                </a:lnTo>
                <a:lnTo>
                  <a:pt x="286" y="161"/>
                </a:lnTo>
                <a:lnTo>
                  <a:pt x="277" y="153"/>
                </a:lnTo>
                <a:lnTo>
                  <a:pt x="273" y="149"/>
                </a:lnTo>
                <a:lnTo>
                  <a:pt x="262" y="149"/>
                </a:lnTo>
                <a:lnTo>
                  <a:pt x="253" y="148"/>
                </a:lnTo>
                <a:lnTo>
                  <a:pt x="250" y="134"/>
                </a:lnTo>
                <a:lnTo>
                  <a:pt x="249" y="127"/>
                </a:lnTo>
                <a:lnTo>
                  <a:pt x="257" y="120"/>
                </a:lnTo>
                <a:lnTo>
                  <a:pt x="265" y="129"/>
                </a:lnTo>
                <a:lnTo>
                  <a:pt x="272" y="134"/>
                </a:lnTo>
                <a:lnTo>
                  <a:pt x="281" y="141"/>
                </a:lnTo>
                <a:lnTo>
                  <a:pt x="281" y="142"/>
                </a:lnTo>
                <a:lnTo>
                  <a:pt x="281" y="141"/>
                </a:lnTo>
                <a:lnTo>
                  <a:pt x="283" y="131"/>
                </a:lnTo>
                <a:lnTo>
                  <a:pt x="276" y="124"/>
                </a:lnTo>
                <a:lnTo>
                  <a:pt x="275" y="118"/>
                </a:lnTo>
                <a:lnTo>
                  <a:pt x="284" y="118"/>
                </a:lnTo>
                <a:lnTo>
                  <a:pt x="286" y="115"/>
                </a:lnTo>
                <a:lnTo>
                  <a:pt x="273" y="109"/>
                </a:lnTo>
                <a:lnTo>
                  <a:pt x="272" y="93"/>
                </a:lnTo>
                <a:lnTo>
                  <a:pt x="275" y="88"/>
                </a:lnTo>
                <a:lnTo>
                  <a:pt x="271" y="82"/>
                </a:lnTo>
                <a:lnTo>
                  <a:pt x="272" y="78"/>
                </a:lnTo>
                <a:lnTo>
                  <a:pt x="277" y="79"/>
                </a:lnTo>
                <a:lnTo>
                  <a:pt x="279" y="84"/>
                </a:lnTo>
                <a:lnTo>
                  <a:pt x="279" y="84"/>
                </a:lnTo>
                <a:lnTo>
                  <a:pt x="279" y="85"/>
                </a:lnTo>
                <a:lnTo>
                  <a:pt x="287" y="85"/>
                </a:lnTo>
                <a:lnTo>
                  <a:pt x="290" y="94"/>
                </a:lnTo>
                <a:lnTo>
                  <a:pt x="295" y="103"/>
                </a:lnTo>
                <a:lnTo>
                  <a:pt x="303" y="100"/>
                </a:lnTo>
                <a:lnTo>
                  <a:pt x="306" y="86"/>
                </a:lnTo>
                <a:lnTo>
                  <a:pt x="310" y="92"/>
                </a:lnTo>
                <a:lnTo>
                  <a:pt x="306" y="111"/>
                </a:lnTo>
                <a:lnTo>
                  <a:pt x="311" y="114"/>
                </a:lnTo>
                <a:lnTo>
                  <a:pt x="314" y="97"/>
                </a:lnTo>
                <a:lnTo>
                  <a:pt x="322" y="100"/>
                </a:lnTo>
                <a:lnTo>
                  <a:pt x="331" y="114"/>
                </a:lnTo>
                <a:lnTo>
                  <a:pt x="335" y="126"/>
                </a:lnTo>
                <a:lnTo>
                  <a:pt x="342" y="120"/>
                </a:lnTo>
                <a:lnTo>
                  <a:pt x="344" y="112"/>
                </a:lnTo>
                <a:lnTo>
                  <a:pt x="342" y="103"/>
                </a:lnTo>
                <a:lnTo>
                  <a:pt x="337" y="88"/>
                </a:lnTo>
                <a:lnTo>
                  <a:pt x="335" y="81"/>
                </a:lnTo>
                <a:lnTo>
                  <a:pt x="342" y="82"/>
                </a:lnTo>
                <a:lnTo>
                  <a:pt x="348" y="88"/>
                </a:lnTo>
                <a:lnTo>
                  <a:pt x="351" y="92"/>
                </a:lnTo>
                <a:lnTo>
                  <a:pt x="354" y="96"/>
                </a:lnTo>
                <a:lnTo>
                  <a:pt x="351" y="107"/>
                </a:lnTo>
                <a:lnTo>
                  <a:pt x="355" y="107"/>
                </a:lnTo>
                <a:lnTo>
                  <a:pt x="361" y="96"/>
                </a:lnTo>
                <a:lnTo>
                  <a:pt x="367" y="92"/>
                </a:lnTo>
                <a:lnTo>
                  <a:pt x="369" y="94"/>
                </a:lnTo>
                <a:lnTo>
                  <a:pt x="373" y="100"/>
                </a:lnTo>
                <a:lnTo>
                  <a:pt x="376" y="100"/>
                </a:lnTo>
                <a:lnTo>
                  <a:pt x="381" y="92"/>
                </a:lnTo>
                <a:lnTo>
                  <a:pt x="387" y="94"/>
                </a:lnTo>
                <a:lnTo>
                  <a:pt x="388" y="101"/>
                </a:lnTo>
                <a:lnTo>
                  <a:pt x="381" y="114"/>
                </a:lnTo>
                <a:lnTo>
                  <a:pt x="380" y="120"/>
                </a:lnTo>
                <a:lnTo>
                  <a:pt x="369" y="126"/>
                </a:lnTo>
                <a:lnTo>
                  <a:pt x="372" y="134"/>
                </a:lnTo>
                <a:lnTo>
                  <a:pt x="376" y="133"/>
                </a:lnTo>
                <a:lnTo>
                  <a:pt x="372" y="142"/>
                </a:lnTo>
                <a:lnTo>
                  <a:pt x="369" y="146"/>
                </a:lnTo>
                <a:lnTo>
                  <a:pt x="358" y="156"/>
                </a:lnTo>
                <a:lnTo>
                  <a:pt x="351" y="174"/>
                </a:lnTo>
                <a:lnTo>
                  <a:pt x="346" y="183"/>
                </a:lnTo>
                <a:lnTo>
                  <a:pt x="337" y="197"/>
                </a:lnTo>
                <a:lnTo>
                  <a:pt x="331" y="206"/>
                </a:lnTo>
                <a:lnTo>
                  <a:pt x="346" y="199"/>
                </a:lnTo>
                <a:lnTo>
                  <a:pt x="346" y="208"/>
                </a:lnTo>
                <a:lnTo>
                  <a:pt x="336" y="210"/>
                </a:lnTo>
                <a:lnTo>
                  <a:pt x="336" y="212"/>
                </a:lnTo>
                <a:lnTo>
                  <a:pt x="337" y="214"/>
                </a:lnTo>
                <a:lnTo>
                  <a:pt x="346" y="213"/>
                </a:lnTo>
                <a:lnTo>
                  <a:pt x="347" y="213"/>
                </a:lnTo>
                <a:lnTo>
                  <a:pt x="348" y="214"/>
                </a:lnTo>
                <a:lnTo>
                  <a:pt x="348" y="217"/>
                </a:lnTo>
                <a:lnTo>
                  <a:pt x="350" y="220"/>
                </a:lnTo>
                <a:lnTo>
                  <a:pt x="348" y="227"/>
                </a:lnTo>
                <a:lnTo>
                  <a:pt x="354" y="232"/>
                </a:lnTo>
                <a:lnTo>
                  <a:pt x="344" y="235"/>
                </a:lnTo>
                <a:lnTo>
                  <a:pt x="340" y="246"/>
                </a:lnTo>
                <a:lnTo>
                  <a:pt x="340" y="254"/>
                </a:lnTo>
                <a:lnTo>
                  <a:pt x="342" y="253"/>
                </a:lnTo>
                <a:lnTo>
                  <a:pt x="351" y="250"/>
                </a:lnTo>
                <a:lnTo>
                  <a:pt x="348" y="264"/>
                </a:lnTo>
                <a:lnTo>
                  <a:pt x="343" y="270"/>
                </a:lnTo>
                <a:lnTo>
                  <a:pt x="333" y="280"/>
                </a:lnTo>
                <a:lnTo>
                  <a:pt x="335" y="294"/>
                </a:lnTo>
                <a:lnTo>
                  <a:pt x="336" y="299"/>
                </a:lnTo>
                <a:lnTo>
                  <a:pt x="336" y="306"/>
                </a:lnTo>
                <a:lnTo>
                  <a:pt x="340" y="315"/>
                </a:lnTo>
                <a:lnTo>
                  <a:pt x="343" y="322"/>
                </a:lnTo>
                <a:lnTo>
                  <a:pt x="348" y="322"/>
                </a:lnTo>
                <a:lnTo>
                  <a:pt x="347" y="317"/>
                </a:lnTo>
                <a:lnTo>
                  <a:pt x="343" y="313"/>
                </a:lnTo>
                <a:lnTo>
                  <a:pt x="343" y="300"/>
                </a:lnTo>
                <a:lnTo>
                  <a:pt x="348" y="300"/>
                </a:lnTo>
                <a:lnTo>
                  <a:pt x="355" y="302"/>
                </a:lnTo>
                <a:lnTo>
                  <a:pt x="350" y="313"/>
                </a:lnTo>
                <a:lnTo>
                  <a:pt x="350" y="314"/>
                </a:lnTo>
                <a:lnTo>
                  <a:pt x="358" y="315"/>
                </a:lnTo>
                <a:lnTo>
                  <a:pt x="359" y="315"/>
                </a:lnTo>
                <a:lnTo>
                  <a:pt x="361" y="315"/>
                </a:lnTo>
                <a:lnTo>
                  <a:pt x="365" y="303"/>
                </a:lnTo>
                <a:lnTo>
                  <a:pt x="367" y="284"/>
                </a:lnTo>
                <a:lnTo>
                  <a:pt x="376" y="274"/>
                </a:lnTo>
                <a:lnTo>
                  <a:pt x="376" y="272"/>
                </a:lnTo>
                <a:lnTo>
                  <a:pt x="381" y="259"/>
                </a:lnTo>
                <a:lnTo>
                  <a:pt x="384" y="253"/>
                </a:lnTo>
                <a:lnTo>
                  <a:pt x="385" y="249"/>
                </a:lnTo>
                <a:lnTo>
                  <a:pt x="374" y="249"/>
                </a:lnTo>
                <a:lnTo>
                  <a:pt x="370" y="244"/>
                </a:lnTo>
                <a:lnTo>
                  <a:pt x="376" y="234"/>
                </a:lnTo>
                <a:lnTo>
                  <a:pt x="380" y="223"/>
                </a:lnTo>
                <a:lnTo>
                  <a:pt x="392" y="195"/>
                </a:lnTo>
                <a:lnTo>
                  <a:pt x="408" y="165"/>
                </a:lnTo>
                <a:lnTo>
                  <a:pt x="408" y="150"/>
                </a:lnTo>
                <a:lnTo>
                  <a:pt x="410" y="137"/>
                </a:lnTo>
                <a:lnTo>
                  <a:pt x="419" y="112"/>
                </a:lnTo>
                <a:lnTo>
                  <a:pt x="433" y="82"/>
                </a:lnTo>
                <a:lnTo>
                  <a:pt x="447" y="59"/>
                </a:lnTo>
                <a:lnTo>
                  <a:pt x="451" y="62"/>
                </a:lnTo>
                <a:lnTo>
                  <a:pt x="455" y="64"/>
                </a:lnTo>
                <a:lnTo>
                  <a:pt x="455" y="92"/>
                </a:lnTo>
                <a:lnTo>
                  <a:pt x="462" y="92"/>
                </a:lnTo>
                <a:lnTo>
                  <a:pt x="463" y="116"/>
                </a:lnTo>
                <a:lnTo>
                  <a:pt x="456" y="127"/>
                </a:lnTo>
                <a:lnTo>
                  <a:pt x="438" y="145"/>
                </a:lnTo>
                <a:lnTo>
                  <a:pt x="436" y="149"/>
                </a:lnTo>
                <a:lnTo>
                  <a:pt x="437" y="148"/>
                </a:lnTo>
                <a:lnTo>
                  <a:pt x="451" y="142"/>
                </a:lnTo>
                <a:lnTo>
                  <a:pt x="464" y="144"/>
                </a:lnTo>
                <a:lnTo>
                  <a:pt x="466" y="160"/>
                </a:lnTo>
                <a:lnTo>
                  <a:pt x="466" y="161"/>
                </a:lnTo>
                <a:lnTo>
                  <a:pt x="466" y="174"/>
                </a:lnTo>
                <a:lnTo>
                  <a:pt x="466" y="191"/>
                </a:lnTo>
                <a:lnTo>
                  <a:pt x="466" y="214"/>
                </a:lnTo>
                <a:lnTo>
                  <a:pt x="466" y="221"/>
                </a:lnTo>
                <a:lnTo>
                  <a:pt x="472" y="213"/>
                </a:lnTo>
                <a:lnTo>
                  <a:pt x="474" y="202"/>
                </a:lnTo>
                <a:lnTo>
                  <a:pt x="475" y="202"/>
                </a:lnTo>
                <a:lnTo>
                  <a:pt x="482" y="201"/>
                </a:lnTo>
                <a:lnTo>
                  <a:pt x="486" y="184"/>
                </a:lnTo>
                <a:lnTo>
                  <a:pt x="493" y="184"/>
                </a:lnTo>
                <a:lnTo>
                  <a:pt x="501" y="184"/>
                </a:lnTo>
                <a:lnTo>
                  <a:pt x="508" y="179"/>
                </a:lnTo>
                <a:lnTo>
                  <a:pt x="496" y="164"/>
                </a:lnTo>
                <a:lnTo>
                  <a:pt x="500" y="157"/>
                </a:lnTo>
                <a:lnTo>
                  <a:pt x="494" y="157"/>
                </a:lnTo>
                <a:lnTo>
                  <a:pt x="501" y="145"/>
                </a:lnTo>
                <a:lnTo>
                  <a:pt x="504" y="145"/>
                </a:lnTo>
                <a:lnTo>
                  <a:pt x="516" y="149"/>
                </a:lnTo>
                <a:lnTo>
                  <a:pt x="519" y="149"/>
                </a:lnTo>
                <a:lnTo>
                  <a:pt x="519" y="146"/>
                </a:lnTo>
                <a:lnTo>
                  <a:pt x="518" y="144"/>
                </a:lnTo>
                <a:lnTo>
                  <a:pt x="503" y="137"/>
                </a:lnTo>
                <a:lnTo>
                  <a:pt x="504" y="133"/>
                </a:lnTo>
                <a:lnTo>
                  <a:pt x="507" y="127"/>
                </a:lnTo>
                <a:lnTo>
                  <a:pt x="507" y="124"/>
                </a:lnTo>
                <a:lnTo>
                  <a:pt x="497" y="120"/>
                </a:lnTo>
                <a:lnTo>
                  <a:pt x="500" y="108"/>
                </a:lnTo>
                <a:lnTo>
                  <a:pt x="516" y="109"/>
                </a:lnTo>
                <a:lnTo>
                  <a:pt x="519" y="103"/>
                </a:lnTo>
                <a:lnTo>
                  <a:pt x="512" y="100"/>
                </a:lnTo>
                <a:lnTo>
                  <a:pt x="511" y="86"/>
                </a:lnTo>
                <a:lnTo>
                  <a:pt x="527" y="86"/>
                </a:lnTo>
                <a:lnTo>
                  <a:pt x="546" y="86"/>
                </a:lnTo>
                <a:lnTo>
                  <a:pt x="537" y="82"/>
                </a:lnTo>
                <a:lnTo>
                  <a:pt x="526" y="78"/>
                </a:lnTo>
                <a:lnTo>
                  <a:pt x="524" y="71"/>
                </a:lnTo>
                <a:lnTo>
                  <a:pt x="516" y="58"/>
                </a:lnTo>
                <a:lnTo>
                  <a:pt x="505" y="69"/>
                </a:lnTo>
                <a:lnTo>
                  <a:pt x="493" y="59"/>
                </a:lnTo>
                <a:lnTo>
                  <a:pt x="492" y="49"/>
                </a:lnTo>
                <a:lnTo>
                  <a:pt x="507" y="54"/>
                </a:lnTo>
                <a:lnTo>
                  <a:pt x="504" y="44"/>
                </a:lnTo>
                <a:lnTo>
                  <a:pt x="496" y="39"/>
                </a:lnTo>
                <a:lnTo>
                  <a:pt x="497" y="30"/>
                </a:lnTo>
                <a:lnTo>
                  <a:pt x="516" y="33"/>
                </a:lnTo>
                <a:lnTo>
                  <a:pt x="526" y="49"/>
                </a:lnTo>
                <a:lnTo>
                  <a:pt x="527" y="29"/>
                </a:lnTo>
                <a:lnTo>
                  <a:pt x="518" y="21"/>
                </a:lnTo>
                <a:lnTo>
                  <a:pt x="518" y="10"/>
                </a:lnTo>
                <a:lnTo>
                  <a:pt x="522" y="7"/>
                </a:lnTo>
                <a:lnTo>
                  <a:pt x="524" y="2"/>
                </a:lnTo>
                <a:lnTo>
                  <a:pt x="526" y="2"/>
                </a:lnTo>
                <a:lnTo>
                  <a:pt x="537" y="4"/>
                </a:lnTo>
                <a:lnTo>
                  <a:pt x="534" y="18"/>
                </a:lnTo>
                <a:lnTo>
                  <a:pt x="541" y="14"/>
                </a:lnTo>
                <a:lnTo>
                  <a:pt x="543" y="18"/>
                </a:lnTo>
                <a:lnTo>
                  <a:pt x="546" y="19"/>
                </a:lnTo>
                <a:lnTo>
                  <a:pt x="558" y="7"/>
                </a:lnTo>
                <a:lnTo>
                  <a:pt x="564" y="13"/>
                </a:lnTo>
                <a:lnTo>
                  <a:pt x="572" y="2"/>
                </a:lnTo>
                <a:lnTo>
                  <a:pt x="572" y="0"/>
                </a:lnTo>
                <a:lnTo>
                  <a:pt x="580" y="4"/>
                </a:lnTo>
                <a:lnTo>
                  <a:pt x="580" y="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" name="Freeform 43">
            <a:extLst>
              <a:ext uri="{FF2B5EF4-FFF2-40B4-BE49-F238E27FC236}">
                <a16:creationId xmlns:a16="http://schemas.microsoft.com/office/drawing/2014/main" id="{4AA3DEBF-5182-D67F-945C-24F29F3AF691}"/>
              </a:ext>
            </a:extLst>
          </p:cNvPr>
          <p:cNvSpPr>
            <a:spLocks/>
          </p:cNvSpPr>
          <p:nvPr/>
        </p:nvSpPr>
        <p:spPr bwMode="auto">
          <a:xfrm>
            <a:off x="4176713" y="6107113"/>
            <a:ext cx="23813" cy="23813"/>
          </a:xfrm>
          <a:custGeom>
            <a:avLst/>
            <a:gdLst>
              <a:gd name="T0" fmla="*/ 15 w 15"/>
              <a:gd name="T1" fmla="*/ 15 h 15"/>
              <a:gd name="T2" fmla="*/ 7 w 15"/>
              <a:gd name="T3" fmla="*/ 11 h 15"/>
              <a:gd name="T4" fmla="*/ 7 w 15"/>
              <a:gd name="T5" fmla="*/ 7 h 15"/>
              <a:gd name="T6" fmla="*/ 4 w 15"/>
              <a:gd name="T7" fmla="*/ 8 h 15"/>
              <a:gd name="T8" fmla="*/ 2 w 15"/>
              <a:gd name="T9" fmla="*/ 8 h 15"/>
              <a:gd name="T10" fmla="*/ 0 w 15"/>
              <a:gd name="T11" fmla="*/ 1 h 15"/>
              <a:gd name="T12" fmla="*/ 2 w 15"/>
              <a:gd name="T13" fmla="*/ 0 h 15"/>
              <a:gd name="T14" fmla="*/ 12 w 15"/>
              <a:gd name="T15" fmla="*/ 4 h 15"/>
              <a:gd name="T16" fmla="*/ 15 w 15"/>
              <a:gd name="T17" fmla="*/ 8 h 15"/>
              <a:gd name="T18" fmla="*/ 15 w 15"/>
              <a:gd name="T1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" h="15">
                <a:moveTo>
                  <a:pt x="15" y="15"/>
                </a:moveTo>
                <a:lnTo>
                  <a:pt x="7" y="11"/>
                </a:lnTo>
                <a:lnTo>
                  <a:pt x="7" y="7"/>
                </a:lnTo>
                <a:lnTo>
                  <a:pt x="4" y="8"/>
                </a:lnTo>
                <a:lnTo>
                  <a:pt x="2" y="8"/>
                </a:lnTo>
                <a:lnTo>
                  <a:pt x="0" y="1"/>
                </a:lnTo>
                <a:lnTo>
                  <a:pt x="2" y="0"/>
                </a:lnTo>
                <a:lnTo>
                  <a:pt x="12" y="4"/>
                </a:lnTo>
                <a:lnTo>
                  <a:pt x="15" y="8"/>
                </a:lnTo>
                <a:lnTo>
                  <a:pt x="15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" name="Freeform 44">
            <a:extLst>
              <a:ext uri="{FF2B5EF4-FFF2-40B4-BE49-F238E27FC236}">
                <a16:creationId xmlns:a16="http://schemas.microsoft.com/office/drawing/2014/main" id="{D974B299-6ADD-14F0-89B8-8E8E2477A9C2}"/>
              </a:ext>
            </a:extLst>
          </p:cNvPr>
          <p:cNvSpPr>
            <a:spLocks/>
          </p:cNvSpPr>
          <p:nvPr/>
        </p:nvSpPr>
        <p:spPr bwMode="auto">
          <a:xfrm>
            <a:off x="4673601" y="6040438"/>
            <a:ext cx="55563" cy="49213"/>
          </a:xfrm>
          <a:custGeom>
            <a:avLst/>
            <a:gdLst>
              <a:gd name="T0" fmla="*/ 8 w 35"/>
              <a:gd name="T1" fmla="*/ 28 h 31"/>
              <a:gd name="T2" fmla="*/ 1 w 35"/>
              <a:gd name="T3" fmla="*/ 31 h 31"/>
              <a:gd name="T4" fmla="*/ 0 w 35"/>
              <a:gd name="T5" fmla="*/ 25 h 31"/>
              <a:gd name="T6" fmla="*/ 2 w 35"/>
              <a:gd name="T7" fmla="*/ 24 h 31"/>
              <a:gd name="T8" fmla="*/ 16 w 35"/>
              <a:gd name="T9" fmla="*/ 17 h 31"/>
              <a:gd name="T10" fmla="*/ 19 w 35"/>
              <a:gd name="T11" fmla="*/ 12 h 31"/>
              <a:gd name="T12" fmla="*/ 28 w 35"/>
              <a:gd name="T13" fmla="*/ 8 h 31"/>
              <a:gd name="T14" fmla="*/ 28 w 35"/>
              <a:gd name="T15" fmla="*/ 5 h 31"/>
              <a:gd name="T16" fmla="*/ 35 w 35"/>
              <a:gd name="T17" fmla="*/ 0 h 31"/>
              <a:gd name="T18" fmla="*/ 34 w 35"/>
              <a:gd name="T19" fmla="*/ 6 h 31"/>
              <a:gd name="T20" fmla="*/ 23 w 35"/>
              <a:gd name="T21" fmla="*/ 20 h 31"/>
              <a:gd name="T22" fmla="*/ 12 w 35"/>
              <a:gd name="T23" fmla="*/ 27 h 31"/>
              <a:gd name="T24" fmla="*/ 8 w 35"/>
              <a:gd name="T25" fmla="*/ 28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5" h="31">
                <a:moveTo>
                  <a:pt x="8" y="28"/>
                </a:moveTo>
                <a:lnTo>
                  <a:pt x="1" y="31"/>
                </a:lnTo>
                <a:lnTo>
                  <a:pt x="0" y="25"/>
                </a:lnTo>
                <a:lnTo>
                  <a:pt x="2" y="24"/>
                </a:lnTo>
                <a:lnTo>
                  <a:pt x="16" y="17"/>
                </a:lnTo>
                <a:lnTo>
                  <a:pt x="19" y="12"/>
                </a:lnTo>
                <a:lnTo>
                  <a:pt x="28" y="8"/>
                </a:lnTo>
                <a:lnTo>
                  <a:pt x="28" y="5"/>
                </a:lnTo>
                <a:lnTo>
                  <a:pt x="35" y="0"/>
                </a:lnTo>
                <a:lnTo>
                  <a:pt x="34" y="6"/>
                </a:lnTo>
                <a:lnTo>
                  <a:pt x="23" y="20"/>
                </a:lnTo>
                <a:lnTo>
                  <a:pt x="12" y="27"/>
                </a:lnTo>
                <a:lnTo>
                  <a:pt x="8" y="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" name="Freeform 45">
            <a:extLst>
              <a:ext uri="{FF2B5EF4-FFF2-40B4-BE49-F238E27FC236}">
                <a16:creationId xmlns:a16="http://schemas.microsoft.com/office/drawing/2014/main" id="{6745202B-5A3C-E31B-5AE7-6041F9EAE94C}"/>
              </a:ext>
            </a:extLst>
          </p:cNvPr>
          <p:cNvSpPr>
            <a:spLocks/>
          </p:cNvSpPr>
          <p:nvPr/>
        </p:nvSpPr>
        <p:spPr bwMode="auto">
          <a:xfrm>
            <a:off x="4044951" y="6000751"/>
            <a:ext cx="23813" cy="19050"/>
          </a:xfrm>
          <a:custGeom>
            <a:avLst/>
            <a:gdLst>
              <a:gd name="T0" fmla="*/ 15 w 15"/>
              <a:gd name="T1" fmla="*/ 12 h 12"/>
              <a:gd name="T2" fmla="*/ 8 w 15"/>
              <a:gd name="T3" fmla="*/ 11 h 12"/>
              <a:gd name="T4" fmla="*/ 7 w 15"/>
              <a:gd name="T5" fmla="*/ 4 h 12"/>
              <a:gd name="T6" fmla="*/ 1 w 15"/>
              <a:gd name="T7" fmla="*/ 5 h 12"/>
              <a:gd name="T8" fmla="*/ 0 w 15"/>
              <a:gd name="T9" fmla="*/ 5 h 12"/>
              <a:gd name="T10" fmla="*/ 0 w 15"/>
              <a:gd name="T11" fmla="*/ 1 h 12"/>
              <a:gd name="T12" fmla="*/ 12 w 15"/>
              <a:gd name="T13" fmla="*/ 0 h 12"/>
              <a:gd name="T14" fmla="*/ 15 w 15"/>
              <a:gd name="T15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" h="12">
                <a:moveTo>
                  <a:pt x="15" y="12"/>
                </a:moveTo>
                <a:lnTo>
                  <a:pt x="8" y="11"/>
                </a:lnTo>
                <a:lnTo>
                  <a:pt x="7" y="4"/>
                </a:lnTo>
                <a:lnTo>
                  <a:pt x="1" y="5"/>
                </a:lnTo>
                <a:lnTo>
                  <a:pt x="0" y="5"/>
                </a:lnTo>
                <a:lnTo>
                  <a:pt x="0" y="1"/>
                </a:lnTo>
                <a:lnTo>
                  <a:pt x="12" y="0"/>
                </a:lnTo>
                <a:lnTo>
                  <a:pt x="15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" name="Freeform 46">
            <a:extLst>
              <a:ext uri="{FF2B5EF4-FFF2-40B4-BE49-F238E27FC236}">
                <a16:creationId xmlns:a16="http://schemas.microsoft.com/office/drawing/2014/main" id="{9CDD22B9-F7A5-205D-385B-1C6D06404CCD}"/>
              </a:ext>
            </a:extLst>
          </p:cNvPr>
          <p:cNvSpPr>
            <a:spLocks/>
          </p:cNvSpPr>
          <p:nvPr/>
        </p:nvSpPr>
        <p:spPr bwMode="auto">
          <a:xfrm>
            <a:off x="3967163" y="5141913"/>
            <a:ext cx="1325563" cy="1090613"/>
          </a:xfrm>
          <a:custGeom>
            <a:avLst/>
            <a:gdLst>
              <a:gd name="T0" fmla="*/ 809 w 835"/>
              <a:gd name="T1" fmla="*/ 440 h 687"/>
              <a:gd name="T2" fmla="*/ 780 w 835"/>
              <a:gd name="T3" fmla="*/ 435 h 687"/>
              <a:gd name="T4" fmla="*/ 748 w 835"/>
              <a:gd name="T5" fmla="*/ 421 h 687"/>
              <a:gd name="T6" fmla="*/ 731 w 835"/>
              <a:gd name="T7" fmla="*/ 381 h 687"/>
              <a:gd name="T8" fmla="*/ 730 w 835"/>
              <a:gd name="T9" fmla="*/ 312 h 687"/>
              <a:gd name="T10" fmla="*/ 738 w 835"/>
              <a:gd name="T11" fmla="*/ 233 h 687"/>
              <a:gd name="T12" fmla="*/ 745 w 835"/>
              <a:gd name="T13" fmla="*/ 251 h 687"/>
              <a:gd name="T14" fmla="*/ 713 w 835"/>
              <a:gd name="T15" fmla="*/ 234 h 687"/>
              <a:gd name="T16" fmla="*/ 708 w 835"/>
              <a:gd name="T17" fmla="*/ 324 h 687"/>
              <a:gd name="T18" fmla="*/ 685 w 835"/>
              <a:gd name="T19" fmla="*/ 263 h 687"/>
              <a:gd name="T20" fmla="*/ 693 w 835"/>
              <a:gd name="T21" fmla="*/ 320 h 687"/>
              <a:gd name="T22" fmla="*/ 700 w 835"/>
              <a:gd name="T23" fmla="*/ 346 h 687"/>
              <a:gd name="T24" fmla="*/ 701 w 835"/>
              <a:gd name="T25" fmla="*/ 396 h 687"/>
              <a:gd name="T26" fmla="*/ 670 w 835"/>
              <a:gd name="T27" fmla="*/ 444 h 687"/>
              <a:gd name="T28" fmla="*/ 641 w 835"/>
              <a:gd name="T29" fmla="*/ 452 h 687"/>
              <a:gd name="T30" fmla="*/ 592 w 835"/>
              <a:gd name="T31" fmla="*/ 425 h 687"/>
              <a:gd name="T32" fmla="*/ 597 w 835"/>
              <a:gd name="T33" fmla="*/ 455 h 687"/>
              <a:gd name="T34" fmla="*/ 531 w 835"/>
              <a:gd name="T35" fmla="*/ 492 h 687"/>
              <a:gd name="T36" fmla="*/ 522 w 835"/>
              <a:gd name="T37" fmla="*/ 521 h 687"/>
              <a:gd name="T38" fmla="*/ 450 w 835"/>
              <a:gd name="T39" fmla="*/ 586 h 687"/>
              <a:gd name="T40" fmla="*/ 393 w 835"/>
              <a:gd name="T41" fmla="*/ 635 h 687"/>
              <a:gd name="T42" fmla="*/ 342 w 835"/>
              <a:gd name="T43" fmla="*/ 658 h 687"/>
              <a:gd name="T44" fmla="*/ 312 w 835"/>
              <a:gd name="T45" fmla="*/ 673 h 687"/>
              <a:gd name="T46" fmla="*/ 220 w 835"/>
              <a:gd name="T47" fmla="*/ 673 h 687"/>
              <a:gd name="T48" fmla="*/ 196 w 835"/>
              <a:gd name="T49" fmla="*/ 671 h 687"/>
              <a:gd name="T50" fmla="*/ 200 w 835"/>
              <a:gd name="T51" fmla="*/ 647 h 687"/>
              <a:gd name="T52" fmla="*/ 166 w 835"/>
              <a:gd name="T53" fmla="*/ 653 h 687"/>
              <a:gd name="T54" fmla="*/ 183 w 835"/>
              <a:gd name="T55" fmla="*/ 608 h 687"/>
              <a:gd name="T56" fmla="*/ 114 w 835"/>
              <a:gd name="T57" fmla="*/ 597 h 687"/>
              <a:gd name="T58" fmla="*/ 48 w 835"/>
              <a:gd name="T59" fmla="*/ 534 h 687"/>
              <a:gd name="T60" fmla="*/ 19 w 835"/>
              <a:gd name="T61" fmla="*/ 435 h 687"/>
              <a:gd name="T62" fmla="*/ 37 w 835"/>
              <a:gd name="T63" fmla="*/ 387 h 687"/>
              <a:gd name="T64" fmla="*/ 80 w 835"/>
              <a:gd name="T65" fmla="*/ 416 h 687"/>
              <a:gd name="T66" fmla="*/ 121 w 835"/>
              <a:gd name="T67" fmla="*/ 409 h 687"/>
              <a:gd name="T68" fmla="*/ 94 w 835"/>
              <a:gd name="T69" fmla="*/ 420 h 687"/>
              <a:gd name="T70" fmla="*/ 108 w 835"/>
              <a:gd name="T71" fmla="*/ 365 h 687"/>
              <a:gd name="T72" fmla="*/ 134 w 835"/>
              <a:gd name="T73" fmla="*/ 335 h 687"/>
              <a:gd name="T74" fmla="*/ 114 w 835"/>
              <a:gd name="T75" fmla="*/ 323 h 687"/>
              <a:gd name="T76" fmla="*/ 114 w 835"/>
              <a:gd name="T77" fmla="*/ 308 h 687"/>
              <a:gd name="T78" fmla="*/ 140 w 835"/>
              <a:gd name="T79" fmla="*/ 272 h 687"/>
              <a:gd name="T80" fmla="*/ 144 w 835"/>
              <a:gd name="T81" fmla="*/ 256 h 687"/>
              <a:gd name="T82" fmla="*/ 124 w 835"/>
              <a:gd name="T83" fmla="*/ 279 h 687"/>
              <a:gd name="T84" fmla="*/ 74 w 835"/>
              <a:gd name="T85" fmla="*/ 278 h 687"/>
              <a:gd name="T86" fmla="*/ 49 w 835"/>
              <a:gd name="T87" fmla="*/ 320 h 687"/>
              <a:gd name="T88" fmla="*/ 39 w 835"/>
              <a:gd name="T89" fmla="*/ 278 h 687"/>
              <a:gd name="T90" fmla="*/ 16 w 835"/>
              <a:gd name="T91" fmla="*/ 281 h 687"/>
              <a:gd name="T92" fmla="*/ 7 w 835"/>
              <a:gd name="T93" fmla="*/ 241 h 687"/>
              <a:gd name="T94" fmla="*/ 49 w 835"/>
              <a:gd name="T95" fmla="*/ 200 h 687"/>
              <a:gd name="T96" fmla="*/ 64 w 835"/>
              <a:gd name="T97" fmla="*/ 215 h 687"/>
              <a:gd name="T98" fmla="*/ 83 w 835"/>
              <a:gd name="T99" fmla="*/ 223 h 687"/>
              <a:gd name="T100" fmla="*/ 155 w 835"/>
              <a:gd name="T101" fmla="*/ 185 h 687"/>
              <a:gd name="T102" fmla="*/ 114 w 835"/>
              <a:gd name="T103" fmla="*/ 199 h 687"/>
              <a:gd name="T104" fmla="*/ 80 w 835"/>
              <a:gd name="T105" fmla="*/ 176 h 687"/>
              <a:gd name="T106" fmla="*/ 120 w 835"/>
              <a:gd name="T107" fmla="*/ 147 h 687"/>
              <a:gd name="T108" fmla="*/ 168 w 835"/>
              <a:gd name="T109" fmla="*/ 99 h 687"/>
              <a:gd name="T110" fmla="*/ 166 w 835"/>
              <a:gd name="T111" fmla="*/ 61 h 687"/>
              <a:gd name="T112" fmla="*/ 210 w 835"/>
              <a:gd name="T113" fmla="*/ 75 h 687"/>
              <a:gd name="T114" fmla="*/ 220 w 835"/>
              <a:gd name="T115" fmla="*/ 57 h 687"/>
              <a:gd name="T116" fmla="*/ 286 w 835"/>
              <a:gd name="T117" fmla="*/ 26 h 687"/>
              <a:gd name="T118" fmla="*/ 259 w 835"/>
              <a:gd name="T119" fmla="*/ 15 h 6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35" h="687">
                <a:moveTo>
                  <a:pt x="831" y="473"/>
                </a:moveTo>
                <a:lnTo>
                  <a:pt x="832" y="474"/>
                </a:lnTo>
                <a:lnTo>
                  <a:pt x="833" y="474"/>
                </a:lnTo>
                <a:lnTo>
                  <a:pt x="835" y="473"/>
                </a:lnTo>
                <a:lnTo>
                  <a:pt x="833" y="471"/>
                </a:lnTo>
                <a:lnTo>
                  <a:pt x="833" y="470"/>
                </a:lnTo>
                <a:lnTo>
                  <a:pt x="831" y="465"/>
                </a:lnTo>
                <a:lnTo>
                  <a:pt x="828" y="458"/>
                </a:lnTo>
                <a:lnTo>
                  <a:pt x="827" y="456"/>
                </a:lnTo>
                <a:lnTo>
                  <a:pt x="827" y="455"/>
                </a:lnTo>
                <a:lnTo>
                  <a:pt x="825" y="450"/>
                </a:lnTo>
                <a:lnTo>
                  <a:pt x="823" y="443"/>
                </a:lnTo>
                <a:lnTo>
                  <a:pt x="823" y="440"/>
                </a:lnTo>
                <a:lnTo>
                  <a:pt x="823" y="439"/>
                </a:lnTo>
                <a:lnTo>
                  <a:pt x="816" y="437"/>
                </a:lnTo>
                <a:lnTo>
                  <a:pt x="812" y="439"/>
                </a:lnTo>
                <a:lnTo>
                  <a:pt x="809" y="440"/>
                </a:lnTo>
                <a:lnTo>
                  <a:pt x="803" y="441"/>
                </a:lnTo>
                <a:lnTo>
                  <a:pt x="802" y="441"/>
                </a:lnTo>
                <a:lnTo>
                  <a:pt x="802" y="444"/>
                </a:lnTo>
                <a:lnTo>
                  <a:pt x="799" y="444"/>
                </a:lnTo>
                <a:lnTo>
                  <a:pt x="798" y="443"/>
                </a:lnTo>
                <a:lnTo>
                  <a:pt x="798" y="436"/>
                </a:lnTo>
                <a:lnTo>
                  <a:pt x="794" y="433"/>
                </a:lnTo>
                <a:lnTo>
                  <a:pt x="795" y="424"/>
                </a:lnTo>
                <a:lnTo>
                  <a:pt x="795" y="421"/>
                </a:lnTo>
                <a:lnTo>
                  <a:pt x="797" y="417"/>
                </a:lnTo>
                <a:lnTo>
                  <a:pt x="797" y="416"/>
                </a:lnTo>
                <a:lnTo>
                  <a:pt x="791" y="416"/>
                </a:lnTo>
                <a:lnTo>
                  <a:pt x="793" y="424"/>
                </a:lnTo>
                <a:lnTo>
                  <a:pt x="790" y="425"/>
                </a:lnTo>
                <a:lnTo>
                  <a:pt x="786" y="426"/>
                </a:lnTo>
                <a:lnTo>
                  <a:pt x="786" y="428"/>
                </a:lnTo>
                <a:lnTo>
                  <a:pt x="780" y="435"/>
                </a:lnTo>
                <a:lnTo>
                  <a:pt x="778" y="433"/>
                </a:lnTo>
                <a:lnTo>
                  <a:pt x="775" y="429"/>
                </a:lnTo>
                <a:lnTo>
                  <a:pt x="773" y="428"/>
                </a:lnTo>
                <a:lnTo>
                  <a:pt x="772" y="421"/>
                </a:lnTo>
                <a:lnTo>
                  <a:pt x="769" y="418"/>
                </a:lnTo>
                <a:lnTo>
                  <a:pt x="767" y="418"/>
                </a:lnTo>
                <a:lnTo>
                  <a:pt x="763" y="426"/>
                </a:lnTo>
                <a:lnTo>
                  <a:pt x="760" y="429"/>
                </a:lnTo>
                <a:lnTo>
                  <a:pt x="757" y="428"/>
                </a:lnTo>
                <a:lnTo>
                  <a:pt x="758" y="422"/>
                </a:lnTo>
                <a:lnTo>
                  <a:pt x="757" y="417"/>
                </a:lnTo>
                <a:lnTo>
                  <a:pt x="757" y="413"/>
                </a:lnTo>
                <a:lnTo>
                  <a:pt x="756" y="413"/>
                </a:lnTo>
                <a:lnTo>
                  <a:pt x="754" y="414"/>
                </a:lnTo>
                <a:lnTo>
                  <a:pt x="753" y="416"/>
                </a:lnTo>
                <a:lnTo>
                  <a:pt x="752" y="420"/>
                </a:lnTo>
                <a:lnTo>
                  <a:pt x="748" y="421"/>
                </a:lnTo>
                <a:lnTo>
                  <a:pt x="746" y="418"/>
                </a:lnTo>
                <a:lnTo>
                  <a:pt x="743" y="417"/>
                </a:lnTo>
                <a:lnTo>
                  <a:pt x="743" y="413"/>
                </a:lnTo>
                <a:lnTo>
                  <a:pt x="743" y="411"/>
                </a:lnTo>
                <a:lnTo>
                  <a:pt x="741" y="406"/>
                </a:lnTo>
                <a:lnTo>
                  <a:pt x="735" y="403"/>
                </a:lnTo>
                <a:lnTo>
                  <a:pt x="735" y="395"/>
                </a:lnTo>
                <a:lnTo>
                  <a:pt x="737" y="392"/>
                </a:lnTo>
                <a:lnTo>
                  <a:pt x="738" y="387"/>
                </a:lnTo>
                <a:lnTo>
                  <a:pt x="739" y="384"/>
                </a:lnTo>
                <a:lnTo>
                  <a:pt x="745" y="379"/>
                </a:lnTo>
                <a:lnTo>
                  <a:pt x="741" y="379"/>
                </a:lnTo>
                <a:lnTo>
                  <a:pt x="739" y="379"/>
                </a:lnTo>
                <a:lnTo>
                  <a:pt x="738" y="377"/>
                </a:lnTo>
                <a:lnTo>
                  <a:pt x="737" y="375"/>
                </a:lnTo>
                <a:lnTo>
                  <a:pt x="737" y="376"/>
                </a:lnTo>
                <a:lnTo>
                  <a:pt x="731" y="381"/>
                </a:lnTo>
                <a:lnTo>
                  <a:pt x="730" y="383"/>
                </a:lnTo>
                <a:lnTo>
                  <a:pt x="728" y="380"/>
                </a:lnTo>
                <a:lnTo>
                  <a:pt x="727" y="373"/>
                </a:lnTo>
                <a:lnTo>
                  <a:pt x="727" y="361"/>
                </a:lnTo>
                <a:lnTo>
                  <a:pt x="727" y="358"/>
                </a:lnTo>
                <a:lnTo>
                  <a:pt x="728" y="353"/>
                </a:lnTo>
                <a:lnTo>
                  <a:pt x="730" y="351"/>
                </a:lnTo>
                <a:lnTo>
                  <a:pt x="731" y="349"/>
                </a:lnTo>
                <a:lnTo>
                  <a:pt x="731" y="347"/>
                </a:lnTo>
                <a:lnTo>
                  <a:pt x="734" y="341"/>
                </a:lnTo>
                <a:lnTo>
                  <a:pt x="735" y="338"/>
                </a:lnTo>
                <a:lnTo>
                  <a:pt x="735" y="336"/>
                </a:lnTo>
                <a:lnTo>
                  <a:pt x="735" y="334"/>
                </a:lnTo>
                <a:lnTo>
                  <a:pt x="734" y="328"/>
                </a:lnTo>
                <a:lnTo>
                  <a:pt x="733" y="326"/>
                </a:lnTo>
                <a:lnTo>
                  <a:pt x="728" y="317"/>
                </a:lnTo>
                <a:lnTo>
                  <a:pt x="730" y="312"/>
                </a:lnTo>
                <a:lnTo>
                  <a:pt x="733" y="306"/>
                </a:lnTo>
                <a:lnTo>
                  <a:pt x="731" y="300"/>
                </a:lnTo>
                <a:lnTo>
                  <a:pt x="731" y="294"/>
                </a:lnTo>
                <a:lnTo>
                  <a:pt x="730" y="290"/>
                </a:lnTo>
                <a:lnTo>
                  <a:pt x="730" y="285"/>
                </a:lnTo>
                <a:lnTo>
                  <a:pt x="726" y="278"/>
                </a:lnTo>
                <a:lnTo>
                  <a:pt x="724" y="271"/>
                </a:lnTo>
                <a:lnTo>
                  <a:pt x="724" y="270"/>
                </a:lnTo>
                <a:lnTo>
                  <a:pt x="724" y="267"/>
                </a:lnTo>
                <a:lnTo>
                  <a:pt x="724" y="264"/>
                </a:lnTo>
                <a:lnTo>
                  <a:pt x="726" y="257"/>
                </a:lnTo>
                <a:lnTo>
                  <a:pt x="730" y="248"/>
                </a:lnTo>
                <a:lnTo>
                  <a:pt x="730" y="248"/>
                </a:lnTo>
                <a:lnTo>
                  <a:pt x="733" y="242"/>
                </a:lnTo>
                <a:lnTo>
                  <a:pt x="734" y="238"/>
                </a:lnTo>
                <a:lnTo>
                  <a:pt x="737" y="233"/>
                </a:lnTo>
                <a:lnTo>
                  <a:pt x="738" y="233"/>
                </a:lnTo>
                <a:lnTo>
                  <a:pt x="739" y="236"/>
                </a:lnTo>
                <a:lnTo>
                  <a:pt x="741" y="242"/>
                </a:lnTo>
                <a:lnTo>
                  <a:pt x="739" y="248"/>
                </a:lnTo>
                <a:lnTo>
                  <a:pt x="739" y="248"/>
                </a:lnTo>
                <a:lnTo>
                  <a:pt x="739" y="257"/>
                </a:lnTo>
                <a:lnTo>
                  <a:pt x="739" y="259"/>
                </a:lnTo>
                <a:lnTo>
                  <a:pt x="739" y="266"/>
                </a:lnTo>
                <a:lnTo>
                  <a:pt x="739" y="272"/>
                </a:lnTo>
                <a:lnTo>
                  <a:pt x="742" y="274"/>
                </a:lnTo>
                <a:lnTo>
                  <a:pt x="743" y="274"/>
                </a:lnTo>
                <a:lnTo>
                  <a:pt x="743" y="272"/>
                </a:lnTo>
                <a:lnTo>
                  <a:pt x="745" y="272"/>
                </a:lnTo>
                <a:lnTo>
                  <a:pt x="745" y="267"/>
                </a:lnTo>
                <a:lnTo>
                  <a:pt x="743" y="263"/>
                </a:lnTo>
                <a:lnTo>
                  <a:pt x="743" y="261"/>
                </a:lnTo>
                <a:lnTo>
                  <a:pt x="745" y="257"/>
                </a:lnTo>
                <a:lnTo>
                  <a:pt x="745" y="251"/>
                </a:lnTo>
                <a:lnTo>
                  <a:pt x="749" y="245"/>
                </a:lnTo>
                <a:lnTo>
                  <a:pt x="749" y="244"/>
                </a:lnTo>
                <a:lnTo>
                  <a:pt x="750" y="241"/>
                </a:lnTo>
                <a:lnTo>
                  <a:pt x="752" y="237"/>
                </a:lnTo>
                <a:lnTo>
                  <a:pt x="749" y="230"/>
                </a:lnTo>
                <a:lnTo>
                  <a:pt x="749" y="226"/>
                </a:lnTo>
                <a:lnTo>
                  <a:pt x="742" y="223"/>
                </a:lnTo>
                <a:lnTo>
                  <a:pt x="739" y="222"/>
                </a:lnTo>
                <a:lnTo>
                  <a:pt x="738" y="221"/>
                </a:lnTo>
                <a:lnTo>
                  <a:pt x="735" y="225"/>
                </a:lnTo>
                <a:lnTo>
                  <a:pt x="733" y="230"/>
                </a:lnTo>
                <a:lnTo>
                  <a:pt x="727" y="227"/>
                </a:lnTo>
                <a:lnTo>
                  <a:pt x="726" y="226"/>
                </a:lnTo>
                <a:lnTo>
                  <a:pt x="720" y="229"/>
                </a:lnTo>
                <a:lnTo>
                  <a:pt x="718" y="230"/>
                </a:lnTo>
                <a:lnTo>
                  <a:pt x="716" y="230"/>
                </a:lnTo>
                <a:lnTo>
                  <a:pt x="713" y="234"/>
                </a:lnTo>
                <a:lnTo>
                  <a:pt x="712" y="241"/>
                </a:lnTo>
                <a:lnTo>
                  <a:pt x="711" y="248"/>
                </a:lnTo>
                <a:lnTo>
                  <a:pt x="712" y="255"/>
                </a:lnTo>
                <a:lnTo>
                  <a:pt x="713" y="255"/>
                </a:lnTo>
                <a:lnTo>
                  <a:pt x="713" y="257"/>
                </a:lnTo>
                <a:lnTo>
                  <a:pt x="716" y="259"/>
                </a:lnTo>
                <a:lnTo>
                  <a:pt x="715" y="267"/>
                </a:lnTo>
                <a:lnTo>
                  <a:pt x="715" y="272"/>
                </a:lnTo>
                <a:lnTo>
                  <a:pt x="715" y="276"/>
                </a:lnTo>
                <a:lnTo>
                  <a:pt x="715" y="281"/>
                </a:lnTo>
                <a:lnTo>
                  <a:pt x="720" y="283"/>
                </a:lnTo>
                <a:lnTo>
                  <a:pt x="724" y="287"/>
                </a:lnTo>
                <a:lnTo>
                  <a:pt x="724" y="289"/>
                </a:lnTo>
                <a:lnTo>
                  <a:pt x="726" y="301"/>
                </a:lnTo>
                <a:lnTo>
                  <a:pt x="726" y="312"/>
                </a:lnTo>
                <a:lnTo>
                  <a:pt x="720" y="319"/>
                </a:lnTo>
                <a:lnTo>
                  <a:pt x="708" y="324"/>
                </a:lnTo>
                <a:lnTo>
                  <a:pt x="704" y="324"/>
                </a:lnTo>
                <a:lnTo>
                  <a:pt x="698" y="321"/>
                </a:lnTo>
                <a:lnTo>
                  <a:pt x="700" y="313"/>
                </a:lnTo>
                <a:lnTo>
                  <a:pt x="701" y="308"/>
                </a:lnTo>
                <a:lnTo>
                  <a:pt x="703" y="305"/>
                </a:lnTo>
                <a:lnTo>
                  <a:pt x="703" y="300"/>
                </a:lnTo>
                <a:lnTo>
                  <a:pt x="703" y="298"/>
                </a:lnTo>
                <a:lnTo>
                  <a:pt x="703" y="293"/>
                </a:lnTo>
                <a:lnTo>
                  <a:pt x="704" y="286"/>
                </a:lnTo>
                <a:lnTo>
                  <a:pt x="703" y="282"/>
                </a:lnTo>
                <a:lnTo>
                  <a:pt x="698" y="276"/>
                </a:lnTo>
                <a:lnTo>
                  <a:pt x="692" y="272"/>
                </a:lnTo>
                <a:lnTo>
                  <a:pt x="690" y="271"/>
                </a:lnTo>
                <a:lnTo>
                  <a:pt x="689" y="268"/>
                </a:lnTo>
                <a:lnTo>
                  <a:pt x="687" y="266"/>
                </a:lnTo>
                <a:lnTo>
                  <a:pt x="686" y="266"/>
                </a:lnTo>
                <a:lnTo>
                  <a:pt x="685" y="263"/>
                </a:lnTo>
                <a:lnTo>
                  <a:pt x="681" y="261"/>
                </a:lnTo>
                <a:lnTo>
                  <a:pt x="678" y="260"/>
                </a:lnTo>
                <a:lnTo>
                  <a:pt x="677" y="261"/>
                </a:lnTo>
                <a:lnTo>
                  <a:pt x="672" y="263"/>
                </a:lnTo>
                <a:lnTo>
                  <a:pt x="674" y="264"/>
                </a:lnTo>
                <a:lnTo>
                  <a:pt x="674" y="266"/>
                </a:lnTo>
                <a:lnTo>
                  <a:pt x="677" y="268"/>
                </a:lnTo>
                <a:lnTo>
                  <a:pt x="687" y="278"/>
                </a:lnTo>
                <a:lnTo>
                  <a:pt x="687" y="279"/>
                </a:lnTo>
                <a:lnTo>
                  <a:pt x="692" y="279"/>
                </a:lnTo>
                <a:lnTo>
                  <a:pt x="694" y="281"/>
                </a:lnTo>
                <a:lnTo>
                  <a:pt x="697" y="287"/>
                </a:lnTo>
                <a:lnTo>
                  <a:pt x="700" y="296"/>
                </a:lnTo>
                <a:lnTo>
                  <a:pt x="696" y="311"/>
                </a:lnTo>
                <a:lnTo>
                  <a:pt x="696" y="316"/>
                </a:lnTo>
                <a:lnTo>
                  <a:pt x="694" y="317"/>
                </a:lnTo>
                <a:lnTo>
                  <a:pt x="693" y="320"/>
                </a:lnTo>
                <a:lnTo>
                  <a:pt x="687" y="319"/>
                </a:lnTo>
                <a:lnTo>
                  <a:pt x="678" y="313"/>
                </a:lnTo>
                <a:lnTo>
                  <a:pt x="674" y="308"/>
                </a:lnTo>
                <a:lnTo>
                  <a:pt x="671" y="311"/>
                </a:lnTo>
                <a:lnTo>
                  <a:pt x="674" y="315"/>
                </a:lnTo>
                <a:lnTo>
                  <a:pt x="677" y="316"/>
                </a:lnTo>
                <a:lnTo>
                  <a:pt x="678" y="320"/>
                </a:lnTo>
                <a:lnTo>
                  <a:pt x="682" y="324"/>
                </a:lnTo>
                <a:lnTo>
                  <a:pt x="683" y="328"/>
                </a:lnTo>
                <a:lnTo>
                  <a:pt x="686" y="335"/>
                </a:lnTo>
                <a:lnTo>
                  <a:pt x="687" y="338"/>
                </a:lnTo>
                <a:lnTo>
                  <a:pt x="687" y="339"/>
                </a:lnTo>
                <a:lnTo>
                  <a:pt x="689" y="341"/>
                </a:lnTo>
                <a:lnTo>
                  <a:pt x="690" y="342"/>
                </a:lnTo>
                <a:lnTo>
                  <a:pt x="690" y="343"/>
                </a:lnTo>
                <a:lnTo>
                  <a:pt x="696" y="345"/>
                </a:lnTo>
                <a:lnTo>
                  <a:pt x="700" y="346"/>
                </a:lnTo>
                <a:lnTo>
                  <a:pt x="704" y="347"/>
                </a:lnTo>
                <a:lnTo>
                  <a:pt x="705" y="350"/>
                </a:lnTo>
                <a:lnTo>
                  <a:pt x="705" y="351"/>
                </a:lnTo>
                <a:lnTo>
                  <a:pt x="705" y="353"/>
                </a:lnTo>
                <a:lnTo>
                  <a:pt x="704" y="357"/>
                </a:lnTo>
                <a:lnTo>
                  <a:pt x="703" y="361"/>
                </a:lnTo>
                <a:lnTo>
                  <a:pt x="703" y="364"/>
                </a:lnTo>
                <a:lnTo>
                  <a:pt x="703" y="368"/>
                </a:lnTo>
                <a:lnTo>
                  <a:pt x="704" y="369"/>
                </a:lnTo>
                <a:lnTo>
                  <a:pt x="704" y="373"/>
                </a:lnTo>
                <a:lnTo>
                  <a:pt x="704" y="375"/>
                </a:lnTo>
                <a:lnTo>
                  <a:pt x="704" y="376"/>
                </a:lnTo>
                <a:lnTo>
                  <a:pt x="705" y="379"/>
                </a:lnTo>
                <a:lnTo>
                  <a:pt x="707" y="380"/>
                </a:lnTo>
                <a:lnTo>
                  <a:pt x="704" y="387"/>
                </a:lnTo>
                <a:lnTo>
                  <a:pt x="704" y="388"/>
                </a:lnTo>
                <a:lnTo>
                  <a:pt x="701" y="396"/>
                </a:lnTo>
                <a:lnTo>
                  <a:pt x="693" y="391"/>
                </a:lnTo>
                <a:lnTo>
                  <a:pt x="689" y="386"/>
                </a:lnTo>
                <a:lnTo>
                  <a:pt x="687" y="391"/>
                </a:lnTo>
                <a:lnTo>
                  <a:pt x="685" y="395"/>
                </a:lnTo>
                <a:lnTo>
                  <a:pt x="683" y="402"/>
                </a:lnTo>
                <a:lnTo>
                  <a:pt x="681" y="406"/>
                </a:lnTo>
                <a:lnTo>
                  <a:pt x="678" y="414"/>
                </a:lnTo>
                <a:lnTo>
                  <a:pt x="677" y="422"/>
                </a:lnTo>
                <a:lnTo>
                  <a:pt x="674" y="426"/>
                </a:lnTo>
                <a:lnTo>
                  <a:pt x="675" y="435"/>
                </a:lnTo>
                <a:lnTo>
                  <a:pt x="675" y="444"/>
                </a:lnTo>
                <a:lnTo>
                  <a:pt x="672" y="441"/>
                </a:lnTo>
                <a:lnTo>
                  <a:pt x="671" y="433"/>
                </a:lnTo>
                <a:lnTo>
                  <a:pt x="671" y="436"/>
                </a:lnTo>
                <a:lnTo>
                  <a:pt x="671" y="446"/>
                </a:lnTo>
                <a:lnTo>
                  <a:pt x="670" y="447"/>
                </a:lnTo>
                <a:lnTo>
                  <a:pt x="670" y="444"/>
                </a:lnTo>
                <a:lnTo>
                  <a:pt x="667" y="429"/>
                </a:lnTo>
                <a:lnTo>
                  <a:pt x="667" y="426"/>
                </a:lnTo>
                <a:lnTo>
                  <a:pt x="666" y="425"/>
                </a:lnTo>
                <a:lnTo>
                  <a:pt x="662" y="435"/>
                </a:lnTo>
                <a:lnTo>
                  <a:pt x="662" y="436"/>
                </a:lnTo>
                <a:lnTo>
                  <a:pt x="662" y="440"/>
                </a:lnTo>
                <a:lnTo>
                  <a:pt x="662" y="443"/>
                </a:lnTo>
                <a:lnTo>
                  <a:pt x="663" y="444"/>
                </a:lnTo>
                <a:lnTo>
                  <a:pt x="663" y="448"/>
                </a:lnTo>
                <a:lnTo>
                  <a:pt x="659" y="454"/>
                </a:lnTo>
                <a:lnTo>
                  <a:pt x="652" y="455"/>
                </a:lnTo>
                <a:lnTo>
                  <a:pt x="649" y="452"/>
                </a:lnTo>
                <a:lnTo>
                  <a:pt x="651" y="451"/>
                </a:lnTo>
                <a:lnTo>
                  <a:pt x="652" y="450"/>
                </a:lnTo>
                <a:lnTo>
                  <a:pt x="651" y="447"/>
                </a:lnTo>
                <a:lnTo>
                  <a:pt x="647" y="448"/>
                </a:lnTo>
                <a:lnTo>
                  <a:pt x="641" y="452"/>
                </a:lnTo>
                <a:lnTo>
                  <a:pt x="640" y="446"/>
                </a:lnTo>
                <a:lnTo>
                  <a:pt x="636" y="444"/>
                </a:lnTo>
                <a:lnTo>
                  <a:pt x="638" y="455"/>
                </a:lnTo>
                <a:lnTo>
                  <a:pt x="638" y="458"/>
                </a:lnTo>
                <a:lnTo>
                  <a:pt x="636" y="462"/>
                </a:lnTo>
                <a:lnTo>
                  <a:pt x="611" y="466"/>
                </a:lnTo>
                <a:lnTo>
                  <a:pt x="606" y="462"/>
                </a:lnTo>
                <a:lnTo>
                  <a:pt x="611" y="454"/>
                </a:lnTo>
                <a:lnTo>
                  <a:pt x="607" y="444"/>
                </a:lnTo>
                <a:lnTo>
                  <a:pt x="607" y="444"/>
                </a:lnTo>
                <a:lnTo>
                  <a:pt x="606" y="437"/>
                </a:lnTo>
                <a:lnTo>
                  <a:pt x="603" y="437"/>
                </a:lnTo>
                <a:lnTo>
                  <a:pt x="602" y="437"/>
                </a:lnTo>
                <a:lnTo>
                  <a:pt x="600" y="437"/>
                </a:lnTo>
                <a:lnTo>
                  <a:pt x="596" y="431"/>
                </a:lnTo>
                <a:lnTo>
                  <a:pt x="597" y="425"/>
                </a:lnTo>
                <a:lnTo>
                  <a:pt x="592" y="425"/>
                </a:lnTo>
                <a:lnTo>
                  <a:pt x="592" y="440"/>
                </a:lnTo>
                <a:lnTo>
                  <a:pt x="588" y="439"/>
                </a:lnTo>
                <a:lnTo>
                  <a:pt x="587" y="437"/>
                </a:lnTo>
                <a:lnTo>
                  <a:pt x="587" y="436"/>
                </a:lnTo>
                <a:lnTo>
                  <a:pt x="585" y="426"/>
                </a:lnTo>
                <a:lnTo>
                  <a:pt x="585" y="425"/>
                </a:lnTo>
                <a:lnTo>
                  <a:pt x="581" y="418"/>
                </a:lnTo>
                <a:lnTo>
                  <a:pt x="578" y="418"/>
                </a:lnTo>
                <a:lnTo>
                  <a:pt x="570" y="418"/>
                </a:lnTo>
                <a:lnTo>
                  <a:pt x="574" y="425"/>
                </a:lnTo>
                <a:lnTo>
                  <a:pt x="580" y="429"/>
                </a:lnTo>
                <a:lnTo>
                  <a:pt x="578" y="436"/>
                </a:lnTo>
                <a:lnTo>
                  <a:pt x="584" y="441"/>
                </a:lnTo>
                <a:lnTo>
                  <a:pt x="588" y="443"/>
                </a:lnTo>
                <a:lnTo>
                  <a:pt x="591" y="443"/>
                </a:lnTo>
                <a:lnTo>
                  <a:pt x="595" y="448"/>
                </a:lnTo>
                <a:lnTo>
                  <a:pt x="597" y="455"/>
                </a:lnTo>
                <a:lnTo>
                  <a:pt x="591" y="455"/>
                </a:lnTo>
                <a:lnTo>
                  <a:pt x="587" y="458"/>
                </a:lnTo>
                <a:lnTo>
                  <a:pt x="584" y="462"/>
                </a:lnTo>
                <a:lnTo>
                  <a:pt x="578" y="466"/>
                </a:lnTo>
                <a:lnTo>
                  <a:pt x="574" y="469"/>
                </a:lnTo>
                <a:lnTo>
                  <a:pt x="569" y="471"/>
                </a:lnTo>
                <a:lnTo>
                  <a:pt x="562" y="469"/>
                </a:lnTo>
                <a:lnTo>
                  <a:pt x="559" y="471"/>
                </a:lnTo>
                <a:lnTo>
                  <a:pt x="555" y="477"/>
                </a:lnTo>
                <a:lnTo>
                  <a:pt x="550" y="476"/>
                </a:lnTo>
                <a:lnTo>
                  <a:pt x="550" y="478"/>
                </a:lnTo>
                <a:lnTo>
                  <a:pt x="550" y="484"/>
                </a:lnTo>
                <a:lnTo>
                  <a:pt x="547" y="486"/>
                </a:lnTo>
                <a:lnTo>
                  <a:pt x="542" y="486"/>
                </a:lnTo>
                <a:lnTo>
                  <a:pt x="540" y="484"/>
                </a:lnTo>
                <a:lnTo>
                  <a:pt x="533" y="481"/>
                </a:lnTo>
                <a:lnTo>
                  <a:pt x="531" y="492"/>
                </a:lnTo>
                <a:lnTo>
                  <a:pt x="540" y="492"/>
                </a:lnTo>
                <a:lnTo>
                  <a:pt x="548" y="491"/>
                </a:lnTo>
                <a:lnTo>
                  <a:pt x="550" y="491"/>
                </a:lnTo>
                <a:lnTo>
                  <a:pt x="550" y="492"/>
                </a:lnTo>
                <a:lnTo>
                  <a:pt x="551" y="497"/>
                </a:lnTo>
                <a:lnTo>
                  <a:pt x="540" y="508"/>
                </a:lnTo>
                <a:lnTo>
                  <a:pt x="539" y="510"/>
                </a:lnTo>
                <a:lnTo>
                  <a:pt x="533" y="514"/>
                </a:lnTo>
                <a:lnTo>
                  <a:pt x="524" y="515"/>
                </a:lnTo>
                <a:lnTo>
                  <a:pt x="513" y="514"/>
                </a:lnTo>
                <a:lnTo>
                  <a:pt x="503" y="512"/>
                </a:lnTo>
                <a:lnTo>
                  <a:pt x="499" y="512"/>
                </a:lnTo>
                <a:lnTo>
                  <a:pt x="496" y="518"/>
                </a:lnTo>
                <a:lnTo>
                  <a:pt x="507" y="522"/>
                </a:lnTo>
                <a:lnTo>
                  <a:pt x="507" y="519"/>
                </a:lnTo>
                <a:lnTo>
                  <a:pt x="514" y="519"/>
                </a:lnTo>
                <a:lnTo>
                  <a:pt x="522" y="521"/>
                </a:lnTo>
                <a:lnTo>
                  <a:pt x="520" y="526"/>
                </a:lnTo>
                <a:lnTo>
                  <a:pt x="511" y="527"/>
                </a:lnTo>
                <a:lnTo>
                  <a:pt x="516" y="531"/>
                </a:lnTo>
                <a:lnTo>
                  <a:pt x="509" y="538"/>
                </a:lnTo>
                <a:lnTo>
                  <a:pt x="507" y="538"/>
                </a:lnTo>
                <a:lnTo>
                  <a:pt x="496" y="542"/>
                </a:lnTo>
                <a:lnTo>
                  <a:pt x="490" y="548"/>
                </a:lnTo>
                <a:lnTo>
                  <a:pt x="484" y="549"/>
                </a:lnTo>
                <a:lnTo>
                  <a:pt x="477" y="544"/>
                </a:lnTo>
                <a:lnTo>
                  <a:pt x="479" y="555"/>
                </a:lnTo>
                <a:lnTo>
                  <a:pt x="477" y="560"/>
                </a:lnTo>
                <a:lnTo>
                  <a:pt x="475" y="566"/>
                </a:lnTo>
                <a:lnTo>
                  <a:pt x="469" y="570"/>
                </a:lnTo>
                <a:lnTo>
                  <a:pt x="466" y="572"/>
                </a:lnTo>
                <a:lnTo>
                  <a:pt x="460" y="578"/>
                </a:lnTo>
                <a:lnTo>
                  <a:pt x="454" y="582"/>
                </a:lnTo>
                <a:lnTo>
                  <a:pt x="450" y="586"/>
                </a:lnTo>
                <a:lnTo>
                  <a:pt x="442" y="587"/>
                </a:lnTo>
                <a:lnTo>
                  <a:pt x="441" y="591"/>
                </a:lnTo>
                <a:lnTo>
                  <a:pt x="442" y="598"/>
                </a:lnTo>
                <a:lnTo>
                  <a:pt x="442" y="602"/>
                </a:lnTo>
                <a:lnTo>
                  <a:pt x="442" y="605"/>
                </a:lnTo>
                <a:lnTo>
                  <a:pt x="438" y="608"/>
                </a:lnTo>
                <a:lnTo>
                  <a:pt x="428" y="615"/>
                </a:lnTo>
                <a:lnTo>
                  <a:pt x="421" y="616"/>
                </a:lnTo>
                <a:lnTo>
                  <a:pt x="419" y="619"/>
                </a:lnTo>
                <a:lnTo>
                  <a:pt x="417" y="621"/>
                </a:lnTo>
                <a:lnTo>
                  <a:pt x="416" y="624"/>
                </a:lnTo>
                <a:lnTo>
                  <a:pt x="409" y="627"/>
                </a:lnTo>
                <a:lnTo>
                  <a:pt x="412" y="631"/>
                </a:lnTo>
                <a:lnTo>
                  <a:pt x="408" y="636"/>
                </a:lnTo>
                <a:lnTo>
                  <a:pt x="401" y="636"/>
                </a:lnTo>
                <a:lnTo>
                  <a:pt x="398" y="636"/>
                </a:lnTo>
                <a:lnTo>
                  <a:pt x="393" y="635"/>
                </a:lnTo>
                <a:lnTo>
                  <a:pt x="390" y="639"/>
                </a:lnTo>
                <a:lnTo>
                  <a:pt x="386" y="641"/>
                </a:lnTo>
                <a:lnTo>
                  <a:pt x="383" y="641"/>
                </a:lnTo>
                <a:lnTo>
                  <a:pt x="379" y="642"/>
                </a:lnTo>
                <a:lnTo>
                  <a:pt x="374" y="645"/>
                </a:lnTo>
                <a:lnTo>
                  <a:pt x="378" y="650"/>
                </a:lnTo>
                <a:lnTo>
                  <a:pt x="372" y="657"/>
                </a:lnTo>
                <a:lnTo>
                  <a:pt x="367" y="654"/>
                </a:lnTo>
                <a:lnTo>
                  <a:pt x="371" y="665"/>
                </a:lnTo>
                <a:lnTo>
                  <a:pt x="364" y="666"/>
                </a:lnTo>
                <a:lnTo>
                  <a:pt x="364" y="664"/>
                </a:lnTo>
                <a:lnTo>
                  <a:pt x="364" y="657"/>
                </a:lnTo>
                <a:lnTo>
                  <a:pt x="360" y="658"/>
                </a:lnTo>
                <a:lnTo>
                  <a:pt x="359" y="661"/>
                </a:lnTo>
                <a:lnTo>
                  <a:pt x="355" y="671"/>
                </a:lnTo>
                <a:lnTo>
                  <a:pt x="344" y="664"/>
                </a:lnTo>
                <a:lnTo>
                  <a:pt x="342" y="658"/>
                </a:lnTo>
                <a:lnTo>
                  <a:pt x="345" y="654"/>
                </a:lnTo>
                <a:lnTo>
                  <a:pt x="348" y="650"/>
                </a:lnTo>
                <a:lnTo>
                  <a:pt x="348" y="647"/>
                </a:lnTo>
                <a:lnTo>
                  <a:pt x="348" y="646"/>
                </a:lnTo>
                <a:lnTo>
                  <a:pt x="346" y="641"/>
                </a:lnTo>
                <a:lnTo>
                  <a:pt x="346" y="641"/>
                </a:lnTo>
                <a:lnTo>
                  <a:pt x="342" y="634"/>
                </a:lnTo>
                <a:lnTo>
                  <a:pt x="341" y="641"/>
                </a:lnTo>
                <a:lnTo>
                  <a:pt x="342" y="649"/>
                </a:lnTo>
                <a:lnTo>
                  <a:pt x="340" y="653"/>
                </a:lnTo>
                <a:lnTo>
                  <a:pt x="334" y="661"/>
                </a:lnTo>
                <a:lnTo>
                  <a:pt x="330" y="661"/>
                </a:lnTo>
                <a:lnTo>
                  <a:pt x="330" y="671"/>
                </a:lnTo>
                <a:lnTo>
                  <a:pt x="331" y="673"/>
                </a:lnTo>
                <a:lnTo>
                  <a:pt x="330" y="675"/>
                </a:lnTo>
                <a:lnTo>
                  <a:pt x="325" y="675"/>
                </a:lnTo>
                <a:lnTo>
                  <a:pt x="312" y="673"/>
                </a:lnTo>
                <a:lnTo>
                  <a:pt x="304" y="673"/>
                </a:lnTo>
                <a:lnTo>
                  <a:pt x="299" y="673"/>
                </a:lnTo>
                <a:lnTo>
                  <a:pt x="289" y="675"/>
                </a:lnTo>
                <a:lnTo>
                  <a:pt x="285" y="683"/>
                </a:lnTo>
                <a:lnTo>
                  <a:pt x="282" y="687"/>
                </a:lnTo>
                <a:lnTo>
                  <a:pt x="278" y="680"/>
                </a:lnTo>
                <a:lnTo>
                  <a:pt x="277" y="687"/>
                </a:lnTo>
                <a:lnTo>
                  <a:pt x="265" y="686"/>
                </a:lnTo>
                <a:lnTo>
                  <a:pt x="259" y="684"/>
                </a:lnTo>
                <a:lnTo>
                  <a:pt x="258" y="683"/>
                </a:lnTo>
                <a:lnTo>
                  <a:pt x="255" y="681"/>
                </a:lnTo>
                <a:lnTo>
                  <a:pt x="254" y="681"/>
                </a:lnTo>
                <a:lnTo>
                  <a:pt x="248" y="681"/>
                </a:lnTo>
                <a:lnTo>
                  <a:pt x="245" y="681"/>
                </a:lnTo>
                <a:lnTo>
                  <a:pt x="239" y="679"/>
                </a:lnTo>
                <a:lnTo>
                  <a:pt x="228" y="673"/>
                </a:lnTo>
                <a:lnTo>
                  <a:pt x="220" y="673"/>
                </a:lnTo>
                <a:lnTo>
                  <a:pt x="211" y="673"/>
                </a:lnTo>
                <a:lnTo>
                  <a:pt x="207" y="679"/>
                </a:lnTo>
                <a:lnTo>
                  <a:pt x="198" y="686"/>
                </a:lnTo>
                <a:lnTo>
                  <a:pt x="194" y="683"/>
                </a:lnTo>
                <a:lnTo>
                  <a:pt x="196" y="676"/>
                </a:lnTo>
                <a:lnTo>
                  <a:pt x="200" y="672"/>
                </a:lnTo>
                <a:lnTo>
                  <a:pt x="205" y="669"/>
                </a:lnTo>
                <a:lnTo>
                  <a:pt x="207" y="669"/>
                </a:lnTo>
                <a:lnTo>
                  <a:pt x="214" y="668"/>
                </a:lnTo>
                <a:lnTo>
                  <a:pt x="220" y="656"/>
                </a:lnTo>
                <a:lnTo>
                  <a:pt x="220" y="654"/>
                </a:lnTo>
                <a:lnTo>
                  <a:pt x="220" y="651"/>
                </a:lnTo>
                <a:lnTo>
                  <a:pt x="214" y="657"/>
                </a:lnTo>
                <a:lnTo>
                  <a:pt x="213" y="662"/>
                </a:lnTo>
                <a:lnTo>
                  <a:pt x="206" y="664"/>
                </a:lnTo>
                <a:lnTo>
                  <a:pt x="202" y="666"/>
                </a:lnTo>
                <a:lnTo>
                  <a:pt x="196" y="671"/>
                </a:lnTo>
                <a:lnTo>
                  <a:pt x="191" y="672"/>
                </a:lnTo>
                <a:lnTo>
                  <a:pt x="191" y="668"/>
                </a:lnTo>
                <a:lnTo>
                  <a:pt x="192" y="666"/>
                </a:lnTo>
                <a:lnTo>
                  <a:pt x="199" y="657"/>
                </a:lnTo>
                <a:lnTo>
                  <a:pt x="192" y="661"/>
                </a:lnTo>
                <a:lnTo>
                  <a:pt x="189" y="662"/>
                </a:lnTo>
                <a:lnTo>
                  <a:pt x="187" y="665"/>
                </a:lnTo>
                <a:lnTo>
                  <a:pt x="181" y="665"/>
                </a:lnTo>
                <a:lnTo>
                  <a:pt x="185" y="654"/>
                </a:lnTo>
                <a:lnTo>
                  <a:pt x="183" y="653"/>
                </a:lnTo>
                <a:lnTo>
                  <a:pt x="180" y="657"/>
                </a:lnTo>
                <a:lnTo>
                  <a:pt x="172" y="653"/>
                </a:lnTo>
                <a:lnTo>
                  <a:pt x="170" y="653"/>
                </a:lnTo>
                <a:lnTo>
                  <a:pt x="181" y="646"/>
                </a:lnTo>
                <a:lnTo>
                  <a:pt x="185" y="647"/>
                </a:lnTo>
                <a:lnTo>
                  <a:pt x="188" y="649"/>
                </a:lnTo>
                <a:lnTo>
                  <a:pt x="200" y="647"/>
                </a:lnTo>
                <a:lnTo>
                  <a:pt x="200" y="642"/>
                </a:lnTo>
                <a:lnTo>
                  <a:pt x="199" y="642"/>
                </a:lnTo>
                <a:lnTo>
                  <a:pt x="189" y="645"/>
                </a:lnTo>
                <a:lnTo>
                  <a:pt x="184" y="642"/>
                </a:lnTo>
                <a:lnTo>
                  <a:pt x="179" y="641"/>
                </a:lnTo>
                <a:lnTo>
                  <a:pt x="177" y="639"/>
                </a:lnTo>
                <a:lnTo>
                  <a:pt x="176" y="635"/>
                </a:lnTo>
                <a:lnTo>
                  <a:pt x="172" y="627"/>
                </a:lnTo>
                <a:lnTo>
                  <a:pt x="168" y="631"/>
                </a:lnTo>
                <a:lnTo>
                  <a:pt x="169" y="636"/>
                </a:lnTo>
                <a:lnTo>
                  <a:pt x="172" y="639"/>
                </a:lnTo>
                <a:lnTo>
                  <a:pt x="176" y="642"/>
                </a:lnTo>
                <a:lnTo>
                  <a:pt x="173" y="646"/>
                </a:lnTo>
                <a:lnTo>
                  <a:pt x="165" y="647"/>
                </a:lnTo>
                <a:lnTo>
                  <a:pt x="159" y="647"/>
                </a:lnTo>
                <a:lnTo>
                  <a:pt x="165" y="651"/>
                </a:lnTo>
                <a:lnTo>
                  <a:pt x="166" y="653"/>
                </a:lnTo>
                <a:lnTo>
                  <a:pt x="168" y="660"/>
                </a:lnTo>
                <a:lnTo>
                  <a:pt x="149" y="658"/>
                </a:lnTo>
                <a:lnTo>
                  <a:pt x="140" y="651"/>
                </a:lnTo>
                <a:lnTo>
                  <a:pt x="135" y="651"/>
                </a:lnTo>
                <a:lnTo>
                  <a:pt x="132" y="641"/>
                </a:lnTo>
                <a:lnTo>
                  <a:pt x="139" y="639"/>
                </a:lnTo>
                <a:lnTo>
                  <a:pt x="140" y="635"/>
                </a:lnTo>
                <a:lnTo>
                  <a:pt x="144" y="627"/>
                </a:lnTo>
                <a:lnTo>
                  <a:pt x="153" y="628"/>
                </a:lnTo>
                <a:lnTo>
                  <a:pt x="151" y="624"/>
                </a:lnTo>
                <a:lnTo>
                  <a:pt x="162" y="620"/>
                </a:lnTo>
                <a:lnTo>
                  <a:pt x="166" y="617"/>
                </a:lnTo>
                <a:lnTo>
                  <a:pt x="168" y="617"/>
                </a:lnTo>
                <a:lnTo>
                  <a:pt x="170" y="616"/>
                </a:lnTo>
                <a:lnTo>
                  <a:pt x="179" y="611"/>
                </a:lnTo>
                <a:lnTo>
                  <a:pt x="180" y="609"/>
                </a:lnTo>
                <a:lnTo>
                  <a:pt x="183" y="608"/>
                </a:lnTo>
                <a:lnTo>
                  <a:pt x="181" y="606"/>
                </a:lnTo>
                <a:lnTo>
                  <a:pt x="177" y="608"/>
                </a:lnTo>
                <a:lnTo>
                  <a:pt x="172" y="608"/>
                </a:lnTo>
                <a:lnTo>
                  <a:pt x="159" y="616"/>
                </a:lnTo>
                <a:lnTo>
                  <a:pt x="158" y="616"/>
                </a:lnTo>
                <a:lnTo>
                  <a:pt x="154" y="606"/>
                </a:lnTo>
                <a:lnTo>
                  <a:pt x="153" y="600"/>
                </a:lnTo>
                <a:lnTo>
                  <a:pt x="150" y="602"/>
                </a:lnTo>
                <a:lnTo>
                  <a:pt x="149" y="604"/>
                </a:lnTo>
                <a:lnTo>
                  <a:pt x="150" y="609"/>
                </a:lnTo>
                <a:lnTo>
                  <a:pt x="144" y="608"/>
                </a:lnTo>
                <a:lnTo>
                  <a:pt x="142" y="608"/>
                </a:lnTo>
                <a:lnTo>
                  <a:pt x="135" y="606"/>
                </a:lnTo>
                <a:lnTo>
                  <a:pt x="129" y="604"/>
                </a:lnTo>
                <a:lnTo>
                  <a:pt x="124" y="602"/>
                </a:lnTo>
                <a:lnTo>
                  <a:pt x="117" y="600"/>
                </a:lnTo>
                <a:lnTo>
                  <a:pt x="114" y="597"/>
                </a:lnTo>
                <a:lnTo>
                  <a:pt x="113" y="596"/>
                </a:lnTo>
                <a:lnTo>
                  <a:pt x="108" y="589"/>
                </a:lnTo>
                <a:lnTo>
                  <a:pt x="104" y="586"/>
                </a:lnTo>
                <a:lnTo>
                  <a:pt x="93" y="578"/>
                </a:lnTo>
                <a:lnTo>
                  <a:pt x="86" y="575"/>
                </a:lnTo>
                <a:lnTo>
                  <a:pt x="80" y="571"/>
                </a:lnTo>
                <a:lnTo>
                  <a:pt x="72" y="566"/>
                </a:lnTo>
                <a:lnTo>
                  <a:pt x="69" y="561"/>
                </a:lnTo>
                <a:lnTo>
                  <a:pt x="67" y="553"/>
                </a:lnTo>
                <a:lnTo>
                  <a:pt x="65" y="542"/>
                </a:lnTo>
                <a:lnTo>
                  <a:pt x="65" y="541"/>
                </a:lnTo>
                <a:lnTo>
                  <a:pt x="65" y="538"/>
                </a:lnTo>
                <a:lnTo>
                  <a:pt x="63" y="538"/>
                </a:lnTo>
                <a:lnTo>
                  <a:pt x="59" y="538"/>
                </a:lnTo>
                <a:lnTo>
                  <a:pt x="56" y="537"/>
                </a:lnTo>
                <a:lnTo>
                  <a:pt x="49" y="536"/>
                </a:lnTo>
                <a:lnTo>
                  <a:pt x="48" y="534"/>
                </a:lnTo>
                <a:lnTo>
                  <a:pt x="44" y="534"/>
                </a:lnTo>
                <a:lnTo>
                  <a:pt x="39" y="529"/>
                </a:lnTo>
                <a:lnTo>
                  <a:pt x="41" y="521"/>
                </a:lnTo>
                <a:lnTo>
                  <a:pt x="34" y="516"/>
                </a:lnTo>
                <a:lnTo>
                  <a:pt x="27" y="514"/>
                </a:lnTo>
                <a:lnTo>
                  <a:pt x="23" y="511"/>
                </a:lnTo>
                <a:lnTo>
                  <a:pt x="22" y="510"/>
                </a:lnTo>
                <a:lnTo>
                  <a:pt x="19" y="499"/>
                </a:lnTo>
                <a:lnTo>
                  <a:pt x="18" y="493"/>
                </a:lnTo>
                <a:lnTo>
                  <a:pt x="15" y="481"/>
                </a:lnTo>
                <a:lnTo>
                  <a:pt x="12" y="474"/>
                </a:lnTo>
                <a:lnTo>
                  <a:pt x="12" y="473"/>
                </a:lnTo>
                <a:lnTo>
                  <a:pt x="11" y="462"/>
                </a:lnTo>
                <a:lnTo>
                  <a:pt x="9" y="455"/>
                </a:lnTo>
                <a:lnTo>
                  <a:pt x="16" y="444"/>
                </a:lnTo>
                <a:lnTo>
                  <a:pt x="19" y="436"/>
                </a:lnTo>
                <a:lnTo>
                  <a:pt x="19" y="435"/>
                </a:lnTo>
                <a:lnTo>
                  <a:pt x="23" y="424"/>
                </a:lnTo>
                <a:lnTo>
                  <a:pt x="24" y="418"/>
                </a:lnTo>
                <a:lnTo>
                  <a:pt x="24" y="411"/>
                </a:lnTo>
                <a:lnTo>
                  <a:pt x="24" y="405"/>
                </a:lnTo>
                <a:lnTo>
                  <a:pt x="27" y="407"/>
                </a:lnTo>
                <a:lnTo>
                  <a:pt x="33" y="414"/>
                </a:lnTo>
                <a:lnTo>
                  <a:pt x="37" y="411"/>
                </a:lnTo>
                <a:lnTo>
                  <a:pt x="39" y="411"/>
                </a:lnTo>
                <a:lnTo>
                  <a:pt x="35" y="409"/>
                </a:lnTo>
                <a:lnTo>
                  <a:pt x="33" y="405"/>
                </a:lnTo>
                <a:lnTo>
                  <a:pt x="31" y="402"/>
                </a:lnTo>
                <a:lnTo>
                  <a:pt x="30" y="401"/>
                </a:lnTo>
                <a:lnTo>
                  <a:pt x="30" y="399"/>
                </a:lnTo>
                <a:lnTo>
                  <a:pt x="28" y="395"/>
                </a:lnTo>
                <a:lnTo>
                  <a:pt x="31" y="383"/>
                </a:lnTo>
                <a:lnTo>
                  <a:pt x="35" y="386"/>
                </a:lnTo>
                <a:lnTo>
                  <a:pt x="37" y="387"/>
                </a:lnTo>
                <a:lnTo>
                  <a:pt x="38" y="387"/>
                </a:lnTo>
                <a:lnTo>
                  <a:pt x="41" y="391"/>
                </a:lnTo>
                <a:lnTo>
                  <a:pt x="41" y="392"/>
                </a:lnTo>
                <a:lnTo>
                  <a:pt x="48" y="401"/>
                </a:lnTo>
                <a:lnTo>
                  <a:pt x="49" y="401"/>
                </a:lnTo>
                <a:lnTo>
                  <a:pt x="52" y="402"/>
                </a:lnTo>
                <a:lnTo>
                  <a:pt x="50" y="406"/>
                </a:lnTo>
                <a:lnTo>
                  <a:pt x="50" y="411"/>
                </a:lnTo>
                <a:lnTo>
                  <a:pt x="48" y="424"/>
                </a:lnTo>
                <a:lnTo>
                  <a:pt x="50" y="426"/>
                </a:lnTo>
                <a:lnTo>
                  <a:pt x="54" y="413"/>
                </a:lnTo>
                <a:lnTo>
                  <a:pt x="61" y="414"/>
                </a:lnTo>
                <a:lnTo>
                  <a:pt x="67" y="410"/>
                </a:lnTo>
                <a:lnTo>
                  <a:pt x="68" y="409"/>
                </a:lnTo>
                <a:lnTo>
                  <a:pt x="74" y="409"/>
                </a:lnTo>
                <a:lnTo>
                  <a:pt x="79" y="413"/>
                </a:lnTo>
                <a:lnTo>
                  <a:pt x="80" y="416"/>
                </a:lnTo>
                <a:lnTo>
                  <a:pt x="83" y="418"/>
                </a:lnTo>
                <a:lnTo>
                  <a:pt x="89" y="428"/>
                </a:lnTo>
                <a:lnTo>
                  <a:pt x="90" y="429"/>
                </a:lnTo>
                <a:lnTo>
                  <a:pt x="94" y="437"/>
                </a:lnTo>
                <a:lnTo>
                  <a:pt x="97" y="443"/>
                </a:lnTo>
                <a:lnTo>
                  <a:pt x="106" y="446"/>
                </a:lnTo>
                <a:lnTo>
                  <a:pt x="112" y="447"/>
                </a:lnTo>
                <a:lnTo>
                  <a:pt x="117" y="447"/>
                </a:lnTo>
                <a:lnTo>
                  <a:pt x="116" y="444"/>
                </a:lnTo>
                <a:lnTo>
                  <a:pt x="114" y="443"/>
                </a:lnTo>
                <a:lnTo>
                  <a:pt x="110" y="443"/>
                </a:lnTo>
                <a:lnTo>
                  <a:pt x="106" y="441"/>
                </a:lnTo>
                <a:lnTo>
                  <a:pt x="99" y="435"/>
                </a:lnTo>
                <a:lnTo>
                  <a:pt x="95" y="429"/>
                </a:lnTo>
                <a:lnTo>
                  <a:pt x="102" y="418"/>
                </a:lnTo>
                <a:lnTo>
                  <a:pt x="110" y="413"/>
                </a:lnTo>
                <a:lnTo>
                  <a:pt x="121" y="409"/>
                </a:lnTo>
                <a:lnTo>
                  <a:pt x="123" y="409"/>
                </a:lnTo>
                <a:lnTo>
                  <a:pt x="124" y="407"/>
                </a:lnTo>
                <a:lnTo>
                  <a:pt x="132" y="407"/>
                </a:lnTo>
                <a:lnTo>
                  <a:pt x="144" y="406"/>
                </a:lnTo>
                <a:lnTo>
                  <a:pt x="150" y="403"/>
                </a:lnTo>
                <a:lnTo>
                  <a:pt x="154" y="402"/>
                </a:lnTo>
                <a:lnTo>
                  <a:pt x="161" y="401"/>
                </a:lnTo>
                <a:lnTo>
                  <a:pt x="158" y="398"/>
                </a:lnTo>
                <a:lnTo>
                  <a:pt x="144" y="399"/>
                </a:lnTo>
                <a:lnTo>
                  <a:pt x="139" y="401"/>
                </a:lnTo>
                <a:lnTo>
                  <a:pt x="135" y="402"/>
                </a:lnTo>
                <a:lnTo>
                  <a:pt x="124" y="402"/>
                </a:lnTo>
                <a:lnTo>
                  <a:pt x="121" y="402"/>
                </a:lnTo>
                <a:lnTo>
                  <a:pt x="117" y="405"/>
                </a:lnTo>
                <a:lnTo>
                  <a:pt x="112" y="407"/>
                </a:lnTo>
                <a:lnTo>
                  <a:pt x="99" y="413"/>
                </a:lnTo>
                <a:lnTo>
                  <a:pt x="94" y="420"/>
                </a:lnTo>
                <a:lnTo>
                  <a:pt x="91" y="422"/>
                </a:lnTo>
                <a:lnTo>
                  <a:pt x="89" y="414"/>
                </a:lnTo>
                <a:lnTo>
                  <a:pt x="86" y="409"/>
                </a:lnTo>
                <a:lnTo>
                  <a:pt x="84" y="407"/>
                </a:lnTo>
                <a:lnTo>
                  <a:pt x="97" y="402"/>
                </a:lnTo>
                <a:lnTo>
                  <a:pt x="95" y="399"/>
                </a:lnTo>
                <a:lnTo>
                  <a:pt x="91" y="395"/>
                </a:lnTo>
                <a:lnTo>
                  <a:pt x="80" y="392"/>
                </a:lnTo>
                <a:lnTo>
                  <a:pt x="79" y="386"/>
                </a:lnTo>
                <a:lnTo>
                  <a:pt x="78" y="381"/>
                </a:lnTo>
                <a:lnTo>
                  <a:pt x="76" y="380"/>
                </a:lnTo>
                <a:lnTo>
                  <a:pt x="75" y="379"/>
                </a:lnTo>
                <a:lnTo>
                  <a:pt x="78" y="376"/>
                </a:lnTo>
                <a:lnTo>
                  <a:pt x="89" y="368"/>
                </a:lnTo>
                <a:lnTo>
                  <a:pt x="94" y="371"/>
                </a:lnTo>
                <a:lnTo>
                  <a:pt x="105" y="366"/>
                </a:lnTo>
                <a:lnTo>
                  <a:pt x="108" y="365"/>
                </a:lnTo>
                <a:lnTo>
                  <a:pt x="109" y="365"/>
                </a:lnTo>
                <a:lnTo>
                  <a:pt x="108" y="365"/>
                </a:lnTo>
                <a:lnTo>
                  <a:pt x="105" y="361"/>
                </a:lnTo>
                <a:lnTo>
                  <a:pt x="99" y="362"/>
                </a:lnTo>
                <a:lnTo>
                  <a:pt x="98" y="360"/>
                </a:lnTo>
                <a:lnTo>
                  <a:pt x="98" y="358"/>
                </a:lnTo>
                <a:lnTo>
                  <a:pt x="104" y="354"/>
                </a:lnTo>
                <a:lnTo>
                  <a:pt x="104" y="353"/>
                </a:lnTo>
                <a:lnTo>
                  <a:pt x="106" y="351"/>
                </a:lnTo>
                <a:lnTo>
                  <a:pt x="109" y="345"/>
                </a:lnTo>
                <a:lnTo>
                  <a:pt x="116" y="341"/>
                </a:lnTo>
                <a:lnTo>
                  <a:pt x="117" y="341"/>
                </a:lnTo>
                <a:lnTo>
                  <a:pt x="123" y="338"/>
                </a:lnTo>
                <a:lnTo>
                  <a:pt x="124" y="336"/>
                </a:lnTo>
                <a:lnTo>
                  <a:pt x="125" y="335"/>
                </a:lnTo>
                <a:lnTo>
                  <a:pt x="128" y="335"/>
                </a:lnTo>
                <a:lnTo>
                  <a:pt x="134" y="335"/>
                </a:lnTo>
                <a:lnTo>
                  <a:pt x="138" y="334"/>
                </a:lnTo>
                <a:lnTo>
                  <a:pt x="143" y="331"/>
                </a:lnTo>
                <a:lnTo>
                  <a:pt x="159" y="327"/>
                </a:lnTo>
                <a:lnTo>
                  <a:pt x="162" y="326"/>
                </a:lnTo>
                <a:lnTo>
                  <a:pt x="161" y="326"/>
                </a:lnTo>
                <a:lnTo>
                  <a:pt x="157" y="323"/>
                </a:lnTo>
                <a:lnTo>
                  <a:pt x="154" y="323"/>
                </a:lnTo>
                <a:lnTo>
                  <a:pt x="147" y="323"/>
                </a:lnTo>
                <a:lnTo>
                  <a:pt x="144" y="324"/>
                </a:lnTo>
                <a:lnTo>
                  <a:pt x="142" y="327"/>
                </a:lnTo>
                <a:lnTo>
                  <a:pt x="136" y="328"/>
                </a:lnTo>
                <a:lnTo>
                  <a:pt x="132" y="328"/>
                </a:lnTo>
                <a:lnTo>
                  <a:pt x="127" y="330"/>
                </a:lnTo>
                <a:lnTo>
                  <a:pt x="125" y="330"/>
                </a:lnTo>
                <a:lnTo>
                  <a:pt x="124" y="331"/>
                </a:lnTo>
                <a:lnTo>
                  <a:pt x="120" y="332"/>
                </a:lnTo>
                <a:lnTo>
                  <a:pt x="114" y="323"/>
                </a:lnTo>
                <a:lnTo>
                  <a:pt x="116" y="321"/>
                </a:lnTo>
                <a:lnTo>
                  <a:pt x="119" y="321"/>
                </a:lnTo>
                <a:lnTo>
                  <a:pt x="121" y="321"/>
                </a:lnTo>
                <a:lnTo>
                  <a:pt x="123" y="323"/>
                </a:lnTo>
                <a:lnTo>
                  <a:pt x="124" y="323"/>
                </a:lnTo>
                <a:lnTo>
                  <a:pt x="129" y="323"/>
                </a:lnTo>
                <a:lnTo>
                  <a:pt x="131" y="323"/>
                </a:lnTo>
                <a:lnTo>
                  <a:pt x="132" y="323"/>
                </a:lnTo>
                <a:lnTo>
                  <a:pt x="135" y="324"/>
                </a:lnTo>
                <a:lnTo>
                  <a:pt x="134" y="316"/>
                </a:lnTo>
                <a:lnTo>
                  <a:pt x="131" y="312"/>
                </a:lnTo>
                <a:lnTo>
                  <a:pt x="131" y="311"/>
                </a:lnTo>
                <a:lnTo>
                  <a:pt x="127" y="315"/>
                </a:lnTo>
                <a:lnTo>
                  <a:pt x="124" y="313"/>
                </a:lnTo>
                <a:lnTo>
                  <a:pt x="120" y="316"/>
                </a:lnTo>
                <a:lnTo>
                  <a:pt x="114" y="313"/>
                </a:lnTo>
                <a:lnTo>
                  <a:pt x="114" y="308"/>
                </a:lnTo>
                <a:lnTo>
                  <a:pt x="109" y="313"/>
                </a:lnTo>
                <a:lnTo>
                  <a:pt x="104" y="311"/>
                </a:lnTo>
                <a:lnTo>
                  <a:pt x="102" y="311"/>
                </a:lnTo>
                <a:lnTo>
                  <a:pt x="108" y="304"/>
                </a:lnTo>
                <a:lnTo>
                  <a:pt x="110" y="300"/>
                </a:lnTo>
                <a:lnTo>
                  <a:pt x="117" y="298"/>
                </a:lnTo>
                <a:lnTo>
                  <a:pt x="124" y="293"/>
                </a:lnTo>
                <a:lnTo>
                  <a:pt x="125" y="293"/>
                </a:lnTo>
                <a:lnTo>
                  <a:pt x="131" y="287"/>
                </a:lnTo>
                <a:lnTo>
                  <a:pt x="135" y="285"/>
                </a:lnTo>
                <a:lnTo>
                  <a:pt x="136" y="285"/>
                </a:lnTo>
                <a:lnTo>
                  <a:pt x="136" y="283"/>
                </a:lnTo>
                <a:lnTo>
                  <a:pt x="138" y="281"/>
                </a:lnTo>
                <a:lnTo>
                  <a:pt x="138" y="279"/>
                </a:lnTo>
                <a:lnTo>
                  <a:pt x="138" y="276"/>
                </a:lnTo>
                <a:lnTo>
                  <a:pt x="136" y="276"/>
                </a:lnTo>
                <a:lnTo>
                  <a:pt x="140" y="272"/>
                </a:lnTo>
                <a:lnTo>
                  <a:pt x="154" y="270"/>
                </a:lnTo>
                <a:lnTo>
                  <a:pt x="164" y="267"/>
                </a:lnTo>
                <a:lnTo>
                  <a:pt x="170" y="264"/>
                </a:lnTo>
                <a:lnTo>
                  <a:pt x="176" y="263"/>
                </a:lnTo>
                <a:lnTo>
                  <a:pt x="169" y="260"/>
                </a:lnTo>
                <a:lnTo>
                  <a:pt x="155" y="264"/>
                </a:lnTo>
                <a:lnTo>
                  <a:pt x="144" y="267"/>
                </a:lnTo>
                <a:lnTo>
                  <a:pt x="149" y="257"/>
                </a:lnTo>
                <a:lnTo>
                  <a:pt x="150" y="256"/>
                </a:lnTo>
                <a:lnTo>
                  <a:pt x="153" y="252"/>
                </a:lnTo>
                <a:lnTo>
                  <a:pt x="154" y="241"/>
                </a:lnTo>
                <a:lnTo>
                  <a:pt x="155" y="240"/>
                </a:lnTo>
                <a:lnTo>
                  <a:pt x="159" y="237"/>
                </a:lnTo>
                <a:lnTo>
                  <a:pt x="154" y="237"/>
                </a:lnTo>
                <a:lnTo>
                  <a:pt x="147" y="246"/>
                </a:lnTo>
                <a:lnTo>
                  <a:pt x="144" y="255"/>
                </a:lnTo>
                <a:lnTo>
                  <a:pt x="144" y="256"/>
                </a:lnTo>
                <a:lnTo>
                  <a:pt x="139" y="263"/>
                </a:lnTo>
                <a:lnTo>
                  <a:pt x="134" y="271"/>
                </a:lnTo>
                <a:lnTo>
                  <a:pt x="131" y="275"/>
                </a:lnTo>
                <a:lnTo>
                  <a:pt x="131" y="276"/>
                </a:lnTo>
                <a:lnTo>
                  <a:pt x="132" y="281"/>
                </a:lnTo>
                <a:lnTo>
                  <a:pt x="127" y="285"/>
                </a:lnTo>
                <a:lnTo>
                  <a:pt x="124" y="286"/>
                </a:lnTo>
                <a:lnTo>
                  <a:pt x="119" y="291"/>
                </a:lnTo>
                <a:lnTo>
                  <a:pt x="112" y="291"/>
                </a:lnTo>
                <a:lnTo>
                  <a:pt x="104" y="293"/>
                </a:lnTo>
                <a:lnTo>
                  <a:pt x="101" y="298"/>
                </a:lnTo>
                <a:lnTo>
                  <a:pt x="95" y="306"/>
                </a:lnTo>
                <a:lnTo>
                  <a:pt x="91" y="304"/>
                </a:lnTo>
                <a:lnTo>
                  <a:pt x="91" y="301"/>
                </a:lnTo>
                <a:lnTo>
                  <a:pt x="90" y="283"/>
                </a:lnTo>
                <a:lnTo>
                  <a:pt x="106" y="281"/>
                </a:lnTo>
                <a:lnTo>
                  <a:pt x="124" y="279"/>
                </a:lnTo>
                <a:lnTo>
                  <a:pt x="125" y="276"/>
                </a:lnTo>
                <a:lnTo>
                  <a:pt x="127" y="276"/>
                </a:lnTo>
                <a:lnTo>
                  <a:pt x="124" y="276"/>
                </a:lnTo>
                <a:lnTo>
                  <a:pt x="114" y="276"/>
                </a:lnTo>
                <a:lnTo>
                  <a:pt x="93" y="272"/>
                </a:lnTo>
                <a:lnTo>
                  <a:pt x="91" y="272"/>
                </a:lnTo>
                <a:lnTo>
                  <a:pt x="91" y="271"/>
                </a:lnTo>
                <a:lnTo>
                  <a:pt x="89" y="268"/>
                </a:lnTo>
                <a:lnTo>
                  <a:pt x="89" y="264"/>
                </a:lnTo>
                <a:lnTo>
                  <a:pt x="89" y="259"/>
                </a:lnTo>
                <a:lnTo>
                  <a:pt x="89" y="257"/>
                </a:lnTo>
                <a:lnTo>
                  <a:pt x="87" y="253"/>
                </a:lnTo>
                <a:lnTo>
                  <a:pt x="80" y="259"/>
                </a:lnTo>
                <a:lnTo>
                  <a:pt x="82" y="263"/>
                </a:lnTo>
                <a:lnTo>
                  <a:pt x="83" y="274"/>
                </a:lnTo>
                <a:lnTo>
                  <a:pt x="74" y="279"/>
                </a:lnTo>
                <a:lnTo>
                  <a:pt x="74" y="278"/>
                </a:lnTo>
                <a:lnTo>
                  <a:pt x="71" y="274"/>
                </a:lnTo>
                <a:lnTo>
                  <a:pt x="68" y="275"/>
                </a:lnTo>
                <a:lnTo>
                  <a:pt x="68" y="281"/>
                </a:lnTo>
                <a:lnTo>
                  <a:pt x="64" y="283"/>
                </a:lnTo>
                <a:lnTo>
                  <a:pt x="61" y="285"/>
                </a:lnTo>
                <a:lnTo>
                  <a:pt x="61" y="289"/>
                </a:lnTo>
                <a:lnTo>
                  <a:pt x="64" y="287"/>
                </a:lnTo>
                <a:lnTo>
                  <a:pt x="74" y="283"/>
                </a:lnTo>
                <a:lnTo>
                  <a:pt x="80" y="282"/>
                </a:lnTo>
                <a:lnTo>
                  <a:pt x="84" y="302"/>
                </a:lnTo>
                <a:lnTo>
                  <a:pt x="84" y="304"/>
                </a:lnTo>
                <a:lnTo>
                  <a:pt x="83" y="304"/>
                </a:lnTo>
                <a:lnTo>
                  <a:pt x="74" y="308"/>
                </a:lnTo>
                <a:lnTo>
                  <a:pt x="68" y="311"/>
                </a:lnTo>
                <a:lnTo>
                  <a:pt x="65" y="304"/>
                </a:lnTo>
                <a:lnTo>
                  <a:pt x="60" y="311"/>
                </a:lnTo>
                <a:lnTo>
                  <a:pt x="49" y="320"/>
                </a:lnTo>
                <a:lnTo>
                  <a:pt x="49" y="312"/>
                </a:lnTo>
                <a:lnTo>
                  <a:pt x="50" y="311"/>
                </a:lnTo>
                <a:lnTo>
                  <a:pt x="53" y="304"/>
                </a:lnTo>
                <a:lnTo>
                  <a:pt x="53" y="302"/>
                </a:lnTo>
                <a:lnTo>
                  <a:pt x="52" y="289"/>
                </a:lnTo>
                <a:lnTo>
                  <a:pt x="52" y="281"/>
                </a:lnTo>
                <a:lnTo>
                  <a:pt x="53" y="272"/>
                </a:lnTo>
                <a:lnTo>
                  <a:pt x="53" y="266"/>
                </a:lnTo>
                <a:lnTo>
                  <a:pt x="53" y="261"/>
                </a:lnTo>
                <a:lnTo>
                  <a:pt x="50" y="261"/>
                </a:lnTo>
                <a:lnTo>
                  <a:pt x="49" y="263"/>
                </a:lnTo>
                <a:lnTo>
                  <a:pt x="48" y="263"/>
                </a:lnTo>
                <a:lnTo>
                  <a:pt x="46" y="264"/>
                </a:lnTo>
                <a:lnTo>
                  <a:pt x="37" y="271"/>
                </a:lnTo>
                <a:lnTo>
                  <a:pt x="31" y="268"/>
                </a:lnTo>
                <a:lnTo>
                  <a:pt x="34" y="275"/>
                </a:lnTo>
                <a:lnTo>
                  <a:pt x="39" y="278"/>
                </a:lnTo>
                <a:lnTo>
                  <a:pt x="48" y="268"/>
                </a:lnTo>
                <a:lnTo>
                  <a:pt x="48" y="281"/>
                </a:lnTo>
                <a:lnTo>
                  <a:pt x="48" y="290"/>
                </a:lnTo>
                <a:lnTo>
                  <a:pt x="48" y="293"/>
                </a:lnTo>
                <a:lnTo>
                  <a:pt x="46" y="301"/>
                </a:lnTo>
                <a:lnTo>
                  <a:pt x="46" y="304"/>
                </a:lnTo>
                <a:lnTo>
                  <a:pt x="42" y="313"/>
                </a:lnTo>
                <a:lnTo>
                  <a:pt x="35" y="317"/>
                </a:lnTo>
                <a:lnTo>
                  <a:pt x="27" y="316"/>
                </a:lnTo>
                <a:lnTo>
                  <a:pt x="27" y="313"/>
                </a:lnTo>
                <a:lnTo>
                  <a:pt x="26" y="308"/>
                </a:lnTo>
                <a:lnTo>
                  <a:pt x="22" y="309"/>
                </a:lnTo>
                <a:lnTo>
                  <a:pt x="18" y="306"/>
                </a:lnTo>
                <a:lnTo>
                  <a:pt x="19" y="289"/>
                </a:lnTo>
                <a:lnTo>
                  <a:pt x="19" y="281"/>
                </a:lnTo>
                <a:lnTo>
                  <a:pt x="16" y="279"/>
                </a:lnTo>
                <a:lnTo>
                  <a:pt x="16" y="281"/>
                </a:lnTo>
                <a:lnTo>
                  <a:pt x="16" y="285"/>
                </a:lnTo>
                <a:lnTo>
                  <a:pt x="13" y="287"/>
                </a:lnTo>
                <a:lnTo>
                  <a:pt x="13" y="294"/>
                </a:lnTo>
                <a:lnTo>
                  <a:pt x="13" y="297"/>
                </a:lnTo>
                <a:lnTo>
                  <a:pt x="9" y="297"/>
                </a:lnTo>
                <a:lnTo>
                  <a:pt x="9" y="293"/>
                </a:lnTo>
                <a:lnTo>
                  <a:pt x="8" y="289"/>
                </a:lnTo>
                <a:lnTo>
                  <a:pt x="7" y="286"/>
                </a:lnTo>
                <a:lnTo>
                  <a:pt x="7" y="285"/>
                </a:lnTo>
                <a:lnTo>
                  <a:pt x="5" y="281"/>
                </a:lnTo>
                <a:lnTo>
                  <a:pt x="4" y="278"/>
                </a:lnTo>
                <a:lnTo>
                  <a:pt x="1" y="271"/>
                </a:lnTo>
                <a:lnTo>
                  <a:pt x="0" y="255"/>
                </a:lnTo>
                <a:lnTo>
                  <a:pt x="5" y="255"/>
                </a:lnTo>
                <a:lnTo>
                  <a:pt x="8" y="249"/>
                </a:lnTo>
                <a:lnTo>
                  <a:pt x="3" y="245"/>
                </a:lnTo>
                <a:lnTo>
                  <a:pt x="7" y="241"/>
                </a:lnTo>
                <a:lnTo>
                  <a:pt x="12" y="233"/>
                </a:lnTo>
                <a:lnTo>
                  <a:pt x="16" y="225"/>
                </a:lnTo>
                <a:lnTo>
                  <a:pt x="20" y="222"/>
                </a:lnTo>
                <a:lnTo>
                  <a:pt x="24" y="219"/>
                </a:lnTo>
                <a:lnTo>
                  <a:pt x="28" y="218"/>
                </a:lnTo>
                <a:lnTo>
                  <a:pt x="28" y="219"/>
                </a:lnTo>
                <a:lnTo>
                  <a:pt x="31" y="227"/>
                </a:lnTo>
                <a:lnTo>
                  <a:pt x="33" y="230"/>
                </a:lnTo>
                <a:lnTo>
                  <a:pt x="38" y="227"/>
                </a:lnTo>
                <a:lnTo>
                  <a:pt x="37" y="221"/>
                </a:lnTo>
                <a:lnTo>
                  <a:pt x="34" y="215"/>
                </a:lnTo>
                <a:lnTo>
                  <a:pt x="39" y="210"/>
                </a:lnTo>
                <a:lnTo>
                  <a:pt x="44" y="206"/>
                </a:lnTo>
                <a:lnTo>
                  <a:pt x="46" y="201"/>
                </a:lnTo>
                <a:lnTo>
                  <a:pt x="48" y="200"/>
                </a:lnTo>
                <a:lnTo>
                  <a:pt x="49" y="197"/>
                </a:lnTo>
                <a:lnTo>
                  <a:pt x="49" y="200"/>
                </a:lnTo>
                <a:lnTo>
                  <a:pt x="49" y="211"/>
                </a:lnTo>
                <a:lnTo>
                  <a:pt x="48" y="218"/>
                </a:lnTo>
                <a:lnTo>
                  <a:pt x="45" y="229"/>
                </a:lnTo>
                <a:lnTo>
                  <a:pt x="45" y="241"/>
                </a:lnTo>
                <a:lnTo>
                  <a:pt x="38" y="248"/>
                </a:lnTo>
                <a:lnTo>
                  <a:pt x="34" y="248"/>
                </a:lnTo>
                <a:lnTo>
                  <a:pt x="31" y="249"/>
                </a:lnTo>
                <a:lnTo>
                  <a:pt x="31" y="257"/>
                </a:lnTo>
                <a:lnTo>
                  <a:pt x="33" y="257"/>
                </a:lnTo>
                <a:lnTo>
                  <a:pt x="42" y="253"/>
                </a:lnTo>
                <a:lnTo>
                  <a:pt x="48" y="248"/>
                </a:lnTo>
                <a:lnTo>
                  <a:pt x="50" y="244"/>
                </a:lnTo>
                <a:lnTo>
                  <a:pt x="50" y="230"/>
                </a:lnTo>
                <a:lnTo>
                  <a:pt x="53" y="218"/>
                </a:lnTo>
                <a:lnTo>
                  <a:pt x="57" y="212"/>
                </a:lnTo>
                <a:lnTo>
                  <a:pt x="60" y="214"/>
                </a:lnTo>
                <a:lnTo>
                  <a:pt x="64" y="215"/>
                </a:lnTo>
                <a:lnTo>
                  <a:pt x="76" y="223"/>
                </a:lnTo>
                <a:lnTo>
                  <a:pt x="78" y="223"/>
                </a:lnTo>
                <a:lnTo>
                  <a:pt x="80" y="229"/>
                </a:lnTo>
                <a:lnTo>
                  <a:pt x="78" y="234"/>
                </a:lnTo>
                <a:lnTo>
                  <a:pt x="76" y="234"/>
                </a:lnTo>
                <a:lnTo>
                  <a:pt x="75" y="236"/>
                </a:lnTo>
                <a:lnTo>
                  <a:pt x="75" y="237"/>
                </a:lnTo>
                <a:lnTo>
                  <a:pt x="82" y="236"/>
                </a:lnTo>
                <a:lnTo>
                  <a:pt x="83" y="230"/>
                </a:lnTo>
                <a:lnTo>
                  <a:pt x="83" y="229"/>
                </a:lnTo>
                <a:lnTo>
                  <a:pt x="83" y="227"/>
                </a:lnTo>
                <a:lnTo>
                  <a:pt x="87" y="227"/>
                </a:lnTo>
                <a:lnTo>
                  <a:pt x="95" y="229"/>
                </a:lnTo>
                <a:lnTo>
                  <a:pt x="102" y="223"/>
                </a:lnTo>
                <a:lnTo>
                  <a:pt x="101" y="219"/>
                </a:lnTo>
                <a:lnTo>
                  <a:pt x="90" y="222"/>
                </a:lnTo>
                <a:lnTo>
                  <a:pt x="83" y="223"/>
                </a:lnTo>
                <a:lnTo>
                  <a:pt x="83" y="216"/>
                </a:lnTo>
                <a:lnTo>
                  <a:pt x="89" y="212"/>
                </a:lnTo>
                <a:lnTo>
                  <a:pt x="94" y="208"/>
                </a:lnTo>
                <a:lnTo>
                  <a:pt x="104" y="204"/>
                </a:lnTo>
                <a:lnTo>
                  <a:pt x="104" y="201"/>
                </a:lnTo>
                <a:lnTo>
                  <a:pt x="105" y="199"/>
                </a:lnTo>
                <a:lnTo>
                  <a:pt x="106" y="196"/>
                </a:lnTo>
                <a:lnTo>
                  <a:pt x="109" y="201"/>
                </a:lnTo>
                <a:lnTo>
                  <a:pt x="113" y="204"/>
                </a:lnTo>
                <a:lnTo>
                  <a:pt x="124" y="207"/>
                </a:lnTo>
                <a:lnTo>
                  <a:pt x="125" y="207"/>
                </a:lnTo>
                <a:lnTo>
                  <a:pt x="129" y="206"/>
                </a:lnTo>
                <a:lnTo>
                  <a:pt x="129" y="204"/>
                </a:lnTo>
                <a:lnTo>
                  <a:pt x="134" y="196"/>
                </a:lnTo>
                <a:lnTo>
                  <a:pt x="146" y="191"/>
                </a:lnTo>
                <a:lnTo>
                  <a:pt x="149" y="186"/>
                </a:lnTo>
                <a:lnTo>
                  <a:pt x="155" y="185"/>
                </a:lnTo>
                <a:lnTo>
                  <a:pt x="158" y="184"/>
                </a:lnTo>
                <a:lnTo>
                  <a:pt x="164" y="182"/>
                </a:lnTo>
                <a:lnTo>
                  <a:pt x="165" y="182"/>
                </a:lnTo>
                <a:lnTo>
                  <a:pt x="166" y="177"/>
                </a:lnTo>
                <a:lnTo>
                  <a:pt x="162" y="178"/>
                </a:lnTo>
                <a:lnTo>
                  <a:pt x="161" y="180"/>
                </a:lnTo>
                <a:lnTo>
                  <a:pt x="158" y="182"/>
                </a:lnTo>
                <a:lnTo>
                  <a:pt x="147" y="184"/>
                </a:lnTo>
                <a:lnTo>
                  <a:pt x="147" y="184"/>
                </a:lnTo>
                <a:lnTo>
                  <a:pt x="140" y="188"/>
                </a:lnTo>
                <a:lnTo>
                  <a:pt x="135" y="191"/>
                </a:lnTo>
                <a:lnTo>
                  <a:pt x="135" y="192"/>
                </a:lnTo>
                <a:lnTo>
                  <a:pt x="128" y="193"/>
                </a:lnTo>
                <a:lnTo>
                  <a:pt x="125" y="199"/>
                </a:lnTo>
                <a:lnTo>
                  <a:pt x="124" y="199"/>
                </a:lnTo>
                <a:lnTo>
                  <a:pt x="117" y="200"/>
                </a:lnTo>
                <a:lnTo>
                  <a:pt x="114" y="199"/>
                </a:lnTo>
                <a:lnTo>
                  <a:pt x="110" y="193"/>
                </a:lnTo>
                <a:lnTo>
                  <a:pt x="113" y="188"/>
                </a:lnTo>
                <a:lnTo>
                  <a:pt x="114" y="182"/>
                </a:lnTo>
                <a:lnTo>
                  <a:pt x="114" y="182"/>
                </a:lnTo>
                <a:lnTo>
                  <a:pt x="114" y="177"/>
                </a:lnTo>
                <a:lnTo>
                  <a:pt x="114" y="173"/>
                </a:lnTo>
                <a:lnTo>
                  <a:pt x="113" y="174"/>
                </a:lnTo>
                <a:lnTo>
                  <a:pt x="110" y="182"/>
                </a:lnTo>
                <a:lnTo>
                  <a:pt x="106" y="188"/>
                </a:lnTo>
                <a:lnTo>
                  <a:pt x="102" y="192"/>
                </a:lnTo>
                <a:lnTo>
                  <a:pt x="98" y="195"/>
                </a:lnTo>
                <a:lnTo>
                  <a:pt x="95" y="191"/>
                </a:lnTo>
                <a:lnTo>
                  <a:pt x="93" y="186"/>
                </a:lnTo>
                <a:lnTo>
                  <a:pt x="91" y="184"/>
                </a:lnTo>
                <a:lnTo>
                  <a:pt x="90" y="178"/>
                </a:lnTo>
                <a:lnTo>
                  <a:pt x="84" y="174"/>
                </a:lnTo>
                <a:lnTo>
                  <a:pt x="80" y="176"/>
                </a:lnTo>
                <a:lnTo>
                  <a:pt x="79" y="176"/>
                </a:lnTo>
                <a:lnTo>
                  <a:pt x="76" y="173"/>
                </a:lnTo>
                <a:lnTo>
                  <a:pt x="79" y="167"/>
                </a:lnTo>
                <a:lnTo>
                  <a:pt x="83" y="166"/>
                </a:lnTo>
                <a:lnTo>
                  <a:pt x="86" y="162"/>
                </a:lnTo>
                <a:lnTo>
                  <a:pt x="87" y="156"/>
                </a:lnTo>
                <a:lnTo>
                  <a:pt x="91" y="152"/>
                </a:lnTo>
                <a:lnTo>
                  <a:pt x="93" y="152"/>
                </a:lnTo>
                <a:lnTo>
                  <a:pt x="98" y="151"/>
                </a:lnTo>
                <a:lnTo>
                  <a:pt x="104" y="150"/>
                </a:lnTo>
                <a:lnTo>
                  <a:pt x="105" y="150"/>
                </a:lnTo>
                <a:lnTo>
                  <a:pt x="106" y="150"/>
                </a:lnTo>
                <a:lnTo>
                  <a:pt x="112" y="148"/>
                </a:lnTo>
                <a:lnTo>
                  <a:pt x="113" y="148"/>
                </a:lnTo>
                <a:lnTo>
                  <a:pt x="114" y="148"/>
                </a:lnTo>
                <a:lnTo>
                  <a:pt x="116" y="148"/>
                </a:lnTo>
                <a:lnTo>
                  <a:pt x="120" y="147"/>
                </a:lnTo>
                <a:lnTo>
                  <a:pt x="121" y="146"/>
                </a:lnTo>
                <a:lnTo>
                  <a:pt x="124" y="141"/>
                </a:lnTo>
                <a:lnTo>
                  <a:pt x="124" y="140"/>
                </a:lnTo>
                <a:lnTo>
                  <a:pt x="121" y="137"/>
                </a:lnTo>
                <a:lnTo>
                  <a:pt x="123" y="132"/>
                </a:lnTo>
                <a:lnTo>
                  <a:pt x="124" y="128"/>
                </a:lnTo>
                <a:lnTo>
                  <a:pt x="128" y="121"/>
                </a:lnTo>
                <a:lnTo>
                  <a:pt x="135" y="116"/>
                </a:lnTo>
                <a:lnTo>
                  <a:pt x="136" y="116"/>
                </a:lnTo>
                <a:lnTo>
                  <a:pt x="144" y="116"/>
                </a:lnTo>
                <a:lnTo>
                  <a:pt x="151" y="114"/>
                </a:lnTo>
                <a:lnTo>
                  <a:pt x="153" y="114"/>
                </a:lnTo>
                <a:lnTo>
                  <a:pt x="157" y="113"/>
                </a:lnTo>
                <a:lnTo>
                  <a:pt x="162" y="110"/>
                </a:lnTo>
                <a:lnTo>
                  <a:pt x="166" y="107"/>
                </a:lnTo>
                <a:lnTo>
                  <a:pt x="166" y="105"/>
                </a:lnTo>
                <a:lnTo>
                  <a:pt x="168" y="99"/>
                </a:lnTo>
                <a:lnTo>
                  <a:pt x="164" y="96"/>
                </a:lnTo>
                <a:lnTo>
                  <a:pt x="162" y="99"/>
                </a:lnTo>
                <a:lnTo>
                  <a:pt x="161" y="103"/>
                </a:lnTo>
                <a:lnTo>
                  <a:pt x="149" y="110"/>
                </a:lnTo>
                <a:lnTo>
                  <a:pt x="147" y="107"/>
                </a:lnTo>
                <a:lnTo>
                  <a:pt x="147" y="106"/>
                </a:lnTo>
                <a:lnTo>
                  <a:pt x="146" y="99"/>
                </a:lnTo>
                <a:lnTo>
                  <a:pt x="144" y="99"/>
                </a:lnTo>
                <a:lnTo>
                  <a:pt x="142" y="88"/>
                </a:lnTo>
                <a:lnTo>
                  <a:pt x="142" y="87"/>
                </a:lnTo>
                <a:lnTo>
                  <a:pt x="144" y="83"/>
                </a:lnTo>
                <a:lnTo>
                  <a:pt x="149" y="83"/>
                </a:lnTo>
                <a:lnTo>
                  <a:pt x="150" y="81"/>
                </a:lnTo>
                <a:lnTo>
                  <a:pt x="158" y="79"/>
                </a:lnTo>
                <a:lnTo>
                  <a:pt x="159" y="73"/>
                </a:lnTo>
                <a:lnTo>
                  <a:pt x="162" y="69"/>
                </a:lnTo>
                <a:lnTo>
                  <a:pt x="166" y="61"/>
                </a:lnTo>
                <a:lnTo>
                  <a:pt x="174" y="58"/>
                </a:lnTo>
                <a:lnTo>
                  <a:pt x="180" y="54"/>
                </a:lnTo>
                <a:lnTo>
                  <a:pt x="181" y="51"/>
                </a:lnTo>
                <a:lnTo>
                  <a:pt x="181" y="46"/>
                </a:lnTo>
                <a:lnTo>
                  <a:pt x="184" y="46"/>
                </a:lnTo>
                <a:lnTo>
                  <a:pt x="185" y="46"/>
                </a:lnTo>
                <a:lnTo>
                  <a:pt x="192" y="47"/>
                </a:lnTo>
                <a:lnTo>
                  <a:pt x="200" y="45"/>
                </a:lnTo>
                <a:lnTo>
                  <a:pt x="203" y="39"/>
                </a:lnTo>
                <a:lnTo>
                  <a:pt x="211" y="32"/>
                </a:lnTo>
                <a:lnTo>
                  <a:pt x="213" y="31"/>
                </a:lnTo>
                <a:lnTo>
                  <a:pt x="217" y="34"/>
                </a:lnTo>
                <a:lnTo>
                  <a:pt x="224" y="41"/>
                </a:lnTo>
                <a:lnTo>
                  <a:pt x="222" y="42"/>
                </a:lnTo>
                <a:lnTo>
                  <a:pt x="217" y="53"/>
                </a:lnTo>
                <a:lnTo>
                  <a:pt x="213" y="66"/>
                </a:lnTo>
                <a:lnTo>
                  <a:pt x="210" y="75"/>
                </a:lnTo>
                <a:lnTo>
                  <a:pt x="206" y="83"/>
                </a:lnTo>
                <a:lnTo>
                  <a:pt x="203" y="91"/>
                </a:lnTo>
                <a:lnTo>
                  <a:pt x="200" y="98"/>
                </a:lnTo>
                <a:lnTo>
                  <a:pt x="200" y="99"/>
                </a:lnTo>
                <a:lnTo>
                  <a:pt x="199" y="106"/>
                </a:lnTo>
                <a:lnTo>
                  <a:pt x="196" y="111"/>
                </a:lnTo>
                <a:lnTo>
                  <a:pt x="195" y="116"/>
                </a:lnTo>
                <a:lnTo>
                  <a:pt x="195" y="117"/>
                </a:lnTo>
                <a:lnTo>
                  <a:pt x="196" y="121"/>
                </a:lnTo>
                <a:lnTo>
                  <a:pt x="198" y="122"/>
                </a:lnTo>
                <a:lnTo>
                  <a:pt x="200" y="113"/>
                </a:lnTo>
                <a:lnTo>
                  <a:pt x="203" y="109"/>
                </a:lnTo>
                <a:lnTo>
                  <a:pt x="205" y="102"/>
                </a:lnTo>
                <a:lnTo>
                  <a:pt x="205" y="101"/>
                </a:lnTo>
                <a:lnTo>
                  <a:pt x="213" y="83"/>
                </a:lnTo>
                <a:lnTo>
                  <a:pt x="214" y="72"/>
                </a:lnTo>
                <a:lnTo>
                  <a:pt x="220" y="57"/>
                </a:lnTo>
                <a:lnTo>
                  <a:pt x="224" y="50"/>
                </a:lnTo>
                <a:lnTo>
                  <a:pt x="226" y="46"/>
                </a:lnTo>
                <a:lnTo>
                  <a:pt x="230" y="50"/>
                </a:lnTo>
                <a:lnTo>
                  <a:pt x="230" y="46"/>
                </a:lnTo>
                <a:lnTo>
                  <a:pt x="229" y="45"/>
                </a:lnTo>
                <a:lnTo>
                  <a:pt x="233" y="39"/>
                </a:lnTo>
                <a:lnTo>
                  <a:pt x="237" y="35"/>
                </a:lnTo>
                <a:lnTo>
                  <a:pt x="248" y="26"/>
                </a:lnTo>
                <a:lnTo>
                  <a:pt x="250" y="26"/>
                </a:lnTo>
                <a:lnTo>
                  <a:pt x="255" y="27"/>
                </a:lnTo>
                <a:lnTo>
                  <a:pt x="256" y="27"/>
                </a:lnTo>
                <a:lnTo>
                  <a:pt x="269" y="26"/>
                </a:lnTo>
                <a:lnTo>
                  <a:pt x="275" y="28"/>
                </a:lnTo>
                <a:lnTo>
                  <a:pt x="278" y="31"/>
                </a:lnTo>
                <a:lnTo>
                  <a:pt x="278" y="32"/>
                </a:lnTo>
                <a:lnTo>
                  <a:pt x="282" y="28"/>
                </a:lnTo>
                <a:lnTo>
                  <a:pt x="286" y="26"/>
                </a:lnTo>
                <a:lnTo>
                  <a:pt x="285" y="23"/>
                </a:lnTo>
                <a:lnTo>
                  <a:pt x="282" y="23"/>
                </a:lnTo>
                <a:lnTo>
                  <a:pt x="278" y="23"/>
                </a:lnTo>
                <a:lnTo>
                  <a:pt x="271" y="19"/>
                </a:lnTo>
                <a:lnTo>
                  <a:pt x="266" y="20"/>
                </a:lnTo>
                <a:lnTo>
                  <a:pt x="265" y="20"/>
                </a:lnTo>
                <a:lnTo>
                  <a:pt x="260" y="20"/>
                </a:lnTo>
                <a:lnTo>
                  <a:pt x="266" y="13"/>
                </a:lnTo>
                <a:lnTo>
                  <a:pt x="273" y="5"/>
                </a:lnTo>
                <a:lnTo>
                  <a:pt x="275" y="2"/>
                </a:lnTo>
                <a:lnTo>
                  <a:pt x="273" y="0"/>
                </a:lnTo>
                <a:lnTo>
                  <a:pt x="267" y="4"/>
                </a:lnTo>
                <a:lnTo>
                  <a:pt x="263" y="11"/>
                </a:lnTo>
                <a:lnTo>
                  <a:pt x="263" y="4"/>
                </a:lnTo>
                <a:lnTo>
                  <a:pt x="260" y="5"/>
                </a:lnTo>
                <a:lnTo>
                  <a:pt x="258" y="12"/>
                </a:lnTo>
                <a:lnTo>
                  <a:pt x="259" y="15"/>
                </a:lnTo>
                <a:lnTo>
                  <a:pt x="255" y="21"/>
                </a:lnTo>
                <a:lnTo>
                  <a:pt x="254" y="23"/>
                </a:lnTo>
                <a:lnTo>
                  <a:pt x="248" y="20"/>
                </a:lnTo>
                <a:lnTo>
                  <a:pt x="244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" name="Freeform 47">
            <a:extLst>
              <a:ext uri="{FF2B5EF4-FFF2-40B4-BE49-F238E27FC236}">
                <a16:creationId xmlns:a16="http://schemas.microsoft.com/office/drawing/2014/main" id="{50E8A916-F16B-6A9D-8453-029D508696B3}"/>
              </a:ext>
            </a:extLst>
          </p:cNvPr>
          <p:cNvSpPr>
            <a:spLocks/>
          </p:cNvSpPr>
          <p:nvPr/>
        </p:nvSpPr>
        <p:spPr bwMode="auto">
          <a:xfrm>
            <a:off x="3995738" y="4376738"/>
            <a:ext cx="579438" cy="981075"/>
          </a:xfrm>
          <a:custGeom>
            <a:avLst/>
            <a:gdLst>
              <a:gd name="T0" fmla="*/ 178 w 365"/>
              <a:gd name="T1" fmla="*/ 512 h 618"/>
              <a:gd name="T2" fmla="*/ 144 w 365"/>
              <a:gd name="T3" fmla="*/ 535 h 618"/>
              <a:gd name="T4" fmla="*/ 96 w 365"/>
              <a:gd name="T5" fmla="*/ 587 h 618"/>
              <a:gd name="T6" fmla="*/ 77 w 365"/>
              <a:gd name="T7" fmla="*/ 598 h 618"/>
              <a:gd name="T8" fmla="*/ 58 w 365"/>
              <a:gd name="T9" fmla="*/ 570 h 618"/>
              <a:gd name="T10" fmla="*/ 88 w 365"/>
              <a:gd name="T11" fmla="*/ 510 h 618"/>
              <a:gd name="T12" fmla="*/ 41 w 365"/>
              <a:gd name="T13" fmla="*/ 562 h 618"/>
              <a:gd name="T14" fmla="*/ 27 w 365"/>
              <a:gd name="T15" fmla="*/ 532 h 618"/>
              <a:gd name="T16" fmla="*/ 27 w 365"/>
              <a:gd name="T17" fmla="*/ 517 h 618"/>
              <a:gd name="T18" fmla="*/ 31 w 365"/>
              <a:gd name="T19" fmla="*/ 467 h 618"/>
              <a:gd name="T20" fmla="*/ 95 w 365"/>
              <a:gd name="T21" fmla="*/ 457 h 618"/>
              <a:gd name="T22" fmla="*/ 94 w 365"/>
              <a:gd name="T23" fmla="*/ 411 h 618"/>
              <a:gd name="T24" fmla="*/ 30 w 365"/>
              <a:gd name="T25" fmla="*/ 456 h 618"/>
              <a:gd name="T26" fmla="*/ 6 w 365"/>
              <a:gd name="T27" fmla="*/ 393 h 618"/>
              <a:gd name="T28" fmla="*/ 57 w 365"/>
              <a:gd name="T29" fmla="*/ 418 h 618"/>
              <a:gd name="T30" fmla="*/ 84 w 365"/>
              <a:gd name="T31" fmla="*/ 381 h 618"/>
              <a:gd name="T32" fmla="*/ 23 w 365"/>
              <a:gd name="T33" fmla="*/ 382 h 618"/>
              <a:gd name="T34" fmla="*/ 45 w 365"/>
              <a:gd name="T35" fmla="*/ 347 h 618"/>
              <a:gd name="T36" fmla="*/ 39 w 365"/>
              <a:gd name="T37" fmla="*/ 318 h 618"/>
              <a:gd name="T38" fmla="*/ 88 w 365"/>
              <a:gd name="T39" fmla="*/ 329 h 618"/>
              <a:gd name="T40" fmla="*/ 122 w 365"/>
              <a:gd name="T41" fmla="*/ 334 h 618"/>
              <a:gd name="T42" fmla="*/ 182 w 365"/>
              <a:gd name="T43" fmla="*/ 341 h 618"/>
              <a:gd name="T44" fmla="*/ 221 w 365"/>
              <a:gd name="T45" fmla="*/ 337 h 618"/>
              <a:gd name="T46" fmla="*/ 270 w 365"/>
              <a:gd name="T47" fmla="*/ 364 h 618"/>
              <a:gd name="T48" fmla="*/ 281 w 365"/>
              <a:gd name="T49" fmla="*/ 408 h 618"/>
              <a:gd name="T50" fmla="*/ 294 w 365"/>
              <a:gd name="T51" fmla="*/ 345 h 618"/>
              <a:gd name="T52" fmla="*/ 334 w 365"/>
              <a:gd name="T53" fmla="*/ 333 h 618"/>
              <a:gd name="T54" fmla="*/ 326 w 365"/>
              <a:gd name="T55" fmla="*/ 292 h 618"/>
              <a:gd name="T56" fmla="*/ 327 w 365"/>
              <a:gd name="T57" fmla="*/ 273 h 618"/>
              <a:gd name="T58" fmla="*/ 320 w 365"/>
              <a:gd name="T59" fmla="*/ 322 h 618"/>
              <a:gd name="T60" fmla="*/ 279 w 365"/>
              <a:gd name="T61" fmla="*/ 336 h 618"/>
              <a:gd name="T62" fmla="*/ 294 w 365"/>
              <a:gd name="T63" fmla="*/ 310 h 618"/>
              <a:gd name="T64" fmla="*/ 238 w 365"/>
              <a:gd name="T65" fmla="*/ 318 h 618"/>
              <a:gd name="T66" fmla="*/ 248 w 365"/>
              <a:gd name="T67" fmla="*/ 259 h 618"/>
              <a:gd name="T68" fmla="*/ 218 w 365"/>
              <a:gd name="T69" fmla="*/ 300 h 618"/>
              <a:gd name="T70" fmla="*/ 162 w 365"/>
              <a:gd name="T71" fmla="*/ 315 h 618"/>
              <a:gd name="T72" fmla="*/ 111 w 365"/>
              <a:gd name="T73" fmla="*/ 304 h 618"/>
              <a:gd name="T74" fmla="*/ 49 w 365"/>
              <a:gd name="T75" fmla="*/ 304 h 618"/>
              <a:gd name="T76" fmla="*/ 50 w 365"/>
              <a:gd name="T77" fmla="*/ 283 h 618"/>
              <a:gd name="T78" fmla="*/ 68 w 365"/>
              <a:gd name="T79" fmla="*/ 257 h 618"/>
              <a:gd name="T80" fmla="*/ 72 w 365"/>
              <a:gd name="T81" fmla="*/ 243 h 618"/>
              <a:gd name="T82" fmla="*/ 30 w 365"/>
              <a:gd name="T83" fmla="*/ 224 h 618"/>
              <a:gd name="T84" fmla="*/ 113 w 365"/>
              <a:gd name="T85" fmla="*/ 228 h 618"/>
              <a:gd name="T86" fmla="*/ 106 w 365"/>
              <a:gd name="T87" fmla="*/ 225 h 618"/>
              <a:gd name="T88" fmla="*/ 75 w 365"/>
              <a:gd name="T89" fmla="*/ 199 h 618"/>
              <a:gd name="T90" fmla="*/ 84 w 365"/>
              <a:gd name="T91" fmla="*/ 178 h 618"/>
              <a:gd name="T92" fmla="*/ 58 w 365"/>
              <a:gd name="T93" fmla="*/ 148 h 618"/>
              <a:gd name="T94" fmla="*/ 84 w 365"/>
              <a:gd name="T95" fmla="*/ 127 h 618"/>
              <a:gd name="T96" fmla="*/ 124 w 365"/>
              <a:gd name="T97" fmla="*/ 134 h 618"/>
              <a:gd name="T98" fmla="*/ 178 w 365"/>
              <a:gd name="T99" fmla="*/ 139 h 618"/>
              <a:gd name="T100" fmla="*/ 242 w 365"/>
              <a:gd name="T101" fmla="*/ 146 h 618"/>
              <a:gd name="T102" fmla="*/ 238 w 365"/>
              <a:gd name="T103" fmla="*/ 138 h 618"/>
              <a:gd name="T104" fmla="*/ 171 w 365"/>
              <a:gd name="T105" fmla="*/ 116 h 618"/>
              <a:gd name="T106" fmla="*/ 71 w 365"/>
              <a:gd name="T107" fmla="*/ 94 h 618"/>
              <a:gd name="T108" fmla="*/ 94 w 365"/>
              <a:gd name="T109" fmla="*/ 33 h 618"/>
              <a:gd name="T110" fmla="*/ 110 w 365"/>
              <a:gd name="T111" fmla="*/ 47 h 618"/>
              <a:gd name="T112" fmla="*/ 171 w 365"/>
              <a:gd name="T113" fmla="*/ 56 h 618"/>
              <a:gd name="T114" fmla="*/ 211 w 365"/>
              <a:gd name="T115" fmla="*/ 78 h 618"/>
              <a:gd name="T116" fmla="*/ 195 w 365"/>
              <a:gd name="T117" fmla="*/ 41 h 618"/>
              <a:gd name="T118" fmla="*/ 244 w 365"/>
              <a:gd name="T119" fmla="*/ 40 h 6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365" h="618">
                <a:moveTo>
                  <a:pt x="226" y="505"/>
                </a:moveTo>
                <a:lnTo>
                  <a:pt x="219" y="508"/>
                </a:lnTo>
                <a:lnTo>
                  <a:pt x="211" y="516"/>
                </a:lnTo>
                <a:lnTo>
                  <a:pt x="207" y="513"/>
                </a:lnTo>
                <a:lnTo>
                  <a:pt x="203" y="508"/>
                </a:lnTo>
                <a:lnTo>
                  <a:pt x="204" y="506"/>
                </a:lnTo>
                <a:lnTo>
                  <a:pt x="212" y="499"/>
                </a:lnTo>
                <a:lnTo>
                  <a:pt x="217" y="494"/>
                </a:lnTo>
                <a:lnTo>
                  <a:pt x="215" y="493"/>
                </a:lnTo>
                <a:lnTo>
                  <a:pt x="210" y="498"/>
                </a:lnTo>
                <a:lnTo>
                  <a:pt x="204" y="502"/>
                </a:lnTo>
                <a:lnTo>
                  <a:pt x="200" y="503"/>
                </a:lnTo>
                <a:lnTo>
                  <a:pt x="199" y="508"/>
                </a:lnTo>
                <a:lnTo>
                  <a:pt x="193" y="508"/>
                </a:lnTo>
                <a:lnTo>
                  <a:pt x="189" y="508"/>
                </a:lnTo>
                <a:lnTo>
                  <a:pt x="185" y="509"/>
                </a:lnTo>
                <a:lnTo>
                  <a:pt x="178" y="512"/>
                </a:lnTo>
                <a:lnTo>
                  <a:pt x="174" y="512"/>
                </a:lnTo>
                <a:lnTo>
                  <a:pt x="171" y="516"/>
                </a:lnTo>
                <a:lnTo>
                  <a:pt x="165" y="516"/>
                </a:lnTo>
                <a:lnTo>
                  <a:pt x="156" y="520"/>
                </a:lnTo>
                <a:lnTo>
                  <a:pt x="155" y="518"/>
                </a:lnTo>
                <a:lnTo>
                  <a:pt x="152" y="510"/>
                </a:lnTo>
                <a:lnTo>
                  <a:pt x="152" y="508"/>
                </a:lnTo>
                <a:lnTo>
                  <a:pt x="151" y="498"/>
                </a:lnTo>
                <a:lnTo>
                  <a:pt x="147" y="499"/>
                </a:lnTo>
                <a:lnTo>
                  <a:pt x="148" y="512"/>
                </a:lnTo>
                <a:lnTo>
                  <a:pt x="151" y="517"/>
                </a:lnTo>
                <a:lnTo>
                  <a:pt x="152" y="520"/>
                </a:lnTo>
                <a:lnTo>
                  <a:pt x="154" y="523"/>
                </a:lnTo>
                <a:lnTo>
                  <a:pt x="143" y="523"/>
                </a:lnTo>
                <a:lnTo>
                  <a:pt x="137" y="524"/>
                </a:lnTo>
                <a:lnTo>
                  <a:pt x="144" y="532"/>
                </a:lnTo>
                <a:lnTo>
                  <a:pt x="144" y="535"/>
                </a:lnTo>
                <a:lnTo>
                  <a:pt x="140" y="536"/>
                </a:lnTo>
                <a:lnTo>
                  <a:pt x="137" y="538"/>
                </a:lnTo>
                <a:lnTo>
                  <a:pt x="139" y="540"/>
                </a:lnTo>
                <a:lnTo>
                  <a:pt x="139" y="547"/>
                </a:lnTo>
                <a:lnTo>
                  <a:pt x="133" y="557"/>
                </a:lnTo>
                <a:lnTo>
                  <a:pt x="131" y="555"/>
                </a:lnTo>
                <a:lnTo>
                  <a:pt x="118" y="546"/>
                </a:lnTo>
                <a:lnTo>
                  <a:pt x="117" y="548"/>
                </a:lnTo>
                <a:lnTo>
                  <a:pt x="117" y="550"/>
                </a:lnTo>
                <a:lnTo>
                  <a:pt x="113" y="555"/>
                </a:lnTo>
                <a:lnTo>
                  <a:pt x="106" y="565"/>
                </a:lnTo>
                <a:lnTo>
                  <a:pt x="106" y="565"/>
                </a:lnTo>
                <a:lnTo>
                  <a:pt x="105" y="570"/>
                </a:lnTo>
                <a:lnTo>
                  <a:pt x="103" y="574"/>
                </a:lnTo>
                <a:lnTo>
                  <a:pt x="96" y="574"/>
                </a:lnTo>
                <a:lnTo>
                  <a:pt x="95" y="581"/>
                </a:lnTo>
                <a:lnTo>
                  <a:pt x="96" y="587"/>
                </a:lnTo>
                <a:lnTo>
                  <a:pt x="96" y="592"/>
                </a:lnTo>
                <a:lnTo>
                  <a:pt x="96" y="599"/>
                </a:lnTo>
                <a:lnTo>
                  <a:pt x="95" y="603"/>
                </a:lnTo>
                <a:lnTo>
                  <a:pt x="94" y="607"/>
                </a:lnTo>
                <a:lnTo>
                  <a:pt x="88" y="614"/>
                </a:lnTo>
                <a:lnTo>
                  <a:pt x="84" y="617"/>
                </a:lnTo>
                <a:lnTo>
                  <a:pt x="81" y="618"/>
                </a:lnTo>
                <a:lnTo>
                  <a:pt x="81" y="613"/>
                </a:lnTo>
                <a:lnTo>
                  <a:pt x="75" y="617"/>
                </a:lnTo>
                <a:lnTo>
                  <a:pt x="73" y="618"/>
                </a:lnTo>
                <a:lnTo>
                  <a:pt x="71" y="618"/>
                </a:lnTo>
                <a:lnTo>
                  <a:pt x="72" y="615"/>
                </a:lnTo>
                <a:lnTo>
                  <a:pt x="72" y="611"/>
                </a:lnTo>
                <a:lnTo>
                  <a:pt x="72" y="606"/>
                </a:lnTo>
                <a:lnTo>
                  <a:pt x="71" y="599"/>
                </a:lnTo>
                <a:lnTo>
                  <a:pt x="72" y="596"/>
                </a:lnTo>
                <a:lnTo>
                  <a:pt x="77" y="598"/>
                </a:lnTo>
                <a:lnTo>
                  <a:pt x="80" y="598"/>
                </a:lnTo>
                <a:lnTo>
                  <a:pt x="84" y="592"/>
                </a:lnTo>
                <a:lnTo>
                  <a:pt x="80" y="591"/>
                </a:lnTo>
                <a:lnTo>
                  <a:pt x="77" y="592"/>
                </a:lnTo>
                <a:lnTo>
                  <a:pt x="75" y="589"/>
                </a:lnTo>
                <a:lnTo>
                  <a:pt x="75" y="583"/>
                </a:lnTo>
                <a:lnTo>
                  <a:pt x="76" y="570"/>
                </a:lnTo>
                <a:lnTo>
                  <a:pt x="83" y="566"/>
                </a:lnTo>
                <a:lnTo>
                  <a:pt x="90" y="563"/>
                </a:lnTo>
                <a:lnTo>
                  <a:pt x="92" y="562"/>
                </a:lnTo>
                <a:lnTo>
                  <a:pt x="91" y="559"/>
                </a:lnTo>
                <a:lnTo>
                  <a:pt x="90" y="559"/>
                </a:lnTo>
                <a:lnTo>
                  <a:pt x="75" y="563"/>
                </a:lnTo>
                <a:lnTo>
                  <a:pt x="68" y="566"/>
                </a:lnTo>
                <a:lnTo>
                  <a:pt x="65" y="570"/>
                </a:lnTo>
                <a:lnTo>
                  <a:pt x="60" y="570"/>
                </a:lnTo>
                <a:lnTo>
                  <a:pt x="58" y="570"/>
                </a:lnTo>
                <a:lnTo>
                  <a:pt x="57" y="565"/>
                </a:lnTo>
                <a:lnTo>
                  <a:pt x="60" y="557"/>
                </a:lnTo>
                <a:lnTo>
                  <a:pt x="66" y="553"/>
                </a:lnTo>
                <a:lnTo>
                  <a:pt x="68" y="551"/>
                </a:lnTo>
                <a:lnTo>
                  <a:pt x="79" y="551"/>
                </a:lnTo>
                <a:lnTo>
                  <a:pt x="79" y="548"/>
                </a:lnTo>
                <a:lnTo>
                  <a:pt x="66" y="547"/>
                </a:lnTo>
                <a:lnTo>
                  <a:pt x="71" y="539"/>
                </a:lnTo>
                <a:lnTo>
                  <a:pt x="64" y="542"/>
                </a:lnTo>
                <a:lnTo>
                  <a:pt x="69" y="533"/>
                </a:lnTo>
                <a:lnTo>
                  <a:pt x="71" y="532"/>
                </a:lnTo>
                <a:lnTo>
                  <a:pt x="72" y="528"/>
                </a:lnTo>
                <a:lnTo>
                  <a:pt x="73" y="525"/>
                </a:lnTo>
                <a:lnTo>
                  <a:pt x="77" y="518"/>
                </a:lnTo>
                <a:lnTo>
                  <a:pt x="79" y="517"/>
                </a:lnTo>
                <a:lnTo>
                  <a:pt x="86" y="514"/>
                </a:lnTo>
                <a:lnTo>
                  <a:pt x="88" y="510"/>
                </a:lnTo>
                <a:lnTo>
                  <a:pt x="86" y="508"/>
                </a:lnTo>
                <a:lnTo>
                  <a:pt x="84" y="505"/>
                </a:lnTo>
                <a:lnTo>
                  <a:pt x="83" y="506"/>
                </a:lnTo>
                <a:lnTo>
                  <a:pt x="80" y="512"/>
                </a:lnTo>
                <a:lnTo>
                  <a:pt x="73" y="512"/>
                </a:lnTo>
                <a:lnTo>
                  <a:pt x="68" y="524"/>
                </a:lnTo>
                <a:lnTo>
                  <a:pt x="62" y="533"/>
                </a:lnTo>
                <a:lnTo>
                  <a:pt x="62" y="535"/>
                </a:lnTo>
                <a:lnTo>
                  <a:pt x="60" y="538"/>
                </a:lnTo>
                <a:lnTo>
                  <a:pt x="58" y="540"/>
                </a:lnTo>
                <a:lnTo>
                  <a:pt x="56" y="542"/>
                </a:lnTo>
                <a:lnTo>
                  <a:pt x="54" y="548"/>
                </a:lnTo>
                <a:lnTo>
                  <a:pt x="51" y="555"/>
                </a:lnTo>
                <a:lnTo>
                  <a:pt x="50" y="557"/>
                </a:lnTo>
                <a:lnTo>
                  <a:pt x="49" y="558"/>
                </a:lnTo>
                <a:lnTo>
                  <a:pt x="43" y="561"/>
                </a:lnTo>
                <a:lnTo>
                  <a:pt x="41" y="562"/>
                </a:lnTo>
                <a:lnTo>
                  <a:pt x="39" y="563"/>
                </a:lnTo>
                <a:lnTo>
                  <a:pt x="36" y="572"/>
                </a:lnTo>
                <a:lnTo>
                  <a:pt x="35" y="566"/>
                </a:lnTo>
                <a:lnTo>
                  <a:pt x="34" y="565"/>
                </a:lnTo>
                <a:lnTo>
                  <a:pt x="30" y="559"/>
                </a:lnTo>
                <a:lnTo>
                  <a:pt x="26" y="555"/>
                </a:lnTo>
                <a:lnTo>
                  <a:pt x="30" y="551"/>
                </a:lnTo>
                <a:lnTo>
                  <a:pt x="30" y="547"/>
                </a:lnTo>
                <a:lnTo>
                  <a:pt x="28" y="546"/>
                </a:lnTo>
                <a:lnTo>
                  <a:pt x="19" y="548"/>
                </a:lnTo>
                <a:lnTo>
                  <a:pt x="17" y="547"/>
                </a:lnTo>
                <a:lnTo>
                  <a:pt x="15" y="546"/>
                </a:lnTo>
                <a:lnTo>
                  <a:pt x="16" y="542"/>
                </a:lnTo>
                <a:lnTo>
                  <a:pt x="19" y="542"/>
                </a:lnTo>
                <a:lnTo>
                  <a:pt x="23" y="539"/>
                </a:lnTo>
                <a:lnTo>
                  <a:pt x="27" y="536"/>
                </a:lnTo>
                <a:lnTo>
                  <a:pt x="27" y="532"/>
                </a:lnTo>
                <a:lnTo>
                  <a:pt x="21" y="532"/>
                </a:lnTo>
                <a:lnTo>
                  <a:pt x="16" y="539"/>
                </a:lnTo>
                <a:lnTo>
                  <a:pt x="13" y="539"/>
                </a:lnTo>
                <a:lnTo>
                  <a:pt x="13" y="538"/>
                </a:lnTo>
                <a:lnTo>
                  <a:pt x="12" y="535"/>
                </a:lnTo>
                <a:lnTo>
                  <a:pt x="10" y="531"/>
                </a:lnTo>
                <a:lnTo>
                  <a:pt x="10" y="525"/>
                </a:lnTo>
                <a:lnTo>
                  <a:pt x="13" y="518"/>
                </a:lnTo>
                <a:lnTo>
                  <a:pt x="17" y="520"/>
                </a:lnTo>
                <a:lnTo>
                  <a:pt x="20" y="520"/>
                </a:lnTo>
                <a:lnTo>
                  <a:pt x="24" y="523"/>
                </a:lnTo>
                <a:lnTo>
                  <a:pt x="26" y="523"/>
                </a:lnTo>
                <a:lnTo>
                  <a:pt x="28" y="525"/>
                </a:lnTo>
                <a:lnTo>
                  <a:pt x="30" y="525"/>
                </a:lnTo>
                <a:lnTo>
                  <a:pt x="30" y="521"/>
                </a:lnTo>
                <a:lnTo>
                  <a:pt x="31" y="516"/>
                </a:lnTo>
                <a:lnTo>
                  <a:pt x="27" y="517"/>
                </a:lnTo>
                <a:lnTo>
                  <a:pt x="20" y="516"/>
                </a:lnTo>
                <a:lnTo>
                  <a:pt x="16" y="513"/>
                </a:lnTo>
                <a:lnTo>
                  <a:pt x="13" y="510"/>
                </a:lnTo>
                <a:lnTo>
                  <a:pt x="13" y="506"/>
                </a:lnTo>
                <a:lnTo>
                  <a:pt x="13" y="505"/>
                </a:lnTo>
                <a:lnTo>
                  <a:pt x="15" y="501"/>
                </a:lnTo>
                <a:lnTo>
                  <a:pt x="20" y="501"/>
                </a:lnTo>
                <a:lnTo>
                  <a:pt x="27" y="502"/>
                </a:lnTo>
                <a:lnTo>
                  <a:pt x="31" y="499"/>
                </a:lnTo>
                <a:lnTo>
                  <a:pt x="30" y="495"/>
                </a:lnTo>
                <a:lnTo>
                  <a:pt x="30" y="494"/>
                </a:lnTo>
                <a:lnTo>
                  <a:pt x="28" y="488"/>
                </a:lnTo>
                <a:lnTo>
                  <a:pt x="30" y="482"/>
                </a:lnTo>
                <a:lnTo>
                  <a:pt x="28" y="476"/>
                </a:lnTo>
                <a:lnTo>
                  <a:pt x="28" y="471"/>
                </a:lnTo>
                <a:lnTo>
                  <a:pt x="31" y="468"/>
                </a:lnTo>
                <a:lnTo>
                  <a:pt x="31" y="467"/>
                </a:lnTo>
                <a:lnTo>
                  <a:pt x="39" y="471"/>
                </a:lnTo>
                <a:lnTo>
                  <a:pt x="43" y="479"/>
                </a:lnTo>
                <a:lnTo>
                  <a:pt x="50" y="487"/>
                </a:lnTo>
                <a:lnTo>
                  <a:pt x="54" y="497"/>
                </a:lnTo>
                <a:lnTo>
                  <a:pt x="58" y="499"/>
                </a:lnTo>
                <a:lnTo>
                  <a:pt x="61" y="499"/>
                </a:lnTo>
                <a:lnTo>
                  <a:pt x="65" y="499"/>
                </a:lnTo>
                <a:lnTo>
                  <a:pt x="71" y="498"/>
                </a:lnTo>
                <a:lnTo>
                  <a:pt x="72" y="497"/>
                </a:lnTo>
                <a:lnTo>
                  <a:pt x="75" y="494"/>
                </a:lnTo>
                <a:lnTo>
                  <a:pt x="79" y="491"/>
                </a:lnTo>
                <a:lnTo>
                  <a:pt x="84" y="493"/>
                </a:lnTo>
                <a:lnTo>
                  <a:pt x="86" y="488"/>
                </a:lnTo>
                <a:lnTo>
                  <a:pt x="87" y="484"/>
                </a:lnTo>
                <a:lnTo>
                  <a:pt x="88" y="468"/>
                </a:lnTo>
                <a:lnTo>
                  <a:pt x="91" y="467"/>
                </a:lnTo>
                <a:lnTo>
                  <a:pt x="95" y="457"/>
                </a:lnTo>
                <a:lnTo>
                  <a:pt x="95" y="449"/>
                </a:lnTo>
                <a:lnTo>
                  <a:pt x="96" y="442"/>
                </a:lnTo>
                <a:lnTo>
                  <a:pt x="96" y="435"/>
                </a:lnTo>
                <a:lnTo>
                  <a:pt x="98" y="431"/>
                </a:lnTo>
                <a:lnTo>
                  <a:pt x="101" y="428"/>
                </a:lnTo>
                <a:lnTo>
                  <a:pt x="88" y="426"/>
                </a:lnTo>
                <a:lnTo>
                  <a:pt x="90" y="422"/>
                </a:lnTo>
                <a:lnTo>
                  <a:pt x="92" y="419"/>
                </a:lnTo>
                <a:lnTo>
                  <a:pt x="95" y="416"/>
                </a:lnTo>
                <a:lnTo>
                  <a:pt x="98" y="412"/>
                </a:lnTo>
                <a:lnTo>
                  <a:pt x="106" y="404"/>
                </a:lnTo>
                <a:lnTo>
                  <a:pt x="106" y="401"/>
                </a:lnTo>
                <a:lnTo>
                  <a:pt x="106" y="401"/>
                </a:lnTo>
                <a:lnTo>
                  <a:pt x="107" y="398"/>
                </a:lnTo>
                <a:lnTo>
                  <a:pt x="106" y="400"/>
                </a:lnTo>
                <a:lnTo>
                  <a:pt x="101" y="404"/>
                </a:lnTo>
                <a:lnTo>
                  <a:pt x="94" y="411"/>
                </a:lnTo>
                <a:lnTo>
                  <a:pt x="90" y="418"/>
                </a:lnTo>
                <a:lnTo>
                  <a:pt x="88" y="420"/>
                </a:lnTo>
                <a:lnTo>
                  <a:pt x="86" y="419"/>
                </a:lnTo>
                <a:lnTo>
                  <a:pt x="79" y="426"/>
                </a:lnTo>
                <a:lnTo>
                  <a:pt x="75" y="427"/>
                </a:lnTo>
                <a:lnTo>
                  <a:pt x="72" y="426"/>
                </a:lnTo>
                <a:lnTo>
                  <a:pt x="72" y="427"/>
                </a:lnTo>
                <a:lnTo>
                  <a:pt x="72" y="434"/>
                </a:lnTo>
                <a:lnTo>
                  <a:pt x="71" y="439"/>
                </a:lnTo>
                <a:lnTo>
                  <a:pt x="64" y="442"/>
                </a:lnTo>
                <a:lnTo>
                  <a:pt x="56" y="446"/>
                </a:lnTo>
                <a:lnTo>
                  <a:pt x="49" y="448"/>
                </a:lnTo>
                <a:lnTo>
                  <a:pt x="45" y="449"/>
                </a:lnTo>
                <a:lnTo>
                  <a:pt x="46" y="456"/>
                </a:lnTo>
                <a:lnTo>
                  <a:pt x="32" y="460"/>
                </a:lnTo>
                <a:lnTo>
                  <a:pt x="31" y="458"/>
                </a:lnTo>
                <a:lnTo>
                  <a:pt x="30" y="456"/>
                </a:lnTo>
                <a:lnTo>
                  <a:pt x="28" y="456"/>
                </a:lnTo>
                <a:lnTo>
                  <a:pt x="28" y="442"/>
                </a:lnTo>
                <a:lnTo>
                  <a:pt x="23" y="434"/>
                </a:lnTo>
                <a:lnTo>
                  <a:pt x="19" y="430"/>
                </a:lnTo>
                <a:lnTo>
                  <a:pt x="21" y="427"/>
                </a:lnTo>
                <a:lnTo>
                  <a:pt x="27" y="431"/>
                </a:lnTo>
                <a:lnTo>
                  <a:pt x="30" y="435"/>
                </a:lnTo>
                <a:lnTo>
                  <a:pt x="30" y="430"/>
                </a:lnTo>
                <a:lnTo>
                  <a:pt x="30" y="427"/>
                </a:lnTo>
                <a:lnTo>
                  <a:pt x="21" y="415"/>
                </a:lnTo>
                <a:lnTo>
                  <a:pt x="28" y="415"/>
                </a:lnTo>
                <a:lnTo>
                  <a:pt x="28" y="412"/>
                </a:lnTo>
                <a:lnTo>
                  <a:pt x="23" y="409"/>
                </a:lnTo>
                <a:lnTo>
                  <a:pt x="16" y="408"/>
                </a:lnTo>
                <a:lnTo>
                  <a:pt x="12" y="403"/>
                </a:lnTo>
                <a:lnTo>
                  <a:pt x="9" y="396"/>
                </a:lnTo>
                <a:lnTo>
                  <a:pt x="6" y="393"/>
                </a:lnTo>
                <a:lnTo>
                  <a:pt x="0" y="386"/>
                </a:lnTo>
                <a:lnTo>
                  <a:pt x="4" y="385"/>
                </a:lnTo>
                <a:lnTo>
                  <a:pt x="5" y="385"/>
                </a:lnTo>
                <a:lnTo>
                  <a:pt x="10" y="383"/>
                </a:lnTo>
                <a:lnTo>
                  <a:pt x="19" y="397"/>
                </a:lnTo>
                <a:lnTo>
                  <a:pt x="26" y="398"/>
                </a:lnTo>
                <a:lnTo>
                  <a:pt x="30" y="403"/>
                </a:lnTo>
                <a:lnTo>
                  <a:pt x="34" y="408"/>
                </a:lnTo>
                <a:lnTo>
                  <a:pt x="45" y="413"/>
                </a:lnTo>
                <a:lnTo>
                  <a:pt x="45" y="428"/>
                </a:lnTo>
                <a:lnTo>
                  <a:pt x="53" y="434"/>
                </a:lnTo>
                <a:lnTo>
                  <a:pt x="51" y="423"/>
                </a:lnTo>
                <a:lnTo>
                  <a:pt x="53" y="423"/>
                </a:lnTo>
                <a:lnTo>
                  <a:pt x="58" y="431"/>
                </a:lnTo>
                <a:lnTo>
                  <a:pt x="61" y="430"/>
                </a:lnTo>
                <a:lnTo>
                  <a:pt x="60" y="420"/>
                </a:lnTo>
                <a:lnTo>
                  <a:pt x="57" y="418"/>
                </a:lnTo>
                <a:lnTo>
                  <a:pt x="54" y="415"/>
                </a:lnTo>
                <a:lnTo>
                  <a:pt x="49" y="405"/>
                </a:lnTo>
                <a:lnTo>
                  <a:pt x="45" y="407"/>
                </a:lnTo>
                <a:lnTo>
                  <a:pt x="39" y="401"/>
                </a:lnTo>
                <a:lnTo>
                  <a:pt x="45" y="394"/>
                </a:lnTo>
                <a:lnTo>
                  <a:pt x="46" y="393"/>
                </a:lnTo>
                <a:lnTo>
                  <a:pt x="51" y="392"/>
                </a:lnTo>
                <a:lnTo>
                  <a:pt x="57" y="390"/>
                </a:lnTo>
                <a:lnTo>
                  <a:pt x="54" y="383"/>
                </a:lnTo>
                <a:lnTo>
                  <a:pt x="57" y="379"/>
                </a:lnTo>
                <a:lnTo>
                  <a:pt x="58" y="379"/>
                </a:lnTo>
                <a:lnTo>
                  <a:pt x="60" y="379"/>
                </a:lnTo>
                <a:lnTo>
                  <a:pt x="68" y="379"/>
                </a:lnTo>
                <a:lnTo>
                  <a:pt x="72" y="383"/>
                </a:lnTo>
                <a:lnTo>
                  <a:pt x="76" y="382"/>
                </a:lnTo>
                <a:lnTo>
                  <a:pt x="83" y="382"/>
                </a:lnTo>
                <a:lnTo>
                  <a:pt x="84" y="381"/>
                </a:lnTo>
                <a:lnTo>
                  <a:pt x="84" y="379"/>
                </a:lnTo>
                <a:lnTo>
                  <a:pt x="83" y="379"/>
                </a:lnTo>
                <a:lnTo>
                  <a:pt x="79" y="378"/>
                </a:lnTo>
                <a:lnTo>
                  <a:pt x="76" y="378"/>
                </a:lnTo>
                <a:lnTo>
                  <a:pt x="72" y="375"/>
                </a:lnTo>
                <a:lnTo>
                  <a:pt x="77" y="370"/>
                </a:lnTo>
                <a:lnTo>
                  <a:pt x="73" y="368"/>
                </a:lnTo>
                <a:lnTo>
                  <a:pt x="66" y="374"/>
                </a:lnTo>
                <a:lnTo>
                  <a:pt x="58" y="374"/>
                </a:lnTo>
                <a:lnTo>
                  <a:pt x="54" y="374"/>
                </a:lnTo>
                <a:lnTo>
                  <a:pt x="50" y="383"/>
                </a:lnTo>
                <a:lnTo>
                  <a:pt x="45" y="388"/>
                </a:lnTo>
                <a:lnTo>
                  <a:pt x="39" y="386"/>
                </a:lnTo>
                <a:lnTo>
                  <a:pt x="34" y="385"/>
                </a:lnTo>
                <a:lnTo>
                  <a:pt x="31" y="378"/>
                </a:lnTo>
                <a:lnTo>
                  <a:pt x="28" y="381"/>
                </a:lnTo>
                <a:lnTo>
                  <a:pt x="23" y="382"/>
                </a:lnTo>
                <a:lnTo>
                  <a:pt x="21" y="382"/>
                </a:lnTo>
                <a:lnTo>
                  <a:pt x="16" y="378"/>
                </a:lnTo>
                <a:lnTo>
                  <a:pt x="16" y="377"/>
                </a:lnTo>
                <a:lnTo>
                  <a:pt x="17" y="370"/>
                </a:lnTo>
                <a:lnTo>
                  <a:pt x="19" y="360"/>
                </a:lnTo>
                <a:lnTo>
                  <a:pt x="15" y="352"/>
                </a:lnTo>
                <a:lnTo>
                  <a:pt x="15" y="347"/>
                </a:lnTo>
                <a:lnTo>
                  <a:pt x="26" y="352"/>
                </a:lnTo>
                <a:lnTo>
                  <a:pt x="27" y="356"/>
                </a:lnTo>
                <a:lnTo>
                  <a:pt x="28" y="355"/>
                </a:lnTo>
                <a:lnTo>
                  <a:pt x="30" y="355"/>
                </a:lnTo>
                <a:lnTo>
                  <a:pt x="30" y="352"/>
                </a:lnTo>
                <a:lnTo>
                  <a:pt x="30" y="349"/>
                </a:lnTo>
                <a:lnTo>
                  <a:pt x="32" y="349"/>
                </a:lnTo>
                <a:lnTo>
                  <a:pt x="34" y="349"/>
                </a:lnTo>
                <a:lnTo>
                  <a:pt x="45" y="349"/>
                </a:lnTo>
                <a:lnTo>
                  <a:pt x="45" y="347"/>
                </a:lnTo>
                <a:lnTo>
                  <a:pt x="39" y="347"/>
                </a:lnTo>
                <a:lnTo>
                  <a:pt x="39" y="345"/>
                </a:lnTo>
                <a:lnTo>
                  <a:pt x="38" y="345"/>
                </a:lnTo>
                <a:lnTo>
                  <a:pt x="36" y="343"/>
                </a:lnTo>
                <a:lnTo>
                  <a:pt x="36" y="341"/>
                </a:lnTo>
                <a:lnTo>
                  <a:pt x="35" y="340"/>
                </a:lnTo>
                <a:lnTo>
                  <a:pt x="27" y="341"/>
                </a:lnTo>
                <a:lnTo>
                  <a:pt x="23" y="344"/>
                </a:lnTo>
                <a:lnTo>
                  <a:pt x="20" y="343"/>
                </a:lnTo>
                <a:lnTo>
                  <a:pt x="20" y="340"/>
                </a:lnTo>
                <a:lnTo>
                  <a:pt x="21" y="330"/>
                </a:lnTo>
                <a:lnTo>
                  <a:pt x="20" y="326"/>
                </a:lnTo>
                <a:lnTo>
                  <a:pt x="20" y="325"/>
                </a:lnTo>
                <a:lnTo>
                  <a:pt x="24" y="321"/>
                </a:lnTo>
                <a:lnTo>
                  <a:pt x="27" y="321"/>
                </a:lnTo>
                <a:lnTo>
                  <a:pt x="38" y="317"/>
                </a:lnTo>
                <a:lnTo>
                  <a:pt x="39" y="318"/>
                </a:lnTo>
                <a:lnTo>
                  <a:pt x="42" y="319"/>
                </a:lnTo>
                <a:lnTo>
                  <a:pt x="50" y="323"/>
                </a:lnTo>
                <a:lnTo>
                  <a:pt x="51" y="325"/>
                </a:lnTo>
                <a:lnTo>
                  <a:pt x="53" y="326"/>
                </a:lnTo>
                <a:lnTo>
                  <a:pt x="56" y="328"/>
                </a:lnTo>
                <a:lnTo>
                  <a:pt x="58" y="334"/>
                </a:lnTo>
                <a:lnTo>
                  <a:pt x="68" y="337"/>
                </a:lnTo>
                <a:lnTo>
                  <a:pt x="73" y="336"/>
                </a:lnTo>
                <a:lnTo>
                  <a:pt x="73" y="338"/>
                </a:lnTo>
                <a:lnTo>
                  <a:pt x="73" y="345"/>
                </a:lnTo>
                <a:lnTo>
                  <a:pt x="75" y="345"/>
                </a:lnTo>
                <a:lnTo>
                  <a:pt x="76" y="345"/>
                </a:lnTo>
                <a:lnTo>
                  <a:pt x="79" y="336"/>
                </a:lnTo>
                <a:lnTo>
                  <a:pt x="79" y="332"/>
                </a:lnTo>
                <a:lnTo>
                  <a:pt x="80" y="332"/>
                </a:lnTo>
                <a:lnTo>
                  <a:pt x="86" y="330"/>
                </a:lnTo>
                <a:lnTo>
                  <a:pt x="88" y="329"/>
                </a:lnTo>
                <a:lnTo>
                  <a:pt x="92" y="328"/>
                </a:lnTo>
                <a:lnTo>
                  <a:pt x="94" y="328"/>
                </a:lnTo>
                <a:lnTo>
                  <a:pt x="96" y="330"/>
                </a:lnTo>
                <a:lnTo>
                  <a:pt x="98" y="332"/>
                </a:lnTo>
                <a:lnTo>
                  <a:pt x="101" y="330"/>
                </a:lnTo>
                <a:lnTo>
                  <a:pt x="99" y="329"/>
                </a:lnTo>
                <a:lnTo>
                  <a:pt x="98" y="326"/>
                </a:lnTo>
                <a:lnTo>
                  <a:pt x="102" y="321"/>
                </a:lnTo>
                <a:lnTo>
                  <a:pt x="106" y="323"/>
                </a:lnTo>
                <a:lnTo>
                  <a:pt x="107" y="323"/>
                </a:lnTo>
                <a:lnTo>
                  <a:pt x="117" y="322"/>
                </a:lnTo>
                <a:lnTo>
                  <a:pt x="118" y="319"/>
                </a:lnTo>
                <a:lnTo>
                  <a:pt x="122" y="321"/>
                </a:lnTo>
                <a:lnTo>
                  <a:pt x="121" y="329"/>
                </a:lnTo>
                <a:lnTo>
                  <a:pt x="118" y="333"/>
                </a:lnTo>
                <a:lnTo>
                  <a:pt x="118" y="336"/>
                </a:lnTo>
                <a:lnTo>
                  <a:pt x="122" y="334"/>
                </a:lnTo>
                <a:lnTo>
                  <a:pt x="125" y="329"/>
                </a:lnTo>
                <a:lnTo>
                  <a:pt x="128" y="328"/>
                </a:lnTo>
                <a:lnTo>
                  <a:pt x="129" y="328"/>
                </a:lnTo>
                <a:lnTo>
                  <a:pt x="129" y="323"/>
                </a:lnTo>
                <a:lnTo>
                  <a:pt x="132" y="318"/>
                </a:lnTo>
                <a:lnTo>
                  <a:pt x="143" y="321"/>
                </a:lnTo>
                <a:lnTo>
                  <a:pt x="144" y="322"/>
                </a:lnTo>
                <a:lnTo>
                  <a:pt x="151" y="328"/>
                </a:lnTo>
                <a:lnTo>
                  <a:pt x="154" y="328"/>
                </a:lnTo>
                <a:lnTo>
                  <a:pt x="162" y="328"/>
                </a:lnTo>
                <a:lnTo>
                  <a:pt x="165" y="329"/>
                </a:lnTo>
                <a:lnTo>
                  <a:pt x="167" y="330"/>
                </a:lnTo>
                <a:lnTo>
                  <a:pt x="173" y="333"/>
                </a:lnTo>
                <a:lnTo>
                  <a:pt x="177" y="333"/>
                </a:lnTo>
                <a:lnTo>
                  <a:pt x="182" y="334"/>
                </a:lnTo>
                <a:lnTo>
                  <a:pt x="184" y="338"/>
                </a:lnTo>
                <a:lnTo>
                  <a:pt x="182" y="341"/>
                </a:lnTo>
                <a:lnTo>
                  <a:pt x="180" y="345"/>
                </a:lnTo>
                <a:lnTo>
                  <a:pt x="178" y="347"/>
                </a:lnTo>
                <a:lnTo>
                  <a:pt x="181" y="349"/>
                </a:lnTo>
                <a:lnTo>
                  <a:pt x="185" y="345"/>
                </a:lnTo>
                <a:lnTo>
                  <a:pt x="187" y="343"/>
                </a:lnTo>
                <a:lnTo>
                  <a:pt x="195" y="344"/>
                </a:lnTo>
                <a:lnTo>
                  <a:pt x="193" y="345"/>
                </a:lnTo>
                <a:lnTo>
                  <a:pt x="189" y="355"/>
                </a:lnTo>
                <a:lnTo>
                  <a:pt x="193" y="358"/>
                </a:lnTo>
                <a:lnTo>
                  <a:pt x="195" y="356"/>
                </a:lnTo>
                <a:lnTo>
                  <a:pt x="197" y="351"/>
                </a:lnTo>
                <a:lnTo>
                  <a:pt x="199" y="345"/>
                </a:lnTo>
                <a:lnTo>
                  <a:pt x="207" y="341"/>
                </a:lnTo>
                <a:lnTo>
                  <a:pt x="214" y="336"/>
                </a:lnTo>
                <a:lnTo>
                  <a:pt x="218" y="338"/>
                </a:lnTo>
                <a:lnTo>
                  <a:pt x="219" y="341"/>
                </a:lnTo>
                <a:lnTo>
                  <a:pt x="221" y="337"/>
                </a:lnTo>
                <a:lnTo>
                  <a:pt x="227" y="323"/>
                </a:lnTo>
                <a:lnTo>
                  <a:pt x="227" y="321"/>
                </a:lnTo>
                <a:lnTo>
                  <a:pt x="230" y="323"/>
                </a:lnTo>
                <a:lnTo>
                  <a:pt x="237" y="329"/>
                </a:lnTo>
                <a:lnTo>
                  <a:pt x="240" y="330"/>
                </a:lnTo>
                <a:lnTo>
                  <a:pt x="242" y="330"/>
                </a:lnTo>
                <a:lnTo>
                  <a:pt x="245" y="330"/>
                </a:lnTo>
                <a:lnTo>
                  <a:pt x="251" y="332"/>
                </a:lnTo>
                <a:lnTo>
                  <a:pt x="256" y="337"/>
                </a:lnTo>
                <a:lnTo>
                  <a:pt x="255" y="344"/>
                </a:lnTo>
                <a:lnTo>
                  <a:pt x="256" y="345"/>
                </a:lnTo>
                <a:lnTo>
                  <a:pt x="259" y="351"/>
                </a:lnTo>
                <a:lnTo>
                  <a:pt x="263" y="351"/>
                </a:lnTo>
                <a:lnTo>
                  <a:pt x="264" y="351"/>
                </a:lnTo>
                <a:lnTo>
                  <a:pt x="267" y="351"/>
                </a:lnTo>
                <a:lnTo>
                  <a:pt x="268" y="359"/>
                </a:lnTo>
                <a:lnTo>
                  <a:pt x="270" y="364"/>
                </a:lnTo>
                <a:lnTo>
                  <a:pt x="270" y="366"/>
                </a:lnTo>
                <a:lnTo>
                  <a:pt x="270" y="371"/>
                </a:lnTo>
                <a:lnTo>
                  <a:pt x="266" y="375"/>
                </a:lnTo>
                <a:lnTo>
                  <a:pt x="255" y="382"/>
                </a:lnTo>
                <a:lnTo>
                  <a:pt x="251" y="386"/>
                </a:lnTo>
                <a:lnTo>
                  <a:pt x="247" y="397"/>
                </a:lnTo>
                <a:lnTo>
                  <a:pt x="251" y="396"/>
                </a:lnTo>
                <a:lnTo>
                  <a:pt x="253" y="389"/>
                </a:lnTo>
                <a:lnTo>
                  <a:pt x="260" y="386"/>
                </a:lnTo>
                <a:lnTo>
                  <a:pt x="266" y="382"/>
                </a:lnTo>
                <a:lnTo>
                  <a:pt x="272" y="378"/>
                </a:lnTo>
                <a:lnTo>
                  <a:pt x="278" y="386"/>
                </a:lnTo>
                <a:lnTo>
                  <a:pt x="285" y="392"/>
                </a:lnTo>
                <a:lnTo>
                  <a:pt x="285" y="397"/>
                </a:lnTo>
                <a:lnTo>
                  <a:pt x="282" y="401"/>
                </a:lnTo>
                <a:lnTo>
                  <a:pt x="281" y="405"/>
                </a:lnTo>
                <a:lnTo>
                  <a:pt x="281" y="408"/>
                </a:lnTo>
                <a:lnTo>
                  <a:pt x="287" y="401"/>
                </a:lnTo>
                <a:lnTo>
                  <a:pt x="289" y="400"/>
                </a:lnTo>
                <a:lnTo>
                  <a:pt x="290" y="400"/>
                </a:lnTo>
                <a:lnTo>
                  <a:pt x="293" y="394"/>
                </a:lnTo>
                <a:lnTo>
                  <a:pt x="293" y="389"/>
                </a:lnTo>
                <a:lnTo>
                  <a:pt x="293" y="388"/>
                </a:lnTo>
                <a:lnTo>
                  <a:pt x="285" y="383"/>
                </a:lnTo>
                <a:lnTo>
                  <a:pt x="281" y="379"/>
                </a:lnTo>
                <a:lnTo>
                  <a:pt x="278" y="367"/>
                </a:lnTo>
                <a:lnTo>
                  <a:pt x="277" y="362"/>
                </a:lnTo>
                <a:lnTo>
                  <a:pt x="275" y="359"/>
                </a:lnTo>
                <a:lnTo>
                  <a:pt x="277" y="356"/>
                </a:lnTo>
                <a:lnTo>
                  <a:pt x="277" y="355"/>
                </a:lnTo>
                <a:lnTo>
                  <a:pt x="275" y="348"/>
                </a:lnTo>
                <a:lnTo>
                  <a:pt x="278" y="345"/>
                </a:lnTo>
                <a:lnTo>
                  <a:pt x="281" y="344"/>
                </a:lnTo>
                <a:lnTo>
                  <a:pt x="294" y="345"/>
                </a:lnTo>
                <a:lnTo>
                  <a:pt x="297" y="345"/>
                </a:lnTo>
                <a:lnTo>
                  <a:pt x="305" y="338"/>
                </a:lnTo>
                <a:lnTo>
                  <a:pt x="309" y="340"/>
                </a:lnTo>
                <a:lnTo>
                  <a:pt x="312" y="341"/>
                </a:lnTo>
                <a:lnTo>
                  <a:pt x="315" y="341"/>
                </a:lnTo>
                <a:lnTo>
                  <a:pt x="317" y="343"/>
                </a:lnTo>
                <a:lnTo>
                  <a:pt x="319" y="344"/>
                </a:lnTo>
                <a:lnTo>
                  <a:pt x="320" y="345"/>
                </a:lnTo>
                <a:lnTo>
                  <a:pt x="324" y="349"/>
                </a:lnTo>
                <a:lnTo>
                  <a:pt x="326" y="352"/>
                </a:lnTo>
                <a:lnTo>
                  <a:pt x="331" y="352"/>
                </a:lnTo>
                <a:lnTo>
                  <a:pt x="328" y="345"/>
                </a:lnTo>
                <a:lnTo>
                  <a:pt x="324" y="340"/>
                </a:lnTo>
                <a:lnTo>
                  <a:pt x="322" y="338"/>
                </a:lnTo>
                <a:lnTo>
                  <a:pt x="322" y="337"/>
                </a:lnTo>
                <a:lnTo>
                  <a:pt x="326" y="336"/>
                </a:lnTo>
                <a:lnTo>
                  <a:pt x="334" y="333"/>
                </a:lnTo>
                <a:lnTo>
                  <a:pt x="337" y="333"/>
                </a:lnTo>
                <a:lnTo>
                  <a:pt x="346" y="330"/>
                </a:lnTo>
                <a:lnTo>
                  <a:pt x="353" y="332"/>
                </a:lnTo>
                <a:lnTo>
                  <a:pt x="356" y="330"/>
                </a:lnTo>
                <a:lnTo>
                  <a:pt x="360" y="325"/>
                </a:lnTo>
                <a:lnTo>
                  <a:pt x="365" y="322"/>
                </a:lnTo>
                <a:lnTo>
                  <a:pt x="363" y="318"/>
                </a:lnTo>
                <a:lnTo>
                  <a:pt x="358" y="318"/>
                </a:lnTo>
                <a:lnTo>
                  <a:pt x="354" y="322"/>
                </a:lnTo>
                <a:lnTo>
                  <a:pt x="342" y="322"/>
                </a:lnTo>
                <a:lnTo>
                  <a:pt x="331" y="325"/>
                </a:lnTo>
                <a:lnTo>
                  <a:pt x="327" y="323"/>
                </a:lnTo>
                <a:lnTo>
                  <a:pt x="326" y="321"/>
                </a:lnTo>
                <a:lnTo>
                  <a:pt x="326" y="306"/>
                </a:lnTo>
                <a:lnTo>
                  <a:pt x="320" y="299"/>
                </a:lnTo>
                <a:lnTo>
                  <a:pt x="319" y="298"/>
                </a:lnTo>
                <a:lnTo>
                  <a:pt x="326" y="292"/>
                </a:lnTo>
                <a:lnTo>
                  <a:pt x="328" y="289"/>
                </a:lnTo>
                <a:lnTo>
                  <a:pt x="331" y="281"/>
                </a:lnTo>
                <a:lnTo>
                  <a:pt x="337" y="273"/>
                </a:lnTo>
                <a:lnTo>
                  <a:pt x="345" y="270"/>
                </a:lnTo>
                <a:lnTo>
                  <a:pt x="349" y="263"/>
                </a:lnTo>
                <a:lnTo>
                  <a:pt x="357" y="257"/>
                </a:lnTo>
                <a:lnTo>
                  <a:pt x="360" y="253"/>
                </a:lnTo>
                <a:lnTo>
                  <a:pt x="360" y="251"/>
                </a:lnTo>
                <a:lnTo>
                  <a:pt x="358" y="250"/>
                </a:lnTo>
                <a:lnTo>
                  <a:pt x="348" y="258"/>
                </a:lnTo>
                <a:lnTo>
                  <a:pt x="343" y="259"/>
                </a:lnTo>
                <a:lnTo>
                  <a:pt x="341" y="261"/>
                </a:lnTo>
                <a:lnTo>
                  <a:pt x="338" y="261"/>
                </a:lnTo>
                <a:lnTo>
                  <a:pt x="338" y="265"/>
                </a:lnTo>
                <a:lnTo>
                  <a:pt x="338" y="269"/>
                </a:lnTo>
                <a:lnTo>
                  <a:pt x="328" y="273"/>
                </a:lnTo>
                <a:lnTo>
                  <a:pt x="327" y="273"/>
                </a:lnTo>
                <a:lnTo>
                  <a:pt x="326" y="274"/>
                </a:lnTo>
                <a:lnTo>
                  <a:pt x="323" y="273"/>
                </a:lnTo>
                <a:lnTo>
                  <a:pt x="323" y="272"/>
                </a:lnTo>
                <a:lnTo>
                  <a:pt x="319" y="270"/>
                </a:lnTo>
                <a:lnTo>
                  <a:pt x="319" y="270"/>
                </a:lnTo>
                <a:lnTo>
                  <a:pt x="319" y="272"/>
                </a:lnTo>
                <a:lnTo>
                  <a:pt x="317" y="276"/>
                </a:lnTo>
                <a:lnTo>
                  <a:pt x="319" y="276"/>
                </a:lnTo>
                <a:lnTo>
                  <a:pt x="320" y="277"/>
                </a:lnTo>
                <a:lnTo>
                  <a:pt x="324" y="281"/>
                </a:lnTo>
                <a:lnTo>
                  <a:pt x="322" y="288"/>
                </a:lnTo>
                <a:lnTo>
                  <a:pt x="312" y="295"/>
                </a:lnTo>
                <a:lnTo>
                  <a:pt x="311" y="296"/>
                </a:lnTo>
                <a:lnTo>
                  <a:pt x="311" y="299"/>
                </a:lnTo>
                <a:lnTo>
                  <a:pt x="319" y="307"/>
                </a:lnTo>
                <a:lnTo>
                  <a:pt x="320" y="319"/>
                </a:lnTo>
                <a:lnTo>
                  <a:pt x="320" y="322"/>
                </a:lnTo>
                <a:lnTo>
                  <a:pt x="322" y="326"/>
                </a:lnTo>
                <a:lnTo>
                  <a:pt x="323" y="329"/>
                </a:lnTo>
                <a:lnTo>
                  <a:pt x="324" y="329"/>
                </a:lnTo>
                <a:lnTo>
                  <a:pt x="326" y="330"/>
                </a:lnTo>
                <a:lnTo>
                  <a:pt x="323" y="332"/>
                </a:lnTo>
                <a:lnTo>
                  <a:pt x="319" y="333"/>
                </a:lnTo>
                <a:lnTo>
                  <a:pt x="316" y="333"/>
                </a:lnTo>
                <a:lnTo>
                  <a:pt x="313" y="334"/>
                </a:lnTo>
                <a:lnTo>
                  <a:pt x="311" y="333"/>
                </a:lnTo>
                <a:lnTo>
                  <a:pt x="305" y="329"/>
                </a:lnTo>
                <a:lnTo>
                  <a:pt x="304" y="328"/>
                </a:lnTo>
                <a:lnTo>
                  <a:pt x="300" y="329"/>
                </a:lnTo>
                <a:lnTo>
                  <a:pt x="294" y="333"/>
                </a:lnTo>
                <a:lnTo>
                  <a:pt x="293" y="336"/>
                </a:lnTo>
                <a:lnTo>
                  <a:pt x="285" y="336"/>
                </a:lnTo>
                <a:lnTo>
                  <a:pt x="282" y="334"/>
                </a:lnTo>
                <a:lnTo>
                  <a:pt x="279" y="336"/>
                </a:lnTo>
                <a:lnTo>
                  <a:pt x="278" y="336"/>
                </a:lnTo>
                <a:lnTo>
                  <a:pt x="271" y="341"/>
                </a:lnTo>
                <a:lnTo>
                  <a:pt x="270" y="340"/>
                </a:lnTo>
                <a:lnTo>
                  <a:pt x="266" y="338"/>
                </a:lnTo>
                <a:lnTo>
                  <a:pt x="264" y="333"/>
                </a:lnTo>
                <a:lnTo>
                  <a:pt x="266" y="333"/>
                </a:lnTo>
                <a:lnTo>
                  <a:pt x="272" y="333"/>
                </a:lnTo>
                <a:lnTo>
                  <a:pt x="274" y="332"/>
                </a:lnTo>
                <a:lnTo>
                  <a:pt x="278" y="329"/>
                </a:lnTo>
                <a:lnTo>
                  <a:pt x="285" y="322"/>
                </a:lnTo>
                <a:lnTo>
                  <a:pt x="290" y="322"/>
                </a:lnTo>
                <a:lnTo>
                  <a:pt x="294" y="321"/>
                </a:lnTo>
                <a:lnTo>
                  <a:pt x="296" y="321"/>
                </a:lnTo>
                <a:lnTo>
                  <a:pt x="292" y="318"/>
                </a:lnTo>
                <a:lnTo>
                  <a:pt x="293" y="315"/>
                </a:lnTo>
                <a:lnTo>
                  <a:pt x="293" y="314"/>
                </a:lnTo>
                <a:lnTo>
                  <a:pt x="294" y="310"/>
                </a:lnTo>
                <a:lnTo>
                  <a:pt x="298" y="307"/>
                </a:lnTo>
                <a:lnTo>
                  <a:pt x="298" y="304"/>
                </a:lnTo>
                <a:lnTo>
                  <a:pt x="298" y="303"/>
                </a:lnTo>
                <a:lnTo>
                  <a:pt x="293" y="307"/>
                </a:lnTo>
                <a:lnTo>
                  <a:pt x="292" y="310"/>
                </a:lnTo>
                <a:lnTo>
                  <a:pt x="290" y="310"/>
                </a:lnTo>
                <a:lnTo>
                  <a:pt x="286" y="314"/>
                </a:lnTo>
                <a:lnTo>
                  <a:pt x="286" y="315"/>
                </a:lnTo>
                <a:lnTo>
                  <a:pt x="281" y="319"/>
                </a:lnTo>
                <a:lnTo>
                  <a:pt x="274" y="326"/>
                </a:lnTo>
                <a:lnTo>
                  <a:pt x="268" y="329"/>
                </a:lnTo>
                <a:lnTo>
                  <a:pt x="260" y="325"/>
                </a:lnTo>
                <a:lnTo>
                  <a:pt x="260" y="323"/>
                </a:lnTo>
                <a:lnTo>
                  <a:pt x="259" y="323"/>
                </a:lnTo>
                <a:lnTo>
                  <a:pt x="251" y="318"/>
                </a:lnTo>
                <a:lnTo>
                  <a:pt x="241" y="318"/>
                </a:lnTo>
                <a:lnTo>
                  <a:pt x="238" y="318"/>
                </a:lnTo>
                <a:lnTo>
                  <a:pt x="236" y="314"/>
                </a:lnTo>
                <a:lnTo>
                  <a:pt x="234" y="313"/>
                </a:lnTo>
                <a:lnTo>
                  <a:pt x="227" y="308"/>
                </a:lnTo>
                <a:lnTo>
                  <a:pt x="226" y="308"/>
                </a:lnTo>
                <a:lnTo>
                  <a:pt x="225" y="306"/>
                </a:lnTo>
                <a:lnTo>
                  <a:pt x="225" y="304"/>
                </a:lnTo>
                <a:lnTo>
                  <a:pt x="227" y="302"/>
                </a:lnTo>
                <a:lnTo>
                  <a:pt x="229" y="300"/>
                </a:lnTo>
                <a:lnTo>
                  <a:pt x="234" y="296"/>
                </a:lnTo>
                <a:lnTo>
                  <a:pt x="238" y="293"/>
                </a:lnTo>
                <a:lnTo>
                  <a:pt x="240" y="289"/>
                </a:lnTo>
                <a:lnTo>
                  <a:pt x="245" y="278"/>
                </a:lnTo>
                <a:lnTo>
                  <a:pt x="251" y="266"/>
                </a:lnTo>
                <a:lnTo>
                  <a:pt x="252" y="265"/>
                </a:lnTo>
                <a:lnTo>
                  <a:pt x="253" y="258"/>
                </a:lnTo>
                <a:lnTo>
                  <a:pt x="253" y="257"/>
                </a:lnTo>
                <a:lnTo>
                  <a:pt x="248" y="259"/>
                </a:lnTo>
                <a:lnTo>
                  <a:pt x="245" y="269"/>
                </a:lnTo>
                <a:lnTo>
                  <a:pt x="244" y="273"/>
                </a:lnTo>
                <a:lnTo>
                  <a:pt x="237" y="280"/>
                </a:lnTo>
                <a:lnTo>
                  <a:pt x="233" y="289"/>
                </a:lnTo>
                <a:lnTo>
                  <a:pt x="232" y="289"/>
                </a:lnTo>
                <a:lnTo>
                  <a:pt x="230" y="292"/>
                </a:lnTo>
                <a:lnTo>
                  <a:pt x="227" y="295"/>
                </a:lnTo>
                <a:lnTo>
                  <a:pt x="225" y="298"/>
                </a:lnTo>
                <a:lnTo>
                  <a:pt x="225" y="289"/>
                </a:lnTo>
                <a:lnTo>
                  <a:pt x="225" y="284"/>
                </a:lnTo>
                <a:lnTo>
                  <a:pt x="225" y="285"/>
                </a:lnTo>
                <a:lnTo>
                  <a:pt x="221" y="287"/>
                </a:lnTo>
                <a:lnTo>
                  <a:pt x="219" y="292"/>
                </a:lnTo>
                <a:lnTo>
                  <a:pt x="215" y="291"/>
                </a:lnTo>
                <a:lnTo>
                  <a:pt x="217" y="293"/>
                </a:lnTo>
                <a:lnTo>
                  <a:pt x="217" y="298"/>
                </a:lnTo>
                <a:lnTo>
                  <a:pt x="218" y="300"/>
                </a:lnTo>
                <a:lnTo>
                  <a:pt x="219" y="306"/>
                </a:lnTo>
                <a:lnTo>
                  <a:pt x="212" y="303"/>
                </a:lnTo>
                <a:lnTo>
                  <a:pt x="212" y="308"/>
                </a:lnTo>
                <a:lnTo>
                  <a:pt x="218" y="310"/>
                </a:lnTo>
                <a:lnTo>
                  <a:pt x="217" y="319"/>
                </a:lnTo>
                <a:lnTo>
                  <a:pt x="217" y="322"/>
                </a:lnTo>
                <a:lnTo>
                  <a:pt x="215" y="326"/>
                </a:lnTo>
                <a:lnTo>
                  <a:pt x="206" y="329"/>
                </a:lnTo>
                <a:lnTo>
                  <a:pt x="206" y="333"/>
                </a:lnTo>
                <a:lnTo>
                  <a:pt x="195" y="332"/>
                </a:lnTo>
                <a:lnTo>
                  <a:pt x="177" y="318"/>
                </a:lnTo>
                <a:lnTo>
                  <a:pt x="176" y="315"/>
                </a:lnTo>
                <a:lnTo>
                  <a:pt x="176" y="308"/>
                </a:lnTo>
                <a:lnTo>
                  <a:pt x="167" y="313"/>
                </a:lnTo>
                <a:lnTo>
                  <a:pt x="163" y="314"/>
                </a:lnTo>
                <a:lnTo>
                  <a:pt x="162" y="314"/>
                </a:lnTo>
                <a:lnTo>
                  <a:pt x="162" y="315"/>
                </a:lnTo>
                <a:lnTo>
                  <a:pt x="156" y="315"/>
                </a:lnTo>
                <a:lnTo>
                  <a:pt x="150" y="311"/>
                </a:lnTo>
                <a:lnTo>
                  <a:pt x="156" y="306"/>
                </a:lnTo>
                <a:lnTo>
                  <a:pt x="161" y="303"/>
                </a:lnTo>
                <a:lnTo>
                  <a:pt x="159" y="300"/>
                </a:lnTo>
                <a:lnTo>
                  <a:pt x="156" y="299"/>
                </a:lnTo>
                <a:lnTo>
                  <a:pt x="155" y="303"/>
                </a:lnTo>
                <a:lnTo>
                  <a:pt x="147" y="306"/>
                </a:lnTo>
                <a:lnTo>
                  <a:pt x="140" y="311"/>
                </a:lnTo>
                <a:lnTo>
                  <a:pt x="132" y="311"/>
                </a:lnTo>
                <a:lnTo>
                  <a:pt x="126" y="307"/>
                </a:lnTo>
                <a:lnTo>
                  <a:pt x="126" y="303"/>
                </a:lnTo>
                <a:lnTo>
                  <a:pt x="126" y="298"/>
                </a:lnTo>
                <a:lnTo>
                  <a:pt x="121" y="303"/>
                </a:lnTo>
                <a:lnTo>
                  <a:pt x="121" y="303"/>
                </a:lnTo>
                <a:lnTo>
                  <a:pt x="120" y="307"/>
                </a:lnTo>
                <a:lnTo>
                  <a:pt x="111" y="304"/>
                </a:lnTo>
                <a:lnTo>
                  <a:pt x="109" y="311"/>
                </a:lnTo>
                <a:lnTo>
                  <a:pt x="106" y="310"/>
                </a:lnTo>
                <a:lnTo>
                  <a:pt x="98" y="307"/>
                </a:lnTo>
                <a:lnTo>
                  <a:pt x="95" y="314"/>
                </a:lnTo>
                <a:lnTo>
                  <a:pt x="83" y="321"/>
                </a:lnTo>
                <a:lnTo>
                  <a:pt x="81" y="322"/>
                </a:lnTo>
                <a:lnTo>
                  <a:pt x="73" y="322"/>
                </a:lnTo>
                <a:lnTo>
                  <a:pt x="72" y="322"/>
                </a:lnTo>
                <a:lnTo>
                  <a:pt x="68" y="323"/>
                </a:lnTo>
                <a:lnTo>
                  <a:pt x="65" y="311"/>
                </a:lnTo>
                <a:lnTo>
                  <a:pt x="64" y="304"/>
                </a:lnTo>
                <a:lnTo>
                  <a:pt x="60" y="307"/>
                </a:lnTo>
                <a:lnTo>
                  <a:pt x="51" y="313"/>
                </a:lnTo>
                <a:lnTo>
                  <a:pt x="49" y="313"/>
                </a:lnTo>
                <a:lnTo>
                  <a:pt x="46" y="311"/>
                </a:lnTo>
                <a:lnTo>
                  <a:pt x="47" y="307"/>
                </a:lnTo>
                <a:lnTo>
                  <a:pt x="49" y="304"/>
                </a:lnTo>
                <a:lnTo>
                  <a:pt x="53" y="304"/>
                </a:lnTo>
                <a:lnTo>
                  <a:pt x="54" y="303"/>
                </a:lnTo>
                <a:lnTo>
                  <a:pt x="53" y="302"/>
                </a:lnTo>
                <a:lnTo>
                  <a:pt x="49" y="298"/>
                </a:lnTo>
                <a:lnTo>
                  <a:pt x="43" y="299"/>
                </a:lnTo>
                <a:lnTo>
                  <a:pt x="36" y="293"/>
                </a:lnTo>
                <a:lnTo>
                  <a:pt x="34" y="292"/>
                </a:lnTo>
                <a:lnTo>
                  <a:pt x="32" y="292"/>
                </a:lnTo>
                <a:lnTo>
                  <a:pt x="36" y="287"/>
                </a:lnTo>
                <a:lnTo>
                  <a:pt x="36" y="285"/>
                </a:lnTo>
                <a:lnTo>
                  <a:pt x="41" y="287"/>
                </a:lnTo>
                <a:lnTo>
                  <a:pt x="43" y="287"/>
                </a:lnTo>
                <a:lnTo>
                  <a:pt x="49" y="291"/>
                </a:lnTo>
                <a:lnTo>
                  <a:pt x="50" y="292"/>
                </a:lnTo>
                <a:lnTo>
                  <a:pt x="56" y="296"/>
                </a:lnTo>
                <a:lnTo>
                  <a:pt x="58" y="291"/>
                </a:lnTo>
                <a:lnTo>
                  <a:pt x="50" y="283"/>
                </a:lnTo>
                <a:lnTo>
                  <a:pt x="46" y="278"/>
                </a:lnTo>
                <a:lnTo>
                  <a:pt x="39" y="278"/>
                </a:lnTo>
                <a:lnTo>
                  <a:pt x="26" y="277"/>
                </a:lnTo>
                <a:lnTo>
                  <a:pt x="31" y="273"/>
                </a:lnTo>
                <a:lnTo>
                  <a:pt x="30" y="272"/>
                </a:lnTo>
                <a:lnTo>
                  <a:pt x="30" y="270"/>
                </a:lnTo>
                <a:lnTo>
                  <a:pt x="23" y="263"/>
                </a:lnTo>
                <a:lnTo>
                  <a:pt x="35" y="259"/>
                </a:lnTo>
                <a:lnTo>
                  <a:pt x="41" y="258"/>
                </a:lnTo>
                <a:lnTo>
                  <a:pt x="47" y="258"/>
                </a:lnTo>
                <a:lnTo>
                  <a:pt x="54" y="259"/>
                </a:lnTo>
                <a:lnTo>
                  <a:pt x="56" y="255"/>
                </a:lnTo>
                <a:lnTo>
                  <a:pt x="57" y="251"/>
                </a:lnTo>
                <a:lnTo>
                  <a:pt x="58" y="251"/>
                </a:lnTo>
                <a:lnTo>
                  <a:pt x="64" y="251"/>
                </a:lnTo>
                <a:lnTo>
                  <a:pt x="66" y="258"/>
                </a:lnTo>
                <a:lnTo>
                  <a:pt x="68" y="257"/>
                </a:lnTo>
                <a:lnTo>
                  <a:pt x="66" y="251"/>
                </a:lnTo>
                <a:lnTo>
                  <a:pt x="79" y="247"/>
                </a:lnTo>
                <a:lnTo>
                  <a:pt x="83" y="247"/>
                </a:lnTo>
                <a:lnTo>
                  <a:pt x="94" y="250"/>
                </a:lnTo>
                <a:lnTo>
                  <a:pt x="96" y="251"/>
                </a:lnTo>
                <a:lnTo>
                  <a:pt x="99" y="253"/>
                </a:lnTo>
                <a:lnTo>
                  <a:pt x="105" y="253"/>
                </a:lnTo>
                <a:lnTo>
                  <a:pt x="106" y="253"/>
                </a:lnTo>
                <a:lnTo>
                  <a:pt x="111" y="253"/>
                </a:lnTo>
                <a:lnTo>
                  <a:pt x="113" y="253"/>
                </a:lnTo>
                <a:lnTo>
                  <a:pt x="111" y="250"/>
                </a:lnTo>
                <a:lnTo>
                  <a:pt x="106" y="247"/>
                </a:lnTo>
                <a:lnTo>
                  <a:pt x="103" y="246"/>
                </a:lnTo>
                <a:lnTo>
                  <a:pt x="86" y="242"/>
                </a:lnTo>
                <a:lnTo>
                  <a:pt x="81" y="240"/>
                </a:lnTo>
                <a:lnTo>
                  <a:pt x="80" y="240"/>
                </a:lnTo>
                <a:lnTo>
                  <a:pt x="72" y="243"/>
                </a:lnTo>
                <a:lnTo>
                  <a:pt x="69" y="243"/>
                </a:lnTo>
                <a:lnTo>
                  <a:pt x="62" y="243"/>
                </a:lnTo>
                <a:lnTo>
                  <a:pt x="51" y="243"/>
                </a:lnTo>
                <a:lnTo>
                  <a:pt x="50" y="248"/>
                </a:lnTo>
                <a:lnTo>
                  <a:pt x="42" y="251"/>
                </a:lnTo>
                <a:lnTo>
                  <a:pt x="38" y="250"/>
                </a:lnTo>
                <a:lnTo>
                  <a:pt x="41" y="246"/>
                </a:lnTo>
                <a:lnTo>
                  <a:pt x="32" y="247"/>
                </a:lnTo>
                <a:lnTo>
                  <a:pt x="34" y="235"/>
                </a:lnTo>
                <a:lnTo>
                  <a:pt x="43" y="238"/>
                </a:lnTo>
                <a:lnTo>
                  <a:pt x="45" y="231"/>
                </a:lnTo>
                <a:lnTo>
                  <a:pt x="51" y="229"/>
                </a:lnTo>
                <a:lnTo>
                  <a:pt x="51" y="228"/>
                </a:lnTo>
                <a:lnTo>
                  <a:pt x="50" y="225"/>
                </a:lnTo>
                <a:lnTo>
                  <a:pt x="46" y="225"/>
                </a:lnTo>
                <a:lnTo>
                  <a:pt x="31" y="229"/>
                </a:lnTo>
                <a:lnTo>
                  <a:pt x="30" y="224"/>
                </a:lnTo>
                <a:lnTo>
                  <a:pt x="41" y="218"/>
                </a:lnTo>
                <a:lnTo>
                  <a:pt x="47" y="218"/>
                </a:lnTo>
                <a:lnTo>
                  <a:pt x="54" y="218"/>
                </a:lnTo>
                <a:lnTo>
                  <a:pt x="56" y="220"/>
                </a:lnTo>
                <a:lnTo>
                  <a:pt x="62" y="220"/>
                </a:lnTo>
                <a:lnTo>
                  <a:pt x="64" y="214"/>
                </a:lnTo>
                <a:lnTo>
                  <a:pt x="77" y="221"/>
                </a:lnTo>
                <a:lnTo>
                  <a:pt x="77" y="217"/>
                </a:lnTo>
                <a:lnTo>
                  <a:pt x="87" y="220"/>
                </a:lnTo>
                <a:lnTo>
                  <a:pt x="86" y="225"/>
                </a:lnTo>
                <a:lnTo>
                  <a:pt x="86" y="227"/>
                </a:lnTo>
                <a:lnTo>
                  <a:pt x="92" y="229"/>
                </a:lnTo>
                <a:lnTo>
                  <a:pt x="96" y="231"/>
                </a:lnTo>
                <a:lnTo>
                  <a:pt x="98" y="232"/>
                </a:lnTo>
                <a:lnTo>
                  <a:pt x="106" y="232"/>
                </a:lnTo>
                <a:lnTo>
                  <a:pt x="107" y="232"/>
                </a:lnTo>
                <a:lnTo>
                  <a:pt x="113" y="228"/>
                </a:lnTo>
                <a:lnTo>
                  <a:pt x="121" y="224"/>
                </a:lnTo>
                <a:lnTo>
                  <a:pt x="129" y="227"/>
                </a:lnTo>
                <a:lnTo>
                  <a:pt x="129" y="227"/>
                </a:lnTo>
                <a:lnTo>
                  <a:pt x="136" y="232"/>
                </a:lnTo>
                <a:lnTo>
                  <a:pt x="137" y="231"/>
                </a:lnTo>
                <a:lnTo>
                  <a:pt x="137" y="229"/>
                </a:lnTo>
                <a:lnTo>
                  <a:pt x="139" y="228"/>
                </a:lnTo>
                <a:lnTo>
                  <a:pt x="135" y="227"/>
                </a:lnTo>
                <a:lnTo>
                  <a:pt x="135" y="223"/>
                </a:lnTo>
                <a:lnTo>
                  <a:pt x="131" y="217"/>
                </a:lnTo>
                <a:lnTo>
                  <a:pt x="128" y="216"/>
                </a:lnTo>
                <a:lnTo>
                  <a:pt x="125" y="214"/>
                </a:lnTo>
                <a:lnTo>
                  <a:pt x="124" y="214"/>
                </a:lnTo>
                <a:lnTo>
                  <a:pt x="113" y="218"/>
                </a:lnTo>
                <a:lnTo>
                  <a:pt x="113" y="220"/>
                </a:lnTo>
                <a:lnTo>
                  <a:pt x="109" y="225"/>
                </a:lnTo>
                <a:lnTo>
                  <a:pt x="106" y="225"/>
                </a:lnTo>
                <a:lnTo>
                  <a:pt x="99" y="224"/>
                </a:lnTo>
                <a:lnTo>
                  <a:pt x="95" y="224"/>
                </a:lnTo>
                <a:lnTo>
                  <a:pt x="91" y="221"/>
                </a:lnTo>
                <a:lnTo>
                  <a:pt x="96" y="216"/>
                </a:lnTo>
                <a:lnTo>
                  <a:pt x="96" y="216"/>
                </a:lnTo>
                <a:lnTo>
                  <a:pt x="91" y="214"/>
                </a:lnTo>
                <a:lnTo>
                  <a:pt x="83" y="213"/>
                </a:lnTo>
                <a:lnTo>
                  <a:pt x="72" y="210"/>
                </a:lnTo>
                <a:lnTo>
                  <a:pt x="66" y="208"/>
                </a:lnTo>
                <a:lnTo>
                  <a:pt x="62" y="206"/>
                </a:lnTo>
                <a:lnTo>
                  <a:pt x="60" y="205"/>
                </a:lnTo>
                <a:lnTo>
                  <a:pt x="58" y="205"/>
                </a:lnTo>
                <a:lnTo>
                  <a:pt x="58" y="201"/>
                </a:lnTo>
                <a:lnTo>
                  <a:pt x="60" y="199"/>
                </a:lnTo>
                <a:lnTo>
                  <a:pt x="61" y="194"/>
                </a:lnTo>
                <a:lnTo>
                  <a:pt x="69" y="199"/>
                </a:lnTo>
                <a:lnTo>
                  <a:pt x="75" y="199"/>
                </a:lnTo>
                <a:lnTo>
                  <a:pt x="76" y="195"/>
                </a:lnTo>
                <a:lnTo>
                  <a:pt x="69" y="190"/>
                </a:lnTo>
                <a:lnTo>
                  <a:pt x="65" y="187"/>
                </a:lnTo>
                <a:lnTo>
                  <a:pt x="84" y="188"/>
                </a:lnTo>
                <a:lnTo>
                  <a:pt x="88" y="183"/>
                </a:lnTo>
                <a:lnTo>
                  <a:pt x="77" y="183"/>
                </a:lnTo>
                <a:lnTo>
                  <a:pt x="69" y="182"/>
                </a:lnTo>
                <a:lnTo>
                  <a:pt x="58" y="180"/>
                </a:lnTo>
                <a:lnTo>
                  <a:pt x="38" y="186"/>
                </a:lnTo>
                <a:lnTo>
                  <a:pt x="35" y="183"/>
                </a:lnTo>
                <a:lnTo>
                  <a:pt x="36" y="179"/>
                </a:lnTo>
                <a:lnTo>
                  <a:pt x="42" y="176"/>
                </a:lnTo>
                <a:lnTo>
                  <a:pt x="58" y="176"/>
                </a:lnTo>
                <a:lnTo>
                  <a:pt x="64" y="176"/>
                </a:lnTo>
                <a:lnTo>
                  <a:pt x="73" y="178"/>
                </a:lnTo>
                <a:lnTo>
                  <a:pt x="80" y="178"/>
                </a:lnTo>
                <a:lnTo>
                  <a:pt x="84" y="178"/>
                </a:lnTo>
                <a:lnTo>
                  <a:pt x="87" y="175"/>
                </a:lnTo>
                <a:lnTo>
                  <a:pt x="87" y="172"/>
                </a:lnTo>
                <a:lnTo>
                  <a:pt x="76" y="169"/>
                </a:lnTo>
                <a:lnTo>
                  <a:pt x="66" y="168"/>
                </a:lnTo>
                <a:lnTo>
                  <a:pt x="57" y="168"/>
                </a:lnTo>
                <a:lnTo>
                  <a:pt x="47" y="168"/>
                </a:lnTo>
                <a:lnTo>
                  <a:pt x="43" y="165"/>
                </a:lnTo>
                <a:lnTo>
                  <a:pt x="41" y="164"/>
                </a:lnTo>
                <a:lnTo>
                  <a:pt x="39" y="158"/>
                </a:lnTo>
                <a:lnTo>
                  <a:pt x="42" y="154"/>
                </a:lnTo>
                <a:lnTo>
                  <a:pt x="43" y="148"/>
                </a:lnTo>
                <a:lnTo>
                  <a:pt x="45" y="142"/>
                </a:lnTo>
                <a:lnTo>
                  <a:pt x="45" y="141"/>
                </a:lnTo>
                <a:lnTo>
                  <a:pt x="51" y="139"/>
                </a:lnTo>
                <a:lnTo>
                  <a:pt x="56" y="142"/>
                </a:lnTo>
                <a:lnTo>
                  <a:pt x="57" y="145"/>
                </a:lnTo>
                <a:lnTo>
                  <a:pt x="58" y="148"/>
                </a:lnTo>
                <a:lnTo>
                  <a:pt x="62" y="152"/>
                </a:lnTo>
                <a:lnTo>
                  <a:pt x="64" y="150"/>
                </a:lnTo>
                <a:lnTo>
                  <a:pt x="69" y="149"/>
                </a:lnTo>
                <a:lnTo>
                  <a:pt x="64" y="145"/>
                </a:lnTo>
                <a:lnTo>
                  <a:pt x="64" y="141"/>
                </a:lnTo>
                <a:lnTo>
                  <a:pt x="71" y="139"/>
                </a:lnTo>
                <a:lnTo>
                  <a:pt x="75" y="139"/>
                </a:lnTo>
                <a:lnTo>
                  <a:pt x="75" y="138"/>
                </a:lnTo>
                <a:lnTo>
                  <a:pt x="68" y="137"/>
                </a:lnTo>
                <a:lnTo>
                  <a:pt x="61" y="137"/>
                </a:lnTo>
                <a:lnTo>
                  <a:pt x="58" y="137"/>
                </a:lnTo>
                <a:lnTo>
                  <a:pt x="57" y="137"/>
                </a:lnTo>
                <a:lnTo>
                  <a:pt x="58" y="134"/>
                </a:lnTo>
                <a:lnTo>
                  <a:pt x="64" y="128"/>
                </a:lnTo>
                <a:lnTo>
                  <a:pt x="68" y="126"/>
                </a:lnTo>
                <a:lnTo>
                  <a:pt x="77" y="126"/>
                </a:lnTo>
                <a:lnTo>
                  <a:pt x="84" y="127"/>
                </a:lnTo>
                <a:lnTo>
                  <a:pt x="90" y="126"/>
                </a:lnTo>
                <a:lnTo>
                  <a:pt x="91" y="124"/>
                </a:lnTo>
                <a:lnTo>
                  <a:pt x="92" y="120"/>
                </a:lnTo>
                <a:lnTo>
                  <a:pt x="90" y="116"/>
                </a:lnTo>
                <a:lnTo>
                  <a:pt x="94" y="111"/>
                </a:lnTo>
                <a:lnTo>
                  <a:pt x="99" y="107"/>
                </a:lnTo>
                <a:lnTo>
                  <a:pt x="106" y="107"/>
                </a:lnTo>
                <a:lnTo>
                  <a:pt x="106" y="107"/>
                </a:lnTo>
                <a:lnTo>
                  <a:pt x="111" y="109"/>
                </a:lnTo>
                <a:lnTo>
                  <a:pt x="120" y="112"/>
                </a:lnTo>
                <a:lnTo>
                  <a:pt x="129" y="116"/>
                </a:lnTo>
                <a:lnTo>
                  <a:pt x="133" y="118"/>
                </a:lnTo>
                <a:lnTo>
                  <a:pt x="135" y="123"/>
                </a:lnTo>
                <a:lnTo>
                  <a:pt x="136" y="126"/>
                </a:lnTo>
                <a:lnTo>
                  <a:pt x="129" y="128"/>
                </a:lnTo>
                <a:lnTo>
                  <a:pt x="122" y="133"/>
                </a:lnTo>
                <a:lnTo>
                  <a:pt x="124" y="134"/>
                </a:lnTo>
                <a:lnTo>
                  <a:pt x="126" y="137"/>
                </a:lnTo>
                <a:lnTo>
                  <a:pt x="131" y="133"/>
                </a:lnTo>
                <a:lnTo>
                  <a:pt x="141" y="131"/>
                </a:lnTo>
                <a:lnTo>
                  <a:pt x="151" y="131"/>
                </a:lnTo>
                <a:lnTo>
                  <a:pt x="152" y="131"/>
                </a:lnTo>
                <a:lnTo>
                  <a:pt x="162" y="131"/>
                </a:lnTo>
                <a:lnTo>
                  <a:pt x="166" y="133"/>
                </a:lnTo>
                <a:lnTo>
                  <a:pt x="162" y="145"/>
                </a:lnTo>
                <a:lnTo>
                  <a:pt x="159" y="153"/>
                </a:lnTo>
                <a:lnTo>
                  <a:pt x="158" y="157"/>
                </a:lnTo>
                <a:lnTo>
                  <a:pt x="162" y="157"/>
                </a:lnTo>
                <a:lnTo>
                  <a:pt x="166" y="149"/>
                </a:lnTo>
                <a:lnTo>
                  <a:pt x="167" y="148"/>
                </a:lnTo>
                <a:lnTo>
                  <a:pt x="171" y="139"/>
                </a:lnTo>
                <a:lnTo>
                  <a:pt x="176" y="137"/>
                </a:lnTo>
                <a:lnTo>
                  <a:pt x="177" y="138"/>
                </a:lnTo>
                <a:lnTo>
                  <a:pt x="178" y="139"/>
                </a:lnTo>
                <a:lnTo>
                  <a:pt x="180" y="148"/>
                </a:lnTo>
                <a:lnTo>
                  <a:pt x="184" y="153"/>
                </a:lnTo>
                <a:lnTo>
                  <a:pt x="189" y="157"/>
                </a:lnTo>
                <a:lnTo>
                  <a:pt x="191" y="156"/>
                </a:lnTo>
                <a:lnTo>
                  <a:pt x="193" y="154"/>
                </a:lnTo>
                <a:lnTo>
                  <a:pt x="189" y="145"/>
                </a:lnTo>
                <a:lnTo>
                  <a:pt x="188" y="142"/>
                </a:lnTo>
                <a:lnTo>
                  <a:pt x="187" y="139"/>
                </a:lnTo>
                <a:lnTo>
                  <a:pt x="195" y="139"/>
                </a:lnTo>
                <a:lnTo>
                  <a:pt x="196" y="139"/>
                </a:lnTo>
                <a:lnTo>
                  <a:pt x="206" y="139"/>
                </a:lnTo>
                <a:lnTo>
                  <a:pt x="208" y="139"/>
                </a:lnTo>
                <a:lnTo>
                  <a:pt x="219" y="149"/>
                </a:lnTo>
                <a:lnTo>
                  <a:pt x="227" y="152"/>
                </a:lnTo>
                <a:lnTo>
                  <a:pt x="232" y="153"/>
                </a:lnTo>
                <a:lnTo>
                  <a:pt x="234" y="152"/>
                </a:lnTo>
                <a:lnTo>
                  <a:pt x="242" y="146"/>
                </a:lnTo>
                <a:lnTo>
                  <a:pt x="244" y="145"/>
                </a:lnTo>
                <a:lnTo>
                  <a:pt x="251" y="141"/>
                </a:lnTo>
                <a:lnTo>
                  <a:pt x="251" y="139"/>
                </a:lnTo>
                <a:lnTo>
                  <a:pt x="249" y="139"/>
                </a:lnTo>
                <a:lnTo>
                  <a:pt x="247" y="138"/>
                </a:lnTo>
                <a:lnTo>
                  <a:pt x="257" y="139"/>
                </a:lnTo>
                <a:lnTo>
                  <a:pt x="266" y="142"/>
                </a:lnTo>
                <a:lnTo>
                  <a:pt x="268" y="145"/>
                </a:lnTo>
                <a:lnTo>
                  <a:pt x="270" y="148"/>
                </a:lnTo>
                <a:lnTo>
                  <a:pt x="275" y="141"/>
                </a:lnTo>
                <a:lnTo>
                  <a:pt x="270" y="139"/>
                </a:lnTo>
                <a:lnTo>
                  <a:pt x="260" y="135"/>
                </a:lnTo>
                <a:lnTo>
                  <a:pt x="260" y="130"/>
                </a:lnTo>
                <a:lnTo>
                  <a:pt x="256" y="133"/>
                </a:lnTo>
                <a:lnTo>
                  <a:pt x="242" y="131"/>
                </a:lnTo>
                <a:lnTo>
                  <a:pt x="241" y="134"/>
                </a:lnTo>
                <a:lnTo>
                  <a:pt x="238" y="138"/>
                </a:lnTo>
                <a:lnTo>
                  <a:pt x="236" y="141"/>
                </a:lnTo>
                <a:lnTo>
                  <a:pt x="233" y="143"/>
                </a:lnTo>
                <a:lnTo>
                  <a:pt x="225" y="142"/>
                </a:lnTo>
                <a:lnTo>
                  <a:pt x="218" y="137"/>
                </a:lnTo>
                <a:lnTo>
                  <a:pt x="212" y="133"/>
                </a:lnTo>
                <a:lnTo>
                  <a:pt x="206" y="133"/>
                </a:lnTo>
                <a:lnTo>
                  <a:pt x="203" y="131"/>
                </a:lnTo>
                <a:lnTo>
                  <a:pt x="195" y="134"/>
                </a:lnTo>
                <a:lnTo>
                  <a:pt x="189" y="134"/>
                </a:lnTo>
                <a:lnTo>
                  <a:pt x="182" y="128"/>
                </a:lnTo>
                <a:lnTo>
                  <a:pt x="180" y="126"/>
                </a:lnTo>
                <a:lnTo>
                  <a:pt x="170" y="123"/>
                </a:lnTo>
                <a:lnTo>
                  <a:pt x="161" y="122"/>
                </a:lnTo>
                <a:lnTo>
                  <a:pt x="150" y="126"/>
                </a:lnTo>
                <a:lnTo>
                  <a:pt x="146" y="115"/>
                </a:lnTo>
                <a:lnTo>
                  <a:pt x="170" y="119"/>
                </a:lnTo>
                <a:lnTo>
                  <a:pt x="171" y="116"/>
                </a:lnTo>
                <a:lnTo>
                  <a:pt x="173" y="115"/>
                </a:lnTo>
                <a:lnTo>
                  <a:pt x="162" y="111"/>
                </a:lnTo>
                <a:lnTo>
                  <a:pt x="155" y="109"/>
                </a:lnTo>
                <a:lnTo>
                  <a:pt x="141" y="109"/>
                </a:lnTo>
                <a:lnTo>
                  <a:pt x="132" y="108"/>
                </a:lnTo>
                <a:lnTo>
                  <a:pt x="117" y="104"/>
                </a:lnTo>
                <a:lnTo>
                  <a:pt x="111" y="101"/>
                </a:lnTo>
                <a:lnTo>
                  <a:pt x="107" y="100"/>
                </a:lnTo>
                <a:lnTo>
                  <a:pt x="106" y="100"/>
                </a:lnTo>
                <a:lnTo>
                  <a:pt x="103" y="98"/>
                </a:lnTo>
                <a:lnTo>
                  <a:pt x="95" y="101"/>
                </a:lnTo>
                <a:lnTo>
                  <a:pt x="87" y="103"/>
                </a:lnTo>
                <a:lnTo>
                  <a:pt x="77" y="101"/>
                </a:lnTo>
                <a:lnTo>
                  <a:pt x="76" y="101"/>
                </a:lnTo>
                <a:lnTo>
                  <a:pt x="71" y="101"/>
                </a:lnTo>
                <a:lnTo>
                  <a:pt x="71" y="96"/>
                </a:lnTo>
                <a:lnTo>
                  <a:pt x="71" y="94"/>
                </a:lnTo>
                <a:lnTo>
                  <a:pt x="79" y="82"/>
                </a:lnTo>
                <a:lnTo>
                  <a:pt x="86" y="86"/>
                </a:lnTo>
                <a:lnTo>
                  <a:pt x="92" y="85"/>
                </a:lnTo>
                <a:lnTo>
                  <a:pt x="99" y="74"/>
                </a:lnTo>
                <a:lnTo>
                  <a:pt x="106" y="77"/>
                </a:lnTo>
                <a:lnTo>
                  <a:pt x="107" y="77"/>
                </a:lnTo>
                <a:lnTo>
                  <a:pt x="106" y="75"/>
                </a:lnTo>
                <a:lnTo>
                  <a:pt x="98" y="70"/>
                </a:lnTo>
                <a:lnTo>
                  <a:pt x="94" y="56"/>
                </a:lnTo>
                <a:lnTo>
                  <a:pt x="90" y="49"/>
                </a:lnTo>
                <a:lnTo>
                  <a:pt x="75" y="47"/>
                </a:lnTo>
                <a:lnTo>
                  <a:pt x="75" y="41"/>
                </a:lnTo>
                <a:lnTo>
                  <a:pt x="81" y="41"/>
                </a:lnTo>
                <a:lnTo>
                  <a:pt x="73" y="34"/>
                </a:lnTo>
                <a:lnTo>
                  <a:pt x="76" y="25"/>
                </a:lnTo>
                <a:lnTo>
                  <a:pt x="90" y="23"/>
                </a:lnTo>
                <a:lnTo>
                  <a:pt x="94" y="33"/>
                </a:lnTo>
                <a:lnTo>
                  <a:pt x="102" y="38"/>
                </a:lnTo>
                <a:lnTo>
                  <a:pt x="98" y="44"/>
                </a:lnTo>
                <a:lnTo>
                  <a:pt x="106" y="56"/>
                </a:lnTo>
                <a:lnTo>
                  <a:pt x="113" y="66"/>
                </a:lnTo>
                <a:lnTo>
                  <a:pt x="114" y="75"/>
                </a:lnTo>
                <a:lnTo>
                  <a:pt x="114" y="77"/>
                </a:lnTo>
                <a:lnTo>
                  <a:pt x="117" y="74"/>
                </a:lnTo>
                <a:lnTo>
                  <a:pt x="120" y="73"/>
                </a:lnTo>
                <a:lnTo>
                  <a:pt x="121" y="73"/>
                </a:lnTo>
                <a:lnTo>
                  <a:pt x="121" y="64"/>
                </a:lnTo>
                <a:lnTo>
                  <a:pt x="125" y="66"/>
                </a:lnTo>
                <a:lnTo>
                  <a:pt x="129" y="67"/>
                </a:lnTo>
                <a:lnTo>
                  <a:pt x="129" y="63"/>
                </a:lnTo>
                <a:lnTo>
                  <a:pt x="128" y="60"/>
                </a:lnTo>
                <a:lnTo>
                  <a:pt x="126" y="58"/>
                </a:lnTo>
                <a:lnTo>
                  <a:pt x="116" y="52"/>
                </a:lnTo>
                <a:lnTo>
                  <a:pt x="110" y="47"/>
                </a:lnTo>
                <a:lnTo>
                  <a:pt x="120" y="33"/>
                </a:lnTo>
                <a:lnTo>
                  <a:pt x="126" y="34"/>
                </a:lnTo>
                <a:lnTo>
                  <a:pt x="131" y="41"/>
                </a:lnTo>
                <a:lnTo>
                  <a:pt x="139" y="41"/>
                </a:lnTo>
                <a:lnTo>
                  <a:pt x="140" y="41"/>
                </a:lnTo>
                <a:lnTo>
                  <a:pt x="140" y="49"/>
                </a:lnTo>
                <a:lnTo>
                  <a:pt x="141" y="58"/>
                </a:lnTo>
                <a:lnTo>
                  <a:pt x="146" y="64"/>
                </a:lnTo>
                <a:lnTo>
                  <a:pt x="150" y="63"/>
                </a:lnTo>
                <a:lnTo>
                  <a:pt x="148" y="53"/>
                </a:lnTo>
                <a:lnTo>
                  <a:pt x="147" y="47"/>
                </a:lnTo>
                <a:lnTo>
                  <a:pt x="147" y="41"/>
                </a:lnTo>
                <a:lnTo>
                  <a:pt x="156" y="41"/>
                </a:lnTo>
                <a:lnTo>
                  <a:pt x="166" y="40"/>
                </a:lnTo>
                <a:lnTo>
                  <a:pt x="170" y="41"/>
                </a:lnTo>
                <a:lnTo>
                  <a:pt x="173" y="48"/>
                </a:lnTo>
                <a:lnTo>
                  <a:pt x="171" y="56"/>
                </a:lnTo>
                <a:lnTo>
                  <a:pt x="169" y="63"/>
                </a:lnTo>
                <a:lnTo>
                  <a:pt x="163" y="74"/>
                </a:lnTo>
                <a:lnTo>
                  <a:pt x="161" y="77"/>
                </a:lnTo>
                <a:lnTo>
                  <a:pt x="156" y="83"/>
                </a:lnTo>
                <a:lnTo>
                  <a:pt x="158" y="85"/>
                </a:lnTo>
                <a:lnTo>
                  <a:pt x="162" y="88"/>
                </a:lnTo>
                <a:lnTo>
                  <a:pt x="167" y="79"/>
                </a:lnTo>
                <a:lnTo>
                  <a:pt x="178" y="64"/>
                </a:lnTo>
                <a:lnTo>
                  <a:pt x="182" y="58"/>
                </a:lnTo>
                <a:lnTo>
                  <a:pt x="187" y="60"/>
                </a:lnTo>
                <a:lnTo>
                  <a:pt x="191" y="68"/>
                </a:lnTo>
                <a:lnTo>
                  <a:pt x="187" y="77"/>
                </a:lnTo>
                <a:lnTo>
                  <a:pt x="193" y="75"/>
                </a:lnTo>
                <a:lnTo>
                  <a:pt x="196" y="74"/>
                </a:lnTo>
                <a:lnTo>
                  <a:pt x="197" y="74"/>
                </a:lnTo>
                <a:lnTo>
                  <a:pt x="206" y="75"/>
                </a:lnTo>
                <a:lnTo>
                  <a:pt x="211" y="78"/>
                </a:lnTo>
                <a:lnTo>
                  <a:pt x="217" y="79"/>
                </a:lnTo>
                <a:lnTo>
                  <a:pt x="218" y="79"/>
                </a:lnTo>
                <a:lnTo>
                  <a:pt x="219" y="75"/>
                </a:lnTo>
                <a:lnTo>
                  <a:pt x="211" y="73"/>
                </a:lnTo>
                <a:lnTo>
                  <a:pt x="200" y="67"/>
                </a:lnTo>
                <a:lnTo>
                  <a:pt x="195" y="60"/>
                </a:lnTo>
                <a:lnTo>
                  <a:pt x="195" y="59"/>
                </a:lnTo>
                <a:lnTo>
                  <a:pt x="192" y="53"/>
                </a:lnTo>
                <a:lnTo>
                  <a:pt x="191" y="51"/>
                </a:lnTo>
                <a:lnTo>
                  <a:pt x="187" y="47"/>
                </a:lnTo>
                <a:lnTo>
                  <a:pt x="184" y="43"/>
                </a:lnTo>
                <a:lnTo>
                  <a:pt x="182" y="41"/>
                </a:lnTo>
                <a:lnTo>
                  <a:pt x="182" y="38"/>
                </a:lnTo>
                <a:lnTo>
                  <a:pt x="182" y="37"/>
                </a:lnTo>
                <a:lnTo>
                  <a:pt x="182" y="36"/>
                </a:lnTo>
                <a:lnTo>
                  <a:pt x="193" y="41"/>
                </a:lnTo>
                <a:lnTo>
                  <a:pt x="195" y="41"/>
                </a:lnTo>
                <a:lnTo>
                  <a:pt x="199" y="43"/>
                </a:lnTo>
                <a:lnTo>
                  <a:pt x="200" y="41"/>
                </a:lnTo>
                <a:lnTo>
                  <a:pt x="199" y="40"/>
                </a:lnTo>
                <a:lnTo>
                  <a:pt x="196" y="38"/>
                </a:lnTo>
                <a:lnTo>
                  <a:pt x="191" y="36"/>
                </a:lnTo>
                <a:lnTo>
                  <a:pt x="187" y="28"/>
                </a:lnTo>
                <a:lnTo>
                  <a:pt x="182" y="25"/>
                </a:lnTo>
                <a:lnTo>
                  <a:pt x="193" y="17"/>
                </a:lnTo>
                <a:lnTo>
                  <a:pt x="217" y="3"/>
                </a:lnTo>
                <a:lnTo>
                  <a:pt x="229" y="0"/>
                </a:lnTo>
                <a:lnTo>
                  <a:pt x="232" y="0"/>
                </a:lnTo>
                <a:lnTo>
                  <a:pt x="233" y="0"/>
                </a:lnTo>
                <a:lnTo>
                  <a:pt x="233" y="2"/>
                </a:lnTo>
                <a:lnTo>
                  <a:pt x="238" y="17"/>
                </a:lnTo>
                <a:lnTo>
                  <a:pt x="238" y="28"/>
                </a:lnTo>
                <a:lnTo>
                  <a:pt x="241" y="34"/>
                </a:lnTo>
                <a:lnTo>
                  <a:pt x="244" y="40"/>
                </a:lnTo>
                <a:lnTo>
                  <a:pt x="245" y="41"/>
                </a:lnTo>
                <a:lnTo>
                  <a:pt x="247" y="48"/>
                </a:lnTo>
                <a:lnTo>
                  <a:pt x="248" y="52"/>
                </a:lnTo>
                <a:lnTo>
                  <a:pt x="253" y="6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" name="Freeform 48">
            <a:extLst>
              <a:ext uri="{FF2B5EF4-FFF2-40B4-BE49-F238E27FC236}">
                <a16:creationId xmlns:a16="http://schemas.microsoft.com/office/drawing/2014/main" id="{86E699AD-0D4C-3E12-1BA0-95C172EAD379}"/>
              </a:ext>
            </a:extLst>
          </p:cNvPr>
          <p:cNvSpPr>
            <a:spLocks/>
          </p:cNvSpPr>
          <p:nvPr/>
        </p:nvSpPr>
        <p:spPr bwMode="auto">
          <a:xfrm>
            <a:off x="4316413" y="3284538"/>
            <a:ext cx="1273175" cy="1233488"/>
          </a:xfrm>
          <a:custGeom>
            <a:avLst/>
            <a:gdLst>
              <a:gd name="T0" fmla="*/ 38 w 802"/>
              <a:gd name="T1" fmla="*/ 691 h 777"/>
              <a:gd name="T2" fmla="*/ 95 w 802"/>
              <a:gd name="T3" fmla="*/ 684 h 777"/>
              <a:gd name="T4" fmla="*/ 103 w 802"/>
              <a:gd name="T5" fmla="*/ 774 h 777"/>
              <a:gd name="T6" fmla="*/ 105 w 802"/>
              <a:gd name="T7" fmla="*/ 759 h 777"/>
              <a:gd name="T8" fmla="*/ 161 w 802"/>
              <a:gd name="T9" fmla="*/ 735 h 777"/>
              <a:gd name="T10" fmla="*/ 109 w 802"/>
              <a:gd name="T11" fmla="*/ 683 h 777"/>
              <a:gd name="T12" fmla="*/ 15 w 802"/>
              <a:gd name="T13" fmla="*/ 664 h 777"/>
              <a:gd name="T14" fmla="*/ 58 w 802"/>
              <a:gd name="T15" fmla="*/ 650 h 777"/>
              <a:gd name="T16" fmla="*/ 66 w 802"/>
              <a:gd name="T17" fmla="*/ 628 h 777"/>
              <a:gd name="T18" fmla="*/ 113 w 802"/>
              <a:gd name="T19" fmla="*/ 628 h 777"/>
              <a:gd name="T20" fmla="*/ 146 w 802"/>
              <a:gd name="T21" fmla="*/ 635 h 777"/>
              <a:gd name="T22" fmla="*/ 201 w 802"/>
              <a:gd name="T23" fmla="*/ 657 h 777"/>
              <a:gd name="T24" fmla="*/ 186 w 802"/>
              <a:gd name="T25" fmla="*/ 646 h 777"/>
              <a:gd name="T26" fmla="*/ 255 w 802"/>
              <a:gd name="T27" fmla="*/ 630 h 777"/>
              <a:gd name="T28" fmla="*/ 185 w 802"/>
              <a:gd name="T29" fmla="*/ 619 h 777"/>
              <a:gd name="T30" fmla="*/ 162 w 802"/>
              <a:gd name="T31" fmla="*/ 600 h 777"/>
              <a:gd name="T32" fmla="*/ 141 w 802"/>
              <a:gd name="T33" fmla="*/ 572 h 777"/>
              <a:gd name="T34" fmla="*/ 181 w 802"/>
              <a:gd name="T35" fmla="*/ 561 h 777"/>
              <a:gd name="T36" fmla="*/ 249 w 802"/>
              <a:gd name="T37" fmla="*/ 555 h 777"/>
              <a:gd name="T38" fmla="*/ 311 w 802"/>
              <a:gd name="T39" fmla="*/ 627 h 777"/>
              <a:gd name="T40" fmla="*/ 257 w 802"/>
              <a:gd name="T41" fmla="*/ 549 h 777"/>
              <a:gd name="T42" fmla="*/ 287 w 802"/>
              <a:gd name="T43" fmla="*/ 559 h 777"/>
              <a:gd name="T44" fmla="*/ 326 w 802"/>
              <a:gd name="T45" fmla="*/ 601 h 777"/>
              <a:gd name="T46" fmla="*/ 326 w 802"/>
              <a:gd name="T47" fmla="*/ 557 h 777"/>
              <a:gd name="T48" fmla="*/ 287 w 802"/>
              <a:gd name="T49" fmla="*/ 546 h 777"/>
              <a:gd name="T50" fmla="*/ 301 w 802"/>
              <a:gd name="T51" fmla="*/ 515 h 777"/>
              <a:gd name="T52" fmla="*/ 360 w 802"/>
              <a:gd name="T53" fmla="*/ 500 h 777"/>
              <a:gd name="T54" fmla="*/ 354 w 802"/>
              <a:gd name="T55" fmla="*/ 443 h 777"/>
              <a:gd name="T56" fmla="*/ 392 w 802"/>
              <a:gd name="T57" fmla="*/ 473 h 777"/>
              <a:gd name="T58" fmla="*/ 405 w 802"/>
              <a:gd name="T59" fmla="*/ 451 h 777"/>
              <a:gd name="T60" fmla="*/ 412 w 802"/>
              <a:gd name="T61" fmla="*/ 426 h 777"/>
              <a:gd name="T62" fmla="*/ 481 w 802"/>
              <a:gd name="T63" fmla="*/ 424 h 777"/>
              <a:gd name="T64" fmla="*/ 495 w 802"/>
              <a:gd name="T65" fmla="*/ 478 h 777"/>
              <a:gd name="T66" fmla="*/ 532 w 802"/>
              <a:gd name="T67" fmla="*/ 450 h 777"/>
              <a:gd name="T68" fmla="*/ 598 w 802"/>
              <a:gd name="T69" fmla="*/ 448 h 777"/>
              <a:gd name="T70" fmla="*/ 578 w 802"/>
              <a:gd name="T71" fmla="*/ 422 h 777"/>
              <a:gd name="T72" fmla="*/ 654 w 802"/>
              <a:gd name="T73" fmla="*/ 377 h 777"/>
              <a:gd name="T74" fmla="*/ 665 w 802"/>
              <a:gd name="T75" fmla="*/ 334 h 777"/>
              <a:gd name="T76" fmla="*/ 686 w 802"/>
              <a:gd name="T77" fmla="*/ 313 h 777"/>
              <a:gd name="T78" fmla="*/ 656 w 802"/>
              <a:gd name="T79" fmla="*/ 291 h 777"/>
              <a:gd name="T80" fmla="*/ 581 w 802"/>
              <a:gd name="T81" fmla="*/ 358 h 777"/>
              <a:gd name="T82" fmla="*/ 616 w 802"/>
              <a:gd name="T83" fmla="*/ 372 h 777"/>
              <a:gd name="T84" fmla="*/ 521 w 802"/>
              <a:gd name="T85" fmla="*/ 432 h 777"/>
              <a:gd name="T86" fmla="*/ 485 w 802"/>
              <a:gd name="T87" fmla="*/ 390 h 777"/>
              <a:gd name="T88" fmla="*/ 457 w 802"/>
              <a:gd name="T89" fmla="*/ 371 h 777"/>
              <a:gd name="T90" fmla="*/ 530 w 802"/>
              <a:gd name="T91" fmla="*/ 323 h 777"/>
              <a:gd name="T92" fmla="*/ 530 w 802"/>
              <a:gd name="T93" fmla="*/ 285 h 777"/>
              <a:gd name="T94" fmla="*/ 579 w 802"/>
              <a:gd name="T95" fmla="*/ 212 h 777"/>
              <a:gd name="T96" fmla="*/ 612 w 802"/>
              <a:gd name="T97" fmla="*/ 211 h 777"/>
              <a:gd name="T98" fmla="*/ 635 w 802"/>
              <a:gd name="T99" fmla="*/ 151 h 777"/>
              <a:gd name="T100" fmla="*/ 679 w 802"/>
              <a:gd name="T101" fmla="*/ 211 h 777"/>
              <a:gd name="T102" fmla="*/ 720 w 802"/>
              <a:gd name="T103" fmla="*/ 156 h 777"/>
              <a:gd name="T104" fmla="*/ 709 w 802"/>
              <a:gd name="T105" fmla="*/ 118 h 777"/>
              <a:gd name="T106" fmla="*/ 765 w 802"/>
              <a:gd name="T107" fmla="*/ 69 h 777"/>
              <a:gd name="T108" fmla="*/ 772 w 802"/>
              <a:gd name="T109" fmla="*/ 62 h 777"/>
              <a:gd name="T110" fmla="*/ 674 w 802"/>
              <a:gd name="T111" fmla="*/ 118 h 777"/>
              <a:gd name="T112" fmla="*/ 689 w 802"/>
              <a:gd name="T113" fmla="*/ 73 h 777"/>
              <a:gd name="T114" fmla="*/ 716 w 802"/>
              <a:gd name="T115" fmla="*/ 51 h 777"/>
              <a:gd name="T116" fmla="*/ 747 w 802"/>
              <a:gd name="T117" fmla="*/ 17 h 777"/>
              <a:gd name="T118" fmla="*/ 769 w 802"/>
              <a:gd name="T119" fmla="*/ 20 h 7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02" h="777">
                <a:moveTo>
                  <a:pt x="51" y="750"/>
                </a:moveTo>
                <a:lnTo>
                  <a:pt x="47" y="755"/>
                </a:lnTo>
                <a:lnTo>
                  <a:pt x="43" y="759"/>
                </a:lnTo>
                <a:lnTo>
                  <a:pt x="50" y="759"/>
                </a:lnTo>
                <a:lnTo>
                  <a:pt x="53" y="756"/>
                </a:lnTo>
                <a:lnTo>
                  <a:pt x="57" y="756"/>
                </a:lnTo>
                <a:lnTo>
                  <a:pt x="57" y="750"/>
                </a:lnTo>
                <a:lnTo>
                  <a:pt x="51" y="737"/>
                </a:lnTo>
                <a:lnTo>
                  <a:pt x="54" y="737"/>
                </a:lnTo>
                <a:lnTo>
                  <a:pt x="60" y="736"/>
                </a:lnTo>
                <a:lnTo>
                  <a:pt x="58" y="733"/>
                </a:lnTo>
                <a:lnTo>
                  <a:pt x="50" y="732"/>
                </a:lnTo>
                <a:lnTo>
                  <a:pt x="49" y="721"/>
                </a:lnTo>
                <a:lnTo>
                  <a:pt x="46" y="710"/>
                </a:lnTo>
                <a:lnTo>
                  <a:pt x="43" y="699"/>
                </a:lnTo>
                <a:lnTo>
                  <a:pt x="43" y="696"/>
                </a:lnTo>
                <a:lnTo>
                  <a:pt x="38" y="691"/>
                </a:lnTo>
                <a:lnTo>
                  <a:pt x="39" y="684"/>
                </a:lnTo>
                <a:lnTo>
                  <a:pt x="49" y="681"/>
                </a:lnTo>
                <a:lnTo>
                  <a:pt x="58" y="686"/>
                </a:lnTo>
                <a:lnTo>
                  <a:pt x="58" y="691"/>
                </a:lnTo>
                <a:lnTo>
                  <a:pt x="58" y="695"/>
                </a:lnTo>
                <a:lnTo>
                  <a:pt x="58" y="695"/>
                </a:lnTo>
                <a:lnTo>
                  <a:pt x="60" y="695"/>
                </a:lnTo>
                <a:lnTo>
                  <a:pt x="61" y="694"/>
                </a:lnTo>
                <a:lnTo>
                  <a:pt x="61" y="688"/>
                </a:lnTo>
                <a:lnTo>
                  <a:pt x="61" y="684"/>
                </a:lnTo>
                <a:lnTo>
                  <a:pt x="60" y="679"/>
                </a:lnTo>
                <a:lnTo>
                  <a:pt x="75" y="675"/>
                </a:lnTo>
                <a:lnTo>
                  <a:pt x="80" y="675"/>
                </a:lnTo>
                <a:lnTo>
                  <a:pt x="83" y="680"/>
                </a:lnTo>
                <a:lnTo>
                  <a:pt x="91" y="681"/>
                </a:lnTo>
                <a:lnTo>
                  <a:pt x="95" y="681"/>
                </a:lnTo>
                <a:lnTo>
                  <a:pt x="95" y="684"/>
                </a:lnTo>
                <a:lnTo>
                  <a:pt x="96" y="695"/>
                </a:lnTo>
                <a:lnTo>
                  <a:pt x="98" y="696"/>
                </a:lnTo>
                <a:lnTo>
                  <a:pt x="100" y="703"/>
                </a:lnTo>
                <a:lnTo>
                  <a:pt x="102" y="710"/>
                </a:lnTo>
                <a:lnTo>
                  <a:pt x="103" y="717"/>
                </a:lnTo>
                <a:lnTo>
                  <a:pt x="110" y="721"/>
                </a:lnTo>
                <a:lnTo>
                  <a:pt x="106" y="736"/>
                </a:lnTo>
                <a:lnTo>
                  <a:pt x="105" y="750"/>
                </a:lnTo>
                <a:lnTo>
                  <a:pt x="96" y="759"/>
                </a:lnTo>
                <a:lnTo>
                  <a:pt x="91" y="763"/>
                </a:lnTo>
                <a:lnTo>
                  <a:pt x="85" y="769"/>
                </a:lnTo>
                <a:lnTo>
                  <a:pt x="87" y="770"/>
                </a:lnTo>
                <a:lnTo>
                  <a:pt x="90" y="771"/>
                </a:lnTo>
                <a:lnTo>
                  <a:pt x="91" y="770"/>
                </a:lnTo>
                <a:lnTo>
                  <a:pt x="92" y="770"/>
                </a:lnTo>
                <a:lnTo>
                  <a:pt x="100" y="770"/>
                </a:lnTo>
                <a:lnTo>
                  <a:pt x="103" y="774"/>
                </a:lnTo>
                <a:lnTo>
                  <a:pt x="110" y="777"/>
                </a:lnTo>
                <a:lnTo>
                  <a:pt x="113" y="774"/>
                </a:lnTo>
                <a:lnTo>
                  <a:pt x="114" y="773"/>
                </a:lnTo>
                <a:lnTo>
                  <a:pt x="120" y="769"/>
                </a:lnTo>
                <a:lnTo>
                  <a:pt x="124" y="773"/>
                </a:lnTo>
                <a:lnTo>
                  <a:pt x="124" y="773"/>
                </a:lnTo>
                <a:lnTo>
                  <a:pt x="126" y="776"/>
                </a:lnTo>
                <a:lnTo>
                  <a:pt x="126" y="774"/>
                </a:lnTo>
                <a:lnTo>
                  <a:pt x="128" y="773"/>
                </a:lnTo>
                <a:lnTo>
                  <a:pt x="130" y="770"/>
                </a:lnTo>
                <a:lnTo>
                  <a:pt x="124" y="763"/>
                </a:lnTo>
                <a:lnTo>
                  <a:pt x="124" y="763"/>
                </a:lnTo>
                <a:lnTo>
                  <a:pt x="117" y="763"/>
                </a:lnTo>
                <a:lnTo>
                  <a:pt x="111" y="769"/>
                </a:lnTo>
                <a:lnTo>
                  <a:pt x="106" y="767"/>
                </a:lnTo>
                <a:lnTo>
                  <a:pt x="99" y="763"/>
                </a:lnTo>
                <a:lnTo>
                  <a:pt x="105" y="759"/>
                </a:lnTo>
                <a:lnTo>
                  <a:pt x="111" y="754"/>
                </a:lnTo>
                <a:lnTo>
                  <a:pt x="113" y="748"/>
                </a:lnTo>
                <a:lnTo>
                  <a:pt x="113" y="747"/>
                </a:lnTo>
                <a:lnTo>
                  <a:pt x="113" y="737"/>
                </a:lnTo>
                <a:lnTo>
                  <a:pt x="115" y="726"/>
                </a:lnTo>
                <a:lnTo>
                  <a:pt x="115" y="724"/>
                </a:lnTo>
                <a:lnTo>
                  <a:pt x="124" y="725"/>
                </a:lnTo>
                <a:lnTo>
                  <a:pt x="126" y="729"/>
                </a:lnTo>
                <a:lnTo>
                  <a:pt x="128" y="729"/>
                </a:lnTo>
                <a:lnTo>
                  <a:pt x="136" y="732"/>
                </a:lnTo>
                <a:lnTo>
                  <a:pt x="143" y="728"/>
                </a:lnTo>
                <a:lnTo>
                  <a:pt x="148" y="729"/>
                </a:lnTo>
                <a:lnTo>
                  <a:pt x="154" y="735"/>
                </a:lnTo>
                <a:lnTo>
                  <a:pt x="158" y="743"/>
                </a:lnTo>
                <a:lnTo>
                  <a:pt x="161" y="737"/>
                </a:lnTo>
                <a:lnTo>
                  <a:pt x="161" y="736"/>
                </a:lnTo>
                <a:lnTo>
                  <a:pt x="161" y="735"/>
                </a:lnTo>
                <a:lnTo>
                  <a:pt x="156" y="729"/>
                </a:lnTo>
                <a:lnTo>
                  <a:pt x="152" y="722"/>
                </a:lnTo>
                <a:lnTo>
                  <a:pt x="151" y="721"/>
                </a:lnTo>
                <a:lnTo>
                  <a:pt x="150" y="721"/>
                </a:lnTo>
                <a:lnTo>
                  <a:pt x="137" y="722"/>
                </a:lnTo>
                <a:lnTo>
                  <a:pt x="136" y="722"/>
                </a:lnTo>
                <a:lnTo>
                  <a:pt x="130" y="722"/>
                </a:lnTo>
                <a:lnTo>
                  <a:pt x="126" y="721"/>
                </a:lnTo>
                <a:lnTo>
                  <a:pt x="122" y="718"/>
                </a:lnTo>
                <a:lnTo>
                  <a:pt x="110" y="713"/>
                </a:lnTo>
                <a:lnTo>
                  <a:pt x="110" y="710"/>
                </a:lnTo>
                <a:lnTo>
                  <a:pt x="109" y="705"/>
                </a:lnTo>
                <a:lnTo>
                  <a:pt x="107" y="699"/>
                </a:lnTo>
                <a:lnTo>
                  <a:pt x="111" y="696"/>
                </a:lnTo>
                <a:lnTo>
                  <a:pt x="107" y="694"/>
                </a:lnTo>
                <a:lnTo>
                  <a:pt x="107" y="691"/>
                </a:lnTo>
                <a:lnTo>
                  <a:pt x="109" y="683"/>
                </a:lnTo>
                <a:lnTo>
                  <a:pt x="106" y="680"/>
                </a:lnTo>
                <a:lnTo>
                  <a:pt x="100" y="676"/>
                </a:lnTo>
                <a:lnTo>
                  <a:pt x="96" y="671"/>
                </a:lnTo>
                <a:lnTo>
                  <a:pt x="90" y="669"/>
                </a:lnTo>
                <a:lnTo>
                  <a:pt x="88" y="666"/>
                </a:lnTo>
                <a:lnTo>
                  <a:pt x="80" y="664"/>
                </a:lnTo>
                <a:lnTo>
                  <a:pt x="77" y="664"/>
                </a:lnTo>
                <a:lnTo>
                  <a:pt x="60" y="672"/>
                </a:lnTo>
                <a:lnTo>
                  <a:pt x="58" y="673"/>
                </a:lnTo>
                <a:lnTo>
                  <a:pt x="53" y="673"/>
                </a:lnTo>
                <a:lnTo>
                  <a:pt x="51" y="673"/>
                </a:lnTo>
                <a:lnTo>
                  <a:pt x="38" y="675"/>
                </a:lnTo>
                <a:lnTo>
                  <a:pt x="38" y="673"/>
                </a:lnTo>
                <a:lnTo>
                  <a:pt x="36" y="671"/>
                </a:lnTo>
                <a:lnTo>
                  <a:pt x="34" y="664"/>
                </a:lnTo>
                <a:lnTo>
                  <a:pt x="21" y="664"/>
                </a:lnTo>
                <a:lnTo>
                  <a:pt x="15" y="664"/>
                </a:lnTo>
                <a:lnTo>
                  <a:pt x="12" y="662"/>
                </a:lnTo>
                <a:lnTo>
                  <a:pt x="0" y="661"/>
                </a:lnTo>
                <a:lnTo>
                  <a:pt x="4" y="657"/>
                </a:lnTo>
                <a:lnTo>
                  <a:pt x="17" y="657"/>
                </a:lnTo>
                <a:lnTo>
                  <a:pt x="31" y="661"/>
                </a:lnTo>
                <a:lnTo>
                  <a:pt x="36" y="660"/>
                </a:lnTo>
                <a:lnTo>
                  <a:pt x="46" y="657"/>
                </a:lnTo>
                <a:lnTo>
                  <a:pt x="47" y="657"/>
                </a:lnTo>
                <a:lnTo>
                  <a:pt x="53" y="657"/>
                </a:lnTo>
                <a:lnTo>
                  <a:pt x="64" y="660"/>
                </a:lnTo>
                <a:lnTo>
                  <a:pt x="69" y="662"/>
                </a:lnTo>
                <a:lnTo>
                  <a:pt x="80" y="661"/>
                </a:lnTo>
                <a:lnTo>
                  <a:pt x="72" y="656"/>
                </a:lnTo>
                <a:lnTo>
                  <a:pt x="64" y="653"/>
                </a:lnTo>
                <a:lnTo>
                  <a:pt x="57" y="650"/>
                </a:lnTo>
                <a:lnTo>
                  <a:pt x="55" y="650"/>
                </a:lnTo>
                <a:lnTo>
                  <a:pt x="58" y="650"/>
                </a:lnTo>
                <a:lnTo>
                  <a:pt x="66" y="647"/>
                </a:lnTo>
                <a:lnTo>
                  <a:pt x="65" y="646"/>
                </a:lnTo>
                <a:lnTo>
                  <a:pt x="64" y="645"/>
                </a:lnTo>
                <a:lnTo>
                  <a:pt x="54" y="643"/>
                </a:lnTo>
                <a:lnTo>
                  <a:pt x="47" y="646"/>
                </a:lnTo>
                <a:lnTo>
                  <a:pt x="25" y="645"/>
                </a:lnTo>
                <a:lnTo>
                  <a:pt x="27" y="636"/>
                </a:lnTo>
                <a:lnTo>
                  <a:pt x="27" y="631"/>
                </a:lnTo>
                <a:lnTo>
                  <a:pt x="32" y="628"/>
                </a:lnTo>
                <a:lnTo>
                  <a:pt x="40" y="624"/>
                </a:lnTo>
                <a:lnTo>
                  <a:pt x="50" y="627"/>
                </a:lnTo>
                <a:lnTo>
                  <a:pt x="51" y="630"/>
                </a:lnTo>
                <a:lnTo>
                  <a:pt x="53" y="631"/>
                </a:lnTo>
                <a:lnTo>
                  <a:pt x="57" y="627"/>
                </a:lnTo>
                <a:lnTo>
                  <a:pt x="65" y="626"/>
                </a:lnTo>
                <a:lnTo>
                  <a:pt x="65" y="627"/>
                </a:lnTo>
                <a:lnTo>
                  <a:pt x="66" y="628"/>
                </a:lnTo>
                <a:lnTo>
                  <a:pt x="66" y="631"/>
                </a:lnTo>
                <a:lnTo>
                  <a:pt x="68" y="631"/>
                </a:lnTo>
                <a:lnTo>
                  <a:pt x="69" y="634"/>
                </a:lnTo>
                <a:lnTo>
                  <a:pt x="72" y="638"/>
                </a:lnTo>
                <a:lnTo>
                  <a:pt x="73" y="631"/>
                </a:lnTo>
                <a:lnTo>
                  <a:pt x="75" y="627"/>
                </a:lnTo>
                <a:lnTo>
                  <a:pt x="75" y="624"/>
                </a:lnTo>
                <a:lnTo>
                  <a:pt x="83" y="623"/>
                </a:lnTo>
                <a:lnTo>
                  <a:pt x="85" y="623"/>
                </a:lnTo>
                <a:lnTo>
                  <a:pt x="95" y="621"/>
                </a:lnTo>
                <a:lnTo>
                  <a:pt x="100" y="628"/>
                </a:lnTo>
                <a:lnTo>
                  <a:pt x="102" y="631"/>
                </a:lnTo>
                <a:lnTo>
                  <a:pt x="102" y="632"/>
                </a:lnTo>
                <a:lnTo>
                  <a:pt x="103" y="634"/>
                </a:lnTo>
                <a:lnTo>
                  <a:pt x="106" y="641"/>
                </a:lnTo>
                <a:lnTo>
                  <a:pt x="110" y="635"/>
                </a:lnTo>
                <a:lnTo>
                  <a:pt x="113" y="628"/>
                </a:lnTo>
                <a:lnTo>
                  <a:pt x="111" y="627"/>
                </a:lnTo>
                <a:lnTo>
                  <a:pt x="111" y="624"/>
                </a:lnTo>
                <a:lnTo>
                  <a:pt x="113" y="624"/>
                </a:lnTo>
                <a:lnTo>
                  <a:pt x="128" y="624"/>
                </a:lnTo>
                <a:lnTo>
                  <a:pt x="130" y="626"/>
                </a:lnTo>
                <a:lnTo>
                  <a:pt x="132" y="626"/>
                </a:lnTo>
                <a:lnTo>
                  <a:pt x="132" y="631"/>
                </a:lnTo>
                <a:lnTo>
                  <a:pt x="132" y="634"/>
                </a:lnTo>
                <a:lnTo>
                  <a:pt x="132" y="636"/>
                </a:lnTo>
                <a:lnTo>
                  <a:pt x="129" y="643"/>
                </a:lnTo>
                <a:lnTo>
                  <a:pt x="129" y="649"/>
                </a:lnTo>
                <a:lnTo>
                  <a:pt x="130" y="658"/>
                </a:lnTo>
                <a:lnTo>
                  <a:pt x="135" y="658"/>
                </a:lnTo>
                <a:lnTo>
                  <a:pt x="136" y="647"/>
                </a:lnTo>
                <a:lnTo>
                  <a:pt x="136" y="636"/>
                </a:lnTo>
                <a:lnTo>
                  <a:pt x="139" y="631"/>
                </a:lnTo>
                <a:lnTo>
                  <a:pt x="146" y="635"/>
                </a:lnTo>
                <a:lnTo>
                  <a:pt x="154" y="639"/>
                </a:lnTo>
                <a:lnTo>
                  <a:pt x="158" y="641"/>
                </a:lnTo>
                <a:lnTo>
                  <a:pt x="163" y="645"/>
                </a:lnTo>
                <a:lnTo>
                  <a:pt x="166" y="650"/>
                </a:lnTo>
                <a:lnTo>
                  <a:pt x="167" y="654"/>
                </a:lnTo>
                <a:lnTo>
                  <a:pt x="169" y="656"/>
                </a:lnTo>
                <a:lnTo>
                  <a:pt x="171" y="658"/>
                </a:lnTo>
                <a:lnTo>
                  <a:pt x="173" y="660"/>
                </a:lnTo>
                <a:lnTo>
                  <a:pt x="178" y="664"/>
                </a:lnTo>
                <a:lnTo>
                  <a:pt x="180" y="668"/>
                </a:lnTo>
                <a:lnTo>
                  <a:pt x="181" y="669"/>
                </a:lnTo>
                <a:lnTo>
                  <a:pt x="186" y="665"/>
                </a:lnTo>
                <a:lnTo>
                  <a:pt x="196" y="662"/>
                </a:lnTo>
                <a:lnTo>
                  <a:pt x="197" y="662"/>
                </a:lnTo>
                <a:lnTo>
                  <a:pt x="201" y="662"/>
                </a:lnTo>
                <a:lnTo>
                  <a:pt x="201" y="660"/>
                </a:lnTo>
                <a:lnTo>
                  <a:pt x="201" y="657"/>
                </a:lnTo>
                <a:lnTo>
                  <a:pt x="215" y="658"/>
                </a:lnTo>
                <a:lnTo>
                  <a:pt x="211" y="654"/>
                </a:lnTo>
                <a:lnTo>
                  <a:pt x="208" y="651"/>
                </a:lnTo>
                <a:lnTo>
                  <a:pt x="199" y="651"/>
                </a:lnTo>
                <a:lnTo>
                  <a:pt x="197" y="651"/>
                </a:lnTo>
                <a:lnTo>
                  <a:pt x="193" y="654"/>
                </a:lnTo>
                <a:lnTo>
                  <a:pt x="191" y="654"/>
                </a:lnTo>
                <a:lnTo>
                  <a:pt x="189" y="656"/>
                </a:lnTo>
                <a:lnTo>
                  <a:pt x="188" y="656"/>
                </a:lnTo>
                <a:lnTo>
                  <a:pt x="182" y="656"/>
                </a:lnTo>
                <a:lnTo>
                  <a:pt x="176" y="650"/>
                </a:lnTo>
                <a:lnTo>
                  <a:pt x="173" y="643"/>
                </a:lnTo>
                <a:lnTo>
                  <a:pt x="171" y="643"/>
                </a:lnTo>
                <a:lnTo>
                  <a:pt x="169" y="636"/>
                </a:lnTo>
                <a:lnTo>
                  <a:pt x="177" y="635"/>
                </a:lnTo>
                <a:lnTo>
                  <a:pt x="178" y="636"/>
                </a:lnTo>
                <a:lnTo>
                  <a:pt x="186" y="646"/>
                </a:lnTo>
                <a:lnTo>
                  <a:pt x="188" y="641"/>
                </a:lnTo>
                <a:lnTo>
                  <a:pt x="188" y="639"/>
                </a:lnTo>
                <a:lnTo>
                  <a:pt x="186" y="636"/>
                </a:lnTo>
                <a:lnTo>
                  <a:pt x="185" y="636"/>
                </a:lnTo>
                <a:lnTo>
                  <a:pt x="184" y="632"/>
                </a:lnTo>
                <a:lnTo>
                  <a:pt x="184" y="631"/>
                </a:lnTo>
                <a:lnTo>
                  <a:pt x="184" y="630"/>
                </a:lnTo>
                <a:lnTo>
                  <a:pt x="189" y="626"/>
                </a:lnTo>
                <a:lnTo>
                  <a:pt x="211" y="619"/>
                </a:lnTo>
                <a:lnTo>
                  <a:pt x="212" y="619"/>
                </a:lnTo>
                <a:lnTo>
                  <a:pt x="227" y="616"/>
                </a:lnTo>
                <a:lnTo>
                  <a:pt x="236" y="619"/>
                </a:lnTo>
                <a:lnTo>
                  <a:pt x="241" y="613"/>
                </a:lnTo>
                <a:lnTo>
                  <a:pt x="241" y="615"/>
                </a:lnTo>
                <a:lnTo>
                  <a:pt x="245" y="621"/>
                </a:lnTo>
                <a:lnTo>
                  <a:pt x="252" y="628"/>
                </a:lnTo>
                <a:lnTo>
                  <a:pt x="255" y="630"/>
                </a:lnTo>
                <a:lnTo>
                  <a:pt x="257" y="631"/>
                </a:lnTo>
                <a:lnTo>
                  <a:pt x="257" y="627"/>
                </a:lnTo>
                <a:lnTo>
                  <a:pt x="257" y="624"/>
                </a:lnTo>
                <a:lnTo>
                  <a:pt x="255" y="619"/>
                </a:lnTo>
                <a:lnTo>
                  <a:pt x="255" y="617"/>
                </a:lnTo>
                <a:lnTo>
                  <a:pt x="251" y="616"/>
                </a:lnTo>
                <a:lnTo>
                  <a:pt x="246" y="611"/>
                </a:lnTo>
                <a:lnTo>
                  <a:pt x="252" y="609"/>
                </a:lnTo>
                <a:lnTo>
                  <a:pt x="252" y="608"/>
                </a:lnTo>
                <a:lnTo>
                  <a:pt x="252" y="605"/>
                </a:lnTo>
                <a:lnTo>
                  <a:pt x="244" y="605"/>
                </a:lnTo>
                <a:lnTo>
                  <a:pt x="233" y="606"/>
                </a:lnTo>
                <a:lnTo>
                  <a:pt x="222" y="608"/>
                </a:lnTo>
                <a:lnTo>
                  <a:pt x="210" y="613"/>
                </a:lnTo>
                <a:lnTo>
                  <a:pt x="204" y="613"/>
                </a:lnTo>
                <a:lnTo>
                  <a:pt x="195" y="616"/>
                </a:lnTo>
                <a:lnTo>
                  <a:pt x="185" y="619"/>
                </a:lnTo>
                <a:lnTo>
                  <a:pt x="178" y="620"/>
                </a:lnTo>
                <a:lnTo>
                  <a:pt x="177" y="620"/>
                </a:lnTo>
                <a:lnTo>
                  <a:pt x="173" y="619"/>
                </a:lnTo>
                <a:lnTo>
                  <a:pt x="170" y="619"/>
                </a:lnTo>
                <a:lnTo>
                  <a:pt x="165" y="617"/>
                </a:lnTo>
                <a:lnTo>
                  <a:pt x="174" y="613"/>
                </a:lnTo>
                <a:lnTo>
                  <a:pt x="173" y="611"/>
                </a:lnTo>
                <a:lnTo>
                  <a:pt x="171" y="608"/>
                </a:lnTo>
                <a:lnTo>
                  <a:pt x="171" y="606"/>
                </a:lnTo>
                <a:lnTo>
                  <a:pt x="188" y="604"/>
                </a:lnTo>
                <a:lnTo>
                  <a:pt x="211" y="598"/>
                </a:lnTo>
                <a:lnTo>
                  <a:pt x="206" y="597"/>
                </a:lnTo>
                <a:lnTo>
                  <a:pt x="203" y="596"/>
                </a:lnTo>
                <a:lnTo>
                  <a:pt x="200" y="597"/>
                </a:lnTo>
                <a:lnTo>
                  <a:pt x="185" y="598"/>
                </a:lnTo>
                <a:lnTo>
                  <a:pt x="173" y="600"/>
                </a:lnTo>
                <a:lnTo>
                  <a:pt x="162" y="600"/>
                </a:lnTo>
                <a:lnTo>
                  <a:pt x="154" y="601"/>
                </a:lnTo>
                <a:lnTo>
                  <a:pt x="152" y="601"/>
                </a:lnTo>
                <a:lnTo>
                  <a:pt x="143" y="602"/>
                </a:lnTo>
                <a:lnTo>
                  <a:pt x="135" y="602"/>
                </a:lnTo>
                <a:lnTo>
                  <a:pt x="125" y="602"/>
                </a:lnTo>
                <a:lnTo>
                  <a:pt x="125" y="598"/>
                </a:lnTo>
                <a:lnTo>
                  <a:pt x="125" y="596"/>
                </a:lnTo>
                <a:lnTo>
                  <a:pt x="125" y="590"/>
                </a:lnTo>
                <a:lnTo>
                  <a:pt x="126" y="587"/>
                </a:lnTo>
                <a:lnTo>
                  <a:pt x="129" y="581"/>
                </a:lnTo>
                <a:lnTo>
                  <a:pt x="136" y="582"/>
                </a:lnTo>
                <a:lnTo>
                  <a:pt x="140" y="582"/>
                </a:lnTo>
                <a:lnTo>
                  <a:pt x="143" y="583"/>
                </a:lnTo>
                <a:lnTo>
                  <a:pt x="148" y="583"/>
                </a:lnTo>
                <a:lnTo>
                  <a:pt x="150" y="579"/>
                </a:lnTo>
                <a:lnTo>
                  <a:pt x="150" y="574"/>
                </a:lnTo>
                <a:lnTo>
                  <a:pt x="141" y="572"/>
                </a:lnTo>
                <a:lnTo>
                  <a:pt x="133" y="575"/>
                </a:lnTo>
                <a:lnTo>
                  <a:pt x="126" y="575"/>
                </a:lnTo>
                <a:lnTo>
                  <a:pt x="128" y="566"/>
                </a:lnTo>
                <a:lnTo>
                  <a:pt x="124" y="560"/>
                </a:lnTo>
                <a:lnTo>
                  <a:pt x="121" y="559"/>
                </a:lnTo>
                <a:lnTo>
                  <a:pt x="117" y="555"/>
                </a:lnTo>
                <a:lnTo>
                  <a:pt x="140" y="540"/>
                </a:lnTo>
                <a:lnTo>
                  <a:pt x="151" y="534"/>
                </a:lnTo>
                <a:lnTo>
                  <a:pt x="161" y="534"/>
                </a:lnTo>
                <a:lnTo>
                  <a:pt x="165" y="534"/>
                </a:lnTo>
                <a:lnTo>
                  <a:pt x="165" y="536"/>
                </a:lnTo>
                <a:lnTo>
                  <a:pt x="169" y="541"/>
                </a:lnTo>
                <a:lnTo>
                  <a:pt x="170" y="544"/>
                </a:lnTo>
                <a:lnTo>
                  <a:pt x="176" y="552"/>
                </a:lnTo>
                <a:lnTo>
                  <a:pt x="177" y="553"/>
                </a:lnTo>
                <a:lnTo>
                  <a:pt x="180" y="559"/>
                </a:lnTo>
                <a:lnTo>
                  <a:pt x="181" y="561"/>
                </a:lnTo>
                <a:lnTo>
                  <a:pt x="182" y="564"/>
                </a:lnTo>
                <a:lnTo>
                  <a:pt x="192" y="566"/>
                </a:lnTo>
                <a:lnTo>
                  <a:pt x="199" y="560"/>
                </a:lnTo>
                <a:lnTo>
                  <a:pt x="201" y="559"/>
                </a:lnTo>
                <a:lnTo>
                  <a:pt x="214" y="551"/>
                </a:lnTo>
                <a:lnTo>
                  <a:pt x="218" y="551"/>
                </a:lnTo>
                <a:lnTo>
                  <a:pt x="222" y="553"/>
                </a:lnTo>
                <a:lnTo>
                  <a:pt x="225" y="555"/>
                </a:lnTo>
                <a:lnTo>
                  <a:pt x="221" y="559"/>
                </a:lnTo>
                <a:lnTo>
                  <a:pt x="215" y="563"/>
                </a:lnTo>
                <a:lnTo>
                  <a:pt x="212" y="566"/>
                </a:lnTo>
                <a:lnTo>
                  <a:pt x="211" y="568"/>
                </a:lnTo>
                <a:lnTo>
                  <a:pt x="214" y="568"/>
                </a:lnTo>
                <a:lnTo>
                  <a:pt x="230" y="559"/>
                </a:lnTo>
                <a:lnTo>
                  <a:pt x="231" y="557"/>
                </a:lnTo>
                <a:lnTo>
                  <a:pt x="245" y="555"/>
                </a:lnTo>
                <a:lnTo>
                  <a:pt x="249" y="555"/>
                </a:lnTo>
                <a:lnTo>
                  <a:pt x="255" y="556"/>
                </a:lnTo>
                <a:lnTo>
                  <a:pt x="256" y="559"/>
                </a:lnTo>
                <a:lnTo>
                  <a:pt x="263" y="567"/>
                </a:lnTo>
                <a:lnTo>
                  <a:pt x="260" y="576"/>
                </a:lnTo>
                <a:lnTo>
                  <a:pt x="260" y="581"/>
                </a:lnTo>
                <a:lnTo>
                  <a:pt x="261" y="589"/>
                </a:lnTo>
                <a:lnTo>
                  <a:pt x="261" y="593"/>
                </a:lnTo>
                <a:lnTo>
                  <a:pt x="268" y="600"/>
                </a:lnTo>
                <a:lnTo>
                  <a:pt x="272" y="602"/>
                </a:lnTo>
                <a:lnTo>
                  <a:pt x="282" y="609"/>
                </a:lnTo>
                <a:lnTo>
                  <a:pt x="283" y="611"/>
                </a:lnTo>
                <a:lnTo>
                  <a:pt x="289" y="619"/>
                </a:lnTo>
                <a:lnTo>
                  <a:pt x="301" y="630"/>
                </a:lnTo>
                <a:lnTo>
                  <a:pt x="305" y="636"/>
                </a:lnTo>
                <a:lnTo>
                  <a:pt x="309" y="641"/>
                </a:lnTo>
                <a:lnTo>
                  <a:pt x="311" y="635"/>
                </a:lnTo>
                <a:lnTo>
                  <a:pt x="311" y="627"/>
                </a:lnTo>
                <a:lnTo>
                  <a:pt x="309" y="626"/>
                </a:lnTo>
                <a:lnTo>
                  <a:pt x="304" y="619"/>
                </a:lnTo>
                <a:lnTo>
                  <a:pt x="301" y="617"/>
                </a:lnTo>
                <a:lnTo>
                  <a:pt x="297" y="613"/>
                </a:lnTo>
                <a:lnTo>
                  <a:pt x="287" y="605"/>
                </a:lnTo>
                <a:lnTo>
                  <a:pt x="287" y="602"/>
                </a:lnTo>
                <a:lnTo>
                  <a:pt x="286" y="600"/>
                </a:lnTo>
                <a:lnTo>
                  <a:pt x="278" y="598"/>
                </a:lnTo>
                <a:lnTo>
                  <a:pt x="270" y="590"/>
                </a:lnTo>
                <a:lnTo>
                  <a:pt x="267" y="581"/>
                </a:lnTo>
                <a:lnTo>
                  <a:pt x="272" y="571"/>
                </a:lnTo>
                <a:lnTo>
                  <a:pt x="267" y="566"/>
                </a:lnTo>
                <a:lnTo>
                  <a:pt x="266" y="559"/>
                </a:lnTo>
                <a:lnTo>
                  <a:pt x="264" y="557"/>
                </a:lnTo>
                <a:lnTo>
                  <a:pt x="264" y="556"/>
                </a:lnTo>
                <a:lnTo>
                  <a:pt x="261" y="553"/>
                </a:lnTo>
                <a:lnTo>
                  <a:pt x="257" y="549"/>
                </a:lnTo>
                <a:lnTo>
                  <a:pt x="252" y="540"/>
                </a:lnTo>
                <a:lnTo>
                  <a:pt x="245" y="546"/>
                </a:lnTo>
                <a:lnTo>
                  <a:pt x="238" y="546"/>
                </a:lnTo>
                <a:lnTo>
                  <a:pt x="238" y="545"/>
                </a:lnTo>
                <a:lnTo>
                  <a:pt x="241" y="536"/>
                </a:lnTo>
                <a:lnTo>
                  <a:pt x="244" y="536"/>
                </a:lnTo>
                <a:lnTo>
                  <a:pt x="251" y="533"/>
                </a:lnTo>
                <a:lnTo>
                  <a:pt x="253" y="523"/>
                </a:lnTo>
                <a:lnTo>
                  <a:pt x="266" y="519"/>
                </a:lnTo>
                <a:lnTo>
                  <a:pt x="268" y="530"/>
                </a:lnTo>
                <a:lnTo>
                  <a:pt x="268" y="534"/>
                </a:lnTo>
                <a:lnTo>
                  <a:pt x="268" y="538"/>
                </a:lnTo>
                <a:lnTo>
                  <a:pt x="276" y="546"/>
                </a:lnTo>
                <a:lnTo>
                  <a:pt x="282" y="551"/>
                </a:lnTo>
                <a:lnTo>
                  <a:pt x="281" y="556"/>
                </a:lnTo>
                <a:lnTo>
                  <a:pt x="286" y="555"/>
                </a:lnTo>
                <a:lnTo>
                  <a:pt x="287" y="559"/>
                </a:lnTo>
                <a:lnTo>
                  <a:pt x="287" y="560"/>
                </a:lnTo>
                <a:lnTo>
                  <a:pt x="287" y="566"/>
                </a:lnTo>
                <a:lnTo>
                  <a:pt x="286" y="566"/>
                </a:lnTo>
                <a:lnTo>
                  <a:pt x="287" y="570"/>
                </a:lnTo>
                <a:lnTo>
                  <a:pt x="287" y="575"/>
                </a:lnTo>
                <a:lnTo>
                  <a:pt x="283" y="583"/>
                </a:lnTo>
                <a:lnTo>
                  <a:pt x="290" y="586"/>
                </a:lnTo>
                <a:lnTo>
                  <a:pt x="296" y="587"/>
                </a:lnTo>
                <a:lnTo>
                  <a:pt x="305" y="596"/>
                </a:lnTo>
                <a:lnTo>
                  <a:pt x="308" y="596"/>
                </a:lnTo>
                <a:lnTo>
                  <a:pt x="301" y="583"/>
                </a:lnTo>
                <a:lnTo>
                  <a:pt x="304" y="581"/>
                </a:lnTo>
                <a:lnTo>
                  <a:pt x="311" y="587"/>
                </a:lnTo>
                <a:lnTo>
                  <a:pt x="317" y="591"/>
                </a:lnTo>
                <a:lnTo>
                  <a:pt x="320" y="598"/>
                </a:lnTo>
                <a:lnTo>
                  <a:pt x="324" y="601"/>
                </a:lnTo>
                <a:lnTo>
                  <a:pt x="326" y="601"/>
                </a:lnTo>
                <a:lnTo>
                  <a:pt x="330" y="596"/>
                </a:lnTo>
                <a:lnTo>
                  <a:pt x="324" y="593"/>
                </a:lnTo>
                <a:lnTo>
                  <a:pt x="324" y="587"/>
                </a:lnTo>
                <a:lnTo>
                  <a:pt x="322" y="582"/>
                </a:lnTo>
                <a:lnTo>
                  <a:pt x="316" y="583"/>
                </a:lnTo>
                <a:lnTo>
                  <a:pt x="311" y="576"/>
                </a:lnTo>
                <a:lnTo>
                  <a:pt x="305" y="571"/>
                </a:lnTo>
                <a:lnTo>
                  <a:pt x="304" y="566"/>
                </a:lnTo>
                <a:lnTo>
                  <a:pt x="309" y="566"/>
                </a:lnTo>
                <a:lnTo>
                  <a:pt x="313" y="566"/>
                </a:lnTo>
                <a:lnTo>
                  <a:pt x="320" y="566"/>
                </a:lnTo>
                <a:lnTo>
                  <a:pt x="323" y="564"/>
                </a:lnTo>
                <a:lnTo>
                  <a:pt x="324" y="563"/>
                </a:lnTo>
                <a:lnTo>
                  <a:pt x="327" y="561"/>
                </a:lnTo>
                <a:lnTo>
                  <a:pt x="328" y="559"/>
                </a:lnTo>
                <a:lnTo>
                  <a:pt x="328" y="557"/>
                </a:lnTo>
                <a:lnTo>
                  <a:pt x="326" y="557"/>
                </a:lnTo>
                <a:lnTo>
                  <a:pt x="320" y="556"/>
                </a:lnTo>
                <a:lnTo>
                  <a:pt x="316" y="559"/>
                </a:lnTo>
                <a:lnTo>
                  <a:pt x="315" y="559"/>
                </a:lnTo>
                <a:lnTo>
                  <a:pt x="309" y="559"/>
                </a:lnTo>
                <a:lnTo>
                  <a:pt x="309" y="555"/>
                </a:lnTo>
                <a:lnTo>
                  <a:pt x="323" y="549"/>
                </a:lnTo>
                <a:lnTo>
                  <a:pt x="322" y="548"/>
                </a:lnTo>
                <a:lnTo>
                  <a:pt x="320" y="548"/>
                </a:lnTo>
                <a:lnTo>
                  <a:pt x="317" y="545"/>
                </a:lnTo>
                <a:lnTo>
                  <a:pt x="312" y="546"/>
                </a:lnTo>
                <a:lnTo>
                  <a:pt x="311" y="548"/>
                </a:lnTo>
                <a:lnTo>
                  <a:pt x="309" y="548"/>
                </a:lnTo>
                <a:lnTo>
                  <a:pt x="297" y="556"/>
                </a:lnTo>
                <a:lnTo>
                  <a:pt x="291" y="553"/>
                </a:lnTo>
                <a:lnTo>
                  <a:pt x="296" y="549"/>
                </a:lnTo>
                <a:lnTo>
                  <a:pt x="296" y="545"/>
                </a:lnTo>
                <a:lnTo>
                  <a:pt x="287" y="546"/>
                </a:lnTo>
                <a:lnTo>
                  <a:pt x="286" y="544"/>
                </a:lnTo>
                <a:lnTo>
                  <a:pt x="283" y="541"/>
                </a:lnTo>
                <a:lnTo>
                  <a:pt x="281" y="538"/>
                </a:lnTo>
                <a:lnTo>
                  <a:pt x="279" y="537"/>
                </a:lnTo>
                <a:lnTo>
                  <a:pt x="279" y="533"/>
                </a:lnTo>
                <a:lnTo>
                  <a:pt x="281" y="530"/>
                </a:lnTo>
                <a:lnTo>
                  <a:pt x="279" y="530"/>
                </a:lnTo>
                <a:lnTo>
                  <a:pt x="275" y="522"/>
                </a:lnTo>
                <a:lnTo>
                  <a:pt x="274" y="515"/>
                </a:lnTo>
                <a:lnTo>
                  <a:pt x="281" y="516"/>
                </a:lnTo>
                <a:lnTo>
                  <a:pt x="287" y="523"/>
                </a:lnTo>
                <a:lnTo>
                  <a:pt x="287" y="518"/>
                </a:lnTo>
                <a:lnTo>
                  <a:pt x="287" y="512"/>
                </a:lnTo>
                <a:lnTo>
                  <a:pt x="294" y="512"/>
                </a:lnTo>
                <a:lnTo>
                  <a:pt x="296" y="511"/>
                </a:lnTo>
                <a:lnTo>
                  <a:pt x="298" y="514"/>
                </a:lnTo>
                <a:lnTo>
                  <a:pt x="301" y="515"/>
                </a:lnTo>
                <a:lnTo>
                  <a:pt x="309" y="516"/>
                </a:lnTo>
                <a:lnTo>
                  <a:pt x="315" y="516"/>
                </a:lnTo>
                <a:lnTo>
                  <a:pt x="317" y="519"/>
                </a:lnTo>
                <a:lnTo>
                  <a:pt x="324" y="526"/>
                </a:lnTo>
                <a:lnTo>
                  <a:pt x="328" y="523"/>
                </a:lnTo>
                <a:lnTo>
                  <a:pt x="326" y="516"/>
                </a:lnTo>
                <a:lnTo>
                  <a:pt x="324" y="514"/>
                </a:lnTo>
                <a:lnTo>
                  <a:pt x="323" y="512"/>
                </a:lnTo>
                <a:lnTo>
                  <a:pt x="331" y="510"/>
                </a:lnTo>
                <a:lnTo>
                  <a:pt x="346" y="508"/>
                </a:lnTo>
                <a:lnTo>
                  <a:pt x="350" y="508"/>
                </a:lnTo>
                <a:lnTo>
                  <a:pt x="358" y="507"/>
                </a:lnTo>
                <a:lnTo>
                  <a:pt x="372" y="504"/>
                </a:lnTo>
                <a:lnTo>
                  <a:pt x="375" y="501"/>
                </a:lnTo>
                <a:lnTo>
                  <a:pt x="373" y="500"/>
                </a:lnTo>
                <a:lnTo>
                  <a:pt x="369" y="500"/>
                </a:lnTo>
                <a:lnTo>
                  <a:pt x="360" y="500"/>
                </a:lnTo>
                <a:lnTo>
                  <a:pt x="331" y="501"/>
                </a:lnTo>
                <a:lnTo>
                  <a:pt x="330" y="500"/>
                </a:lnTo>
                <a:lnTo>
                  <a:pt x="328" y="496"/>
                </a:lnTo>
                <a:lnTo>
                  <a:pt x="327" y="489"/>
                </a:lnTo>
                <a:lnTo>
                  <a:pt x="320" y="478"/>
                </a:lnTo>
                <a:lnTo>
                  <a:pt x="327" y="476"/>
                </a:lnTo>
                <a:lnTo>
                  <a:pt x="332" y="474"/>
                </a:lnTo>
                <a:lnTo>
                  <a:pt x="343" y="470"/>
                </a:lnTo>
                <a:lnTo>
                  <a:pt x="361" y="465"/>
                </a:lnTo>
                <a:lnTo>
                  <a:pt x="358" y="462"/>
                </a:lnTo>
                <a:lnTo>
                  <a:pt x="357" y="462"/>
                </a:lnTo>
                <a:lnTo>
                  <a:pt x="347" y="462"/>
                </a:lnTo>
                <a:lnTo>
                  <a:pt x="343" y="451"/>
                </a:lnTo>
                <a:lnTo>
                  <a:pt x="343" y="446"/>
                </a:lnTo>
                <a:lnTo>
                  <a:pt x="343" y="444"/>
                </a:lnTo>
                <a:lnTo>
                  <a:pt x="353" y="444"/>
                </a:lnTo>
                <a:lnTo>
                  <a:pt x="354" y="443"/>
                </a:lnTo>
                <a:lnTo>
                  <a:pt x="356" y="443"/>
                </a:lnTo>
                <a:lnTo>
                  <a:pt x="367" y="450"/>
                </a:lnTo>
                <a:lnTo>
                  <a:pt x="368" y="450"/>
                </a:lnTo>
                <a:lnTo>
                  <a:pt x="373" y="452"/>
                </a:lnTo>
                <a:lnTo>
                  <a:pt x="377" y="448"/>
                </a:lnTo>
                <a:lnTo>
                  <a:pt x="382" y="450"/>
                </a:lnTo>
                <a:lnTo>
                  <a:pt x="386" y="450"/>
                </a:lnTo>
                <a:lnTo>
                  <a:pt x="384" y="440"/>
                </a:lnTo>
                <a:lnTo>
                  <a:pt x="386" y="440"/>
                </a:lnTo>
                <a:lnTo>
                  <a:pt x="390" y="441"/>
                </a:lnTo>
                <a:lnTo>
                  <a:pt x="391" y="441"/>
                </a:lnTo>
                <a:lnTo>
                  <a:pt x="397" y="450"/>
                </a:lnTo>
                <a:lnTo>
                  <a:pt x="397" y="451"/>
                </a:lnTo>
                <a:lnTo>
                  <a:pt x="398" y="459"/>
                </a:lnTo>
                <a:lnTo>
                  <a:pt x="395" y="467"/>
                </a:lnTo>
                <a:lnTo>
                  <a:pt x="394" y="469"/>
                </a:lnTo>
                <a:lnTo>
                  <a:pt x="392" y="473"/>
                </a:lnTo>
                <a:lnTo>
                  <a:pt x="390" y="480"/>
                </a:lnTo>
                <a:lnTo>
                  <a:pt x="391" y="486"/>
                </a:lnTo>
                <a:lnTo>
                  <a:pt x="398" y="478"/>
                </a:lnTo>
                <a:lnTo>
                  <a:pt x="407" y="471"/>
                </a:lnTo>
                <a:lnTo>
                  <a:pt x="409" y="471"/>
                </a:lnTo>
                <a:lnTo>
                  <a:pt x="418" y="469"/>
                </a:lnTo>
                <a:lnTo>
                  <a:pt x="431" y="466"/>
                </a:lnTo>
                <a:lnTo>
                  <a:pt x="437" y="465"/>
                </a:lnTo>
                <a:lnTo>
                  <a:pt x="442" y="461"/>
                </a:lnTo>
                <a:lnTo>
                  <a:pt x="443" y="459"/>
                </a:lnTo>
                <a:lnTo>
                  <a:pt x="436" y="461"/>
                </a:lnTo>
                <a:lnTo>
                  <a:pt x="432" y="461"/>
                </a:lnTo>
                <a:lnTo>
                  <a:pt x="421" y="462"/>
                </a:lnTo>
                <a:lnTo>
                  <a:pt x="413" y="463"/>
                </a:lnTo>
                <a:lnTo>
                  <a:pt x="407" y="459"/>
                </a:lnTo>
                <a:lnTo>
                  <a:pt x="406" y="456"/>
                </a:lnTo>
                <a:lnTo>
                  <a:pt x="405" y="451"/>
                </a:lnTo>
                <a:lnTo>
                  <a:pt x="410" y="447"/>
                </a:lnTo>
                <a:lnTo>
                  <a:pt x="413" y="446"/>
                </a:lnTo>
                <a:lnTo>
                  <a:pt x="418" y="446"/>
                </a:lnTo>
                <a:lnTo>
                  <a:pt x="422" y="446"/>
                </a:lnTo>
                <a:lnTo>
                  <a:pt x="433" y="444"/>
                </a:lnTo>
                <a:lnTo>
                  <a:pt x="439" y="443"/>
                </a:lnTo>
                <a:lnTo>
                  <a:pt x="444" y="440"/>
                </a:lnTo>
                <a:lnTo>
                  <a:pt x="443" y="436"/>
                </a:lnTo>
                <a:lnTo>
                  <a:pt x="432" y="436"/>
                </a:lnTo>
                <a:lnTo>
                  <a:pt x="420" y="435"/>
                </a:lnTo>
                <a:lnTo>
                  <a:pt x="418" y="439"/>
                </a:lnTo>
                <a:lnTo>
                  <a:pt x="410" y="440"/>
                </a:lnTo>
                <a:lnTo>
                  <a:pt x="407" y="440"/>
                </a:lnTo>
                <a:lnTo>
                  <a:pt x="403" y="435"/>
                </a:lnTo>
                <a:lnTo>
                  <a:pt x="402" y="431"/>
                </a:lnTo>
                <a:lnTo>
                  <a:pt x="409" y="425"/>
                </a:lnTo>
                <a:lnTo>
                  <a:pt x="412" y="426"/>
                </a:lnTo>
                <a:lnTo>
                  <a:pt x="414" y="428"/>
                </a:lnTo>
                <a:lnTo>
                  <a:pt x="418" y="424"/>
                </a:lnTo>
                <a:lnTo>
                  <a:pt x="422" y="421"/>
                </a:lnTo>
                <a:lnTo>
                  <a:pt x="431" y="414"/>
                </a:lnTo>
                <a:lnTo>
                  <a:pt x="435" y="422"/>
                </a:lnTo>
                <a:lnTo>
                  <a:pt x="442" y="414"/>
                </a:lnTo>
                <a:lnTo>
                  <a:pt x="451" y="413"/>
                </a:lnTo>
                <a:lnTo>
                  <a:pt x="452" y="413"/>
                </a:lnTo>
                <a:lnTo>
                  <a:pt x="451" y="406"/>
                </a:lnTo>
                <a:lnTo>
                  <a:pt x="457" y="401"/>
                </a:lnTo>
                <a:lnTo>
                  <a:pt x="466" y="399"/>
                </a:lnTo>
                <a:lnTo>
                  <a:pt x="473" y="395"/>
                </a:lnTo>
                <a:lnTo>
                  <a:pt x="477" y="401"/>
                </a:lnTo>
                <a:lnTo>
                  <a:pt x="477" y="405"/>
                </a:lnTo>
                <a:lnTo>
                  <a:pt x="477" y="407"/>
                </a:lnTo>
                <a:lnTo>
                  <a:pt x="478" y="417"/>
                </a:lnTo>
                <a:lnTo>
                  <a:pt x="481" y="424"/>
                </a:lnTo>
                <a:lnTo>
                  <a:pt x="483" y="429"/>
                </a:lnTo>
                <a:lnTo>
                  <a:pt x="483" y="431"/>
                </a:lnTo>
                <a:lnTo>
                  <a:pt x="484" y="435"/>
                </a:lnTo>
                <a:lnTo>
                  <a:pt x="485" y="439"/>
                </a:lnTo>
                <a:lnTo>
                  <a:pt x="493" y="450"/>
                </a:lnTo>
                <a:lnTo>
                  <a:pt x="495" y="451"/>
                </a:lnTo>
                <a:lnTo>
                  <a:pt x="495" y="454"/>
                </a:lnTo>
                <a:lnTo>
                  <a:pt x="492" y="459"/>
                </a:lnTo>
                <a:lnTo>
                  <a:pt x="488" y="470"/>
                </a:lnTo>
                <a:lnTo>
                  <a:pt x="483" y="477"/>
                </a:lnTo>
                <a:lnTo>
                  <a:pt x="477" y="482"/>
                </a:lnTo>
                <a:lnTo>
                  <a:pt x="478" y="485"/>
                </a:lnTo>
                <a:lnTo>
                  <a:pt x="480" y="489"/>
                </a:lnTo>
                <a:lnTo>
                  <a:pt x="483" y="486"/>
                </a:lnTo>
                <a:lnTo>
                  <a:pt x="485" y="484"/>
                </a:lnTo>
                <a:lnTo>
                  <a:pt x="487" y="482"/>
                </a:lnTo>
                <a:lnTo>
                  <a:pt x="495" y="478"/>
                </a:lnTo>
                <a:lnTo>
                  <a:pt x="503" y="477"/>
                </a:lnTo>
                <a:lnTo>
                  <a:pt x="504" y="478"/>
                </a:lnTo>
                <a:lnTo>
                  <a:pt x="508" y="482"/>
                </a:lnTo>
                <a:lnTo>
                  <a:pt x="515" y="486"/>
                </a:lnTo>
                <a:lnTo>
                  <a:pt x="521" y="485"/>
                </a:lnTo>
                <a:lnTo>
                  <a:pt x="522" y="485"/>
                </a:lnTo>
                <a:lnTo>
                  <a:pt x="523" y="485"/>
                </a:lnTo>
                <a:lnTo>
                  <a:pt x="529" y="481"/>
                </a:lnTo>
                <a:lnTo>
                  <a:pt x="526" y="480"/>
                </a:lnTo>
                <a:lnTo>
                  <a:pt x="522" y="478"/>
                </a:lnTo>
                <a:lnTo>
                  <a:pt x="514" y="477"/>
                </a:lnTo>
                <a:lnTo>
                  <a:pt x="508" y="467"/>
                </a:lnTo>
                <a:lnTo>
                  <a:pt x="510" y="459"/>
                </a:lnTo>
                <a:lnTo>
                  <a:pt x="518" y="454"/>
                </a:lnTo>
                <a:lnTo>
                  <a:pt x="519" y="454"/>
                </a:lnTo>
                <a:lnTo>
                  <a:pt x="529" y="451"/>
                </a:lnTo>
                <a:lnTo>
                  <a:pt x="532" y="450"/>
                </a:lnTo>
                <a:lnTo>
                  <a:pt x="538" y="454"/>
                </a:lnTo>
                <a:lnTo>
                  <a:pt x="543" y="456"/>
                </a:lnTo>
                <a:lnTo>
                  <a:pt x="543" y="458"/>
                </a:lnTo>
                <a:lnTo>
                  <a:pt x="549" y="456"/>
                </a:lnTo>
                <a:lnTo>
                  <a:pt x="555" y="452"/>
                </a:lnTo>
                <a:lnTo>
                  <a:pt x="560" y="455"/>
                </a:lnTo>
                <a:lnTo>
                  <a:pt x="564" y="461"/>
                </a:lnTo>
                <a:lnTo>
                  <a:pt x="570" y="459"/>
                </a:lnTo>
                <a:lnTo>
                  <a:pt x="575" y="458"/>
                </a:lnTo>
                <a:lnTo>
                  <a:pt x="588" y="461"/>
                </a:lnTo>
                <a:lnTo>
                  <a:pt x="590" y="462"/>
                </a:lnTo>
                <a:lnTo>
                  <a:pt x="593" y="463"/>
                </a:lnTo>
                <a:lnTo>
                  <a:pt x="601" y="462"/>
                </a:lnTo>
                <a:lnTo>
                  <a:pt x="607" y="459"/>
                </a:lnTo>
                <a:lnTo>
                  <a:pt x="609" y="458"/>
                </a:lnTo>
                <a:lnTo>
                  <a:pt x="612" y="452"/>
                </a:lnTo>
                <a:lnTo>
                  <a:pt x="598" y="448"/>
                </a:lnTo>
                <a:lnTo>
                  <a:pt x="593" y="444"/>
                </a:lnTo>
                <a:lnTo>
                  <a:pt x="593" y="436"/>
                </a:lnTo>
                <a:lnTo>
                  <a:pt x="601" y="432"/>
                </a:lnTo>
                <a:lnTo>
                  <a:pt x="608" y="431"/>
                </a:lnTo>
                <a:lnTo>
                  <a:pt x="611" y="428"/>
                </a:lnTo>
                <a:lnTo>
                  <a:pt x="612" y="426"/>
                </a:lnTo>
                <a:lnTo>
                  <a:pt x="615" y="421"/>
                </a:lnTo>
                <a:lnTo>
                  <a:pt x="615" y="414"/>
                </a:lnTo>
                <a:lnTo>
                  <a:pt x="612" y="414"/>
                </a:lnTo>
                <a:lnTo>
                  <a:pt x="609" y="413"/>
                </a:lnTo>
                <a:lnTo>
                  <a:pt x="608" y="413"/>
                </a:lnTo>
                <a:lnTo>
                  <a:pt x="603" y="417"/>
                </a:lnTo>
                <a:lnTo>
                  <a:pt x="596" y="421"/>
                </a:lnTo>
                <a:lnTo>
                  <a:pt x="590" y="424"/>
                </a:lnTo>
                <a:lnTo>
                  <a:pt x="583" y="428"/>
                </a:lnTo>
                <a:lnTo>
                  <a:pt x="579" y="426"/>
                </a:lnTo>
                <a:lnTo>
                  <a:pt x="578" y="422"/>
                </a:lnTo>
                <a:lnTo>
                  <a:pt x="583" y="417"/>
                </a:lnTo>
                <a:lnTo>
                  <a:pt x="583" y="416"/>
                </a:lnTo>
                <a:lnTo>
                  <a:pt x="588" y="413"/>
                </a:lnTo>
                <a:lnTo>
                  <a:pt x="594" y="410"/>
                </a:lnTo>
                <a:lnTo>
                  <a:pt x="598" y="407"/>
                </a:lnTo>
                <a:lnTo>
                  <a:pt x="607" y="406"/>
                </a:lnTo>
                <a:lnTo>
                  <a:pt x="607" y="405"/>
                </a:lnTo>
                <a:lnTo>
                  <a:pt x="609" y="401"/>
                </a:lnTo>
                <a:lnTo>
                  <a:pt x="612" y="399"/>
                </a:lnTo>
                <a:lnTo>
                  <a:pt x="618" y="392"/>
                </a:lnTo>
                <a:lnTo>
                  <a:pt x="622" y="390"/>
                </a:lnTo>
                <a:lnTo>
                  <a:pt x="624" y="390"/>
                </a:lnTo>
                <a:lnTo>
                  <a:pt x="633" y="390"/>
                </a:lnTo>
                <a:lnTo>
                  <a:pt x="642" y="391"/>
                </a:lnTo>
                <a:lnTo>
                  <a:pt x="643" y="391"/>
                </a:lnTo>
                <a:lnTo>
                  <a:pt x="650" y="383"/>
                </a:lnTo>
                <a:lnTo>
                  <a:pt x="654" y="377"/>
                </a:lnTo>
                <a:lnTo>
                  <a:pt x="663" y="376"/>
                </a:lnTo>
                <a:lnTo>
                  <a:pt x="675" y="372"/>
                </a:lnTo>
                <a:lnTo>
                  <a:pt x="679" y="368"/>
                </a:lnTo>
                <a:lnTo>
                  <a:pt x="678" y="362"/>
                </a:lnTo>
                <a:lnTo>
                  <a:pt x="678" y="360"/>
                </a:lnTo>
                <a:lnTo>
                  <a:pt x="676" y="357"/>
                </a:lnTo>
                <a:lnTo>
                  <a:pt x="669" y="357"/>
                </a:lnTo>
                <a:lnTo>
                  <a:pt x="664" y="356"/>
                </a:lnTo>
                <a:lnTo>
                  <a:pt x="663" y="351"/>
                </a:lnTo>
                <a:lnTo>
                  <a:pt x="671" y="347"/>
                </a:lnTo>
                <a:lnTo>
                  <a:pt x="672" y="345"/>
                </a:lnTo>
                <a:lnTo>
                  <a:pt x="675" y="339"/>
                </a:lnTo>
                <a:lnTo>
                  <a:pt x="675" y="330"/>
                </a:lnTo>
                <a:lnTo>
                  <a:pt x="672" y="330"/>
                </a:lnTo>
                <a:lnTo>
                  <a:pt x="671" y="330"/>
                </a:lnTo>
                <a:lnTo>
                  <a:pt x="669" y="330"/>
                </a:lnTo>
                <a:lnTo>
                  <a:pt x="665" y="334"/>
                </a:lnTo>
                <a:lnTo>
                  <a:pt x="663" y="341"/>
                </a:lnTo>
                <a:lnTo>
                  <a:pt x="663" y="343"/>
                </a:lnTo>
                <a:lnTo>
                  <a:pt x="661" y="346"/>
                </a:lnTo>
                <a:lnTo>
                  <a:pt x="653" y="347"/>
                </a:lnTo>
                <a:lnTo>
                  <a:pt x="648" y="353"/>
                </a:lnTo>
                <a:lnTo>
                  <a:pt x="641" y="353"/>
                </a:lnTo>
                <a:lnTo>
                  <a:pt x="641" y="349"/>
                </a:lnTo>
                <a:lnTo>
                  <a:pt x="639" y="345"/>
                </a:lnTo>
                <a:lnTo>
                  <a:pt x="639" y="339"/>
                </a:lnTo>
                <a:lnTo>
                  <a:pt x="648" y="334"/>
                </a:lnTo>
                <a:lnTo>
                  <a:pt x="660" y="324"/>
                </a:lnTo>
                <a:lnTo>
                  <a:pt x="665" y="320"/>
                </a:lnTo>
                <a:lnTo>
                  <a:pt x="669" y="320"/>
                </a:lnTo>
                <a:lnTo>
                  <a:pt x="675" y="319"/>
                </a:lnTo>
                <a:lnTo>
                  <a:pt x="676" y="319"/>
                </a:lnTo>
                <a:lnTo>
                  <a:pt x="684" y="315"/>
                </a:lnTo>
                <a:lnTo>
                  <a:pt x="686" y="313"/>
                </a:lnTo>
                <a:lnTo>
                  <a:pt x="689" y="311"/>
                </a:lnTo>
                <a:lnTo>
                  <a:pt x="684" y="309"/>
                </a:lnTo>
                <a:lnTo>
                  <a:pt x="683" y="309"/>
                </a:lnTo>
                <a:lnTo>
                  <a:pt x="682" y="308"/>
                </a:lnTo>
                <a:lnTo>
                  <a:pt x="679" y="308"/>
                </a:lnTo>
                <a:lnTo>
                  <a:pt x="671" y="305"/>
                </a:lnTo>
                <a:lnTo>
                  <a:pt x="660" y="305"/>
                </a:lnTo>
                <a:lnTo>
                  <a:pt x="660" y="298"/>
                </a:lnTo>
                <a:lnTo>
                  <a:pt x="668" y="294"/>
                </a:lnTo>
                <a:lnTo>
                  <a:pt x="671" y="293"/>
                </a:lnTo>
                <a:lnTo>
                  <a:pt x="672" y="291"/>
                </a:lnTo>
                <a:lnTo>
                  <a:pt x="676" y="289"/>
                </a:lnTo>
                <a:lnTo>
                  <a:pt x="672" y="285"/>
                </a:lnTo>
                <a:lnTo>
                  <a:pt x="671" y="283"/>
                </a:lnTo>
                <a:lnTo>
                  <a:pt x="667" y="285"/>
                </a:lnTo>
                <a:lnTo>
                  <a:pt x="665" y="286"/>
                </a:lnTo>
                <a:lnTo>
                  <a:pt x="656" y="291"/>
                </a:lnTo>
                <a:lnTo>
                  <a:pt x="653" y="296"/>
                </a:lnTo>
                <a:lnTo>
                  <a:pt x="650" y="304"/>
                </a:lnTo>
                <a:lnTo>
                  <a:pt x="650" y="308"/>
                </a:lnTo>
                <a:lnTo>
                  <a:pt x="646" y="312"/>
                </a:lnTo>
                <a:lnTo>
                  <a:pt x="645" y="313"/>
                </a:lnTo>
                <a:lnTo>
                  <a:pt x="641" y="316"/>
                </a:lnTo>
                <a:lnTo>
                  <a:pt x="633" y="321"/>
                </a:lnTo>
                <a:lnTo>
                  <a:pt x="626" y="328"/>
                </a:lnTo>
                <a:lnTo>
                  <a:pt x="618" y="334"/>
                </a:lnTo>
                <a:lnTo>
                  <a:pt x="611" y="339"/>
                </a:lnTo>
                <a:lnTo>
                  <a:pt x="604" y="343"/>
                </a:lnTo>
                <a:lnTo>
                  <a:pt x="597" y="345"/>
                </a:lnTo>
                <a:lnTo>
                  <a:pt x="593" y="347"/>
                </a:lnTo>
                <a:lnTo>
                  <a:pt x="588" y="350"/>
                </a:lnTo>
                <a:lnTo>
                  <a:pt x="582" y="354"/>
                </a:lnTo>
                <a:lnTo>
                  <a:pt x="581" y="357"/>
                </a:lnTo>
                <a:lnTo>
                  <a:pt x="581" y="358"/>
                </a:lnTo>
                <a:lnTo>
                  <a:pt x="583" y="358"/>
                </a:lnTo>
                <a:lnTo>
                  <a:pt x="586" y="357"/>
                </a:lnTo>
                <a:lnTo>
                  <a:pt x="590" y="356"/>
                </a:lnTo>
                <a:lnTo>
                  <a:pt x="597" y="353"/>
                </a:lnTo>
                <a:lnTo>
                  <a:pt x="605" y="349"/>
                </a:lnTo>
                <a:lnTo>
                  <a:pt x="615" y="346"/>
                </a:lnTo>
                <a:lnTo>
                  <a:pt x="618" y="343"/>
                </a:lnTo>
                <a:lnTo>
                  <a:pt x="620" y="341"/>
                </a:lnTo>
                <a:lnTo>
                  <a:pt x="622" y="339"/>
                </a:lnTo>
                <a:lnTo>
                  <a:pt x="626" y="336"/>
                </a:lnTo>
                <a:lnTo>
                  <a:pt x="630" y="341"/>
                </a:lnTo>
                <a:lnTo>
                  <a:pt x="628" y="350"/>
                </a:lnTo>
                <a:lnTo>
                  <a:pt x="627" y="356"/>
                </a:lnTo>
                <a:lnTo>
                  <a:pt x="627" y="357"/>
                </a:lnTo>
                <a:lnTo>
                  <a:pt x="623" y="362"/>
                </a:lnTo>
                <a:lnTo>
                  <a:pt x="622" y="365"/>
                </a:lnTo>
                <a:lnTo>
                  <a:pt x="616" y="372"/>
                </a:lnTo>
                <a:lnTo>
                  <a:pt x="615" y="379"/>
                </a:lnTo>
                <a:lnTo>
                  <a:pt x="608" y="383"/>
                </a:lnTo>
                <a:lnTo>
                  <a:pt x="604" y="384"/>
                </a:lnTo>
                <a:lnTo>
                  <a:pt x="594" y="387"/>
                </a:lnTo>
                <a:lnTo>
                  <a:pt x="589" y="391"/>
                </a:lnTo>
                <a:lnTo>
                  <a:pt x="588" y="391"/>
                </a:lnTo>
                <a:lnTo>
                  <a:pt x="581" y="396"/>
                </a:lnTo>
                <a:lnTo>
                  <a:pt x="574" y="402"/>
                </a:lnTo>
                <a:lnTo>
                  <a:pt x="571" y="403"/>
                </a:lnTo>
                <a:lnTo>
                  <a:pt x="568" y="406"/>
                </a:lnTo>
                <a:lnTo>
                  <a:pt x="562" y="411"/>
                </a:lnTo>
                <a:lnTo>
                  <a:pt x="556" y="416"/>
                </a:lnTo>
                <a:lnTo>
                  <a:pt x="545" y="420"/>
                </a:lnTo>
                <a:lnTo>
                  <a:pt x="530" y="424"/>
                </a:lnTo>
                <a:lnTo>
                  <a:pt x="530" y="425"/>
                </a:lnTo>
                <a:lnTo>
                  <a:pt x="522" y="431"/>
                </a:lnTo>
                <a:lnTo>
                  <a:pt x="521" y="432"/>
                </a:lnTo>
                <a:lnTo>
                  <a:pt x="513" y="436"/>
                </a:lnTo>
                <a:lnTo>
                  <a:pt x="511" y="435"/>
                </a:lnTo>
                <a:lnTo>
                  <a:pt x="502" y="435"/>
                </a:lnTo>
                <a:lnTo>
                  <a:pt x="498" y="433"/>
                </a:lnTo>
                <a:lnTo>
                  <a:pt x="495" y="431"/>
                </a:lnTo>
                <a:lnTo>
                  <a:pt x="495" y="422"/>
                </a:lnTo>
                <a:lnTo>
                  <a:pt x="493" y="421"/>
                </a:lnTo>
                <a:lnTo>
                  <a:pt x="493" y="416"/>
                </a:lnTo>
                <a:lnTo>
                  <a:pt x="496" y="411"/>
                </a:lnTo>
                <a:lnTo>
                  <a:pt x="496" y="409"/>
                </a:lnTo>
                <a:lnTo>
                  <a:pt x="489" y="409"/>
                </a:lnTo>
                <a:lnTo>
                  <a:pt x="485" y="402"/>
                </a:lnTo>
                <a:lnTo>
                  <a:pt x="484" y="399"/>
                </a:lnTo>
                <a:lnTo>
                  <a:pt x="485" y="398"/>
                </a:lnTo>
                <a:lnTo>
                  <a:pt x="488" y="396"/>
                </a:lnTo>
                <a:lnTo>
                  <a:pt x="487" y="392"/>
                </a:lnTo>
                <a:lnTo>
                  <a:pt x="485" y="390"/>
                </a:lnTo>
                <a:lnTo>
                  <a:pt x="491" y="383"/>
                </a:lnTo>
                <a:lnTo>
                  <a:pt x="504" y="380"/>
                </a:lnTo>
                <a:lnTo>
                  <a:pt x="506" y="380"/>
                </a:lnTo>
                <a:lnTo>
                  <a:pt x="515" y="376"/>
                </a:lnTo>
                <a:lnTo>
                  <a:pt x="514" y="372"/>
                </a:lnTo>
                <a:lnTo>
                  <a:pt x="517" y="368"/>
                </a:lnTo>
                <a:lnTo>
                  <a:pt x="519" y="366"/>
                </a:lnTo>
                <a:lnTo>
                  <a:pt x="522" y="364"/>
                </a:lnTo>
                <a:lnTo>
                  <a:pt x="510" y="366"/>
                </a:lnTo>
                <a:lnTo>
                  <a:pt x="499" y="371"/>
                </a:lnTo>
                <a:lnTo>
                  <a:pt x="488" y="376"/>
                </a:lnTo>
                <a:lnTo>
                  <a:pt x="484" y="377"/>
                </a:lnTo>
                <a:lnTo>
                  <a:pt x="477" y="380"/>
                </a:lnTo>
                <a:lnTo>
                  <a:pt x="470" y="380"/>
                </a:lnTo>
                <a:lnTo>
                  <a:pt x="465" y="387"/>
                </a:lnTo>
                <a:lnTo>
                  <a:pt x="454" y="390"/>
                </a:lnTo>
                <a:lnTo>
                  <a:pt x="457" y="371"/>
                </a:lnTo>
                <a:lnTo>
                  <a:pt x="472" y="368"/>
                </a:lnTo>
                <a:lnTo>
                  <a:pt x="481" y="365"/>
                </a:lnTo>
                <a:lnTo>
                  <a:pt x="477" y="362"/>
                </a:lnTo>
                <a:lnTo>
                  <a:pt x="458" y="362"/>
                </a:lnTo>
                <a:lnTo>
                  <a:pt x="466" y="350"/>
                </a:lnTo>
                <a:lnTo>
                  <a:pt x="478" y="349"/>
                </a:lnTo>
                <a:lnTo>
                  <a:pt x="484" y="347"/>
                </a:lnTo>
                <a:lnTo>
                  <a:pt x="487" y="347"/>
                </a:lnTo>
                <a:lnTo>
                  <a:pt x="495" y="343"/>
                </a:lnTo>
                <a:lnTo>
                  <a:pt x="496" y="339"/>
                </a:lnTo>
                <a:lnTo>
                  <a:pt x="493" y="336"/>
                </a:lnTo>
                <a:lnTo>
                  <a:pt x="493" y="331"/>
                </a:lnTo>
                <a:lnTo>
                  <a:pt x="502" y="331"/>
                </a:lnTo>
                <a:lnTo>
                  <a:pt x="507" y="335"/>
                </a:lnTo>
                <a:lnTo>
                  <a:pt x="508" y="335"/>
                </a:lnTo>
                <a:lnTo>
                  <a:pt x="517" y="332"/>
                </a:lnTo>
                <a:lnTo>
                  <a:pt x="530" y="323"/>
                </a:lnTo>
                <a:lnTo>
                  <a:pt x="536" y="330"/>
                </a:lnTo>
                <a:lnTo>
                  <a:pt x="541" y="330"/>
                </a:lnTo>
                <a:lnTo>
                  <a:pt x="537" y="319"/>
                </a:lnTo>
                <a:lnTo>
                  <a:pt x="536" y="316"/>
                </a:lnTo>
                <a:lnTo>
                  <a:pt x="528" y="317"/>
                </a:lnTo>
                <a:lnTo>
                  <a:pt x="526" y="308"/>
                </a:lnTo>
                <a:lnTo>
                  <a:pt x="515" y="312"/>
                </a:lnTo>
                <a:lnTo>
                  <a:pt x="510" y="313"/>
                </a:lnTo>
                <a:lnTo>
                  <a:pt x="515" y="304"/>
                </a:lnTo>
                <a:lnTo>
                  <a:pt x="521" y="296"/>
                </a:lnTo>
                <a:lnTo>
                  <a:pt x="523" y="293"/>
                </a:lnTo>
                <a:lnTo>
                  <a:pt x="525" y="291"/>
                </a:lnTo>
                <a:lnTo>
                  <a:pt x="525" y="290"/>
                </a:lnTo>
                <a:lnTo>
                  <a:pt x="522" y="285"/>
                </a:lnTo>
                <a:lnTo>
                  <a:pt x="519" y="275"/>
                </a:lnTo>
                <a:lnTo>
                  <a:pt x="526" y="278"/>
                </a:lnTo>
                <a:lnTo>
                  <a:pt x="530" y="285"/>
                </a:lnTo>
                <a:lnTo>
                  <a:pt x="534" y="282"/>
                </a:lnTo>
                <a:lnTo>
                  <a:pt x="541" y="279"/>
                </a:lnTo>
                <a:lnTo>
                  <a:pt x="536" y="275"/>
                </a:lnTo>
                <a:lnTo>
                  <a:pt x="532" y="271"/>
                </a:lnTo>
                <a:lnTo>
                  <a:pt x="541" y="266"/>
                </a:lnTo>
                <a:lnTo>
                  <a:pt x="543" y="255"/>
                </a:lnTo>
                <a:lnTo>
                  <a:pt x="552" y="252"/>
                </a:lnTo>
                <a:lnTo>
                  <a:pt x="555" y="249"/>
                </a:lnTo>
                <a:lnTo>
                  <a:pt x="549" y="242"/>
                </a:lnTo>
                <a:lnTo>
                  <a:pt x="562" y="233"/>
                </a:lnTo>
                <a:lnTo>
                  <a:pt x="562" y="231"/>
                </a:lnTo>
                <a:lnTo>
                  <a:pt x="563" y="234"/>
                </a:lnTo>
                <a:lnTo>
                  <a:pt x="567" y="237"/>
                </a:lnTo>
                <a:lnTo>
                  <a:pt x="575" y="230"/>
                </a:lnTo>
                <a:lnTo>
                  <a:pt x="578" y="227"/>
                </a:lnTo>
                <a:lnTo>
                  <a:pt x="574" y="216"/>
                </a:lnTo>
                <a:lnTo>
                  <a:pt x="579" y="212"/>
                </a:lnTo>
                <a:lnTo>
                  <a:pt x="579" y="211"/>
                </a:lnTo>
                <a:lnTo>
                  <a:pt x="586" y="221"/>
                </a:lnTo>
                <a:lnTo>
                  <a:pt x="593" y="216"/>
                </a:lnTo>
                <a:lnTo>
                  <a:pt x="583" y="206"/>
                </a:lnTo>
                <a:lnTo>
                  <a:pt x="582" y="206"/>
                </a:lnTo>
                <a:lnTo>
                  <a:pt x="578" y="206"/>
                </a:lnTo>
                <a:lnTo>
                  <a:pt x="571" y="201"/>
                </a:lnTo>
                <a:lnTo>
                  <a:pt x="581" y="195"/>
                </a:lnTo>
                <a:lnTo>
                  <a:pt x="582" y="199"/>
                </a:lnTo>
                <a:lnTo>
                  <a:pt x="585" y="200"/>
                </a:lnTo>
                <a:lnTo>
                  <a:pt x="588" y="199"/>
                </a:lnTo>
                <a:lnTo>
                  <a:pt x="582" y="192"/>
                </a:lnTo>
                <a:lnTo>
                  <a:pt x="586" y="189"/>
                </a:lnTo>
                <a:lnTo>
                  <a:pt x="588" y="191"/>
                </a:lnTo>
                <a:lnTo>
                  <a:pt x="605" y="206"/>
                </a:lnTo>
                <a:lnTo>
                  <a:pt x="605" y="207"/>
                </a:lnTo>
                <a:lnTo>
                  <a:pt x="612" y="211"/>
                </a:lnTo>
                <a:lnTo>
                  <a:pt x="616" y="207"/>
                </a:lnTo>
                <a:lnTo>
                  <a:pt x="615" y="204"/>
                </a:lnTo>
                <a:lnTo>
                  <a:pt x="615" y="197"/>
                </a:lnTo>
                <a:lnTo>
                  <a:pt x="613" y="195"/>
                </a:lnTo>
                <a:lnTo>
                  <a:pt x="604" y="191"/>
                </a:lnTo>
                <a:lnTo>
                  <a:pt x="604" y="184"/>
                </a:lnTo>
                <a:lnTo>
                  <a:pt x="613" y="186"/>
                </a:lnTo>
                <a:lnTo>
                  <a:pt x="618" y="186"/>
                </a:lnTo>
                <a:lnTo>
                  <a:pt x="615" y="177"/>
                </a:lnTo>
                <a:lnTo>
                  <a:pt x="623" y="178"/>
                </a:lnTo>
                <a:lnTo>
                  <a:pt x="626" y="178"/>
                </a:lnTo>
                <a:lnTo>
                  <a:pt x="627" y="177"/>
                </a:lnTo>
                <a:lnTo>
                  <a:pt x="634" y="180"/>
                </a:lnTo>
                <a:lnTo>
                  <a:pt x="635" y="173"/>
                </a:lnTo>
                <a:lnTo>
                  <a:pt x="634" y="163"/>
                </a:lnTo>
                <a:lnTo>
                  <a:pt x="628" y="156"/>
                </a:lnTo>
                <a:lnTo>
                  <a:pt x="635" y="151"/>
                </a:lnTo>
                <a:lnTo>
                  <a:pt x="639" y="155"/>
                </a:lnTo>
                <a:lnTo>
                  <a:pt x="648" y="163"/>
                </a:lnTo>
                <a:lnTo>
                  <a:pt x="646" y="170"/>
                </a:lnTo>
                <a:lnTo>
                  <a:pt x="646" y="176"/>
                </a:lnTo>
                <a:lnTo>
                  <a:pt x="657" y="186"/>
                </a:lnTo>
                <a:lnTo>
                  <a:pt x="656" y="196"/>
                </a:lnTo>
                <a:lnTo>
                  <a:pt x="671" y="195"/>
                </a:lnTo>
                <a:lnTo>
                  <a:pt x="672" y="199"/>
                </a:lnTo>
                <a:lnTo>
                  <a:pt x="674" y="201"/>
                </a:lnTo>
                <a:lnTo>
                  <a:pt x="672" y="204"/>
                </a:lnTo>
                <a:lnTo>
                  <a:pt x="668" y="210"/>
                </a:lnTo>
                <a:lnTo>
                  <a:pt x="660" y="227"/>
                </a:lnTo>
                <a:lnTo>
                  <a:pt x="661" y="227"/>
                </a:lnTo>
                <a:lnTo>
                  <a:pt x="665" y="227"/>
                </a:lnTo>
                <a:lnTo>
                  <a:pt x="668" y="223"/>
                </a:lnTo>
                <a:lnTo>
                  <a:pt x="674" y="218"/>
                </a:lnTo>
                <a:lnTo>
                  <a:pt x="679" y="211"/>
                </a:lnTo>
                <a:lnTo>
                  <a:pt x="680" y="208"/>
                </a:lnTo>
                <a:lnTo>
                  <a:pt x="684" y="200"/>
                </a:lnTo>
                <a:lnTo>
                  <a:pt x="691" y="200"/>
                </a:lnTo>
                <a:lnTo>
                  <a:pt x="698" y="197"/>
                </a:lnTo>
                <a:lnTo>
                  <a:pt x="702" y="196"/>
                </a:lnTo>
                <a:lnTo>
                  <a:pt x="709" y="192"/>
                </a:lnTo>
                <a:lnTo>
                  <a:pt x="706" y="189"/>
                </a:lnTo>
                <a:lnTo>
                  <a:pt x="705" y="186"/>
                </a:lnTo>
                <a:lnTo>
                  <a:pt x="698" y="189"/>
                </a:lnTo>
                <a:lnTo>
                  <a:pt x="691" y="191"/>
                </a:lnTo>
                <a:lnTo>
                  <a:pt x="691" y="180"/>
                </a:lnTo>
                <a:lnTo>
                  <a:pt x="698" y="177"/>
                </a:lnTo>
                <a:lnTo>
                  <a:pt x="705" y="173"/>
                </a:lnTo>
                <a:lnTo>
                  <a:pt x="717" y="166"/>
                </a:lnTo>
                <a:lnTo>
                  <a:pt x="721" y="162"/>
                </a:lnTo>
                <a:lnTo>
                  <a:pt x="721" y="159"/>
                </a:lnTo>
                <a:lnTo>
                  <a:pt x="720" y="156"/>
                </a:lnTo>
                <a:lnTo>
                  <a:pt x="716" y="158"/>
                </a:lnTo>
                <a:lnTo>
                  <a:pt x="713" y="161"/>
                </a:lnTo>
                <a:lnTo>
                  <a:pt x="709" y="155"/>
                </a:lnTo>
                <a:lnTo>
                  <a:pt x="702" y="161"/>
                </a:lnTo>
                <a:lnTo>
                  <a:pt x="691" y="169"/>
                </a:lnTo>
                <a:lnTo>
                  <a:pt x="690" y="169"/>
                </a:lnTo>
                <a:lnTo>
                  <a:pt x="686" y="171"/>
                </a:lnTo>
                <a:lnTo>
                  <a:pt x="679" y="165"/>
                </a:lnTo>
                <a:lnTo>
                  <a:pt x="680" y="158"/>
                </a:lnTo>
                <a:lnTo>
                  <a:pt x="684" y="144"/>
                </a:lnTo>
                <a:lnTo>
                  <a:pt x="686" y="140"/>
                </a:lnTo>
                <a:lnTo>
                  <a:pt x="689" y="131"/>
                </a:lnTo>
                <a:lnTo>
                  <a:pt x="689" y="129"/>
                </a:lnTo>
                <a:lnTo>
                  <a:pt x="690" y="126"/>
                </a:lnTo>
                <a:lnTo>
                  <a:pt x="698" y="121"/>
                </a:lnTo>
                <a:lnTo>
                  <a:pt x="704" y="117"/>
                </a:lnTo>
                <a:lnTo>
                  <a:pt x="709" y="118"/>
                </a:lnTo>
                <a:lnTo>
                  <a:pt x="710" y="120"/>
                </a:lnTo>
                <a:lnTo>
                  <a:pt x="712" y="117"/>
                </a:lnTo>
                <a:lnTo>
                  <a:pt x="712" y="113"/>
                </a:lnTo>
                <a:lnTo>
                  <a:pt x="716" y="113"/>
                </a:lnTo>
                <a:lnTo>
                  <a:pt x="727" y="111"/>
                </a:lnTo>
                <a:lnTo>
                  <a:pt x="736" y="109"/>
                </a:lnTo>
                <a:lnTo>
                  <a:pt x="739" y="106"/>
                </a:lnTo>
                <a:lnTo>
                  <a:pt x="727" y="105"/>
                </a:lnTo>
                <a:lnTo>
                  <a:pt x="716" y="98"/>
                </a:lnTo>
                <a:lnTo>
                  <a:pt x="727" y="96"/>
                </a:lnTo>
                <a:lnTo>
                  <a:pt x="724" y="91"/>
                </a:lnTo>
                <a:lnTo>
                  <a:pt x="731" y="84"/>
                </a:lnTo>
                <a:lnTo>
                  <a:pt x="736" y="81"/>
                </a:lnTo>
                <a:lnTo>
                  <a:pt x="747" y="76"/>
                </a:lnTo>
                <a:lnTo>
                  <a:pt x="753" y="75"/>
                </a:lnTo>
                <a:lnTo>
                  <a:pt x="761" y="73"/>
                </a:lnTo>
                <a:lnTo>
                  <a:pt x="765" y="69"/>
                </a:lnTo>
                <a:lnTo>
                  <a:pt x="770" y="69"/>
                </a:lnTo>
                <a:lnTo>
                  <a:pt x="772" y="69"/>
                </a:lnTo>
                <a:lnTo>
                  <a:pt x="777" y="72"/>
                </a:lnTo>
                <a:lnTo>
                  <a:pt x="781" y="75"/>
                </a:lnTo>
                <a:lnTo>
                  <a:pt x="789" y="75"/>
                </a:lnTo>
                <a:lnTo>
                  <a:pt x="794" y="77"/>
                </a:lnTo>
                <a:lnTo>
                  <a:pt x="799" y="81"/>
                </a:lnTo>
                <a:lnTo>
                  <a:pt x="800" y="81"/>
                </a:lnTo>
                <a:lnTo>
                  <a:pt x="800" y="83"/>
                </a:lnTo>
                <a:lnTo>
                  <a:pt x="800" y="81"/>
                </a:lnTo>
                <a:lnTo>
                  <a:pt x="802" y="79"/>
                </a:lnTo>
                <a:lnTo>
                  <a:pt x="802" y="77"/>
                </a:lnTo>
                <a:lnTo>
                  <a:pt x="795" y="73"/>
                </a:lnTo>
                <a:lnTo>
                  <a:pt x="788" y="68"/>
                </a:lnTo>
                <a:lnTo>
                  <a:pt x="781" y="69"/>
                </a:lnTo>
                <a:lnTo>
                  <a:pt x="779" y="68"/>
                </a:lnTo>
                <a:lnTo>
                  <a:pt x="772" y="62"/>
                </a:lnTo>
                <a:lnTo>
                  <a:pt x="765" y="64"/>
                </a:lnTo>
                <a:lnTo>
                  <a:pt x="757" y="68"/>
                </a:lnTo>
                <a:lnTo>
                  <a:pt x="751" y="69"/>
                </a:lnTo>
                <a:lnTo>
                  <a:pt x="743" y="73"/>
                </a:lnTo>
                <a:lnTo>
                  <a:pt x="736" y="75"/>
                </a:lnTo>
                <a:lnTo>
                  <a:pt x="729" y="77"/>
                </a:lnTo>
                <a:lnTo>
                  <a:pt x="723" y="81"/>
                </a:lnTo>
                <a:lnTo>
                  <a:pt x="721" y="81"/>
                </a:lnTo>
                <a:lnTo>
                  <a:pt x="714" y="86"/>
                </a:lnTo>
                <a:lnTo>
                  <a:pt x="713" y="94"/>
                </a:lnTo>
                <a:lnTo>
                  <a:pt x="708" y="98"/>
                </a:lnTo>
                <a:lnTo>
                  <a:pt x="698" y="101"/>
                </a:lnTo>
                <a:lnTo>
                  <a:pt x="697" y="101"/>
                </a:lnTo>
                <a:lnTo>
                  <a:pt x="695" y="103"/>
                </a:lnTo>
                <a:lnTo>
                  <a:pt x="693" y="107"/>
                </a:lnTo>
                <a:lnTo>
                  <a:pt x="686" y="114"/>
                </a:lnTo>
                <a:lnTo>
                  <a:pt x="674" y="118"/>
                </a:lnTo>
                <a:lnTo>
                  <a:pt x="672" y="120"/>
                </a:lnTo>
                <a:lnTo>
                  <a:pt x="664" y="118"/>
                </a:lnTo>
                <a:lnTo>
                  <a:pt x="671" y="114"/>
                </a:lnTo>
                <a:lnTo>
                  <a:pt x="686" y="107"/>
                </a:lnTo>
                <a:lnTo>
                  <a:pt x="686" y="102"/>
                </a:lnTo>
                <a:lnTo>
                  <a:pt x="672" y="101"/>
                </a:lnTo>
                <a:lnTo>
                  <a:pt x="676" y="94"/>
                </a:lnTo>
                <a:lnTo>
                  <a:pt x="679" y="92"/>
                </a:lnTo>
                <a:lnTo>
                  <a:pt x="697" y="87"/>
                </a:lnTo>
                <a:lnTo>
                  <a:pt x="706" y="83"/>
                </a:lnTo>
                <a:lnTo>
                  <a:pt x="698" y="83"/>
                </a:lnTo>
                <a:lnTo>
                  <a:pt x="689" y="84"/>
                </a:lnTo>
                <a:lnTo>
                  <a:pt x="679" y="87"/>
                </a:lnTo>
                <a:lnTo>
                  <a:pt x="676" y="87"/>
                </a:lnTo>
                <a:lnTo>
                  <a:pt x="679" y="81"/>
                </a:lnTo>
                <a:lnTo>
                  <a:pt x="680" y="81"/>
                </a:lnTo>
                <a:lnTo>
                  <a:pt x="689" y="73"/>
                </a:lnTo>
                <a:lnTo>
                  <a:pt x="695" y="71"/>
                </a:lnTo>
                <a:lnTo>
                  <a:pt x="697" y="72"/>
                </a:lnTo>
                <a:lnTo>
                  <a:pt x="701" y="75"/>
                </a:lnTo>
                <a:lnTo>
                  <a:pt x="706" y="75"/>
                </a:lnTo>
                <a:lnTo>
                  <a:pt x="704" y="68"/>
                </a:lnTo>
                <a:lnTo>
                  <a:pt x="702" y="66"/>
                </a:lnTo>
                <a:lnTo>
                  <a:pt x="708" y="65"/>
                </a:lnTo>
                <a:lnTo>
                  <a:pt x="709" y="64"/>
                </a:lnTo>
                <a:lnTo>
                  <a:pt x="716" y="64"/>
                </a:lnTo>
                <a:lnTo>
                  <a:pt x="723" y="65"/>
                </a:lnTo>
                <a:lnTo>
                  <a:pt x="731" y="58"/>
                </a:lnTo>
                <a:lnTo>
                  <a:pt x="723" y="57"/>
                </a:lnTo>
                <a:lnTo>
                  <a:pt x="714" y="57"/>
                </a:lnTo>
                <a:lnTo>
                  <a:pt x="713" y="57"/>
                </a:lnTo>
                <a:lnTo>
                  <a:pt x="713" y="58"/>
                </a:lnTo>
                <a:lnTo>
                  <a:pt x="713" y="54"/>
                </a:lnTo>
                <a:lnTo>
                  <a:pt x="716" y="51"/>
                </a:lnTo>
                <a:lnTo>
                  <a:pt x="719" y="49"/>
                </a:lnTo>
                <a:lnTo>
                  <a:pt x="723" y="47"/>
                </a:lnTo>
                <a:lnTo>
                  <a:pt x="724" y="49"/>
                </a:lnTo>
                <a:lnTo>
                  <a:pt x="734" y="53"/>
                </a:lnTo>
                <a:lnTo>
                  <a:pt x="738" y="50"/>
                </a:lnTo>
                <a:lnTo>
                  <a:pt x="740" y="47"/>
                </a:lnTo>
                <a:lnTo>
                  <a:pt x="746" y="43"/>
                </a:lnTo>
                <a:lnTo>
                  <a:pt x="744" y="42"/>
                </a:lnTo>
                <a:lnTo>
                  <a:pt x="743" y="42"/>
                </a:lnTo>
                <a:lnTo>
                  <a:pt x="738" y="43"/>
                </a:lnTo>
                <a:lnTo>
                  <a:pt x="732" y="47"/>
                </a:lnTo>
                <a:lnTo>
                  <a:pt x="729" y="45"/>
                </a:lnTo>
                <a:lnTo>
                  <a:pt x="729" y="42"/>
                </a:lnTo>
                <a:lnTo>
                  <a:pt x="731" y="42"/>
                </a:lnTo>
                <a:lnTo>
                  <a:pt x="732" y="39"/>
                </a:lnTo>
                <a:lnTo>
                  <a:pt x="738" y="30"/>
                </a:lnTo>
                <a:lnTo>
                  <a:pt x="747" y="17"/>
                </a:lnTo>
                <a:lnTo>
                  <a:pt x="750" y="15"/>
                </a:lnTo>
                <a:lnTo>
                  <a:pt x="751" y="13"/>
                </a:lnTo>
                <a:lnTo>
                  <a:pt x="758" y="9"/>
                </a:lnTo>
                <a:lnTo>
                  <a:pt x="761" y="15"/>
                </a:lnTo>
                <a:lnTo>
                  <a:pt x="762" y="17"/>
                </a:lnTo>
                <a:lnTo>
                  <a:pt x="759" y="23"/>
                </a:lnTo>
                <a:lnTo>
                  <a:pt x="758" y="24"/>
                </a:lnTo>
                <a:lnTo>
                  <a:pt x="757" y="30"/>
                </a:lnTo>
                <a:lnTo>
                  <a:pt x="754" y="32"/>
                </a:lnTo>
                <a:lnTo>
                  <a:pt x="755" y="34"/>
                </a:lnTo>
                <a:lnTo>
                  <a:pt x="762" y="31"/>
                </a:lnTo>
                <a:lnTo>
                  <a:pt x="764" y="32"/>
                </a:lnTo>
                <a:lnTo>
                  <a:pt x="765" y="34"/>
                </a:lnTo>
                <a:lnTo>
                  <a:pt x="766" y="31"/>
                </a:lnTo>
                <a:lnTo>
                  <a:pt x="768" y="31"/>
                </a:lnTo>
                <a:lnTo>
                  <a:pt x="768" y="24"/>
                </a:lnTo>
                <a:lnTo>
                  <a:pt x="769" y="20"/>
                </a:lnTo>
                <a:lnTo>
                  <a:pt x="773" y="19"/>
                </a:lnTo>
                <a:lnTo>
                  <a:pt x="773" y="6"/>
                </a:lnTo>
                <a:lnTo>
                  <a:pt x="785" y="0"/>
                </a:lnTo>
                <a:lnTo>
                  <a:pt x="791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" name="Freeform 49">
            <a:extLst>
              <a:ext uri="{FF2B5EF4-FFF2-40B4-BE49-F238E27FC236}">
                <a16:creationId xmlns:a16="http://schemas.microsoft.com/office/drawing/2014/main" id="{8FF5D7C3-6F72-C761-5DE1-1710F25846CA}"/>
              </a:ext>
            </a:extLst>
          </p:cNvPr>
          <p:cNvSpPr>
            <a:spLocks/>
          </p:cNvSpPr>
          <p:nvPr/>
        </p:nvSpPr>
        <p:spPr bwMode="auto">
          <a:xfrm>
            <a:off x="5532438" y="1939926"/>
            <a:ext cx="811213" cy="1435100"/>
          </a:xfrm>
          <a:custGeom>
            <a:avLst/>
            <a:gdLst>
              <a:gd name="T0" fmla="*/ 13 w 511"/>
              <a:gd name="T1" fmla="*/ 903 h 904"/>
              <a:gd name="T2" fmla="*/ 45 w 511"/>
              <a:gd name="T3" fmla="*/ 874 h 904"/>
              <a:gd name="T4" fmla="*/ 90 w 511"/>
              <a:gd name="T5" fmla="*/ 826 h 904"/>
              <a:gd name="T6" fmla="*/ 45 w 511"/>
              <a:gd name="T7" fmla="*/ 849 h 904"/>
              <a:gd name="T8" fmla="*/ 30 w 511"/>
              <a:gd name="T9" fmla="*/ 830 h 904"/>
              <a:gd name="T10" fmla="*/ 40 w 511"/>
              <a:gd name="T11" fmla="*/ 810 h 904"/>
              <a:gd name="T12" fmla="*/ 13 w 511"/>
              <a:gd name="T13" fmla="*/ 804 h 904"/>
              <a:gd name="T14" fmla="*/ 18 w 511"/>
              <a:gd name="T15" fmla="*/ 788 h 904"/>
              <a:gd name="T16" fmla="*/ 56 w 511"/>
              <a:gd name="T17" fmla="*/ 804 h 904"/>
              <a:gd name="T18" fmla="*/ 82 w 511"/>
              <a:gd name="T19" fmla="*/ 781 h 904"/>
              <a:gd name="T20" fmla="*/ 59 w 511"/>
              <a:gd name="T21" fmla="*/ 758 h 904"/>
              <a:gd name="T22" fmla="*/ 45 w 511"/>
              <a:gd name="T23" fmla="*/ 725 h 904"/>
              <a:gd name="T24" fmla="*/ 79 w 511"/>
              <a:gd name="T25" fmla="*/ 732 h 904"/>
              <a:gd name="T26" fmla="*/ 78 w 511"/>
              <a:gd name="T27" fmla="*/ 682 h 904"/>
              <a:gd name="T28" fmla="*/ 124 w 511"/>
              <a:gd name="T29" fmla="*/ 673 h 904"/>
              <a:gd name="T30" fmla="*/ 114 w 511"/>
              <a:gd name="T31" fmla="*/ 622 h 904"/>
              <a:gd name="T32" fmla="*/ 171 w 511"/>
              <a:gd name="T33" fmla="*/ 582 h 904"/>
              <a:gd name="T34" fmla="*/ 199 w 511"/>
              <a:gd name="T35" fmla="*/ 604 h 904"/>
              <a:gd name="T36" fmla="*/ 238 w 511"/>
              <a:gd name="T37" fmla="*/ 558 h 904"/>
              <a:gd name="T38" fmla="*/ 149 w 511"/>
              <a:gd name="T39" fmla="*/ 574 h 904"/>
              <a:gd name="T40" fmla="*/ 167 w 511"/>
              <a:gd name="T41" fmla="*/ 558 h 904"/>
              <a:gd name="T42" fmla="*/ 126 w 511"/>
              <a:gd name="T43" fmla="*/ 519 h 904"/>
              <a:gd name="T44" fmla="*/ 159 w 511"/>
              <a:gd name="T45" fmla="*/ 518 h 904"/>
              <a:gd name="T46" fmla="*/ 194 w 511"/>
              <a:gd name="T47" fmla="*/ 481 h 904"/>
              <a:gd name="T48" fmla="*/ 165 w 511"/>
              <a:gd name="T49" fmla="*/ 468 h 904"/>
              <a:gd name="T50" fmla="*/ 176 w 511"/>
              <a:gd name="T51" fmla="*/ 457 h 904"/>
              <a:gd name="T52" fmla="*/ 187 w 511"/>
              <a:gd name="T53" fmla="*/ 443 h 904"/>
              <a:gd name="T54" fmla="*/ 195 w 511"/>
              <a:gd name="T55" fmla="*/ 417 h 904"/>
              <a:gd name="T56" fmla="*/ 217 w 511"/>
              <a:gd name="T57" fmla="*/ 387 h 904"/>
              <a:gd name="T58" fmla="*/ 254 w 511"/>
              <a:gd name="T59" fmla="*/ 363 h 904"/>
              <a:gd name="T60" fmla="*/ 254 w 511"/>
              <a:gd name="T61" fmla="*/ 354 h 904"/>
              <a:gd name="T62" fmla="*/ 264 w 511"/>
              <a:gd name="T63" fmla="*/ 328 h 904"/>
              <a:gd name="T64" fmla="*/ 325 w 511"/>
              <a:gd name="T65" fmla="*/ 338 h 904"/>
              <a:gd name="T66" fmla="*/ 369 w 511"/>
              <a:gd name="T67" fmla="*/ 345 h 904"/>
              <a:gd name="T68" fmla="*/ 336 w 511"/>
              <a:gd name="T69" fmla="*/ 307 h 904"/>
              <a:gd name="T70" fmla="*/ 269 w 511"/>
              <a:gd name="T71" fmla="*/ 309 h 904"/>
              <a:gd name="T72" fmla="*/ 332 w 511"/>
              <a:gd name="T73" fmla="*/ 263 h 904"/>
              <a:gd name="T74" fmla="*/ 341 w 511"/>
              <a:gd name="T75" fmla="*/ 234 h 904"/>
              <a:gd name="T76" fmla="*/ 360 w 511"/>
              <a:gd name="T77" fmla="*/ 245 h 904"/>
              <a:gd name="T78" fmla="*/ 386 w 511"/>
              <a:gd name="T79" fmla="*/ 264 h 904"/>
              <a:gd name="T80" fmla="*/ 388 w 511"/>
              <a:gd name="T81" fmla="*/ 234 h 904"/>
              <a:gd name="T82" fmla="*/ 362 w 511"/>
              <a:gd name="T83" fmla="*/ 199 h 904"/>
              <a:gd name="T84" fmla="*/ 389 w 511"/>
              <a:gd name="T85" fmla="*/ 178 h 904"/>
              <a:gd name="T86" fmla="*/ 374 w 511"/>
              <a:gd name="T87" fmla="*/ 153 h 904"/>
              <a:gd name="T88" fmla="*/ 310 w 511"/>
              <a:gd name="T89" fmla="*/ 204 h 904"/>
              <a:gd name="T90" fmla="*/ 313 w 511"/>
              <a:gd name="T91" fmla="*/ 169 h 904"/>
              <a:gd name="T92" fmla="*/ 317 w 511"/>
              <a:gd name="T93" fmla="*/ 144 h 904"/>
              <a:gd name="T94" fmla="*/ 404 w 511"/>
              <a:gd name="T95" fmla="*/ 125 h 904"/>
              <a:gd name="T96" fmla="*/ 384 w 511"/>
              <a:gd name="T97" fmla="*/ 90 h 904"/>
              <a:gd name="T98" fmla="*/ 369 w 511"/>
              <a:gd name="T99" fmla="*/ 79 h 904"/>
              <a:gd name="T100" fmla="*/ 392 w 511"/>
              <a:gd name="T101" fmla="*/ 88 h 904"/>
              <a:gd name="T102" fmla="*/ 425 w 511"/>
              <a:gd name="T103" fmla="*/ 43 h 904"/>
              <a:gd name="T104" fmla="*/ 449 w 511"/>
              <a:gd name="T105" fmla="*/ 120 h 904"/>
              <a:gd name="T106" fmla="*/ 455 w 511"/>
              <a:gd name="T107" fmla="*/ 136 h 904"/>
              <a:gd name="T108" fmla="*/ 470 w 511"/>
              <a:gd name="T109" fmla="*/ 117 h 904"/>
              <a:gd name="T110" fmla="*/ 471 w 511"/>
              <a:gd name="T111" fmla="*/ 84 h 904"/>
              <a:gd name="T112" fmla="*/ 457 w 511"/>
              <a:gd name="T113" fmla="*/ 80 h 904"/>
              <a:gd name="T114" fmla="*/ 452 w 511"/>
              <a:gd name="T115" fmla="*/ 46 h 904"/>
              <a:gd name="T116" fmla="*/ 506 w 511"/>
              <a:gd name="T117" fmla="*/ 72 h 904"/>
              <a:gd name="T118" fmla="*/ 472 w 511"/>
              <a:gd name="T119" fmla="*/ 7 h 9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11" h="904">
                <a:moveTo>
                  <a:pt x="25" y="856"/>
                </a:moveTo>
                <a:lnTo>
                  <a:pt x="26" y="860"/>
                </a:lnTo>
                <a:lnTo>
                  <a:pt x="22" y="870"/>
                </a:lnTo>
                <a:lnTo>
                  <a:pt x="22" y="873"/>
                </a:lnTo>
                <a:lnTo>
                  <a:pt x="28" y="871"/>
                </a:lnTo>
                <a:lnTo>
                  <a:pt x="29" y="877"/>
                </a:lnTo>
                <a:lnTo>
                  <a:pt x="28" y="878"/>
                </a:lnTo>
                <a:lnTo>
                  <a:pt x="25" y="881"/>
                </a:lnTo>
                <a:lnTo>
                  <a:pt x="14" y="885"/>
                </a:lnTo>
                <a:lnTo>
                  <a:pt x="7" y="885"/>
                </a:lnTo>
                <a:lnTo>
                  <a:pt x="2" y="883"/>
                </a:lnTo>
                <a:lnTo>
                  <a:pt x="0" y="886"/>
                </a:lnTo>
                <a:lnTo>
                  <a:pt x="4" y="889"/>
                </a:lnTo>
                <a:lnTo>
                  <a:pt x="13" y="892"/>
                </a:lnTo>
                <a:lnTo>
                  <a:pt x="13" y="898"/>
                </a:lnTo>
                <a:lnTo>
                  <a:pt x="13" y="900"/>
                </a:lnTo>
                <a:lnTo>
                  <a:pt x="13" y="903"/>
                </a:lnTo>
                <a:lnTo>
                  <a:pt x="13" y="904"/>
                </a:lnTo>
                <a:lnTo>
                  <a:pt x="14" y="904"/>
                </a:lnTo>
                <a:lnTo>
                  <a:pt x="17" y="898"/>
                </a:lnTo>
                <a:lnTo>
                  <a:pt x="17" y="893"/>
                </a:lnTo>
                <a:lnTo>
                  <a:pt x="14" y="889"/>
                </a:lnTo>
                <a:lnTo>
                  <a:pt x="19" y="889"/>
                </a:lnTo>
                <a:lnTo>
                  <a:pt x="28" y="886"/>
                </a:lnTo>
                <a:lnTo>
                  <a:pt x="36" y="878"/>
                </a:lnTo>
                <a:lnTo>
                  <a:pt x="41" y="883"/>
                </a:lnTo>
                <a:lnTo>
                  <a:pt x="44" y="888"/>
                </a:lnTo>
                <a:lnTo>
                  <a:pt x="47" y="886"/>
                </a:lnTo>
                <a:lnTo>
                  <a:pt x="48" y="886"/>
                </a:lnTo>
                <a:lnTo>
                  <a:pt x="48" y="882"/>
                </a:lnTo>
                <a:lnTo>
                  <a:pt x="45" y="881"/>
                </a:lnTo>
                <a:lnTo>
                  <a:pt x="45" y="879"/>
                </a:lnTo>
                <a:lnTo>
                  <a:pt x="40" y="877"/>
                </a:lnTo>
                <a:lnTo>
                  <a:pt x="45" y="874"/>
                </a:lnTo>
                <a:lnTo>
                  <a:pt x="48" y="873"/>
                </a:lnTo>
                <a:lnTo>
                  <a:pt x="55" y="868"/>
                </a:lnTo>
                <a:lnTo>
                  <a:pt x="62" y="868"/>
                </a:lnTo>
                <a:lnTo>
                  <a:pt x="73" y="858"/>
                </a:lnTo>
                <a:lnTo>
                  <a:pt x="75" y="856"/>
                </a:lnTo>
                <a:lnTo>
                  <a:pt x="77" y="853"/>
                </a:lnTo>
                <a:lnTo>
                  <a:pt x="79" y="849"/>
                </a:lnTo>
                <a:lnTo>
                  <a:pt x="82" y="847"/>
                </a:lnTo>
                <a:lnTo>
                  <a:pt x="84" y="844"/>
                </a:lnTo>
                <a:lnTo>
                  <a:pt x="88" y="840"/>
                </a:lnTo>
                <a:lnTo>
                  <a:pt x="89" y="838"/>
                </a:lnTo>
                <a:lnTo>
                  <a:pt x="90" y="837"/>
                </a:lnTo>
                <a:lnTo>
                  <a:pt x="97" y="829"/>
                </a:lnTo>
                <a:lnTo>
                  <a:pt x="101" y="825"/>
                </a:lnTo>
                <a:lnTo>
                  <a:pt x="104" y="822"/>
                </a:lnTo>
                <a:lnTo>
                  <a:pt x="103" y="818"/>
                </a:lnTo>
                <a:lnTo>
                  <a:pt x="90" y="826"/>
                </a:lnTo>
                <a:lnTo>
                  <a:pt x="90" y="828"/>
                </a:lnTo>
                <a:lnTo>
                  <a:pt x="85" y="833"/>
                </a:lnTo>
                <a:lnTo>
                  <a:pt x="81" y="840"/>
                </a:lnTo>
                <a:lnTo>
                  <a:pt x="74" y="848"/>
                </a:lnTo>
                <a:lnTo>
                  <a:pt x="71" y="852"/>
                </a:lnTo>
                <a:lnTo>
                  <a:pt x="70" y="853"/>
                </a:lnTo>
                <a:lnTo>
                  <a:pt x="64" y="856"/>
                </a:lnTo>
                <a:lnTo>
                  <a:pt x="51" y="864"/>
                </a:lnTo>
                <a:lnTo>
                  <a:pt x="47" y="866"/>
                </a:lnTo>
                <a:lnTo>
                  <a:pt x="40" y="862"/>
                </a:lnTo>
                <a:lnTo>
                  <a:pt x="36" y="860"/>
                </a:lnTo>
                <a:lnTo>
                  <a:pt x="38" y="856"/>
                </a:lnTo>
                <a:lnTo>
                  <a:pt x="43" y="853"/>
                </a:lnTo>
                <a:lnTo>
                  <a:pt x="47" y="856"/>
                </a:lnTo>
                <a:lnTo>
                  <a:pt x="52" y="852"/>
                </a:lnTo>
                <a:lnTo>
                  <a:pt x="49" y="851"/>
                </a:lnTo>
                <a:lnTo>
                  <a:pt x="45" y="849"/>
                </a:lnTo>
                <a:lnTo>
                  <a:pt x="43" y="848"/>
                </a:lnTo>
                <a:lnTo>
                  <a:pt x="45" y="845"/>
                </a:lnTo>
                <a:lnTo>
                  <a:pt x="43" y="841"/>
                </a:lnTo>
                <a:lnTo>
                  <a:pt x="33" y="844"/>
                </a:lnTo>
                <a:lnTo>
                  <a:pt x="40" y="838"/>
                </a:lnTo>
                <a:lnTo>
                  <a:pt x="45" y="840"/>
                </a:lnTo>
                <a:lnTo>
                  <a:pt x="48" y="838"/>
                </a:lnTo>
                <a:lnTo>
                  <a:pt x="49" y="838"/>
                </a:lnTo>
                <a:lnTo>
                  <a:pt x="45" y="836"/>
                </a:lnTo>
                <a:lnTo>
                  <a:pt x="44" y="833"/>
                </a:lnTo>
                <a:lnTo>
                  <a:pt x="38" y="833"/>
                </a:lnTo>
                <a:lnTo>
                  <a:pt x="33" y="834"/>
                </a:lnTo>
                <a:lnTo>
                  <a:pt x="32" y="837"/>
                </a:lnTo>
                <a:lnTo>
                  <a:pt x="29" y="838"/>
                </a:lnTo>
                <a:lnTo>
                  <a:pt x="25" y="838"/>
                </a:lnTo>
                <a:lnTo>
                  <a:pt x="29" y="832"/>
                </a:lnTo>
                <a:lnTo>
                  <a:pt x="30" y="830"/>
                </a:lnTo>
                <a:lnTo>
                  <a:pt x="32" y="828"/>
                </a:lnTo>
                <a:lnTo>
                  <a:pt x="33" y="826"/>
                </a:lnTo>
                <a:lnTo>
                  <a:pt x="36" y="823"/>
                </a:lnTo>
                <a:lnTo>
                  <a:pt x="38" y="823"/>
                </a:lnTo>
                <a:lnTo>
                  <a:pt x="44" y="823"/>
                </a:lnTo>
                <a:lnTo>
                  <a:pt x="45" y="821"/>
                </a:lnTo>
                <a:lnTo>
                  <a:pt x="45" y="819"/>
                </a:lnTo>
                <a:lnTo>
                  <a:pt x="45" y="818"/>
                </a:lnTo>
                <a:lnTo>
                  <a:pt x="43" y="817"/>
                </a:lnTo>
                <a:lnTo>
                  <a:pt x="45" y="810"/>
                </a:lnTo>
                <a:lnTo>
                  <a:pt x="47" y="810"/>
                </a:lnTo>
                <a:lnTo>
                  <a:pt x="49" y="807"/>
                </a:lnTo>
                <a:lnTo>
                  <a:pt x="45" y="806"/>
                </a:lnTo>
                <a:lnTo>
                  <a:pt x="45" y="806"/>
                </a:lnTo>
                <a:lnTo>
                  <a:pt x="41" y="808"/>
                </a:lnTo>
                <a:lnTo>
                  <a:pt x="41" y="810"/>
                </a:lnTo>
                <a:lnTo>
                  <a:pt x="40" y="810"/>
                </a:lnTo>
                <a:lnTo>
                  <a:pt x="34" y="818"/>
                </a:lnTo>
                <a:lnTo>
                  <a:pt x="33" y="818"/>
                </a:lnTo>
                <a:lnTo>
                  <a:pt x="28" y="819"/>
                </a:lnTo>
                <a:lnTo>
                  <a:pt x="22" y="815"/>
                </a:lnTo>
                <a:lnTo>
                  <a:pt x="23" y="826"/>
                </a:lnTo>
                <a:lnTo>
                  <a:pt x="22" y="832"/>
                </a:lnTo>
                <a:lnTo>
                  <a:pt x="21" y="832"/>
                </a:lnTo>
                <a:lnTo>
                  <a:pt x="15" y="837"/>
                </a:lnTo>
                <a:lnTo>
                  <a:pt x="14" y="838"/>
                </a:lnTo>
                <a:lnTo>
                  <a:pt x="4" y="844"/>
                </a:lnTo>
                <a:lnTo>
                  <a:pt x="4" y="841"/>
                </a:lnTo>
                <a:lnTo>
                  <a:pt x="4" y="838"/>
                </a:lnTo>
                <a:lnTo>
                  <a:pt x="13" y="823"/>
                </a:lnTo>
                <a:lnTo>
                  <a:pt x="7" y="822"/>
                </a:lnTo>
                <a:lnTo>
                  <a:pt x="10" y="818"/>
                </a:lnTo>
                <a:lnTo>
                  <a:pt x="13" y="813"/>
                </a:lnTo>
                <a:lnTo>
                  <a:pt x="13" y="804"/>
                </a:lnTo>
                <a:lnTo>
                  <a:pt x="14" y="804"/>
                </a:lnTo>
                <a:lnTo>
                  <a:pt x="19" y="806"/>
                </a:lnTo>
                <a:lnTo>
                  <a:pt x="22" y="807"/>
                </a:lnTo>
                <a:lnTo>
                  <a:pt x="28" y="802"/>
                </a:lnTo>
                <a:lnTo>
                  <a:pt x="23" y="802"/>
                </a:lnTo>
                <a:lnTo>
                  <a:pt x="22" y="802"/>
                </a:lnTo>
                <a:lnTo>
                  <a:pt x="18" y="802"/>
                </a:lnTo>
                <a:lnTo>
                  <a:pt x="15" y="802"/>
                </a:lnTo>
                <a:lnTo>
                  <a:pt x="18" y="793"/>
                </a:lnTo>
                <a:lnTo>
                  <a:pt x="28" y="787"/>
                </a:lnTo>
                <a:lnTo>
                  <a:pt x="37" y="781"/>
                </a:lnTo>
                <a:lnTo>
                  <a:pt x="37" y="780"/>
                </a:lnTo>
                <a:lnTo>
                  <a:pt x="37" y="776"/>
                </a:lnTo>
                <a:lnTo>
                  <a:pt x="32" y="774"/>
                </a:lnTo>
                <a:lnTo>
                  <a:pt x="25" y="781"/>
                </a:lnTo>
                <a:lnTo>
                  <a:pt x="19" y="787"/>
                </a:lnTo>
                <a:lnTo>
                  <a:pt x="18" y="788"/>
                </a:lnTo>
                <a:lnTo>
                  <a:pt x="19" y="778"/>
                </a:lnTo>
                <a:lnTo>
                  <a:pt x="25" y="770"/>
                </a:lnTo>
                <a:lnTo>
                  <a:pt x="28" y="765"/>
                </a:lnTo>
                <a:lnTo>
                  <a:pt x="28" y="758"/>
                </a:lnTo>
                <a:lnTo>
                  <a:pt x="28" y="755"/>
                </a:lnTo>
                <a:lnTo>
                  <a:pt x="30" y="748"/>
                </a:lnTo>
                <a:lnTo>
                  <a:pt x="33" y="750"/>
                </a:lnTo>
                <a:lnTo>
                  <a:pt x="36" y="753"/>
                </a:lnTo>
                <a:lnTo>
                  <a:pt x="36" y="754"/>
                </a:lnTo>
                <a:lnTo>
                  <a:pt x="34" y="761"/>
                </a:lnTo>
                <a:lnTo>
                  <a:pt x="43" y="768"/>
                </a:lnTo>
                <a:lnTo>
                  <a:pt x="48" y="778"/>
                </a:lnTo>
                <a:lnTo>
                  <a:pt x="45" y="787"/>
                </a:lnTo>
                <a:lnTo>
                  <a:pt x="49" y="795"/>
                </a:lnTo>
                <a:lnTo>
                  <a:pt x="51" y="798"/>
                </a:lnTo>
                <a:lnTo>
                  <a:pt x="52" y="802"/>
                </a:lnTo>
                <a:lnTo>
                  <a:pt x="56" y="804"/>
                </a:lnTo>
                <a:lnTo>
                  <a:pt x="55" y="799"/>
                </a:lnTo>
                <a:lnTo>
                  <a:pt x="55" y="795"/>
                </a:lnTo>
                <a:lnTo>
                  <a:pt x="49" y="789"/>
                </a:lnTo>
                <a:lnTo>
                  <a:pt x="51" y="788"/>
                </a:lnTo>
                <a:lnTo>
                  <a:pt x="54" y="785"/>
                </a:lnTo>
                <a:lnTo>
                  <a:pt x="59" y="787"/>
                </a:lnTo>
                <a:lnTo>
                  <a:pt x="59" y="795"/>
                </a:lnTo>
                <a:lnTo>
                  <a:pt x="64" y="791"/>
                </a:lnTo>
                <a:lnTo>
                  <a:pt x="69" y="800"/>
                </a:lnTo>
                <a:lnTo>
                  <a:pt x="74" y="802"/>
                </a:lnTo>
                <a:lnTo>
                  <a:pt x="74" y="799"/>
                </a:lnTo>
                <a:lnTo>
                  <a:pt x="74" y="796"/>
                </a:lnTo>
                <a:lnTo>
                  <a:pt x="67" y="789"/>
                </a:lnTo>
                <a:lnTo>
                  <a:pt x="70" y="787"/>
                </a:lnTo>
                <a:lnTo>
                  <a:pt x="79" y="785"/>
                </a:lnTo>
                <a:lnTo>
                  <a:pt x="82" y="784"/>
                </a:lnTo>
                <a:lnTo>
                  <a:pt x="82" y="781"/>
                </a:lnTo>
                <a:lnTo>
                  <a:pt x="79" y="781"/>
                </a:lnTo>
                <a:lnTo>
                  <a:pt x="78" y="781"/>
                </a:lnTo>
                <a:lnTo>
                  <a:pt x="69" y="783"/>
                </a:lnTo>
                <a:lnTo>
                  <a:pt x="67" y="780"/>
                </a:lnTo>
                <a:lnTo>
                  <a:pt x="66" y="777"/>
                </a:lnTo>
                <a:lnTo>
                  <a:pt x="64" y="777"/>
                </a:lnTo>
                <a:lnTo>
                  <a:pt x="63" y="774"/>
                </a:lnTo>
                <a:lnTo>
                  <a:pt x="60" y="770"/>
                </a:lnTo>
                <a:lnTo>
                  <a:pt x="62" y="770"/>
                </a:lnTo>
                <a:lnTo>
                  <a:pt x="66" y="769"/>
                </a:lnTo>
                <a:lnTo>
                  <a:pt x="69" y="765"/>
                </a:lnTo>
                <a:lnTo>
                  <a:pt x="69" y="763"/>
                </a:lnTo>
                <a:lnTo>
                  <a:pt x="66" y="762"/>
                </a:lnTo>
                <a:lnTo>
                  <a:pt x="62" y="761"/>
                </a:lnTo>
                <a:lnTo>
                  <a:pt x="62" y="758"/>
                </a:lnTo>
                <a:lnTo>
                  <a:pt x="62" y="750"/>
                </a:lnTo>
                <a:lnTo>
                  <a:pt x="59" y="758"/>
                </a:lnTo>
                <a:lnTo>
                  <a:pt x="59" y="759"/>
                </a:lnTo>
                <a:lnTo>
                  <a:pt x="59" y="766"/>
                </a:lnTo>
                <a:lnTo>
                  <a:pt x="55" y="768"/>
                </a:lnTo>
                <a:lnTo>
                  <a:pt x="52" y="768"/>
                </a:lnTo>
                <a:lnTo>
                  <a:pt x="49" y="766"/>
                </a:lnTo>
                <a:lnTo>
                  <a:pt x="49" y="765"/>
                </a:lnTo>
                <a:lnTo>
                  <a:pt x="55" y="759"/>
                </a:lnTo>
                <a:lnTo>
                  <a:pt x="51" y="761"/>
                </a:lnTo>
                <a:lnTo>
                  <a:pt x="47" y="762"/>
                </a:lnTo>
                <a:lnTo>
                  <a:pt x="44" y="758"/>
                </a:lnTo>
                <a:lnTo>
                  <a:pt x="44" y="755"/>
                </a:lnTo>
                <a:lnTo>
                  <a:pt x="44" y="753"/>
                </a:lnTo>
                <a:lnTo>
                  <a:pt x="44" y="751"/>
                </a:lnTo>
                <a:lnTo>
                  <a:pt x="43" y="748"/>
                </a:lnTo>
                <a:lnTo>
                  <a:pt x="40" y="743"/>
                </a:lnTo>
                <a:lnTo>
                  <a:pt x="41" y="735"/>
                </a:lnTo>
                <a:lnTo>
                  <a:pt x="45" y="725"/>
                </a:lnTo>
                <a:lnTo>
                  <a:pt x="51" y="717"/>
                </a:lnTo>
                <a:lnTo>
                  <a:pt x="52" y="716"/>
                </a:lnTo>
                <a:lnTo>
                  <a:pt x="58" y="712"/>
                </a:lnTo>
                <a:lnTo>
                  <a:pt x="66" y="721"/>
                </a:lnTo>
                <a:lnTo>
                  <a:pt x="66" y="723"/>
                </a:lnTo>
                <a:lnTo>
                  <a:pt x="67" y="725"/>
                </a:lnTo>
                <a:lnTo>
                  <a:pt x="69" y="731"/>
                </a:lnTo>
                <a:lnTo>
                  <a:pt x="70" y="732"/>
                </a:lnTo>
                <a:lnTo>
                  <a:pt x="71" y="735"/>
                </a:lnTo>
                <a:lnTo>
                  <a:pt x="78" y="736"/>
                </a:lnTo>
                <a:lnTo>
                  <a:pt x="78" y="738"/>
                </a:lnTo>
                <a:lnTo>
                  <a:pt x="82" y="747"/>
                </a:lnTo>
                <a:lnTo>
                  <a:pt x="90" y="746"/>
                </a:lnTo>
                <a:lnTo>
                  <a:pt x="85" y="740"/>
                </a:lnTo>
                <a:lnTo>
                  <a:pt x="86" y="735"/>
                </a:lnTo>
                <a:lnTo>
                  <a:pt x="82" y="733"/>
                </a:lnTo>
                <a:lnTo>
                  <a:pt x="79" y="732"/>
                </a:lnTo>
                <a:lnTo>
                  <a:pt x="78" y="731"/>
                </a:lnTo>
                <a:lnTo>
                  <a:pt x="74" y="729"/>
                </a:lnTo>
                <a:lnTo>
                  <a:pt x="75" y="728"/>
                </a:lnTo>
                <a:lnTo>
                  <a:pt x="75" y="723"/>
                </a:lnTo>
                <a:lnTo>
                  <a:pt x="75" y="721"/>
                </a:lnTo>
                <a:lnTo>
                  <a:pt x="70" y="714"/>
                </a:lnTo>
                <a:lnTo>
                  <a:pt x="62" y="705"/>
                </a:lnTo>
                <a:lnTo>
                  <a:pt x="67" y="698"/>
                </a:lnTo>
                <a:lnTo>
                  <a:pt x="70" y="695"/>
                </a:lnTo>
                <a:lnTo>
                  <a:pt x="73" y="691"/>
                </a:lnTo>
                <a:lnTo>
                  <a:pt x="78" y="698"/>
                </a:lnTo>
                <a:lnTo>
                  <a:pt x="78" y="699"/>
                </a:lnTo>
                <a:lnTo>
                  <a:pt x="81" y="701"/>
                </a:lnTo>
                <a:lnTo>
                  <a:pt x="79" y="698"/>
                </a:lnTo>
                <a:lnTo>
                  <a:pt x="78" y="694"/>
                </a:lnTo>
                <a:lnTo>
                  <a:pt x="79" y="687"/>
                </a:lnTo>
                <a:lnTo>
                  <a:pt x="78" y="682"/>
                </a:lnTo>
                <a:lnTo>
                  <a:pt x="75" y="686"/>
                </a:lnTo>
                <a:lnTo>
                  <a:pt x="73" y="686"/>
                </a:lnTo>
                <a:lnTo>
                  <a:pt x="70" y="686"/>
                </a:lnTo>
                <a:lnTo>
                  <a:pt x="73" y="679"/>
                </a:lnTo>
                <a:lnTo>
                  <a:pt x="75" y="671"/>
                </a:lnTo>
                <a:lnTo>
                  <a:pt x="78" y="664"/>
                </a:lnTo>
                <a:lnTo>
                  <a:pt x="78" y="661"/>
                </a:lnTo>
                <a:lnTo>
                  <a:pt x="84" y="657"/>
                </a:lnTo>
                <a:lnTo>
                  <a:pt x="85" y="656"/>
                </a:lnTo>
                <a:lnTo>
                  <a:pt x="90" y="650"/>
                </a:lnTo>
                <a:lnTo>
                  <a:pt x="93" y="649"/>
                </a:lnTo>
                <a:lnTo>
                  <a:pt x="99" y="653"/>
                </a:lnTo>
                <a:lnTo>
                  <a:pt x="107" y="660"/>
                </a:lnTo>
                <a:lnTo>
                  <a:pt x="115" y="664"/>
                </a:lnTo>
                <a:lnTo>
                  <a:pt x="116" y="664"/>
                </a:lnTo>
                <a:lnTo>
                  <a:pt x="122" y="669"/>
                </a:lnTo>
                <a:lnTo>
                  <a:pt x="124" y="673"/>
                </a:lnTo>
                <a:lnTo>
                  <a:pt x="127" y="679"/>
                </a:lnTo>
                <a:lnTo>
                  <a:pt x="131" y="688"/>
                </a:lnTo>
                <a:lnTo>
                  <a:pt x="133" y="678"/>
                </a:lnTo>
                <a:lnTo>
                  <a:pt x="131" y="667"/>
                </a:lnTo>
                <a:lnTo>
                  <a:pt x="127" y="660"/>
                </a:lnTo>
                <a:lnTo>
                  <a:pt x="124" y="657"/>
                </a:lnTo>
                <a:lnTo>
                  <a:pt x="115" y="656"/>
                </a:lnTo>
                <a:lnTo>
                  <a:pt x="114" y="653"/>
                </a:lnTo>
                <a:lnTo>
                  <a:pt x="108" y="649"/>
                </a:lnTo>
                <a:lnTo>
                  <a:pt x="105" y="648"/>
                </a:lnTo>
                <a:lnTo>
                  <a:pt x="104" y="646"/>
                </a:lnTo>
                <a:lnTo>
                  <a:pt x="109" y="641"/>
                </a:lnTo>
                <a:lnTo>
                  <a:pt x="109" y="637"/>
                </a:lnTo>
                <a:lnTo>
                  <a:pt x="111" y="631"/>
                </a:lnTo>
                <a:lnTo>
                  <a:pt x="109" y="627"/>
                </a:lnTo>
                <a:lnTo>
                  <a:pt x="118" y="623"/>
                </a:lnTo>
                <a:lnTo>
                  <a:pt x="114" y="622"/>
                </a:lnTo>
                <a:lnTo>
                  <a:pt x="105" y="626"/>
                </a:lnTo>
                <a:lnTo>
                  <a:pt x="96" y="628"/>
                </a:lnTo>
                <a:lnTo>
                  <a:pt x="90" y="628"/>
                </a:lnTo>
                <a:lnTo>
                  <a:pt x="84" y="628"/>
                </a:lnTo>
                <a:lnTo>
                  <a:pt x="82" y="627"/>
                </a:lnTo>
                <a:lnTo>
                  <a:pt x="78" y="628"/>
                </a:lnTo>
                <a:lnTo>
                  <a:pt x="81" y="620"/>
                </a:lnTo>
                <a:lnTo>
                  <a:pt x="90" y="611"/>
                </a:lnTo>
                <a:lnTo>
                  <a:pt x="93" y="609"/>
                </a:lnTo>
                <a:lnTo>
                  <a:pt x="109" y="601"/>
                </a:lnTo>
                <a:lnTo>
                  <a:pt x="112" y="601"/>
                </a:lnTo>
                <a:lnTo>
                  <a:pt x="122" y="598"/>
                </a:lnTo>
                <a:lnTo>
                  <a:pt x="127" y="597"/>
                </a:lnTo>
                <a:lnTo>
                  <a:pt x="142" y="590"/>
                </a:lnTo>
                <a:lnTo>
                  <a:pt x="152" y="585"/>
                </a:lnTo>
                <a:lnTo>
                  <a:pt x="167" y="582"/>
                </a:lnTo>
                <a:lnTo>
                  <a:pt x="171" y="582"/>
                </a:lnTo>
                <a:lnTo>
                  <a:pt x="175" y="582"/>
                </a:lnTo>
                <a:lnTo>
                  <a:pt x="175" y="586"/>
                </a:lnTo>
                <a:lnTo>
                  <a:pt x="169" y="589"/>
                </a:lnTo>
                <a:lnTo>
                  <a:pt x="168" y="593"/>
                </a:lnTo>
                <a:lnTo>
                  <a:pt x="174" y="593"/>
                </a:lnTo>
                <a:lnTo>
                  <a:pt x="178" y="592"/>
                </a:lnTo>
                <a:lnTo>
                  <a:pt x="176" y="596"/>
                </a:lnTo>
                <a:lnTo>
                  <a:pt x="176" y="598"/>
                </a:lnTo>
                <a:lnTo>
                  <a:pt x="171" y="607"/>
                </a:lnTo>
                <a:lnTo>
                  <a:pt x="172" y="613"/>
                </a:lnTo>
                <a:lnTo>
                  <a:pt x="180" y="601"/>
                </a:lnTo>
                <a:lnTo>
                  <a:pt x="187" y="600"/>
                </a:lnTo>
                <a:lnTo>
                  <a:pt x="190" y="600"/>
                </a:lnTo>
                <a:lnTo>
                  <a:pt x="197" y="600"/>
                </a:lnTo>
                <a:lnTo>
                  <a:pt x="198" y="601"/>
                </a:lnTo>
                <a:lnTo>
                  <a:pt x="199" y="603"/>
                </a:lnTo>
                <a:lnTo>
                  <a:pt x="199" y="604"/>
                </a:lnTo>
                <a:lnTo>
                  <a:pt x="202" y="603"/>
                </a:lnTo>
                <a:lnTo>
                  <a:pt x="205" y="600"/>
                </a:lnTo>
                <a:lnTo>
                  <a:pt x="201" y="594"/>
                </a:lnTo>
                <a:lnTo>
                  <a:pt x="193" y="593"/>
                </a:lnTo>
                <a:lnTo>
                  <a:pt x="186" y="594"/>
                </a:lnTo>
                <a:lnTo>
                  <a:pt x="183" y="588"/>
                </a:lnTo>
                <a:lnTo>
                  <a:pt x="180" y="581"/>
                </a:lnTo>
                <a:lnTo>
                  <a:pt x="186" y="579"/>
                </a:lnTo>
                <a:lnTo>
                  <a:pt x="194" y="578"/>
                </a:lnTo>
                <a:lnTo>
                  <a:pt x="199" y="579"/>
                </a:lnTo>
                <a:lnTo>
                  <a:pt x="199" y="586"/>
                </a:lnTo>
                <a:lnTo>
                  <a:pt x="209" y="585"/>
                </a:lnTo>
                <a:lnTo>
                  <a:pt x="210" y="583"/>
                </a:lnTo>
                <a:lnTo>
                  <a:pt x="219" y="579"/>
                </a:lnTo>
                <a:lnTo>
                  <a:pt x="221" y="571"/>
                </a:lnTo>
                <a:lnTo>
                  <a:pt x="236" y="562"/>
                </a:lnTo>
                <a:lnTo>
                  <a:pt x="238" y="558"/>
                </a:lnTo>
                <a:lnTo>
                  <a:pt x="238" y="556"/>
                </a:lnTo>
                <a:lnTo>
                  <a:pt x="236" y="553"/>
                </a:lnTo>
                <a:lnTo>
                  <a:pt x="228" y="559"/>
                </a:lnTo>
                <a:lnTo>
                  <a:pt x="216" y="562"/>
                </a:lnTo>
                <a:lnTo>
                  <a:pt x="210" y="568"/>
                </a:lnTo>
                <a:lnTo>
                  <a:pt x="202" y="573"/>
                </a:lnTo>
                <a:lnTo>
                  <a:pt x="195" y="568"/>
                </a:lnTo>
                <a:lnTo>
                  <a:pt x="194" y="570"/>
                </a:lnTo>
                <a:lnTo>
                  <a:pt x="191" y="571"/>
                </a:lnTo>
                <a:lnTo>
                  <a:pt x="182" y="578"/>
                </a:lnTo>
                <a:lnTo>
                  <a:pt x="178" y="575"/>
                </a:lnTo>
                <a:lnTo>
                  <a:pt x="183" y="564"/>
                </a:lnTo>
                <a:lnTo>
                  <a:pt x="176" y="564"/>
                </a:lnTo>
                <a:lnTo>
                  <a:pt x="167" y="574"/>
                </a:lnTo>
                <a:lnTo>
                  <a:pt x="164" y="575"/>
                </a:lnTo>
                <a:lnTo>
                  <a:pt x="156" y="578"/>
                </a:lnTo>
                <a:lnTo>
                  <a:pt x="149" y="574"/>
                </a:lnTo>
                <a:lnTo>
                  <a:pt x="148" y="575"/>
                </a:lnTo>
                <a:lnTo>
                  <a:pt x="142" y="579"/>
                </a:lnTo>
                <a:lnTo>
                  <a:pt x="134" y="588"/>
                </a:lnTo>
                <a:lnTo>
                  <a:pt x="127" y="590"/>
                </a:lnTo>
                <a:lnTo>
                  <a:pt x="122" y="593"/>
                </a:lnTo>
                <a:lnTo>
                  <a:pt x="116" y="592"/>
                </a:lnTo>
                <a:lnTo>
                  <a:pt x="115" y="589"/>
                </a:lnTo>
                <a:lnTo>
                  <a:pt x="115" y="588"/>
                </a:lnTo>
                <a:lnTo>
                  <a:pt x="126" y="579"/>
                </a:lnTo>
                <a:lnTo>
                  <a:pt x="133" y="574"/>
                </a:lnTo>
                <a:lnTo>
                  <a:pt x="139" y="570"/>
                </a:lnTo>
                <a:lnTo>
                  <a:pt x="146" y="566"/>
                </a:lnTo>
                <a:lnTo>
                  <a:pt x="152" y="563"/>
                </a:lnTo>
                <a:lnTo>
                  <a:pt x="167" y="562"/>
                </a:lnTo>
                <a:lnTo>
                  <a:pt x="175" y="562"/>
                </a:lnTo>
                <a:lnTo>
                  <a:pt x="176" y="560"/>
                </a:lnTo>
                <a:lnTo>
                  <a:pt x="167" y="558"/>
                </a:lnTo>
                <a:lnTo>
                  <a:pt x="167" y="553"/>
                </a:lnTo>
                <a:lnTo>
                  <a:pt x="164" y="549"/>
                </a:lnTo>
                <a:lnTo>
                  <a:pt x="157" y="553"/>
                </a:lnTo>
                <a:lnTo>
                  <a:pt x="153" y="556"/>
                </a:lnTo>
                <a:lnTo>
                  <a:pt x="142" y="559"/>
                </a:lnTo>
                <a:lnTo>
                  <a:pt x="137" y="560"/>
                </a:lnTo>
                <a:lnTo>
                  <a:pt x="133" y="562"/>
                </a:lnTo>
                <a:lnTo>
                  <a:pt x="131" y="556"/>
                </a:lnTo>
                <a:lnTo>
                  <a:pt x="131" y="555"/>
                </a:lnTo>
                <a:lnTo>
                  <a:pt x="124" y="558"/>
                </a:lnTo>
                <a:lnTo>
                  <a:pt x="115" y="552"/>
                </a:lnTo>
                <a:lnTo>
                  <a:pt x="118" y="545"/>
                </a:lnTo>
                <a:lnTo>
                  <a:pt x="133" y="537"/>
                </a:lnTo>
                <a:lnTo>
                  <a:pt x="134" y="530"/>
                </a:lnTo>
                <a:lnTo>
                  <a:pt x="133" y="526"/>
                </a:lnTo>
                <a:lnTo>
                  <a:pt x="131" y="525"/>
                </a:lnTo>
                <a:lnTo>
                  <a:pt x="126" y="519"/>
                </a:lnTo>
                <a:lnTo>
                  <a:pt x="134" y="519"/>
                </a:lnTo>
                <a:lnTo>
                  <a:pt x="127" y="511"/>
                </a:lnTo>
                <a:lnTo>
                  <a:pt x="120" y="507"/>
                </a:lnTo>
                <a:lnTo>
                  <a:pt x="114" y="503"/>
                </a:lnTo>
                <a:lnTo>
                  <a:pt x="118" y="500"/>
                </a:lnTo>
                <a:lnTo>
                  <a:pt x="119" y="500"/>
                </a:lnTo>
                <a:lnTo>
                  <a:pt x="129" y="496"/>
                </a:lnTo>
                <a:lnTo>
                  <a:pt x="130" y="498"/>
                </a:lnTo>
                <a:lnTo>
                  <a:pt x="134" y="502"/>
                </a:lnTo>
                <a:lnTo>
                  <a:pt x="135" y="504"/>
                </a:lnTo>
                <a:lnTo>
                  <a:pt x="137" y="506"/>
                </a:lnTo>
                <a:lnTo>
                  <a:pt x="141" y="511"/>
                </a:lnTo>
                <a:lnTo>
                  <a:pt x="144" y="515"/>
                </a:lnTo>
                <a:lnTo>
                  <a:pt x="139" y="523"/>
                </a:lnTo>
                <a:lnTo>
                  <a:pt x="148" y="523"/>
                </a:lnTo>
                <a:lnTo>
                  <a:pt x="161" y="519"/>
                </a:lnTo>
                <a:lnTo>
                  <a:pt x="159" y="518"/>
                </a:lnTo>
                <a:lnTo>
                  <a:pt x="152" y="515"/>
                </a:lnTo>
                <a:lnTo>
                  <a:pt x="148" y="514"/>
                </a:lnTo>
                <a:lnTo>
                  <a:pt x="149" y="507"/>
                </a:lnTo>
                <a:lnTo>
                  <a:pt x="145" y="502"/>
                </a:lnTo>
                <a:lnTo>
                  <a:pt x="159" y="500"/>
                </a:lnTo>
                <a:lnTo>
                  <a:pt x="168" y="499"/>
                </a:lnTo>
                <a:lnTo>
                  <a:pt x="169" y="498"/>
                </a:lnTo>
                <a:lnTo>
                  <a:pt x="184" y="506"/>
                </a:lnTo>
                <a:lnTo>
                  <a:pt x="186" y="506"/>
                </a:lnTo>
                <a:lnTo>
                  <a:pt x="186" y="500"/>
                </a:lnTo>
                <a:lnTo>
                  <a:pt x="178" y="496"/>
                </a:lnTo>
                <a:lnTo>
                  <a:pt x="176" y="495"/>
                </a:lnTo>
                <a:lnTo>
                  <a:pt x="171" y="493"/>
                </a:lnTo>
                <a:lnTo>
                  <a:pt x="179" y="487"/>
                </a:lnTo>
                <a:lnTo>
                  <a:pt x="187" y="484"/>
                </a:lnTo>
                <a:lnTo>
                  <a:pt x="197" y="485"/>
                </a:lnTo>
                <a:lnTo>
                  <a:pt x="194" y="481"/>
                </a:lnTo>
                <a:lnTo>
                  <a:pt x="186" y="478"/>
                </a:lnTo>
                <a:lnTo>
                  <a:pt x="179" y="480"/>
                </a:lnTo>
                <a:lnTo>
                  <a:pt x="178" y="480"/>
                </a:lnTo>
                <a:lnTo>
                  <a:pt x="165" y="493"/>
                </a:lnTo>
                <a:lnTo>
                  <a:pt x="149" y="493"/>
                </a:lnTo>
                <a:lnTo>
                  <a:pt x="141" y="495"/>
                </a:lnTo>
                <a:lnTo>
                  <a:pt x="145" y="483"/>
                </a:lnTo>
                <a:lnTo>
                  <a:pt x="145" y="481"/>
                </a:lnTo>
                <a:lnTo>
                  <a:pt x="150" y="478"/>
                </a:lnTo>
                <a:lnTo>
                  <a:pt x="157" y="476"/>
                </a:lnTo>
                <a:lnTo>
                  <a:pt x="153" y="472"/>
                </a:lnTo>
                <a:lnTo>
                  <a:pt x="142" y="472"/>
                </a:lnTo>
                <a:lnTo>
                  <a:pt x="142" y="470"/>
                </a:lnTo>
                <a:lnTo>
                  <a:pt x="137" y="465"/>
                </a:lnTo>
                <a:lnTo>
                  <a:pt x="148" y="463"/>
                </a:lnTo>
                <a:lnTo>
                  <a:pt x="160" y="465"/>
                </a:lnTo>
                <a:lnTo>
                  <a:pt x="165" y="468"/>
                </a:lnTo>
                <a:lnTo>
                  <a:pt x="178" y="470"/>
                </a:lnTo>
                <a:lnTo>
                  <a:pt x="176" y="466"/>
                </a:lnTo>
                <a:lnTo>
                  <a:pt x="172" y="463"/>
                </a:lnTo>
                <a:lnTo>
                  <a:pt x="168" y="463"/>
                </a:lnTo>
                <a:lnTo>
                  <a:pt x="152" y="458"/>
                </a:lnTo>
                <a:lnTo>
                  <a:pt x="149" y="455"/>
                </a:lnTo>
                <a:lnTo>
                  <a:pt x="149" y="454"/>
                </a:lnTo>
                <a:lnTo>
                  <a:pt x="146" y="451"/>
                </a:lnTo>
                <a:lnTo>
                  <a:pt x="145" y="450"/>
                </a:lnTo>
                <a:lnTo>
                  <a:pt x="149" y="450"/>
                </a:lnTo>
                <a:lnTo>
                  <a:pt x="157" y="450"/>
                </a:lnTo>
                <a:lnTo>
                  <a:pt x="159" y="451"/>
                </a:lnTo>
                <a:lnTo>
                  <a:pt x="168" y="453"/>
                </a:lnTo>
                <a:lnTo>
                  <a:pt x="169" y="454"/>
                </a:lnTo>
                <a:lnTo>
                  <a:pt x="171" y="454"/>
                </a:lnTo>
                <a:lnTo>
                  <a:pt x="172" y="454"/>
                </a:lnTo>
                <a:lnTo>
                  <a:pt x="176" y="457"/>
                </a:lnTo>
                <a:lnTo>
                  <a:pt x="187" y="459"/>
                </a:lnTo>
                <a:lnTo>
                  <a:pt x="195" y="457"/>
                </a:lnTo>
                <a:lnTo>
                  <a:pt x="198" y="455"/>
                </a:lnTo>
                <a:lnTo>
                  <a:pt x="199" y="455"/>
                </a:lnTo>
                <a:lnTo>
                  <a:pt x="205" y="454"/>
                </a:lnTo>
                <a:lnTo>
                  <a:pt x="206" y="454"/>
                </a:lnTo>
                <a:lnTo>
                  <a:pt x="210" y="451"/>
                </a:lnTo>
                <a:lnTo>
                  <a:pt x="208" y="448"/>
                </a:lnTo>
                <a:lnTo>
                  <a:pt x="206" y="448"/>
                </a:lnTo>
                <a:lnTo>
                  <a:pt x="193" y="450"/>
                </a:lnTo>
                <a:lnTo>
                  <a:pt x="187" y="454"/>
                </a:lnTo>
                <a:lnTo>
                  <a:pt x="183" y="454"/>
                </a:lnTo>
                <a:lnTo>
                  <a:pt x="180" y="454"/>
                </a:lnTo>
                <a:lnTo>
                  <a:pt x="178" y="450"/>
                </a:lnTo>
                <a:lnTo>
                  <a:pt x="178" y="446"/>
                </a:lnTo>
                <a:lnTo>
                  <a:pt x="178" y="444"/>
                </a:lnTo>
                <a:lnTo>
                  <a:pt x="187" y="443"/>
                </a:lnTo>
                <a:lnTo>
                  <a:pt x="195" y="443"/>
                </a:lnTo>
                <a:lnTo>
                  <a:pt x="194" y="442"/>
                </a:lnTo>
                <a:lnTo>
                  <a:pt x="191" y="439"/>
                </a:lnTo>
                <a:lnTo>
                  <a:pt x="182" y="438"/>
                </a:lnTo>
                <a:lnTo>
                  <a:pt x="176" y="436"/>
                </a:lnTo>
                <a:lnTo>
                  <a:pt x="174" y="431"/>
                </a:lnTo>
                <a:lnTo>
                  <a:pt x="184" y="431"/>
                </a:lnTo>
                <a:lnTo>
                  <a:pt x="186" y="431"/>
                </a:lnTo>
                <a:lnTo>
                  <a:pt x="209" y="433"/>
                </a:lnTo>
                <a:lnTo>
                  <a:pt x="217" y="435"/>
                </a:lnTo>
                <a:lnTo>
                  <a:pt x="224" y="433"/>
                </a:lnTo>
                <a:lnTo>
                  <a:pt x="221" y="429"/>
                </a:lnTo>
                <a:lnTo>
                  <a:pt x="210" y="428"/>
                </a:lnTo>
                <a:lnTo>
                  <a:pt x="202" y="425"/>
                </a:lnTo>
                <a:lnTo>
                  <a:pt x="201" y="425"/>
                </a:lnTo>
                <a:lnTo>
                  <a:pt x="198" y="421"/>
                </a:lnTo>
                <a:lnTo>
                  <a:pt x="195" y="417"/>
                </a:lnTo>
                <a:lnTo>
                  <a:pt x="193" y="409"/>
                </a:lnTo>
                <a:lnTo>
                  <a:pt x="191" y="409"/>
                </a:lnTo>
                <a:lnTo>
                  <a:pt x="187" y="403"/>
                </a:lnTo>
                <a:lnTo>
                  <a:pt x="178" y="402"/>
                </a:lnTo>
                <a:lnTo>
                  <a:pt x="172" y="391"/>
                </a:lnTo>
                <a:lnTo>
                  <a:pt x="184" y="391"/>
                </a:lnTo>
                <a:lnTo>
                  <a:pt x="186" y="391"/>
                </a:lnTo>
                <a:lnTo>
                  <a:pt x="187" y="391"/>
                </a:lnTo>
                <a:lnTo>
                  <a:pt x="197" y="391"/>
                </a:lnTo>
                <a:lnTo>
                  <a:pt x="201" y="391"/>
                </a:lnTo>
                <a:lnTo>
                  <a:pt x="205" y="388"/>
                </a:lnTo>
                <a:lnTo>
                  <a:pt x="198" y="383"/>
                </a:lnTo>
                <a:lnTo>
                  <a:pt x="201" y="383"/>
                </a:lnTo>
                <a:lnTo>
                  <a:pt x="210" y="382"/>
                </a:lnTo>
                <a:lnTo>
                  <a:pt x="217" y="376"/>
                </a:lnTo>
                <a:lnTo>
                  <a:pt x="224" y="378"/>
                </a:lnTo>
                <a:lnTo>
                  <a:pt x="217" y="387"/>
                </a:lnTo>
                <a:lnTo>
                  <a:pt x="215" y="390"/>
                </a:lnTo>
                <a:lnTo>
                  <a:pt x="215" y="393"/>
                </a:lnTo>
                <a:lnTo>
                  <a:pt x="220" y="390"/>
                </a:lnTo>
                <a:lnTo>
                  <a:pt x="228" y="386"/>
                </a:lnTo>
                <a:lnTo>
                  <a:pt x="228" y="384"/>
                </a:lnTo>
                <a:lnTo>
                  <a:pt x="230" y="379"/>
                </a:lnTo>
                <a:lnTo>
                  <a:pt x="227" y="367"/>
                </a:lnTo>
                <a:lnTo>
                  <a:pt x="230" y="360"/>
                </a:lnTo>
                <a:lnTo>
                  <a:pt x="236" y="373"/>
                </a:lnTo>
                <a:lnTo>
                  <a:pt x="238" y="376"/>
                </a:lnTo>
                <a:lnTo>
                  <a:pt x="242" y="383"/>
                </a:lnTo>
                <a:lnTo>
                  <a:pt x="243" y="382"/>
                </a:lnTo>
                <a:lnTo>
                  <a:pt x="250" y="380"/>
                </a:lnTo>
                <a:lnTo>
                  <a:pt x="254" y="371"/>
                </a:lnTo>
                <a:lnTo>
                  <a:pt x="254" y="369"/>
                </a:lnTo>
                <a:lnTo>
                  <a:pt x="253" y="363"/>
                </a:lnTo>
                <a:lnTo>
                  <a:pt x="254" y="363"/>
                </a:lnTo>
                <a:lnTo>
                  <a:pt x="260" y="361"/>
                </a:lnTo>
                <a:lnTo>
                  <a:pt x="266" y="361"/>
                </a:lnTo>
                <a:lnTo>
                  <a:pt x="272" y="361"/>
                </a:lnTo>
                <a:lnTo>
                  <a:pt x="276" y="367"/>
                </a:lnTo>
                <a:lnTo>
                  <a:pt x="280" y="372"/>
                </a:lnTo>
                <a:lnTo>
                  <a:pt x="287" y="372"/>
                </a:lnTo>
                <a:lnTo>
                  <a:pt x="290" y="371"/>
                </a:lnTo>
                <a:lnTo>
                  <a:pt x="291" y="369"/>
                </a:lnTo>
                <a:lnTo>
                  <a:pt x="288" y="363"/>
                </a:lnTo>
                <a:lnTo>
                  <a:pt x="287" y="363"/>
                </a:lnTo>
                <a:lnTo>
                  <a:pt x="279" y="360"/>
                </a:lnTo>
                <a:lnTo>
                  <a:pt x="275" y="357"/>
                </a:lnTo>
                <a:lnTo>
                  <a:pt x="272" y="353"/>
                </a:lnTo>
                <a:lnTo>
                  <a:pt x="262" y="353"/>
                </a:lnTo>
                <a:lnTo>
                  <a:pt x="261" y="353"/>
                </a:lnTo>
                <a:lnTo>
                  <a:pt x="258" y="353"/>
                </a:lnTo>
                <a:lnTo>
                  <a:pt x="254" y="354"/>
                </a:lnTo>
                <a:lnTo>
                  <a:pt x="258" y="346"/>
                </a:lnTo>
                <a:lnTo>
                  <a:pt x="264" y="338"/>
                </a:lnTo>
                <a:lnTo>
                  <a:pt x="265" y="337"/>
                </a:lnTo>
                <a:lnTo>
                  <a:pt x="270" y="333"/>
                </a:lnTo>
                <a:lnTo>
                  <a:pt x="273" y="328"/>
                </a:lnTo>
                <a:lnTo>
                  <a:pt x="277" y="331"/>
                </a:lnTo>
                <a:lnTo>
                  <a:pt x="283" y="333"/>
                </a:lnTo>
                <a:lnTo>
                  <a:pt x="284" y="333"/>
                </a:lnTo>
                <a:lnTo>
                  <a:pt x="290" y="328"/>
                </a:lnTo>
                <a:lnTo>
                  <a:pt x="290" y="330"/>
                </a:lnTo>
                <a:lnTo>
                  <a:pt x="296" y="333"/>
                </a:lnTo>
                <a:lnTo>
                  <a:pt x="299" y="333"/>
                </a:lnTo>
                <a:lnTo>
                  <a:pt x="303" y="331"/>
                </a:lnTo>
                <a:lnTo>
                  <a:pt x="290" y="327"/>
                </a:lnTo>
                <a:lnTo>
                  <a:pt x="285" y="326"/>
                </a:lnTo>
                <a:lnTo>
                  <a:pt x="280" y="324"/>
                </a:lnTo>
                <a:lnTo>
                  <a:pt x="264" y="328"/>
                </a:lnTo>
                <a:lnTo>
                  <a:pt x="266" y="320"/>
                </a:lnTo>
                <a:lnTo>
                  <a:pt x="281" y="315"/>
                </a:lnTo>
                <a:lnTo>
                  <a:pt x="288" y="322"/>
                </a:lnTo>
                <a:lnTo>
                  <a:pt x="288" y="323"/>
                </a:lnTo>
                <a:lnTo>
                  <a:pt x="291" y="323"/>
                </a:lnTo>
                <a:lnTo>
                  <a:pt x="296" y="323"/>
                </a:lnTo>
                <a:lnTo>
                  <a:pt x="309" y="319"/>
                </a:lnTo>
                <a:lnTo>
                  <a:pt x="320" y="318"/>
                </a:lnTo>
                <a:lnTo>
                  <a:pt x="326" y="316"/>
                </a:lnTo>
                <a:lnTo>
                  <a:pt x="321" y="323"/>
                </a:lnTo>
                <a:lnTo>
                  <a:pt x="315" y="333"/>
                </a:lnTo>
                <a:lnTo>
                  <a:pt x="315" y="334"/>
                </a:lnTo>
                <a:lnTo>
                  <a:pt x="315" y="338"/>
                </a:lnTo>
                <a:lnTo>
                  <a:pt x="320" y="341"/>
                </a:lnTo>
                <a:lnTo>
                  <a:pt x="326" y="349"/>
                </a:lnTo>
                <a:lnTo>
                  <a:pt x="329" y="343"/>
                </a:lnTo>
                <a:lnTo>
                  <a:pt x="325" y="338"/>
                </a:lnTo>
                <a:lnTo>
                  <a:pt x="321" y="334"/>
                </a:lnTo>
                <a:lnTo>
                  <a:pt x="322" y="333"/>
                </a:lnTo>
                <a:lnTo>
                  <a:pt x="326" y="327"/>
                </a:lnTo>
                <a:lnTo>
                  <a:pt x="330" y="320"/>
                </a:lnTo>
                <a:lnTo>
                  <a:pt x="335" y="318"/>
                </a:lnTo>
                <a:lnTo>
                  <a:pt x="336" y="319"/>
                </a:lnTo>
                <a:lnTo>
                  <a:pt x="340" y="320"/>
                </a:lnTo>
                <a:lnTo>
                  <a:pt x="341" y="320"/>
                </a:lnTo>
                <a:lnTo>
                  <a:pt x="341" y="324"/>
                </a:lnTo>
                <a:lnTo>
                  <a:pt x="347" y="323"/>
                </a:lnTo>
                <a:lnTo>
                  <a:pt x="348" y="322"/>
                </a:lnTo>
                <a:lnTo>
                  <a:pt x="351" y="323"/>
                </a:lnTo>
                <a:lnTo>
                  <a:pt x="358" y="327"/>
                </a:lnTo>
                <a:lnTo>
                  <a:pt x="366" y="330"/>
                </a:lnTo>
                <a:lnTo>
                  <a:pt x="369" y="331"/>
                </a:lnTo>
                <a:lnTo>
                  <a:pt x="369" y="343"/>
                </a:lnTo>
                <a:lnTo>
                  <a:pt x="369" y="345"/>
                </a:lnTo>
                <a:lnTo>
                  <a:pt x="370" y="350"/>
                </a:lnTo>
                <a:lnTo>
                  <a:pt x="373" y="352"/>
                </a:lnTo>
                <a:lnTo>
                  <a:pt x="375" y="354"/>
                </a:lnTo>
                <a:lnTo>
                  <a:pt x="375" y="343"/>
                </a:lnTo>
                <a:lnTo>
                  <a:pt x="377" y="331"/>
                </a:lnTo>
                <a:lnTo>
                  <a:pt x="375" y="328"/>
                </a:lnTo>
                <a:lnTo>
                  <a:pt x="373" y="323"/>
                </a:lnTo>
                <a:lnTo>
                  <a:pt x="369" y="320"/>
                </a:lnTo>
                <a:lnTo>
                  <a:pt x="370" y="316"/>
                </a:lnTo>
                <a:lnTo>
                  <a:pt x="371" y="313"/>
                </a:lnTo>
                <a:lnTo>
                  <a:pt x="373" y="311"/>
                </a:lnTo>
                <a:lnTo>
                  <a:pt x="370" y="312"/>
                </a:lnTo>
                <a:lnTo>
                  <a:pt x="359" y="316"/>
                </a:lnTo>
                <a:lnTo>
                  <a:pt x="362" y="309"/>
                </a:lnTo>
                <a:lnTo>
                  <a:pt x="350" y="309"/>
                </a:lnTo>
                <a:lnTo>
                  <a:pt x="347" y="309"/>
                </a:lnTo>
                <a:lnTo>
                  <a:pt x="336" y="307"/>
                </a:lnTo>
                <a:lnTo>
                  <a:pt x="345" y="303"/>
                </a:lnTo>
                <a:lnTo>
                  <a:pt x="347" y="303"/>
                </a:lnTo>
                <a:lnTo>
                  <a:pt x="347" y="301"/>
                </a:lnTo>
                <a:lnTo>
                  <a:pt x="344" y="294"/>
                </a:lnTo>
                <a:lnTo>
                  <a:pt x="336" y="297"/>
                </a:lnTo>
                <a:lnTo>
                  <a:pt x="328" y="298"/>
                </a:lnTo>
                <a:lnTo>
                  <a:pt x="320" y="300"/>
                </a:lnTo>
                <a:lnTo>
                  <a:pt x="309" y="301"/>
                </a:lnTo>
                <a:lnTo>
                  <a:pt x="315" y="304"/>
                </a:lnTo>
                <a:lnTo>
                  <a:pt x="305" y="312"/>
                </a:lnTo>
                <a:lnTo>
                  <a:pt x="300" y="313"/>
                </a:lnTo>
                <a:lnTo>
                  <a:pt x="299" y="315"/>
                </a:lnTo>
                <a:lnTo>
                  <a:pt x="302" y="304"/>
                </a:lnTo>
                <a:lnTo>
                  <a:pt x="303" y="297"/>
                </a:lnTo>
                <a:lnTo>
                  <a:pt x="285" y="305"/>
                </a:lnTo>
                <a:lnTo>
                  <a:pt x="272" y="308"/>
                </a:lnTo>
                <a:lnTo>
                  <a:pt x="269" y="309"/>
                </a:lnTo>
                <a:lnTo>
                  <a:pt x="265" y="305"/>
                </a:lnTo>
                <a:lnTo>
                  <a:pt x="266" y="304"/>
                </a:lnTo>
                <a:lnTo>
                  <a:pt x="268" y="303"/>
                </a:lnTo>
                <a:lnTo>
                  <a:pt x="276" y="296"/>
                </a:lnTo>
                <a:lnTo>
                  <a:pt x="284" y="285"/>
                </a:lnTo>
                <a:lnTo>
                  <a:pt x="292" y="275"/>
                </a:lnTo>
                <a:lnTo>
                  <a:pt x="291" y="274"/>
                </a:lnTo>
                <a:lnTo>
                  <a:pt x="287" y="270"/>
                </a:lnTo>
                <a:lnTo>
                  <a:pt x="294" y="264"/>
                </a:lnTo>
                <a:lnTo>
                  <a:pt x="299" y="264"/>
                </a:lnTo>
                <a:lnTo>
                  <a:pt x="309" y="263"/>
                </a:lnTo>
                <a:lnTo>
                  <a:pt x="311" y="268"/>
                </a:lnTo>
                <a:lnTo>
                  <a:pt x="310" y="271"/>
                </a:lnTo>
                <a:lnTo>
                  <a:pt x="309" y="275"/>
                </a:lnTo>
                <a:lnTo>
                  <a:pt x="314" y="277"/>
                </a:lnTo>
                <a:lnTo>
                  <a:pt x="321" y="267"/>
                </a:lnTo>
                <a:lnTo>
                  <a:pt x="332" y="263"/>
                </a:lnTo>
                <a:lnTo>
                  <a:pt x="337" y="259"/>
                </a:lnTo>
                <a:lnTo>
                  <a:pt x="332" y="259"/>
                </a:lnTo>
                <a:lnTo>
                  <a:pt x="325" y="259"/>
                </a:lnTo>
                <a:lnTo>
                  <a:pt x="315" y="258"/>
                </a:lnTo>
                <a:lnTo>
                  <a:pt x="309" y="256"/>
                </a:lnTo>
                <a:lnTo>
                  <a:pt x="295" y="253"/>
                </a:lnTo>
                <a:lnTo>
                  <a:pt x="302" y="247"/>
                </a:lnTo>
                <a:lnTo>
                  <a:pt x="306" y="241"/>
                </a:lnTo>
                <a:lnTo>
                  <a:pt x="310" y="236"/>
                </a:lnTo>
                <a:lnTo>
                  <a:pt x="311" y="234"/>
                </a:lnTo>
                <a:lnTo>
                  <a:pt x="317" y="232"/>
                </a:lnTo>
                <a:lnTo>
                  <a:pt x="324" y="226"/>
                </a:lnTo>
                <a:lnTo>
                  <a:pt x="326" y="223"/>
                </a:lnTo>
                <a:lnTo>
                  <a:pt x="336" y="222"/>
                </a:lnTo>
                <a:lnTo>
                  <a:pt x="337" y="222"/>
                </a:lnTo>
                <a:lnTo>
                  <a:pt x="344" y="232"/>
                </a:lnTo>
                <a:lnTo>
                  <a:pt x="341" y="234"/>
                </a:lnTo>
                <a:lnTo>
                  <a:pt x="340" y="234"/>
                </a:lnTo>
                <a:lnTo>
                  <a:pt x="336" y="233"/>
                </a:lnTo>
                <a:lnTo>
                  <a:pt x="333" y="230"/>
                </a:lnTo>
                <a:lnTo>
                  <a:pt x="330" y="233"/>
                </a:lnTo>
                <a:lnTo>
                  <a:pt x="329" y="234"/>
                </a:lnTo>
                <a:lnTo>
                  <a:pt x="336" y="238"/>
                </a:lnTo>
                <a:lnTo>
                  <a:pt x="328" y="247"/>
                </a:lnTo>
                <a:lnTo>
                  <a:pt x="330" y="247"/>
                </a:lnTo>
                <a:lnTo>
                  <a:pt x="333" y="248"/>
                </a:lnTo>
                <a:lnTo>
                  <a:pt x="341" y="241"/>
                </a:lnTo>
                <a:lnTo>
                  <a:pt x="344" y="243"/>
                </a:lnTo>
                <a:lnTo>
                  <a:pt x="352" y="245"/>
                </a:lnTo>
                <a:lnTo>
                  <a:pt x="344" y="249"/>
                </a:lnTo>
                <a:lnTo>
                  <a:pt x="344" y="251"/>
                </a:lnTo>
                <a:lnTo>
                  <a:pt x="344" y="258"/>
                </a:lnTo>
                <a:lnTo>
                  <a:pt x="351" y="253"/>
                </a:lnTo>
                <a:lnTo>
                  <a:pt x="360" y="245"/>
                </a:lnTo>
                <a:lnTo>
                  <a:pt x="375" y="249"/>
                </a:lnTo>
                <a:lnTo>
                  <a:pt x="377" y="259"/>
                </a:lnTo>
                <a:lnTo>
                  <a:pt x="378" y="263"/>
                </a:lnTo>
                <a:lnTo>
                  <a:pt x="382" y="267"/>
                </a:lnTo>
                <a:lnTo>
                  <a:pt x="385" y="279"/>
                </a:lnTo>
                <a:lnTo>
                  <a:pt x="392" y="283"/>
                </a:lnTo>
                <a:lnTo>
                  <a:pt x="389" y="275"/>
                </a:lnTo>
                <a:lnTo>
                  <a:pt x="393" y="274"/>
                </a:lnTo>
                <a:lnTo>
                  <a:pt x="396" y="273"/>
                </a:lnTo>
                <a:lnTo>
                  <a:pt x="400" y="271"/>
                </a:lnTo>
                <a:lnTo>
                  <a:pt x="403" y="264"/>
                </a:lnTo>
                <a:lnTo>
                  <a:pt x="401" y="264"/>
                </a:lnTo>
                <a:lnTo>
                  <a:pt x="399" y="262"/>
                </a:lnTo>
                <a:lnTo>
                  <a:pt x="395" y="266"/>
                </a:lnTo>
                <a:lnTo>
                  <a:pt x="393" y="267"/>
                </a:lnTo>
                <a:lnTo>
                  <a:pt x="392" y="267"/>
                </a:lnTo>
                <a:lnTo>
                  <a:pt x="386" y="264"/>
                </a:lnTo>
                <a:lnTo>
                  <a:pt x="384" y="264"/>
                </a:lnTo>
                <a:lnTo>
                  <a:pt x="381" y="256"/>
                </a:lnTo>
                <a:lnTo>
                  <a:pt x="382" y="255"/>
                </a:lnTo>
                <a:lnTo>
                  <a:pt x="386" y="253"/>
                </a:lnTo>
                <a:lnTo>
                  <a:pt x="385" y="247"/>
                </a:lnTo>
                <a:lnTo>
                  <a:pt x="388" y="241"/>
                </a:lnTo>
                <a:lnTo>
                  <a:pt x="397" y="233"/>
                </a:lnTo>
                <a:lnTo>
                  <a:pt x="410" y="229"/>
                </a:lnTo>
                <a:lnTo>
                  <a:pt x="414" y="228"/>
                </a:lnTo>
                <a:lnTo>
                  <a:pt x="418" y="226"/>
                </a:lnTo>
                <a:lnTo>
                  <a:pt x="421" y="222"/>
                </a:lnTo>
                <a:lnTo>
                  <a:pt x="418" y="222"/>
                </a:lnTo>
                <a:lnTo>
                  <a:pt x="414" y="221"/>
                </a:lnTo>
                <a:lnTo>
                  <a:pt x="410" y="223"/>
                </a:lnTo>
                <a:lnTo>
                  <a:pt x="401" y="228"/>
                </a:lnTo>
                <a:lnTo>
                  <a:pt x="397" y="229"/>
                </a:lnTo>
                <a:lnTo>
                  <a:pt x="388" y="234"/>
                </a:lnTo>
                <a:lnTo>
                  <a:pt x="381" y="241"/>
                </a:lnTo>
                <a:lnTo>
                  <a:pt x="374" y="236"/>
                </a:lnTo>
                <a:lnTo>
                  <a:pt x="363" y="234"/>
                </a:lnTo>
                <a:lnTo>
                  <a:pt x="351" y="233"/>
                </a:lnTo>
                <a:lnTo>
                  <a:pt x="352" y="223"/>
                </a:lnTo>
                <a:lnTo>
                  <a:pt x="355" y="217"/>
                </a:lnTo>
                <a:lnTo>
                  <a:pt x="365" y="218"/>
                </a:lnTo>
                <a:lnTo>
                  <a:pt x="371" y="223"/>
                </a:lnTo>
                <a:lnTo>
                  <a:pt x="375" y="219"/>
                </a:lnTo>
                <a:lnTo>
                  <a:pt x="371" y="217"/>
                </a:lnTo>
                <a:lnTo>
                  <a:pt x="363" y="213"/>
                </a:lnTo>
                <a:lnTo>
                  <a:pt x="358" y="208"/>
                </a:lnTo>
                <a:lnTo>
                  <a:pt x="351" y="211"/>
                </a:lnTo>
                <a:lnTo>
                  <a:pt x="347" y="211"/>
                </a:lnTo>
                <a:lnTo>
                  <a:pt x="350" y="202"/>
                </a:lnTo>
                <a:lnTo>
                  <a:pt x="354" y="202"/>
                </a:lnTo>
                <a:lnTo>
                  <a:pt x="362" y="199"/>
                </a:lnTo>
                <a:lnTo>
                  <a:pt x="360" y="196"/>
                </a:lnTo>
                <a:lnTo>
                  <a:pt x="358" y="196"/>
                </a:lnTo>
                <a:lnTo>
                  <a:pt x="355" y="196"/>
                </a:lnTo>
                <a:lnTo>
                  <a:pt x="356" y="195"/>
                </a:lnTo>
                <a:lnTo>
                  <a:pt x="358" y="188"/>
                </a:lnTo>
                <a:lnTo>
                  <a:pt x="366" y="189"/>
                </a:lnTo>
                <a:lnTo>
                  <a:pt x="375" y="196"/>
                </a:lnTo>
                <a:lnTo>
                  <a:pt x="381" y="195"/>
                </a:lnTo>
                <a:lnTo>
                  <a:pt x="384" y="193"/>
                </a:lnTo>
                <a:lnTo>
                  <a:pt x="392" y="199"/>
                </a:lnTo>
                <a:lnTo>
                  <a:pt x="396" y="196"/>
                </a:lnTo>
                <a:lnTo>
                  <a:pt x="386" y="191"/>
                </a:lnTo>
                <a:lnTo>
                  <a:pt x="378" y="187"/>
                </a:lnTo>
                <a:lnTo>
                  <a:pt x="374" y="184"/>
                </a:lnTo>
                <a:lnTo>
                  <a:pt x="370" y="178"/>
                </a:lnTo>
                <a:lnTo>
                  <a:pt x="377" y="177"/>
                </a:lnTo>
                <a:lnTo>
                  <a:pt x="389" y="178"/>
                </a:lnTo>
                <a:lnTo>
                  <a:pt x="391" y="180"/>
                </a:lnTo>
                <a:lnTo>
                  <a:pt x="392" y="180"/>
                </a:lnTo>
                <a:lnTo>
                  <a:pt x="397" y="185"/>
                </a:lnTo>
                <a:lnTo>
                  <a:pt x="406" y="187"/>
                </a:lnTo>
                <a:lnTo>
                  <a:pt x="408" y="196"/>
                </a:lnTo>
                <a:lnTo>
                  <a:pt x="415" y="198"/>
                </a:lnTo>
                <a:lnTo>
                  <a:pt x="414" y="192"/>
                </a:lnTo>
                <a:lnTo>
                  <a:pt x="414" y="191"/>
                </a:lnTo>
                <a:lnTo>
                  <a:pt x="407" y="184"/>
                </a:lnTo>
                <a:lnTo>
                  <a:pt x="400" y="178"/>
                </a:lnTo>
                <a:lnTo>
                  <a:pt x="400" y="177"/>
                </a:lnTo>
                <a:lnTo>
                  <a:pt x="391" y="174"/>
                </a:lnTo>
                <a:lnTo>
                  <a:pt x="377" y="168"/>
                </a:lnTo>
                <a:lnTo>
                  <a:pt x="374" y="165"/>
                </a:lnTo>
                <a:lnTo>
                  <a:pt x="374" y="161"/>
                </a:lnTo>
                <a:lnTo>
                  <a:pt x="374" y="154"/>
                </a:lnTo>
                <a:lnTo>
                  <a:pt x="374" y="153"/>
                </a:lnTo>
                <a:lnTo>
                  <a:pt x="371" y="148"/>
                </a:lnTo>
                <a:lnTo>
                  <a:pt x="371" y="150"/>
                </a:lnTo>
                <a:lnTo>
                  <a:pt x="367" y="150"/>
                </a:lnTo>
                <a:lnTo>
                  <a:pt x="366" y="153"/>
                </a:lnTo>
                <a:lnTo>
                  <a:pt x="366" y="157"/>
                </a:lnTo>
                <a:lnTo>
                  <a:pt x="366" y="162"/>
                </a:lnTo>
                <a:lnTo>
                  <a:pt x="366" y="165"/>
                </a:lnTo>
                <a:lnTo>
                  <a:pt x="365" y="168"/>
                </a:lnTo>
                <a:lnTo>
                  <a:pt x="362" y="170"/>
                </a:lnTo>
                <a:lnTo>
                  <a:pt x="352" y="178"/>
                </a:lnTo>
                <a:lnTo>
                  <a:pt x="347" y="185"/>
                </a:lnTo>
                <a:lnTo>
                  <a:pt x="345" y="187"/>
                </a:lnTo>
                <a:lnTo>
                  <a:pt x="339" y="192"/>
                </a:lnTo>
                <a:lnTo>
                  <a:pt x="335" y="198"/>
                </a:lnTo>
                <a:lnTo>
                  <a:pt x="326" y="200"/>
                </a:lnTo>
                <a:lnTo>
                  <a:pt x="321" y="202"/>
                </a:lnTo>
                <a:lnTo>
                  <a:pt x="310" y="204"/>
                </a:lnTo>
                <a:lnTo>
                  <a:pt x="306" y="202"/>
                </a:lnTo>
                <a:lnTo>
                  <a:pt x="307" y="198"/>
                </a:lnTo>
                <a:lnTo>
                  <a:pt x="311" y="191"/>
                </a:lnTo>
                <a:lnTo>
                  <a:pt x="313" y="185"/>
                </a:lnTo>
                <a:lnTo>
                  <a:pt x="320" y="183"/>
                </a:lnTo>
                <a:lnTo>
                  <a:pt x="329" y="181"/>
                </a:lnTo>
                <a:lnTo>
                  <a:pt x="330" y="181"/>
                </a:lnTo>
                <a:lnTo>
                  <a:pt x="336" y="181"/>
                </a:lnTo>
                <a:lnTo>
                  <a:pt x="340" y="180"/>
                </a:lnTo>
                <a:lnTo>
                  <a:pt x="341" y="176"/>
                </a:lnTo>
                <a:lnTo>
                  <a:pt x="335" y="174"/>
                </a:lnTo>
                <a:lnTo>
                  <a:pt x="335" y="173"/>
                </a:lnTo>
                <a:lnTo>
                  <a:pt x="333" y="170"/>
                </a:lnTo>
                <a:lnTo>
                  <a:pt x="326" y="172"/>
                </a:lnTo>
                <a:lnTo>
                  <a:pt x="324" y="172"/>
                </a:lnTo>
                <a:lnTo>
                  <a:pt x="310" y="173"/>
                </a:lnTo>
                <a:lnTo>
                  <a:pt x="313" y="169"/>
                </a:lnTo>
                <a:lnTo>
                  <a:pt x="306" y="169"/>
                </a:lnTo>
                <a:lnTo>
                  <a:pt x="307" y="161"/>
                </a:lnTo>
                <a:lnTo>
                  <a:pt x="311" y="155"/>
                </a:lnTo>
                <a:lnTo>
                  <a:pt x="317" y="159"/>
                </a:lnTo>
                <a:lnTo>
                  <a:pt x="324" y="155"/>
                </a:lnTo>
                <a:lnTo>
                  <a:pt x="325" y="154"/>
                </a:lnTo>
                <a:lnTo>
                  <a:pt x="333" y="153"/>
                </a:lnTo>
                <a:lnTo>
                  <a:pt x="337" y="153"/>
                </a:lnTo>
                <a:lnTo>
                  <a:pt x="340" y="153"/>
                </a:lnTo>
                <a:lnTo>
                  <a:pt x="341" y="153"/>
                </a:lnTo>
                <a:lnTo>
                  <a:pt x="343" y="150"/>
                </a:lnTo>
                <a:lnTo>
                  <a:pt x="343" y="147"/>
                </a:lnTo>
                <a:lnTo>
                  <a:pt x="326" y="148"/>
                </a:lnTo>
                <a:lnTo>
                  <a:pt x="325" y="150"/>
                </a:lnTo>
                <a:lnTo>
                  <a:pt x="318" y="151"/>
                </a:lnTo>
                <a:lnTo>
                  <a:pt x="314" y="147"/>
                </a:lnTo>
                <a:lnTo>
                  <a:pt x="317" y="144"/>
                </a:lnTo>
                <a:lnTo>
                  <a:pt x="320" y="142"/>
                </a:lnTo>
                <a:lnTo>
                  <a:pt x="328" y="139"/>
                </a:lnTo>
                <a:lnTo>
                  <a:pt x="329" y="139"/>
                </a:lnTo>
                <a:lnTo>
                  <a:pt x="339" y="138"/>
                </a:lnTo>
                <a:lnTo>
                  <a:pt x="344" y="140"/>
                </a:lnTo>
                <a:lnTo>
                  <a:pt x="350" y="143"/>
                </a:lnTo>
                <a:lnTo>
                  <a:pt x="350" y="146"/>
                </a:lnTo>
                <a:lnTo>
                  <a:pt x="356" y="144"/>
                </a:lnTo>
                <a:lnTo>
                  <a:pt x="362" y="140"/>
                </a:lnTo>
                <a:lnTo>
                  <a:pt x="369" y="135"/>
                </a:lnTo>
                <a:lnTo>
                  <a:pt x="380" y="131"/>
                </a:lnTo>
                <a:lnTo>
                  <a:pt x="381" y="132"/>
                </a:lnTo>
                <a:lnTo>
                  <a:pt x="385" y="133"/>
                </a:lnTo>
                <a:lnTo>
                  <a:pt x="386" y="132"/>
                </a:lnTo>
                <a:lnTo>
                  <a:pt x="392" y="128"/>
                </a:lnTo>
                <a:lnTo>
                  <a:pt x="401" y="125"/>
                </a:lnTo>
                <a:lnTo>
                  <a:pt x="404" y="125"/>
                </a:lnTo>
                <a:lnTo>
                  <a:pt x="410" y="128"/>
                </a:lnTo>
                <a:lnTo>
                  <a:pt x="410" y="129"/>
                </a:lnTo>
                <a:lnTo>
                  <a:pt x="414" y="136"/>
                </a:lnTo>
                <a:lnTo>
                  <a:pt x="419" y="132"/>
                </a:lnTo>
                <a:lnTo>
                  <a:pt x="419" y="125"/>
                </a:lnTo>
                <a:lnTo>
                  <a:pt x="423" y="120"/>
                </a:lnTo>
                <a:lnTo>
                  <a:pt x="427" y="114"/>
                </a:lnTo>
                <a:lnTo>
                  <a:pt x="426" y="109"/>
                </a:lnTo>
                <a:lnTo>
                  <a:pt x="419" y="103"/>
                </a:lnTo>
                <a:lnTo>
                  <a:pt x="410" y="99"/>
                </a:lnTo>
                <a:lnTo>
                  <a:pt x="400" y="98"/>
                </a:lnTo>
                <a:lnTo>
                  <a:pt x="397" y="98"/>
                </a:lnTo>
                <a:lnTo>
                  <a:pt x="396" y="98"/>
                </a:lnTo>
                <a:lnTo>
                  <a:pt x="393" y="98"/>
                </a:lnTo>
                <a:lnTo>
                  <a:pt x="391" y="98"/>
                </a:lnTo>
                <a:lnTo>
                  <a:pt x="388" y="98"/>
                </a:lnTo>
                <a:lnTo>
                  <a:pt x="384" y="90"/>
                </a:lnTo>
                <a:lnTo>
                  <a:pt x="378" y="97"/>
                </a:lnTo>
                <a:lnTo>
                  <a:pt x="374" y="101"/>
                </a:lnTo>
                <a:lnTo>
                  <a:pt x="373" y="101"/>
                </a:lnTo>
                <a:lnTo>
                  <a:pt x="370" y="105"/>
                </a:lnTo>
                <a:lnTo>
                  <a:pt x="371" y="108"/>
                </a:lnTo>
                <a:lnTo>
                  <a:pt x="371" y="109"/>
                </a:lnTo>
                <a:lnTo>
                  <a:pt x="371" y="112"/>
                </a:lnTo>
                <a:lnTo>
                  <a:pt x="366" y="109"/>
                </a:lnTo>
                <a:lnTo>
                  <a:pt x="362" y="109"/>
                </a:lnTo>
                <a:lnTo>
                  <a:pt x="360" y="109"/>
                </a:lnTo>
                <a:lnTo>
                  <a:pt x="359" y="106"/>
                </a:lnTo>
                <a:lnTo>
                  <a:pt x="358" y="103"/>
                </a:lnTo>
                <a:lnTo>
                  <a:pt x="356" y="101"/>
                </a:lnTo>
                <a:lnTo>
                  <a:pt x="358" y="98"/>
                </a:lnTo>
                <a:lnTo>
                  <a:pt x="362" y="94"/>
                </a:lnTo>
                <a:lnTo>
                  <a:pt x="365" y="86"/>
                </a:lnTo>
                <a:lnTo>
                  <a:pt x="369" y="79"/>
                </a:lnTo>
                <a:lnTo>
                  <a:pt x="371" y="73"/>
                </a:lnTo>
                <a:lnTo>
                  <a:pt x="374" y="72"/>
                </a:lnTo>
                <a:lnTo>
                  <a:pt x="375" y="76"/>
                </a:lnTo>
                <a:lnTo>
                  <a:pt x="377" y="80"/>
                </a:lnTo>
                <a:lnTo>
                  <a:pt x="378" y="82"/>
                </a:lnTo>
                <a:lnTo>
                  <a:pt x="380" y="82"/>
                </a:lnTo>
                <a:lnTo>
                  <a:pt x="382" y="82"/>
                </a:lnTo>
                <a:lnTo>
                  <a:pt x="386" y="75"/>
                </a:lnTo>
                <a:lnTo>
                  <a:pt x="388" y="72"/>
                </a:lnTo>
                <a:lnTo>
                  <a:pt x="389" y="71"/>
                </a:lnTo>
                <a:lnTo>
                  <a:pt x="388" y="64"/>
                </a:lnTo>
                <a:lnTo>
                  <a:pt x="393" y="65"/>
                </a:lnTo>
                <a:lnTo>
                  <a:pt x="399" y="69"/>
                </a:lnTo>
                <a:lnTo>
                  <a:pt x="399" y="71"/>
                </a:lnTo>
                <a:lnTo>
                  <a:pt x="399" y="78"/>
                </a:lnTo>
                <a:lnTo>
                  <a:pt x="393" y="83"/>
                </a:lnTo>
                <a:lnTo>
                  <a:pt x="392" y="88"/>
                </a:lnTo>
                <a:lnTo>
                  <a:pt x="399" y="90"/>
                </a:lnTo>
                <a:lnTo>
                  <a:pt x="401" y="88"/>
                </a:lnTo>
                <a:lnTo>
                  <a:pt x="403" y="88"/>
                </a:lnTo>
                <a:lnTo>
                  <a:pt x="407" y="86"/>
                </a:lnTo>
                <a:lnTo>
                  <a:pt x="412" y="82"/>
                </a:lnTo>
                <a:lnTo>
                  <a:pt x="415" y="80"/>
                </a:lnTo>
                <a:lnTo>
                  <a:pt x="416" y="78"/>
                </a:lnTo>
                <a:lnTo>
                  <a:pt x="419" y="73"/>
                </a:lnTo>
                <a:lnTo>
                  <a:pt x="418" y="69"/>
                </a:lnTo>
                <a:lnTo>
                  <a:pt x="412" y="64"/>
                </a:lnTo>
                <a:lnTo>
                  <a:pt x="412" y="63"/>
                </a:lnTo>
                <a:lnTo>
                  <a:pt x="415" y="60"/>
                </a:lnTo>
                <a:lnTo>
                  <a:pt x="422" y="60"/>
                </a:lnTo>
                <a:lnTo>
                  <a:pt x="422" y="54"/>
                </a:lnTo>
                <a:lnTo>
                  <a:pt x="422" y="50"/>
                </a:lnTo>
                <a:lnTo>
                  <a:pt x="422" y="42"/>
                </a:lnTo>
                <a:lnTo>
                  <a:pt x="425" y="43"/>
                </a:lnTo>
                <a:lnTo>
                  <a:pt x="431" y="45"/>
                </a:lnTo>
                <a:lnTo>
                  <a:pt x="431" y="46"/>
                </a:lnTo>
                <a:lnTo>
                  <a:pt x="436" y="52"/>
                </a:lnTo>
                <a:lnTo>
                  <a:pt x="436" y="53"/>
                </a:lnTo>
                <a:lnTo>
                  <a:pt x="434" y="60"/>
                </a:lnTo>
                <a:lnTo>
                  <a:pt x="433" y="67"/>
                </a:lnTo>
                <a:lnTo>
                  <a:pt x="440" y="61"/>
                </a:lnTo>
                <a:lnTo>
                  <a:pt x="441" y="71"/>
                </a:lnTo>
                <a:lnTo>
                  <a:pt x="440" y="80"/>
                </a:lnTo>
                <a:lnTo>
                  <a:pt x="438" y="87"/>
                </a:lnTo>
                <a:lnTo>
                  <a:pt x="437" y="91"/>
                </a:lnTo>
                <a:lnTo>
                  <a:pt x="436" y="95"/>
                </a:lnTo>
                <a:lnTo>
                  <a:pt x="437" y="101"/>
                </a:lnTo>
                <a:lnTo>
                  <a:pt x="440" y="103"/>
                </a:lnTo>
                <a:lnTo>
                  <a:pt x="442" y="108"/>
                </a:lnTo>
                <a:lnTo>
                  <a:pt x="445" y="109"/>
                </a:lnTo>
                <a:lnTo>
                  <a:pt x="449" y="120"/>
                </a:lnTo>
                <a:lnTo>
                  <a:pt x="449" y="129"/>
                </a:lnTo>
                <a:lnTo>
                  <a:pt x="448" y="136"/>
                </a:lnTo>
                <a:lnTo>
                  <a:pt x="452" y="139"/>
                </a:lnTo>
                <a:lnTo>
                  <a:pt x="453" y="140"/>
                </a:lnTo>
                <a:lnTo>
                  <a:pt x="457" y="143"/>
                </a:lnTo>
                <a:lnTo>
                  <a:pt x="464" y="150"/>
                </a:lnTo>
                <a:lnTo>
                  <a:pt x="471" y="157"/>
                </a:lnTo>
                <a:lnTo>
                  <a:pt x="475" y="162"/>
                </a:lnTo>
                <a:lnTo>
                  <a:pt x="479" y="162"/>
                </a:lnTo>
                <a:lnTo>
                  <a:pt x="479" y="161"/>
                </a:lnTo>
                <a:lnTo>
                  <a:pt x="478" y="158"/>
                </a:lnTo>
                <a:lnTo>
                  <a:pt x="476" y="153"/>
                </a:lnTo>
                <a:lnTo>
                  <a:pt x="475" y="151"/>
                </a:lnTo>
                <a:lnTo>
                  <a:pt x="474" y="148"/>
                </a:lnTo>
                <a:lnTo>
                  <a:pt x="470" y="144"/>
                </a:lnTo>
                <a:lnTo>
                  <a:pt x="461" y="140"/>
                </a:lnTo>
                <a:lnTo>
                  <a:pt x="455" y="136"/>
                </a:lnTo>
                <a:lnTo>
                  <a:pt x="456" y="131"/>
                </a:lnTo>
                <a:lnTo>
                  <a:pt x="456" y="129"/>
                </a:lnTo>
                <a:lnTo>
                  <a:pt x="456" y="124"/>
                </a:lnTo>
                <a:lnTo>
                  <a:pt x="455" y="117"/>
                </a:lnTo>
                <a:lnTo>
                  <a:pt x="453" y="112"/>
                </a:lnTo>
                <a:lnTo>
                  <a:pt x="449" y="106"/>
                </a:lnTo>
                <a:lnTo>
                  <a:pt x="452" y="103"/>
                </a:lnTo>
                <a:lnTo>
                  <a:pt x="457" y="109"/>
                </a:lnTo>
                <a:lnTo>
                  <a:pt x="460" y="114"/>
                </a:lnTo>
                <a:lnTo>
                  <a:pt x="463" y="120"/>
                </a:lnTo>
                <a:lnTo>
                  <a:pt x="470" y="128"/>
                </a:lnTo>
                <a:lnTo>
                  <a:pt x="472" y="132"/>
                </a:lnTo>
                <a:lnTo>
                  <a:pt x="472" y="132"/>
                </a:lnTo>
                <a:lnTo>
                  <a:pt x="474" y="129"/>
                </a:lnTo>
                <a:lnTo>
                  <a:pt x="474" y="125"/>
                </a:lnTo>
                <a:lnTo>
                  <a:pt x="471" y="120"/>
                </a:lnTo>
                <a:lnTo>
                  <a:pt x="470" y="117"/>
                </a:lnTo>
                <a:lnTo>
                  <a:pt x="466" y="112"/>
                </a:lnTo>
                <a:lnTo>
                  <a:pt x="463" y="106"/>
                </a:lnTo>
                <a:lnTo>
                  <a:pt x="467" y="105"/>
                </a:lnTo>
                <a:lnTo>
                  <a:pt x="472" y="110"/>
                </a:lnTo>
                <a:lnTo>
                  <a:pt x="475" y="117"/>
                </a:lnTo>
                <a:lnTo>
                  <a:pt x="478" y="120"/>
                </a:lnTo>
                <a:lnTo>
                  <a:pt x="481" y="118"/>
                </a:lnTo>
                <a:lnTo>
                  <a:pt x="481" y="114"/>
                </a:lnTo>
                <a:lnTo>
                  <a:pt x="479" y="113"/>
                </a:lnTo>
                <a:lnTo>
                  <a:pt x="476" y="112"/>
                </a:lnTo>
                <a:lnTo>
                  <a:pt x="475" y="109"/>
                </a:lnTo>
                <a:lnTo>
                  <a:pt x="478" y="105"/>
                </a:lnTo>
                <a:lnTo>
                  <a:pt x="478" y="103"/>
                </a:lnTo>
                <a:lnTo>
                  <a:pt x="472" y="101"/>
                </a:lnTo>
                <a:lnTo>
                  <a:pt x="467" y="98"/>
                </a:lnTo>
                <a:lnTo>
                  <a:pt x="467" y="94"/>
                </a:lnTo>
                <a:lnTo>
                  <a:pt x="471" y="84"/>
                </a:lnTo>
                <a:lnTo>
                  <a:pt x="474" y="79"/>
                </a:lnTo>
                <a:lnTo>
                  <a:pt x="475" y="82"/>
                </a:lnTo>
                <a:lnTo>
                  <a:pt x="476" y="87"/>
                </a:lnTo>
                <a:lnTo>
                  <a:pt x="482" y="91"/>
                </a:lnTo>
                <a:lnTo>
                  <a:pt x="489" y="93"/>
                </a:lnTo>
                <a:lnTo>
                  <a:pt x="491" y="94"/>
                </a:lnTo>
                <a:lnTo>
                  <a:pt x="497" y="93"/>
                </a:lnTo>
                <a:lnTo>
                  <a:pt x="501" y="87"/>
                </a:lnTo>
                <a:lnTo>
                  <a:pt x="494" y="86"/>
                </a:lnTo>
                <a:lnTo>
                  <a:pt x="486" y="84"/>
                </a:lnTo>
                <a:lnTo>
                  <a:pt x="481" y="82"/>
                </a:lnTo>
                <a:lnTo>
                  <a:pt x="478" y="79"/>
                </a:lnTo>
                <a:lnTo>
                  <a:pt x="476" y="73"/>
                </a:lnTo>
                <a:lnTo>
                  <a:pt x="471" y="76"/>
                </a:lnTo>
                <a:lnTo>
                  <a:pt x="466" y="88"/>
                </a:lnTo>
                <a:lnTo>
                  <a:pt x="463" y="88"/>
                </a:lnTo>
                <a:lnTo>
                  <a:pt x="457" y="80"/>
                </a:lnTo>
                <a:lnTo>
                  <a:pt x="455" y="78"/>
                </a:lnTo>
                <a:lnTo>
                  <a:pt x="452" y="72"/>
                </a:lnTo>
                <a:lnTo>
                  <a:pt x="460" y="68"/>
                </a:lnTo>
                <a:lnTo>
                  <a:pt x="468" y="69"/>
                </a:lnTo>
                <a:lnTo>
                  <a:pt x="472" y="68"/>
                </a:lnTo>
                <a:lnTo>
                  <a:pt x="471" y="61"/>
                </a:lnTo>
                <a:lnTo>
                  <a:pt x="478" y="65"/>
                </a:lnTo>
                <a:lnTo>
                  <a:pt x="485" y="67"/>
                </a:lnTo>
                <a:lnTo>
                  <a:pt x="482" y="63"/>
                </a:lnTo>
                <a:lnTo>
                  <a:pt x="479" y="58"/>
                </a:lnTo>
                <a:lnTo>
                  <a:pt x="476" y="57"/>
                </a:lnTo>
                <a:lnTo>
                  <a:pt x="472" y="49"/>
                </a:lnTo>
                <a:lnTo>
                  <a:pt x="463" y="52"/>
                </a:lnTo>
                <a:lnTo>
                  <a:pt x="452" y="56"/>
                </a:lnTo>
                <a:lnTo>
                  <a:pt x="445" y="52"/>
                </a:lnTo>
                <a:lnTo>
                  <a:pt x="449" y="49"/>
                </a:lnTo>
                <a:lnTo>
                  <a:pt x="452" y="46"/>
                </a:lnTo>
                <a:lnTo>
                  <a:pt x="460" y="43"/>
                </a:lnTo>
                <a:lnTo>
                  <a:pt x="463" y="43"/>
                </a:lnTo>
                <a:lnTo>
                  <a:pt x="461" y="39"/>
                </a:lnTo>
                <a:lnTo>
                  <a:pt x="460" y="39"/>
                </a:lnTo>
                <a:lnTo>
                  <a:pt x="453" y="38"/>
                </a:lnTo>
                <a:lnTo>
                  <a:pt x="446" y="38"/>
                </a:lnTo>
                <a:lnTo>
                  <a:pt x="441" y="37"/>
                </a:lnTo>
                <a:lnTo>
                  <a:pt x="442" y="27"/>
                </a:lnTo>
                <a:lnTo>
                  <a:pt x="451" y="24"/>
                </a:lnTo>
                <a:lnTo>
                  <a:pt x="460" y="30"/>
                </a:lnTo>
                <a:lnTo>
                  <a:pt x="472" y="37"/>
                </a:lnTo>
                <a:lnTo>
                  <a:pt x="478" y="43"/>
                </a:lnTo>
                <a:lnTo>
                  <a:pt x="483" y="49"/>
                </a:lnTo>
                <a:lnTo>
                  <a:pt x="485" y="56"/>
                </a:lnTo>
                <a:lnTo>
                  <a:pt x="493" y="63"/>
                </a:lnTo>
                <a:lnTo>
                  <a:pt x="500" y="69"/>
                </a:lnTo>
                <a:lnTo>
                  <a:pt x="506" y="72"/>
                </a:lnTo>
                <a:lnTo>
                  <a:pt x="509" y="71"/>
                </a:lnTo>
                <a:lnTo>
                  <a:pt x="505" y="64"/>
                </a:lnTo>
                <a:lnTo>
                  <a:pt x="498" y="58"/>
                </a:lnTo>
                <a:lnTo>
                  <a:pt x="494" y="56"/>
                </a:lnTo>
                <a:lnTo>
                  <a:pt x="491" y="50"/>
                </a:lnTo>
                <a:lnTo>
                  <a:pt x="491" y="42"/>
                </a:lnTo>
                <a:lnTo>
                  <a:pt x="490" y="35"/>
                </a:lnTo>
                <a:lnTo>
                  <a:pt x="481" y="33"/>
                </a:lnTo>
                <a:lnTo>
                  <a:pt x="475" y="31"/>
                </a:lnTo>
                <a:lnTo>
                  <a:pt x="471" y="28"/>
                </a:lnTo>
                <a:lnTo>
                  <a:pt x="460" y="24"/>
                </a:lnTo>
                <a:lnTo>
                  <a:pt x="455" y="19"/>
                </a:lnTo>
                <a:lnTo>
                  <a:pt x="455" y="18"/>
                </a:lnTo>
                <a:lnTo>
                  <a:pt x="455" y="13"/>
                </a:lnTo>
                <a:lnTo>
                  <a:pt x="464" y="11"/>
                </a:lnTo>
                <a:lnTo>
                  <a:pt x="466" y="11"/>
                </a:lnTo>
                <a:lnTo>
                  <a:pt x="472" y="7"/>
                </a:lnTo>
                <a:lnTo>
                  <a:pt x="479" y="3"/>
                </a:lnTo>
                <a:lnTo>
                  <a:pt x="490" y="0"/>
                </a:lnTo>
                <a:lnTo>
                  <a:pt x="502" y="1"/>
                </a:lnTo>
                <a:lnTo>
                  <a:pt x="511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" name="Freeform 50">
            <a:extLst>
              <a:ext uri="{FF2B5EF4-FFF2-40B4-BE49-F238E27FC236}">
                <a16:creationId xmlns:a16="http://schemas.microsoft.com/office/drawing/2014/main" id="{F1B67951-9777-B1F9-62A5-0D7A0AF558CE}"/>
              </a:ext>
            </a:extLst>
          </p:cNvPr>
          <p:cNvSpPr>
            <a:spLocks/>
          </p:cNvSpPr>
          <p:nvPr/>
        </p:nvSpPr>
        <p:spPr bwMode="auto">
          <a:xfrm>
            <a:off x="6281738" y="620713"/>
            <a:ext cx="1663700" cy="1411288"/>
          </a:xfrm>
          <a:custGeom>
            <a:avLst/>
            <a:gdLst>
              <a:gd name="T0" fmla="*/ 92 w 1048"/>
              <a:gd name="T1" fmla="*/ 887 h 889"/>
              <a:gd name="T2" fmla="*/ 110 w 1048"/>
              <a:gd name="T3" fmla="*/ 842 h 889"/>
              <a:gd name="T4" fmla="*/ 118 w 1048"/>
              <a:gd name="T5" fmla="*/ 816 h 889"/>
              <a:gd name="T6" fmla="*/ 48 w 1048"/>
              <a:gd name="T7" fmla="*/ 804 h 889"/>
              <a:gd name="T8" fmla="*/ 14 w 1048"/>
              <a:gd name="T9" fmla="*/ 791 h 889"/>
              <a:gd name="T10" fmla="*/ 62 w 1048"/>
              <a:gd name="T11" fmla="*/ 763 h 889"/>
              <a:gd name="T12" fmla="*/ 97 w 1048"/>
              <a:gd name="T13" fmla="*/ 749 h 889"/>
              <a:gd name="T14" fmla="*/ 125 w 1048"/>
              <a:gd name="T15" fmla="*/ 731 h 889"/>
              <a:gd name="T16" fmla="*/ 131 w 1048"/>
              <a:gd name="T17" fmla="*/ 705 h 889"/>
              <a:gd name="T18" fmla="*/ 96 w 1048"/>
              <a:gd name="T19" fmla="*/ 686 h 889"/>
              <a:gd name="T20" fmla="*/ 111 w 1048"/>
              <a:gd name="T21" fmla="*/ 643 h 889"/>
              <a:gd name="T22" fmla="*/ 155 w 1048"/>
              <a:gd name="T23" fmla="*/ 632 h 889"/>
              <a:gd name="T24" fmla="*/ 170 w 1048"/>
              <a:gd name="T25" fmla="*/ 549 h 889"/>
              <a:gd name="T26" fmla="*/ 183 w 1048"/>
              <a:gd name="T27" fmla="*/ 598 h 889"/>
              <a:gd name="T28" fmla="*/ 206 w 1048"/>
              <a:gd name="T29" fmla="*/ 595 h 889"/>
              <a:gd name="T30" fmla="*/ 197 w 1048"/>
              <a:gd name="T31" fmla="*/ 572 h 889"/>
              <a:gd name="T32" fmla="*/ 215 w 1048"/>
              <a:gd name="T33" fmla="*/ 538 h 889"/>
              <a:gd name="T34" fmla="*/ 273 w 1048"/>
              <a:gd name="T35" fmla="*/ 604 h 889"/>
              <a:gd name="T36" fmla="*/ 234 w 1048"/>
              <a:gd name="T37" fmla="*/ 551 h 889"/>
              <a:gd name="T38" fmla="*/ 235 w 1048"/>
              <a:gd name="T39" fmla="*/ 517 h 889"/>
              <a:gd name="T40" fmla="*/ 239 w 1048"/>
              <a:gd name="T41" fmla="*/ 468 h 889"/>
              <a:gd name="T42" fmla="*/ 288 w 1048"/>
              <a:gd name="T43" fmla="*/ 514 h 889"/>
              <a:gd name="T44" fmla="*/ 295 w 1048"/>
              <a:gd name="T45" fmla="*/ 502 h 889"/>
              <a:gd name="T46" fmla="*/ 310 w 1048"/>
              <a:gd name="T47" fmla="*/ 439 h 889"/>
              <a:gd name="T48" fmla="*/ 346 w 1048"/>
              <a:gd name="T49" fmla="*/ 442 h 889"/>
              <a:gd name="T50" fmla="*/ 322 w 1048"/>
              <a:gd name="T51" fmla="*/ 572 h 889"/>
              <a:gd name="T52" fmla="*/ 369 w 1048"/>
              <a:gd name="T53" fmla="*/ 512 h 889"/>
              <a:gd name="T54" fmla="*/ 362 w 1048"/>
              <a:gd name="T55" fmla="*/ 478 h 889"/>
              <a:gd name="T56" fmla="*/ 396 w 1048"/>
              <a:gd name="T57" fmla="*/ 408 h 889"/>
              <a:gd name="T58" fmla="*/ 410 w 1048"/>
              <a:gd name="T59" fmla="*/ 430 h 889"/>
              <a:gd name="T60" fmla="*/ 429 w 1048"/>
              <a:gd name="T61" fmla="*/ 379 h 889"/>
              <a:gd name="T62" fmla="*/ 509 w 1048"/>
              <a:gd name="T63" fmla="*/ 446 h 889"/>
              <a:gd name="T64" fmla="*/ 482 w 1048"/>
              <a:gd name="T65" fmla="*/ 382 h 889"/>
              <a:gd name="T66" fmla="*/ 482 w 1048"/>
              <a:gd name="T67" fmla="*/ 356 h 889"/>
              <a:gd name="T68" fmla="*/ 430 w 1048"/>
              <a:gd name="T69" fmla="*/ 313 h 889"/>
              <a:gd name="T70" fmla="*/ 470 w 1048"/>
              <a:gd name="T71" fmla="*/ 322 h 889"/>
              <a:gd name="T72" fmla="*/ 502 w 1048"/>
              <a:gd name="T73" fmla="*/ 340 h 889"/>
              <a:gd name="T74" fmla="*/ 546 w 1048"/>
              <a:gd name="T75" fmla="*/ 313 h 889"/>
              <a:gd name="T76" fmla="*/ 527 w 1048"/>
              <a:gd name="T77" fmla="*/ 358 h 889"/>
              <a:gd name="T78" fmla="*/ 591 w 1048"/>
              <a:gd name="T79" fmla="*/ 373 h 889"/>
              <a:gd name="T80" fmla="*/ 601 w 1048"/>
              <a:gd name="T81" fmla="*/ 337 h 889"/>
              <a:gd name="T82" fmla="*/ 609 w 1048"/>
              <a:gd name="T83" fmla="*/ 287 h 889"/>
              <a:gd name="T84" fmla="*/ 681 w 1048"/>
              <a:gd name="T85" fmla="*/ 229 h 889"/>
              <a:gd name="T86" fmla="*/ 698 w 1048"/>
              <a:gd name="T87" fmla="*/ 161 h 889"/>
              <a:gd name="T88" fmla="*/ 698 w 1048"/>
              <a:gd name="T89" fmla="*/ 115 h 889"/>
              <a:gd name="T90" fmla="*/ 723 w 1048"/>
              <a:gd name="T91" fmla="*/ 114 h 889"/>
              <a:gd name="T92" fmla="*/ 779 w 1048"/>
              <a:gd name="T93" fmla="*/ 92 h 889"/>
              <a:gd name="T94" fmla="*/ 749 w 1048"/>
              <a:gd name="T95" fmla="*/ 197 h 889"/>
              <a:gd name="T96" fmla="*/ 754 w 1048"/>
              <a:gd name="T97" fmla="*/ 253 h 889"/>
              <a:gd name="T98" fmla="*/ 762 w 1048"/>
              <a:gd name="T99" fmla="*/ 314 h 889"/>
              <a:gd name="T100" fmla="*/ 820 w 1048"/>
              <a:gd name="T101" fmla="*/ 150 h 889"/>
              <a:gd name="T102" fmla="*/ 878 w 1048"/>
              <a:gd name="T103" fmla="*/ 161 h 889"/>
              <a:gd name="T104" fmla="*/ 913 w 1048"/>
              <a:gd name="T105" fmla="*/ 145 h 889"/>
              <a:gd name="T106" fmla="*/ 958 w 1048"/>
              <a:gd name="T107" fmla="*/ 86 h 889"/>
              <a:gd name="T108" fmla="*/ 934 w 1048"/>
              <a:gd name="T109" fmla="*/ 7 h 889"/>
              <a:gd name="T110" fmla="*/ 1017 w 1048"/>
              <a:gd name="T111" fmla="*/ 21 h 889"/>
              <a:gd name="T112" fmla="*/ 972 w 1048"/>
              <a:gd name="T113" fmla="*/ 127 h 889"/>
              <a:gd name="T114" fmla="*/ 998 w 1048"/>
              <a:gd name="T115" fmla="*/ 161 h 889"/>
              <a:gd name="T116" fmla="*/ 1036 w 1048"/>
              <a:gd name="T117" fmla="*/ 232 h 889"/>
              <a:gd name="T118" fmla="*/ 1036 w 1048"/>
              <a:gd name="T119" fmla="*/ 127 h 8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048" h="889">
                <a:moveTo>
                  <a:pt x="39" y="836"/>
                </a:moveTo>
                <a:lnTo>
                  <a:pt x="39" y="847"/>
                </a:lnTo>
                <a:lnTo>
                  <a:pt x="41" y="849"/>
                </a:lnTo>
                <a:lnTo>
                  <a:pt x="55" y="846"/>
                </a:lnTo>
                <a:lnTo>
                  <a:pt x="56" y="840"/>
                </a:lnTo>
                <a:lnTo>
                  <a:pt x="58" y="838"/>
                </a:lnTo>
                <a:lnTo>
                  <a:pt x="59" y="838"/>
                </a:lnTo>
                <a:lnTo>
                  <a:pt x="63" y="838"/>
                </a:lnTo>
                <a:lnTo>
                  <a:pt x="66" y="838"/>
                </a:lnTo>
                <a:lnTo>
                  <a:pt x="67" y="838"/>
                </a:lnTo>
                <a:lnTo>
                  <a:pt x="73" y="847"/>
                </a:lnTo>
                <a:lnTo>
                  <a:pt x="78" y="862"/>
                </a:lnTo>
                <a:lnTo>
                  <a:pt x="84" y="869"/>
                </a:lnTo>
                <a:lnTo>
                  <a:pt x="85" y="879"/>
                </a:lnTo>
                <a:lnTo>
                  <a:pt x="86" y="889"/>
                </a:lnTo>
                <a:lnTo>
                  <a:pt x="90" y="887"/>
                </a:lnTo>
                <a:lnTo>
                  <a:pt x="92" y="887"/>
                </a:lnTo>
                <a:lnTo>
                  <a:pt x="90" y="884"/>
                </a:lnTo>
                <a:lnTo>
                  <a:pt x="88" y="879"/>
                </a:lnTo>
                <a:lnTo>
                  <a:pt x="89" y="869"/>
                </a:lnTo>
                <a:lnTo>
                  <a:pt x="93" y="872"/>
                </a:lnTo>
                <a:lnTo>
                  <a:pt x="89" y="861"/>
                </a:lnTo>
                <a:lnTo>
                  <a:pt x="81" y="853"/>
                </a:lnTo>
                <a:lnTo>
                  <a:pt x="77" y="842"/>
                </a:lnTo>
                <a:lnTo>
                  <a:pt x="75" y="839"/>
                </a:lnTo>
                <a:lnTo>
                  <a:pt x="77" y="835"/>
                </a:lnTo>
                <a:lnTo>
                  <a:pt x="77" y="834"/>
                </a:lnTo>
                <a:lnTo>
                  <a:pt x="82" y="827"/>
                </a:lnTo>
                <a:lnTo>
                  <a:pt x="86" y="829"/>
                </a:lnTo>
                <a:lnTo>
                  <a:pt x="88" y="829"/>
                </a:lnTo>
                <a:lnTo>
                  <a:pt x="89" y="834"/>
                </a:lnTo>
                <a:lnTo>
                  <a:pt x="96" y="836"/>
                </a:lnTo>
                <a:lnTo>
                  <a:pt x="100" y="840"/>
                </a:lnTo>
                <a:lnTo>
                  <a:pt x="110" y="842"/>
                </a:lnTo>
                <a:lnTo>
                  <a:pt x="111" y="838"/>
                </a:lnTo>
                <a:lnTo>
                  <a:pt x="103" y="835"/>
                </a:lnTo>
                <a:lnTo>
                  <a:pt x="96" y="829"/>
                </a:lnTo>
                <a:lnTo>
                  <a:pt x="93" y="827"/>
                </a:lnTo>
                <a:lnTo>
                  <a:pt x="92" y="825"/>
                </a:lnTo>
                <a:lnTo>
                  <a:pt x="93" y="821"/>
                </a:lnTo>
                <a:lnTo>
                  <a:pt x="96" y="821"/>
                </a:lnTo>
                <a:lnTo>
                  <a:pt x="108" y="820"/>
                </a:lnTo>
                <a:lnTo>
                  <a:pt x="116" y="821"/>
                </a:lnTo>
                <a:lnTo>
                  <a:pt x="120" y="824"/>
                </a:lnTo>
                <a:lnTo>
                  <a:pt x="122" y="824"/>
                </a:lnTo>
                <a:lnTo>
                  <a:pt x="129" y="829"/>
                </a:lnTo>
                <a:lnTo>
                  <a:pt x="133" y="829"/>
                </a:lnTo>
                <a:lnTo>
                  <a:pt x="130" y="825"/>
                </a:lnTo>
                <a:lnTo>
                  <a:pt x="123" y="821"/>
                </a:lnTo>
                <a:lnTo>
                  <a:pt x="120" y="819"/>
                </a:lnTo>
                <a:lnTo>
                  <a:pt x="118" y="816"/>
                </a:lnTo>
                <a:lnTo>
                  <a:pt x="107" y="812"/>
                </a:lnTo>
                <a:lnTo>
                  <a:pt x="99" y="814"/>
                </a:lnTo>
                <a:lnTo>
                  <a:pt x="100" y="808"/>
                </a:lnTo>
                <a:lnTo>
                  <a:pt x="101" y="805"/>
                </a:lnTo>
                <a:lnTo>
                  <a:pt x="105" y="795"/>
                </a:lnTo>
                <a:lnTo>
                  <a:pt x="100" y="794"/>
                </a:lnTo>
                <a:lnTo>
                  <a:pt x="96" y="799"/>
                </a:lnTo>
                <a:lnTo>
                  <a:pt x="95" y="799"/>
                </a:lnTo>
                <a:lnTo>
                  <a:pt x="85" y="808"/>
                </a:lnTo>
                <a:lnTo>
                  <a:pt x="82" y="812"/>
                </a:lnTo>
                <a:lnTo>
                  <a:pt x="80" y="814"/>
                </a:lnTo>
                <a:lnTo>
                  <a:pt x="70" y="819"/>
                </a:lnTo>
                <a:lnTo>
                  <a:pt x="55" y="820"/>
                </a:lnTo>
                <a:lnTo>
                  <a:pt x="62" y="809"/>
                </a:lnTo>
                <a:lnTo>
                  <a:pt x="60" y="808"/>
                </a:lnTo>
                <a:lnTo>
                  <a:pt x="56" y="805"/>
                </a:lnTo>
                <a:lnTo>
                  <a:pt x="48" y="804"/>
                </a:lnTo>
                <a:lnTo>
                  <a:pt x="45" y="808"/>
                </a:lnTo>
                <a:lnTo>
                  <a:pt x="39" y="817"/>
                </a:lnTo>
                <a:lnTo>
                  <a:pt x="18" y="821"/>
                </a:lnTo>
                <a:lnTo>
                  <a:pt x="10" y="823"/>
                </a:lnTo>
                <a:lnTo>
                  <a:pt x="7" y="823"/>
                </a:lnTo>
                <a:lnTo>
                  <a:pt x="4" y="823"/>
                </a:lnTo>
                <a:lnTo>
                  <a:pt x="4" y="813"/>
                </a:lnTo>
                <a:lnTo>
                  <a:pt x="0" y="808"/>
                </a:lnTo>
                <a:lnTo>
                  <a:pt x="0" y="806"/>
                </a:lnTo>
                <a:lnTo>
                  <a:pt x="0" y="801"/>
                </a:lnTo>
                <a:lnTo>
                  <a:pt x="7" y="795"/>
                </a:lnTo>
                <a:lnTo>
                  <a:pt x="11" y="799"/>
                </a:lnTo>
                <a:lnTo>
                  <a:pt x="11" y="801"/>
                </a:lnTo>
                <a:lnTo>
                  <a:pt x="13" y="799"/>
                </a:lnTo>
                <a:lnTo>
                  <a:pt x="17" y="793"/>
                </a:lnTo>
                <a:lnTo>
                  <a:pt x="15" y="793"/>
                </a:lnTo>
                <a:lnTo>
                  <a:pt x="14" y="791"/>
                </a:lnTo>
                <a:lnTo>
                  <a:pt x="13" y="791"/>
                </a:lnTo>
                <a:lnTo>
                  <a:pt x="9" y="789"/>
                </a:lnTo>
                <a:lnTo>
                  <a:pt x="9" y="782"/>
                </a:lnTo>
                <a:lnTo>
                  <a:pt x="11" y="776"/>
                </a:lnTo>
                <a:lnTo>
                  <a:pt x="13" y="772"/>
                </a:lnTo>
                <a:lnTo>
                  <a:pt x="26" y="761"/>
                </a:lnTo>
                <a:lnTo>
                  <a:pt x="34" y="760"/>
                </a:lnTo>
                <a:lnTo>
                  <a:pt x="39" y="761"/>
                </a:lnTo>
                <a:lnTo>
                  <a:pt x="41" y="759"/>
                </a:lnTo>
                <a:lnTo>
                  <a:pt x="47" y="752"/>
                </a:lnTo>
                <a:lnTo>
                  <a:pt x="48" y="753"/>
                </a:lnTo>
                <a:lnTo>
                  <a:pt x="55" y="757"/>
                </a:lnTo>
                <a:lnTo>
                  <a:pt x="59" y="765"/>
                </a:lnTo>
                <a:lnTo>
                  <a:pt x="64" y="771"/>
                </a:lnTo>
                <a:lnTo>
                  <a:pt x="69" y="769"/>
                </a:lnTo>
                <a:lnTo>
                  <a:pt x="70" y="769"/>
                </a:lnTo>
                <a:lnTo>
                  <a:pt x="62" y="763"/>
                </a:lnTo>
                <a:lnTo>
                  <a:pt x="62" y="754"/>
                </a:lnTo>
                <a:lnTo>
                  <a:pt x="66" y="749"/>
                </a:lnTo>
                <a:lnTo>
                  <a:pt x="67" y="749"/>
                </a:lnTo>
                <a:lnTo>
                  <a:pt x="73" y="748"/>
                </a:lnTo>
                <a:lnTo>
                  <a:pt x="75" y="746"/>
                </a:lnTo>
                <a:lnTo>
                  <a:pt x="82" y="748"/>
                </a:lnTo>
                <a:lnTo>
                  <a:pt x="88" y="753"/>
                </a:lnTo>
                <a:lnTo>
                  <a:pt x="93" y="759"/>
                </a:lnTo>
                <a:lnTo>
                  <a:pt x="96" y="759"/>
                </a:lnTo>
                <a:lnTo>
                  <a:pt x="99" y="761"/>
                </a:lnTo>
                <a:lnTo>
                  <a:pt x="108" y="761"/>
                </a:lnTo>
                <a:lnTo>
                  <a:pt x="115" y="761"/>
                </a:lnTo>
                <a:lnTo>
                  <a:pt x="118" y="760"/>
                </a:lnTo>
                <a:lnTo>
                  <a:pt x="114" y="756"/>
                </a:lnTo>
                <a:lnTo>
                  <a:pt x="112" y="756"/>
                </a:lnTo>
                <a:lnTo>
                  <a:pt x="104" y="753"/>
                </a:lnTo>
                <a:lnTo>
                  <a:pt x="97" y="749"/>
                </a:lnTo>
                <a:lnTo>
                  <a:pt x="96" y="744"/>
                </a:lnTo>
                <a:lnTo>
                  <a:pt x="95" y="742"/>
                </a:lnTo>
                <a:lnTo>
                  <a:pt x="86" y="741"/>
                </a:lnTo>
                <a:lnTo>
                  <a:pt x="80" y="742"/>
                </a:lnTo>
                <a:lnTo>
                  <a:pt x="77" y="739"/>
                </a:lnTo>
                <a:lnTo>
                  <a:pt x="74" y="738"/>
                </a:lnTo>
                <a:lnTo>
                  <a:pt x="77" y="733"/>
                </a:lnTo>
                <a:lnTo>
                  <a:pt x="85" y="727"/>
                </a:lnTo>
                <a:lnTo>
                  <a:pt x="90" y="723"/>
                </a:lnTo>
                <a:lnTo>
                  <a:pt x="92" y="724"/>
                </a:lnTo>
                <a:lnTo>
                  <a:pt x="96" y="727"/>
                </a:lnTo>
                <a:lnTo>
                  <a:pt x="99" y="729"/>
                </a:lnTo>
                <a:lnTo>
                  <a:pt x="110" y="734"/>
                </a:lnTo>
                <a:lnTo>
                  <a:pt x="116" y="737"/>
                </a:lnTo>
                <a:lnTo>
                  <a:pt x="125" y="738"/>
                </a:lnTo>
                <a:lnTo>
                  <a:pt x="126" y="735"/>
                </a:lnTo>
                <a:lnTo>
                  <a:pt x="125" y="731"/>
                </a:lnTo>
                <a:lnTo>
                  <a:pt x="119" y="727"/>
                </a:lnTo>
                <a:lnTo>
                  <a:pt x="111" y="726"/>
                </a:lnTo>
                <a:lnTo>
                  <a:pt x="108" y="726"/>
                </a:lnTo>
                <a:lnTo>
                  <a:pt x="107" y="724"/>
                </a:lnTo>
                <a:lnTo>
                  <a:pt x="104" y="724"/>
                </a:lnTo>
                <a:lnTo>
                  <a:pt x="99" y="720"/>
                </a:lnTo>
                <a:lnTo>
                  <a:pt x="96" y="716"/>
                </a:lnTo>
                <a:lnTo>
                  <a:pt x="100" y="709"/>
                </a:lnTo>
                <a:lnTo>
                  <a:pt x="101" y="708"/>
                </a:lnTo>
                <a:lnTo>
                  <a:pt x="105" y="705"/>
                </a:lnTo>
                <a:lnTo>
                  <a:pt x="111" y="703"/>
                </a:lnTo>
                <a:lnTo>
                  <a:pt x="115" y="703"/>
                </a:lnTo>
                <a:lnTo>
                  <a:pt x="119" y="705"/>
                </a:lnTo>
                <a:lnTo>
                  <a:pt x="125" y="708"/>
                </a:lnTo>
                <a:lnTo>
                  <a:pt x="126" y="708"/>
                </a:lnTo>
                <a:lnTo>
                  <a:pt x="130" y="708"/>
                </a:lnTo>
                <a:lnTo>
                  <a:pt x="131" y="705"/>
                </a:lnTo>
                <a:lnTo>
                  <a:pt x="126" y="701"/>
                </a:lnTo>
                <a:lnTo>
                  <a:pt x="122" y="697"/>
                </a:lnTo>
                <a:lnTo>
                  <a:pt x="120" y="696"/>
                </a:lnTo>
                <a:lnTo>
                  <a:pt x="116" y="693"/>
                </a:lnTo>
                <a:lnTo>
                  <a:pt x="114" y="693"/>
                </a:lnTo>
                <a:lnTo>
                  <a:pt x="108" y="694"/>
                </a:lnTo>
                <a:lnTo>
                  <a:pt x="103" y="696"/>
                </a:lnTo>
                <a:lnTo>
                  <a:pt x="100" y="697"/>
                </a:lnTo>
                <a:lnTo>
                  <a:pt x="99" y="699"/>
                </a:lnTo>
                <a:lnTo>
                  <a:pt x="96" y="700"/>
                </a:lnTo>
                <a:lnTo>
                  <a:pt x="93" y="701"/>
                </a:lnTo>
                <a:lnTo>
                  <a:pt x="93" y="700"/>
                </a:lnTo>
                <a:lnTo>
                  <a:pt x="92" y="699"/>
                </a:lnTo>
                <a:lnTo>
                  <a:pt x="93" y="694"/>
                </a:lnTo>
                <a:lnTo>
                  <a:pt x="92" y="692"/>
                </a:lnTo>
                <a:lnTo>
                  <a:pt x="93" y="686"/>
                </a:lnTo>
                <a:lnTo>
                  <a:pt x="96" y="686"/>
                </a:lnTo>
                <a:lnTo>
                  <a:pt x="97" y="685"/>
                </a:lnTo>
                <a:lnTo>
                  <a:pt x="101" y="684"/>
                </a:lnTo>
                <a:lnTo>
                  <a:pt x="99" y="678"/>
                </a:lnTo>
                <a:lnTo>
                  <a:pt x="96" y="678"/>
                </a:lnTo>
                <a:lnTo>
                  <a:pt x="93" y="679"/>
                </a:lnTo>
                <a:lnTo>
                  <a:pt x="95" y="674"/>
                </a:lnTo>
                <a:lnTo>
                  <a:pt x="95" y="673"/>
                </a:lnTo>
                <a:lnTo>
                  <a:pt x="96" y="673"/>
                </a:lnTo>
                <a:lnTo>
                  <a:pt x="99" y="667"/>
                </a:lnTo>
                <a:lnTo>
                  <a:pt x="103" y="662"/>
                </a:lnTo>
                <a:lnTo>
                  <a:pt x="104" y="662"/>
                </a:lnTo>
                <a:lnTo>
                  <a:pt x="107" y="658"/>
                </a:lnTo>
                <a:lnTo>
                  <a:pt x="111" y="649"/>
                </a:lnTo>
                <a:lnTo>
                  <a:pt x="107" y="649"/>
                </a:lnTo>
                <a:lnTo>
                  <a:pt x="104" y="649"/>
                </a:lnTo>
                <a:lnTo>
                  <a:pt x="105" y="648"/>
                </a:lnTo>
                <a:lnTo>
                  <a:pt x="111" y="643"/>
                </a:lnTo>
                <a:lnTo>
                  <a:pt x="112" y="643"/>
                </a:lnTo>
                <a:lnTo>
                  <a:pt x="119" y="641"/>
                </a:lnTo>
                <a:lnTo>
                  <a:pt x="123" y="640"/>
                </a:lnTo>
                <a:lnTo>
                  <a:pt x="130" y="637"/>
                </a:lnTo>
                <a:lnTo>
                  <a:pt x="131" y="637"/>
                </a:lnTo>
                <a:lnTo>
                  <a:pt x="137" y="633"/>
                </a:lnTo>
                <a:lnTo>
                  <a:pt x="138" y="633"/>
                </a:lnTo>
                <a:lnTo>
                  <a:pt x="145" y="633"/>
                </a:lnTo>
                <a:lnTo>
                  <a:pt x="153" y="633"/>
                </a:lnTo>
                <a:lnTo>
                  <a:pt x="153" y="634"/>
                </a:lnTo>
                <a:lnTo>
                  <a:pt x="157" y="640"/>
                </a:lnTo>
                <a:lnTo>
                  <a:pt x="159" y="640"/>
                </a:lnTo>
                <a:lnTo>
                  <a:pt x="159" y="639"/>
                </a:lnTo>
                <a:lnTo>
                  <a:pt x="160" y="639"/>
                </a:lnTo>
                <a:lnTo>
                  <a:pt x="160" y="637"/>
                </a:lnTo>
                <a:lnTo>
                  <a:pt x="155" y="633"/>
                </a:lnTo>
                <a:lnTo>
                  <a:pt x="155" y="632"/>
                </a:lnTo>
                <a:lnTo>
                  <a:pt x="155" y="630"/>
                </a:lnTo>
                <a:lnTo>
                  <a:pt x="145" y="625"/>
                </a:lnTo>
                <a:lnTo>
                  <a:pt x="146" y="617"/>
                </a:lnTo>
                <a:lnTo>
                  <a:pt x="148" y="610"/>
                </a:lnTo>
                <a:lnTo>
                  <a:pt x="140" y="610"/>
                </a:lnTo>
                <a:lnTo>
                  <a:pt x="137" y="613"/>
                </a:lnTo>
                <a:lnTo>
                  <a:pt x="135" y="610"/>
                </a:lnTo>
                <a:lnTo>
                  <a:pt x="135" y="607"/>
                </a:lnTo>
                <a:lnTo>
                  <a:pt x="140" y="594"/>
                </a:lnTo>
                <a:lnTo>
                  <a:pt x="146" y="579"/>
                </a:lnTo>
                <a:lnTo>
                  <a:pt x="150" y="570"/>
                </a:lnTo>
                <a:lnTo>
                  <a:pt x="155" y="569"/>
                </a:lnTo>
                <a:lnTo>
                  <a:pt x="150" y="561"/>
                </a:lnTo>
                <a:lnTo>
                  <a:pt x="149" y="550"/>
                </a:lnTo>
                <a:lnTo>
                  <a:pt x="156" y="549"/>
                </a:lnTo>
                <a:lnTo>
                  <a:pt x="164" y="543"/>
                </a:lnTo>
                <a:lnTo>
                  <a:pt x="170" y="549"/>
                </a:lnTo>
                <a:lnTo>
                  <a:pt x="170" y="561"/>
                </a:lnTo>
                <a:lnTo>
                  <a:pt x="164" y="568"/>
                </a:lnTo>
                <a:lnTo>
                  <a:pt x="163" y="574"/>
                </a:lnTo>
                <a:lnTo>
                  <a:pt x="161" y="580"/>
                </a:lnTo>
                <a:lnTo>
                  <a:pt x="160" y="589"/>
                </a:lnTo>
                <a:lnTo>
                  <a:pt x="163" y="594"/>
                </a:lnTo>
                <a:lnTo>
                  <a:pt x="163" y="595"/>
                </a:lnTo>
                <a:lnTo>
                  <a:pt x="165" y="585"/>
                </a:lnTo>
                <a:lnTo>
                  <a:pt x="168" y="577"/>
                </a:lnTo>
                <a:lnTo>
                  <a:pt x="172" y="569"/>
                </a:lnTo>
                <a:lnTo>
                  <a:pt x="178" y="570"/>
                </a:lnTo>
                <a:lnTo>
                  <a:pt x="180" y="572"/>
                </a:lnTo>
                <a:lnTo>
                  <a:pt x="182" y="580"/>
                </a:lnTo>
                <a:lnTo>
                  <a:pt x="183" y="585"/>
                </a:lnTo>
                <a:lnTo>
                  <a:pt x="183" y="591"/>
                </a:lnTo>
                <a:lnTo>
                  <a:pt x="183" y="595"/>
                </a:lnTo>
                <a:lnTo>
                  <a:pt x="183" y="598"/>
                </a:lnTo>
                <a:lnTo>
                  <a:pt x="183" y="602"/>
                </a:lnTo>
                <a:lnTo>
                  <a:pt x="183" y="610"/>
                </a:lnTo>
                <a:lnTo>
                  <a:pt x="185" y="609"/>
                </a:lnTo>
                <a:lnTo>
                  <a:pt x="187" y="606"/>
                </a:lnTo>
                <a:lnTo>
                  <a:pt x="189" y="596"/>
                </a:lnTo>
                <a:lnTo>
                  <a:pt x="190" y="587"/>
                </a:lnTo>
                <a:lnTo>
                  <a:pt x="190" y="585"/>
                </a:lnTo>
                <a:lnTo>
                  <a:pt x="190" y="584"/>
                </a:lnTo>
                <a:lnTo>
                  <a:pt x="190" y="579"/>
                </a:lnTo>
                <a:lnTo>
                  <a:pt x="194" y="587"/>
                </a:lnTo>
                <a:lnTo>
                  <a:pt x="195" y="588"/>
                </a:lnTo>
                <a:lnTo>
                  <a:pt x="197" y="595"/>
                </a:lnTo>
                <a:lnTo>
                  <a:pt x="201" y="602"/>
                </a:lnTo>
                <a:lnTo>
                  <a:pt x="204" y="603"/>
                </a:lnTo>
                <a:lnTo>
                  <a:pt x="206" y="600"/>
                </a:lnTo>
                <a:lnTo>
                  <a:pt x="206" y="596"/>
                </a:lnTo>
                <a:lnTo>
                  <a:pt x="206" y="595"/>
                </a:lnTo>
                <a:lnTo>
                  <a:pt x="202" y="589"/>
                </a:lnTo>
                <a:lnTo>
                  <a:pt x="200" y="585"/>
                </a:lnTo>
                <a:lnTo>
                  <a:pt x="201" y="583"/>
                </a:lnTo>
                <a:lnTo>
                  <a:pt x="206" y="583"/>
                </a:lnTo>
                <a:lnTo>
                  <a:pt x="217" y="583"/>
                </a:lnTo>
                <a:lnTo>
                  <a:pt x="220" y="584"/>
                </a:lnTo>
                <a:lnTo>
                  <a:pt x="220" y="587"/>
                </a:lnTo>
                <a:lnTo>
                  <a:pt x="223" y="591"/>
                </a:lnTo>
                <a:lnTo>
                  <a:pt x="230" y="592"/>
                </a:lnTo>
                <a:lnTo>
                  <a:pt x="232" y="591"/>
                </a:lnTo>
                <a:lnTo>
                  <a:pt x="230" y="587"/>
                </a:lnTo>
                <a:lnTo>
                  <a:pt x="230" y="585"/>
                </a:lnTo>
                <a:lnTo>
                  <a:pt x="227" y="580"/>
                </a:lnTo>
                <a:lnTo>
                  <a:pt x="223" y="579"/>
                </a:lnTo>
                <a:lnTo>
                  <a:pt x="221" y="577"/>
                </a:lnTo>
                <a:lnTo>
                  <a:pt x="212" y="577"/>
                </a:lnTo>
                <a:lnTo>
                  <a:pt x="197" y="572"/>
                </a:lnTo>
                <a:lnTo>
                  <a:pt x="191" y="562"/>
                </a:lnTo>
                <a:lnTo>
                  <a:pt x="185" y="553"/>
                </a:lnTo>
                <a:lnTo>
                  <a:pt x="180" y="553"/>
                </a:lnTo>
                <a:lnTo>
                  <a:pt x="179" y="549"/>
                </a:lnTo>
                <a:lnTo>
                  <a:pt x="180" y="542"/>
                </a:lnTo>
                <a:lnTo>
                  <a:pt x="178" y="538"/>
                </a:lnTo>
                <a:lnTo>
                  <a:pt x="179" y="535"/>
                </a:lnTo>
                <a:lnTo>
                  <a:pt x="182" y="534"/>
                </a:lnTo>
                <a:lnTo>
                  <a:pt x="187" y="531"/>
                </a:lnTo>
                <a:lnTo>
                  <a:pt x="189" y="531"/>
                </a:lnTo>
                <a:lnTo>
                  <a:pt x="200" y="527"/>
                </a:lnTo>
                <a:lnTo>
                  <a:pt x="206" y="524"/>
                </a:lnTo>
                <a:lnTo>
                  <a:pt x="209" y="523"/>
                </a:lnTo>
                <a:lnTo>
                  <a:pt x="212" y="520"/>
                </a:lnTo>
                <a:lnTo>
                  <a:pt x="216" y="531"/>
                </a:lnTo>
                <a:lnTo>
                  <a:pt x="215" y="535"/>
                </a:lnTo>
                <a:lnTo>
                  <a:pt x="215" y="538"/>
                </a:lnTo>
                <a:lnTo>
                  <a:pt x="213" y="538"/>
                </a:lnTo>
                <a:lnTo>
                  <a:pt x="219" y="539"/>
                </a:lnTo>
                <a:lnTo>
                  <a:pt x="220" y="544"/>
                </a:lnTo>
                <a:lnTo>
                  <a:pt x="221" y="549"/>
                </a:lnTo>
                <a:lnTo>
                  <a:pt x="227" y="555"/>
                </a:lnTo>
                <a:lnTo>
                  <a:pt x="230" y="565"/>
                </a:lnTo>
                <a:lnTo>
                  <a:pt x="235" y="573"/>
                </a:lnTo>
                <a:lnTo>
                  <a:pt x="246" y="576"/>
                </a:lnTo>
                <a:lnTo>
                  <a:pt x="256" y="573"/>
                </a:lnTo>
                <a:lnTo>
                  <a:pt x="262" y="576"/>
                </a:lnTo>
                <a:lnTo>
                  <a:pt x="262" y="581"/>
                </a:lnTo>
                <a:lnTo>
                  <a:pt x="261" y="588"/>
                </a:lnTo>
                <a:lnTo>
                  <a:pt x="257" y="599"/>
                </a:lnTo>
                <a:lnTo>
                  <a:pt x="258" y="604"/>
                </a:lnTo>
                <a:lnTo>
                  <a:pt x="262" y="606"/>
                </a:lnTo>
                <a:lnTo>
                  <a:pt x="265" y="602"/>
                </a:lnTo>
                <a:lnTo>
                  <a:pt x="273" y="604"/>
                </a:lnTo>
                <a:lnTo>
                  <a:pt x="277" y="604"/>
                </a:lnTo>
                <a:lnTo>
                  <a:pt x="283" y="607"/>
                </a:lnTo>
                <a:lnTo>
                  <a:pt x="283" y="604"/>
                </a:lnTo>
                <a:lnTo>
                  <a:pt x="283" y="602"/>
                </a:lnTo>
                <a:lnTo>
                  <a:pt x="277" y="599"/>
                </a:lnTo>
                <a:lnTo>
                  <a:pt x="276" y="598"/>
                </a:lnTo>
                <a:lnTo>
                  <a:pt x="271" y="592"/>
                </a:lnTo>
                <a:lnTo>
                  <a:pt x="271" y="589"/>
                </a:lnTo>
                <a:lnTo>
                  <a:pt x="269" y="583"/>
                </a:lnTo>
                <a:lnTo>
                  <a:pt x="268" y="574"/>
                </a:lnTo>
                <a:lnTo>
                  <a:pt x="265" y="570"/>
                </a:lnTo>
                <a:lnTo>
                  <a:pt x="264" y="568"/>
                </a:lnTo>
                <a:lnTo>
                  <a:pt x="260" y="565"/>
                </a:lnTo>
                <a:lnTo>
                  <a:pt x="251" y="564"/>
                </a:lnTo>
                <a:lnTo>
                  <a:pt x="240" y="566"/>
                </a:lnTo>
                <a:lnTo>
                  <a:pt x="235" y="559"/>
                </a:lnTo>
                <a:lnTo>
                  <a:pt x="234" y="551"/>
                </a:lnTo>
                <a:lnTo>
                  <a:pt x="228" y="546"/>
                </a:lnTo>
                <a:lnTo>
                  <a:pt x="228" y="539"/>
                </a:lnTo>
                <a:lnTo>
                  <a:pt x="230" y="536"/>
                </a:lnTo>
                <a:lnTo>
                  <a:pt x="230" y="531"/>
                </a:lnTo>
                <a:lnTo>
                  <a:pt x="231" y="529"/>
                </a:lnTo>
                <a:lnTo>
                  <a:pt x="235" y="524"/>
                </a:lnTo>
                <a:lnTo>
                  <a:pt x="236" y="523"/>
                </a:lnTo>
                <a:lnTo>
                  <a:pt x="242" y="521"/>
                </a:lnTo>
                <a:lnTo>
                  <a:pt x="245" y="525"/>
                </a:lnTo>
                <a:lnTo>
                  <a:pt x="249" y="532"/>
                </a:lnTo>
                <a:lnTo>
                  <a:pt x="250" y="531"/>
                </a:lnTo>
                <a:lnTo>
                  <a:pt x="253" y="528"/>
                </a:lnTo>
                <a:lnTo>
                  <a:pt x="247" y="521"/>
                </a:lnTo>
                <a:lnTo>
                  <a:pt x="243" y="516"/>
                </a:lnTo>
                <a:lnTo>
                  <a:pt x="243" y="513"/>
                </a:lnTo>
                <a:lnTo>
                  <a:pt x="238" y="516"/>
                </a:lnTo>
                <a:lnTo>
                  <a:pt x="235" y="517"/>
                </a:lnTo>
                <a:lnTo>
                  <a:pt x="230" y="521"/>
                </a:lnTo>
                <a:lnTo>
                  <a:pt x="230" y="523"/>
                </a:lnTo>
                <a:lnTo>
                  <a:pt x="230" y="525"/>
                </a:lnTo>
                <a:lnTo>
                  <a:pt x="230" y="527"/>
                </a:lnTo>
                <a:lnTo>
                  <a:pt x="228" y="528"/>
                </a:lnTo>
                <a:lnTo>
                  <a:pt x="225" y="525"/>
                </a:lnTo>
                <a:lnTo>
                  <a:pt x="224" y="520"/>
                </a:lnTo>
                <a:lnTo>
                  <a:pt x="221" y="513"/>
                </a:lnTo>
                <a:lnTo>
                  <a:pt x="221" y="509"/>
                </a:lnTo>
                <a:lnTo>
                  <a:pt x="223" y="505"/>
                </a:lnTo>
                <a:lnTo>
                  <a:pt x="225" y="498"/>
                </a:lnTo>
                <a:lnTo>
                  <a:pt x="230" y="493"/>
                </a:lnTo>
                <a:lnTo>
                  <a:pt x="230" y="490"/>
                </a:lnTo>
                <a:lnTo>
                  <a:pt x="234" y="482"/>
                </a:lnTo>
                <a:lnTo>
                  <a:pt x="234" y="471"/>
                </a:lnTo>
                <a:lnTo>
                  <a:pt x="236" y="469"/>
                </a:lnTo>
                <a:lnTo>
                  <a:pt x="239" y="468"/>
                </a:lnTo>
                <a:lnTo>
                  <a:pt x="249" y="461"/>
                </a:lnTo>
                <a:lnTo>
                  <a:pt x="262" y="457"/>
                </a:lnTo>
                <a:lnTo>
                  <a:pt x="275" y="452"/>
                </a:lnTo>
                <a:lnTo>
                  <a:pt x="281" y="449"/>
                </a:lnTo>
                <a:lnTo>
                  <a:pt x="286" y="446"/>
                </a:lnTo>
                <a:lnTo>
                  <a:pt x="291" y="453"/>
                </a:lnTo>
                <a:lnTo>
                  <a:pt x="288" y="461"/>
                </a:lnTo>
                <a:lnTo>
                  <a:pt x="288" y="464"/>
                </a:lnTo>
                <a:lnTo>
                  <a:pt x="288" y="467"/>
                </a:lnTo>
                <a:lnTo>
                  <a:pt x="287" y="475"/>
                </a:lnTo>
                <a:lnTo>
                  <a:pt x="284" y="486"/>
                </a:lnTo>
                <a:lnTo>
                  <a:pt x="284" y="487"/>
                </a:lnTo>
                <a:lnTo>
                  <a:pt x="290" y="489"/>
                </a:lnTo>
                <a:lnTo>
                  <a:pt x="291" y="498"/>
                </a:lnTo>
                <a:lnTo>
                  <a:pt x="290" y="506"/>
                </a:lnTo>
                <a:lnTo>
                  <a:pt x="290" y="510"/>
                </a:lnTo>
                <a:lnTo>
                  <a:pt x="288" y="514"/>
                </a:lnTo>
                <a:lnTo>
                  <a:pt x="287" y="523"/>
                </a:lnTo>
                <a:lnTo>
                  <a:pt x="288" y="531"/>
                </a:lnTo>
                <a:lnTo>
                  <a:pt x="290" y="534"/>
                </a:lnTo>
                <a:lnTo>
                  <a:pt x="287" y="540"/>
                </a:lnTo>
                <a:lnTo>
                  <a:pt x="281" y="546"/>
                </a:lnTo>
                <a:lnTo>
                  <a:pt x="276" y="554"/>
                </a:lnTo>
                <a:lnTo>
                  <a:pt x="273" y="561"/>
                </a:lnTo>
                <a:lnTo>
                  <a:pt x="280" y="558"/>
                </a:lnTo>
                <a:lnTo>
                  <a:pt x="286" y="550"/>
                </a:lnTo>
                <a:lnTo>
                  <a:pt x="291" y="551"/>
                </a:lnTo>
                <a:lnTo>
                  <a:pt x="294" y="546"/>
                </a:lnTo>
                <a:lnTo>
                  <a:pt x="292" y="542"/>
                </a:lnTo>
                <a:lnTo>
                  <a:pt x="295" y="534"/>
                </a:lnTo>
                <a:lnTo>
                  <a:pt x="295" y="527"/>
                </a:lnTo>
                <a:lnTo>
                  <a:pt x="296" y="520"/>
                </a:lnTo>
                <a:lnTo>
                  <a:pt x="295" y="510"/>
                </a:lnTo>
                <a:lnTo>
                  <a:pt x="295" y="502"/>
                </a:lnTo>
                <a:lnTo>
                  <a:pt x="296" y="501"/>
                </a:lnTo>
                <a:lnTo>
                  <a:pt x="299" y="502"/>
                </a:lnTo>
                <a:lnTo>
                  <a:pt x="306" y="504"/>
                </a:lnTo>
                <a:lnTo>
                  <a:pt x="318" y="508"/>
                </a:lnTo>
                <a:lnTo>
                  <a:pt x="324" y="508"/>
                </a:lnTo>
                <a:lnTo>
                  <a:pt x="331" y="506"/>
                </a:lnTo>
                <a:lnTo>
                  <a:pt x="328" y="504"/>
                </a:lnTo>
                <a:lnTo>
                  <a:pt x="318" y="504"/>
                </a:lnTo>
                <a:lnTo>
                  <a:pt x="310" y="499"/>
                </a:lnTo>
                <a:lnTo>
                  <a:pt x="303" y="495"/>
                </a:lnTo>
                <a:lnTo>
                  <a:pt x="301" y="489"/>
                </a:lnTo>
                <a:lnTo>
                  <a:pt x="299" y="486"/>
                </a:lnTo>
                <a:lnTo>
                  <a:pt x="296" y="482"/>
                </a:lnTo>
                <a:lnTo>
                  <a:pt x="298" y="474"/>
                </a:lnTo>
                <a:lnTo>
                  <a:pt x="302" y="468"/>
                </a:lnTo>
                <a:lnTo>
                  <a:pt x="302" y="457"/>
                </a:lnTo>
                <a:lnTo>
                  <a:pt x="310" y="439"/>
                </a:lnTo>
                <a:lnTo>
                  <a:pt x="313" y="444"/>
                </a:lnTo>
                <a:lnTo>
                  <a:pt x="311" y="454"/>
                </a:lnTo>
                <a:lnTo>
                  <a:pt x="314" y="453"/>
                </a:lnTo>
                <a:lnTo>
                  <a:pt x="316" y="453"/>
                </a:lnTo>
                <a:lnTo>
                  <a:pt x="317" y="441"/>
                </a:lnTo>
                <a:lnTo>
                  <a:pt x="321" y="427"/>
                </a:lnTo>
                <a:lnTo>
                  <a:pt x="322" y="418"/>
                </a:lnTo>
                <a:lnTo>
                  <a:pt x="325" y="412"/>
                </a:lnTo>
                <a:lnTo>
                  <a:pt x="325" y="411"/>
                </a:lnTo>
                <a:lnTo>
                  <a:pt x="326" y="415"/>
                </a:lnTo>
                <a:lnTo>
                  <a:pt x="329" y="414"/>
                </a:lnTo>
                <a:lnTo>
                  <a:pt x="333" y="404"/>
                </a:lnTo>
                <a:lnTo>
                  <a:pt x="336" y="401"/>
                </a:lnTo>
                <a:lnTo>
                  <a:pt x="341" y="408"/>
                </a:lnTo>
                <a:lnTo>
                  <a:pt x="347" y="416"/>
                </a:lnTo>
                <a:lnTo>
                  <a:pt x="350" y="426"/>
                </a:lnTo>
                <a:lnTo>
                  <a:pt x="346" y="442"/>
                </a:lnTo>
                <a:lnTo>
                  <a:pt x="344" y="456"/>
                </a:lnTo>
                <a:lnTo>
                  <a:pt x="344" y="460"/>
                </a:lnTo>
                <a:lnTo>
                  <a:pt x="343" y="472"/>
                </a:lnTo>
                <a:lnTo>
                  <a:pt x="341" y="479"/>
                </a:lnTo>
                <a:lnTo>
                  <a:pt x="347" y="486"/>
                </a:lnTo>
                <a:lnTo>
                  <a:pt x="350" y="495"/>
                </a:lnTo>
                <a:lnTo>
                  <a:pt x="347" y="504"/>
                </a:lnTo>
                <a:lnTo>
                  <a:pt x="341" y="506"/>
                </a:lnTo>
                <a:lnTo>
                  <a:pt x="340" y="513"/>
                </a:lnTo>
                <a:lnTo>
                  <a:pt x="343" y="523"/>
                </a:lnTo>
                <a:lnTo>
                  <a:pt x="344" y="531"/>
                </a:lnTo>
                <a:lnTo>
                  <a:pt x="339" y="536"/>
                </a:lnTo>
                <a:lnTo>
                  <a:pt x="337" y="546"/>
                </a:lnTo>
                <a:lnTo>
                  <a:pt x="336" y="550"/>
                </a:lnTo>
                <a:lnTo>
                  <a:pt x="333" y="558"/>
                </a:lnTo>
                <a:lnTo>
                  <a:pt x="324" y="565"/>
                </a:lnTo>
                <a:lnTo>
                  <a:pt x="322" y="572"/>
                </a:lnTo>
                <a:lnTo>
                  <a:pt x="317" y="588"/>
                </a:lnTo>
                <a:lnTo>
                  <a:pt x="322" y="583"/>
                </a:lnTo>
                <a:lnTo>
                  <a:pt x="325" y="581"/>
                </a:lnTo>
                <a:lnTo>
                  <a:pt x="326" y="579"/>
                </a:lnTo>
                <a:lnTo>
                  <a:pt x="335" y="562"/>
                </a:lnTo>
                <a:lnTo>
                  <a:pt x="343" y="555"/>
                </a:lnTo>
                <a:lnTo>
                  <a:pt x="346" y="554"/>
                </a:lnTo>
                <a:lnTo>
                  <a:pt x="348" y="553"/>
                </a:lnTo>
                <a:lnTo>
                  <a:pt x="348" y="551"/>
                </a:lnTo>
                <a:lnTo>
                  <a:pt x="351" y="542"/>
                </a:lnTo>
                <a:lnTo>
                  <a:pt x="352" y="536"/>
                </a:lnTo>
                <a:lnTo>
                  <a:pt x="358" y="506"/>
                </a:lnTo>
                <a:lnTo>
                  <a:pt x="361" y="502"/>
                </a:lnTo>
                <a:lnTo>
                  <a:pt x="363" y="506"/>
                </a:lnTo>
                <a:lnTo>
                  <a:pt x="365" y="508"/>
                </a:lnTo>
                <a:lnTo>
                  <a:pt x="367" y="510"/>
                </a:lnTo>
                <a:lnTo>
                  <a:pt x="369" y="512"/>
                </a:lnTo>
                <a:lnTo>
                  <a:pt x="373" y="510"/>
                </a:lnTo>
                <a:lnTo>
                  <a:pt x="378" y="517"/>
                </a:lnTo>
                <a:lnTo>
                  <a:pt x="382" y="520"/>
                </a:lnTo>
                <a:lnTo>
                  <a:pt x="388" y="521"/>
                </a:lnTo>
                <a:lnTo>
                  <a:pt x="396" y="524"/>
                </a:lnTo>
                <a:lnTo>
                  <a:pt x="397" y="521"/>
                </a:lnTo>
                <a:lnTo>
                  <a:pt x="393" y="513"/>
                </a:lnTo>
                <a:lnTo>
                  <a:pt x="386" y="514"/>
                </a:lnTo>
                <a:lnTo>
                  <a:pt x="382" y="512"/>
                </a:lnTo>
                <a:lnTo>
                  <a:pt x="378" y="510"/>
                </a:lnTo>
                <a:lnTo>
                  <a:pt x="373" y="502"/>
                </a:lnTo>
                <a:lnTo>
                  <a:pt x="367" y="498"/>
                </a:lnTo>
                <a:lnTo>
                  <a:pt x="366" y="497"/>
                </a:lnTo>
                <a:lnTo>
                  <a:pt x="362" y="494"/>
                </a:lnTo>
                <a:lnTo>
                  <a:pt x="362" y="483"/>
                </a:lnTo>
                <a:lnTo>
                  <a:pt x="362" y="480"/>
                </a:lnTo>
                <a:lnTo>
                  <a:pt x="362" y="478"/>
                </a:lnTo>
                <a:lnTo>
                  <a:pt x="362" y="476"/>
                </a:lnTo>
                <a:lnTo>
                  <a:pt x="363" y="469"/>
                </a:lnTo>
                <a:lnTo>
                  <a:pt x="362" y="460"/>
                </a:lnTo>
                <a:lnTo>
                  <a:pt x="359" y="456"/>
                </a:lnTo>
                <a:lnTo>
                  <a:pt x="359" y="454"/>
                </a:lnTo>
                <a:lnTo>
                  <a:pt x="361" y="453"/>
                </a:lnTo>
                <a:lnTo>
                  <a:pt x="365" y="452"/>
                </a:lnTo>
                <a:lnTo>
                  <a:pt x="376" y="446"/>
                </a:lnTo>
                <a:lnTo>
                  <a:pt x="380" y="444"/>
                </a:lnTo>
                <a:lnTo>
                  <a:pt x="384" y="441"/>
                </a:lnTo>
                <a:lnTo>
                  <a:pt x="386" y="434"/>
                </a:lnTo>
                <a:lnTo>
                  <a:pt x="386" y="433"/>
                </a:lnTo>
                <a:lnTo>
                  <a:pt x="386" y="423"/>
                </a:lnTo>
                <a:lnTo>
                  <a:pt x="388" y="418"/>
                </a:lnTo>
                <a:lnTo>
                  <a:pt x="391" y="412"/>
                </a:lnTo>
                <a:lnTo>
                  <a:pt x="393" y="411"/>
                </a:lnTo>
                <a:lnTo>
                  <a:pt x="396" y="408"/>
                </a:lnTo>
                <a:lnTo>
                  <a:pt x="404" y="401"/>
                </a:lnTo>
                <a:lnTo>
                  <a:pt x="408" y="400"/>
                </a:lnTo>
                <a:lnTo>
                  <a:pt x="407" y="405"/>
                </a:lnTo>
                <a:lnTo>
                  <a:pt x="403" y="411"/>
                </a:lnTo>
                <a:lnTo>
                  <a:pt x="401" y="412"/>
                </a:lnTo>
                <a:lnTo>
                  <a:pt x="397" y="418"/>
                </a:lnTo>
                <a:lnTo>
                  <a:pt x="392" y="426"/>
                </a:lnTo>
                <a:lnTo>
                  <a:pt x="393" y="429"/>
                </a:lnTo>
                <a:lnTo>
                  <a:pt x="400" y="429"/>
                </a:lnTo>
                <a:lnTo>
                  <a:pt x="397" y="434"/>
                </a:lnTo>
                <a:lnTo>
                  <a:pt x="397" y="435"/>
                </a:lnTo>
                <a:lnTo>
                  <a:pt x="400" y="441"/>
                </a:lnTo>
                <a:lnTo>
                  <a:pt x="404" y="446"/>
                </a:lnTo>
                <a:lnTo>
                  <a:pt x="407" y="444"/>
                </a:lnTo>
                <a:lnTo>
                  <a:pt x="411" y="442"/>
                </a:lnTo>
                <a:lnTo>
                  <a:pt x="406" y="437"/>
                </a:lnTo>
                <a:lnTo>
                  <a:pt x="410" y="430"/>
                </a:lnTo>
                <a:lnTo>
                  <a:pt x="408" y="422"/>
                </a:lnTo>
                <a:lnTo>
                  <a:pt x="412" y="418"/>
                </a:lnTo>
                <a:lnTo>
                  <a:pt x="422" y="420"/>
                </a:lnTo>
                <a:lnTo>
                  <a:pt x="418" y="430"/>
                </a:lnTo>
                <a:lnTo>
                  <a:pt x="418" y="437"/>
                </a:lnTo>
                <a:lnTo>
                  <a:pt x="422" y="434"/>
                </a:lnTo>
                <a:lnTo>
                  <a:pt x="423" y="434"/>
                </a:lnTo>
                <a:lnTo>
                  <a:pt x="425" y="424"/>
                </a:lnTo>
                <a:lnTo>
                  <a:pt x="426" y="419"/>
                </a:lnTo>
                <a:lnTo>
                  <a:pt x="422" y="414"/>
                </a:lnTo>
                <a:lnTo>
                  <a:pt x="422" y="411"/>
                </a:lnTo>
                <a:lnTo>
                  <a:pt x="430" y="411"/>
                </a:lnTo>
                <a:lnTo>
                  <a:pt x="432" y="407"/>
                </a:lnTo>
                <a:lnTo>
                  <a:pt x="421" y="403"/>
                </a:lnTo>
                <a:lnTo>
                  <a:pt x="422" y="390"/>
                </a:lnTo>
                <a:lnTo>
                  <a:pt x="423" y="381"/>
                </a:lnTo>
                <a:lnTo>
                  <a:pt x="429" y="379"/>
                </a:lnTo>
                <a:lnTo>
                  <a:pt x="436" y="378"/>
                </a:lnTo>
                <a:lnTo>
                  <a:pt x="441" y="381"/>
                </a:lnTo>
                <a:lnTo>
                  <a:pt x="448" y="388"/>
                </a:lnTo>
                <a:lnTo>
                  <a:pt x="451" y="393"/>
                </a:lnTo>
                <a:lnTo>
                  <a:pt x="451" y="394"/>
                </a:lnTo>
                <a:lnTo>
                  <a:pt x="455" y="401"/>
                </a:lnTo>
                <a:lnTo>
                  <a:pt x="459" y="409"/>
                </a:lnTo>
                <a:lnTo>
                  <a:pt x="466" y="411"/>
                </a:lnTo>
                <a:lnTo>
                  <a:pt x="472" y="411"/>
                </a:lnTo>
                <a:lnTo>
                  <a:pt x="481" y="420"/>
                </a:lnTo>
                <a:lnTo>
                  <a:pt x="482" y="422"/>
                </a:lnTo>
                <a:lnTo>
                  <a:pt x="489" y="431"/>
                </a:lnTo>
                <a:lnTo>
                  <a:pt x="497" y="444"/>
                </a:lnTo>
                <a:lnTo>
                  <a:pt x="501" y="445"/>
                </a:lnTo>
                <a:lnTo>
                  <a:pt x="496" y="446"/>
                </a:lnTo>
                <a:lnTo>
                  <a:pt x="505" y="448"/>
                </a:lnTo>
                <a:lnTo>
                  <a:pt x="509" y="446"/>
                </a:lnTo>
                <a:lnTo>
                  <a:pt x="511" y="442"/>
                </a:lnTo>
                <a:lnTo>
                  <a:pt x="502" y="438"/>
                </a:lnTo>
                <a:lnTo>
                  <a:pt x="507" y="435"/>
                </a:lnTo>
                <a:lnTo>
                  <a:pt x="505" y="435"/>
                </a:lnTo>
                <a:lnTo>
                  <a:pt x="492" y="424"/>
                </a:lnTo>
                <a:lnTo>
                  <a:pt x="487" y="420"/>
                </a:lnTo>
                <a:lnTo>
                  <a:pt x="486" y="420"/>
                </a:lnTo>
                <a:lnTo>
                  <a:pt x="487" y="419"/>
                </a:lnTo>
                <a:lnTo>
                  <a:pt x="493" y="419"/>
                </a:lnTo>
                <a:lnTo>
                  <a:pt x="497" y="416"/>
                </a:lnTo>
                <a:lnTo>
                  <a:pt x="498" y="416"/>
                </a:lnTo>
                <a:lnTo>
                  <a:pt x="487" y="412"/>
                </a:lnTo>
                <a:lnTo>
                  <a:pt x="485" y="404"/>
                </a:lnTo>
                <a:lnTo>
                  <a:pt x="482" y="392"/>
                </a:lnTo>
                <a:lnTo>
                  <a:pt x="483" y="392"/>
                </a:lnTo>
                <a:lnTo>
                  <a:pt x="486" y="389"/>
                </a:lnTo>
                <a:lnTo>
                  <a:pt x="482" y="382"/>
                </a:lnTo>
                <a:lnTo>
                  <a:pt x="489" y="379"/>
                </a:lnTo>
                <a:lnTo>
                  <a:pt x="492" y="390"/>
                </a:lnTo>
                <a:lnTo>
                  <a:pt x="497" y="394"/>
                </a:lnTo>
                <a:lnTo>
                  <a:pt x="496" y="388"/>
                </a:lnTo>
                <a:lnTo>
                  <a:pt x="494" y="378"/>
                </a:lnTo>
                <a:lnTo>
                  <a:pt x="492" y="374"/>
                </a:lnTo>
                <a:lnTo>
                  <a:pt x="493" y="373"/>
                </a:lnTo>
                <a:lnTo>
                  <a:pt x="498" y="369"/>
                </a:lnTo>
                <a:lnTo>
                  <a:pt x="493" y="370"/>
                </a:lnTo>
                <a:lnTo>
                  <a:pt x="487" y="371"/>
                </a:lnTo>
                <a:lnTo>
                  <a:pt x="477" y="377"/>
                </a:lnTo>
                <a:lnTo>
                  <a:pt x="471" y="369"/>
                </a:lnTo>
                <a:lnTo>
                  <a:pt x="481" y="362"/>
                </a:lnTo>
                <a:lnTo>
                  <a:pt x="490" y="358"/>
                </a:lnTo>
                <a:lnTo>
                  <a:pt x="493" y="349"/>
                </a:lnTo>
                <a:lnTo>
                  <a:pt x="493" y="344"/>
                </a:lnTo>
                <a:lnTo>
                  <a:pt x="482" y="356"/>
                </a:lnTo>
                <a:lnTo>
                  <a:pt x="471" y="356"/>
                </a:lnTo>
                <a:lnTo>
                  <a:pt x="463" y="367"/>
                </a:lnTo>
                <a:lnTo>
                  <a:pt x="453" y="359"/>
                </a:lnTo>
                <a:lnTo>
                  <a:pt x="449" y="352"/>
                </a:lnTo>
                <a:lnTo>
                  <a:pt x="447" y="359"/>
                </a:lnTo>
                <a:lnTo>
                  <a:pt x="438" y="356"/>
                </a:lnTo>
                <a:lnTo>
                  <a:pt x="434" y="345"/>
                </a:lnTo>
                <a:lnTo>
                  <a:pt x="440" y="339"/>
                </a:lnTo>
                <a:lnTo>
                  <a:pt x="437" y="336"/>
                </a:lnTo>
                <a:lnTo>
                  <a:pt x="425" y="341"/>
                </a:lnTo>
                <a:lnTo>
                  <a:pt x="418" y="336"/>
                </a:lnTo>
                <a:lnTo>
                  <a:pt x="415" y="333"/>
                </a:lnTo>
                <a:lnTo>
                  <a:pt x="411" y="328"/>
                </a:lnTo>
                <a:lnTo>
                  <a:pt x="412" y="326"/>
                </a:lnTo>
                <a:lnTo>
                  <a:pt x="418" y="321"/>
                </a:lnTo>
                <a:lnTo>
                  <a:pt x="426" y="314"/>
                </a:lnTo>
                <a:lnTo>
                  <a:pt x="430" y="313"/>
                </a:lnTo>
                <a:lnTo>
                  <a:pt x="432" y="325"/>
                </a:lnTo>
                <a:lnTo>
                  <a:pt x="440" y="332"/>
                </a:lnTo>
                <a:lnTo>
                  <a:pt x="438" y="319"/>
                </a:lnTo>
                <a:lnTo>
                  <a:pt x="438" y="317"/>
                </a:lnTo>
                <a:lnTo>
                  <a:pt x="436" y="306"/>
                </a:lnTo>
                <a:lnTo>
                  <a:pt x="437" y="299"/>
                </a:lnTo>
                <a:lnTo>
                  <a:pt x="442" y="300"/>
                </a:lnTo>
                <a:lnTo>
                  <a:pt x="448" y="313"/>
                </a:lnTo>
                <a:lnTo>
                  <a:pt x="459" y="322"/>
                </a:lnTo>
                <a:lnTo>
                  <a:pt x="466" y="328"/>
                </a:lnTo>
                <a:lnTo>
                  <a:pt x="467" y="333"/>
                </a:lnTo>
                <a:lnTo>
                  <a:pt x="470" y="337"/>
                </a:lnTo>
                <a:lnTo>
                  <a:pt x="474" y="344"/>
                </a:lnTo>
                <a:lnTo>
                  <a:pt x="475" y="337"/>
                </a:lnTo>
                <a:lnTo>
                  <a:pt x="472" y="333"/>
                </a:lnTo>
                <a:lnTo>
                  <a:pt x="471" y="329"/>
                </a:lnTo>
                <a:lnTo>
                  <a:pt x="470" y="322"/>
                </a:lnTo>
                <a:lnTo>
                  <a:pt x="464" y="317"/>
                </a:lnTo>
                <a:lnTo>
                  <a:pt x="466" y="310"/>
                </a:lnTo>
                <a:lnTo>
                  <a:pt x="471" y="299"/>
                </a:lnTo>
                <a:lnTo>
                  <a:pt x="481" y="294"/>
                </a:lnTo>
                <a:lnTo>
                  <a:pt x="482" y="299"/>
                </a:lnTo>
                <a:lnTo>
                  <a:pt x="489" y="295"/>
                </a:lnTo>
                <a:lnTo>
                  <a:pt x="490" y="304"/>
                </a:lnTo>
                <a:lnTo>
                  <a:pt x="492" y="313"/>
                </a:lnTo>
                <a:lnTo>
                  <a:pt x="493" y="313"/>
                </a:lnTo>
                <a:lnTo>
                  <a:pt x="494" y="302"/>
                </a:lnTo>
                <a:lnTo>
                  <a:pt x="508" y="302"/>
                </a:lnTo>
                <a:lnTo>
                  <a:pt x="507" y="311"/>
                </a:lnTo>
                <a:lnTo>
                  <a:pt x="507" y="318"/>
                </a:lnTo>
                <a:lnTo>
                  <a:pt x="508" y="330"/>
                </a:lnTo>
                <a:lnTo>
                  <a:pt x="508" y="333"/>
                </a:lnTo>
                <a:lnTo>
                  <a:pt x="508" y="336"/>
                </a:lnTo>
                <a:lnTo>
                  <a:pt x="502" y="340"/>
                </a:lnTo>
                <a:lnTo>
                  <a:pt x="507" y="343"/>
                </a:lnTo>
                <a:lnTo>
                  <a:pt x="519" y="339"/>
                </a:lnTo>
                <a:lnTo>
                  <a:pt x="530" y="340"/>
                </a:lnTo>
                <a:lnTo>
                  <a:pt x="532" y="341"/>
                </a:lnTo>
                <a:lnTo>
                  <a:pt x="535" y="340"/>
                </a:lnTo>
                <a:lnTo>
                  <a:pt x="537" y="339"/>
                </a:lnTo>
                <a:lnTo>
                  <a:pt x="524" y="334"/>
                </a:lnTo>
                <a:lnTo>
                  <a:pt x="522" y="333"/>
                </a:lnTo>
                <a:lnTo>
                  <a:pt x="513" y="332"/>
                </a:lnTo>
                <a:lnTo>
                  <a:pt x="515" y="321"/>
                </a:lnTo>
                <a:lnTo>
                  <a:pt x="515" y="311"/>
                </a:lnTo>
                <a:lnTo>
                  <a:pt x="515" y="310"/>
                </a:lnTo>
                <a:lnTo>
                  <a:pt x="515" y="306"/>
                </a:lnTo>
                <a:lnTo>
                  <a:pt x="523" y="306"/>
                </a:lnTo>
                <a:lnTo>
                  <a:pt x="524" y="306"/>
                </a:lnTo>
                <a:lnTo>
                  <a:pt x="538" y="313"/>
                </a:lnTo>
                <a:lnTo>
                  <a:pt x="546" y="313"/>
                </a:lnTo>
                <a:lnTo>
                  <a:pt x="557" y="314"/>
                </a:lnTo>
                <a:lnTo>
                  <a:pt x="569" y="314"/>
                </a:lnTo>
                <a:lnTo>
                  <a:pt x="568" y="324"/>
                </a:lnTo>
                <a:lnTo>
                  <a:pt x="568" y="326"/>
                </a:lnTo>
                <a:lnTo>
                  <a:pt x="562" y="333"/>
                </a:lnTo>
                <a:lnTo>
                  <a:pt x="560" y="336"/>
                </a:lnTo>
                <a:lnTo>
                  <a:pt x="557" y="339"/>
                </a:lnTo>
                <a:lnTo>
                  <a:pt x="552" y="344"/>
                </a:lnTo>
                <a:lnTo>
                  <a:pt x="547" y="345"/>
                </a:lnTo>
                <a:lnTo>
                  <a:pt x="543" y="347"/>
                </a:lnTo>
                <a:lnTo>
                  <a:pt x="538" y="348"/>
                </a:lnTo>
                <a:lnTo>
                  <a:pt x="535" y="349"/>
                </a:lnTo>
                <a:lnTo>
                  <a:pt x="526" y="355"/>
                </a:lnTo>
                <a:lnTo>
                  <a:pt x="524" y="356"/>
                </a:lnTo>
                <a:lnTo>
                  <a:pt x="517" y="362"/>
                </a:lnTo>
                <a:lnTo>
                  <a:pt x="517" y="367"/>
                </a:lnTo>
                <a:lnTo>
                  <a:pt x="527" y="358"/>
                </a:lnTo>
                <a:lnTo>
                  <a:pt x="537" y="355"/>
                </a:lnTo>
                <a:lnTo>
                  <a:pt x="549" y="351"/>
                </a:lnTo>
                <a:lnTo>
                  <a:pt x="557" y="345"/>
                </a:lnTo>
                <a:lnTo>
                  <a:pt x="561" y="345"/>
                </a:lnTo>
                <a:lnTo>
                  <a:pt x="571" y="339"/>
                </a:lnTo>
                <a:lnTo>
                  <a:pt x="572" y="336"/>
                </a:lnTo>
                <a:lnTo>
                  <a:pt x="573" y="333"/>
                </a:lnTo>
                <a:lnTo>
                  <a:pt x="573" y="332"/>
                </a:lnTo>
                <a:lnTo>
                  <a:pt x="575" y="333"/>
                </a:lnTo>
                <a:lnTo>
                  <a:pt x="579" y="334"/>
                </a:lnTo>
                <a:lnTo>
                  <a:pt x="579" y="343"/>
                </a:lnTo>
                <a:lnTo>
                  <a:pt x="579" y="349"/>
                </a:lnTo>
                <a:lnTo>
                  <a:pt x="578" y="356"/>
                </a:lnTo>
                <a:lnTo>
                  <a:pt x="584" y="362"/>
                </a:lnTo>
                <a:lnTo>
                  <a:pt x="588" y="358"/>
                </a:lnTo>
                <a:lnTo>
                  <a:pt x="591" y="366"/>
                </a:lnTo>
                <a:lnTo>
                  <a:pt x="591" y="373"/>
                </a:lnTo>
                <a:lnTo>
                  <a:pt x="588" y="378"/>
                </a:lnTo>
                <a:lnTo>
                  <a:pt x="587" y="378"/>
                </a:lnTo>
                <a:lnTo>
                  <a:pt x="584" y="386"/>
                </a:lnTo>
                <a:lnTo>
                  <a:pt x="593" y="381"/>
                </a:lnTo>
                <a:lnTo>
                  <a:pt x="602" y="374"/>
                </a:lnTo>
                <a:lnTo>
                  <a:pt x="609" y="366"/>
                </a:lnTo>
                <a:lnTo>
                  <a:pt x="617" y="369"/>
                </a:lnTo>
                <a:lnTo>
                  <a:pt x="618" y="369"/>
                </a:lnTo>
                <a:lnTo>
                  <a:pt x="623" y="369"/>
                </a:lnTo>
                <a:lnTo>
                  <a:pt x="627" y="358"/>
                </a:lnTo>
                <a:lnTo>
                  <a:pt x="625" y="352"/>
                </a:lnTo>
                <a:lnTo>
                  <a:pt x="613" y="356"/>
                </a:lnTo>
                <a:lnTo>
                  <a:pt x="612" y="355"/>
                </a:lnTo>
                <a:lnTo>
                  <a:pt x="598" y="349"/>
                </a:lnTo>
                <a:lnTo>
                  <a:pt x="595" y="345"/>
                </a:lnTo>
                <a:lnTo>
                  <a:pt x="591" y="343"/>
                </a:lnTo>
                <a:lnTo>
                  <a:pt x="601" y="337"/>
                </a:lnTo>
                <a:lnTo>
                  <a:pt x="610" y="336"/>
                </a:lnTo>
                <a:lnTo>
                  <a:pt x="610" y="333"/>
                </a:lnTo>
                <a:lnTo>
                  <a:pt x="612" y="330"/>
                </a:lnTo>
                <a:lnTo>
                  <a:pt x="602" y="324"/>
                </a:lnTo>
                <a:lnTo>
                  <a:pt x="601" y="321"/>
                </a:lnTo>
                <a:lnTo>
                  <a:pt x="599" y="317"/>
                </a:lnTo>
                <a:lnTo>
                  <a:pt x="603" y="314"/>
                </a:lnTo>
                <a:lnTo>
                  <a:pt x="594" y="313"/>
                </a:lnTo>
                <a:lnTo>
                  <a:pt x="591" y="309"/>
                </a:lnTo>
                <a:lnTo>
                  <a:pt x="598" y="304"/>
                </a:lnTo>
                <a:lnTo>
                  <a:pt x="606" y="302"/>
                </a:lnTo>
                <a:lnTo>
                  <a:pt x="608" y="300"/>
                </a:lnTo>
                <a:lnTo>
                  <a:pt x="613" y="298"/>
                </a:lnTo>
                <a:lnTo>
                  <a:pt x="612" y="296"/>
                </a:lnTo>
                <a:lnTo>
                  <a:pt x="599" y="299"/>
                </a:lnTo>
                <a:lnTo>
                  <a:pt x="594" y="298"/>
                </a:lnTo>
                <a:lnTo>
                  <a:pt x="609" y="287"/>
                </a:lnTo>
                <a:lnTo>
                  <a:pt x="620" y="285"/>
                </a:lnTo>
                <a:lnTo>
                  <a:pt x="624" y="280"/>
                </a:lnTo>
                <a:lnTo>
                  <a:pt x="623" y="280"/>
                </a:lnTo>
                <a:lnTo>
                  <a:pt x="616" y="280"/>
                </a:lnTo>
                <a:lnTo>
                  <a:pt x="614" y="279"/>
                </a:lnTo>
                <a:lnTo>
                  <a:pt x="610" y="274"/>
                </a:lnTo>
                <a:lnTo>
                  <a:pt x="612" y="272"/>
                </a:lnTo>
                <a:lnTo>
                  <a:pt x="616" y="265"/>
                </a:lnTo>
                <a:lnTo>
                  <a:pt x="617" y="262"/>
                </a:lnTo>
                <a:lnTo>
                  <a:pt x="625" y="250"/>
                </a:lnTo>
                <a:lnTo>
                  <a:pt x="636" y="235"/>
                </a:lnTo>
                <a:lnTo>
                  <a:pt x="646" y="224"/>
                </a:lnTo>
                <a:lnTo>
                  <a:pt x="648" y="223"/>
                </a:lnTo>
                <a:lnTo>
                  <a:pt x="655" y="220"/>
                </a:lnTo>
                <a:lnTo>
                  <a:pt x="669" y="223"/>
                </a:lnTo>
                <a:lnTo>
                  <a:pt x="678" y="228"/>
                </a:lnTo>
                <a:lnTo>
                  <a:pt x="681" y="229"/>
                </a:lnTo>
                <a:lnTo>
                  <a:pt x="684" y="231"/>
                </a:lnTo>
                <a:lnTo>
                  <a:pt x="683" y="227"/>
                </a:lnTo>
                <a:lnTo>
                  <a:pt x="683" y="223"/>
                </a:lnTo>
                <a:lnTo>
                  <a:pt x="677" y="216"/>
                </a:lnTo>
                <a:lnTo>
                  <a:pt x="669" y="214"/>
                </a:lnTo>
                <a:lnTo>
                  <a:pt x="662" y="213"/>
                </a:lnTo>
                <a:lnTo>
                  <a:pt x="662" y="202"/>
                </a:lnTo>
                <a:lnTo>
                  <a:pt x="666" y="193"/>
                </a:lnTo>
                <a:lnTo>
                  <a:pt x="670" y="179"/>
                </a:lnTo>
                <a:lnTo>
                  <a:pt x="673" y="168"/>
                </a:lnTo>
                <a:lnTo>
                  <a:pt x="685" y="171"/>
                </a:lnTo>
                <a:lnTo>
                  <a:pt x="695" y="179"/>
                </a:lnTo>
                <a:lnTo>
                  <a:pt x="703" y="184"/>
                </a:lnTo>
                <a:lnTo>
                  <a:pt x="708" y="180"/>
                </a:lnTo>
                <a:lnTo>
                  <a:pt x="704" y="174"/>
                </a:lnTo>
                <a:lnTo>
                  <a:pt x="700" y="167"/>
                </a:lnTo>
                <a:lnTo>
                  <a:pt x="698" y="161"/>
                </a:lnTo>
                <a:lnTo>
                  <a:pt x="689" y="153"/>
                </a:lnTo>
                <a:lnTo>
                  <a:pt x="685" y="149"/>
                </a:lnTo>
                <a:lnTo>
                  <a:pt x="674" y="149"/>
                </a:lnTo>
                <a:lnTo>
                  <a:pt x="665" y="148"/>
                </a:lnTo>
                <a:lnTo>
                  <a:pt x="662" y="134"/>
                </a:lnTo>
                <a:lnTo>
                  <a:pt x="661" y="127"/>
                </a:lnTo>
                <a:lnTo>
                  <a:pt x="669" y="120"/>
                </a:lnTo>
                <a:lnTo>
                  <a:pt x="677" y="129"/>
                </a:lnTo>
                <a:lnTo>
                  <a:pt x="684" y="134"/>
                </a:lnTo>
                <a:lnTo>
                  <a:pt x="693" y="141"/>
                </a:lnTo>
                <a:lnTo>
                  <a:pt x="693" y="142"/>
                </a:lnTo>
                <a:lnTo>
                  <a:pt x="693" y="141"/>
                </a:lnTo>
                <a:lnTo>
                  <a:pt x="695" y="131"/>
                </a:lnTo>
                <a:lnTo>
                  <a:pt x="688" y="124"/>
                </a:lnTo>
                <a:lnTo>
                  <a:pt x="687" y="118"/>
                </a:lnTo>
                <a:lnTo>
                  <a:pt x="696" y="118"/>
                </a:lnTo>
                <a:lnTo>
                  <a:pt x="698" y="115"/>
                </a:lnTo>
                <a:lnTo>
                  <a:pt x="685" y="109"/>
                </a:lnTo>
                <a:lnTo>
                  <a:pt x="684" y="93"/>
                </a:lnTo>
                <a:lnTo>
                  <a:pt x="687" y="88"/>
                </a:lnTo>
                <a:lnTo>
                  <a:pt x="683" y="82"/>
                </a:lnTo>
                <a:lnTo>
                  <a:pt x="684" y="78"/>
                </a:lnTo>
                <a:lnTo>
                  <a:pt x="689" y="79"/>
                </a:lnTo>
                <a:lnTo>
                  <a:pt x="691" y="84"/>
                </a:lnTo>
                <a:lnTo>
                  <a:pt x="691" y="84"/>
                </a:lnTo>
                <a:lnTo>
                  <a:pt x="691" y="85"/>
                </a:lnTo>
                <a:lnTo>
                  <a:pt x="699" y="85"/>
                </a:lnTo>
                <a:lnTo>
                  <a:pt x="702" y="94"/>
                </a:lnTo>
                <a:lnTo>
                  <a:pt x="707" y="103"/>
                </a:lnTo>
                <a:lnTo>
                  <a:pt x="715" y="100"/>
                </a:lnTo>
                <a:lnTo>
                  <a:pt x="718" y="86"/>
                </a:lnTo>
                <a:lnTo>
                  <a:pt x="722" y="92"/>
                </a:lnTo>
                <a:lnTo>
                  <a:pt x="718" y="111"/>
                </a:lnTo>
                <a:lnTo>
                  <a:pt x="723" y="114"/>
                </a:lnTo>
                <a:lnTo>
                  <a:pt x="726" y="97"/>
                </a:lnTo>
                <a:lnTo>
                  <a:pt x="734" y="100"/>
                </a:lnTo>
                <a:lnTo>
                  <a:pt x="743" y="114"/>
                </a:lnTo>
                <a:lnTo>
                  <a:pt x="747" y="126"/>
                </a:lnTo>
                <a:lnTo>
                  <a:pt x="754" y="120"/>
                </a:lnTo>
                <a:lnTo>
                  <a:pt x="756" y="112"/>
                </a:lnTo>
                <a:lnTo>
                  <a:pt x="754" y="103"/>
                </a:lnTo>
                <a:lnTo>
                  <a:pt x="749" y="88"/>
                </a:lnTo>
                <a:lnTo>
                  <a:pt x="747" y="81"/>
                </a:lnTo>
                <a:lnTo>
                  <a:pt x="754" y="82"/>
                </a:lnTo>
                <a:lnTo>
                  <a:pt x="760" y="88"/>
                </a:lnTo>
                <a:lnTo>
                  <a:pt x="763" y="92"/>
                </a:lnTo>
                <a:lnTo>
                  <a:pt x="766" y="96"/>
                </a:lnTo>
                <a:lnTo>
                  <a:pt x="763" y="107"/>
                </a:lnTo>
                <a:lnTo>
                  <a:pt x="767" y="107"/>
                </a:lnTo>
                <a:lnTo>
                  <a:pt x="773" y="96"/>
                </a:lnTo>
                <a:lnTo>
                  <a:pt x="779" y="92"/>
                </a:lnTo>
                <a:lnTo>
                  <a:pt x="781" y="94"/>
                </a:lnTo>
                <a:lnTo>
                  <a:pt x="785" y="100"/>
                </a:lnTo>
                <a:lnTo>
                  <a:pt x="788" y="100"/>
                </a:lnTo>
                <a:lnTo>
                  <a:pt x="793" y="92"/>
                </a:lnTo>
                <a:lnTo>
                  <a:pt x="799" y="94"/>
                </a:lnTo>
                <a:lnTo>
                  <a:pt x="800" y="101"/>
                </a:lnTo>
                <a:lnTo>
                  <a:pt x="793" y="114"/>
                </a:lnTo>
                <a:lnTo>
                  <a:pt x="792" y="120"/>
                </a:lnTo>
                <a:lnTo>
                  <a:pt x="781" y="126"/>
                </a:lnTo>
                <a:lnTo>
                  <a:pt x="784" y="134"/>
                </a:lnTo>
                <a:lnTo>
                  <a:pt x="788" y="133"/>
                </a:lnTo>
                <a:lnTo>
                  <a:pt x="784" y="142"/>
                </a:lnTo>
                <a:lnTo>
                  <a:pt x="781" y="146"/>
                </a:lnTo>
                <a:lnTo>
                  <a:pt x="770" y="156"/>
                </a:lnTo>
                <a:lnTo>
                  <a:pt x="763" y="174"/>
                </a:lnTo>
                <a:lnTo>
                  <a:pt x="758" y="183"/>
                </a:lnTo>
                <a:lnTo>
                  <a:pt x="749" y="197"/>
                </a:lnTo>
                <a:lnTo>
                  <a:pt x="743" y="206"/>
                </a:lnTo>
                <a:lnTo>
                  <a:pt x="758" y="199"/>
                </a:lnTo>
                <a:lnTo>
                  <a:pt x="758" y="208"/>
                </a:lnTo>
                <a:lnTo>
                  <a:pt x="748" y="210"/>
                </a:lnTo>
                <a:lnTo>
                  <a:pt x="748" y="212"/>
                </a:lnTo>
                <a:lnTo>
                  <a:pt x="749" y="214"/>
                </a:lnTo>
                <a:lnTo>
                  <a:pt x="758" y="213"/>
                </a:lnTo>
                <a:lnTo>
                  <a:pt x="759" y="213"/>
                </a:lnTo>
                <a:lnTo>
                  <a:pt x="760" y="214"/>
                </a:lnTo>
                <a:lnTo>
                  <a:pt x="760" y="217"/>
                </a:lnTo>
                <a:lnTo>
                  <a:pt x="762" y="220"/>
                </a:lnTo>
                <a:lnTo>
                  <a:pt x="760" y="227"/>
                </a:lnTo>
                <a:lnTo>
                  <a:pt x="766" y="232"/>
                </a:lnTo>
                <a:lnTo>
                  <a:pt x="756" y="235"/>
                </a:lnTo>
                <a:lnTo>
                  <a:pt x="752" y="246"/>
                </a:lnTo>
                <a:lnTo>
                  <a:pt x="752" y="254"/>
                </a:lnTo>
                <a:lnTo>
                  <a:pt x="754" y="253"/>
                </a:lnTo>
                <a:lnTo>
                  <a:pt x="763" y="250"/>
                </a:lnTo>
                <a:lnTo>
                  <a:pt x="760" y="264"/>
                </a:lnTo>
                <a:lnTo>
                  <a:pt x="755" y="270"/>
                </a:lnTo>
                <a:lnTo>
                  <a:pt x="745" y="280"/>
                </a:lnTo>
                <a:lnTo>
                  <a:pt x="747" y="294"/>
                </a:lnTo>
                <a:lnTo>
                  <a:pt x="748" y="299"/>
                </a:lnTo>
                <a:lnTo>
                  <a:pt x="748" y="306"/>
                </a:lnTo>
                <a:lnTo>
                  <a:pt x="752" y="315"/>
                </a:lnTo>
                <a:lnTo>
                  <a:pt x="755" y="322"/>
                </a:lnTo>
                <a:lnTo>
                  <a:pt x="760" y="322"/>
                </a:lnTo>
                <a:lnTo>
                  <a:pt x="759" y="317"/>
                </a:lnTo>
                <a:lnTo>
                  <a:pt x="755" y="313"/>
                </a:lnTo>
                <a:lnTo>
                  <a:pt x="755" y="300"/>
                </a:lnTo>
                <a:lnTo>
                  <a:pt x="760" y="300"/>
                </a:lnTo>
                <a:lnTo>
                  <a:pt x="767" y="302"/>
                </a:lnTo>
                <a:lnTo>
                  <a:pt x="762" y="313"/>
                </a:lnTo>
                <a:lnTo>
                  <a:pt x="762" y="314"/>
                </a:lnTo>
                <a:lnTo>
                  <a:pt x="770" y="315"/>
                </a:lnTo>
                <a:lnTo>
                  <a:pt x="771" y="315"/>
                </a:lnTo>
                <a:lnTo>
                  <a:pt x="773" y="315"/>
                </a:lnTo>
                <a:lnTo>
                  <a:pt x="777" y="303"/>
                </a:lnTo>
                <a:lnTo>
                  <a:pt x="779" y="284"/>
                </a:lnTo>
                <a:lnTo>
                  <a:pt x="788" y="274"/>
                </a:lnTo>
                <a:lnTo>
                  <a:pt x="788" y="272"/>
                </a:lnTo>
                <a:lnTo>
                  <a:pt x="793" y="259"/>
                </a:lnTo>
                <a:lnTo>
                  <a:pt x="796" y="253"/>
                </a:lnTo>
                <a:lnTo>
                  <a:pt x="797" y="249"/>
                </a:lnTo>
                <a:lnTo>
                  <a:pt x="786" y="249"/>
                </a:lnTo>
                <a:lnTo>
                  <a:pt x="782" y="244"/>
                </a:lnTo>
                <a:lnTo>
                  <a:pt x="788" y="234"/>
                </a:lnTo>
                <a:lnTo>
                  <a:pt x="792" y="223"/>
                </a:lnTo>
                <a:lnTo>
                  <a:pt x="804" y="195"/>
                </a:lnTo>
                <a:lnTo>
                  <a:pt x="820" y="165"/>
                </a:lnTo>
                <a:lnTo>
                  <a:pt x="820" y="150"/>
                </a:lnTo>
                <a:lnTo>
                  <a:pt x="822" y="137"/>
                </a:lnTo>
                <a:lnTo>
                  <a:pt x="831" y="112"/>
                </a:lnTo>
                <a:lnTo>
                  <a:pt x="845" y="82"/>
                </a:lnTo>
                <a:lnTo>
                  <a:pt x="859" y="59"/>
                </a:lnTo>
                <a:lnTo>
                  <a:pt x="863" y="62"/>
                </a:lnTo>
                <a:lnTo>
                  <a:pt x="867" y="64"/>
                </a:lnTo>
                <a:lnTo>
                  <a:pt x="867" y="92"/>
                </a:lnTo>
                <a:lnTo>
                  <a:pt x="874" y="92"/>
                </a:lnTo>
                <a:lnTo>
                  <a:pt x="875" y="116"/>
                </a:lnTo>
                <a:lnTo>
                  <a:pt x="868" y="127"/>
                </a:lnTo>
                <a:lnTo>
                  <a:pt x="850" y="145"/>
                </a:lnTo>
                <a:lnTo>
                  <a:pt x="848" y="149"/>
                </a:lnTo>
                <a:lnTo>
                  <a:pt x="849" y="148"/>
                </a:lnTo>
                <a:lnTo>
                  <a:pt x="863" y="142"/>
                </a:lnTo>
                <a:lnTo>
                  <a:pt x="876" y="144"/>
                </a:lnTo>
                <a:lnTo>
                  <a:pt x="878" y="160"/>
                </a:lnTo>
                <a:lnTo>
                  <a:pt x="878" y="161"/>
                </a:lnTo>
                <a:lnTo>
                  <a:pt x="878" y="174"/>
                </a:lnTo>
                <a:lnTo>
                  <a:pt x="878" y="186"/>
                </a:lnTo>
                <a:lnTo>
                  <a:pt x="878" y="191"/>
                </a:lnTo>
                <a:lnTo>
                  <a:pt x="878" y="214"/>
                </a:lnTo>
                <a:lnTo>
                  <a:pt x="878" y="221"/>
                </a:lnTo>
                <a:lnTo>
                  <a:pt x="884" y="213"/>
                </a:lnTo>
                <a:lnTo>
                  <a:pt x="886" y="202"/>
                </a:lnTo>
                <a:lnTo>
                  <a:pt x="887" y="202"/>
                </a:lnTo>
                <a:lnTo>
                  <a:pt x="894" y="201"/>
                </a:lnTo>
                <a:lnTo>
                  <a:pt x="898" y="184"/>
                </a:lnTo>
                <a:lnTo>
                  <a:pt x="905" y="184"/>
                </a:lnTo>
                <a:lnTo>
                  <a:pt x="913" y="184"/>
                </a:lnTo>
                <a:lnTo>
                  <a:pt x="920" y="179"/>
                </a:lnTo>
                <a:lnTo>
                  <a:pt x="908" y="164"/>
                </a:lnTo>
                <a:lnTo>
                  <a:pt x="912" y="157"/>
                </a:lnTo>
                <a:lnTo>
                  <a:pt x="906" y="157"/>
                </a:lnTo>
                <a:lnTo>
                  <a:pt x="913" y="145"/>
                </a:lnTo>
                <a:lnTo>
                  <a:pt x="916" y="145"/>
                </a:lnTo>
                <a:lnTo>
                  <a:pt x="928" y="149"/>
                </a:lnTo>
                <a:lnTo>
                  <a:pt x="931" y="149"/>
                </a:lnTo>
                <a:lnTo>
                  <a:pt x="931" y="146"/>
                </a:lnTo>
                <a:lnTo>
                  <a:pt x="930" y="144"/>
                </a:lnTo>
                <a:lnTo>
                  <a:pt x="915" y="137"/>
                </a:lnTo>
                <a:lnTo>
                  <a:pt x="916" y="133"/>
                </a:lnTo>
                <a:lnTo>
                  <a:pt x="919" y="127"/>
                </a:lnTo>
                <a:lnTo>
                  <a:pt x="919" y="124"/>
                </a:lnTo>
                <a:lnTo>
                  <a:pt x="909" y="120"/>
                </a:lnTo>
                <a:lnTo>
                  <a:pt x="912" y="108"/>
                </a:lnTo>
                <a:lnTo>
                  <a:pt x="928" y="109"/>
                </a:lnTo>
                <a:lnTo>
                  <a:pt x="931" y="103"/>
                </a:lnTo>
                <a:lnTo>
                  <a:pt x="924" y="100"/>
                </a:lnTo>
                <a:lnTo>
                  <a:pt x="923" y="86"/>
                </a:lnTo>
                <a:lnTo>
                  <a:pt x="939" y="86"/>
                </a:lnTo>
                <a:lnTo>
                  <a:pt x="958" y="86"/>
                </a:lnTo>
                <a:lnTo>
                  <a:pt x="949" y="82"/>
                </a:lnTo>
                <a:lnTo>
                  <a:pt x="938" y="78"/>
                </a:lnTo>
                <a:lnTo>
                  <a:pt x="936" y="71"/>
                </a:lnTo>
                <a:lnTo>
                  <a:pt x="928" y="58"/>
                </a:lnTo>
                <a:lnTo>
                  <a:pt x="917" y="69"/>
                </a:lnTo>
                <a:lnTo>
                  <a:pt x="905" y="59"/>
                </a:lnTo>
                <a:lnTo>
                  <a:pt x="904" y="49"/>
                </a:lnTo>
                <a:lnTo>
                  <a:pt x="919" y="54"/>
                </a:lnTo>
                <a:lnTo>
                  <a:pt x="916" y="44"/>
                </a:lnTo>
                <a:lnTo>
                  <a:pt x="908" y="39"/>
                </a:lnTo>
                <a:lnTo>
                  <a:pt x="909" y="30"/>
                </a:lnTo>
                <a:lnTo>
                  <a:pt x="928" y="33"/>
                </a:lnTo>
                <a:lnTo>
                  <a:pt x="938" y="49"/>
                </a:lnTo>
                <a:lnTo>
                  <a:pt x="939" y="29"/>
                </a:lnTo>
                <a:lnTo>
                  <a:pt x="930" y="21"/>
                </a:lnTo>
                <a:lnTo>
                  <a:pt x="930" y="10"/>
                </a:lnTo>
                <a:lnTo>
                  <a:pt x="934" y="7"/>
                </a:lnTo>
                <a:lnTo>
                  <a:pt x="936" y="2"/>
                </a:lnTo>
                <a:lnTo>
                  <a:pt x="938" y="2"/>
                </a:lnTo>
                <a:lnTo>
                  <a:pt x="949" y="4"/>
                </a:lnTo>
                <a:lnTo>
                  <a:pt x="946" y="18"/>
                </a:lnTo>
                <a:lnTo>
                  <a:pt x="953" y="14"/>
                </a:lnTo>
                <a:lnTo>
                  <a:pt x="955" y="18"/>
                </a:lnTo>
                <a:lnTo>
                  <a:pt x="958" y="19"/>
                </a:lnTo>
                <a:lnTo>
                  <a:pt x="970" y="7"/>
                </a:lnTo>
                <a:lnTo>
                  <a:pt x="976" y="13"/>
                </a:lnTo>
                <a:lnTo>
                  <a:pt x="984" y="2"/>
                </a:lnTo>
                <a:lnTo>
                  <a:pt x="984" y="0"/>
                </a:lnTo>
                <a:lnTo>
                  <a:pt x="992" y="4"/>
                </a:lnTo>
                <a:lnTo>
                  <a:pt x="992" y="6"/>
                </a:lnTo>
                <a:lnTo>
                  <a:pt x="988" y="15"/>
                </a:lnTo>
                <a:lnTo>
                  <a:pt x="990" y="30"/>
                </a:lnTo>
                <a:lnTo>
                  <a:pt x="999" y="21"/>
                </a:lnTo>
                <a:lnTo>
                  <a:pt x="1017" y="21"/>
                </a:lnTo>
                <a:lnTo>
                  <a:pt x="1020" y="34"/>
                </a:lnTo>
                <a:lnTo>
                  <a:pt x="1014" y="51"/>
                </a:lnTo>
                <a:lnTo>
                  <a:pt x="1018" y="52"/>
                </a:lnTo>
                <a:lnTo>
                  <a:pt x="1015" y="66"/>
                </a:lnTo>
                <a:lnTo>
                  <a:pt x="1003" y="69"/>
                </a:lnTo>
                <a:lnTo>
                  <a:pt x="1009" y="74"/>
                </a:lnTo>
                <a:lnTo>
                  <a:pt x="991" y="81"/>
                </a:lnTo>
                <a:lnTo>
                  <a:pt x="983" y="77"/>
                </a:lnTo>
                <a:lnTo>
                  <a:pt x="970" y="84"/>
                </a:lnTo>
                <a:lnTo>
                  <a:pt x="969" y="89"/>
                </a:lnTo>
                <a:lnTo>
                  <a:pt x="968" y="96"/>
                </a:lnTo>
                <a:lnTo>
                  <a:pt x="980" y="90"/>
                </a:lnTo>
                <a:lnTo>
                  <a:pt x="995" y="92"/>
                </a:lnTo>
                <a:lnTo>
                  <a:pt x="998" y="96"/>
                </a:lnTo>
                <a:lnTo>
                  <a:pt x="988" y="108"/>
                </a:lnTo>
                <a:lnTo>
                  <a:pt x="983" y="118"/>
                </a:lnTo>
                <a:lnTo>
                  <a:pt x="972" y="127"/>
                </a:lnTo>
                <a:lnTo>
                  <a:pt x="962" y="134"/>
                </a:lnTo>
                <a:lnTo>
                  <a:pt x="961" y="134"/>
                </a:lnTo>
                <a:lnTo>
                  <a:pt x="965" y="134"/>
                </a:lnTo>
                <a:lnTo>
                  <a:pt x="972" y="134"/>
                </a:lnTo>
                <a:lnTo>
                  <a:pt x="992" y="120"/>
                </a:lnTo>
                <a:lnTo>
                  <a:pt x="1005" y="108"/>
                </a:lnTo>
                <a:lnTo>
                  <a:pt x="1013" y="96"/>
                </a:lnTo>
                <a:lnTo>
                  <a:pt x="1014" y="99"/>
                </a:lnTo>
                <a:lnTo>
                  <a:pt x="1018" y="112"/>
                </a:lnTo>
                <a:lnTo>
                  <a:pt x="1014" y="130"/>
                </a:lnTo>
                <a:lnTo>
                  <a:pt x="1002" y="146"/>
                </a:lnTo>
                <a:lnTo>
                  <a:pt x="992" y="157"/>
                </a:lnTo>
                <a:lnTo>
                  <a:pt x="988" y="165"/>
                </a:lnTo>
                <a:lnTo>
                  <a:pt x="987" y="169"/>
                </a:lnTo>
                <a:lnTo>
                  <a:pt x="991" y="176"/>
                </a:lnTo>
                <a:lnTo>
                  <a:pt x="995" y="165"/>
                </a:lnTo>
                <a:lnTo>
                  <a:pt x="998" y="161"/>
                </a:lnTo>
                <a:lnTo>
                  <a:pt x="1009" y="157"/>
                </a:lnTo>
                <a:lnTo>
                  <a:pt x="1011" y="157"/>
                </a:lnTo>
                <a:lnTo>
                  <a:pt x="1014" y="157"/>
                </a:lnTo>
                <a:lnTo>
                  <a:pt x="1011" y="161"/>
                </a:lnTo>
                <a:lnTo>
                  <a:pt x="1006" y="171"/>
                </a:lnTo>
                <a:lnTo>
                  <a:pt x="1010" y="174"/>
                </a:lnTo>
                <a:lnTo>
                  <a:pt x="1017" y="164"/>
                </a:lnTo>
                <a:lnTo>
                  <a:pt x="1017" y="161"/>
                </a:lnTo>
                <a:lnTo>
                  <a:pt x="1024" y="149"/>
                </a:lnTo>
                <a:lnTo>
                  <a:pt x="1035" y="148"/>
                </a:lnTo>
                <a:lnTo>
                  <a:pt x="1025" y="165"/>
                </a:lnTo>
                <a:lnTo>
                  <a:pt x="1024" y="189"/>
                </a:lnTo>
                <a:lnTo>
                  <a:pt x="1024" y="206"/>
                </a:lnTo>
                <a:lnTo>
                  <a:pt x="1026" y="216"/>
                </a:lnTo>
                <a:lnTo>
                  <a:pt x="1029" y="232"/>
                </a:lnTo>
                <a:lnTo>
                  <a:pt x="1036" y="234"/>
                </a:lnTo>
                <a:lnTo>
                  <a:pt x="1036" y="232"/>
                </a:lnTo>
                <a:lnTo>
                  <a:pt x="1033" y="223"/>
                </a:lnTo>
                <a:lnTo>
                  <a:pt x="1032" y="214"/>
                </a:lnTo>
                <a:lnTo>
                  <a:pt x="1030" y="212"/>
                </a:lnTo>
                <a:lnTo>
                  <a:pt x="1030" y="199"/>
                </a:lnTo>
                <a:lnTo>
                  <a:pt x="1030" y="195"/>
                </a:lnTo>
                <a:lnTo>
                  <a:pt x="1029" y="180"/>
                </a:lnTo>
                <a:lnTo>
                  <a:pt x="1033" y="172"/>
                </a:lnTo>
                <a:lnTo>
                  <a:pt x="1035" y="160"/>
                </a:lnTo>
                <a:lnTo>
                  <a:pt x="1039" y="153"/>
                </a:lnTo>
                <a:lnTo>
                  <a:pt x="1047" y="161"/>
                </a:lnTo>
                <a:lnTo>
                  <a:pt x="1047" y="157"/>
                </a:lnTo>
                <a:lnTo>
                  <a:pt x="1047" y="153"/>
                </a:lnTo>
                <a:lnTo>
                  <a:pt x="1047" y="152"/>
                </a:lnTo>
                <a:lnTo>
                  <a:pt x="1048" y="145"/>
                </a:lnTo>
                <a:lnTo>
                  <a:pt x="1047" y="145"/>
                </a:lnTo>
                <a:lnTo>
                  <a:pt x="1036" y="141"/>
                </a:lnTo>
                <a:lnTo>
                  <a:pt x="1036" y="127"/>
                </a:lnTo>
                <a:lnTo>
                  <a:pt x="1037" y="116"/>
                </a:lnTo>
                <a:lnTo>
                  <a:pt x="1036" y="104"/>
                </a:lnTo>
                <a:lnTo>
                  <a:pt x="1036" y="103"/>
                </a:lnTo>
                <a:lnTo>
                  <a:pt x="1043" y="10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" name="Freeform 51">
            <a:extLst>
              <a:ext uri="{FF2B5EF4-FFF2-40B4-BE49-F238E27FC236}">
                <a16:creationId xmlns:a16="http://schemas.microsoft.com/office/drawing/2014/main" id="{AB7A8C71-B95D-14FD-5D86-99822A8657E2}"/>
              </a:ext>
            </a:extLst>
          </p:cNvPr>
          <p:cNvSpPr>
            <a:spLocks/>
          </p:cNvSpPr>
          <p:nvPr/>
        </p:nvSpPr>
        <p:spPr bwMode="auto">
          <a:xfrm>
            <a:off x="7927976" y="684213"/>
            <a:ext cx="409575" cy="493713"/>
          </a:xfrm>
          <a:custGeom>
            <a:avLst/>
            <a:gdLst>
              <a:gd name="T0" fmla="*/ 7 w 258"/>
              <a:gd name="T1" fmla="*/ 59 h 311"/>
              <a:gd name="T2" fmla="*/ 10 w 258"/>
              <a:gd name="T3" fmla="*/ 11 h 311"/>
              <a:gd name="T4" fmla="*/ 48 w 258"/>
              <a:gd name="T5" fmla="*/ 4 h 311"/>
              <a:gd name="T6" fmla="*/ 60 w 258"/>
              <a:gd name="T7" fmla="*/ 29 h 311"/>
              <a:gd name="T8" fmla="*/ 75 w 258"/>
              <a:gd name="T9" fmla="*/ 42 h 311"/>
              <a:gd name="T10" fmla="*/ 105 w 258"/>
              <a:gd name="T11" fmla="*/ 23 h 311"/>
              <a:gd name="T12" fmla="*/ 115 w 258"/>
              <a:gd name="T13" fmla="*/ 42 h 311"/>
              <a:gd name="T14" fmla="*/ 144 w 258"/>
              <a:gd name="T15" fmla="*/ 29 h 311"/>
              <a:gd name="T16" fmla="*/ 160 w 258"/>
              <a:gd name="T17" fmla="*/ 44 h 311"/>
              <a:gd name="T18" fmla="*/ 144 w 258"/>
              <a:gd name="T19" fmla="*/ 72 h 311"/>
              <a:gd name="T20" fmla="*/ 189 w 258"/>
              <a:gd name="T21" fmla="*/ 60 h 311"/>
              <a:gd name="T22" fmla="*/ 206 w 258"/>
              <a:gd name="T23" fmla="*/ 79 h 311"/>
              <a:gd name="T24" fmla="*/ 234 w 258"/>
              <a:gd name="T25" fmla="*/ 86 h 311"/>
              <a:gd name="T26" fmla="*/ 242 w 258"/>
              <a:gd name="T27" fmla="*/ 109 h 311"/>
              <a:gd name="T28" fmla="*/ 199 w 258"/>
              <a:gd name="T29" fmla="*/ 136 h 311"/>
              <a:gd name="T30" fmla="*/ 191 w 258"/>
              <a:gd name="T31" fmla="*/ 161 h 311"/>
              <a:gd name="T32" fmla="*/ 179 w 258"/>
              <a:gd name="T33" fmla="*/ 185 h 311"/>
              <a:gd name="T34" fmla="*/ 127 w 258"/>
              <a:gd name="T35" fmla="*/ 196 h 311"/>
              <a:gd name="T36" fmla="*/ 92 w 258"/>
              <a:gd name="T37" fmla="*/ 194 h 311"/>
              <a:gd name="T38" fmla="*/ 49 w 258"/>
              <a:gd name="T39" fmla="*/ 188 h 311"/>
              <a:gd name="T40" fmla="*/ 38 w 258"/>
              <a:gd name="T41" fmla="*/ 189 h 311"/>
              <a:gd name="T42" fmla="*/ 45 w 258"/>
              <a:gd name="T43" fmla="*/ 194 h 311"/>
              <a:gd name="T44" fmla="*/ 43 w 258"/>
              <a:gd name="T45" fmla="*/ 209 h 311"/>
              <a:gd name="T46" fmla="*/ 62 w 258"/>
              <a:gd name="T47" fmla="*/ 207 h 311"/>
              <a:gd name="T48" fmla="*/ 75 w 258"/>
              <a:gd name="T49" fmla="*/ 211 h 311"/>
              <a:gd name="T50" fmla="*/ 107 w 258"/>
              <a:gd name="T51" fmla="*/ 218 h 311"/>
              <a:gd name="T52" fmla="*/ 141 w 258"/>
              <a:gd name="T53" fmla="*/ 224 h 311"/>
              <a:gd name="T54" fmla="*/ 124 w 258"/>
              <a:gd name="T55" fmla="*/ 249 h 311"/>
              <a:gd name="T56" fmla="*/ 135 w 258"/>
              <a:gd name="T57" fmla="*/ 240 h 311"/>
              <a:gd name="T58" fmla="*/ 159 w 258"/>
              <a:gd name="T59" fmla="*/ 252 h 311"/>
              <a:gd name="T60" fmla="*/ 153 w 258"/>
              <a:gd name="T61" fmla="*/ 274 h 311"/>
              <a:gd name="T62" fmla="*/ 144 w 258"/>
              <a:gd name="T63" fmla="*/ 293 h 311"/>
              <a:gd name="T64" fmla="*/ 146 w 258"/>
              <a:gd name="T65" fmla="*/ 305 h 311"/>
              <a:gd name="T66" fmla="*/ 153 w 258"/>
              <a:gd name="T67" fmla="*/ 299 h 311"/>
              <a:gd name="T68" fmla="*/ 172 w 258"/>
              <a:gd name="T69" fmla="*/ 278 h 311"/>
              <a:gd name="T70" fmla="*/ 191 w 258"/>
              <a:gd name="T71" fmla="*/ 264 h 311"/>
              <a:gd name="T72" fmla="*/ 179 w 258"/>
              <a:gd name="T73" fmla="*/ 286 h 311"/>
              <a:gd name="T74" fmla="*/ 191 w 258"/>
              <a:gd name="T75" fmla="*/ 307 h 311"/>
              <a:gd name="T76" fmla="*/ 187 w 258"/>
              <a:gd name="T77" fmla="*/ 286 h 311"/>
              <a:gd name="T78" fmla="*/ 202 w 258"/>
              <a:gd name="T79" fmla="*/ 289 h 311"/>
              <a:gd name="T80" fmla="*/ 201 w 258"/>
              <a:gd name="T81" fmla="*/ 273 h 311"/>
              <a:gd name="T82" fmla="*/ 204 w 258"/>
              <a:gd name="T83" fmla="*/ 260 h 311"/>
              <a:gd name="T84" fmla="*/ 208 w 258"/>
              <a:gd name="T85" fmla="*/ 234 h 311"/>
              <a:gd name="T86" fmla="*/ 223 w 258"/>
              <a:gd name="T87" fmla="*/ 263 h 311"/>
              <a:gd name="T88" fmla="*/ 219 w 258"/>
              <a:gd name="T89" fmla="*/ 284 h 311"/>
              <a:gd name="T90" fmla="*/ 228 w 258"/>
              <a:gd name="T91" fmla="*/ 266 h 311"/>
              <a:gd name="T92" fmla="*/ 228 w 258"/>
              <a:gd name="T93" fmla="*/ 240 h 311"/>
              <a:gd name="T94" fmla="*/ 249 w 258"/>
              <a:gd name="T95" fmla="*/ 241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258" h="311">
                <a:moveTo>
                  <a:pt x="6" y="60"/>
                </a:moveTo>
                <a:lnTo>
                  <a:pt x="7" y="60"/>
                </a:lnTo>
                <a:lnTo>
                  <a:pt x="8" y="60"/>
                </a:lnTo>
                <a:lnTo>
                  <a:pt x="7" y="59"/>
                </a:lnTo>
                <a:lnTo>
                  <a:pt x="2" y="53"/>
                </a:lnTo>
                <a:lnTo>
                  <a:pt x="0" y="44"/>
                </a:lnTo>
                <a:lnTo>
                  <a:pt x="4" y="29"/>
                </a:lnTo>
                <a:lnTo>
                  <a:pt x="10" y="11"/>
                </a:lnTo>
                <a:lnTo>
                  <a:pt x="11" y="8"/>
                </a:lnTo>
                <a:lnTo>
                  <a:pt x="30" y="0"/>
                </a:lnTo>
                <a:lnTo>
                  <a:pt x="40" y="4"/>
                </a:lnTo>
                <a:lnTo>
                  <a:pt x="48" y="4"/>
                </a:lnTo>
                <a:lnTo>
                  <a:pt x="51" y="4"/>
                </a:lnTo>
                <a:lnTo>
                  <a:pt x="55" y="12"/>
                </a:lnTo>
                <a:lnTo>
                  <a:pt x="67" y="15"/>
                </a:lnTo>
                <a:lnTo>
                  <a:pt x="60" y="29"/>
                </a:lnTo>
                <a:lnTo>
                  <a:pt x="71" y="30"/>
                </a:lnTo>
                <a:lnTo>
                  <a:pt x="64" y="44"/>
                </a:lnTo>
                <a:lnTo>
                  <a:pt x="63" y="52"/>
                </a:lnTo>
                <a:lnTo>
                  <a:pt x="75" y="42"/>
                </a:lnTo>
                <a:lnTo>
                  <a:pt x="85" y="35"/>
                </a:lnTo>
                <a:lnTo>
                  <a:pt x="97" y="26"/>
                </a:lnTo>
                <a:lnTo>
                  <a:pt x="103" y="24"/>
                </a:lnTo>
                <a:lnTo>
                  <a:pt x="105" y="23"/>
                </a:lnTo>
                <a:lnTo>
                  <a:pt x="109" y="35"/>
                </a:lnTo>
                <a:lnTo>
                  <a:pt x="103" y="56"/>
                </a:lnTo>
                <a:lnTo>
                  <a:pt x="112" y="49"/>
                </a:lnTo>
                <a:lnTo>
                  <a:pt x="115" y="42"/>
                </a:lnTo>
                <a:lnTo>
                  <a:pt x="122" y="31"/>
                </a:lnTo>
                <a:lnTo>
                  <a:pt x="123" y="23"/>
                </a:lnTo>
                <a:lnTo>
                  <a:pt x="137" y="26"/>
                </a:lnTo>
                <a:lnTo>
                  <a:pt x="144" y="29"/>
                </a:lnTo>
                <a:lnTo>
                  <a:pt x="138" y="37"/>
                </a:lnTo>
                <a:lnTo>
                  <a:pt x="146" y="37"/>
                </a:lnTo>
                <a:lnTo>
                  <a:pt x="154" y="41"/>
                </a:lnTo>
                <a:lnTo>
                  <a:pt x="160" y="44"/>
                </a:lnTo>
                <a:lnTo>
                  <a:pt x="153" y="54"/>
                </a:lnTo>
                <a:lnTo>
                  <a:pt x="145" y="63"/>
                </a:lnTo>
                <a:lnTo>
                  <a:pt x="138" y="68"/>
                </a:lnTo>
                <a:lnTo>
                  <a:pt x="144" y="72"/>
                </a:lnTo>
                <a:lnTo>
                  <a:pt x="146" y="74"/>
                </a:lnTo>
                <a:lnTo>
                  <a:pt x="171" y="60"/>
                </a:lnTo>
                <a:lnTo>
                  <a:pt x="184" y="53"/>
                </a:lnTo>
                <a:lnTo>
                  <a:pt x="189" y="60"/>
                </a:lnTo>
                <a:lnTo>
                  <a:pt x="189" y="64"/>
                </a:lnTo>
                <a:lnTo>
                  <a:pt x="198" y="65"/>
                </a:lnTo>
                <a:lnTo>
                  <a:pt x="202" y="69"/>
                </a:lnTo>
                <a:lnTo>
                  <a:pt x="206" y="79"/>
                </a:lnTo>
                <a:lnTo>
                  <a:pt x="212" y="78"/>
                </a:lnTo>
                <a:lnTo>
                  <a:pt x="223" y="69"/>
                </a:lnTo>
                <a:lnTo>
                  <a:pt x="231" y="78"/>
                </a:lnTo>
                <a:lnTo>
                  <a:pt x="234" y="86"/>
                </a:lnTo>
                <a:lnTo>
                  <a:pt x="236" y="91"/>
                </a:lnTo>
                <a:lnTo>
                  <a:pt x="238" y="95"/>
                </a:lnTo>
                <a:lnTo>
                  <a:pt x="242" y="106"/>
                </a:lnTo>
                <a:lnTo>
                  <a:pt x="242" y="109"/>
                </a:lnTo>
                <a:lnTo>
                  <a:pt x="236" y="117"/>
                </a:lnTo>
                <a:lnTo>
                  <a:pt x="231" y="120"/>
                </a:lnTo>
                <a:lnTo>
                  <a:pt x="215" y="128"/>
                </a:lnTo>
                <a:lnTo>
                  <a:pt x="199" y="136"/>
                </a:lnTo>
                <a:lnTo>
                  <a:pt x="199" y="146"/>
                </a:lnTo>
                <a:lnTo>
                  <a:pt x="198" y="146"/>
                </a:lnTo>
                <a:lnTo>
                  <a:pt x="189" y="151"/>
                </a:lnTo>
                <a:lnTo>
                  <a:pt x="191" y="161"/>
                </a:lnTo>
                <a:lnTo>
                  <a:pt x="186" y="170"/>
                </a:lnTo>
                <a:lnTo>
                  <a:pt x="179" y="174"/>
                </a:lnTo>
                <a:lnTo>
                  <a:pt x="174" y="180"/>
                </a:lnTo>
                <a:lnTo>
                  <a:pt x="179" y="185"/>
                </a:lnTo>
                <a:lnTo>
                  <a:pt x="167" y="189"/>
                </a:lnTo>
                <a:lnTo>
                  <a:pt x="146" y="198"/>
                </a:lnTo>
                <a:lnTo>
                  <a:pt x="144" y="196"/>
                </a:lnTo>
                <a:lnTo>
                  <a:pt x="127" y="196"/>
                </a:lnTo>
                <a:lnTo>
                  <a:pt x="111" y="195"/>
                </a:lnTo>
                <a:lnTo>
                  <a:pt x="109" y="195"/>
                </a:lnTo>
                <a:lnTo>
                  <a:pt x="96" y="194"/>
                </a:lnTo>
                <a:lnTo>
                  <a:pt x="92" y="194"/>
                </a:lnTo>
                <a:lnTo>
                  <a:pt x="89" y="194"/>
                </a:lnTo>
                <a:lnTo>
                  <a:pt x="81" y="194"/>
                </a:lnTo>
                <a:lnTo>
                  <a:pt x="63" y="192"/>
                </a:lnTo>
                <a:lnTo>
                  <a:pt x="49" y="188"/>
                </a:lnTo>
                <a:lnTo>
                  <a:pt x="47" y="187"/>
                </a:lnTo>
                <a:lnTo>
                  <a:pt x="45" y="188"/>
                </a:lnTo>
                <a:lnTo>
                  <a:pt x="40" y="189"/>
                </a:lnTo>
                <a:lnTo>
                  <a:pt x="38" y="189"/>
                </a:lnTo>
                <a:lnTo>
                  <a:pt x="33" y="192"/>
                </a:lnTo>
                <a:lnTo>
                  <a:pt x="36" y="196"/>
                </a:lnTo>
                <a:lnTo>
                  <a:pt x="38" y="195"/>
                </a:lnTo>
                <a:lnTo>
                  <a:pt x="45" y="194"/>
                </a:lnTo>
                <a:lnTo>
                  <a:pt x="49" y="192"/>
                </a:lnTo>
                <a:lnTo>
                  <a:pt x="45" y="200"/>
                </a:lnTo>
                <a:lnTo>
                  <a:pt x="40" y="206"/>
                </a:lnTo>
                <a:lnTo>
                  <a:pt x="43" y="209"/>
                </a:lnTo>
                <a:lnTo>
                  <a:pt x="47" y="210"/>
                </a:lnTo>
                <a:lnTo>
                  <a:pt x="55" y="206"/>
                </a:lnTo>
                <a:lnTo>
                  <a:pt x="60" y="206"/>
                </a:lnTo>
                <a:lnTo>
                  <a:pt x="62" y="207"/>
                </a:lnTo>
                <a:lnTo>
                  <a:pt x="55" y="210"/>
                </a:lnTo>
                <a:lnTo>
                  <a:pt x="59" y="213"/>
                </a:lnTo>
                <a:lnTo>
                  <a:pt x="64" y="211"/>
                </a:lnTo>
                <a:lnTo>
                  <a:pt x="75" y="211"/>
                </a:lnTo>
                <a:lnTo>
                  <a:pt x="85" y="211"/>
                </a:lnTo>
                <a:lnTo>
                  <a:pt x="93" y="213"/>
                </a:lnTo>
                <a:lnTo>
                  <a:pt x="96" y="219"/>
                </a:lnTo>
                <a:lnTo>
                  <a:pt x="107" y="218"/>
                </a:lnTo>
                <a:lnTo>
                  <a:pt x="111" y="218"/>
                </a:lnTo>
                <a:lnTo>
                  <a:pt x="120" y="217"/>
                </a:lnTo>
                <a:lnTo>
                  <a:pt x="130" y="219"/>
                </a:lnTo>
                <a:lnTo>
                  <a:pt x="141" y="224"/>
                </a:lnTo>
                <a:lnTo>
                  <a:pt x="134" y="233"/>
                </a:lnTo>
                <a:lnTo>
                  <a:pt x="126" y="241"/>
                </a:lnTo>
                <a:lnTo>
                  <a:pt x="124" y="248"/>
                </a:lnTo>
                <a:lnTo>
                  <a:pt x="124" y="249"/>
                </a:lnTo>
                <a:lnTo>
                  <a:pt x="124" y="258"/>
                </a:lnTo>
                <a:lnTo>
                  <a:pt x="130" y="256"/>
                </a:lnTo>
                <a:lnTo>
                  <a:pt x="131" y="255"/>
                </a:lnTo>
                <a:lnTo>
                  <a:pt x="135" y="240"/>
                </a:lnTo>
                <a:lnTo>
                  <a:pt x="144" y="237"/>
                </a:lnTo>
                <a:lnTo>
                  <a:pt x="149" y="237"/>
                </a:lnTo>
                <a:lnTo>
                  <a:pt x="156" y="240"/>
                </a:lnTo>
                <a:lnTo>
                  <a:pt x="159" y="252"/>
                </a:lnTo>
                <a:lnTo>
                  <a:pt x="157" y="262"/>
                </a:lnTo>
                <a:lnTo>
                  <a:pt x="156" y="266"/>
                </a:lnTo>
                <a:lnTo>
                  <a:pt x="154" y="270"/>
                </a:lnTo>
                <a:lnTo>
                  <a:pt x="153" y="274"/>
                </a:lnTo>
                <a:lnTo>
                  <a:pt x="150" y="285"/>
                </a:lnTo>
                <a:lnTo>
                  <a:pt x="149" y="289"/>
                </a:lnTo>
                <a:lnTo>
                  <a:pt x="148" y="290"/>
                </a:lnTo>
                <a:lnTo>
                  <a:pt x="144" y="293"/>
                </a:lnTo>
                <a:lnTo>
                  <a:pt x="138" y="297"/>
                </a:lnTo>
                <a:lnTo>
                  <a:pt x="144" y="299"/>
                </a:lnTo>
                <a:lnTo>
                  <a:pt x="145" y="299"/>
                </a:lnTo>
                <a:lnTo>
                  <a:pt x="146" y="305"/>
                </a:lnTo>
                <a:lnTo>
                  <a:pt x="146" y="307"/>
                </a:lnTo>
                <a:lnTo>
                  <a:pt x="150" y="304"/>
                </a:lnTo>
                <a:lnTo>
                  <a:pt x="153" y="300"/>
                </a:lnTo>
                <a:lnTo>
                  <a:pt x="153" y="299"/>
                </a:lnTo>
                <a:lnTo>
                  <a:pt x="156" y="293"/>
                </a:lnTo>
                <a:lnTo>
                  <a:pt x="159" y="286"/>
                </a:lnTo>
                <a:lnTo>
                  <a:pt x="164" y="278"/>
                </a:lnTo>
                <a:lnTo>
                  <a:pt x="172" y="278"/>
                </a:lnTo>
                <a:lnTo>
                  <a:pt x="176" y="278"/>
                </a:lnTo>
                <a:lnTo>
                  <a:pt x="180" y="273"/>
                </a:lnTo>
                <a:lnTo>
                  <a:pt x="187" y="266"/>
                </a:lnTo>
                <a:lnTo>
                  <a:pt x="191" y="264"/>
                </a:lnTo>
                <a:lnTo>
                  <a:pt x="187" y="275"/>
                </a:lnTo>
                <a:lnTo>
                  <a:pt x="184" y="278"/>
                </a:lnTo>
                <a:lnTo>
                  <a:pt x="180" y="285"/>
                </a:lnTo>
                <a:lnTo>
                  <a:pt x="179" y="286"/>
                </a:lnTo>
                <a:lnTo>
                  <a:pt x="180" y="293"/>
                </a:lnTo>
                <a:lnTo>
                  <a:pt x="183" y="303"/>
                </a:lnTo>
                <a:lnTo>
                  <a:pt x="187" y="311"/>
                </a:lnTo>
                <a:lnTo>
                  <a:pt x="191" y="307"/>
                </a:lnTo>
                <a:lnTo>
                  <a:pt x="187" y="297"/>
                </a:lnTo>
                <a:lnTo>
                  <a:pt x="187" y="293"/>
                </a:lnTo>
                <a:lnTo>
                  <a:pt x="186" y="289"/>
                </a:lnTo>
                <a:lnTo>
                  <a:pt x="187" y="286"/>
                </a:lnTo>
                <a:lnTo>
                  <a:pt x="187" y="285"/>
                </a:lnTo>
                <a:lnTo>
                  <a:pt x="193" y="274"/>
                </a:lnTo>
                <a:lnTo>
                  <a:pt x="199" y="285"/>
                </a:lnTo>
                <a:lnTo>
                  <a:pt x="202" y="289"/>
                </a:lnTo>
                <a:lnTo>
                  <a:pt x="202" y="286"/>
                </a:lnTo>
                <a:lnTo>
                  <a:pt x="202" y="279"/>
                </a:lnTo>
                <a:lnTo>
                  <a:pt x="202" y="278"/>
                </a:lnTo>
                <a:lnTo>
                  <a:pt x="201" y="273"/>
                </a:lnTo>
                <a:lnTo>
                  <a:pt x="197" y="266"/>
                </a:lnTo>
                <a:lnTo>
                  <a:pt x="198" y="264"/>
                </a:lnTo>
                <a:lnTo>
                  <a:pt x="204" y="262"/>
                </a:lnTo>
                <a:lnTo>
                  <a:pt x="204" y="260"/>
                </a:lnTo>
                <a:lnTo>
                  <a:pt x="198" y="249"/>
                </a:lnTo>
                <a:lnTo>
                  <a:pt x="193" y="240"/>
                </a:lnTo>
                <a:lnTo>
                  <a:pt x="195" y="234"/>
                </a:lnTo>
                <a:lnTo>
                  <a:pt x="208" y="234"/>
                </a:lnTo>
                <a:lnTo>
                  <a:pt x="205" y="243"/>
                </a:lnTo>
                <a:lnTo>
                  <a:pt x="212" y="241"/>
                </a:lnTo>
                <a:lnTo>
                  <a:pt x="219" y="252"/>
                </a:lnTo>
                <a:lnTo>
                  <a:pt x="223" y="263"/>
                </a:lnTo>
                <a:lnTo>
                  <a:pt x="224" y="269"/>
                </a:lnTo>
                <a:lnTo>
                  <a:pt x="224" y="273"/>
                </a:lnTo>
                <a:lnTo>
                  <a:pt x="223" y="279"/>
                </a:lnTo>
                <a:lnTo>
                  <a:pt x="219" y="284"/>
                </a:lnTo>
                <a:lnTo>
                  <a:pt x="225" y="285"/>
                </a:lnTo>
                <a:lnTo>
                  <a:pt x="232" y="278"/>
                </a:lnTo>
                <a:lnTo>
                  <a:pt x="230" y="273"/>
                </a:lnTo>
                <a:lnTo>
                  <a:pt x="228" y="266"/>
                </a:lnTo>
                <a:lnTo>
                  <a:pt x="228" y="264"/>
                </a:lnTo>
                <a:lnTo>
                  <a:pt x="224" y="256"/>
                </a:lnTo>
                <a:lnTo>
                  <a:pt x="221" y="245"/>
                </a:lnTo>
                <a:lnTo>
                  <a:pt x="228" y="240"/>
                </a:lnTo>
                <a:lnTo>
                  <a:pt x="236" y="243"/>
                </a:lnTo>
                <a:lnTo>
                  <a:pt x="238" y="240"/>
                </a:lnTo>
                <a:lnTo>
                  <a:pt x="247" y="241"/>
                </a:lnTo>
                <a:lnTo>
                  <a:pt x="249" y="241"/>
                </a:lnTo>
                <a:lnTo>
                  <a:pt x="246" y="254"/>
                </a:lnTo>
                <a:lnTo>
                  <a:pt x="255" y="243"/>
                </a:lnTo>
                <a:lnTo>
                  <a:pt x="258" y="24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" name="Freeform 52">
            <a:extLst>
              <a:ext uri="{FF2B5EF4-FFF2-40B4-BE49-F238E27FC236}">
                <a16:creationId xmlns:a16="http://schemas.microsoft.com/office/drawing/2014/main" id="{947C4741-095C-6903-557D-475077D084DC}"/>
              </a:ext>
            </a:extLst>
          </p:cNvPr>
          <p:cNvSpPr>
            <a:spLocks/>
          </p:cNvSpPr>
          <p:nvPr/>
        </p:nvSpPr>
        <p:spPr bwMode="auto">
          <a:xfrm>
            <a:off x="5186363" y="5842001"/>
            <a:ext cx="22225" cy="31750"/>
          </a:xfrm>
          <a:custGeom>
            <a:avLst/>
            <a:gdLst>
              <a:gd name="T0" fmla="*/ 4 w 14"/>
              <a:gd name="T1" fmla="*/ 20 h 20"/>
              <a:gd name="T2" fmla="*/ 3 w 14"/>
              <a:gd name="T3" fmla="*/ 20 h 20"/>
              <a:gd name="T4" fmla="*/ 1 w 14"/>
              <a:gd name="T5" fmla="*/ 20 h 20"/>
              <a:gd name="T6" fmla="*/ 1 w 14"/>
              <a:gd name="T7" fmla="*/ 18 h 20"/>
              <a:gd name="T8" fmla="*/ 0 w 14"/>
              <a:gd name="T9" fmla="*/ 17 h 20"/>
              <a:gd name="T10" fmla="*/ 0 w 14"/>
              <a:gd name="T11" fmla="*/ 15 h 20"/>
              <a:gd name="T12" fmla="*/ 0 w 14"/>
              <a:gd name="T13" fmla="*/ 10 h 20"/>
              <a:gd name="T14" fmla="*/ 0 w 14"/>
              <a:gd name="T15" fmla="*/ 9 h 20"/>
              <a:gd name="T16" fmla="*/ 0 w 14"/>
              <a:gd name="T17" fmla="*/ 3 h 20"/>
              <a:gd name="T18" fmla="*/ 4 w 14"/>
              <a:gd name="T19" fmla="*/ 2 h 20"/>
              <a:gd name="T20" fmla="*/ 5 w 14"/>
              <a:gd name="T21" fmla="*/ 0 h 20"/>
              <a:gd name="T22" fmla="*/ 5 w 14"/>
              <a:gd name="T23" fmla="*/ 2 h 20"/>
              <a:gd name="T24" fmla="*/ 7 w 14"/>
              <a:gd name="T25" fmla="*/ 6 h 20"/>
              <a:gd name="T26" fmla="*/ 10 w 14"/>
              <a:gd name="T27" fmla="*/ 5 h 20"/>
              <a:gd name="T28" fmla="*/ 11 w 14"/>
              <a:gd name="T29" fmla="*/ 3 h 20"/>
              <a:gd name="T30" fmla="*/ 12 w 14"/>
              <a:gd name="T31" fmla="*/ 3 h 20"/>
              <a:gd name="T32" fmla="*/ 14 w 14"/>
              <a:gd name="T33" fmla="*/ 5 h 20"/>
              <a:gd name="T34" fmla="*/ 12 w 14"/>
              <a:gd name="T35" fmla="*/ 6 h 20"/>
              <a:gd name="T36" fmla="*/ 8 w 14"/>
              <a:gd name="T37" fmla="*/ 11 h 20"/>
              <a:gd name="T38" fmla="*/ 7 w 14"/>
              <a:gd name="T39" fmla="*/ 15 h 20"/>
              <a:gd name="T40" fmla="*/ 4 w 14"/>
              <a:gd name="T41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20">
                <a:moveTo>
                  <a:pt x="4" y="20"/>
                </a:moveTo>
                <a:lnTo>
                  <a:pt x="3" y="20"/>
                </a:lnTo>
                <a:lnTo>
                  <a:pt x="1" y="20"/>
                </a:lnTo>
                <a:lnTo>
                  <a:pt x="1" y="18"/>
                </a:lnTo>
                <a:lnTo>
                  <a:pt x="0" y="17"/>
                </a:lnTo>
                <a:lnTo>
                  <a:pt x="0" y="15"/>
                </a:lnTo>
                <a:lnTo>
                  <a:pt x="0" y="10"/>
                </a:lnTo>
                <a:lnTo>
                  <a:pt x="0" y="9"/>
                </a:lnTo>
                <a:lnTo>
                  <a:pt x="0" y="3"/>
                </a:lnTo>
                <a:lnTo>
                  <a:pt x="4" y="2"/>
                </a:lnTo>
                <a:lnTo>
                  <a:pt x="5" y="0"/>
                </a:lnTo>
                <a:lnTo>
                  <a:pt x="5" y="2"/>
                </a:lnTo>
                <a:lnTo>
                  <a:pt x="7" y="6"/>
                </a:lnTo>
                <a:lnTo>
                  <a:pt x="10" y="5"/>
                </a:lnTo>
                <a:lnTo>
                  <a:pt x="11" y="3"/>
                </a:lnTo>
                <a:lnTo>
                  <a:pt x="12" y="3"/>
                </a:lnTo>
                <a:lnTo>
                  <a:pt x="14" y="5"/>
                </a:lnTo>
                <a:lnTo>
                  <a:pt x="12" y="6"/>
                </a:lnTo>
                <a:lnTo>
                  <a:pt x="8" y="11"/>
                </a:lnTo>
                <a:lnTo>
                  <a:pt x="7" y="15"/>
                </a:lnTo>
                <a:lnTo>
                  <a:pt x="4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" name="Freeform 53">
            <a:extLst>
              <a:ext uri="{FF2B5EF4-FFF2-40B4-BE49-F238E27FC236}">
                <a16:creationId xmlns:a16="http://schemas.microsoft.com/office/drawing/2014/main" id="{4FD99BDA-2AC3-53D9-14A5-0298C1BBC59E}"/>
              </a:ext>
            </a:extLst>
          </p:cNvPr>
          <p:cNvSpPr>
            <a:spLocks/>
          </p:cNvSpPr>
          <p:nvPr/>
        </p:nvSpPr>
        <p:spPr bwMode="auto">
          <a:xfrm>
            <a:off x="5154613" y="5827713"/>
            <a:ext cx="25400" cy="38100"/>
          </a:xfrm>
          <a:custGeom>
            <a:avLst/>
            <a:gdLst>
              <a:gd name="T0" fmla="*/ 16 w 16"/>
              <a:gd name="T1" fmla="*/ 24 h 24"/>
              <a:gd name="T2" fmla="*/ 15 w 16"/>
              <a:gd name="T3" fmla="*/ 23 h 24"/>
              <a:gd name="T4" fmla="*/ 0 w 16"/>
              <a:gd name="T5" fmla="*/ 12 h 24"/>
              <a:gd name="T6" fmla="*/ 0 w 16"/>
              <a:gd name="T7" fmla="*/ 5 h 24"/>
              <a:gd name="T8" fmla="*/ 2 w 16"/>
              <a:gd name="T9" fmla="*/ 0 h 24"/>
              <a:gd name="T10" fmla="*/ 4 w 16"/>
              <a:gd name="T11" fmla="*/ 0 h 24"/>
              <a:gd name="T12" fmla="*/ 13 w 16"/>
              <a:gd name="T13" fmla="*/ 7 h 24"/>
              <a:gd name="T14" fmla="*/ 15 w 16"/>
              <a:gd name="T15" fmla="*/ 12 h 24"/>
              <a:gd name="T16" fmla="*/ 16 w 16"/>
              <a:gd name="T17" fmla="*/ 22 h 24"/>
              <a:gd name="T18" fmla="*/ 16 w 16"/>
              <a:gd name="T19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6" h="24">
                <a:moveTo>
                  <a:pt x="16" y="24"/>
                </a:moveTo>
                <a:lnTo>
                  <a:pt x="15" y="23"/>
                </a:lnTo>
                <a:lnTo>
                  <a:pt x="0" y="12"/>
                </a:lnTo>
                <a:lnTo>
                  <a:pt x="0" y="5"/>
                </a:lnTo>
                <a:lnTo>
                  <a:pt x="2" y="0"/>
                </a:lnTo>
                <a:lnTo>
                  <a:pt x="4" y="0"/>
                </a:lnTo>
                <a:lnTo>
                  <a:pt x="13" y="7"/>
                </a:lnTo>
                <a:lnTo>
                  <a:pt x="15" y="12"/>
                </a:lnTo>
                <a:lnTo>
                  <a:pt x="16" y="22"/>
                </a:lnTo>
                <a:lnTo>
                  <a:pt x="16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" name="Freeform 54">
            <a:extLst>
              <a:ext uri="{FF2B5EF4-FFF2-40B4-BE49-F238E27FC236}">
                <a16:creationId xmlns:a16="http://schemas.microsoft.com/office/drawing/2014/main" id="{6DEC1D23-321E-9AB9-8CC4-12470F04C212}"/>
              </a:ext>
            </a:extLst>
          </p:cNvPr>
          <p:cNvSpPr>
            <a:spLocks/>
          </p:cNvSpPr>
          <p:nvPr/>
        </p:nvSpPr>
        <p:spPr bwMode="auto">
          <a:xfrm>
            <a:off x="5049838" y="5811838"/>
            <a:ext cx="23813" cy="38100"/>
          </a:xfrm>
          <a:custGeom>
            <a:avLst/>
            <a:gdLst>
              <a:gd name="T0" fmla="*/ 7 w 15"/>
              <a:gd name="T1" fmla="*/ 24 h 24"/>
              <a:gd name="T2" fmla="*/ 3 w 15"/>
              <a:gd name="T3" fmla="*/ 22 h 24"/>
              <a:gd name="T4" fmla="*/ 1 w 15"/>
              <a:gd name="T5" fmla="*/ 15 h 24"/>
              <a:gd name="T6" fmla="*/ 0 w 15"/>
              <a:gd name="T7" fmla="*/ 9 h 24"/>
              <a:gd name="T8" fmla="*/ 1 w 15"/>
              <a:gd name="T9" fmla="*/ 6 h 24"/>
              <a:gd name="T10" fmla="*/ 3 w 15"/>
              <a:gd name="T11" fmla="*/ 3 h 24"/>
              <a:gd name="T12" fmla="*/ 3 w 15"/>
              <a:gd name="T13" fmla="*/ 2 h 24"/>
              <a:gd name="T14" fmla="*/ 3 w 15"/>
              <a:gd name="T15" fmla="*/ 0 h 24"/>
              <a:gd name="T16" fmla="*/ 10 w 15"/>
              <a:gd name="T17" fmla="*/ 0 h 24"/>
              <a:gd name="T18" fmla="*/ 10 w 15"/>
              <a:gd name="T19" fmla="*/ 9 h 24"/>
              <a:gd name="T20" fmla="*/ 11 w 15"/>
              <a:gd name="T21" fmla="*/ 13 h 24"/>
              <a:gd name="T22" fmla="*/ 14 w 15"/>
              <a:gd name="T23" fmla="*/ 17 h 24"/>
              <a:gd name="T24" fmla="*/ 15 w 15"/>
              <a:gd name="T25" fmla="*/ 19 h 24"/>
              <a:gd name="T26" fmla="*/ 12 w 15"/>
              <a:gd name="T27" fmla="*/ 22 h 24"/>
              <a:gd name="T28" fmla="*/ 11 w 15"/>
              <a:gd name="T29" fmla="*/ 22 h 24"/>
              <a:gd name="T30" fmla="*/ 8 w 15"/>
              <a:gd name="T31" fmla="*/ 19 h 24"/>
              <a:gd name="T32" fmla="*/ 8 w 15"/>
              <a:gd name="T33" fmla="*/ 15 h 24"/>
              <a:gd name="T34" fmla="*/ 7 w 15"/>
              <a:gd name="T35" fmla="*/ 17 h 24"/>
              <a:gd name="T36" fmla="*/ 7 w 15"/>
              <a:gd name="T37" fmla="*/ 22 h 24"/>
              <a:gd name="T38" fmla="*/ 7 w 15"/>
              <a:gd name="T39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5" h="24">
                <a:moveTo>
                  <a:pt x="7" y="24"/>
                </a:moveTo>
                <a:lnTo>
                  <a:pt x="3" y="22"/>
                </a:lnTo>
                <a:lnTo>
                  <a:pt x="1" y="15"/>
                </a:lnTo>
                <a:lnTo>
                  <a:pt x="0" y="9"/>
                </a:lnTo>
                <a:lnTo>
                  <a:pt x="1" y="6"/>
                </a:lnTo>
                <a:lnTo>
                  <a:pt x="3" y="3"/>
                </a:lnTo>
                <a:lnTo>
                  <a:pt x="3" y="2"/>
                </a:lnTo>
                <a:lnTo>
                  <a:pt x="3" y="0"/>
                </a:lnTo>
                <a:lnTo>
                  <a:pt x="10" y="0"/>
                </a:lnTo>
                <a:lnTo>
                  <a:pt x="10" y="9"/>
                </a:lnTo>
                <a:lnTo>
                  <a:pt x="11" y="13"/>
                </a:lnTo>
                <a:lnTo>
                  <a:pt x="14" y="17"/>
                </a:lnTo>
                <a:lnTo>
                  <a:pt x="15" y="19"/>
                </a:lnTo>
                <a:lnTo>
                  <a:pt x="12" y="22"/>
                </a:lnTo>
                <a:lnTo>
                  <a:pt x="11" y="22"/>
                </a:lnTo>
                <a:lnTo>
                  <a:pt x="8" y="19"/>
                </a:lnTo>
                <a:lnTo>
                  <a:pt x="8" y="15"/>
                </a:lnTo>
                <a:lnTo>
                  <a:pt x="7" y="17"/>
                </a:lnTo>
                <a:lnTo>
                  <a:pt x="7" y="22"/>
                </a:lnTo>
                <a:lnTo>
                  <a:pt x="7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" name="Freeform 55">
            <a:extLst>
              <a:ext uri="{FF2B5EF4-FFF2-40B4-BE49-F238E27FC236}">
                <a16:creationId xmlns:a16="http://schemas.microsoft.com/office/drawing/2014/main" id="{25F51CEC-EA61-2CBD-33B8-AE4F7578248F}"/>
              </a:ext>
            </a:extLst>
          </p:cNvPr>
          <p:cNvSpPr>
            <a:spLocks/>
          </p:cNvSpPr>
          <p:nvPr/>
        </p:nvSpPr>
        <p:spPr bwMode="auto">
          <a:xfrm>
            <a:off x="5051426" y="5761038"/>
            <a:ext cx="23813" cy="42863"/>
          </a:xfrm>
          <a:custGeom>
            <a:avLst/>
            <a:gdLst>
              <a:gd name="T0" fmla="*/ 15 w 15"/>
              <a:gd name="T1" fmla="*/ 20 h 27"/>
              <a:gd name="T2" fmla="*/ 15 w 15"/>
              <a:gd name="T3" fmla="*/ 21 h 27"/>
              <a:gd name="T4" fmla="*/ 14 w 15"/>
              <a:gd name="T5" fmla="*/ 26 h 27"/>
              <a:gd name="T6" fmla="*/ 10 w 15"/>
              <a:gd name="T7" fmla="*/ 27 h 27"/>
              <a:gd name="T8" fmla="*/ 4 w 15"/>
              <a:gd name="T9" fmla="*/ 26 h 27"/>
              <a:gd name="T10" fmla="*/ 2 w 15"/>
              <a:gd name="T11" fmla="*/ 26 h 27"/>
              <a:gd name="T12" fmla="*/ 0 w 15"/>
              <a:gd name="T13" fmla="*/ 17 h 27"/>
              <a:gd name="T14" fmla="*/ 4 w 15"/>
              <a:gd name="T15" fmla="*/ 15 h 27"/>
              <a:gd name="T16" fmla="*/ 4 w 15"/>
              <a:gd name="T17" fmla="*/ 12 h 27"/>
              <a:gd name="T18" fmla="*/ 6 w 15"/>
              <a:gd name="T19" fmla="*/ 5 h 27"/>
              <a:gd name="T20" fmla="*/ 6 w 15"/>
              <a:gd name="T21" fmla="*/ 1 h 27"/>
              <a:gd name="T22" fmla="*/ 6 w 15"/>
              <a:gd name="T23" fmla="*/ 0 h 27"/>
              <a:gd name="T24" fmla="*/ 10 w 15"/>
              <a:gd name="T25" fmla="*/ 2 h 27"/>
              <a:gd name="T26" fmla="*/ 13 w 15"/>
              <a:gd name="T27" fmla="*/ 5 h 27"/>
              <a:gd name="T28" fmla="*/ 14 w 15"/>
              <a:gd name="T29" fmla="*/ 11 h 27"/>
              <a:gd name="T30" fmla="*/ 15 w 15"/>
              <a:gd name="T31" fmla="*/ 20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5" h="27">
                <a:moveTo>
                  <a:pt x="15" y="20"/>
                </a:moveTo>
                <a:lnTo>
                  <a:pt x="15" y="21"/>
                </a:lnTo>
                <a:lnTo>
                  <a:pt x="14" y="26"/>
                </a:lnTo>
                <a:lnTo>
                  <a:pt x="10" y="27"/>
                </a:lnTo>
                <a:lnTo>
                  <a:pt x="4" y="26"/>
                </a:lnTo>
                <a:lnTo>
                  <a:pt x="2" y="26"/>
                </a:lnTo>
                <a:lnTo>
                  <a:pt x="0" y="17"/>
                </a:lnTo>
                <a:lnTo>
                  <a:pt x="4" y="15"/>
                </a:lnTo>
                <a:lnTo>
                  <a:pt x="4" y="12"/>
                </a:lnTo>
                <a:lnTo>
                  <a:pt x="6" y="5"/>
                </a:lnTo>
                <a:lnTo>
                  <a:pt x="6" y="1"/>
                </a:lnTo>
                <a:lnTo>
                  <a:pt x="6" y="0"/>
                </a:lnTo>
                <a:lnTo>
                  <a:pt x="10" y="2"/>
                </a:lnTo>
                <a:lnTo>
                  <a:pt x="13" y="5"/>
                </a:lnTo>
                <a:lnTo>
                  <a:pt x="14" y="11"/>
                </a:lnTo>
                <a:lnTo>
                  <a:pt x="15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" name="Freeform 56">
            <a:extLst>
              <a:ext uri="{FF2B5EF4-FFF2-40B4-BE49-F238E27FC236}">
                <a16:creationId xmlns:a16="http://schemas.microsoft.com/office/drawing/2014/main" id="{09E9860D-E346-889D-F19F-F86BE1A55019}"/>
              </a:ext>
            </a:extLst>
          </p:cNvPr>
          <p:cNvSpPr>
            <a:spLocks/>
          </p:cNvSpPr>
          <p:nvPr/>
        </p:nvSpPr>
        <p:spPr bwMode="auto">
          <a:xfrm>
            <a:off x="4021138" y="5703888"/>
            <a:ext cx="42863" cy="36513"/>
          </a:xfrm>
          <a:custGeom>
            <a:avLst/>
            <a:gdLst>
              <a:gd name="T0" fmla="*/ 22 w 27"/>
              <a:gd name="T1" fmla="*/ 23 h 23"/>
              <a:gd name="T2" fmla="*/ 27 w 27"/>
              <a:gd name="T3" fmla="*/ 22 h 23"/>
              <a:gd name="T4" fmla="*/ 27 w 27"/>
              <a:gd name="T5" fmla="*/ 12 h 23"/>
              <a:gd name="T6" fmla="*/ 23 w 27"/>
              <a:gd name="T7" fmla="*/ 10 h 23"/>
              <a:gd name="T8" fmla="*/ 5 w 27"/>
              <a:gd name="T9" fmla="*/ 2 h 23"/>
              <a:gd name="T10" fmla="*/ 4 w 27"/>
              <a:gd name="T11" fmla="*/ 0 h 23"/>
              <a:gd name="T12" fmla="*/ 3 w 27"/>
              <a:gd name="T13" fmla="*/ 0 h 23"/>
              <a:gd name="T14" fmla="*/ 0 w 27"/>
              <a:gd name="T15" fmla="*/ 4 h 23"/>
              <a:gd name="T16" fmla="*/ 0 w 27"/>
              <a:gd name="T17" fmla="*/ 7 h 23"/>
              <a:gd name="T18" fmla="*/ 14 w 27"/>
              <a:gd name="T19" fmla="*/ 18 h 23"/>
              <a:gd name="T20" fmla="*/ 22 w 27"/>
              <a:gd name="T2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7" h="23">
                <a:moveTo>
                  <a:pt x="22" y="23"/>
                </a:moveTo>
                <a:lnTo>
                  <a:pt x="27" y="22"/>
                </a:lnTo>
                <a:lnTo>
                  <a:pt x="27" y="12"/>
                </a:lnTo>
                <a:lnTo>
                  <a:pt x="23" y="10"/>
                </a:lnTo>
                <a:lnTo>
                  <a:pt x="5" y="2"/>
                </a:lnTo>
                <a:lnTo>
                  <a:pt x="4" y="0"/>
                </a:lnTo>
                <a:lnTo>
                  <a:pt x="3" y="0"/>
                </a:lnTo>
                <a:lnTo>
                  <a:pt x="0" y="4"/>
                </a:lnTo>
                <a:lnTo>
                  <a:pt x="0" y="7"/>
                </a:lnTo>
                <a:lnTo>
                  <a:pt x="14" y="18"/>
                </a:lnTo>
                <a:lnTo>
                  <a:pt x="22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" name="Freeform 57">
            <a:extLst>
              <a:ext uri="{FF2B5EF4-FFF2-40B4-BE49-F238E27FC236}">
                <a16:creationId xmlns:a16="http://schemas.microsoft.com/office/drawing/2014/main" id="{7EBBC044-208D-AD26-1947-F19A503B1B8F}"/>
              </a:ext>
            </a:extLst>
          </p:cNvPr>
          <p:cNvSpPr>
            <a:spLocks/>
          </p:cNvSpPr>
          <p:nvPr/>
        </p:nvSpPr>
        <p:spPr bwMode="auto">
          <a:xfrm>
            <a:off x="3978276" y="5730876"/>
            <a:ext cx="7938" cy="3175"/>
          </a:xfrm>
          <a:custGeom>
            <a:avLst/>
            <a:gdLst>
              <a:gd name="T0" fmla="*/ 4 w 5"/>
              <a:gd name="T1" fmla="*/ 2 h 2"/>
              <a:gd name="T2" fmla="*/ 5 w 5"/>
              <a:gd name="T3" fmla="*/ 1 h 2"/>
              <a:gd name="T4" fmla="*/ 5 w 5"/>
              <a:gd name="T5" fmla="*/ 0 h 2"/>
              <a:gd name="T6" fmla="*/ 2 w 5"/>
              <a:gd name="T7" fmla="*/ 0 h 2"/>
              <a:gd name="T8" fmla="*/ 1 w 5"/>
              <a:gd name="T9" fmla="*/ 0 h 2"/>
              <a:gd name="T10" fmla="*/ 0 w 5"/>
              <a:gd name="T11" fmla="*/ 1 h 2"/>
              <a:gd name="T12" fmla="*/ 1 w 5"/>
              <a:gd name="T13" fmla="*/ 2 h 2"/>
              <a:gd name="T14" fmla="*/ 2 w 5"/>
              <a:gd name="T15" fmla="*/ 2 h 2"/>
              <a:gd name="T16" fmla="*/ 4 w 5"/>
              <a:gd name="T17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" h="2">
                <a:moveTo>
                  <a:pt x="4" y="2"/>
                </a:moveTo>
                <a:lnTo>
                  <a:pt x="5" y="1"/>
                </a:lnTo>
                <a:lnTo>
                  <a:pt x="5" y="0"/>
                </a:lnTo>
                <a:lnTo>
                  <a:pt x="2" y="0"/>
                </a:lnTo>
                <a:lnTo>
                  <a:pt x="1" y="0"/>
                </a:lnTo>
                <a:lnTo>
                  <a:pt x="0" y="1"/>
                </a:lnTo>
                <a:lnTo>
                  <a:pt x="1" y="2"/>
                </a:lnTo>
                <a:lnTo>
                  <a:pt x="2" y="2"/>
                </a:lnTo>
                <a:lnTo>
                  <a:pt x="4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" name="Freeform 58">
            <a:extLst>
              <a:ext uri="{FF2B5EF4-FFF2-40B4-BE49-F238E27FC236}">
                <a16:creationId xmlns:a16="http://schemas.microsoft.com/office/drawing/2014/main" id="{E5D32DA4-28FB-2310-65BC-51D87BCDE82E}"/>
              </a:ext>
            </a:extLst>
          </p:cNvPr>
          <p:cNvSpPr>
            <a:spLocks/>
          </p:cNvSpPr>
          <p:nvPr/>
        </p:nvSpPr>
        <p:spPr bwMode="auto">
          <a:xfrm>
            <a:off x="4067176" y="5686426"/>
            <a:ext cx="25400" cy="23813"/>
          </a:xfrm>
          <a:custGeom>
            <a:avLst/>
            <a:gdLst>
              <a:gd name="T0" fmla="*/ 8 w 16"/>
              <a:gd name="T1" fmla="*/ 15 h 15"/>
              <a:gd name="T2" fmla="*/ 16 w 16"/>
              <a:gd name="T3" fmla="*/ 7 h 15"/>
              <a:gd name="T4" fmla="*/ 11 w 16"/>
              <a:gd name="T5" fmla="*/ 0 h 15"/>
              <a:gd name="T6" fmla="*/ 0 w 16"/>
              <a:gd name="T7" fmla="*/ 7 h 15"/>
              <a:gd name="T8" fmla="*/ 2 w 16"/>
              <a:gd name="T9" fmla="*/ 15 h 15"/>
              <a:gd name="T10" fmla="*/ 8 w 16"/>
              <a:gd name="T11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15">
                <a:moveTo>
                  <a:pt x="8" y="15"/>
                </a:moveTo>
                <a:lnTo>
                  <a:pt x="16" y="7"/>
                </a:lnTo>
                <a:lnTo>
                  <a:pt x="11" y="0"/>
                </a:lnTo>
                <a:lnTo>
                  <a:pt x="0" y="7"/>
                </a:lnTo>
                <a:lnTo>
                  <a:pt x="2" y="15"/>
                </a:lnTo>
                <a:lnTo>
                  <a:pt x="8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" name="Freeform 59">
            <a:extLst>
              <a:ext uri="{FF2B5EF4-FFF2-40B4-BE49-F238E27FC236}">
                <a16:creationId xmlns:a16="http://schemas.microsoft.com/office/drawing/2014/main" id="{FF134F33-2487-E1FE-25B4-3DFC29F9CA3E}"/>
              </a:ext>
            </a:extLst>
          </p:cNvPr>
          <p:cNvSpPr>
            <a:spLocks/>
          </p:cNvSpPr>
          <p:nvPr/>
        </p:nvSpPr>
        <p:spPr bwMode="auto">
          <a:xfrm>
            <a:off x="3938588" y="5584826"/>
            <a:ext cx="36513" cy="107950"/>
          </a:xfrm>
          <a:custGeom>
            <a:avLst/>
            <a:gdLst>
              <a:gd name="T0" fmla="*/ 0 w 23"/>
              <a:gd name="T1" fmla="*/ 62 h 68"/>
              <a:gd name="T2" fmla="*/ 0 w 23"/>
              <a:gd name="T3" fmla="*/ 67 h 68"/>
              <a:gd name="T4" fmla="*/ 4 w 23"/>
              <a:gd name="T5" fmla="*/ 67 h 68"/>
              <a:gd name="T6" fmla="*/ 7 w 23"/>
              <a:gd name="T7" fmla="*/ 68 h 68"/>
              <a:gd name="T8" fmla="*/ 11 w 23"/>
              <a:gd name="T9" fmla="*/ 68 h 68"/>
              <a:gd name="T10" fmla="*/ 15 w 23"/>
              <a:gd name="T11" fmla="*/ 67 h 68"/>
              <a:gd name="T12" fmla="*/ 18 w 23"/>
              <a:gd name="T13" fmla="*/ 62 h 68"/>
              <a:gd name="T14" fmla="*/ 23 w 23"/>
              <a:gd name="T15" fmla="*/ 38 h 68"/>
              <a:gd name="T16" fmla="*/ 21 w 23"/>
              <a:gd name="T17" fmla="*/ 30 h 68"/>
              <a:gd name="T18" fmla="*/ 22 w 23"/>
              <a:gd name="T19" fmla="*/ 8 h 68"/>
              <a:gd name="T20" fmla="*/ 18 w 23"/>
              <a:gd name="T21" fmla="*/ 0 h 68"/>
              <a:gd name="T22" fmla="*/ 14 w 23"/>
              <a:gd name="T23" fmla="*/ 0 h 68"/>
              <a:gd name="T24" fmla="*/ 12 w 23"/>
              <a:gd name="T25" fmla="*/ 8 h 68"/>
              <a:gd name="T26" fmla="*/ 6 w 23"/>
              <a:gd name="T27" fmla="*/ 30 h 68"/>
              <a:gd name="T28" fmla="*/ 0 w 23"/>
              <a:gd name="T29" fmla="*/ 51 h 68"/>
              <a:gd name="T30" fmla="*/ 0 w 23"/>
              <a:gd name="T31" fmla="*/ 56 h 68"/>
              <a:gd name="T32" fmla="*/ 0 w 23"/>
              <a:gd name="T33" fmla="*/ 60 h 68"/>
              <a:gd name="T34" fmla="*/ 0 w 23"/>
              <a:gd name="T35" fmla="*/ 62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3" h="68">
                <a:moveTo>
                  <a:pt x="0" y="62"/>
                </a:moveTo>
                <a:lnTo>
                  <a:pt x="0" y="67"/>
                </a:lnTo>
                <a:lnTo>
                  <a:pt x="4" y="67"/>
                </a:lnTo>
                <a:lnTo>
                  <a:pt x="7" y="68"/>
                </a:lnTo>
                <a:lnTo>
                  <a:pt x="11" y="68"/>
                </a:lnTo>
                <a:lnTo>
                  <a:pt x="15" y="67"/>
                </a:lnTo>
                <a:lnTo>
                  <a:pt x="18" y="62"/>
                </a:lnTo>
                <a:lnTo>
                  <a:pt x="23" y="38"/>
                </a:lnTo>
                <a:lnTo>
                  <a:pt x="21" y="30"/>
                </a:lnTo>
                <a:lnTo>
                  <a:pt x="22" y="8"/>
                </a:lnTo>
                <a:lnTo>
                  <a:pt x="18" y="0"/>
                </a:lnTo>
                <a:lnTo>
                  <a:pt x="14" y="0"/>
                </a:lnTo>
                <a:lnTo>
                  <a:pt x="12" y="8"/>
                </a:lnTo>
                <a:lnTo>
                  <a:pt x="6" y="30"/>
                </a:lnTo>
                <a:lnTo>
                  <a:pt x="0" y="51"/>
                </a:lnTo>
                <a:lnTo>
                  <a:pt x="0" y="56"/>
                </a:lnTo>
                <a:lnTo>
                  <a:pt x="0" y="60"/>
                </a:lnTo>
                <a:lnTo>
                  <a:pt x="0" y="6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" name="Freeform 60">
            <a:extLst>
              <a:ext uri="{FF2B5EF4-FFF2-40B4-BE49-F238E27FC236}">
                <a16:creationId xmlns:a16="http://schemas.microsoft.com/office/drawing/2014/main" id="{B05463EE-D526-3405-F2A4-54231BB184B4}"/>
              </a:ext>
            </a:extLst>
          </p:cNvPr>
          <p:cNvSpPr>
            <a:spLocks/>
          </p:cNvSpPr>
          <p:nvPr/>
        </p:nvSpPr>
        <p:spPr bwMode="auto">
          <a:xfrm>
            <a:off x="3984626" y="5659438"/>
            <a:ext cx="17463" cy="31750"/>
          </a:xfrm>
          <a:custGeom>
            <a:avLst/>
            <a:gdLst>
              <a:gd name="T0" fmla="*/ 2 w 11"/>
              <a:gd name="T1" fmla="*/ 15 h 20"/>
              <a:gd name="T2" fmla="*/ 7 w 11"/>
              <a:gd name="T3" fmla="*/ 20 h 20"/>
              <a:gd name="T4" fmla="*/ 8 w 11"/>
              <a:gd name="T5" fmla="*/ 19 h 20"/>
              <a:gd name="T6" fmla="*/ 9 w 11"/>
              <a:gd name="T7" fmla="*/ 15 h 20"/>
              <a:gd name="T8" fmla="*/ 11 w 11"/>
              <a:gd name="T9" fmla="*/ 8 h 20"/>
              <a:gd name="T10" fmla="*/ 9 w 11"/>
              <a:gd name="T11" fmla="*/ 6 h 20"/>
              <a:gd name="T12" fmla="*/ 4 w 11"/>
              <a:gd name="T13" fmla="*/ 0 h 20"/>
              <a:gd name="T14" fmla="*/ 0 w 11"/>
              <a:gd name="T15" fmla="*/ 10 h 20"/>
              <a:gd name="T16" fmla="*/ 2 w 11"/>
              <a:gd name="T17" fmla="*/ 15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" h="20">
                <a:moveTo>
                  <a:pt x="2" y="15"/>
                </a:moveTo>
                <a:lnTo>
                  <a:pt x="7" y="20"/>
                </a:lnTo>
                <a:lnTo>
                  <a:pt x="8" y="19"/>
                </a:lnTo>
                <a:lnTo>
                  <a:pt x="9" y="15"/>
                </a:lnTo>
                <a:lnTo>
                  <a:pt x="11" y="8"/>
                </a:lnTo>
                <a:lnTo>
                  <a:pt x="9" y="6"/>
                </a:lnTo>
                <a:lnTo>
                  <a:pt x="4" y="0"/>
                </a:lnTo>
                <a:lnTo>
                  <a:pt x="0" y="10"/>
                </a:lnTo>
                <a:lnTo>
                  <a:pt x="2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" name="Freeform 61">
            <a:extLst>
              <a:ext uri="{FF2B5EF4-FFF2-40B4-BE49-F238E27FC236}">
                <a16:creationId xmlns:a16="http://schemas.microsoft.com/office/drawing/2014/main" id="{73CCC415-15DE-B818-99FE-91CFC5F9BD8E}"/>
              </a:ext>
            </a:extLst>
          </p:cNvPr>
          <p:cNvSpPr>
            <a:spLocks/>
          </p:cNvSpPr>
          <p:nvPr/>
        </p:nvSpPr>
        <p:spPr bwMode="auto">
          <a:xfrm>
            <a:off x="5108576" y="5665788"/>
            <a:ext cx="19050" cy="33338"/>
          </a:xfrm>
          <a:custGeom>
            <a:avLst/>
            <a:gdLst>
              <a:gd name="T0" fmla="*/ 4 w 12"/>
              <a:gd name="T1" fmla="*/ 11 h 21"/>
              <a:gd name="T2" fmla="*/ 9 w 12"/>
              <a:gd name="T3" fmla="*/ 0 h 21"/>
              <a:gd name="T4" fmla="*/ 12 w 12"/>
              <a:gd name="T5" fmla="*/ 4 h 21"/>
              <a:gd name="T6" fmla="*/ 11 w 12"/>
              <a:gd name="T7" fmla="*/ 11 h 21"/>
              <a:gd name="T8" fmla="*/ 8 w 12"/>
              <a:gd name="T9" fmla="*/ 19 h 21"/>
              <a:gd name="T10" fmla="*/ 0 w 12"/>
              <a:gd name="T11" fmla="*/ 21 h 21"/>
              <a:gd name="T12" fmla="*/ 4 w 12"/>
              <a:gd name="T13" fmla="*/ 1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2" h="21">
                <a:moveTo>
                  <a:pt x="4" y="11"/>
                </a:moveTo>
                <a:lnTo>
                  <a:pt x="9" y="0"/>
                </a:lnTo>
                <a:lnTo>
                  <a:pt x="12" y="4"/>
                </a:lnTo>
                <a:lnTo>
                  <a:pt x="11" y="11"/>
                </a:lnTo>
                <a:lnTo>
                  <a:pt x="8" y="19"/>
                </a:lnTo>
                <a:lnTo>
                  <a:pt x="0" y="21"/>
                </a:lnTo>
                <a:lnTo>
                  <a:pt x="4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" name="Freeform 62">
            <a:extLst>
              <a:ext uri="{FF2B5EF4-FFF2-40B4-BE49-F238E27FC236}">
                <a16:creationId xmlns:a16="http://schemas.microsoft.com/office/drawing/2014/main" id="{A776BFBC-AF59-6524-1C8A-65D105EACA52}"/>
              </a:ext>
            </a:extLst>
          </p:cNvPr>
          <p:cNvSpPr>
            <a:spLocks/>
          </p:cNvSpPr>
          <p:nvPr/>
        </p:nvSpPr>
        <p:spPr bwMode="auto">
          <a:xfrm>
            <a:off x="4108451" y="5654676"/>
            <a:ext cx="33338" cy="19050"/>
          </a:xfrm>
          <a:custGeom>
            <a:avLst/>
            <a:gdLst>
              <a:gd name="T0" fmla="*/ 1 w 21"/>
              <a:gd name="T1" fmla="*/ 12 h 12"/>
              <a:gd name="T2" fmla="*/ 5 w 21"/>
              <a:gd name="T3" fmla="*/ 12 h 12"/>
              <a:gd name="T4" fmla="*/ 21 w 21"/>
              <a:gd name="T5" fmla="*/ 11 h 12"/>
              <a:gd name="T6" fmla="*/ 17 w 21"/>
              <a:gd name="T7" fmla="*/ 0 h 12"/>
              <a:gd name="T8" fmla="*/ 17 w 21"/>
              <a:gd name="T9" fmla="*/ 1 h 12"/>
              <a:gd name="T10" fmla="*/ 6 w 21"/>
              <a:gd name="T11" fmla="*/ 1 h 12"/>
              <a:gd name="T12" fmla="*/ 0 w 21"/>
              <a:gd name="T13" fmla="*/ 3 h 12"/>
              <a:gd name="T14" fmla="*/ 1 w 21"/>
              <a:gd name="T15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1" h="12">
                <a:moveTo>
                  <a:pt x="1" y="12"/>
                </a:moveTo>
                <a:lnTo>
                  <a:pt x="5" y="12"/>
                </a:lnTo>
                <a:lnTo>
                  <a:pt x="21" y="11"/>
                </a:lnTo>
                <a:lnTo>
                  <a:pt x="17" y="0"/>
                </a:lnTo>
                <a:lnTo>
                  <a:pt x="17" y="1"/>
                </a:lnTo>
                <a:lnTo>
                  <a:pt x="6" y="1"/>
                </a:lnTo>
                <a:lnTo>
                  <a:pt x="0" y="3"/>
                </a:lnTo>
                <a:lnTo>
                  <a:pt x="1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" name="Freeform 63">
            <a:extLst>
              <a:ext uri="{FF2B5EF4-FFF2-40B4-BE49-F238E27FC236}">
                <a16:creationId xmlns:a16="http://schemas.microsoft.com/office/drawing/2014/main" id="{2BEF4A16-4CA7-815A-6186-1FC1F6FABB3F}"/>
              </a:ext>
            </a:extLst>
          </p:cNvPr>
          <p:cNvSpPr>
            <a:spLocks/>
          </p:cNvSpPr>
          <p:nvPr/>
        </p:nvSpPr>
        <p:spPr bwMode="auto">
          <a:xfrm>
            <a:off x="3876676" y="5602288"/>
            <a:ext cx="15875" cy="19050"/>
          </a:xfrm>
          <a:custGeom>
            <a:avLst/>
            <a:gdLst>
              <a:gd name="T0" fmla="*/ 9 w 10"/>
              <a:gd name="T1" fmla="*/ 12 h 12"/>
              <a:gd name="T2" fmla="*/ 9 w 10"/>
              <a:gd name="T3" fmla="*/ 11 h 12"/>
              <a:gd name="T4" fmla="*/ 10 w 10"/>
              <a:gd name="T5" fmla="*/ 4 h 12"/>
              <a:gd name="T6" fmla="*/ 6 w 10"/>
              <a:gd name="T7" fmla="*/ 0 h 12"/>
              <a:gd name="T8" fmla="*/ 0 w 10"/>
              <a:gd name="T9" fmla="*/ 6 h 12"/>
              <a:gd name="T10" fmla="*/ 4 w 10"/>
              <a:gd name="T11" fmla="*/ 12 h 12"/>
              <a:gd name="T12" fmla="*/ 9 w 10"/>
              <a:gd name="T13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" h="12">
                <a:moveTo>
                  <a:pt x="9" y="12"/>
                </a:moveTo>
                <a:lnTo>
                  <a:pt x="9" y="11"/>
                </a:lnTo>
                <a:lnTo>
                  <a:pt x="10" y="4"/>
                </a:lnTo>
                <a:lnTo>
                  <a:pt x="6" y="0"/>
                </a:lnTo>
                <a:lnTo>
                  <a:pt x="0" y="6"/>
                </a:lnTo>
                <a:lnTo>
                  <a:pt x="4" y="12"/>
                </a:lnTo>
                <a:lnTo>
                  <a:pt x="9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" name="Freeform 64">
            <a:extLst>
              <a:ext uri="{FF2B5EF4-FFF2-40B4-BE49-F238E27FC236}">
                <a16:creationId xmlns:a16="http://schemas.microsoft.com/office/drawing/2014/main" id="{BCA2BE02-5FBA-668D-2309-7A243C3DCC88}"/>
              </a:ext>
            </a:extLst>
          </p:cNvPr>
          <p:cNvSpPr>
            <a:spLocks/>
          </p:cNvSpPr>
          <p:nvPr/>
        </p:nvSpPr>
        <p:spPr bwMode="auto">
          <a:xfrm>
            <a:off x="3957638" y="5387976"/>
            <a:ext cx="58738" cy="120650"/>
          </a:xfrm>
          <a:custGeom>
            <a:avLst/>
            <a:gdLst>
              <a:gd name="T0" fmla="*/ 13 w 37"/>
              <a:gd name="T1" fmla="*/ 66 h 76"/>
              <a:gd name="T2" fmla="*/ 14 w 37"/>
              <a:gd name="T3" fmla="*/ 52 h 76"/>
              <a:gd name="T4" fmla="*/ 24 w 37"/>
              <a:gd name="T5" fmla="*/ 33 h 76"/>
              <a:gd name="T6" fmla="*/ 25 w 37"/>
              <a:gd name="T7" fmla="*/ 45 h 76"/>
              <a:gd name="T8" fmla="*/ 25 w 37"/>
              <a:gd name="T9" fmla="*/ 55 h 76"/>
              <a:gd name="T10" fmla="*/ 25 w 37"/>
              <a:gd name="T11" fmla="*/ 56 h 76"/>
              <a:gd name="T12" fmla="*/ 33 w 37"/>
              <a:gd name="T13" fmla="*/ 53 h 76"/>
              <a:gd name="T14" fmla="*/ 37 w 37"/>
              <a:gd name="T15" fmla="*/ 48 h 76"/>
              <a:gd name="T16" fmla="*/ 33 w 37"/>
              <a:gd name="T17" fmla="*/ 36 h 76"/>
              <a:gd name="T18" fmla="*/ 33 w 37"/>
              <a:gd name="T19" fmla="*/ 30 h 76"/>
              <a:gd name="T20" fmla="*/ 30 w 37"/>
              <a:gd name="T21" fmla="*/ 27 h 76"/>
              <a:gd name="T22" fmla="*/ 29 w 37"/>
              <a:gd name="T23" fmla="*/ 21 h 76"/>
              <a:gd name="T24" fmla="*/ 24 w 37"/>
              <a:gd name="T25" fmla="*/ 14 h 76"/>
              <a:gd name="T26" fmla="*/ 24 w 37"/>
              <a:gd name="T27" fmla="*/ 8 h 76"/>
              <a:gd name="T28" fmla="*/ 17 w 37"/>
              <a:gd name="T29" fmla="*/ 0 h 76"/>
              <a:gd name="T30" fmla="*/ 2 w 37"/>
              <a:gd name="T31" fmla="*/ 0 h 76"/>
              <a:gd name="T32" fmla="*/ 0 w 37"/>
              <a:gd name="T33" fmla="*/ 26 h 76"/>
              <a:gd name="T34" fmla="*/ 9 w 37"/>
              <a:gd name="T35" fmla="*/ 27 h 76"/>
              <a:gd name="T36" fmla="*/ 14 w 37"/>
              <a:gd name="T37" fmla="*/ 36 h 76"/>
              <a:gd name="T38" fmla="*/ 6 w 37"/>
              <a:gd name="T39" fmla="*/ 40 h 76"/>
              <a:gd name="T40" fmla="*/ 6 w 37"/>
              <a:gd name="T41" fmla="*/ 60 h 76"/>
              <a:gd name="T42" fmla="*/ 6 w 37"/>
              <a:gd name="T43" fmla="*/ 76 h 76"/>
              <a:gd name="T44" fmla="*/ 13 w 37"/>
              <a:gd name="T45" fmla="*/ 74 h 76"/>
              <a:gd name="T46" fmla="*/ 13 w 37"/>
              <a:gd name="T47" fmla="*/ 66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7" h="76">
                <a:moveTo>
                  <a:pt x="13" y="66"/>
                </a:moveTo>
                <a:lnTo>
                  <a:pt x="14" y="52"/>
                </a:lnTo>
                <a:lnTo>
                  <a:pt x="24" y="33"/>
                </a:lnTo>
                <a:lnTo>
                  <a:pt x="25" y="45"/>
                </a:lnTo>
                <a:lnTo>
                  <a:pt x="25" y="55"/>
                </a:lnTo>
                <a:lnTo>
                  <a:pt x="25" y="56"/>
                </a:lnTo>
                <a:lnTo>
                  <a:pt x="33" y="53"/>
                </a:lnTo>
                <a:lnTo>
                  <a:pt x="37" y="48"/>
                </a:lnTo>
                <a:lnTo>
                  <a:pt x="33" y="36"/>
                </a:lnTo>
                <a:lnTo>
                  <a:pt x="33" y="30"/>
                </a:lnTo>
                <a:lnTo>
                  <a:pt x="30" y="27"/>
                </a:lnTo>
                <a:lnTo>
                  <a:pt x="29" y="21"/>
                </a:lnTo>
                <a:lnTo>
                  <a:pt x="24" y="14"/>
                </a:lnTo>
                <a:lnTo>
                  <a:pt x="24" y="8"/>
                </a:lnTo>
                <a:lnTo>
                  <a:pt x="17" y="0"/>
                </a:lnTo>
                <a:lnTo>
                  <a:pt x="2" y="0"/>
                </a:lnTo>
                <a:lnTo>
                  <a:pt x="0" y="26"/>
                </a:lnTo>
                <a:lnTo>
                  <a:pt x="9" y="27"/>
                </a:lnTo>
                <a:lnTo>
                  <a:pt x="14" y="36"/>
                </a:lnTo>
                <a:lnTo>
                  <a:pt x="6" y="40"/>
                </a:lnTo>
                <a:lnTo>
                  <a:pt x="6" y="60"/>
                </a:lnTo>
                <a:lnTo>
                  <a:pt x="6" y="76"/>
                </a:lnTo>
                <a:lnTo>
                  <a:pt x="13" y="74"/>
                </a:lnTo>
                <a:lnTo>
                  <a:pt x="13" y="6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" name="Freeform 65">
            <a:extLst>
              <a:ext uri="{FF2B5EF4-FFF2-40B4-BE49-F238E27FC236}">
                <a16:creationId xmlns:a16="http://schemas.microsoft.com/office/drawing/2014/main" id="{2A14B70F-1619-9819-45EB-9B2C114F3B4E}"/>
              </a:ext>
            </a:extLst>
          </p:cNvPr>
          <p:cNvSpPr>
            <a:spLocks/>
          </p:cNvSpPr>
          <p:nvPr/>
        </p:nvSpPr>
        <p:spPr bwMode="auto">
          <a:xfrm>
            <a:off x="4070351" y="5427663"/>
            <a:ext cx="44450" cy="44450"/>
          </a:xfrm>
          <a:custGeom>
            <a:avLst/>
            <a:gdLst>
              <a:gd name="T0" fmla="*/ 25 w 28"/>
              <a:gd name="T1" fmla="*/ 16 h 28"/>
              <a:gd name="T2" fmla="*/ 28 w 28"/>
              <a:gd name="T3" fmla="*/ 15 h 28"/>
              <a:gd name="T4" fmla="*/ 15 w 28"/>
              <a:gd name="T5" fmla="*/ 2 h 28"/>
              <a:gd name="T6" fmla="*/ 15 w 28"/>
              <a:gd name="T7" fmla="*/ 2 h 28"/>
              <a:gd name="T8" fmla="*/ 7 w 28"/>
              <a:gd name="T9" fmla="*/ 0 h 28"/>
              <a:gd name="T10" fmla="*/ 2 w 28"/>
              <a:gd name="T11" fmla="*/ 2 h 28"/>
              <a:gd name="T12" fmla="*/ 4 w 28"/>
              <a:gd name="T13" fmla="*/ 8 h 28"/>
              <a:gd name="T14" fmla="*/ 15 w 28"/>
              <a:gd name="T15" fmla="*/ 11 h 28"/>
              <a:gd name="T16" fmla="*/ 14 w 28"/>
              <a:gd name="T17" fmla="*/ 12 h 28"/>
              <a:gd name="T18" fmla="*/ 0 w 28"/>
              <a:gd name="T19" fmla="*/ 19 h 28"/>
              <a:gd name="T20" fmla="*/ 7 w 28"/>
              <a:gd name="T21" fmla="*/ 28 h 28"/>
              <a:gd name="T22" fmla="*/ 9 w 28"/>
              <a:gd name="T23" fmla="*/ 28 h 28"/>
              <a:gd name="T24" fmla="*/ 25 w 28"/>
              <a:gd name="T25" fmla="*/ 16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8" h="28">
                <a:moveTo>
                  <a:pt x="25" y="16"/>
                </a:moveTo>
                <a:lnTo>
                  <a:pt x="28" y="15"/>
                </a:lnTo>
                <a:lnTo>
                  <a:pt x="15" y="2"/>
                </a:lnTo>
                <a:lnTo>
                  <a:pt x="15" y="2"/>
                </a:lnTo>
                <a:lnTo>
                  <a:pt x="7" y="0"/>
                </a:lnTo>
                <a:lnTo>
                  <a:pt x="2" y="2"/>
                </a:lnTo>
                <a:lnTo>
                  <a:pt x="4" y="8"/>
                </a:lnTo>
                <a:lnTo>
                  <a:pt x="15" y="11"/>
                </a:lnTo>
                <a:lnTo>
                  <a:pt x="14" y="12"/>
                </a:lnTo>
                <a:lnTo>
                  <a:pt x="0" y="19"/>
                </a:lnTo>
                <a:lnTo>
                  <a:pt x="7" y="28"/>
                </a:lnTo>
                <a:lnTo>
                  <a:pt x="9" y="28"/>
                </a:lnTo>
                <a:lnTo>
                  <a:pt x="25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" name="Freeform 66">
            <a:extLst>
              <a:ext uri="{FF2B5EF4-FFF2-40B4-BE49-F238E27FC236}">
                <a16:creationId xmlns:a16="http://schemas.microsoft.com/office/drawing/2014/main" id="{6FD1B8DB-9A20-1826-37E4-5F6352EFAC77}"/>
              </a:ext>
            </a:extLst>
          </p:cNvPr>
          <p:cNvSpPr>
            <a:spLocks/>
          </p:cNvSpPr>
          <p:nvPr/>
        </p:nvSpPr>
        <p:spPr bwMode="auto">
          <a:xfrm>
            <a:off x="4003676" y="5345113"/>
            <a:ext cx="49213" cy="101600"/>
          </a:xfrm>
          <a:custGeom>
            <a:avLst/>
            <a:gdLst>
              <a:gd name="T0" fmla="*/ 25 w 31"/>
              <a:gd name="T1" fmla="*/ 61 h 64"/>
              <a:gd name="T2" fmla="*/ 25 w 31"/>
              <a:gd name="T3" fmla="*/ 60 h 64"/>
              <a:gd name="T4" fmla="*/ 26 w 31"/>
              <a:gd name="T5" fmla="*/ 58 h 64"/>
              <a:gd name="T6" fmla="*/ 27 w 31"/>
              <a:gd name="T7" fmla="*/ 57 h 64"/>
              <a:gd name="T8" fmla="*/ 30 w 31"/>
              <a:gd name="T9" fmla="*/ 54 h 64"/>
              <a:gd name="T10" fmla="*/ 30 w 31"/>
              <a:gd name="T11" fmla="*/ 53 h 64"/>
              <a:gd name="T12" fmla="*/ 31 w 31"/>
              <a:gd name="T13" fmla="*/ 33 h 64"/>
              <a:gd name="T14" fmla="*/ 30 w 31"/>
              <a:gd name="T15" fmla="*/ 28 h 64"/>
              <a:gd name="T16" fmla="*/ 30 w 31"/>
              <a:gd name="T17" fmla="*/ 23 h 64"/>
              <a:gd name="T18" fmla="*/ 29 w 31"/>
              <a:gd name="T19" fmla="*/ 20 h 64"/>
              <a:gd name="T20" fmla="*/ 26 w 31"/>
              <a:gd name="T21" fmla="*/ 18 h 64"/>
              <a:gd name="T22" fmla="*/ 15 w 31"/>
              <a:gd name="T23" fmla="*/ 4 h 64"/>
              <a:gd name="T24" fmla="*/ 11 w 31"/>
              <a:gd name="T25" fmla="*/ 1 h 64"/>
              <a:gd name="T26" fmla="*/ 8 w 31"/>
              <a:gd name="T27" fmla="*/ 0 h 64"/>
              <a:gd name="T28" fmla="*/ 4 w 31"/>
              <a:gd name="T29" fmla="*/ 5 h 64"/>
              <a:gd name="T30" fmla="*/ 8 w 31"/>
              <a:gd name="T31" fmla="*/ 9 h 64"/>
              <a:gd name="T32" fmla="*/ 1 w 31"/>
              <a:gd name="T33" fmla="*/ 19 h 64"/>
              <a:gd name="T34" fmla="*/ 0 w 31"/>
              <a:gd name="T35" fmla="*/ 26 h 64"/>
              <a:gd name="T36" fmla="*/ 0 w 31"/>
              <a:gd name="T37" fmla="*/ 30 h 64"/>
              <a:gd name="T38" fmla="*/ 3 w 31"/>
              <a:gd name="T39" fmla="*/ 46 h 64"/>
              <a:gd name="T40" fmla="*/ 4 w 31"/>
              <a:gd name="T41" fmla="*/ 53 h 64"/>
              <a:gd name="T42" fmla="*/ 10 w 31"/>
              <a:gd name="T43" fmla="*/ 56 h 64"/>
              <a:gd name="T44" fmla="*/ 12 w 31"/>
              <a:gd name="T45" fmla="*/ 63 h 64"/>
              <a:gd name="T46" fmla="*/ 19 w 31"/>
              <a:gd name="T47" fmla="*/ 64 h 64"/>
              <a:gd name="T48" fmla="*/ 25 w 31"/>
              <a:gd name="T49" fmla="*/ 61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1" h="64">
                <a:moveTo>
                  <a:pt x="25" y="61"/>
                </a:moveTo>
                <a:lnTo>
                  <a:pt x="25" y="60"/>
                </a:lnTo>
                <a:lnTo>
                  <a:pt x="26" y="58"/>
                </a:lnTo>
                <a:lnTo>
                  <a:pt x="27" y="57"/>
                </a:lnTo>
                <a:lnTo>
                  <a:pt x="30" y="54"/>
                </a:lnTo>
                <a:lnTo>
                  <a:pt x="30" y="53"/>
                </a:lnTo>
                <a:lnTo>
                  <a:pt x="31" y="33"/>
                </a:lnTo>
                <a:lnTo>
                  <a:pt x="30" y="28"/>
                </a:lnTo>
                <a:lnTo>
                  <a:pt x="30" y="23"/>
                </a:lnTo>
                <a:lnTo>
                  <a:pt x="29" y="20"/>
                </a:lnTo>
                <a:lnTo>
                  <a:pt x="26" y="18"/>
                </a:lnTo>
                <a:lnTo>
                  <a:pt x="15" y="4"/>
                </a:lnTo>
                <a:lnTo>
                  <a:pt x="11" y="1"/>
                </a:lnTo>
                <a:lnTo>
                  <a:pt x="8" y="0"/>
                </a:lnTo>
                <a:lnTo>
                  <a:pt x="4" y="5"/>
                </a:lnTo>
                <a:lnTo>
                  <a:pt x="8" y="9"/>
                </a:lnTo>
                <a:lnTo>
                  <a:pt x="1" y="19"/>
                </a:lnTo>
                <a:lnTo>
                  <a:pt x="0" y="26"/>
                </a:lnTo>
                <a:lnTo>
                  <a:pt x="0" y="30"/>
                </a:lnTo>
                <a:lnTo>
                  <a:pt x="3" y="46"/>
                </a:lnTo>
                <a:lnTo>
                  <a:pt x="4" y="53"/>
                </a:lnTo>
                <a:lnTo>
                  <a:pt x="10" y="56"/>
                </a:lnTo>
                <a:lnTo>
                  <a:pt x="12" y="63"/>
                </a:lnTo>
                <a:lnTo>
                  <a:pt x="19" y="64"/>
                </a:lnTo>
                <a:lnTo>
                  <a:pt x="25" y="6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" name="Freeform 67">
            <a:extLst>
              <a:ext uri="{FF2B5EF4-FFF2-40B4-BE49-F238E27FC236}">
                <a16:creationId xmlns:a16="http://schemas.microsoft.com/office/drawing/2014/main" id="{87AEAD64-DFAF-A6D3-41AA-9BD70FF311E5}"/>
              </a:ext>
            </a:extLst>
          </p:cNvPr>
          <p:cNvSpPr>
            <a:spLocks/>
          </p:cNvSpPr>
          <p:nvPr/>
        </p:nvSpPr>
        <p:spPr bwMode="auto">
          <a:xfrm>
            <a:off x="4060826" y="5397501"/>
            <a:ext cx="12700" cy="25400"/>
          </a:xfrm>
          <a:custGeom>
            <a:avLst/>
            <a:gdLst>
              <a:gd name="T0" fmla="*/ 2 w 8"/>
              <a:gd name="T1" fmla="*/ 16 h 16"/>
              <a:gd name="T2" fmla="*/ 5 w 8"/>
              <a:gd name="T3" fmla="*/ 12 h 16"/>
              <a:gd name="T4" fmla="*/ 5 w 8"/>
              <a:gd name="T5" fmla="*/ 10 h 16"/>
              <a:gd name="T6" fmla="*/ 8 w 8"/>
              <a:gd name="T7" fmla="*/ 6 h 16"/>
              <a:gd name="T8" fmla="*/ 6 w 8"/>
              <a:gd name="T9" fmla="*/ 2 h 16"/>
              <a:gd name="T10" fmla="*/ 4 w 8"/>
              <a:gd name="T11" fmla="*/ 0 h 16"/>
              <a:gd name="T12" fmla="*/ 0 w 8"/>
              <a:gd name="T13" fmla="*/ 2 h 16"/>
              <a:gd name="T14" fmla="*/ 0 w 8"/>
              <a:gd name="T15" fmla="*/ 12 h 16"/>
              <a:gd name="T16" fmla="*/ 1 w 8"/>
              <a:gd name="T17" fmla="*/ 16 h 16"/>
              <a:gd name="T18" fmla="*/ 2 w 8"/>
              <a:gd name="T19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" h="16">
                <a:moveTo>
                  <a:pt x="2" y="16"/>
                </a:moveTo>
                <a:lnTo>
                  <a:pt x="5" y="12"/>
                </a:lnTo>
                <a:lnTo>
                  <a:pt x="5" y="10"/>
                </a:lnTo>
                <a:lnTo>
                  <a:pt x="8" y="6"/>
                </a:lnTo>
                <a:lnTo>
                  <a:pt x="6" y="2"/>
                </a:lnTo>
                <a:lnTo>
                  <a:pt x="4" y="0"/>
                </a:lnTo>
                <a:lnTo>
                  <a:pt x="0" y="2"/>
                </a:lnTo>
                <a:lnTo>
                  <a:pt x="0" y="12"/>
                </a:lnTo>
                <a:lnTo>
                  <a:pt x="1" y="16"/>
                </a:lnTo>
                <a:lnTo>
                  <a:pt x="2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" name="Freeform 68">
            <a:extLst>
              <a:ext uri="{FF2B5EF4-FFF2-40B4-BE49-F238E27FC236}">
                <a16:creationId xmlns:a16="http://schemas.microsoft.com/office/drawing/2014/main" id="{0AAEE467-E7B2-E41D-4D63-1B4508B42C51}"/>
              </a:ext>
            </a:extLst>
          </p:cNvPr>
          <p:cNvSpPr>
            <a:spLocks/>
          </p:cNvSpPr>
          <p:nvPr/>
        </p:nvSpPr>
        <p:spPr bwMode="auto">
          <a:xfrm>
            <a:off x="4038601" y="5316538"/>
            <a:ext cx="60325" cy="82550"/>
          </a:xfrm>
          <a:custGeom>
            <a:avLst/>
            <a:gdLst>
              <a:gd name="T0" fmla="*/ 22 w 38"/>
              <a:gd name="T1" fmla="*/ 52 h 52"/>
              <a:gd name="T2" fmla="*/ 23 w 38"/>
              <a:gd name="T3" fmla="*/ 49 h 52"/>
              <a:gd name="T4" fmla="*/ 30 w 38"/>
              <a:gd name="T5" fmla="*/ 42 h 52"/>
              <a:gd name="T6" fmla="*/ 29 w 38"/>
              <a:gd name="T7" fmla="*/ 40 h 52"/>
              <a:gd name="T8" fmla="*/ 26 w 38"/>
              <a:gd name="T9" fmla="*/ 37 h 52"/>
              <a:gd name="T10" fmla="*/ 34 w 38"/>
              <a:gd name="T11" fmla="*/ 27 h 52"/>
              <a:gd name="T12" fmla="*/ 38 w 38"/>
              <a:gd name="T13" fmla="*/ 1 h 52"/>
              <a:gd name="T14" fmla="*/ 38 w 38"/>
              <a:gd name="T15" fmla="*/ 0 h 52"/>
              <a:gd name="T16" fmla="*/ 16 w 38"/>
              <a:gd name="T17" fmla="*/ 4 h 52"/>
              <a:gd name="T18" fmla="*/ 14 w 38"/>
              <a:gd name="T19" fmla="*/ 4 h 52"/>
              <a:gd name="T20" fmla="*/ 9 w 38"/>
              <a:gd name="T21" fmla="*/ 14 h 52"/>
              <a:gd name="T22" fmla="*/ 8 w 38"/>
              <a:gd name="T23" fmla="*/ 18 h 52"/>
              <a:gd name="T24" fmla="*/ 5 w 38"/>
              <a:gd name="T25" fmla="*/ 16 h 52"/>
              <a:gd name="T26" fmla="*/ 3 w 38"/>
              <a:gd name="T27" fmla="*/ 15 h 52"/>
              <a:gd name="T28" fmla="*/ 0 w 38"/>
              <a:gd name="T29" fmla="*/ 22 h 52"/>
              <a:gd name="T30" fmla="*/ 1 w 38"/>
              <a:gd name="T31" fmla="*/ 25 h 52"/>
              <a:gd name="T32" fmla="*/ 7 w 38"/>
              <a:gd name="T33" fmla="*/ 31 h 52"/>
              <a:gd name="T34" fmla="*/ 9 w 38"/>
              <a:gd name="T35" fmla="*/ 29 h 52"/>
              <a:gd name="T36" fmla="*/ 12 w 38"/>
              <a:gd name="T37" fmla="*/ 44 h 52"/>
              <a:gd name="T38" fmla="*/ 16 w 38"/>
              <a:gd name="T39" fmla="*/ 46 h 52"/>
              <a:gd name="T40" fmla="*/ 18 w 38"/>
              <a:gd name="T41" fmla="*/ 48 h 52"/>
              <a:gd name="T42" fmla="*/ 22 w 38"/>
              <a:gd name="T43" fmla="*/ 52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8" h="52">
                <a:moveTo>
                  <a:pt x="22" y="52"/>
                </a:moveTo>
                <a:lnTo>
                  <a:pt x="23" y="49"/>
                </a:lnTo>
                <a:lnTo>
                  <a:pt x="30" y="42"/>
                </a:lnTo>
                <a:lnTo>
                  <a:pt x="29" y="40"/>
                </a:lnTo>
                <a:lnTo>
                  <a:pt x="26" y="37"/>
                </a:lnTo>
                <a:lnTo>
                  <a:pt x="34" y="27"/>
                </a:lnTo>
                <a:lnTo>
                  <a:pt x="38" y="1"/>
                </a:lnTo>
                <a:lnTo>
                  <a:pt x="38" y="0"/>
                </a:lnTo>
                <a:lnTo>
                  <a:pt x="16" y="4"/>
                </a:lnTo>
                <a:lnTo>
                  <a:pt x="14" y="4"/>
                </a:lnTo>
                <a:lnTo>
                  <a:pt x="9" y="14"/>
                </a:lnTo>
                <a:lnTo>
                  <a:pt x="8" y="18"/>
                </a:lnTo>
                <a:lnTo>
                  <a:pt x="5" y="16"/>
                </a:lnTo>
                <a:lnTo>
                  <a:pt x="3" y="15"/>
                </a:lnTo>
                <a:lnTo>
                  <a:pt x="0" y="22"/>
                </a:lnTo>
                <a:lnTo>
                  <a:pt x="1" y="25"/>
                </a:lnTo>
                <a:lnTo>
                  <a:pt x="7" y="31"/>
                </a:lnTo>
                <a:lnTo>
                  <a:pt x="9" y="29"/>
                </a:lnTo>
                <a:lnTo>
                  <a:pt x="12" y="44"/>
                </a:lnTo>
                <a:lnTo>
                  <a:pt x="16" y="46"/>
                </a:lnTo>
                <a:lnTo>
                  <a:pt x="18" y="48"/>
                </a:lnTo>
                <a:lnTo>
                  <a:pt x="22" y="5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" name="Freeform 69">
            <a:extLst>
              <a:ext uri="{FF2B5EF4-FFF2-40B4-BE49-F238E27FC236}">
                <a16:creationId xmlns:a16="http://schemas.microsoft.com/office/drawing/2014/main" id="{D39FAA68-8C08-9016-ED9E-9CA43333FA19}"/>
              </a:ext>
            </a:extLst>
          </p:cNvPr>
          <p:cNvSpPr>
            <a:spLocks/>
          </p:cNvSpPr>
          <p:nvPr/>
        </p:nvSpPr>
        <p:spPr bwMode="auto">
          <a:xfrm>
            <a:off x="3975101" y="5326063"/>
            <a:ext cx="22225" cy="19050"/>
          </a:xfrm>
          <a:custGeom>
            <a:avLst/>
            <a:gdLst>
              <a:gd name="T0" fmla="*/ 0 w 14"/>
              <a:gd name="T1" fmla="*/ 12 h 12"/>
              <a:gd name="T2" fmla="*/ 11 w 14"/>
              <a:gd name="T3" fmla="*/ 10 h 12"/>
              <a:gd name="T4" fmla="*/ 14 w 14"/>
              <a:gd name="T5" fmla="*/ 6 h 12"/>
              <a:gd name="T6" fmla="*/ 13 w 14"/>
              <a:gd name="T7" fmla="*/ 1 h 12"/>
              <a:gd name="T8" fmla="*/ 11 w 14"/>
              <a:gd name="T9" fmla="*/ 0 h 12"/>
              <a:gd name="T10" fmla="*/ 0 w 14"/>
              <a:gd name="T11" fmla="*/ 2 h 12"/>
              <a:gd name="T12" fmla="*/ 0 w 14"/>
              <a:gd name="T13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" h="12">
                <a:moveTo>
                  <a:pt x="0" y="12"/>
                </a:moveTo>
                <a:lnTo>
                  <a:pt x="11" y="10"/>
                </a:lnTo>
                <a:lnTo>
                  <a:pt x="14" y="6"/>
                </a:lnTo>
                <a:lnTo>
                  <a:pt x="13" y="1"/>
                </a:lnTo>
                <a:lnTo>
                  <a:pt x="11" y="0"/>
                </a:lnTo>
                <a:lnTo>
                  <a:pt x="0" y="2"/>
                </a:lnTo>
                <a:lnTo>
                  <a:pt x="0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" name="Freeform 70">
            <a:extLst>
              <a:ext uri="{FF2B5EF4-FFF2-40B4-BE49-F238E27FC236}">
                <a16:creationId xmlns:a16="http://schemas.microsoft.com/office/drawing/2014/main" id="{32804FD6-16BA-0EF8-B560-E49B9BD60FF2}"/>
              </a:ext>
            </a:extLst>
          </p:cNvPr>
          <p:cNvSpPr>
            <a:spLocks/>
          </p:cNvSpPr>
          <p:nvPr/>
        </p:nvSpPr>
        <p:spPr bwMode="auto">
          <a:xfrm>
            <a:off x="4027488" y="5303838"/>
            <a:ext cx="22225" cy="34925"/>
          </a:xfrm>
          <a:custGeom>
            <a:avLst/>
            <a:gdLst>
              <a:gd name="T0" fmla="*/ 4 w 14"/>
              <a:gd name="T1" fmla="*/ 22 h 22"/>
              <a:gd name="T2" fmla="*/ 7 w 14"/>
              <a:gd name="T3" fmla="*/ 16 h 22"/>
              <a:gd name="T4" fmla="*/ 12 w 14"/>
              <a:gd name="T5" fmla="*/ 16 h 22"/>
              <a:gd name="T6" fmla="*/ 14 w 14"/>
              <a:gd name="T7" fmla="*/ 15 h 22"/>
              <a:gd name="T8" fmla="*/ 14 w 14"/>
              <a:gd name="T9" fmla="*/ 9 h 22"/>
              <a:gd name="T10" fmla="*/ 12 w 14"/>
              <a:gd name="T11" fmla="*/ 1 h 22"/>
              <a:gd name="T12" fmla="*/ 4 w 14"/>
              <a:gd name="T13" fmla="*/ 0 h 22"/>
              <a:gd name="T14" fmla="*/ 4 w 14"/>
              <a:gd name="T15" fmla="*/ 1 h 22"/>
              <a:gd name="T16" fmla="*/ 0 w 14"/>
              <a:gd name="T17" fmla="*/ 20 h 22"/>
              <a:gd name="T18" fmla="*/ 4 w 14"/>
              <a:gd name="T19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" h="22">
                <a:moveTo>
                  <a:pt x="4" y="22"/>
                </a:moveTo>
                <a:lnTo>
                  <a:pt x="7" y="16"/>
                </a:lnTo>
                <a:lnTo>
                  <a:pt x="12" y="16"/>
                </a:lnTo>
                <a:lnTo>
                  <a:pt x="14" y="15"/>
                </a:lnTo>
                <a:lnTo>
                  <a:pt x="14" y="9"/>
                </a:lnTo>
                <a:lnTo>
                  <a:pt x="12" y="1"/>
                </a:lnTo>
                <a:lnTo>
                  <a:pt x="4" y="0"/>
                </a:lnTo>
                <a:lnTo>
                  <a:pt x="4" y="1"/>
                </a:lnTo>
                <a:lnTo>
                  <a:pt x="0" y="20"/>
                </a:lnTo>
                <a:lnTo>
                  <a:pt x="4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" name="Freeform 71">
            <a:extLst>
              <a:ext uri="{FF2B5EF4-FFF2-40B4-BE49-F238E27FC236}">
                <a16:creationId xmlns:a16="http://schemas.microsoft.com/office/drawing/2014/main" id="{11D80FA6-CF8D-36BC-4EF4-371045CD3652}"/>
              </a:ext>
            </a:extLst>
          </p:cNvPr>
          <p:cNvSpPr>
            <a:spLocks/>
          </p:cNvSpPr>
          <p:nvPr/>
        </p:nvSpPr>
        <p:spPr bwMode="auto">
          <a:xfrm>
            <a:off x="3995738" y="5284788"/>
            <a:ext cx="23813" cy="50800"/>
          </a:xfrm>
          <a:custGeom>
            <a:avLst/>
            <a:gdLst>
              <a:gd name="T0" fmla="*/ 4 w 15"/>
              <a:gd name="T1" fmla="*/ 28 h 32"/>
              <a:gd name="T2" fmla="*/ 6 w 15"/>
              <a:gd name="T3" fmla="*/ 31 h 32"/>
              <a:gd name="T4" fmla="*/ 8 w 15"/>
              <a:gd name="T5" fmla="*/ 32 h 32"/>
              <a:gd name="T6" fmla="*/ 8 w 15"/>
              <a:gd name="T7" fmla="*/ 31 h 32"/>
              <a:gd name="T8" fmla="*/ 15 w 15"/>
              <a:gd name="T9" fmla="*/ 16 h 32"/>
              <a:gd name="T10" fmla="*/ 12 w 15"/>
              <a:gd name="T11" fmla="*/ 6 h 32"/>
              <a:gd name="T12" fmla="*/ 8 w 15"/>
              <a:gd name="T13" fmla="*/ 0 h 32"/>
              <a:gd name="T14" fmla="*/ 5 w 15"/>
              <a:gd name="T15" fmla="*/ 1 h 32"/>
              <a:gd name="T16" fmla="*/ 0 w 15"/>
              <a:gd name="T17" fmla="*/ 15 h 32"/>
              <a:gd name="T18" fmla="*/ 1 w 15"/>
              <a:gd name="T19" fmla="*/ 26 h 32"/>
              <a:gd name="T20" fmla="*/ 4 w 15"/>
              <a:gd name="T21" fmla="*/ 28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" h="32">
                <a:moveTo>
                  <a:pt x="4" y="28"/>
                </a:moveTo>
                <a:lnTo>
                  <a:pt x="6" y="31"/>
                </a:lnTo>
                <a:lnTo>
                  <a:pt x="8" y="32"/>
                </a:lnTo>
                <a:lnTo>
                  <a:pt x="8" y="31"/>
                </a:lnTo>
                <a:lnTo>
                  <a:pt x="15" y="16"/>
                </a:lnTo>
                <a:lnTo>
                  <a:pt x="12" y="6"/>
                </a:lnTo>
                <a:lnTo>
                  <a:pt x="8" y="0"/>
                </a:lnTo>
                <a:lnTo>
                  <a:pt x="5" y="1"/>
                </a:lnTo>
                <a:lnTo>
                  <a:pt x="0" y="15"/>
                </a:lnTo>
                <a:lnTo>
                  <a:pt x="1" y="26"/>
                </a:lnTo>
                <a:lnTo>
                  <a:pt x="4" y="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" name="Freeform 72">
            <a:extLst>
              <a:ext uri="{FF2B5EF4-FFF2-40B4-BE49-F238E27FC236}">
                <a16:creationId xmlns:a16="http://schemas.microsoft.com/office/drawing/2014/main" id="{9B26F782-BAD7-13C7-C184-2FEC5BD99DA1}"/>
              </a:ext>
            </a:extLst>
          </p:cNvPr>
          <p:cNvSpPr>
            <a:spLocks/>
          </p:cNvSpPr>
          <p:nvPr/>
        </p:nvSpPr>
        <p:spPr bwMode="auto">
          <a:xfrm>
            <a:off x="4156076" y="5287963"/>
            <a:ext cx="26988" cy="38100"/>
          </a:xfrm>
          <a:custGeom>
            <a:avLst/>
            <a:gdLst>
              <a:gd name="T0" fmla="*/ 5 w 17"/>
              <a:gd name="T1" fmla="*/ 22 h 24"/>
              <a:gd name="T2" fmla="*/ 12 w 17"/>
              <a:gd name="T3" fmla="*/ 17 h 24"/>
              <a:gd name="T4" fmla="*/ 16 w 17"/>
              <a:gd name="T5" fmla="*/ 11 h 24"/>
              <a:gd name="T6" fmla="*/ 16 w 17"/>
              <a:gd name="T7" fmla="*/ 9 h 24"/>
              <a:gd name="T8" fmla="*/ 16 w 17"/>
              <a:gd name="T9" fmla="*/ 7 h 24"/>
              <a:gd name="T10" fmla="*/ 17 w 17"/>
              <a:gd name="T11" fmla="*/ 6 h 24"/>
              <a:gd name="T12" fmla="*/ 16 w 17"/>
              <a:gd name="T13" fmla="*/ 4 h 24"/>
              <a:gd name="T14" fmla="*/ 15 w 17"/>
              <a:gd name="T15" fmla="*/ 3 h 24"/>
              <a:gd name="T16" fmla="*/ 13 w 17"/>
              <a:gd name="T17" fmla="*/ 0 h 24"/>
              <a:gd name="T18" fmla="*/ 9 w 17"/>
              <a:gd name="T19" fmla="*/ 0 h 24"/>
              <a:gd name="T20" fmla="*/ 5 w 17"/>
              <a:gd name="T21" fmla="*/ 2 h 24"/>
              <a:gd name="T22" fmla="*/ 0 w 17"/>
              <a:gd name="T23" fmla="*/ 6 h 24"/>
              <a:gd name="T24" fmla="*/ 4 w 17"/>
              <a:gd name="T25" fmla="*/ 24 h 24"/>
              <a:gd name="T26" fmla="*/ 5 w 17"/>
              <a:gd name="T27" fmla="*/ 22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7" h="24">
                <a:moveTo>
                  <a:pt x="5" y="22"/>
                </a:moveTo>
                <a:lnTo>
                  <a:pt x="12" y="17"/>
                </a:lnTo>
                <a:lnTo>
                  <a:pt x="16" y="11"/>
                </a:lnTo>
                <a:lnTo>
                  <a:pt x="16" y="9"/>
                </a:lnTo>
                <a:lnTo>
                  <a:pt x="16" y="7"/>
                </a:lnTo>
                <a:lnTo>
                  <a:pt x="17" y="6"/>
                </a:lnTo>
                <a:lnTo>
                  <a:pt x="16" y="4"/>
                </a:lnTo>
                <a:lnTo>
                  <a:pt x="15" y="3"/>
                </a:lnTo>
                <a:lnTo>
                  <a:pt x="13" y="0"/>
                </a:lnTo>
                <a:lnTo>
                  <a:pt x="9" y="0"/>
                </a:lnTo>
                <a:lnTo>
                  <a:pt x="5" y="2"/>
                </a:lnTo>
                <a:lnTo>
                  <a:pt x="0" y="6"/>
                </a:lnTo>
                <a:lnTo>
                  <a:pt x="4" y="24"/>
                </a:lnTo>
                <a:lnTo>
                  <a:pt x="5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" name="Freeform 73">
            <a:extLst>
              <a:ext uri="{FF2B5EF4-FFF2-40B4-BE49-F238E27FC236}">
                <a16:creationId xmlns:a16="http://schemas.microsoft.com/office/drawing/2014/main" id="{0E013E12-1B2B-606D-2313-C1A814C4CF35}"/>
              </a:ext>
            </a:extLst>
          </p:cNvPr>
          <p:cNvSpPr>
            <a:spLocks/>
          </p:cNvSpPr>
          <p:nvPr/>
        </p:nvSpPr>
        <p:spPr bwMode="auto">
          <a:xfrm>
            <a:off x="3981451" y="5270501"/>
            <a:ext cx="14288" cy="20638"/>
          </a:xfrm>
          <a:custGeom>
            <a:avLst/>
            <a:gdLst>
              <a:gd name="T0" fmla="*/ 9 w 9"/>
              <a:gd name="T1" fmla="*/ 13 h 13"/>
              <a:gd name="T2" fmla="*/ 4 w 9"/>
              <a:gd name="T3" fmla="*/ 13 h 13"/>
              <a:gd name="T4" fmla="*/ 0 w 9"/>
              <a:gd name="T5" fmla="*/ 0 h 13"/>
              <a:gd name="T6" fmla="*/ 6 w 9"/>
              <a:gd name="T7" fmla="*/ 0 h 13"/>
              <a:gd name="T8" fmla="*/ 9 w 9"/>
              <a:gd name="T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13">
                <a:moveTo>
                  <a:pt x="9" y="13"/>
                </a:moveTo>
                <a:lnTo>
                  <a:pt x="4" y="13"/>
                </a:lnTo>
                <a:lnTo>
                  <a:pt x="0" y="0"/>
                </a:lnTo>
                <a:lnTo>
                  <a:pt x="6" y="0"/>
                </a:lnTo>
                <a:lnTo>
                  <a:pt x="9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" name="Freeform 74">
            <a:extLst>
              <a:ext uri="{FF2B5EF4-FFF2-40B4-BE49-F238E27FC236}">
                <a16:creationId xmlns:a16="http://schemas.microsoft.com/office/drawing/2014/main" id="{451C1621-8ED9-DD31-C35B-80D10C42D21D}"/>
              </a:ext>
            </a:extLst>
          </p:cNvPr>
          <p:cNvSpPr>
            <a:spLocks/>
          </p:cNvSpPr>
          <p:nvPr/>
        </p:nvSpPr>
        <p:spPr bwMode="auto">
          <a:xfrm>
            <a:off x="3962401" y="5132388"/>
            <a:ext cx="42863" cy="125413"/>
          </a:xfrm>
          <a:custGeom>
            <a:avLst/>
            <a:gdLst>
              <a:gd name="T0" fmla="*/ 18 w 27"/>
              <a:gd name="T1" fmla="*/ 79 h 79"/>
              <a:gd name="T2" fmla="*/ 25 w 27"/>
              <a:gd name="T3" fmla="*/ 70 h 79"/>
              <a:gd name="T4" fmla="*/ 21 w 27"/>
              <a:gd name="T5" fmla="*/ 56 h 79"/>
              <a:gd name="T6" fmla="*/ 18 w 27"/>
              <a:gd name="T7" fmla="*/ 56 h 79"/>
              <a:gd name="T8" fmla="*/ 18 w 27"/>
              <a:gd name="T9" fmla="*/ 53 h 79"/>
              <a:gd name="T10" fmla="*/ 18 w 27"/>
              <a:gd name="T11" fmla="*/ 53 h 79"/>
              <a:gd name="T12" fmla="*/ 21 w 27"/>
              <a:gd name="T13" fmla="*/ 53 h 79"/>
              <a:gd name="T14" fmla="*/ 25 w 27"/>
              <a:gd name="T15" fmla="*/ 48 h 79"/>
              <a:gd name="T16" fmla="*/ 25 w 27"/>
              <a:gd name="T17" fmla="*/ 45 h 79"/>
              <a:gd name="T18" fmla="*/ 23 w 27"/>
              <a:gd name="T19" fmla="*/ 40 h 79"/>
              <a:gd name="T20" fmla="*/ 27 w 27"/>
              <a:gd name="T21" fmla="*/ 36 h 79"/>
              <a:gd name="T22" fmla="*/ 27 w 27"/>
              <a:gd name="T23" fmla="*/ 29 h 79"/>
              <a:gd name="T24" fmla="*/ 18 w 27"/>
              <a:gd name="T25" fmla="*/ 23 h 79"/>
              <a:gd name="T26" fmla="*/ 12 w 27"/>
              <a:gd name="T27" fmla="*/ 7 h 79"/>
              <a:gd name="T28" fmla="*/ 10 w 27"/>
              <a:gd name="T29" fmla="*/ 2 h 79"/>
              <a:gd name="T30" fmla="*/ 8 w 27"/>
              <a:gd name="T31" fmla="*/ 2 h 79"/>
              <a:gd name="T32" fmla="*/ 7 w 27"/>
              <a:gd name="T33" fmla="*/ 0 h 79"/>
              <a:gd name="T34" fmla="*/ 4 w 27"/>
              <a:gd name="T35" fmla="*/ 3 h 79"/>
              <a:gd name="T36" fmla="*/ 6 w 27"/>
              <a:gd name="T37" fmla="*/ 14 h 79"/>
              <a:gd name="T38" fmla="*/ 6 w 27"/>
              <a:gd name="T39" fmla="*/ 26 h 79"/>
              <a:gd name="T40" fmla="*/ 8 w 27"/>
              <a:gd name="T41" fmla="*/ 45 h 79"/>
              <a:gd name="T42" fmla="*/ 1 w 27"/>
              <a:gd name="T43" fmla="*/ 42 h 79"/>
              <a:gd name="T44" fmla="*/ 0 w 27"/>
              <a:gd name="T45" fmla="*/ 62 h 79"/>
              <a:gd name="T46" fmla="*/ 7 w 27"/>
              <a:gd name="T47" fmla="*/ 67 h 79"/>
              <a:gd name="T48" fmla="*/ 11 w 27"/>
              <a:gd name="T49" fmla="*/ 63 h 79"/>
              <a:gd name="T50" fmla="*/ 15 w 27"/>
              <a:gd name="T51" fmla="*/ 78 h 79"/>
              <a:gd name="T52" fmla="*/ 18 w 27"/>
              <a:gd name="T53" fmla="*/ 79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7" h="79">
                <a:moveTo>
                  <a:pt x="18" y="79"/>
                </a:moveTo>
                <a:lnTo>
                  <a:pt x="25" y="70"/>
                </a:lnTo>
                <a:lnTo>
                  <a:pt x="21" y="56"/>
                </a:lnTo>
                <a:lnTo>
                  <a:pt x="18" y="56"/>
                </a:lnTo>
                <a:lnTo>
                  <a:pt x="18" y="53"/>
                </a:lnTo>
                <a:lnTo>
                  <a:pt x="18" y="53"/>
                </a:lnTo>
                <a:lnTo>
                  <a:pt x="21" y="53"/>
                </a:lnTo>
                <a:lnTo>
                  <a:pt x="25" y="48"/>
                </a:lnTo>
                <a:lnTo>
                  <a:pt x="25" y="45"/>
                </a:lnTo>
                <a:lnTo>
                  <a:pt x="23" y="40"/>
                </a:lnTo>
                <a:lnTo>
                  <a:pt x="27" y="36"/>
                </a:lnTo>
                <a:lnTo>
                  <a:pt x="27" y="29"/>
                </a:lnTo>
                <a:lnTo>
                  <a:pt x="18" y="23"/>
                </a:lnTo>
                <a:lnTo>
                  <a:pt x="12" y="7"/>
                </a:lnTo>
                <a:lnTo>
                  <a:pt x="10" y="2"/>
                </a:lnTo>
                <a:lnTo>
                  <a:pt x="8" y="2"/>
                </a:lnTo>
                <a:lnTo>
                  <a:pt x="7" y="0"/>
                </a:lnTo>
                <a:lnTo>
                  <a:pt x="4" y="3"/>
                </a:lnTo>
                <a:lnTo>
                  <a:pt x="6" y="14"/>
                </a:lnTo>
                <a:lnTo>
                  <a:pt x="6" y="26"/>
                </a:lnTo>
                <a:lnTo>
                  <a:pt x="8" y="45"/>
                </a:lnTo>
                <a:lnTo>
                  <a:pt x="1" y="42"/>
                </a:lnTo>
                <a:lnTo>
                  <a:pt x="0" y="62"/>
                </a:lnTo>
                <a:lnTo>
                  <a:pt x="7" y="67"/>
                </a:lnTo>
                <a:lnTo>
                  <a:pt x="11" y="63"/>
                </a:lnTo>
                <a:lnTo>
                  <a:pt x="15" y="78"/>
                </a:lnTo>
                <a:lnTo>
                  <a:pt x="18" y="7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" name="Freeform 75">
            <a:extLst>
              <a:ext uri="{FF2B5EF4-FFF2-40B4-BE49-F238E27FC236}">
                <a16:creationId xmlns:a16="http://schemas.microsoft.com/office/drawing/2014/main" id="{4E640BE5-A5A6-7383-E216-29DB2B7FECB4}"/>
              </a:ext>
            </a:extLst>
          </p:cNvPr>
          <p:cNvSpPr>
            <a:spLocks/>
          </p:cNvSpPr>
          <p:nvPr/>
        </p:nvSpPr>
        <p:spPr bwMode="auto">
          <a:xfrm>
            <a:off x="4060826" y="5059363"/>
            <a:ext cx="80963" cy="101600"/>
          </a:xfrm>
          <a:custGeom>
            <a:avLst/>
            <a:gdLst>
              <a:gd name="T0" fmla="*/ 21 w 51"/>
              <a:gd name="T1" fmla="*/ 60 h 64"/>
              <a:gd name="T2" fmla="*/ 23 w 51"/>
              <a:gd name="T3" fmla="*/ 64 h 64"/>
              <a:gd name="T4" fmla="*/ 30 w 51"/>
              <a:gd name="T5" fmla="*/ 63 h 64"/>
              <a:gd name="T6" fmla="*/ 30 w 51"/>
              <a:gd name="T7" fmla="*/ 57 h 64"/>
              <a:gd name="T8" fmla="*/ 40 w 51"/>
              <a:gd name="T9" fmla="*/ 54 h 64"/>
              <a:gd name="T10" fmla="*/ 40 w 51"/>
              <a:gd name="T11" fmla="*/ 41 h 64"/>
              <a:gd name="T12" fmla="*/ 40 w 51"/>
              <a:gd name="T13" fmla="*/ 38 h 64"/>
              <a:gd name="T14" fmla="*/ 42 w 51"/>
              <a:gd name="T15" fmla="*/ 37 h 64"/>
              <a:gd name="T16" fmla="*/ 43 w 51"/>
              <a:gd name="T17" fmla="*/ 30 h 64"/>
              <a:gd name="T18" fmla="*/ 49 w 51"/>
              <a:gd name="T19" fmla="*/ 12 h 64"/>
              <a:gd name="T20" fmla="*/ 51 w 51"/>
              <a:gd name="T21" fmla="*/ 5 h 64"/>
              <a:gd name="T22" fmla="*/ 46 w 51"/>
              <a:gd name="T23" fmla="*/ 1 h 64"/>
              <a:gd name="T24" fmla="*/ 45 w 51"/>
              <a:gd name="T25" fmla="*/ 0 h 64"/>
              <a:gd name="T26" fmla="*/ 32 w 51"/>
              <a:gd name="T27" fmla="*/ 18 h 64"/>
              <a:gd name="T28" fmla="*/ 16 w 51"/>
              <a:gd name="T29" fmla="*/ 24 h 64"/>
              <a:gd name="T30" fmla="*/ 16 w 51"/>
              <a:gd name="T31" fmla="*/ 31 h 64"/>
              <a:gd name="T32" fmla="*/ 0 w 51"/>
              <a:gd name="T33" fmla="*/ 35 h 64"/>
              <a:gd name="T34" fmla="*/ 8 w 51"/>
              <a:gd name="T35" fmla="*/ 45 h 64"/>
              <a:gd name="T36" fmla="*/ 21 w 51"/>
              <a:gd name="T37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51" h="64">
                <a:moveTo>
                  <a:pt x="21" y="60"/>
                </a:moveTo>
                <a:lnTo>
                  <a:pt x="23" y="64"/>
                </a:lnTo>
                <a:lnTo>
                  <a:pt x="30" y="63"/>
                </a:lnTo>
                <a:lnTo>
                  <a:pt x="30" y="57"/>
                </a:lnTo>
                <a:lnTo>
                  <a:pt x="40" y="54"/>
                </a:lnTo>
                <a:lnTo>
                  <a:pt x="40" y="41"/>
                </a:lnTo>
                <a:lnTo>
                  <a:pt x="40" y="38"/>
                </a:lnTo>
                <a:lnTo>
                  <a:pt x="42" y="37"/>
                </a:lnTo>
                <a:lnTo>
                  <a:pt x="43" y="30"/>
                </a:lnTo>
                <a:lnTo>
                  <a:pt x="49" y="12"/>
                </a:lnTo>
                <a:lnTo>
                  <a:pt x="51" y="5"/>
                </a:lnTo>
                <a:lnTo>
                  <a:pt x="46" y="1"/>
                </a:lnTo>
                <a:lnTo>
                  <a:pt x="45" y="0"/>
                </a:lnTo>
                <a:lnTo>
                  <a:pt x="32" y="18"/>
                </a:lnTo>
                <a:lnTo>
                  <a:pt x="16" y="24"/>
                </a:lnTo>
                <a:lnTo>
                  <a:pt x="16" y="31"/>
                </a:lnTo>
                <a:lnTo>
                  <a:pt x="0" y="35"/>
                </a:lnTo>
                <a:lnTo>
                  <a:pt x="8" y="45"/>
                </a:lnTo>
                <a:lnTo>
                  <a:pt x="21" y="6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" name="Freeform 76">
            <a:extLst>
              <a:ext uri="{FF2B5EF4-FFF2-40B4-BE49-F238E27FC236}">
                <a16:creationId xmlns:a16="http://schemas.microsoft.com/office/drawing/2014/main" id="{EBD31F3E-76F7-3ABA-D903-DEACF73D7372}"/>
              </a:ext>
            </a:extLst>
          </p:cNvPr>
          <p:cNvSpPr>
            <a:spLocks/>
          </p:cNvSpPr>
          <p:nvPr/>
        </p:nvSpPr>
        <p:spPr bwMode="auto">
          <a:xfrm>
            <a:off x="3984626" y="5097463"/>
            <a:ext cx="49213" cy="69850"/>
          </a:xfrm>
          <a:custGeom>
            <a:avLst/>
            <a:gdLst>
              <a:gd name="T0" fmla="*/ 28 w 31"/>
              <a:gd name="T1" fmla="*/ 29 h 44"/>
              <a:gd name="T2" fmla="*/ 28 w 31"/>
              <a:gd name="T3" fmla="*/ 22 h 44"/>
              <a:gd name="T4" fmla="*/ 12 w 31"/>
              <a:gd name="T5" fmla="*/ 10 h 44"/>
              <a:gd name="T6" fmla="*/ 0 w 31"/>
              <a:gd name="T7" fmla="*/ 0 h 44"/>
              <a:gd name="T8" fmla="*/ 23 w 31"/>
              <a:gd name="T9" fmla="*/ 44 h 44"/>
              <a:gd name="T10" fmla="*/ 31 w 31"/>
              <a:gd name="T11" fmla="*/ 40 h 44"/>
              <a:gd name="T12" fmla="*/ 28 w 31"/>
              <a:gd name="T13" fmla="*/ 33 h 44"/>
              <a:gd name="T14" fmla="*/ 28 w 31"/>
              <a:gd name="T15" fmla="*/ 29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1" h="44">
                <a:moveTo>
                  <a:pt x="28" y="29"/>
                </a:moveTo>
                <a:lnTo>
                  <a:pt x="28" y="22"/>
                </a:lnTo>
                <a:lnTo>
                  <a:pt x="12" y="10"/>
                </a:lnTo>
                <a:lnTo>
                  <a:pt x="0" y="0"/>
                </a:lnTo>
                <a:lnTo>
                  <a:pt x="23" y="44"/>
                </a:lnTo>
                <a:lnTo>
                  <a:pt x="31" y="40"/>
                </a:lnTo>
                <a:lnTo>
                  <a:pt x="28" y="33"/>
                </a:lnTo>
                <a:lnTo>
                  <a:pt x="28" y="2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" name="Freeform 77">
            <a:extLst>
              <a:ext uri="{FF2B5EF4-FFF2-40B4-BE49-F238E27FC236}">
                <a16:creationId xmlns:a16="http://schemas.microsoft.com/office/drawing/2014/main" id="{5996B6FE-CF64-9A77-3264-22A77505D266}"/>
              </a:ext>
            </a:extLst>
          </p:cNvPr>
          <p:cNvSpPr>
            <a:spLocks/>
          </p:cNvSpPr>
          <p:nvPr/>
        </p:nvSpPr>
        <p:spPr bwMode="auto">
          <a:xfrm>
            <a:off x="3951288" y="5078413"/>
            <a:ext cx="23813" cy="49213"/>
          </a:xfrm>
          <a:custGeom>
            <a:avLst/>
            <a:gdLst>
              <a:gd name="T0" fmla="*/ 15 w 15"/>
              <a:gd name="T1" fmla="*/ 31 h 31"/>
              <a:gd name="T2" fmla="*/ 6 w 15"/>
              <a:gd name="T3" fmla="*/ 23 h 31"/>
              <a:gd name="T4" fmla="*/ 0 w 15"/>
              <a:gd name="T5" fmla="*/ 4 h 31"/>
              <a:gd name="T6" fmla="*/ 7 w 15"/>
              <a:gd name="T7" fmla="*/ 0 h 31"/>
              <a:gd name="T8" fmla="*/ 15 w 15"/>
              <a:gd name="T9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31">
                <a:moveTo>
                  <a:pt x="15" y="31"/>
                </a:moveTo>
                <a:lnTo>
                  <a:pt x="6" y="23"/>
                </a:lnTo>
                <a:lnTo>
                  <a:pt x="0" y="4"/>
                </a:lnTo>
                <a:lnTo>
                  <a:pt x="7" y="0"/>
                </a:lnTo>
                <a:lnTo>
                  <a:pt x="15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" name="Freeform 78">
            <a:extLst>
              <a:ext uri="{FF2B5EF4-FFF2-40B4-BE49-F238E27FC236}">
                <a16:creationId xmlns:a16="http://schemas.microsoft.com/office/drawing/2014/main" id="{DAA103E1-0D7E-9CE5-F200-09FB55BD9907}"/>
              </a:ext>
            </a:extLst>
          </p:cNvPr>
          <p:cNvSpPr>
            <a:spLocks/>
          </p:cNvSpPr>
          <p:nvPr/>
        </p:nvSpPr>
        <p:spPr bwMode="auto">
          <a:xfrm>
            <a:off x="3986213" y="5072063"/>
            <a:ext cx="52388" cy="47625"/>
          </a:xfrm>
          <a:custGeom>
            <a:avLst/>
            <a:gdLst>
              <a:gd name="T0" fmla="*/ 10 w 33"/>
              <a:gd name="T1" fmla="*/ 19 h 30"/>
              <a:gd name="T2" fmla="*/ 32 w 33"/>
              <a:gd name="T3" fmla="*/ 30 h 30"/>
              <a:gd name="T4" fmla="*/ 33 w 33"/>
              <a:gd name="T5" fmla="*/ 26 h 30"/>
              <a:gd name="T6" fmla="*/ 29 w 33"/>
              <a:gd name="T7" fmla="*/ 19 h 30"/>
              <a:gd name="T8" fmla="*/ 25 w 33"/>
              <a:gd name="T9" fmla="*/ 12 h 30"/>
              <a:gd name="T10" fmla="*/ 23 w 33"/>
              <a:gd name="T11" fmla="*/ 10 h 30"/>
              <a:gd name="T12" fmla="*/ 21 w 33"/>
              <a:gd name="T13" fmla="*/ 8 h 30"/>
              <a:gd name="T14" fmla="*/ 19 w 33"/>
              <a:gd name="T15" fmla="*/ 8 h 30"/>
              <a:gd name="T16" fmla="*/ 12 w 33"/>
              <a:gd name="T17" fmla="*/ 5 h 30"/>
              <a:gd name="T18" fmla="*/ 4 w 33"/>
              <a:gd name="T19" fmla="*/ 3 h 30"/>
              <a:gd name="T20" fmla="*/ 0 w 33"/>
              <a:gd name="T21" fmla="*/ 0 h 30"/>
              <a:gd name="T22" fmla="*/ 6 w 33"/>
              <a:gd name="T23" fmla="*/ 16 h 30"/>
              <a:gd name="T24" fmla="*/ 10 w 33"/>
              <a:gd name="T25" fmla="*/ 1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" h="30">
                <a:moveTo>
                  <a:pt x="10" y="19"/>
                </a:moveTo>
                <a:lnTo>
                  <a:pt x="32" y="30"/>
                </a:lnTo>
                <a:lnTo>
                  <a:pt x="33" y="26"/>
                </a:lnTo>
                <a:lnTo>
                  <a:pt x="29" y="19"/>
                </a:lnTo>
                <a:lnTo>
                  <a:pt x="25" y="12"/>
                </a:lnTo>
                <a:lnTo>
                  <a:pt x="23" y="10"/>
                </a:lnTo>
                <a:lnTo>
                  <a:pt x="21" y="8"/>
                </a:lnTo>
                <a:lnTo>
                  <a:pt x="19" y="8"/>
                </a:lnTo>
                <a:lnTo>
                  <a:pt x="12" y="5"/>
                </a:lnTo>
                <a:lnTo>
                  <a:pt x="4" y="3"/>
                </a:lnTo>
                <a:lnTo>
                  <a:pt x="0" y="0"/>
                </a:lnTo>
                <a:lnTo>
                  <a:pt x="6" y="16"/>
                </a:lnTo>
                <a:lnTo>
                  <a:pt x="10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" name="Freeform 79">
            <a:extLst>
              <a:ext uri="{FF2B5EF4-FFF2-40B4-BE49-F238E27FC236}">
                <a16:creationId xmlns:a16="http://schemas.microsoft.com/office/drawing/2014/main" id="{7134A67F-D809-6978-2699-3E51F39C1478}"/>
              </a:ext>
            </a:extLst>
          </p:cNvPr>
          <p:cNvSpPr>
            <a:spLocks/>
          </p:cNvSpPr>
          <p:nvPr/>
        </p:nvSpPr>
        <p:spPr bwMode="auto">
          <a:xfrm>
            <a:off x="3979863" y="5018088"/>
            <a:ext cx="52388" cy="69850"/>
          </a:xfrm>
          <a:custGeom>
            <a:avLst/>
            <a:gdLst>
              <a:gd name="T0" fmla="*/ 30 w 33"/>
              <a:gd name="T1" fmla="*/ 44 h 44"/>
              <a:gd name="T2" fmla="*/ 33 w 33"/>
              <a:gd name="T3" fmla="*/ 38 h 44"/>
              <a:gd name="T4" fmla="*/ 22 w 33"/>
              <a:gd name="T5" fmla="*/ 24 h 44"/>
              <a:gd name="T6" fmla="*/ 20 w 33"/>
              <a:gd name="T7" fmla="*/ 19 h 44"/>
              <a:gd name="T8" fmla="*/ 19 w 33"/>
              <a:gd name="T9" fmla="*/ 12 h 44"/>
              <a:gd name="T10" fmla="*/ 18 w 33"/>
              <a:gd name="T11" fmla="*/ 11 h 44"/>
              <a:gd name="T12" fmla="*/ 1 w 33"/>
              <a:gd name="T13" fmla="*/ 0 h 44"/>
              <a:gd name="T14" fmla="*/ 0 w 33"/>
              <a:gd name="T15" fmla="*/ 4 h 44"/>
              <a:gd name="T16" fmla="*/ 0 w 33"/>
              <a:gd name="T17" fmla="*/ 12 h 44"/>
              <a:gd name="T18" fmla="*/ 4 w 33"/>
              <a:gd name="T19" fmla="*/ 18 h 44"/>
              <a:gd name="T20" fmla="*/ 8 w 33"/>
              <a:gd name="T21" fmla="*/ 27 h 44"/>
              <a:gd name="T22" fmla="*/ 30 w 33"/>
              <a:gd name="T23" fmla="*/ 4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" h="44">
                <a:moveTo>
                  <a:pt x="30" y="44"/>
                </a:moveTo>
                <a:lnTo>
                  <a:pt x="33" y="38"/>
                </a:lnTo>
                <a:lnTo>
                  <a:pt x="22" y="24"/>
                </a:lnTo>
                <a:lnTo>
                  <a:pt x="20" y="19"/>
                </a:lnTo>
                <a:lnTo>
                  <a:pt x="19" y="12"/>
                </a:lnTo>
                <a:lnTo>
                  <a:pt x="18" y="11"/>
                </a:lnTo>
                <a:lnTo>
                  <a:pt x="1" y="0"/>
                </a:lnTo>
                <a:lnTo>
                  <a:pt x="0" y="4"/>
                </a:lnTo>
                <a:lnTo>
                  <a:pt x="0" y="12"/>
                </a:lnTo>
                <a:lnTo>
                  <a:pt x="4" y="18"/>
                </a:lnTo>
                <a:lnTo>
                  <a:pt x="8" y="27"/>
                </a:lnTo>
                <a:lnTo>
                  <a:pt x="30" y="4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" name="Freeform 80">
            <a:extLst>
              <a:ext uri="{FF2B5EF4-FFF2-40B4-BE49-F238E27FC236}">
                <a16:creationId xmlns:a16="http://schemas.microsoft.com/office/drawing/2014/main" id="{FCE42806-CC33-D03A-C81B-9112766B39F5}"/>
              </a:ext>
            </a:extLst>
          </p:cNvPr>
          <p:cNvSpPr>
            <a:spLocks/>
          </p:cNvSpPr>
          <p:nvPr/>
        </p:nvSpPr>
        <p:spPr bwMode="auto">
          <a:xfrm>
            <a:off x="3948113" y="5037138"/>
            <a:ext cx="19050" cy="39688"/>
          </a:xfrm>
          <a:custGeom>
            <a:avLst/>
            <a:gdLst>
              <a:gd name="T0" fmla="*/ 8 w 12"/>
              <a:gd name="T1" fmla="*/ 25 h 25"/>
              <a:gd name="T2" fmla="*/ 10 w 12"/>
              <a:gd name="T3" fmla="*/ 18 h 25"/>
              <a:gd name="T4" fmla="*/ 12 w 12"/>
              <a:gd name="T5" fmla="*/ 17 h 25"/>
              <a:gd name="T6" fmla="*/ 6 w 12"/>
              <a:gd name="T7" fmla="*/ 15 h 25"/>
              <a:gd name="T8" fmla="*/ 8 w 12"/>
              <a:gd name="T9" fmla="*/ 10 h 25"/>
              <a:gd name="T10" fmla="*/ 1 w 12"/>
              <a:gd name="T11" fmla="*/ 0 h 25"/>
              <a:gd name="T12" fmla="*/ 0 w 12"/>
              <a:gd name="T13" fmla="*/ 21 h 25"/>
              <a:gd name="T14" fmla="*/ 8 w 12"/>
              <a:gd name="T15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2" h="25">
                <a:moveTo>
                  <a:pt x="8" y="25"/>
                </a:moveTo>
                <a:lnTo>
                  <a:pt x="10" y="18"/>
                </a:lnTo>
                <a:lnTo>
                  <a:pt x="12" y="17"/>
                </a:lnTo>
                <a:lnTo>
                  <a:pt x="6" y="15"/>
                </a:lnTo>
                <a:lnTo>
                  <a:pt x="8" y="10"/>
                </a:lnTo>
                <a:lnTo>
                  <a:pt x="1" y="0"/>
                </a:lnTo>
                <a:lnTo>
                  <a:pt x="0" y="21"/>
                </a:lnTo>
                <a:lnTo>
                  <a:pt x="8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" name="Freeform 81">
            <a:extLst>
              <a:ext uri="{FF2B5EF4-FFF2-40B4-BE49-F238E27FC236}">
                <a16:creationId xmlns:a16="http://schemas.microsoft.com/office/drawing/2014/main" id="{1937C6F2-210F-00CB-66AB-0E02B17C39F9}"/>
              </a:ext>
            </a:extLst>
          </p:cNvPr>
          <p:cNvSpPr>
            <a:spLocks/>
          </p:cNvSpPr>
          <p:nvPr/>
        </p:nvSpPr>
        <p:spPr bwMode="auto">
          <a:xfrm>
            <a:off x="3978276" y="4987926"/>
            <a:ext cx="14288" cy="28575"/>
          </a:xfrm>
          <a:custGeom>
            <a:avLst/>
            <a:gdLst>
              <a:gd name="T0" fmla="*/ 9 w 9"/>
              <a:gd name="T1" fmla="*/ 18 h 18"/>
              <a:gd name="T2" fmla="*/ 8 w 9"/>
              <a:gd name="T3" fmla="*/ 4 h 18"/>
              <a:gd name="T4" fmla="*/ 0 w 9"/>
              <a:gd name="T5" fmla="*/ 0 h 18"/>
              <a:gd name="T6" fmla="*/ 2 w 9"/>
              <a:gd name="T7" fmla="*/ 11 h 18"/>
              <a:gd name="T8" fmla="*/ 9 w 9"/>
              <a:gd name="T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18">
                <a:moveTo>
                  <a:pt x="9" y="18"/>
                </a:moveTo>
                <a:lnTo>
                  <a:pt x="8" y="4"/>
                </a:lnTo>
                <a:lnTo>
                  <a:pt x="0" y="0"/>
                </a:lnTo>
                <a:lnTo>
                  <a:pt x="2" y="11"/>
                </a:lnTo>
                <a:lnTo>
                  <a:pt x="9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" name="Freeform 82">
            <a:extLst>
              <a:ext uri="{FF2B5EF4-FFF2-40B4-BE49-F238E27FC236}">
                <a16:creationId xmlns:a16="http://schemas.microsoft.com/office/drawing/2014/main" id="{9AFB6DBE-A14E-A4A4-7967-7BFD2AA973DC}"/>
              </a:ext>
            </a:extLst>
          </p:cNvPr>
          <p:cNvSpPr>
            <a:spLocks/>
          </p:cNvSpPr>
          <p:nvPr/>
        </p:nvSpPr>
        <p:spPr bwMode="auto">
          <a:xfrm>
            <a:off x="3940176" y="4987926"/>
            <a:ext cx="11113" cy="17463"/>
          </a:xfrm>
          <a:custGeom>
            <a:avLst/>
            <a:gdLst>
              <a:gd name="T0" fmla="*/ 6 w 7"/>
              <a:gd name="T1" fmla="*/ 11 h 11"/>
              <a:gd name="T2" fmla="*/ 7 w 7"/>
              <a:gd name="T3" fmla="*/ 9 h 11"/>
              <a:gd name="T4" fmla="*/ 7 w 7"/>
              <a:gd name="T5" fmla="*/ 5 h 11"/>
              <a:gd name="T6" fmla="*/ 6 w 7"/>
              <a:gd name="T7" fmla="*/ 1 h 11"/>
              <a:gd name="T8" fmla="*/ 5 w 7"/>
              <a:gd name="T9" fmla="*/ 3 h 11"/>
              <a:gd name="T10" fmla="*/ 2 w 7"/>
              <a:gd name="T11" fmla="*/ 0 h 11"/>
              <a:gd name="T12" fmla="*/ 0 w 7"/>
              <a:gd name="T13" fmla="*/ 1 h 11"/>
              <a:gd name="T14" fmla="*/ 0 w 7"/>
              <a:gd name="T15" fmla="*/ 5 h 11"/>
              <a:gd name="T16" fmla="*/ 0 w 7"/>
              <a:gd name="T17" fmla="*/ 7 h 11"/>
              <a:gd name="T18" fmla="*/ 2 w 7"/>
              <a:gd name="T19" fmla="*/ 11 h 11"/>
              <a:gd name="T20" fmla="*/ 6 w 7"/>
              <a:gd name="T21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7" h="11">
                <a:moveTo>
                  <a:pt x="6" y="11"/>
                </a:moveTo>
                <a:lnTo>
                  <a:pt x="7" y="9"/>
                </a:lnTo>
                <a:lnTo>
                  <a:pt x="7" y="5"/>
                </a:lnTo>
                <a:lnTo>
                  <a:pt x="6" y="1"/>
                </a:lnTo>
                <a:lnTo>
                  <a:pt x="5" y="3"/>
                </a:lnTo>
                <a:lnTo>
                  <a:pt x="2" y="0"/>
                </a:lnTo>
                <a:lnTo>
                  <a:pt x="0" y="1"/>
                </a:lnTo>
                <a:lnTo>
                  <a:pt x="0" y="5"/>
                </a:lnTo>
                <a:lnTo>
                  <a:pt x="0" y="7"/>
                </a:lnTo>
                <a:lnTo>
                  <a:pt x="2" y="11"/>
                </a:lnTo>
                <a:lnTo>
                  <a:pt x="6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" name="Freeform 83">
            <a:extLst>
              <a:ext uri="{FF2B5EF4-FFF2-40B4-BE49-F238E27FC236}">
                <a16:creationId xmlns:a16="http://schemas.microsoft.com/office/drawing/2014/main" id="{5F5115D3-13A8-156F-3820-F1DF78F6829A}"/>
              </a:ext>
            </a:extLst>
          </p:cNvPr>
          <p:cNvSpPr>
            <a:spLocks/>
          </p:cNvSpPr>
          <p:nvPr/>
        </p:nvSpPr>
        <p:spPr bwMode="auto">
          <a:xfrm>
            <a:off x="3990976" y="4933951"/>
            <a:ext cx="20638" cy="38100"/>
          </a:xfrm>
          <a:custGeom>
            <a:avLst/>
            <a:gdLst>
              <a:gd name="T0" fmla="*/ 13 w 13"/>
              <a:gd name="T1" fmla="*/ 24 h 24"/>
              <a:gd name="T2" fmla="*/ 7 w 13"/>
              <a:gd name="T3" fmla="*/ 23 h 24"/>
              <a:gd name="T4" fmla="*/ 4 w 13"/>
              <a:gd name="T5" fmla="*/ 12 h 24"/>
              <a:gd name="T6" fmla="*/ 0 w 13"/>
              <a:gd name="T7" fmla="*/ 0 h 24"/>
              <a:gd name="T8" fmla="*/ 12 w 13"/>
              <a:gd name="T9" fmla="*/ 1 h 24"/>
              <a:gd name="T10" fmla="*/ 13 w 13"/>
              <a:gd name="T11" fmla="*/ 13 h 24"/>
              <a:gd name="T12" fmla="*/ 13 w 13"/>
              <a:gd name="T13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" h="24">
                <a:moveTo>
                  <a:pt x="13" y="24"/>
                </a:moveTo>
                <a:lnTo>
                  <a:pt x="7" y="23"/>
                </a:lnTo>
                <a:lnTo>
                  <a:pt x="4" y="12"/>
                </a:lnTo>
                <a:lnTo>
                  <a:pt x="0" y="0"/>
                </a:lnTo>
                <a:lnTo>
                  <a:pt x="12" y="1"/>
                </a:lnTo>
                <a:lnTo>
                  <a:pt x="13" y="13"/>
                </a:lnTo>
                <a:lnTo>
                  <a:pt x="13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" name="Freeform 84">
            <a:extLst>
              <a:ext uri="{FF2B5EF4-FFF2-40B4-BE49-F238E27FC236}">
                <a16:creationId xmlns:a16="http://schemas.microsoft.com/office/drawing/2014/main" id="{8302BBF1-C1F2-6119-5C30-EF3B9B45E851}"/>
              </a:ext>
            </a:extLst>
          </p:cNvPr>
          <p:cNvSpPr>
            <a:spLocks/>
          </p:cNvSpPr>
          <p:nvPr/>
        </p:nvSpPr>
        <p:spPr bwMode="auto">
          <a:xfrm>
            <a:off x="3971926" y="4941888"/>
            <a:ext cx="20638" cy="26988"/>
          </a:xfrm>
          <a:custGeom>
            <a:avLst/>
            <a:gdLst>
              <a:gd name="T0" fmla="*/ 12 w 13"/>
              <a:gd name="T1" fmla="*/ 17 h 17"/>
              <a:gd name="T2" fmla="*/ 13 w 13"/>
              <a:gd name="T3" fmla="*/ 7 h 17"/>
              <a:gd name="T4" fmla="*/ 12 w 13"/>
              <a:gd name="T5" fmla="*/ 2 h 17"/>
              <a:gd name="T6" fmla="*/ 2 w 13"/>
              <a:gd name="T7" fmla="*/ 0 h 17"/>
              <a:gd name="T8" fmla="*/ 0 w 13"/>
              <a:gd name="T9" fmla="*/ 2 h 17"/>
              <a:gd name="T10" fmla="*/ 1 w 13"/>
              <a:gd name="T11" fmla="*/ 6 h 17"/>
              <a:gd name="T12" fmla="*/ 4 w 13"/>
              <a:gd name="T13" fmla="*/ 7 h 17"/>
              <a:gd name="T14" fmla="*/ 8 w 13"/>
              <a:gd name="T15" fmla="*/ 8 h 17"/>
              <a:gd name="T16" fmla="*/ 6 w 13"/>
              <a:gd name="T17" fmla="*/ 12 h 17"/>
              <a:gd name="T18" fmla="*/ 12 w 13"/>
              <a:gd name="T1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7">
                <a:moveTo>
                  <a:pt x="12" y="17"/>
                </a:moveTo>
                <a:lnTo>
                  <a:pt x="13" y="7"/>
                </a:lnTo>
                <a:lnTo>
                  <a:pt x="12" y="2"/>
                </a:lnTo>
                <a:lnTo>
                  <a:pt x="2" y="0"/>
                </a:lnTo>
                <a:lnTo>
                  <a:pt x="0" y="2"/>
                </a:lnTo>
                <a:lnTo>
                  <a:pt x="1" y="6"/>
                </a:lnTo>
                <a:lnTo>
                  <a:pt x="4" y="7"/>
                </a:lnTo>
                <a:lnTo>
                  <a:pt x="8" y="8"/>
                </a:lnTo>
                <a:lnTo>
                  <a:pt x="6" y="12"/>
                </a:lnTo>
                <a:lnTo>
                  <a:pt x="12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" name="Freeform 85">
            <a:extLst>
              <a:ext uri="{FF2B5EF4-FFF2-40B4-BE49-F238E27FC236}">
                <a16:creationId xmlns:a16="http://schemas.microsoft.com/office/drawing/2014/main" id="{CF60AFB4-41B8-BBAA-194D-2383D70BDFC1}"/>
              </a:ext>
            </a:extLst>
          </p:cNvPr>
          <p:cNvSpPr>
            <a:spLocks/>
          </p:cNvSpPr>
          <p:nvPr/>
        </p:nvSpPr>
        <p:spPr bwMode="auto">
          <a:xfrm>
            <a:off x="3944938" y="4865688"/>
            <a:ext cx="23813" cy="39688"/>
          </a:xfrm>
          <a:custGeom>
            <a:avLst/>
            <a:gdLst>
              <a:gd name="T0" fmla="*/ 10 w 15"/>
              <a:gd name="T1" fmla="*/ 25 h 25"/>
              <a:gd name="T2" fmla="*/ 15 w 15"/>
              <a:gd name="T3" fmla="*/ 15 h 25"/>
              <a:gd name="T4" fmla="*/ 14 w 15"/>
              <a:gd name="T5" fmla="*/ 13 h 25"/>
              <a:gd name="T6" fmla="*/ 11 w 15"/>
              <a:gd name="T7" fmla="*/ 10 h 25"/>
              <a:gd name="T8" fmla="*/ 12 w 15"/>
              <a:gd name="T9" fmla="*/ 2 h 25"/>
              <a:gd name="T10" fmla="*/ 7 w 15"/>
              <a:gd name="T11" fmla="*/ 0 h 25"/>
              <a:gd name="T12" fmla="*/ 0 w 15"/>
              <a:gd name="T13" fmla="*/ 13 h 25"/>
              <a:gd name="T14" fmla="*/ 4 w 15"/>
              <a:gd name="T15" fmla="*/ 22 h 25"/>
              <a:gd name="T16" fmla="*/ 10 w 15"/>
              <a:gd name="T17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" h="25">
                <a:moveTo>
                  <a:pt x="10" y="25"/>
                </a:moveTo>
                <a:lnTo>
                  <a:pt x="15" y="15"/>
                </a:lnTo>
                <a:lnTo>
                  <a:pt x="14" y="13"/>
                </a:lnTo>
                <a:lnTo>
                  <a:pt x="11" y="10"/>
                </a:lnTo>
                <a:lnTo>
                  <a:pt x="12" y="2"/>
                </a:lnTo>
                <a:lnTo>
                  <a:pt x="7" y="0"/>
                </a:lnTo>
                <a:lnTo>
                  <a:pt x="0" y="13"/>
                </a:lnTo>
                <a:lnTo>
                  <a:pt x="4" y="22"/>
                </a:lnTo>
                <a:lnTo>
                  <a:pt x="10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" name="Freeform 86">
            <a:extLst>
              <a:ext uri="{FF2B5EF4-FFF2-40B4-BE49-F238E27FC236}">
                <a16:creationId xmlns:a16="http://schemas.microsoft.com/office/drawing/2014/main" id="{92B9F965-4061-AA4D-FB0B-7C51BE5D165D}"/>
              </a:ext>
            </a:extLst>
          </p:cNvPr>
          <p:cNvSpPr>
            <a:spLocks/>
          </p:cNvSpPr>
          <p:nvPr/>
        </p:nvSpPr>
        <p:spPr bwMode="auto">
          <a:xfrm>
            <a:off x="3973513" y="4816476"/>
            <a:ext cx="58738" cy="73025"/>
          </a:xfrm>
          <a:custGeom>
            <a:avLst/>
            <a:gdLst>
              <a:gd name="T0" fmla="*/ 0 w 37"/>
              <a:gd name="T1" fmla="*/ 46 h 46"/>
              <a:gd name="T2" fmla="*/ 9 w 37"/>
              <a:gd name="T3" fmla="*/ 38 h 46"/>
              <a:gd name="T4" fmla="*/ 19 w 37"/>
              <a:gd name="T5" fmla="*/ 30 h 46"/>
              <a:gd name="T6" fmla="*/ 22 w 37"/>
              <a:gd name="T7" fmla="*/ 40 h 46"/>
              <a:gd name="T8" fmla="*/ 26 w 37"/>
              <a:gd name="T9" fmla="*/ 36 h 46"/>
              <a:gd name="T10" fmla="*/ 34 w 37"/>
              <a:gd name="T11" fmla="*/ 29 h 46"/>
              <a:gd name="T12" fmla="*/ 37 w 37"/>
              <a:gd name="T13" fmla="*/ 12 h 46"/>
              <a:gd name="T14" fmla="*/ 37 w 37"/>
              <a:gd name="T15" fmla="*/ 8 h 46"/>
              <a:gd name="T16" fmla="*/ 22 w 37"/>
              <a:gd name="T17" fmla="*/ 0 h 46"/>
              <a:gd name="T18" fmla="*/ 20 w 37"/>
              <a:gd name="T19" fmla="*/ 21 h 46"/>
              <a:gd name="T20" fmla="*/ 15 w 37"/>
              <a:gd name="T21" fmla="*/ 12 h 46"/>
              <a:gd name="T22" fmla="*/ 11 w 37"/>
              <a:gd name="T23" fmla="*/ 15 h 46"/>
              <a:gd name="T24" fmla="*/ 11 w 37"/>
              <a:gd name="T25" fmla="*/ 26 h 46"/>
              <a:gd name="T26" fmla="*/ 0 w 37"/>
              <a:gd name="T27" fmla="*/ 30 h 46"/>
              <a:gd name="T28" fmla="*/ 0 w 37"/>
              <a:gd name="T29" fmla="*/ 46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7" h="46">
                <a:moveTo>
                  <a:pt x="0" y="46"/>
                </a:moveTo>
                <a:lnTo>
                  <a:pt x="9" y="38"/>
                </a:lnTo>
                <a:lnTo>
                  <a:pt x="19" y="30"/>
                </a:lnTo>
                <a:lnTo>
                  <a:pt x="22" y="40"/>
                </a:lnTo>
                <a:lnTo>
                  <a:pt x="26" y="36"/>
                </a:lnTo>
                <a:lnTo>
                  <a:pt x="34" y="29"/>
                </a:lnTo>
                <a:lnTo>
                  <a:pt x="37" y="12"/>
                </a:lnTo>
                <a:lnTo>
                  <a:pt x="37" y="8"/>
                </a:lnTo>
                <a:lnTo>
                  <a:pt x="22" y="0"/>
                </a:lnTo>
                <a:lnTo>
                  <a:pt x="20" y="21"/>
                </a:lnTo>
                <a:lnTo>
                  <a:pt x="15" y="12"/>
                </a:lnTo>
                <a:lnTo>
                  <a:pt x="11" y="15"/>
                </a:lnTo>
                <a:lnTo>
                  <a:pt x="11" y="26"/>
                </a:lnTo>
                <a:lnTo>
                  <a:pt x="0" y="30"/>
                </a:lnTo>
                <a:lnTo>
                  <a:pt x="0" y="4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" name="Freeform 87">
            <a:extLst>
              <a:ext uri="{FF2B5EF4-FFF2-40B4-BE49-F238E27FC236}">
                <a16:creationId xmlns:a16="http://schemas.microsoft.com/office/drawing/2014/main" id="{9D50F732-967F-575D-27E0-4ADA8A1905A8}"/>
              </a:ext>
            </a:extLst>
          </p:cNvPr>
          <p:cNvSpPr>
            <a:spLocks/>
          </p:cNvSpPr>
          <p:nvPr/>
        </p:nvSpPr>
        <p:spPr bwMode="auto">
          <a:xfrm>
            <a:off x="4016376" y="4749801"/>
            <a:ext cx="26988" cy="28575"/>
          </a:xfrm>
          <a:custGeom>
            <a:avLst/>
            <a:gdLst>
              <a:gd name="T0" fmla="*/ 10 w 17"/>
              <a:gd name="T1" fmla="*/ 18 h 18"/>
              <a:gd name="T2" fmla="*/ 17 w 17"/>
              <a:gd name="T3" fmla="*/ 13 h 18"/>
              <a:gd name="T4" fmla="*/ 17 w 17"/>
              <a:gd name="T5" fmla="*/ 12 h 18"/>
              <a:gd name="T6" fmla="*/ 17 w 17"/>
              <a:gd name="T7" fmla="*/ 3 h 18"/>
              <a:gd name="T8" fmla="*/ 8 w 17"/>
              <a:gd name="T9" fmla="*/ 0 h 18"/>
              <a:gd name="T10" fmla="*/ 0 w 17"/>
              <a:gd name="T11" fmla="*/ 7 h 18"/>
              <a:gd name="T12" fmla="*/ 10 w 17"/>
              <a:gd name="T13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7" h="18">
                <a:moveTo>
                  <a:pt x="10" y="18"/>
                </a:moveTo>
                <a:lnTo>
                  <a:pt x="17" y="13"/>
                </a:lnTo>
                <a:lnTo>
                  <a:pt x="17" y="12"/>
                </a:lnTo>
                <a:lnTo>
                  <a:pt x="17" y="3"/>
                </a:lnTo>
                <a:lnTo>
                  <a:pt x="8" y="0"/>
                </a:lnTo>
                <a:lnTo>
                  <a:pt x="0" y="7"/>
                </a:lnTo>
                <a:lnTo>
                  <a:pt x="10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" name="Freeform 88">
            <a:extLst>
              <a:ext uri="{FF2B5EF4-FFF2-40B4-BE49-F238E27FC236}">
                <a16:creationId xmlns:a16="http://schemas.microsoft.com/office/drawing/2014/main" id="{BF883818-A33B-A24F-308D-358F21BCE59B}"/>
              </a:ext>
            </a:extLst>
          </p:cNvPr>
          <p:cNvSpPr>
            <a:spLocks/>
          </p:cNvSpPr>
          <p:nvPr/>
        </p:nvSpPr>
        <p:spPr bwMode="auto">
          <a:xfrm>
            <a:off x="4029076" y="4608513"/>
            <a:ext cx="14288" cy="26988"/>
          </a:xfrm>
          <a:custGeom>
            <a:avLst/>
            <a:gdLst>
              <a:gd name="T0" fmla="*/ 7 w 9"/>
              <a:gd name="T1" fmla="*/ 17 h 17"/>
              <a:gd name="T2" fmla="*/ 9 w 9"/>
              <a:gd name="T3" fmla="*/ 14 h 17"/>
              <a:gd name="T4" fmla="*/ 9 w 9"/>
              <a:gd name="T5" fmla="*/ 0 h 17"/>
              <a:gd name="T6" fmla="*/ 2 w 9"/>
              <a:gd name="T7" fmla="*/ 4 h 17"/>
              <a:gd name="T8" fmla="*/ 0 w 9"/>
              <a:gd name="T9" fmla="*/ 17 h 17"/>
              <a:gd name="T10" fmla="*/ 7 w 9"/>
              <a:gd name="T11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" h="17">
                <a:moveTo>
                  <a:pt x="7" y="17"/>
                </a:moveTo>
                <a:lnTo>
                  <a:pt x="9" y="14"/>
                </a:lnTo>
                <a:lnTo>
                  <a:pt x="9" y="0"/>
                </a:lnTo>
                <a:lnTo>
                  <a:pt x="2" y="4"/>
                </a:lnTo>
                <a:lnTo>
                  <a:pt x="0" y="17"/>
                </a:lnTo>
                <a:lnTo>
                  <a:pt x="7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" name="Freeform 89">
            <a:extLst>
              <a:ext uri="{FF2B5EF4-FFF2-40B4-BE49-F238E27FC236}">
                <a16:creationId xmlns:a16="http://schemas.microsoft.com/office/drawing/2014/main" id="{C4B5F9B7-BDD4-DF70-A121-0A1524ABB52A}"/>
              </a:ext>
            </a:extLst>
          </p:cNvPr>
          <p:cNvSpPr>
            <a:spLocks/>
          </p:cNvSpPr>
          <p:nvPr/>
        </p:nvSpPr>
        <p:spPr bwMode="auto">
          <a:xfrm>
            <a:off x="4027488" y="4572001"/>
            <a:ext cx="17463" cy="22225"/>
          </a:xfrm>
          <a:custGeom>
            <a:avLst/>
            <a:gdLst>
              <a:gd name="T0" fmla="*/ 6 w 11"/>
              <a:gd name="T1" fmla="*/ 14 h 14"/>
              <a:gd name="T2" fmla="*/ 11 w 11"/>
              <a:gd name="T3" fmla="*/ 8 h 14"/>
              <a:gd name="T4" fmla="*/ 10 w 11"/>
              <a:gd name="T5" fmla="*/ 0 h 14"/>
              <a:gd name="T6" fmla="*/ 0 w 11"/>
              <a:gd name="T7" fmla="*/ 1 h 14"/>
              <a:gd name="T8" fmla="*/ 6 w 11"/>
              <a:gd name="T9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14">
                <a:moveTo>
                  <a:pt x="6" y="14"/>
                </a:moveTo>
                <a:lnTo>
                  <a:pt x="11" y="8"/>
                </a:lnTo>
                <a:lnTo>
                  <a:pt x="10" y="0"/>
                </a:lnTo>
                <a:lnTo>
                  <a:pt x="0" y="1"/>
                </a:lnTo>
                <a:lnTo>
                  <a:pt x="6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" name="Freeform 90">
            <a:extLst>
              <a:ext uri="{FF2B5EF4-FFF2-40B4-BE49-F238E27FC236}">
                <a16:creationId xmlns:a16="http://schemas.microsoft.com/office/drawing/2014/main" id="{1AF8A592-C3AF-A906-0CA0-6468FAAE6534}"/>
              </a:ext>
            </a:extLst>
          </p:cNvPr>
          <p:cNvSpPr>
            <a:spLocks/>
          </p:cNvSpPr>
          <p:nvPr/>
        </p:nvSpPr>
        <p:spPr bwMode="auto">
          <a:xfrm>
            <a:off x="4040188" y="4530726"/>
            <a:ext cx="77788" cy="57150"/>
          </a:xfrm>
          <a:custGeom>
            <a:avLst/>
            <a:gdLst>
              <a:gd name="T0" fmla="*/ 14 w 49"/>
              <a:gd name="T1" fmla="*/ 36 h 36"/>
              <a:gd name="T2" fmla="*/ 34 w 49"/>
              <a:gd name="T3" fmla="*/ 25 h 36"/>
              <a:gd name="T4" fmla="*/ 49 w 49"/>
              <a:gd name="T5" fmla="*/ 25 h 36"/>
              <a:gd name="T6" fmla="*/ 49 w 49"/>
              <a:gd name="T7" fmla="*/ 16 h 36"/>
              <a:gd name="T8" fmla="*/ 32 w 49"/>
              <a:gd name="T9" fmla="*/ 12 h 36"/>
              <a:gd name="T10" fmla="*/ 15 w 49"/>
              <a:gd name="T11" fmla="*/ 0 h 36"/>
              <a:gd name="T12" fmla="*/ 7 w 49"/>
              <a:gd name="T13" fmla="*/ 3 h 36"/>
              <a:gd name="T14" fmla="*/ 11 w 49"/>
              <a:gd name="T15" fmla="*/ 8 h 36"/>
              <a:gd name="T16" fmla="*/ 0 w 49"/>
              <a:gd name="T17" fmla="*/ 11 h 36"/>
              <a:gd name="T18" fmla="*/ 17 w 49"/>
              <a:gd name="T19" fmla="*/ 19 h 36"/>
              <a:gd name="T20" fmla="*/ 7 w 49"/>
              <a:gd name="T21" fmla="*/ 26 h 36"/>
              <a:gd name="T22" fmla="*/ 14 w 49"/>
              <a:gd name="T23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9" h="36">
                <a:moveTo>
                  <a:pt x="14" y="36"/>
                </a:moveTo>
                <a:lnTo>
                  <a:pt x="34" y="25"/>
                </a:lnTo>
                <a:lnTo>
                  <a:pt x="49" y="25"/>
                </a:lnTo>
                <a:lnTo>
                  <a:pt x="49" y="16"/>
                </a:lnTo>
                <a:lnTo>
                  <a:pt x="32" y="12"/>
                </a:lnTo>
                <a:lnTo>
                  <a:pt x="15" y="0"/>
                </a:lnTo>
                <a:lnTo>
                  <a:pt x="7" y="3"/>
                </a:lnTo>
                <a:lnTo>
                  <a:pt x="11" y="8"/>
                </a:lnTo>
                <a:lnTo>
                  <a:pt x="0" y="11"/>
                </a:lnTo>
                <a:lnTo>
                  <a:pt x="17" y="19"/>
                </a:lnTo>
                <a:lnTo>
                  <a:pt x="7" y="26"/>
                </a:lnTo>
                <a:lnTo>
                  <a:pt x="14" y="3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" name="Freeform 91">
            <a:extLst>
              <a:ext uri="{FF2B5EF4-FFF2-40B4-BE49-F238E27FC236}">
                <a16:creationId xmlns:a16="http://schemas.microsoft.com/office/drawing/2014/main" id="{6D6DB0C5-2ACD-1138-06EC-BA3B4EB811B3}"/>
              </a:ext>
            </a:extLst>
          </p:cNvPr>
          <p:cNvSpPr>
            <a:spLocks/>
          </p:cNvSpPr>
          <p:nvPr/>
        </p:nvSpPr>
        <p:spPr bwMode="auto">
          <a:xfrm>
            <a:off x="4076701" y="4478338"/>
            <a:ext cx="33338" cy="50800"/>
          </a:xfrm>
          <a:custGeom>
            <a:avLst/>
            <a:gdLst>
              <a:gd name="T0" fmla="*/ 11 w 21"/>
              <a:gd name="T1" fmla="*/ 32 h 32"/>
              <a:gd name="T2" fmla="*/ 13 w 21"/>
              <a:gd name="T3" fmla="*/ 29 h 32"/>
              <a:gd name="T4" fmla="*/ 15 w 21"/>
              <a:gd name="T5" fmla="*/ 26 h 32"/>
              <a:gd name="T6" fmla="*/ 21 w 21"/>
              <a:gd name="T7" fmla="*/ 17 h 32"/>
              <a:gd name="T8" fmla="*/ 21 w 21"/>
              <a:gd name="T9" fmla="*/ 6 h 32"/>
              <a:gd name="T10" fmla="*/ 14 w 21"/>
              <a:gd name="T11" fmla="*/ 9 h 32"/>
              <a:gd name="T12" fmla="*/ 11 w 21"/>
              <a:gd name="T13" fmla="*/ 2 h 32"/>
              <a:gd name="T14" fmla="*/ 5 w 21"/>
              <a:gd name="T15" fmla="*/ 0 h 32"/>
              <a:gd name="T16" fmla="*/ 0 w 21"/>
              <a:gd name="T17" fmla="*/ 10 h 32"/>
              <a:gd name="T18" fmla="*/ 7 w 21"/>
              <a:gd name="T19" fmla="*/ 10 h 32"/>
              <a:gd name="T20" fmla="*/ 6 w 21"/>
              <a:gd name="T21" fmla="*/ 19 h 32"/>
              <a:gd name="T22" fmla="*/ 3 w 21"/>
              <a:gd name="T23" fmla="*/ 21 h 32"/>
              <a:gd name="T24" fmla="*/ 2 w 21"/>
              <a:gd name="T25" fmla="*/ 25 h 32"/>
              <a:gd name="T26" fmla="*/ 5 w 21"/>
              <a:gd name="T27" fmla="*/ 29 h 32"/>
              <a:gd name="T28" fmla="*/ 9 w 21"/>
              <a:gd name="T29" fmla="*/ 32 h 32"/>
              <a:gd name="T30" fmla="*/ 11 w 21"/>
              <a:gd name="T31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1" h="32">
                <a:moveTo>
                  <a:pt x="11" y="32"/>
                </a:moveTo>
                <a:lnTo>
                  <a:pt x="13" y="29"/>
                </a:lnTo>
                <a:lnTo>
                  <a:pt x="15" y="26"/>
                </a:lnTo>
                <a:lnTo>
                  <a:pt x="21" y="17"/>
                </a:lnTo>
                <a:lnTo>
                  <a:pt x="21" y="6"/>
                </a:lnTo>
                <a:lnTo>
                  <a:pt x="14" y="9"/>
                </a:lnTo>
                <a:lnTo>
                  <a:pt x="11" y="2"/>
                </a:lnTo>
                <a:lnTo>
                  <a:pt x="5" y="0"/>
                </a:lnTo>
                <a:lnTo>
                  <a:pt x="0" y="10"/>
                </a:lnTo>
                <a:lnTo>
                  <a:pt x="7" y="10"/>
                </a:lnTo>
                <a:lnTo>
                  <a:pt x="6" y="19"/>
                </a:lnTo>
                <a:lnTo>
                  <a:pt x="3" y="21"/>
                </a:lnTo>
                <a:lnTo>
                  <a:pt x="2" y="25"/>
                </a:lnTo>
                <a:lnTo>
                  <a:pt x="5" y="29"/>
                </a:lnTo>
                <a:lnTo>
                  <a:pt x="9" y="32"/>
                </a:lnTo>
                <a:lnTo>
                  <a:pt x="11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" name="Freeform 92">
            <a:extLst>
              <a:ext uri="{FF2B5EF4-FFF2-40B4-BE49-F238E27FC236}">
                <a16:creationId xmlns:a16="http://schemas.microsoft.com/office/drawing/2014/main" id="{F0569DBD-C946-1B90-EF42-9CFD61DC503F}"/>
              </a:ext>
            </a:extLst>
          </p:cNvPr>
          <p:cNvSpPr>
            <a:spLocks/>
          </p:cNvSpPr>
          <p:nvPr/>
        </p:nvSpPr>
        <p:spPr bwMode="auto">
          <a:xfrm>
            <a:off x="4200526" y="4387851"/>
            <a:ext cx="57150" cy="42863"/>
          </a:xfrm>
          <a:custGeom>
            <a:avLst/>
            <a:gdLst>
              <a:gd name="T0" fmla="*/ 26 w 36"/>
              <a:gd name="T1" fmla="*/ 27 h 27"/>
              <a:gd name="T2" fmla="*/ 26 w 36"/>
              <a:gd name="T3" fmla="*/ 26 h 27"/>
              <a:gd name="T4" fmla="*/ 36 w 36"/>
              <a:gd name="T5" fmla="*/ 7 h 27"/>
              <a:gd name="T6" fmla="*/ 27 w 36"/>
              <a:gd name="T7" fmla="*/ 1 h 27"/>
              <a:gd name="T8" fmla="*/ 12 w 36"/>
              <a:gd name="T9" fmla="*/ 0 h 27"/>
              <a:gd name="T10" fmla="*/ 7 w 36"/>
              <a:gd name="T11" fmla="*/ 1 h 27"/>
              <a:gd name="T12" fmla="*/ 6 w 36"/>
              <a:gd name="T13" fmla="*/ 1 h 27"/>
              <a:gd name="T14" fmla="*/ 2 w 36"/>
              <a:gd name="T15" fmla="*/ 14 h 27"/>
              <a:gd name="T16" fmla="*/ 12 w 36"/>
              <a:gd name="T17" fmla="*/ 19 h 27"/>
              <a:gd name="T18" fmla="*/ 0 w 36"/>
              <a:gd name="T19" fmla="*/ 22 h 27"/>
              <a:gd name="T20" fmla="*/ 0 w 36"/>
              <a:gd name="T21" fmla="*/ 27 h 27"/>
              <a:gd name="T22" fmla="*/ 8 w 36"/>
              <a:gd name="T23" fmla="*/ 27 h 27"/>
              <a:gd name="T24" fmla="*/ 26 w 36"/>
              <a:gd name="T25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6" h="27">
                <a:moveTo>
                  <a:pt x="26" y="27"/>
                </a:moveTo>
                <a:lnTo>
                  <a:pt x="26" y="26"/>
                </a:lnTo>
                <a:lnTo>
                  <a:pt x="36" y="7"/>
                </a:lnTo>
                <a:lnTo>
                  <a:pt x="27" y="1"/>
                </a:lnTo>
                <a:lnTo>
                  <a:pt x="12" y="0"/>
                </a:lnTo>
                <a:lnTo>
                  <a:pt x="7" y="1"/>
                </a:lnTo>
                <a:lnTo>
                  <a:pt x="6" y="1"/>
                </a:lnTo>
                <a:lnTo>
                  <a:pt x="2" y="14"/>
                </a:lnTo>
                <a:lnTo>
                  <a:pt x="12" y="19"/>
                </a:lnTo>
                <a:lnTo>
                  <a:pt x="0" y="22"/>
                </a:lnTo>
                <a:lnTo>
                  <a:pt x="0" y="27"/>
                </a:lnTo>
                <a:lnTo>
                  <a:pt x="8" y="27"/>
                </a:lnTo>
                <a:lnTo>
                  <a:pt x="26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" name="Freeform 93">
            <a:extLst>
              <a:ext uri="{FF2B5EF4-FFF2-40B4-BE49-F238E27FC236}">
                <a16:creationId xmlns:a16="http://schemas.microsoft.com/office/drawing/2014/main" id="{BCC53E82-FA00-2326-A54D-572DBF784B53}"/>
              </a:ext>
            </a:extLst>
          </p:cNvPr>
          <p:cNvSpPr>
            <a:spLocks/>
          </p:cNvSpPr>
          <p:nvPr/>
        </p:nvSpPr>
        <p:spPr bwMode="auto">
          <a:xfrm>
            <a:off x="4176713" y="4389438"/>
            <a:ext cx="15875" cy="20638"/>
          </a:xfrm>
          <a:custGeom>
            <a:avLst/>
            <a:gdLst>
              <a:gd name="T0" fmla="*/ 0 w 10"/>
              <a:gd name="T1" fmla="*/ 13 h 13"/>
              <a:gd name="T2" fmla="*/ 8 w 10"/>
              <a:gd name="T3" fmla="*/ 11 h 13"/>
              <a:gd name="T4" fmla="*/ 10 w 10"/>
              <a:gd name="T5" fmla="*/ 3 h 13"/>
              <a:gd name="T6" fmla="*/ 6 w 10"/>
              <a:gd name="T7" fmla="*/ 0 h 13"/>
              <a:gd name="T8" fmla="*/ 3 w 10"/>
              <a:gd name="T9" fmla="*/ 0 h 13"/>
              <a:gd name="T10" fmla="*/ 0 w 10"/>
              <a:gd name="T11" fmla="*/ 0 h 13"/>
              <a:gd name="T12" fmla="*/ 0 w 10"/>
              <a:gd name="T13" fmla="*/ 11 h 13"/>
              <a:gd name="T14" fmla="*/ 0 w 10"/>
              <a:gd name="T15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" h="13">
                <a:moveTo>
                  <a:pt x="0" y="13"/>
                </a:moveTo>
                <a:lnTo>
                  <a:pt x="8" y="11"/>
                </a:lnTo>
                <a:lnTo>
                  <a:pt x="10" y="3"/>
                </a:lnTo>
                <a:lnTo>
                  <a:pt x="6" y="0"/>
                </a:lnTo>
                <a:lnTo>
                  <a:pt x="3" y="0"/>
                </a:lnTo>
                <a:lnTo>
                  <a:pt x="0" y="0"/>
                </a:lnTo>
                <a:lnTo>
                  <a:pt x="0" y="11"/>
                </a:lnTo>
                <a:lnTo>
                  <a:pt x="0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" name="Freeform 94">
            <a:extLst>
              <a:ext uri="{FF2B5EF4-FFF2-40B4-BE49-F238E27FC236}">
                <a16:creationId xmlns:a16="http://schemas.microsoft.com/office/drawing/2014/main" id="{27C8C3E3-75B8-006F-DEF9-76B2B33D8750}"/>
              </a:ext>
            </a:extLst>
          </p:cNvPr>
          <p:cNvSpPr>
            <a:spLocks/>
          </p:cNvSpPr>
          <p:nvPr/>
        </p:nvSpPr>
        <p:spPr bwMode="auto">
          <a:xfrm>
            <a:off x="4260851" y="4346576"/>
            <a:ext cx="52388" cy="69850"/>
          </a:xfrm>
          <a:custGeom>
            <a:avLst/>
            <a:gdLst>
              <a:gd name="T0" fmla="*/ 13 w 33"/>
              <a:gd name="T1" fmla="*/ 37 h 44"/>
              <a:gd name="T2" fmla="*/ 14 w 33"/>
              <a:gd name="T3" fmla="*/ 36 h 44"/>
              <a:gd name="T4" fmla="*/ 33 w 33"/>
              <a:gd name="T5" fmla="*/ 22 h 44"/>
              <a:gd name="T6" fmla="*/ 33 w 33"/>
              <a:gd name="T7" fmla="*/ 21 h 44"/>
              <a:gd name="T8" fmla="*/ 28 w 33"/>
              <a:gd name="T9" fmla="*/ 14 h 44"/>
              <a:gd name="T10" fmla="*/ 28 w 33"/>
              <a:gd name="T11" fmla="*/ 0 h 44"/>
              <a:gd name="T12" fmla="*/ 21 w 33"/>
              <a:gd name="T13" fmla="*/ 0 h 44"/>
              <a:gd name="T14" fmla="*/ 4 w 33"/>
              <a:gd name="T15" fmla="*/ 3 h 44"/>
              <a:gd name="T16" fmla="*/ 0 w 33"/>
              <a:gd name="T17" fmla="*/ 15 h 44"/>
              <a:gd name="T18" fmla="*/ 6 w 33"/>
              <a:gd name="T19" fmla="*/ 21 h 44"/>
              <a:gd name="T20" fmla="*/ 2 w 33"/>
              <a:gd name="T21" fmla="*/ 30 h 44"/>
              <a:gd name="T22" fmla="*/ 2 w 33"/>
              <a:gd name="T23" fmla="*/ 33 h 44"/>
              <a:gd name="T24" fmla="*/ 2 w 33"/>
              <a:gd name="T25" fmla="*/ 34 h 44"/>
              <a:gd name="T26" fmla="*/ 0 w 33"/>
              <a:gd name="T27" fmla="*/ 40 h 44"/>
              <a:gd name="T28" fmla="*/ 3 w 33"/>
              <a:gd name="T29" fmla="*/ 44 h 44"/>
              <a:gd name="T30" fmla="*/ 6 w 33"/>
              <a:gd name="T31" fmla="*/ 42 h 44"/>
              <a:gd name="T32" fmla="*/ 13 w 33"/>
              <a:gd name="T33" fmla="*/ 37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3" h="44">
                <a:moveTo>
                  <a:pt x="13" y="37"/>
                </a:moveTo>
                <a:lnTo>
                  <a:pt x="14" y="36"/>
                </a:lnTo>
                <a:lnTo>
                  <a:pt x="33" y="22"/>
                </a:lnTo>
                <a:lnTo>
                  <a:pt x="33" y="21"/>
                </a:lnTo>
                <a:lnTo>
                  <a:pt x="28" y="14"/>
                </a:lnTo>
                <a:lnTo>
                  <a:pt x="28" y="0"/>
                </a:lnTo>
                <a:lnTo>
                  <a:pt x="21" y="0"/>
                </a:lnTo>
                <a:lnTo>
                  <a:pt x="4" y="3"/>
                </a:lnTo>
                <a:lnTo>
                  <a:pt x="0" y="15"/>
                </a:lnTo>
                <a:lnTo>
                  <a:pt x="6" y="21"/>
                </a:lnTo>
                <a:lnTo>
                  <a:pt x="2" y="30"/>
                </a:lnTo>
                <a:lnTo>
                  <a:pt x="2" y="33"/>
                </a:lnTo>
                <a:lnTo>
                  <a:pt x="2" y="34"/>
                </a:lnTo>
                <a:lnTo>
                  <a:pt x="0" y="40"/>
                </a:lnTo>
                <a:lnTo>
                  <a:pt x="3" y="44"/>
                </a:lnTo>
                <a:lnTo>
                  <a:pt x="6" y="42"/>
                </a:lnTo>
                <a:lnTo>
                  <a:pt x="13" y="3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" name="Freeform 95">
            <a:extLst>
              <a:ext uri="{FF2B5EF4-FFF2-40B4-BE49-F238E27FC236}">
                <a16:creationId xmlns:a16="http://schemas.microsoft.com/office/drawing/2014/main" id="{E1095CF3-50B4-3983-2695-778CB05DF176}"/>
              </a:ext>
            </a:extLst>
          </p:cNvPr>
          <p:cNvSpPr>
            <a:spLocks/>
          </p:cNvSpPr>
          <p:nvPr/>
        </p:nvSpPr>
        <p:spPr bwMode="auto">
          <a:xfrm>
            <a:off x="4200526" y="4351338"/>
            <a:ext cx="52388" cy="30163"/>
          </a:xfrm>
          <a:custGeom>
            <a:avLst/>
            <a:gdLst>
              <a:gd name="T0" fmla="*/ 30 w 33"/>
              <a:gd name="T1" fmla="*/ 19 h 19"/>
              <a:gd name="T2" fmla="*/ 30 w 33"/>
              <a:gd name="T3" fmla="*/ 14 h 19"/>
              <a:gd name="T4" fmla="*/ 30 w 33"/>
              <a:gd name="T5" fmla="*/ 12 h 19"/>
              <a:gd name="T6" fmla="*/ 32 w 33"/>
              <a:gd name="T7" fmla="*/ 5 h 19"/>
              <a:gd name="T8" fmla="*/ 33 w 33"/>
              <a:gd name="T9" fmla="*/ 1 h 19"/>
              <a:gd name="T10" fmla="*/ 30 w 33"/>
              <a:gd name="T11" fmla="*/ 1 h 19"/>
              <a:gd name="T12" fmla="*/ 18 w 33"/>
              <a:gd name="T13" fmla="*/ 1 h 19"/>
              <a:gd name="T14" fmla="*/ 2 w 33"/>
              <a:gd name="T15" fmla="*/ 0 h 19"/>
              <a:gd name="T16" fmla="*/ 0 w 33"/>
              <a:gd name="T17" fmla="*/ 12 h 19"/>
              <a:gd name="T18" fmla="*/ 10 w 33"/>
              <a:gd name="T19" fmla="*/ 14 h 19"/>
              <a:gd name="T20" fmla="*/ 18 w 33"/>
              <a:gd name="T21" fmla="*/ 18 h 19"/>
              <a:gd name="T22" fmla="*/ 30 w 33"/>
              <a:gd name="T23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" h="19">
                <a:moveTo>
                  <a:pt x="30" y="19"/>
                </a:moveTo>
                <a:lnTo>
                  <a:pt x="30" y="14"/>
                </a:lnTo>
                <a:lnTo>
                  <a:pt x="30" y="12"/>
                </a:lnTo>
                <a:lnTo>
                  <a:pt x="32" y="5"/>
                </a:lnTo>
                <a:lnTo>
                  <a:pt x="33" y="1"/>
                </a:lnTo>
                <a:lnTo>
                  <a:pt x="30" y="1"/>
                </a:lnTo>
                <a:lnTo>
                  <a:pt x="18" y="1"/>
                </a:lnTo>
                <a:lnTo>
                  <a:pt x="2" y="0"/>
                </a:lnTo>
                <a:lnTo>
                  <a:pt x="0" y="12"/>
                </a:lnTo>
                <a:lnTo>
                  <a:pt x="10" y="14"/>
                </a:lnTo>
                <a:lnTo>
                  <a:pt x="18" y="18"/>
                </a:lnTo>
                <a:lnTo>
                  <a:pt x="30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" name="Freeform 96">
            <a:extLst>
              <a:ext uri="{FF2B5EF4-FFF2-40B4-BE49-F238E27FC236}">
                <a16:creationId xmlns:a16="http://schemas.microsoft.com/office/drawing/2014/main" id="{56CE03CA-2C17-31D7-AFB8-1DDF3059D716}"/>
              </a:ext>
            </a:extLst>
          </p:cNvPr>
          <p:cNvSpPr>
            <a:spLocks/>
          </p:cNvSpPr>
          <p:nvPr/>
        </p:nvSpPr>
        <p:spPr bwMode="auto">
          <a:xfrm>
            <a:off x="4313238" y="4341813"/>
            <a:ext cx="52388" cy="20638"/>
          </a:xfrm>
          <a:custGeom>
            <a:avLst/>
            <a:gdLst>
              <a:gd name="T0" fmla="*/ 3 w 33"/>
              <a:gd name="T1" fmla="*/ 3 h 13"/>
              <a:gd name="T2" fmla="*/ 7 w 33"/>
              <a:gd name="T3" fmla="*/ 9 h 13"/>
              <a:gd name="T4" fmla="*/ 8 w 33"/>
              <a:gd name="T5" fmla="*/ 10 h 13"/>
              <a:gd name="T6" fmla="*/ 10 w 33"/>
              <a:gd name="T7" fmla="*/ 13 h 13"/>
              <a:gd name="T8" fmla="*/ 30 w 33"/>
              <a:gd name="T9" fmla="*/ 13 h 13"/>
              <a:gd name="T10" fmla="*/ 33 w 33"/>
              <a:gd name="T11" fmla="*/ 13 h 13"/>
              <a:gd name="T12" fmla="*/ 27 w 33"/>
              <a:gd name="T13" fmla="*/ 7 h 13"/>
              <a:gd name="T14" fmla="*/ 21 w 33"/>
              <a:gd name="T15" fmla="*/ 2 h 13"/>
              <a:gd name="T16" fmla="*/ 21 w 33"/>
              <a:gd name="T17" fmla="*/ 0 h 13"/>
              <a:gd name="T18" fmla="*/ 19 w 33"/>
              <a:gd name="T19" fmla="*/ 0 h 13"/>
              <a:gd name="T20" fmla="*/ 0 w 33"/>
              <a:gd name="T21" fmla="*/ 0 h 13"/>
              <a:gd name="T22" fmla="*/ 3 w 33"/>
              <a:gd name="T23" fmla="*/ 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" h="13">
                <a:moveTo>
                  <a:pt x="3" y="3"/>
                </a:moveTo>
                <a:lnTo>
                  <a:pt x="7" y="9"/>
                </a:lnTo>
                <a:lnTo>
                  <a:pt x="8" y="10"/>
                </a:lnTo>
                <a:lnTo>
                  <a:pt x="10" y="13"/>
                </a:lnTo>
                <a:lnTo>
                  <a:pt x="30" y="13"/>
                </a:lnTo>
                <a:lnTo>
                  <a:pt x="33" y="13"/>
                </a:lnTo>
                <a:lnTo>
                  <a:pt x="27" y="7"/>
                </a:lnTo>
                <a:lnTo>
                  <a:pt x="21" y="2"/>
                </a:lnTo>
                <a:lnTo>
                  <a:pt x="21" y="0"/>
                </a:lnTo>
                <a:lnTo>
                  <a:pt x="19" y="0"/>
                </a:lnTo>
                <a:lnTo>
                  <a:pt x="0" y="0"/>
                </a:lnTo>
                <a:lnTo>
                  <a:pt x="3" y="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" name="Freeform 97">
            <a:extLst>
              <a:ext uri="{FF2B5EF4-FFF2-40B4-BE49-F238E27FC236}">
                <a16:creationId xmlns:a16="http://schemas.microsoft.com/office/drawing/2014/main" id="{488A810F-F767-C30F-B684-2C5B590A96D9}"/>
              </a:ext>
            </a:extLst>
          </p:cNvPr>
          <p:cNvSpPr>
            <a:spLocks/>
          </p:cNvSpPr>
          <p:nvPr/>
        </p:nvSpPr>
        <p:spPr bwMode="auto">
          <a:xfrm>
            <a:off x="4316413" y="4279901"/>
            <a:ext cx="23813" cy="36513"/>
          </a:xfrm>
          <a:custGeom>
            <a:avLst/>
            <a:gdLst>
              <a:gd name="T0" fmla="*/ 8 w 15"/>
              <a:gd name="T1" fmla="*/ 23 h 23"/>
              <a:gd name="T2" fmla="*/ 12 w 15"/>
              <a:gd name="T3" fmla="*/ 22 h 23"/>
              <a:gd name="T4" fmla="*/ 15 w 15"/>
              <a:gd name="T5" fmla="*/ 0 h 23"/>
              <a:gd name="T6" fmla="*/ 8 w 15"/>
              <a:gd name="T7" fmla="*/ 0 h 23"/>
              <a:gd name="T8" fmla="*/ 5 w 15"/>
              <a:gd name="T9" fmla="*/ 4 h 23"/>
              <a:gd name="T10" fmla="*/ 0 w 15"/>
              <a:gd name="T11" fmla="*/ 4 h 23"/>
              <a:gd name="T12" fmla="*/ 0 w 15"/>
              <a:gd name="T13" fmla="*/ 9 h 23"/>
              <a:gd name="T14" fmla="*/ 6 w 15"/>
              <a:gd name="T15" fmla="*/ 9 h 23"/>
              <a:gd name="T16" fmla="*/ 8 w 15"/>
              <a:gd name="T1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" h="23">
                <a:moveTo>
                  <a:pt x="8" y="23"/>
                </a:moveTo>
                <a:lnTo>
                  <a:pt x="12" y="22"/>
                </a:lnTo>
                <a:lnTo>
                  <a:pt x="15" y="0"/>
                </a:lnTo>
                <a:lnTo>
                  <a:pt x="8" y="0"/>
                </a:lnTo>
                <a:lnTo>
                  <a:pt x="5" y="4"/>
                </a:lnTo>
                <a:lnTo>
                  <a:pt x="0" y="4"/>
                </a:lnTo>
                <a:lnTo>
                  <a:pt x="0" y="9"/>
                </a:lnTo>
                <a:lnTo>
                  <a:pt x="6" y="9"/>
                </a:lnTo>
                <a:lnTo>
                  <a:pt x="8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" name="Freeform 98">
            <a:extLst>
              <a:ext uri="{FF2B5EF4-FFF2-40B4-BE49-F238E27FC236}">
                <a16:creationId xmlns:a16="http://schemas.microsoft.com/office/drawing/2014/main" id="{4FB5639B-9BDA-21E5-40DE-1A82E39C16FA}"/>
              </a:ext>
            </a:extLst>
          </p:cNvPr>
          <p:cNvSpPr>
            <a:spLocks/>
          </p:cNvSpPr>
          <p:nvPr/>
        </p:nvSpPr>
        <p:spPr bwMode="auto">
          <a:xfrm>
            <a:off x="4340226" y="4238626"/>
            <a:ext cx="26988" cy="31750"/>
          </a:xfrm>
          <a:custGeom>
            <a:avLst/>
            <a:gdLst>
              <a:gd name="T0" fmla="*/ 15 w 17"/>
              <a:gd name="T1" fmla="*/ 20 h 20"/>
              <a:gd name="T2" fmla="*/ 17 w 17"/>
              <a:gd name="T3" fmla="*/ 18 h 20"/>
              <a:gd name="T4" fmla="*/ 12 w 17"/>
              <a:gd name="T5" fmla="*/ 7 h 20"/>
              <a:gd name="T6" fmla="*/ 10 w 17"/>
              <a:gd name="T7" fmla="*/ 8 h 20"/>
              <a:gd name="T8" fmla="*/ 6 w 17"/>
              <a:gd name="T9" fmla="*/ 0 h 20"/>
              <a:gd name="T10" fmla="*/ 1 w 17"/>
              <a:gd name="T11" fmla="*/ 7 h 20"/>
              <a:gd name="T12" fmla="*/ 0 w 17"/>
              <a:gd name="T13" fmla="*/ 8 h 20"/>
              <a:gd name="T14" fmla="*/ 15 w 17"/>
              <a:gd name="T15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" h="20">
                <a:moveTo>
                  <a:pt x="15" y="20"/>
                </a:moveTo>
                <a:lnTo>
                  <a:pt x="17" y="18"/>
                </a:lnTo>
                <a:lnTo>
                  <a:pt x="12" y="7"/>
                </a:lnTo>
                <a:lnTo>
                  <a:pt x="10" y="8"/>
                </a:lnTo>
                <a:lnTo>
                  <a:pt x="6" y="0"/>
                </a:lnTo>
                <a:lnTo>
                  <a:pt x="1" y="7"/>
                </a:lnTo>
                <a:lnTo>
                  <a:pt x="0" y="8"/>
                </a:lnTo>
                <a:lnTo>
                  <a:pt x="15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" name="Freeform 99">
            <a:extLst>
              <a:ext uri="{FF2B5EF4-FFF2-40B4-BE49-F238E27FC236}">
                <a16:creationId xmlns:a16="http://schemas.microsoft.com/office/drawing/2014/main" id="{0F36A98D-E630-7C69-BEDA-14DA0C185D14}"/>
              </a:ext>
            </a:extLst>
          </p:cNvPr>
          <p:cNvSpPr>
            <a:spLocks/>
          </p:cNvSpPr>
          <p:nvPr/>
        </p:nvSpPr>
        <p:spPr bwMode="auto">
          <a:xfrm>
            <a:off x="4441826" y="4232276"/>
            <a:ext cx="55563" cy="31750"/>
          </a:xfrm>
          <a:custGeom>
            <a:avLst/>
            <a:gdLst>
              <a:gd name="T0" fmla="*/ 4 w 35"/>
              <a:gd name="T1" fmla="*/ 20 h 20"/>
              <a:gd name="T2" fmla="*/ 8 w 35"/>
              <a:gd name="T3" fmla="*/ 18 h 20"/>
              <a:gd name="T4" fmla="*/ 19 w 35"/>
              <a:gd name="T5" fmla="*/ 16 h 20"/>
              <a:gd name="T6" fmla="*/ 35 w 35"/>
              <a:gd name="T7" fmla="*/ 14 h 20"/>
              <a:gd name="T8" fmla="*/ 34 w 35"/>
              <a:gd name="T9" fmla="*/ 1 h 20"/>
              <a:gd name="T10" fmla="*/ 17 w 35"/>
              <a:gd name="T11" fmla="*/ 3 h 20"/>
              <a:gd name="T12" fmla="*/ 16 w 35"/>
              <a:gd name="T13" fmla="*/ 3 h 20"/>
              <a:gd name="T14" fmla="*/ 6 w 35"/>
              <a:gd name="T15" fmla="*/ 0 h 20"/>
              <a:gd name="T16" fmla="*/ 5 w 35"/>
              <a:gd name="T17" fmla="*/ 8 h 20"/>
              <a:gd name="T18" fmla="*/ 1 w 35"/>
              <a:gd name="T19" fmla="*/ 14 h 20"/>
              <a:gd name="T20" fmla="*/ 0 w 35"/>
              <a:gd name="T21" fmla="*/ 18 h 20"/>
              <a:gd name="T22" fmla="*/ 4 w 35"/>
              <a:gd name="T23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5" h="20">
                <a:moveTo>
                  <a:pt x="4" y="20"/>
                </a:moveTo>
                <a:lnTo>
                  <a:pt x="8" y="18"/>
                </a:lnTo>
                <a:lnTo>
                  <a:pt x="19" y="16"/>
                </a:lnTo>
                <a:lnTo>
                  <a:pt x="35" y="14"/>
                </a:lnTo>
                <a:lnTo>
                  <a:pt x="34" y="1"/>
                </a:lnTo>
                <a:lnTo>
                  <a:pt x="17" y="3"/>
                </a:lnTo>
                <a:lnTo>
                  <a:pt x="16" y="3"/>
                </a:lnTo>
                <a:lnTo>
                  <a:pt x="6" y="0"/>
                </a:lnTo>
                <a:lnTo>
                  <a:pt x="5" y="8"/>
                </a:lnTo>
                <a:lnTo>
                  <a:pt x="1" y="14"/>
                </a:lnTo>
                <a:lnTo>
                  <a:pt x="0" y="18"/>
                </a:lnTo>
                <a:lnTo>
                  <a:pt x="4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" name="Freeform 100">
            <a:extLst>
              <a:ext uri="{FF2B5EF4-FFF2-40B4-BE49-F238E27FC236}">
                <a16:creationId xmlns:a16="http://schemas.microsoft.com/office/drawing/2014/main" id="{683C78CF-3573-0403-23FA-4612A22EDB42}"/>
              </a:ext>
            </a:extLst>
          </p:cNvPr>
          <p:cNvSpPr>
            <a:spLocks/>
          </p:cNvSpPr>
          <p:nvPr/>
        </p:nvSpPr>
        <p:spPr bwMode="auto">
          <a:xfrm>
            <a:off x="4360863" y="4237038"/>
            <a:ext cx="26988" cy="23813"/>
          </a:xfrm>
          <a:custGeom>
            <a:avLst/>
            <a:gdLst>
              <a:gd name="T0" fmla="*/ 11 w 17"/>
              <a:gd name="T1" fmla="*/ 15 h 15"/>
              <a:gd name="T2" fmla="*/ 17 w 17"/>
              <a:gd name="T3" fmla="*/ 4 h 15"/>
              <a:gd name="T4" fmla="*/ 4 w 17"/>
              <a:gd name="T5" fmla="*/ 0 h 15"/>
              <a:gd name="T6" fmla="*/ 0 w 17"/>
              <a:gd name="T7" fmla="*/ 0 h 15"/>
              <a:gd name="T8" fmla="*/ 0 w 17"/>
              <a:gd name="T9" fmla="*/ 2 h 15"/>
              <a:gd name="T10" fmla="*/ 3 w 17"/>
              <a:gd name="T11" fmla="*/ 8 h 15"/>
              <a:gd name="T12" fmla="*/ 11 w 17"/>
              <a:gd name="T13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7" h="15">
                <a:moveTo>
                  <a:pt x="11" y="15"/>
                </a:moveTo>
                <a:lnTo>
                  <a:pt x="17" y="4"/>
                </a:lnTo>
                <a:lnTo>
                  <a:pt x="4" y="0"/>
                </a:lnTo>
                <a:lnTo>
                  <a:pt x="0" y="0"/>
                </a:lnTo>
                <a:lnTo>
                  <a:pt x="0" y="2"/>
                </a:lnTo>
                <a:lnTo>
                  <a:pt x="3" y="8"/>
                </a:lnTo>
                <a:lnTo>
                  <a:pt x="11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" name="Freeform 101">
            <a:extLst>
              <a:ext uri="{FF2B5EF4-FFF2-40B4-BE49-F238E27FC236}">
                <a16:creationId xmlns:a16="http://schemas.microsoft.com/office/drawing/2014/main" id="{43D17DB6-C2F5-9366-C035-426AD8591462}"/>
              </a:ext>
            </a:extLst>
          </p:cNvPr>
          <p:cNvSpPr>
            <a:spLocks/>
          </p:cNvSpPr>
          <p:nvPr/>
        </p:nvSpPr>
        <p:spPr bwMode="auto">
          <a:xfrm>
            <a:off x="4397376" y="4202113"/>
            <a:ext cx="17463" cy="28575"/>
          </a:xfrm>
          <a:custGeom>
            <a:avLst/>
            <a:gdLst>
              <a:gd name="T0" fmla="*/ 6 w 11"/>
              <a:gd name="T1" fmla="*/ 18 h 18"/>
              <a:gd name="T2" fmla="*/ 7 w 11"/>
              <a:gd name="T3" fmla="*/ 16 h 18"/>
              <a:gd name="T4" fmla="*/ 10 w 11"/>
              <a:gd name="T5" fmla="*/ 12 h 18"/>
              <a:gd name="T6" fmla="*/ 11 w 11"/>
              <a:gd name="T7" fmla="*/ 0 h 18"/>
              <a:gd name="T8" fmla="*/ 3 w 11"/>
              <a:gd name="T9" fmla="*/ 7 h 18"/>
              <a:gd name="T10" fmla="*/ 0 w 11"/>
              <a:gd name="T11" fmla="*/ 12 h 18"/>
              <a:gd name="T12" fmla="*/ 6 w 11"/>
              <a:gd name="T13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" h="18">
                <a:moveTo>
                  <a:pt x="6" y="18"/>
                </a:moveTo>
                <a:lnTo>
                  <a:pt x="7" y="16"/>
                </a:lnTo>
                <a:lnTo>
                  <a:pt x="10" y="12"/>
                </a:lnTo>
                <a:lnTo>
                  <a:pt x="11" y="0"/>
                </a:lnTo>
                <a:lnTo>
                  <a:pt x="3" y="7"/>
                </a:lnTo>
                <a:lnTo>
                  <a:pt x="0" y="12"/>
                </a:lnTo>
                <a:lnTo>
                  <a:pt x="6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" name="Freeform 102">
            <a:extLst>
              <a:ext uri="{FF2B5EF4-FFF2-40B4-BE49-F238E27FC236}">
                <a16:creationId xmlns:a16="http://schemas.microsoft.com/office/drawing/2014/main" id="{FCF1A1B6-CA97-DEA1-75B0-A131AC5790E4}"/>
              </a:ext>
            </a:extLst>
          </p:cNvPr>
          <p:cNvSpPr>
            <a:spLocks/>
          </p:cNvSpPr>
          <p:nvPr/>
        </p:nvSpPr>
        <p:spPr bwMode="auto">
          <a:xfrm>
            <a:off x="4468813" y="4184651"/>
            <a:ext cx="38100" cy="41275"/>
          </a:xfrm>
          <a:custGeom>
            <a:avLst/>
            <a:gdLst>
              <a:gd name="T0" fmla="*/ 17 w 24"/>
              <a:gd name="T1" fmla="*/ 26 h 26"/>
              <a:gd name="T2" fmla="*/ 21 w 24"/>
              <a:gd name="T3" fmla="*/ 19 h 26"/>
              <a:gd name="T4" fmla="*/ 24 w 24"/>
              <a:gd name="T5" fmla="*/ 5 h 26"/>
              <a:gd name="T6" fmla="*/ 6 w 24"/>
              <a:gd name="T7" fmla="*/ 0 h 26"/>
              <a:gd name="T8" fmla="*/ 0 w 24"/>
              <a:gd name="T9" fmla="*/ 9 h 26"/>
              <a:gd name="T10" fmla="*/ 2 w 24"/>
              <a:gd name="T11" fmla="*/ 11 h 26"/>
              <a:gd name="T12" fmla="*/ 17 w 24"/>
              <a:gd name="T13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4" h="26">
                <a:moveTo>
                  <a:pt x="17" y="26"/>
                </a:moveTo>
                <a:lnTo>
                  <a:pt x="21" y="19"/>
                </a:lnTo>
                <a:lnTo>
                  <a:pt x="24" y="5"/>
                </a:lnTo>
                <a:lnTo>
                  <a:pt x="6" y="0"/>
                </a:lnTo>
                <a:lnTo>
                  <a:pt x="0" y="9"/>
                </a:lnTo>
                <a:lnTo>
                  <a:pt x="2" y="11"/>
                </a:lnTo>
                <a:lnTo>
                  <a:pt x="17" y="2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" name="Freeform 103">
            <a:extLst>
              <a:ext uri="{FF2B5EF4-FFF2-40B4-BE49-F238E27FC236}">
                <a16:creationId xmlns:a16="http://schemas.microsoft.com/office/drawing/2014/main" id="{B4AA6758-43C2-FD39-CD2F-9DD2D6EA22CC}"/>
              </a:ext>
            </a:extLst>
          </p:cNvPr>
          <p:cNvSpPr>
            <a:spLocks/>
          </p:cNvSpPr>
          <p:nvPr/>
        </p:nvSpPr>
        <p:spPr bwMode="auto">
          <a:xfrm>
            <a:off x="4673601" y="4148138"/>
            <a:ext cx="17463" cy="14288"/>
          </a:xfrm>
          <a:custGeom>
            <a:avLst/>
            <a:gdLst>
              <a:gd name="T0" fmla="*/ 2 w 11"/>
              <a:gd name="T1" fmla="*/ 9 h 9"/>
              <a:gd name="T2" fmla="*/ 0 w 11"/>
              <a:gd name="T3" fmla="*/ 7 h 9"/>
              <a:gd name="T4" fmla="*/ 1 w 11"/>
              <a:gd name="T5" fmla="*/ 2 h 9"/>
              <a:gd name="T6" fmla="*/ 2 w 11"/>
              <a:gd name="T7" fmla="*/ 1 h 9"/>
              <a:gd name="T8" fmla="*/ 4 w 11"/>
              <a:gd name="T9" fmla="*/ 1 h 9"/>
              <a:gd name="T10" fmla="*/ 8 w 11"/>
              <a:gd name="T11" fmla="*/ 0 h 9"/>
              <a:gd name="T12" fmla="*/ 11 w 11"/>
              <a:gd name="T13" fmla="*/ 4 h 9"/>
              <a:gd name="T14" fmla="*/ 11 w 11"/>
              <a:gd name="T15" fmla="*/ 5 h 9"/>
              <a:gd name="T16" fmla="*/ 8 w 11"/>
              <a:gd name="T17" fmla="*/ 8 h 9"/>
              <a:gd name="T18" fmla="*/ 2 w 11"/>
              <a:gd name="T19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" h="9">
                <a:moveTo>
                  <a:pt x="2" y="9"/>
                </a:moveTo>
                <a:lnTo>
                  <a:pt x="0" y="7"/>
                </a:lnTo>
                <a:lnTo>
                  <a:pt x="1" y="2"/>
                </a:lnTo>
                <a:lnTo>
                  <a:pt x="2" y="1"/>
                </a:lnTo>
                <a:lnTo>
                  <a:pt x="4" y="1"/>
                </a:lnTo>
                <a:lnTo>
                  <a:pt x="8" y="0"/>
                </a:lnTo>
                <a:lnTo>
                  <a:pt x="11" y="4"/>
                </a:lnTo>
                <a:lnTo>
                  <a:pt x="11" y="5"/>
                </a:lnTo>
                <a:lnTo>
                  <a:pt x="8" y="8"/>
                </a:lnTo>
                <a:lnTo>
                  <a:pt x="2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" name="Freeform 104">
            <a:extLst>
              <a:ext uri="{FF2B5EF4-FFF2-40B4-BE49-F238E27FC236}">
                <a16:creationId xmlns:a16="http://schemas.microsoft.com/office/drawing/2014/main" id="{D7595186-70ED-680E-E94A-B63516DE8B94}"/>
              </a:ext>
            </a:extLst>
          </p:cNvPr>
          <p:cNvSpPr>
            <a:spLocks/>
          </p:cNvSpPr>
          <p:nvPr/>
        </p:nvSpPr>
        <p:spPr bwMode="auto">
          <a:xfrm>
            <a:off x="4597401" y="4095751"/>
            <a:ext cx="60325" cy="66675"/>
          </a:xfrm>
          <a:custGeom>
            <a:avLst/>
            <a:gdLst>
              <a:gd name="T0" fmla="*/ 23 w 38"/>
              <a:gd name="T1" fmla="*/ 40 h 42"/>
              <a:gd name="T2" fmla="*/ 38 w 38"/>
              <a:gd name="T3" fmla="*/ 31 h 42"/>
              <a:gd name="T4" fmla="*/ 37 w 38"/>
              <a:gd name="T5" fmla="*/ 11 h 42"/>
              <a:gd name="T6" fmla="*/ 37 w 38"/>
              <a:gd name="T7" fmla="*/ 10 h 42"/>
              <a:gd name="T8" fmla="*/ 37 w 38"/>
              <a:gd name="T9" fmla="*/ 8 h 42"/>
              <a:gd name="T10" fmla="*/ 37 w 38"/>
              <a:gd name="T11" fmla="*/ 7 h 42"/>
              <a:gd name="T12" fmla="*/ 37 w 38"/>
              <a:gd name="T13" fmla="*/ 0 h 42"/>
              <a:gd name="T14" fmla="*/ 35 w 38"/>
              <a:gd name="T15" fmla="*/ 0 h 42"/>
              <a:gd name="T16" fmla="*/ 30 w 38"/>
              <a:gd name="T17" fmla="*/ 0 h 42"/>
              <a:gd name="T18" fmla="*/ 27 w 38"/>
              <a:gd name="T19" fmla="*/ 14 h 42"/>
              <a:gd name="T20" fmla="*/ 20 w 38"/>
              <a:gd name="T21" fmla="*/ 15 h 42"/>
              <a:gd name="T22" fmla="*/ 15 w 38"/>
              <a:gd name="T23" fmla="*/ 10 h 42"/>
              <a:gd name="T24" fmla="*/ 8 w 38"/>
              <a:gd name="T25" fmla="*/ 15 h 42"/>
              <a:gd name="T26" fmla="*/ 5 w 38"/>
              <a:gd name="T27" fmla="*/ 23 h 42"/>
              <a:gd name="T28" fmla="*/ 0 w 38"/>
              <a:gd name="T29" fmla="*/ 26 h 42"/>
              <a:gd name="T30" fmla="*/ 0 w 38"/>
              <a:gd name="T31" fmla="*/ 27 h 42"/>
              <a:gd name="T32" fmla="*/ 0 w 38"/>
              <a:gd name="T33" fmla="*/ 29 h 42"/>
              <a:gd name="T34" fmla="*/ 12 w 38"/>
              <a:gd name="T35" fmla="*/ 38 h 42"/>
              <a:gd name="T36" fmla="*/ 15 w 38"/>
              <a:gd name="T37" fmla="*/ 42 h 42"/>
              <a:gd name="T38" fmla="*/ 23 w 38"/>
              <a:gd name="T39" fmla="*/ 40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8" h="42">
                <a:moveTo>
                  <a:pt x="23" y="40"/>
                </a:moveTo>
                <a:lnTo>
                  <a:pt x="38" y="31"/>
                </a:lnTo>
                <a:lnTo>
                  <a:pt x="37" y="11"/>
                </a:lnTo>
                <a:lnTo>
                  <a:pt x="37" y="10"/>
                </a:lnTo>
                <a:lnTo>
                  <a:pt x="37" y="8"/>
                </a:lnTo>
                <a:lnTo>
                  <a:pt x="37" y="7"/>
                </a:lnTo>
                <a:lnTo>
                  <a:pt x="37" y="0"/>
                </a:lnTo>
                <a:lnTo>
                  <a:pt x="35" y="0"/>
                </a:lnTo>
                <a:lnTo>
                  <a:pt x="30" y="0"/>
                </a:lnTo>
                <a:lnTo>
                  <a:pt x="27" y="14"/>
                </a:lnTo>
                <a:lnTo>
                  <a:pt x="20" y="15"/>
                </a:lnTo>
                <a:lnTo>
                  <a:pt x="15" y="10"/>
                </a:lnTo>
                <a:lnTo>
                  <a:pt x="8" y="15"/>
                </a:lnTo>
                <a:lnTo>
                  <a:pt x="5" y="23"/>
                </a:lnTo>
                <a:lnTo>
                  <a:pt x="0" y="26"/>
                </a:lnTo>
                <a:lnTo>
                  <a:pt x="0" y="27"/>
                </a:lnTo>
                <a:lnTo>
                  <a:pt x="0" y="29"/>
                </a:lnTo>
                <a:lnTo>
                  <a:pt x="12" y="38"/>
                </a:lnTo>
                <a:lnTo>
                  <a:pt x="15" y="42"/>
                </a:lnTo>
                <a:lnTo>
                  <a:pt x="23" y="4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" name="Freeform 105">
            <a:extLst>
              <a:ext uri="{FF2B5EF4-FFF2-40B4-BE49-F238E27FC236}">
                <a16:creationId xmlns:a16="http://schemas.microsoft.com/office/drawing/2014/main" id="{6F06C8FF-C313-8198-4F77-8FF8C3A8877B}"/>
              </a:ext>
            </a:extLst>
          </p:cNvPr>
          <p:cNvSpPr>
            <a:spLocks/>
          </p:cNvSpPr>
          <p:nvPr/>
        </p:nvSpPr>
        <p:spPr bwMode="auto">
          <a:xfrm>
            <a:off x="4668838" y="4106863"/>
            <a:ext cx="28575" cy="30163"/>
          </a:xfrm>
          <a:custGeom>
            <a:avLst/>
            <a:gdLst>
              <a:gd name="T0" fmla="*/ 4 w 18"/>
              <a:gd name="T1" fmla="*/ 18 h 19"/>
              <a:gd name="T2" fmla="*/ 15 w 18"/>
              <a:gd name="T3" fmla="*/ 12 h 19"/>
              <a:gd name="T4" fmla="*/ 18 w 18"/>
              <a:gd name="T5" fmla="*/ 0 h 19"/>
              <a:gd name="T6" fmla="*/ 11 w 18"/>
              <a:gd name="T7" fmla="*/ 1 h 19"/>
              <a:gd name="T8" fmla="*/ 0 w 18"/>
              <a:gd name="T9" fmla="*/ 3 h 19"/>
              <a:gd name="T10" fmla="*/ 0 w 18"/>
              <a:gd name="T11" fmla="*/ 13 h 19"/>
              <a:gd name="T12" fmla="*/ 0 w 18"/>
              <a:gd name="T13" fmla="*/ 19 h 19"/>
              <a:gd name="T14" fmla="*/ 0 w 18"/>
              <a:gd name="T15" fmla="*/ 19 h 19"/>
              <a:gd name="T16" fmla="*/ 3 w 18"/>
              <a:gd name="T17" fmla="*/ 19 h 19"/>
              <a:gd name="T18" fmla="*/ 4 w 18"/>
              <a:gd name="T19" fmla="*/ 18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8" h="19">
                <a:moveTo>
                  <a:pt x="4" y="18"/>
                </a:moveTo>
                <a:lnTo>
                  <a:pt x="15" y="12"/>
                </a:lnTo>
                <a:lnTo>
                  <a:pt x="18" y="0"/>
                </a:lnTo>
                <a:lnTo>
                  <a:pt x="11" y="1"/>
                </a:lnTo>
                <a:lnTo>
                  <a:pt x="0" y="3"/>
                </a:lnTo>
                <a:lnTo>
                  <a:pt x="0" y="13"/>
                </a:lnTo>
                <a:lnTo>
                  <a:pt x="0" y="19"/>
                </a:lnTo>
                <a:lnTo>
                  <a:pt x="0" y="19"/>
                </a:lnTo>
                <a:lnTo>
                  <a:pt x="3" y="19"/>
                </a:lnTo>
                <a:lnTo>
                  <a:pt x="4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" name="Freeform 106">
            <a:extLst>
              <a:ext uri="{FF2B5EF4-FFF2-40B4-BE49-F238E27FC236}">
                <a16:creationId xmlns:a16="http://schemas.microsoft.com/office/drawing/2014/main" id="{41D0AE37-86D9-4E29-41A6-91016883CE4D}"/>
              </a:ext>
            </a:extLst>
          </p:cNvPr>
          <p:cNvSpPr>
            <a:spLocks/>
          </p:cNvSpPr>
          <p:nvPr/>
        </p:nvSpPr>
        <p:spPr bwMode="auto">
          <a:xfrm>
            <a:off x="4664076" y="4089401"/>
            <a:ext cx="33338" cy="12700"/>
          </a:xfrm>
          <a:custGeom>
            <a:avLst/>
            <a:gdLst>
              <a:gd name="T0" fmla="*/ 7 w 21"/>
              <a:gd name="T1" fmla="*/ 8 h 8"/>
              <a:gd name="T2" fmla="*/ 15 w 21"/>
              <a:gd name="T3" fmla="*/ 8 h 8"/>
              <a:gd name="T4" fmla="*/ 21 w 21"/>
              <a:gd name="T5" fmla="*/ 8 h 8"/>
              <a:gd name="T6" fmla="*/ 19 w 21"/>
              <a:gd name="T7" fmla="*/ 1 h 8"/>
              <a:gd name="T8" fmla="*/ 6 w 21"/>
              <a:gd name="T9" fmla="*/ 0 h 8"/>
              <a:gd name="T10" fmla="*/ 3 w 21"/>
              <a:gd name="T11" fmla="*/ 1 h 8"/>
              <a:gd name="T12" fmla="*/ 0 w 21"/>
              <a:gd name="T13" fmla="*/ 4 h 8"/>
              <a:gd name="T14" fmla="*/ 3 w 21"/>
              <a:gd name="T15" fmla="*/ 7 h 8"/>
              <a:gd name="T16" fmla="*/ 4 w 21"/>
              <a:gd name="T17" fmla="*/ 7 h 8"/>
              <a:gd name="T18" fmla="*/ 7 w 21"/>
              <a:gd name="T19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1" h="8">
                <a:moveTo>
                  <a:pt x="7" y="8"/>
                </a:moveTo>
                <a:lnTo>
                  <a:pt x="15" y="8"/>
                </a:lnTo>
                <a:lnTo>
                  <a:pt x="21" y="8"/>
                </a:lnTo>
                <a:lnTo>
                  <a:pt x="19" y="1"/>
                </a:lnTo>
                <a:lnTo>
                  <a:pt x="6" y="0"/>
                </a:lnTo>
                <a:lnTo>
                  <a:pt x="3" y="1"/>
                </a:lnTo>
                <a:lnTo>
                  <a:pt x="0" y="4"/>
                </a:lnTo>
                <a:lnTo>
                  <a:pt x="3" y="7"/>
                </a:lnTo>
                <a:lnTo>
                  <a:pt x="4" y="7"/>
                </a:lnTo>
                <a:lnTo>
                  <a:pt x="7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" name="Freeform 107">
            <a:extLst>
              <a:ext uri="{FF2B5EF4-FFF2-40B4-BE49-F238E27FC236}">
                <a16:creationId xmlns:a16="http://schemas.microsoft.com/office/drawing/2014/main" id="{B5B2D427-4A3A-4E4B-8D51-E18410298D8C}"/>
              </a:ext>
            </a:extLst>
          </p:cNvPr>
          <p:cNvSpPr>
            <a:spLocks/>
          </p:cNvSpPr>
          <p:nvPr/>
        </p:nvSpPr>
        <p:spPr bwMode="auto">
          <a:xfrm>
            <a:off x="4710113" y="4059238"/>
            <a:ext cx="66675" cy="34925"/>
          </a:xfrm>
          <a:custGeom>
            <a:avLst/>
            <a:gdLst>
              <a:gd name="T0" fmla="*/ 30 w 42"/>
              <a:gd name="T1" fmla="*/ 19 h 22"/>
              <a:gd name="T2" fmla="*/ 42 w 42"/>
              <a:gd name="T3" fmla="*/ 16 h 22"/>
              <a:gd name="T4" fmla="*/ 39 w 42"/>
              <a:gd name="T5" fmla="*/ 12 h 22"/>
              <a:gd name="T6" fmla="*/ 34 w 42"/>
              <a:gd name="T7" fmla="*/ 1 h 22"/>
              <a:gd name="T8" fmla="*/ 24 w 42"/>
              <a:gd name="T9" fmla="*/ 7 h 22"/>
              <a:gd name="T10" fmla="*/ 22 w 42"/>
              <a:gd name="T11" fmla="*/ 0 h 22"/>
              <a:gd name="T12" fmla="*/ 19 w 42"/>
              <a:gd name="T13" fmla="*/ 1 h 22"/>
              <a:gd name="T14" fmla="*/ 0 w 42"/>
              <a:gd name="T15" fmla="*/ 9 h 22"/>
              <a:gd name="T16" fmla="*/ 4 w 42"/>
              <a:gd name="T17" fmla="*/ 16 h 22"/>
              <a:gd name="T18" fmla="*/ 5 w 42"/>
              <a:gd name="T19" fmla="*/ 18 h 22"/>
              <a:gd name="T20" fmla="*/ 11 w 42"/>
              <a:gd name="T21" fmla="*/ 19 h 22"/>
              <a:gd name="T22" fmla="*/ 18 w 42"/>
              <a:gd name="T23" fmla="*/ 20 h 22"/>
              <a:gd name="T24" fmla="*/ 22 w 42"/>
              <a:gd name="T25" fmla="*/ 22 h 22"/>
              <a:gd name="T26" fmla="*/ 30 w 42"/>
              <a:gd name="T27" fmla="*/ 19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2" h="22">
                <a:moveTo>
                  <a:pt x="30" y="19"/>
                </a:moveTo>
                <a:lnTo>
                  <a:pt x="42" y="16"/>
                </a:lnTo>
                <a:lnTo>
                  <a:pt x="39" y="12"/>
                </a:lnTo>
                <a:lnTo>
                  <a:pt x="34" y="1"/>
                </a:lnTo>
                <a:lnTo>
                  <a:pt x="24" y="7"/>
                </a:lnTo>
                <a:lnTo>
                  <a:pt x="22" y="0"/>
                </a:lnTo>
                <a:lnTo>
                  <a:pt x="19" y="1"/>
                </a:lnTo>
                <a:lnTo>
                  <a:pt x="0" y="9"/>
                </a:lnTo>
                <a:lnTo>
                  <a:pt x="4" y="16"/>
                </a:lnTo>
                <a:lnTo>
                  <a:pt x="5" y="18"/>
                </a:lnTo>
                <a:lnTo>
                  <a:pt x="11" y="19"/>
                </a:lnTo>
                <a:lnTo>
                  <a:pt x="18" y="20"/>
                </a:lnTo>
                <a:lnTo>
                  <a:pt x="22" y="22"/>
                </a:lnTo>
                <a:lnTo>
                  <a:pt x="30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" name="Freeform 108">
            <a:extLst>
              <a:ext uri="{FF2B5EF4-FFF2-40B4-BE49-F238E27FC236}">
                <a16:creationId xmlns:a16="http://schemas.microsoft.com/office/drawing/2014/main" id="{DC79B0F0-1635-F022-F0EC-265DB458E277}"/>
              </a:ext>
            </a:extLst>
          </p:cNvPr>
          <p:cNvSpPr>
            <a:spLocks/>
          </p:cNvSpPr>
          <p:nvPr/>
        </p:nvSpPr>
        <p:spPr bwMode="auto">
          <a:xfrm>
            <a:off x="4775201" y="4048126"/>
            <a:ext cx="52388" cy="46038"/>
          </a:xfrm>
          <a:custGeom>
            <a:avLst/>
            <a:gdLst>
              <a:gd name="T0" fmla="*/ 5 w 33"/>
              <a:gd name="T1" fmla="*/ 20 h 29"/>
              <a:gd name="T2" fmla="*/ 5 w 33"/>
              <a:gd name="T3" fmla="*/ 23 h 29"/>
              <a:gd name="T4" fmla="*/ 15 w 33"/>
              <a:gd name="T5" fmla="*/ 29 h 29"/>
              <a:gd name="T6" fmla="*/ 33 w 33"/>
              <a:gd name="T7" fmla="*/ 22 h 29"/>
              <a:gd name="T8" fmla="*/ 33 w 33"/>
              <a:gd name="T9" fmla="*/ 15 h 29"/>
              <a:gd name="T10" fmla="*/ 31 w 33"/>
              <a:gd name="T11" fmla="*/ 14 h 29"/>
              <a:gd name="T12" fmla="*/ 27 w 33"/>
              <a:gd name="T13" fmla="*/ 12 h 29"/>
              <a:gd name="T14" fmla="*/ 24 w 33"/>
              <a:gd name="T15" fmla="*/ 3 h 29"/>
              <a:gd name="T16" fmla="*/ 23 w 33"/>
              <a:gd name="T17" fmla="*/ 0 h 29"/>
              <a:gd name="T18" fmla="*/ 2 w 33"/>
              <a:gd name="T19" fmla="*/ 0 h 29"/>
              <a:gd name="T20" fmla="*/ 0 w 33"/>
              <a:gd name="T21" fmla="*/ 10 h 29"/>
              <a:gd name="T22" fmla="*/ 5 w 33"/>
              <a:gd name="T23" fmla="*/ 19 h 29"/>
              <a:gd name="T24" fmla="*/ 5 w 33"/>
              <a:gd name="T25" fmla="*/ 2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" h="29">
                <a:moveTo>
                  <a:pt x="5" y="20"/>
                </a:moveTo>
                <a:lnTo>
                  <a:pt x="5" y="23"/>
                </a:lnTo>
                <a:lnTo>
                  <a:pt x="15" y="29"/>
                </a:lnTo>
                <a:lnTo>
                  <a:pt x="33" y="22"/>
                </a:lnTo>
                <a:lnTo>
                  <a:pt x="33" y="15"/>
                </a:lnTo>
                <a:lnTo>
                  <a:pt x="31" y="14"/>
                </a:lnTo>
                <a:lnTo>
                  <a:pt x="27" y="12"/>
                </a:lnTo>
                <a:lnTo>
                  <a:pt x="24" y="3"/>
                </a:lnTo>
                <a:lnTo>
                  <a:pt x="23" y="0"/>
                </a:lnTo>
                <a:lnTo>
                  <a:pt x="2" y="0"/>
                </a:lnTo>
                <a:lnTo>
                  <a:pt x="0" y="10"/>
                </a:lnTo>
                <a:lnTo>
                  <a:pt x="5" y="19"/>
                </a:lnTo>
                <a:lnTo>
                  <a:pt x="5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" name="Freeform 109">
            <a:extLst>
              <a:ext uri="{FF2B5EF4-FFF2-40B4-BE49-F238E27FC236}">
                <a16:creationId xmlns:a16="http://schemas.microsoft.com/office/drawing/2014/main" id="{88CF7186-C5C4-8620-DF22-B524EE9A1E48}"/>
              </a:ext>
            </a:extLst>
          </p:cNvPr>
          <p:cNvSpPr>
            <a:spLocks/>
          </p:cNvSpPr>
          <p:nvPr/>
        </p:nvSpPr>
        <p:spPr bwMode="auto">
          <a:xfrm>
            <a:off x="4818063" y="3998913"/>
            <a:ext cx="36513" cy="26988"/>
          </a:xfrm>
          <a:custGeom>
            <a:avLst/>
            <a:gdLst>
              <a:gd name="T0" fmla="*/ 11 w 23"/>
              <a:gd name="T1" fmla="*/ 17 h 17"/>
              <a:gd name="T2" fmla="*/ 23 w 23"/>
              <a:gd name="T3" fmla="*/ 15 h 17"/>
              <a:gd name="T4" fmla="*/ 19 w 23"/>
              <a:gd name="T5" fmla="*/ 0 h 17"/>
              <a:gd name="T6" fmla="*/ 12 w 23"/>
              <a:gd name="T7" fmla="*/ 0 h 17"/>
              <a:gd name="T8" fmla="*/ 6 w 23"/>
              <a:gd name="T9" fmla="*/ 0 h 17"/>
              <a:gd name="T10" fmla="*/ 4 w 23"/>
              <a:gd name="T11" fmla="*/ 2 h 17"/>
              <a:gd name="T12" fmla="*/ 3 w 23"/>
              <a:gd name="T13" fmla="*/ 5 h 17"/>
              <a:gd name="T14" fmla="*/ 0 w 23"/>
              <a:gd name="T15" fmla="*/ 11 h 17"/>
              <a:gd name="T16" fmla="*/ 4 w 23"/>
              <a:gd name="T17" fmla="*/ 13 h 17"/>
              <a:gd name="T18" fmla="*/ 11 w 23"/>
              <a:gd name="T1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3" h="17">
                <a:moveTo>
                  <a:pt x="11" y="17"/>
                </a:moveTo>
                <a:lnTo>
                  <a:pt x="23" y="15"/>
                </a:lnTo>
                <a:lnTo>
                  <a:pt x="19" y="0"/>
                </a:lnTo>
                <a:lnTo>
                  <a:pt x="12" y="0"/>
                </a:lnTo>
                <a:lnTo>
                  <a:pt x="6" y="0"/>
                </a:lnTo>
                <a:lnTo>
                  <a:pt x="4" y="2"/>
                </a:lnTo>
                <a:lnTo>
                  <a:pt x="3" y="5"/>
                </a:lnTo>
                <a:lnTo>
                  <a:pt x="0" y="11"/>
                </a:lnTo>
                <a:lnTo>
                  <a:pt x="4" y="13"/>
                </a:lnTo>
                <a:lnTo>
                  <a:pt x="11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" name="Freeform 110">
            <a:extLst>
              <a:ext uri="{FF2B5EF4-FFF2-40B4-BE49-F238E27FC236}">
                <a16:creationId xmlns:a16="http://schemas.microsoft.com/office/drawing/2014/main" id="{2A59FE4B-E756-0864-3379-5F7DB8D8F788}"/>
              </a:ext>
            </a:extLst>
          </p:cNvPr>
          <p:cNvSpPr>
            <a:spLocks/>
          </p:cNvSpPr>
          <p:nvPr/>
        </p:nvSpPr>
        <p:spPr bwMode="auto">
          <a:xfrm>
            <a:off x="4692651" y="3957638"/>
            <a:ext cx="77788" cy="60325"/>
          </a:xfrm>
          <a:custGeom>
            <a:avLst/>
            <a:gdLst>
              <a:gd name="T0" fmla="*/ 37 w 49"/>
              <a:gd name="T1" fmla="*/ 38 h 38"/>
              <a:gd name="T2" fmla="*/ 49 w 49"/>
              <a:gd name="T3" fmla="*/ 28 h 38"/>
              <a:gd name="T4" fmla="*/ 42 w 49"/>
              <a:gd name="T5" fmla="*/ 0 h 38"/>
              <a:gd name="T6" fmla="*/ 14 w 49"/>
              <a:gd name="T7" fmla="*/ 5 h 38"/>
              <a:gd name="T8" fmla="*/ 5 w 49"/>
              <a:gd name="T9" fmla="*/ 9 h 38"/>
              <a:gd name="T10" fmla="*/ 0 w 49"/>
              <a:gd name="T11" fmla="*/ 20 h 38"/>
              <a:gd name="T12" fmla="*/ 1 w 49"/>
              <a:gd name="T13" fmla="*/ 20 h 38"/>
              <a:gd name="T14" fmla="*/ 18 w 49"/>
              <a:gd name="T15" fmla="*/ 27 h 38"/>
              <a:gd name="T16" fmla="*/ 22 w 49"/>
              <a:gd name="T17" fmla="*/ 35 h 38"/>
              <a:gd name="T18" fmla="*/ 37 w 49"/>
              <a:gd name="T19" fmla="*/ 38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9" h="38">
                <a:moveTo>
                  <a:pt x="37" y="38"/>
                </a:moveTo>
                <a:lnTo>
                  <a:pt x="49" y="28"/>
                </a:lnTo>
                <a:lnTo>
                  <a:pt x="42" y="0"/>
                </a:lnTo>
                <a:lnTo>
                  <a:pt x="14" y="5"/>
                </a:lnTo>
                <a:lnTo>
                  <a:pt x="5" y="9"/>
                </a:lnTo>
                <a:lnTo>
                  <a:pt x="0" y="20"/>
                </a:lnTo>
                <a:lnTo>
                  <a:pt x="1" y="20"/>
                </a:lnTo>
                <a:lnTo>
                  <a:pt x="18" y="27"/>
                </a:lnTo>
                <a:lnTo>
                  <a:pt x="22" y="35"/>
                </a:lnTo>
                <a:lnTo>
                  <a:pt x="37" y="3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" name="Freeform 111">
            <a:extLst>
              <a:ext uri="{FF2B5EF4-FFF2-40B4-BE49-F238E27FC236}">
                <a16:creationId xmlns:a16="http://schemas.microsoft.com/office/drawing/2014/main" id="{1E0FFC4A-CE7D-F1FB-ED9D-EFC88ED096DF}"/>
              </a:ext>
            </a:extLst>
          </p:cNvPr>
          <p:cNvSpPr>
            <a:spLocks/>
          </p:cNvSpPr>
          <p:nvPr/>
        </p:nvSpPr>
        <p:spPr bwMode="auto">
          <a:xfrm>
            <a:off x="4792663" y="3898901"/>
            <a:ext cx="177800" cy="85725"/>
          </a:xfrm>
          <a:custGeom>
            <a:avLst/>
            <a:gdLst>
              <a:gd name="T0" fmla="*/ 26 w 112"/>
              <a:gd name="T1" fmla="*/ 50 h 54"/>
              <a:gd name="T2" fmla="*/ 30 w 112"/>
              <a:gd name="T3" fmla="*/ 49 h 54"/>
              <a:gd name="T4" fmla="*/ 46 w 112"/>
              <a:gd name="T5" fmla="*/ 45 h 54"/>
              <a:gd name="T6" fmla="*/ 49 w 112"/>
              <a:gd name="T7" fmla="*/ 44 h 54"/>
              <a:gd name="T8" fmla="*/ 69 w 112"/>
              <a:gd name="T9" fmla="*/ 45 h 54"/>
              <a:gd name="T10" fmla="*/ 73 w 112"/>
              <a:gd name="T11" fmla="*/ 44 h 54"/>
              <a:gd name="T12" fmla="*/ 82 w 112"/>
              <a:gd name="T13" fmla="*/ 41 h 54"/>
              <a:gd name="T14" fmla="*/ 95 w 112"/>
              <a:gd name="T15" fmla="*/ 33 h 54"/>
              <a:gd name="T16" fmla="*/ 112 w 112"/>
              <a:gd name="T17" fmla="*/ 26 h 54"/>
              <a:gd name="T18" fmla="*/ 105 w 112"/>
              <a:gd name="T19" fmla="*/ 18 h 54"/>
              <a:gd name="T20" fmla="*/ 102 w 112"/>
              <a:gd name="T21" fmla="*/ 18 h 54"/>
              <a:gd name="T22" fmla="*/ 95 w 112"/>
              <a:gd name="T23" fmla="*/ 15 h 54"/>
              <a:gd name="T24" fmla="*/ 87 w 112"/>
              <a:gd name="T25" fmla="*/ 12 h 54"/>
              <a:gd name="T26" fmla="*/ 84 w 112"/>
              <a:gd name="T27" fmla="*/ 3 h 54"/>
              <a:gd name="T28" fmla="*/ 82 w 112"/>
              <a:gd name="T29" fmla="*/ 1 h 54"/>
              <a:gd name="T30" fmla="*/ 77 w 112"/>
              <a:gd name="T31" fmla="*/ 0 h 54"/>
              <a:gd name="T32" fmla="*/ 75 w 112"/>
              <a:gd name="T33" fmla="*/ 11 h 54"/>
              <a:gd name="T34" fmla="*/ 68 w 112"/>
              <a:gd name="T35" fmla="*/ 11 h 54"/>
              <a:gd name="T36" fmla="*/ 67 w 112"/>
              <a:gd name="T37" fmla="*/ 4 h 54"/>
              <a:gd name="T38" fmla="*/ 37 w 112"/>
              <a:gd name="T39" fmla="*/ 8 h 54"/>
              <a:gd name="T40" fmla="*/ 46 w 112"/>
              <a:gd name="T41" fmla="*/ 16 h 54"/>
              <a:gd name="T42" fmla="*/ 49 w 112"/>
              <a:gd name="T43" fmla="*/ 19 h 54"/>
              <a:gd name="T44" fmla="*/ 41 w 112"/>
              <a:gd name="T45" fmla="*/ 20 h 54"/>
              <a:gd name="T46" fmla="*/ 32 w 112"/>
              <a:gd name="T47" fmla="*/ 22 h 54"/>
              <a:gd name="T48" fmla="*/ 20 w 112"/>
              <a:gd name="T49" fmla="*/ 19 h 54"/>
              <a:gd name="T50" fmla="*/ 0 w 112"/>
              <a:gd name="T51" fmla="*/ 38 h 54"/>
              <a:gd name="T52" fmla="*/ 17 w 112"/>
              <a:gd name="T53" fmla="*/ 54 h 54"/>
              <a:gd name="T54" fmla="*/ 19 w 112"/>
              <a:gd name="T55" fmla="*/ 54 h 54"/>
              <a:gd name="T56" fmla="*/ 26 w 112"/>
              <a:gd name="T57" fmla="*/ 50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112" h="54">
                <a:moveTo>
                  <a:pt x="26" y="50"/>
                </a:moveTo>
                <a:lnTo>
                  <a:pt x="30" y="49"/>
                </a:lnTo>
                <a:lnTo>
                  <a:pt x="46" y="45"/>
                </a:lnTo>
                <a:lnTo>
                  <a:pt x="49" y="44"/>
                </a:lnTo>
                <a:lnTo>
                  <a:pt x="69" y="45"/>
                </a:lnTo>
                <a:lnTo>
                  <a:pt x="73" y="44"/>
                </a:lnTo>
                <a:lnTo>
                  <a:pt x="82" y="41"/>
                </a:lnTo>
                <a:lnTo>
                  <a:pt x="95" y="33"/>
                </a:lnTo>
                <a:lnTo>
                  <a:pt x="112" y="26"/>
                </a:lnTo>
                <a:lnTo>
                  <a:pt x="105" y="18"/>
                </a:lnTo>
                <a:lnTo>
                  <a:pt x="102" y="18"/>
                </a:lnTo>
                <a:lnTo>
                  <a:pt x="95" y="15"/>
                </a:lnTo>
                <a:lnTo>
                  <a:pt x="87" y="12"/>
                </a:lnTo>
                <a:lnTo>
                  <a:pt x="84" y="3"/>
                </a:lnTo>
                <a:lnTo>
                  <a:pt x="82" y="1"/>
                </a:lnTo>
                <a:lnTo>
                  <a:pt x="77" y="0"/>
                </a:lnTo>
                <a:lnTo>
                  <a:pt x="75" y="11"/>
                </a:lnTo>
                <a:lnTo>
                  <a:pt x="68" y="11"/>
                </a:lnTo>
                <a:lnTo>
                  <a:pt x="67" y="4"/>
                </a:lnTo>
                <a:lnTo>
                  <a:pt x="37" y="8"/>
                </a:lnTo>
                <a:lnTo>
                  <a:pt x="46" y="16"/>
                </a:lnTo>
                <a:lnTo>
                  <a:pt x="49" y="19"/>
                </a:lnTo>
                <a:lnTo>
                  <a:pt x="41" y="20"/>
                </a:lnTo>
                <a:lnTo>
                  <a:pt x="32" y="22"/>
                </a:lnTo>
                <a:lnTo>
                  <a:pt x="20" y="19"/>
                </a:lnTo>
                <a:lnTo>
                  <a:pt x="0" y="38"/>
                </a:lnTo>
                <a:lnTo>
                  <a:pt x="17" y="54"/>
                </a:lnTo>
                <a:lnTo>
                  <a:pt x="19" y="54"/>
                </a:lnTo>
                <a:lnTo>
                  <a:pt x="26" y="5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" name="Freeform 112">
            <a:extLst>
              <a:ext uri="{FF2B5EF4-FFF2-40B4-BE49-F238E27FC236}">
                <a16:creationId xmlns:a16="http://schemas.microsoft.com/office/drawing/2014/main" id="{F473A613-816A-1062-F0EE-DC35F5036B02}"/>
              </a:ext>
            </a:extLst>
          </p:cNvPr>
          <p:cNvSpPr>
            <a:spLocks/>
          </p:cNvSpPr>
          <p:nvPr/>
        </p:nvSpPr>
        <p:spPr bwMode="auto">
          <a:xfrm>
            <a:off x="4806951" y="3833813"/>
            <a:ext cx="100013" cy="49213"/>
          </a:xfrm>
          <a:custGeom>
            <a:avLst/>
            <a:gdLst>
              <a:gd name="T0" fmla="*/ 26 w 63"/>
              <a:gd name="T1" fmla="*/ 31 h 31"/>
              <a:gd name="T2" fmla="*/ 62 w 63"/>
              <a:gd name="T3" fmla="*/ 27 h 31"/>
              <a:gd name="T4" fmla="*/ 63 w 63"/>
              <a:gd name="T5" fmla="*/ 14 h 31"/>
              <a:gd name="T6" fmla="*/ 60 w 63"/>
              <a:gd name="T7" fmla="*/ 10 h 31"/>
              <a:gd name="T8" fmla="*/ 63 w 63"/>
              <a:gd name="T9" fmla="*/ 3 h 31"/>
              <a:gd name="T10" fmla="*/ 59 w 63"/>
              <a:gd name="T11" fmla="*/ 0 h 31"/>
              <a:gd name="T12" fmla="*/ 33 w 63"/>
              <a:gd name="T13" fmla="*/ 19 h 31"/>
              <a:gd name="T14" fmla="*/ 0 w 63"/>
              <a:gd name="T15" fmla="*/ 23 h 31"/>
              <a:gd name="T16" fmla="*/ 0 w 63"/>
              <a:gd name="T17" fmla="*/ 29 h 31"/>
              <a:gd name="T18" fmla="*/ 26 w 63"/>
              <a:gd name="T19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3" h="31">
                <a:moveTo>
                  <a:pt x="26" y="31"/>
                </a:moveTo>
                <a:lnTo>
                  <a:pt x="62" y="27"/>
                </a:lnTo>
                <a:lnTo>
                  <a:pt x="63" y="14"/>
                </a:lnTo>
                <a:lnTo>
                  <a:pt x="60" y="10"/>
                </a:lnTo>
                <a:lnTo>
                  <a:pt x="63" y="3"/>
                </a:lnTo>
                <a:lnTo>
                  <a:pt x="59" y="0"/>
                </a:lnTo>
                <a:lnTo>
                  <a:pt x="33" y="19"/>
                </a:lnTo>
                <a:lnTo>
                  <a:pt x="0" y="23"/>
                </a:lnTo>
                <a:lnTo>
                  <a:pt x="0" y="29"/>
                </a:lnTo>
                <a:lnTo>
                  <a:pt x="26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" name="Freeform 113">
            <a:extLst>
              <a:ext uri="{FF2B5EF4-FFF2-40B4-BE49-F238E27FC236}">
                <a16:creationId xmlns:a16="http://schemas.microsoft.com/office/drawing/2014/main" id="{C6303ABE-8A3E-27B6-A3E0-77F26E9D2B11}"/>
              </a:ext>
            </a:extLst>
          </p:cNvPr>
          <p:cNvSpPr>
            <a:spLocks/>
          </p:cNvSpPr>
          <p:nvPr/>
        </p:nvSpPr>
        <p:spPr bwMode="auto">
          <a:xfrm>
            <a:off x="5345113" y="3506788"/>
            <a:ext cx="61913" cy="71438"/>
          </a:xfrm>
          <a:custGeom>
            <a:avLst/>
            <a:gdLst>
              <a:gd name="T0" fmla="*/ 8 w 39"/>
              <a:gd name="T1" fmla="*/ 23 h 45"/>
              <a:gd name="T2" fmla="*/ 6 w 39"/>
              <a:gd name="T3" fmla="*/ 25 h 45"/>
              <a:gd name="T4" fmla="*/ 9 w 39"/>
              <a:gd name="T5" fmla="*/ 36 h 45"/>
              <a:gd name="T6" fmla="*/ 15 w 39"/>
              <a:gd name="T7" fmla="*/ 34 h 45"/>
              <a:gd name="T8" fmla="*/ 20 w 39"/>
              <a:gd name="T9" fmla="*/ 33 h 45"/>
              <a:gd name="T10" fmla="*/ 23 w 39"/>
              <a:gd name="T11" fmla="*/ 38 h 45"/>
              <a:gd name="T12" fmla="*/ 26 w 39"/>
              <a:gd name="T13" fmla="*/ 41 h 45"/>
              <a:gd name="T14" fmla="*/ 27 w 39"/>
              <a:gd name="T15" fmla="*/ 45 h 45"/>
              <a:gd name="T16" fmla="*/ 34 w 39"/>
              <a:gd name="T17" fmla="*/ 45 h 45"/>
              <a:gd name="T18" fmla="*/ 39 w 39"/>
              <a:gd name="T19" fmla="*/ 34 h 45"/>
              <a:gd name="T20" fmla="*/ 32 w 39"/>
              <a:gd name="T21" fmla="*/ 33 h 45"/>
              <a:gd name="T22" fmla="*/ 26 w 39"/>
              <a:gd name="T23" fmla="*/ 29 h 45"/>
              <a:gd name="T24" fmla="*/ 26 w 39"/>
              <a:gd name="T25" fmla="*/ 21 h 45"/>
              <a:gd name="T26" fmla="*/ 16 w 39"/>
              <a:gd name="T27" fmla="*/ 10 h 45"/>
              <a:gd name="T28" fmla="*/ 12 w 39"/>
              <a:gd name="T29" fmla="*/ 8 h 45"/>
              <a:gd name="T30" fmla="*/ 12 w 39"/>
              <a:gd name="T31" fmla="*/ 7 h 45"/>
              <a:gd name="T32" fmla="*/ 9 w 39"/>
              <a:gd name="T33" fmla="*/ 6 h 45"/>
              <a:gd name="T34" fmla="*/ 9 w 39"/>
              <a:gd name="T35" fmla="*/ 4 h 45"/>
              <a:gd name="T36" fmla="*/ 5 w 39"/>
              <a:gd name="T37" fmla="*/ 0 h 45"/>
              <a:gd name="T38" fmla="*/ 0 w 39"/>
              <a:gd name="T39" fmla="*/ 0 h 45"/>
              <a:gd name="T40" fmla="*/ 0 w 39"/>
              <a:gd name="T41" fmla="*/ 8 h 45"/>
              <a:gd name="T42" fmla="*/ 0 w 39"/>
              <a:gd name="T43" fmla="*/ 11 h 45"/>
              <a:gd name="T44" fmla="*/ 5 w 39"/>
              <a:gd name="T45" fmla="*/ 15 h 45"/>
              <a:gd name="T46" fmla="*/ 8 w 39"/>
              <a:gd name="T47" fmla="*/ 15 h 45"/>
              <a:gd name="T48" fmla="*/ 11 w 39"/>
              <a:gd name="T49" fmla="*/ 21 h 45"/>
              <a:gd name="T50" fmla="*/ 11 w 39"/>
              <a:gd name="T51" fmla="*/ 22 h 45"/>
              <a:gd name="T52" fmla="*/ 8 w 39"/>
              <a:gd name="T53" fmla="*/ 23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39" h="45">
                <a:moveTo>
                  <a:pt x="8" y="23"/>
                </a:moveTo>
                <a:lnTo>
                  <a:pt x="6" y="25"/>
                </a:lnTo>
                <a:lnTo>
                  <a:pt x="9" y="36"/>
                </a:lnTo>
                <a:lnTo>
                  <a:pt x="15" y="34"/>
                </a:lnTo>
                <a:lnTo>
                  <a:pt x="20" y="33"/>
                </a:lnTo>
                <a:lnTo>
                  <a:pt x="23" y="38"/>
                </a:lnTo>
                <a:lnTo>
                  <a:pt x="26" y="41"/>
                </a:lnTo>
                <a:lnTo>
                  <a:pt x="27" y="45"/>
                </a:lnTo>
                <a:lnTo>
                  <a:pt x="34" y="45"/>
                </a:lnTo>
                <a:lnTo>
                  <a:pt x="39" y="34"/>
                </a:lnTo>
                <a:lnTo>
                  <a:pt x="32" y="33"/>
                </a:lnTo>
                <a:lnTo>
                  <a:pt x="26" y="29"/>
                </a:lnTo>
                <a:lnTo>
                  <a:pt x="26" y="21"/>
                </a:lnTo>
                <a:lnTo>
                  <a:pt x="16" y="10"/>
                </a:lnTo>
                <a:lnTo>
                  <a:pt x="12" y="8"/>
                </a:lnTo>
                <a:lnTo>
                  <a:pt x="12" y="7"/>
                </a:lnTo>
                <a:lnTo>
                  <a:pt x="9" y="6"/>
                </a:lnTo>
                <a:lnTo>
                  <a:pt x="9" y="4"/>
                </a:lnTo>
                <a:lnTo>
                  <a:pt x="5" y="0"/>
                </a:lnTo>
                <a:lnTo>
                  <a:pt x="0" y="0"/>
                </a:lnTo>
                <a:lnTo>
                  <a:pt x="0" y="8"/>
                </a:lnTo>
                <a:lnTo>
                  <a:pt x="0" y="11"/>
                </a:lnTo>
                <a:lnTo>
                  <a:pt x="5" y="15"/>
                </a:lnTo>
                <a:lnTo>
                  <a:pt x="8" y="15"/>
                </a:lnTo>
                <a:lnTo>
                  <a:pt x="11" y="21"/>
                </a:lnTo>
                <a:lnTo>
                  <a:pt x="11" y="22"/>
                </a:lnTo>
                <a:lnTo>
                  <a:pt x="8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" name="Freeform 114">
            <a:extLst>
              <a:ext uri="{FF2B5EF4-FFF2-40B4-BE49-F238E27FC236}">
                <a16:creationId xmlns:a16="http://schemas.microsoft.com/office/drawing/2014/main" id="{75833CE5-6A1E-73CC-B5B9-1D935FF0B7DA}"/>
              </a:ext>
            </a:extLst>
          </p:cNvPr>
          <p:cNvSpPr>
            <a:spLocks/>
          </p:cNvSpPr>
          <p:nvPr/>
        </p:nvSpPr>
        <p:spPr bwMode="auto">
          <a:xfrm>
            <a:off x="5362576" y="3498851"/>
            <a:ext cx="26988" cy="26988"/>
          </a:xfrm>
          <a:custGeom>
            <a:avLst/>
            <a:gdLst>
              <a:gd name="T0" fmla="*/ 6 w 17"/>
              <a:gd name="T1" fmla="*/ 8 h 17"/>
              <a:gd name="T2" fmla="*/ 0 w 17"/>
              <a:gd name="T3" fmla="*/ 4 h 17"/>
              <a:gd name="T4" fmla="*/ 16 w 17"/>
              <a:gd name="T5" fmla="*/ 0 h 17"/>
              <a:gd name="T6" fmla="*/ 16 w 17"/>
              <a:gd name="T7" fmla="*/ 2 h 17"/>
              <a:gd name="T8" fmla="*/ 17 w 17"/>
              <a:gd name="T9" fmla="*/ 17 h 17"/>
              <a:gd name="T10" fmla="*/ 6 w 17"/>
              <a:gd name="T11" fmla="*/ 8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" h="17">
                <a:moveTo>
                  <a:pt x="6" y="8"/>
                </a:moveTo>
                <a:lnTo>
                  <a:pt x="0" y="4"/>
                </a:lnTo>
                <a:lnTo>
                  <a:pt x="16" y="0"/>
                </a:lnTo>
                <a:lnTo>
                  <a:pt x="16" y="2"/>
                </a:lnTo>
                <a:lnTo>
                  <a:pt x="17" y="17"/>
                </a:lnTo>
                <a:lnTo>
                  <a:pt x="6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" name="Freeform 115">
            <a:extLst>
              <a:ext uri="{FF2B5EF4-FFF2-40B4-BE49-F238E27FC236}">
                <a16:creationId xmlns:a16="http://schemas.microsoft.com/office/drawing/2014/main" id="{23A8353A-0305-35B4-A6D7-CAC56611AFB4}"/>
              </a:ext>
            </a:extLst>
          </p:cNvPr>
          <p:cNvSpPr>
            <a:spLocks/>
          </p:cNvSpPr>
          <p:nvPr/>
        </p:nvSpPr>
        <p:spPr bwMode="auto">
          <a:xfrm>
            <a:off x="5289551" y="3365501"/>
            <a:ext cx="98425" cy="65088"/>
          </a:xfrm>
          <a:custGeom>
            <a:avLst/>
            <a:gdLst>
              <a:gd name="T0" fmla="*/ 2 w 62"/>
              <a:gd name="T1" fmla="*/ 30 h 41"/>
              <a:gd name="T2" fmla="*/ 2 w 62"/>
              <a:gd name="T3" fmla="*/ 35 h 41"/>
              <a:gd name="T4" fmla="*/ 0 w 62"/>
              <a:gd name="T5" fmla="*/ 36 h 41"/>
              <a:gd name="T6" fmla="*/ 15 w 62"/>
              <a:gd name="T7" fmla="*/ 37 h 41"/>
              <a:gd name="T8" fmla="*/ 25 w 62"/>
              <a:gd name="T9" fmla="*/ 30 h 41"/>
              <a:gd name="T10" fmla="*/ 33 w 62"/>
              <a:gd name="T11" fmla="*/ 26 h 41"/>
              <a:gd name="T12" fmla="*/ 35 w 62"/>
              <a:gd name="T13" fmla="*/ 30 h 41"/>
              <a:gd name="T14" fmla="*/ 35 w 62"/>
              <a:gd name="T15" fmla="*/ 35 h 41"/>
              <a:gd name="T16" fmla="*/ 47 w 62"/>
              <a:gd name="T17" fmla="*/ 41 h 41"/>
              <a:gd name="T18" fmla="*/ 58 w 62"/>
              <a:gd name="T19" fmla="*/ 35 h 41"/>
              <a:gd name="T20" fmla="*/ 61 w 62"/>
              <a:gd name="T21" fmla="*/ 30 h 41"/>
              <a:gd name="T22" fmla="*/ 62 w 62"/>
              <a:gd name="T23" fmla="*/ 29 h 41"/>
              <a:gd name="T24" fmla="*/ 62 w 62"/>
              <a:gd name="T25" fmla="*/ 25 h 41"/>
              <a:gd name="T26" fmla="*/ 46 w 62"/>
              <a:gd name="T27" fmla="*/ 3 h 41"/>
              <a:gd name="T28" fmla="*/ 43 w 62"/>
              <a:gd name="T29" fmla="*/ 0 h 41"/>
              <a:gd name="T30" fmla="*/ 15 w 62"/>
              <a:gd name="T31" fmla="*/ 17 h 41"/>
              <a:gd name="T32" fmla="*/ 14 w 62"/>
              <a:gd name="T33" fmla="*/ 11 h 41"/>
              <a:gd name="T34" fmla="*/ 2 w 62"/>
              <a:gd name="T35" fmla="*/ 18 h 41"/>
              <a:gd name="T36" fmla="*/ 2 w 62"/>
              <a:gd name="T37" fmla="*/ 3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62" h="41">
                <a:moveTo>
                  <a:pt x="2" y="30"/>
                </a:moveTo>
                <a:lnTo>
                  <a:pt x="2" y="35"/>
                </a:lnTo>
                <a:lnTo>
                  <a:pt x="0" y="36"/>
                </a:lnTo>
                <a:lnTo>
                  <a:pt x="15" y="37"/>
                </a:lnTo>
                <a:lnTo>
                  <a:pt x="25" y="30"/>
                </a:lnTo>
                <a:lnTo>
                  <a:pt x="33" y="26"/>
                </a:lnTo>
                <a:lnTo>
                  <a:pt x="35" y="30"/>
                </a:lnTo>
                <a:lnTo>
                  <a:pt x="35" y="35"/>
                </a:lnTo>
                <a:lnTo>
                  <a:pt x="47" y="41"/>
                </a:lnTo>
                <a:lnTo>
                  <a:pt x="58" y="35"/>
                </a:lnTo>
                <a:lnTo>
                  <a:pt x="61" y="30"/>
                </a:lnTo>
                <a:lnTo>
                  <a:pt x="62" y="29"/>
                </a:lnTo>
                <a:lnTo>
                  <a:pt x="62" y="25"/>
                </a:lnTo>
                <a:lnTo>
                  <a:pt x="46" y="3"/>
                </a:lnTo>
                <a:lnTo>
                  <a:pt x="43" y="0"/>
                </a:lnTo>
                <a:lnTo>
                  <a:pt x="15" y="17"/>
                </a:lnTo>
                <a:lnTo>
                  <a:pt x="14" y="11"/>
                </a:lnTo>
                <a:lnTo>
                  <a:pt x="2" y="18"/>
                </a:lnTo>
                <a:lnTo>
                  <a:pt x="2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" name="Freeform 116">
            <a:extLst>
              <a:ext uri="{FF2B5EF4-FFF2-40B4-BE49-F238E27FC236}">
                <a16:creationId xmlns:a16="http://schemas.microsoft.com/office/drawing/2014/main" id="{8E8D9307-4893-5136-3B27-6DA3B04C9A56}"/>
              </a:ext>
            </a:extLst>
          </p:cNvPr>
          <p:cNvSpPr>
            <a:spLocks/>
          </p:cNvSpPr>
          <p:nvPr/>
        </p:nvSpPr>
        <p:spPr bwMode="auto">
          <a:xfrm>
            <a:off x="5429251" y="3316288"/>
            <a:ext cx="49213" cy="34925"/>
          </a:xfrm>
          <a:custGeom>
            <a:avLst/>
            <a:gdLst>
              <a:gd name="T0" fmla="*/ 5 w 31"/>
              <a:gd name="T1" fmla="*/ 22 h 22"/>
              <a:gd name="T2" fmla="*/ 31 w 31"/>
              <a:gd name="T3" fmla="*/ 6 h 22"/>
              <a:gd name="T4" fmla="*/ 16 w 31"/>
              <a:gd name="T5" fmla="*/ 0 h 22"/>
              <a:gd name="T6" fmla="*/ 5 w 31"/>
              <a:gd name="T7" fmla="*/ 6 h 22"/>
              <a:gd name="T8" fmla="*/ 0 w 31"/>
              <a:gd name="T9" fmla="*/ 16 h 22"/>
              <a:gd name="T10" fmla="*/ 5 w 31"/>
              <a:gd name="T11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1" h="22">
                <a:moveTo>
                  <a:pt x="5" y="22"/>
                </a:moveTo>
                <a:lnTo>
                  <a:pt x="31" y="6"/>
                </a:lnTo>
                <a:lnTo>
                  <a:pt x="16" y="0"/>
                </a:lnTo>
                <a:lnTo>
                  <a:pt x="5" y="6"/>
                </a:lnTo>
                <a:lnTo>
                  <a:pt x="0" y="16"/>
                </a:lnTo>
                <a:lnTo>
                  <a:pt x="5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" name="Freeform 117">
            <a:extLst>
              <a:ext uri="{FF2B5EF4-FFF2-40B4-BE49-F238E27FC236}">
                <a16:creationId xmlns:a16="http://schemas.microsoft.com/office/drawing/2014/main" id="{1A4B004B-BBA0-96B6-2B8A-29F4FF1EA394}"/>
              </a:ext>
            </a:extLst>
          </p:cNvPr>
          <p:cNvSpPr>
            <a:spLocks/>
          </p:cNvSpPr>
          <p:nvPr/>
        </p:nvSpPr>
        <p:spPr bwMode="auto">
          <a:xfrm>
            <a:off x="5535613" y="3160713"/>
            <a:ext cx="20638" cy="36513"/>
          </a:xfrm>
          <a:custGeom>
            <a:avLst/>
            <a:gdLst>
              <a:gd name="T0" fmla="*/ 0 w 13"/>
              <a:gd name="T1" fmla="*/ 23 h 23"/>
              <a:gd name="T2" fmla="*/ 11 w 13"/>
              <a:gd name="T3" fmla="*/ 22 h 23"/>
              <a:gd name="T4" fmla="*/ 13 w 13"/>
              <a:gd name="T5" fmla="*/ 0 h 23"/>
              <a:gd name="T6" fmla="*/ 0 w 13"/>
              <a:gd name="T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23">
                <a:moveTo>
                  <a:pt x="0" y="23"/>
                </a:moveTo>
                <a:lnTo>
                  <a:pt x="11" y="22"/>
                </a:lnTo>
                <a:lnTo>
                  <a:pt x="13" y="0"/>
                </a:lnTo>
                <a:lnTo>
                  <a:pt x="0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" name="Freeform 118">
            <a:extLst>
              <a:ext uri="{FF2B5EF4-FFF2-40B4-BE49-F238E27FC236}">
                <a16:creationId xmlns:a16="http://schemas.microsoft.com/office/drawing/2014/main" id="{8C324CAC-1315-5BD0-DDBC-AB0ED2436E12}"/>
              </a:ext>
            </a:extLst>
          </p:cNvPr>
          <p:cNvSpPr>
            <a:spLocks/>
          </p:cNvSpPr>
          <p:nvPr/>
        </p:nvSpPr>
        <p:spPr bwMode="auto">
          <a:xfrm>
            <a:off x="5553076" y="3100388"/>
            <a:ext cx="12700" cy="25400"/>
          </a:xfrm>
          <a:custGeom>
            <a:avLst/>
            <a:gdLst>
              <a:gd name="T0" fmla="*/ 1 w 8"/>
              <a:gd name="T1" fmla="*/ 16 h 16"/>
              <a:gd name="T2" fmla="*/ 0 w 8"/>
              <a:gd name="T3" fmla="*/ 16 h 16"/>
              <a:gd name="T4" fmla="*/ 0 w 8"/>
              <a:gd name="T5" fmla="*/ 12 h 16"/>
              <a:gd name="T6" fmla="*/ 1 w 8"/>
              <a:gd name="T7" fmla="*/ 8 h 16"/>
              <a:gd name="T8" fmla="*/ 4 w 8"/>
              <a:gd name="T9" fmla="*/ 2 h 16"/>
              <a:gd name="T10" fmla="*/ 4 w 8"/>
              <a:gd name="T11" fmla="*/ 1 h 16"/>
              <a:gd name="T12" fmla="*/ 6 w 8"/>
              <a:gd name="T13" fmla="*/ 0 h 16"/>
              <a:gd name="T14" fmla="*/ 8 w 8"/>
              <a:gd name="T15" fmla="*/ 2 h 16"/>
              <a:gd name="T16" fmla="*/ 6 w 8"/>
              <a:gd name="T17" fmla="*/ 8 h 16"/>
              <a:gd name="T18" fmla="*/ 5 w 8"/>
              <a:gd name="T19" fmla="*/ 12 h 16"/>
              <a:gd name="T20" fmla="*/ 1 w 8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" h="16">
                <a:moveTo>
                  <a:pt x="1" y="16"/>
                </a:moveTo>
                <a:lnTo>
                  <a:pt x="0" y="16"/>
                </a:lnTo>
                <a:lnTo>
                  <a:pt x="0" y="12"/>
                </a:lnTo>
                <a:lnTo>
                  <a:pt x="1" y="8"/>
                </a:lnTo>
                <a:lnTo>
                  <a:pt x="4" y="2"/>
                </a:lnTo>
                <a:lnTo>
                  <a:pt x="4" y="1"/>
                </a:lnTo>
                <a:lnTo>
                  <a:pt x="6" y="0"/>
                </a:lnTo>
                <a:lnTo>
                  <a:pt x="8" y="2"/>
                </a:lnTo>
                <a:lnTo>
                  <a:pt x="6" y="8"/>
                </a:lnTo>
                <a:lnTo>
                  <a:pt x="5" y="12"/>
                </a:lnTo>
                <a:lnTo>
                  <a:pt x="1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" name="Freeform 119">
            <a:extLst>
              <a:ext uri="{FF2B5EF4-FFF2-40B4-BE49-F238E27FC236}">
                <a16:creationId xmlns:a16="http://schemas.microsoft.com/office/drawing/2014/main" id="{599CD74E-D47E-770E-5AE8-50D2CA51A181}"/>
              </a:ext>
            </a:extLst>
          </p:cNvPr>
          <p:cNvSpPr>
            <a:spLocks/>
          </p:cNvSpPr>
          <p:nvPr/>
        </p:nvSpPr>
        <p:spPr bwMode="auto">
          <a:xfrm>
            <a:off x="5487988" y="3073401"/>
            <a:ext cx="68263" cy="50800"/>
          </a:xfrm>
          <a:custGeom>
            <a:avLst/>
            <a:gdLst>
              <a:gd name="T0" fmla="*/ 17 w 43"/>
              <a:gd name="T1" fmla="*/ 32 h 32"/>
              <a:gd name="T2" fmla="*/ 28 w 43"/>
              <a:gd name="T3" fmla="*/ 15 h 32"/>
              <a:gd name="T4" fmla="*/ 41 w 43"/>
              <a:gd name="T5" fmla="*/ 13 h 32"/>
              <a:gd name="T6" fmla="*/ 43 w 43"/>
              <a:gd name="T7" fmla="*/ 6 h 32"/>
              <a:gd name="T8" fmla="*/ 28 w 43"/>
              <a:gd name="T9" fmla="*/ 3 h 32"/>
              <a:gd name="T10" fmla="*/ 13 w 43"/>
              <a:gd name="T11" fmla="*/ 0 h 32"/>
              <a:gd name="T12" fmla="*/ 8 w 43"/>
              <a:gd name="T13" fmla="*/ 2 h 32"/>
              <a:gd name="T14" fmla="*/ 4 w 43"/>
              <a:gd name="T15" fmla="*/ 15 h 32"/>
              <a:gd name="T16" fmla="*/ 0 w 43"/>
              <a:gd name="T17" fmla="*/ 22 h 32"/>
              <a:gd name="T18" fmla="*/ 8 w 43"/>
              <a:gd name="T19" fmla="*/ 25 h 32"/>
              <a:gd name="T20" fmla="*/ 16 w 43"/>
              <a:gd name="T21" fmla="*/ 30 h 32"/>
              <a:gd name="T22" fmla="*/ 17 w 43"/>
              <a:gd name="T23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3" h="32">
                <a:moveTo>
                  <a:pt x="17" y="32"/>
                </a:moveTo>
                <a:lnTo>
                  <a:pt x="28" y="15"/>
                </a:lnTo>
                <a:lnTo>
                  <a:pt x="41" y="13"/>
                </a:lnTo>
                <a:lnTo>
                  <a:pt x="43" y="6"/>
                </a:lnTo>
                <a:lnTo>
                  <a:pt x="28" y="3"/>
                </a:lnTo>
                <a:lnTo>
                  <a:pt x="13" y="0"/>
                </a:lnTo>
                <a:lnTo>
                  <a:pt x="8" y="2"/>
                </a:lnTo>
                <a:lnTo>
                  <a:pt x="4" y="15"/>
                </a:lnTo>
                <a:lnTo>
                  <a:pt x="0" y="22"/>
                </a:lnTo>
                <a:lnTo>
                  <a:pt x="8" y="25"/>
                </a:lnTo>
                <a:lnTo>
                  <a:pt x="16" y="30"/>
                </a:lnTo>
                <a:lnTo>
                  <a:pt x="17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" name="Freeform 120">
            <a:extLst>
              <a:ext uri="{FF2B5EF4-FFF2-40B4-BE49-F238E27FC236}">
                <a16:creationId xmlns:a16="http://schemas.microsoft.com/office/drawing/2014/main" id="{B4FA82B8-28A9-5778-F01C-8B507DAFA7B4}"/>
              </a:ext>
            </a:extLst>
          </p:cNvPr>
          <p:cNvSpPr>
            <a:spLocks/>
          </p:cNvSpPr>
          <p:nvPr/>
        </p:nvSpPr>
        <p:spPr bwMode="auto">
          <a:xfrm>
            <a:off x="5586413" y="3070226"/>
            <a:ext cx="23813" cy="30163"/>
          </a:xfrm>
          <a:custGeom>
            <a:avLst/>
            <a:gdLst>
              <a:gd name="T0" fmla="*/ 4 w 15"/>
              <a:gd name="T1" fmla="*/ 19 h 19"/>
              <a:gd name="T2" fmla="*/ 0 w 15"/>
              <a:gd name="T3" fmla="*/ 19 h 19"/>
              <a:gd name="T4" fmla="*/ 0 w 15"/>
              <a:gd name="T5" fmla="*/ 15 h 19"/>
              <a:gd name="T6" fmla="*/ 4 w 15"/>
              <a:gd name="T7" fmla="*/ 9 h 19"/>
              <a:gd name="T8" fmla="*/ 10 w 15"/>
              <a:gd name="T9" fmla="*/ 8 h 19"/>
              <a:gd name="T10" fmla="*/ 10 w 15"/>
              <a:gd name="T11" fmla="*/ 5 h 19"/>
              <a:gd name="T12" fmla="*/ 13 w 15"/>
              <a:gd name="T13" fmla="*/ 1 h 19"/>
              <a:gd name="T14" fmla="*/ 15 w 15"/>
              <a:gd name="T15" fmla="*/ 0 h 19"/>
              <a:gd name="T16" fmla="*/ 14 w 15"/>
              <a:gd name="T17" fmla="*/ 2 h 19"/>
              <a:gd name="T18" fmla="*/ 11 w 15"/>
              <a:gd name="T19" fmla="*/ 8 h 19"/>
              <a:gd name="T20" fmla="*/ 10 w 15"/>
              <a:gd name="T21" fmla="*/ 12 h 19"/>
              <a:gd name="T22" fmla="*/ 6 w 15"/>
              <a:gd name="T23" fmla="*/ 16 h 19"/>
              <a:gd name="T24" fmla="*/ 4 w 15"/>
              <a:gd name="T25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9">
                <a:moveTo>
                  <a:pt x="4" y="19"/>
                </a:moveTo>
                <a:lnTo>
                  <a:pt x="0" y="19"/>
                </a:lnTo>
                <a:lnTo>
                  <a:pt x="0" y="15"/>
                </a:lnTo>
                <a:lnTo>
                  <a:pt x="4" y="9"/>
                </a:lnTo>
                <a:lnTo>
                  <a:pt x="10" y="8"/>
                </a:lnTo>
                <a:lnTo>
                  <a:pt x="10" y="5"/>
                </a:lnTo>
                <a:lnTo>
                  <a:pt x="13" y="1"/>
                </a:lnTo>
                <a:lnTo>
                  <a:pt x="15" y="0"/>
                </a:lnTo>
                <a:lnTo>
                  <a:pt x="14" y="2"/>
                </a:lnTo>
                <a:lnTo>
                  <a:pt x="11" y="8"/>
                </a:lnTo>
                <a:lnTo>
                  <a:pt x="10" y="12"/>
                </a:lnTo>
                <a:lnTo>
                  <a:pt x="6" y="16"/>
                </a:lnTo>
                <a:lnTo>
                  <a:pt x="4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" name="Freeform 121">
            <a:extLst>
              <a:ext uri="{FF2B5EF4-FFF2-40B4-BE49-F238E27FC236}">
                <a16:creationId xmlns:a16="http://schemas.microsoft.com/office/drawing/2014/main" id="{25E57D36-AF0F-4AC3-DB0E-DAF3F69701AA}"/>
              </a:ext>
            </a:extLst>
          </p:cNvPr>
          <p:cNvSpPr>
            <a:spLocks/>
          </p:cNvSpPr>
          <p:nvPr/>
        </p:nvSpPr>
        <p:spPr bwMode="auto">
          <a:xfrm>
            <a:off x="5602288" y="3036888"/>
            <a:ext cx="19050" cy="26988"/>
          </a:xfrm>
          <a:custGeom>
            <a:avLst/>
            <a:gdLst>
              <a:gd name="T0" fmla="*/ 1 w 12"/>
              <a:gd name="T1" fmla="*/ 17 h 17"/>
              <a:gd name="T2" fmla="*/ 0 w 12"/>
              <a:gd name="T3" fmla="*/ 15 h 17"/>
              <a:gd name="T4" fmla="*/ 3 w 12"/>
              <a:gd name="T5" fmla="*/ 10 h 17"/>
              <a:gd name="T6" fmla="*/ 3 w 12"/>
              <a:gd name="T7" fmla="*/ 6 h 17"/>
              <a:gd name="T8" fmla="*/ 7 w 12"/>
              <a:gd name="T9" fmla="*/ 3 h 17"/>
              <a:gd name="T10" fmla="*/ 10 w 12"/>
              <a:gd name="T11" fmla="*/ 2 h 17"/>
              <a:gd name="T12" fmla="*/ 11 w 12"/>
              <a:gd name="T13" fmla="*/ 0 h 17"/>
              <a:gd name="T14" fmla="*/ 12 w 12"/>
              <a:gd name="T15" fmla="*/ 2 h 17"/>
              <a:gd name="T16" fmla="*/ 11 w 12"/>
              <a:gd name="T17" fmla="*/ 3 h 17"/>
              <a:gd name="T18" fmla="*/ 12 w 12"/>
              <a:gd name="T19" fmla="*/ 7 h 17"/>
              <a:gd name="T20" fmla="*/ 8 w 12"/>
              <a:gd name="T21" fmla="*/ 12 h 17"/>
              <a:gd name="T22" fmla="*/ 5 w 12"/>
              <a:gd name="T23" fmla="*/ 12 h 17"/>
              <a:gd name="T24" fmla="*/ 1 w 12"/>
              <a:gd name="T25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2" h="17">
                <a:moveTo>
                  <a:pt x="1" y="17"/>
                </a:moveTo>
                <a:lnTo>
                  <a:pt x="0" y="15"/>
                </a:lnTo>
                <a:lnTo>
                  <a:pt x="3" y="10"/>
                </a:lnTo>
                <a:lnTo>
                  <a:pt x="3" y="6"/>
                </a:lnTo>
                <a:lnTo>
                  <a:pt x="7" y="3"/>
                </a:lnTo>
                <a:lnTo>
                  <a:pt x="10" y="2"/>
                </a:lnTo>
                <a:lnTo>
                  <a:pt x="11" y="0"/>
                </a:lnTo>
                <a:lnTo>
                  <a:pt x="12" y="2"/>
                </a:lnTo>
                <a:lnTo>
                  <a:pt x="11" y="3"/>
                </a:lnTo>
                <a:lnTo>
                  <a:pt x="12" y="7"/>
                </a:lnTo>
                <a:lnTo>
                  <a:pt x="8" y="12"/>
                </a:lnTo>
                <a:lnTo>
                  <a:pt x="5" y="12"/>
                </a:lnTo>
                <a:lnTo>
                  <a:pt x="1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" name="Freeform 122">
            <a:extLst>
              <a:ext uri="{FF2B5EF4-FFF2-40B4-BE49-F238E27FC236}">
                <a16:creationId xmlns:a16="http://schemas.microsoft.com/office/drawing/2014/main" id="{AC694A0B-4204-4D6F-9E3A-A74EF89F8586}"/>
              </a:ext>
            </a:extLst>
          </p:cNvPr>
          <p:cNvSpPr>
            <a:spLocks/>
          </p:cNvSpPr>
          <p:nvPr/>
        </p:nvSpPr>
        <p:spPr bwMode="auto">
          <a:xfrm>
            <a:off x="5603876" y="3001963"/>
            <a:ext cx="26988" cy="28575"/>
          </a:xfrm>
          <a:custGeom>
            <a:avLst/>
            <a:gdLst>
              <a:gd name="T0" fmla="*/ 2 w 17"/>
              <a:gd name="T1" fmla="*/ 18 h 18"/>
              <a:gd name="T2" fmla="*/ 0 w 17"/>
              <a:gd name="T3" fmla="*/ 11 h 18"/>
              <a:gd name="T4" fmla="*/ 6 w 17"/>
              <a:gd name="T5" fmla="*/ 7 h 18"/>
              <a:gd name="T6" fmla="*/ 11 w 17"/>
              <a:gd name="T7" fmla="*/ 3 h 18"/>
              <a:gd name="T8" fmla="*/ 14 w 17"/>
              <a:gd name="T9" fmla="*/ 0 h 18"/>
              <a:gd name="T10" fmla="*/ 17 w 17"/>
              <a:gd name="T11" fmla="*/ 0 h 18"/>
              <a:gd name="T12" fmla="*/ 13 w 17"/>
              <a:gd name="T13" fmla="*/ 6 h 18"/>
              <a:gd name="T14" fmla="*/ 11 w 17"/>
              <a:gd name="T15" fmla="*/ 10 h 18"/>
              <a:gd name="T16" fmla="*/ 11 w 17"/>
              <a:gd name="T17" fmla="*/ 13 h 18"/>
              <a:gd name="T18" fmla="*/ 7 w 17"/>
              <a:gd name="T19" fmla="*/ 15 h 18"/>
              <a:gd name="T20" fmla="*/ 3 w 17"/>
              <a:gd name="T21" fmla="*/ 17 h 18"/>
              <a:gd name="T22" fmla="*/ 2 w 17"/>
              <a:gd name="T23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7" h="18">
                <a:moveTo>
                  <a:pt x="2" y="18"/>
                </a:moveTo>
                <a:lnTo>
                  <a:pt x="0" y="11"/>
                </a:lnTo>
                <a:lnTo>
                  <a:pt x="6" y="7"/>
                </a:lnTo>
                <a:lnTo>
                  <a:pt x="11" y="3"/>
                </a:lnTo>
                <a:lnTo>
                  <a:pt x="14" y="0"/>
                </a:lnTo>
                <a:lnTo>
                  <a:pt x="17" y="0"/>
                </a:lnTo>
                <a:lnTo>
                  <a:pt x="13" y="6"/>
                </a:lnTo>
                <a:lnTo>
                  <a:pt x="11" y="10"/>
                </a:lnTo>
                <a:lnTo>
                  <a:pt x="11" y="13"/>
                </a:lnTo>
                <a:lnTo>
                  <a:pt x="7" y="15"/>
                </a:lnTo>
                <a:lnTo>
                  <a:pt x="3" y="17"/>
                </a:lnTo>
                <a:lnTo>
                  <a:pt x="2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" name="Freeform 123">
            <a:extLst>
              <a:ext uri="{FF2B5EF4-FFF2-40B4-BE49-F238E27FC236}">
                <a16:creationId xmlns:a16="http://schemas.microsoft.com/office/drawing/2014/main" id="{656D7162-A19F-BAA1-5786-8ABB6565234B}"/>
              </a:ext>
            </a:extLst>
          </p:cNvPr>
          <p:cNvSpPr>
            <a:spLocks/>
          </p:cNvSpPr>
          <p:nvPr/>
        </p:nvSpPr>
        <p:spPr bwMode="auto">
          <a:xfrm>
            <a:off x="5578476" y="2982913"/>
            <a:ext cx="25400" cy="41275"/>
          </a:xfrm>
          <a:custGeom>
            <a:avLst/>
            <a:gdLst>
              <a:gd name="T0" fmla="*/ 3 w 16"/>
              <a:gd name="T1" fmla="*/ 26 h 26"/>
              <a:gd name="T2" fmla="*/ 3 w 16"/>
              <a:gd name="T3" fmla="*/ 22 h 26"/>
              <a:gd name="T4" fmla="*/ 4 w 16"/>
              <a:gd name="T5" fmla="*/ 16 h 26"/>
              <a:gd name="T6" fmla="*/ 8 w 16"/>
              <a:gd name="T7" fmla="*/ 14 h 26"/>
              <a:gd name="T8" fmla="*/ 8 w 16"/>
              <a:gd name="T9" fmla="*/ 11 h 26"/>
              <a:gd name="T10" fmla="*/ 12 w 16"/>
              <a:gd name="T11" fmla="*/ 4 h 26"/>
              <a:gd name="T12" fmla="*/ 16 w 16"/>
              <a:gd name="T13" fmla="*/ 1 h 26"/>
              <a:gd name="T14" fmla="*/ 14 w 16"/>
              <a:gd name="T15" fmla="*/ 0 h 26"/>
              <a:gd name="T16" fmla="*/ 8 w 16"/>
              <a:gd name="T17" fmla="*/ 0 h 26"/>
              <a:gd name="T18" fmla="*/ 8 w 16"/>
              <a:gd name="T19" fmla="*/ 3 h 26"/>
              <a:gd name="T20" fmla="*/ 8 w 16"/>
              <a:gd name="T21" fmla="*/ 6 h 26"/>
              <a:gd name="T22" fmla="*/ 5 w 16"/>
              <a:gd name="T23" fmla="*/ 10 h 26"/>
              <a:gd name="T24" fmla="*/ 3 w 16"/>
              <a:gd name="T25" fmla="*/ 11 h 26"/>
              <a:gd name="T26" fmla="*/ 1 w 16"/>
              <a:gd name="T27" fmla="*/ 16 h 26"/>
              <a:gd name="T28" fmla="*/ 0 w 16"/>
              <a:gd name="T29" fmla="*/ 19 h 26"/>
              <a:gd name="T30" fmla="*/ 0 w 16"/>
              <a:gd name="T31" fmla="*/ 25 h 26"/>
              <a:gd name="T32" fmla="*/ 3 w 16"/>
              <a:gd name="T33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6" h="26">
                <a:moveTo>
                  <a:pt x="3" y="26"/>
                </a:moveTo>
                <a:lnTo>
                  <a:pt x="3" y="22"/>
                </a:lnTo>
                <a:lnTo>
                  <a:pt x="4" y="16"/>
                </a:lnTo>
                <a:lnTo>
                  <a:pt x="8" y="14"/>
                </a:lnTo>
                <a:lnTo>
                  <a:pt x="8" y="11"/>
                </a:lnTo>
                <a:lnTo>
                  <a:pt x="12" y="4"/>
                </a:lnTo>
                <a:lnTo>
                  <a:pt x="16" y="1"/>
                </a:lnTo>
                <a:lnTo>
                  <a:pt x="14" y="0"/>
                </a:lnTo>
                <a:lnTo>
                  <a:pt x="8" y="0"/>
                </a:lnTo>
                <a:lnTo>
                  <a:pt x="8" y="3"/>
                </a:lnTo>
                <a:lnTo>
                  <a:pt x="8" y="6"/>
                </a:lnTo>
                <a:lnTo>
                  <a:pt x="5" y="10"/>
                </a:lnTo>
                <a:lnTo>
                  <a:pt x="3" y="11"/>
                </a:lnTo>
                <a:lnTo>
                  <a:pt x="1" y="16"/>
                </a:lnTo>
                <a:lnTo>
                  <a:pt x="0" y="19"/>
                </a:lnTo>
                <a:lnTo>
                  <a:pt x="0" y="25"/>
                </a:lnTo>
                <a:lnTo>
                  <a:pt x="3" y="2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" name="Freeform 124">
            <a:extLst>
              <a:ext uri="{FF2B5EF4-FFF2-40B4-BE49-F238E27FC236}">
                <a16:creationId xmlns:a16="http://schemas.microsoft.com/office/drawing/2014/main" id="{9B0B082C-0952-72D9-C1AB-9362E3DBE38D}"/>
              </a:ext>
            </a:extLst>
          </p:cNvPr>
          <p:cNvSpPr>
            <a:spLocks/>
          </p:cNvSpPr>
          <p:nvPr/>
        </p:nvSpPr>
        <p:spPr bwMode="auto">
          <a:xfrm>
            <a:off x="5537201" y="2992438"/>
            <a:ext cx="11113" cy="9525"/>
          </a:xfrm>
          <a:custGeom>
            <a:avLst/>
            <a:gdLst>
              <a:gd name="T0" fmla="*/ 1 w 7"/>
              <a:gd name="T1" fmla="*/ 6 h 6"/>
              <a:gd name="T2" fmla="*/ 0 w 7"/>
              <a:gd name="T3" fmla="*/ 6 h 6"/>
              <a:gd name="T4" fmla="*/ 1 w 7"/>
              <a:gd name="T5" fmla="*/ 2 h 6"/>
              <a:gd name="T6" fmla="*/ 4 w 7"/>
              <a:gd name="T7" fmla="*/ 0 h 6"/>
              <a:gd name="T8" fmla="*/ 7 w 7"/>
              <a:gd name="T9" fmla="*/ 2 h 6"/>
              <a:gd name="T10" fmla="*/ 4 w 7"/>
              <a:gd name="T11" fmla="*/ 5 h 6"/>
              <a:gd name="T12" fmla="*/ 1 w 7"/>
              <a:gd name="T13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" h="6">
                <a:moveTo>
                  <a:pt x="1" y="6"/>
                </a:moveTo>
                <a:lnTo>
                  <a:pt x="0" y="6"/>
                </a:lnTo>
                <a:lnTo>
                  <a:pt x="1" y="2"/>
                </a:lnTo>
                <a:lnTo>
                  <a:pt x="4" y="0"/>
                </a:lnTo>
                <a:lnTo>
                  <a:pt x="7" y="2"/>
                </a:lnTo>
                <a:lnTo>
                  <a:pt x="4" y="5"/>
                </a:lnTo>
                <a:lnTo>
                  <a:pt x="1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" name="Freeform 125">
            <a:extLst>
              <a:ext uri="{FF2B5EF4-FFF2-40B4-BE49-F238E27FC236}">
                <a16:creationId xmlns:a16="http://schemas.microsoft.com/office/drawing/2014/main" id="{E1CC4D0D-DE9B-EFB9-3967-2D36502D46CA}"/>
              </a:ext>
            </a:extLst>
          </p:cNvPr>
          <p:cNvSpPr>
            <a:spLocks/>
          </p:cNvSpPr>
          <p:nvPr/>
        </p:nvSpPr>
        <p:spPr bwMode="auto">
          <a:xfrm>
            <a:off x="5603876" y="2944813"/>
            <a:ext cx="88900" cy="55563"/>
          </a:xfrm>
          <a:custGeom>
            <a:avLst/>
            <a:gdLst>
              <a:gd name="T0" fmla="*/ 24 w 56"/>
              <a:gd name="T1" fmla="*/ 27 h 35"/>
              <a:gd name="T2" fmla="*/ 30 w 56"/>
              <a:gd name="T3" fmla="*/ 19 h 35"/>
              <a:gd name="T4" fmla="*/ 33 w 56"/>
              <a:gd name="T5" fmla="*/ 17 h 35"/>
              <a:gd name="T6" fmla="*/ 43 w 56"/>
              <a:gd name="T7" fmla="*/ 13 h 35"/>
              <a:gd name="T8" fmla="*/ 45 w 56"/>
              <a:gd name="T9" fmla="*/ 13 h 35"/>
              <a:gd name="T10" fmla="*/ 55 w 56"/>
              <a:gd name="T11" fmla="*/ 9 h 35"/>
              <a:gd name="T12" fmla="*/ 56 w 56"/>
              <a:gd name="T13" fmla="*/ 2 h 35"/>
              <a:gd name="T14" fmla="*/ 56 w 56"/>
              <a:gd name="T15" fmla="*/ 0 h 35"/>
              <a:gd name="T16" fmla="*/ 45 w 56"/>
              <a:gd name="T17" fmla="*/ 2 h 35"/>
              <a:gd name="T18" fmla="*/ 43 w 56"/>
              <a:gd name="T19" fmla="*/ 4 h 35"/>
              <a:gd name="T20" fmla="*/ 37 w 56"/>
              <a:gd name="T21" fmla="*/ 5 h 35"/>
              <a:gd name="T22" fmla="*/ 33 w 56"/>
              <a:gd name="T23" fmla="*/ 9 h 35"/>
              <a:gd name="T24" fmla="*/ 28 w 56"/>
              <a:gd name="T25" fmla="*/ 10 h 35"/>
              <a:gd name="T26" fmla="*/ 30 w 56"/>
              <a:gd name="T27" fmla="*/ 4 h 35"/>
              <a:gd name="T28" fmla="*/ 26 w 56"/>
              <a:gd name="T29" fmla="*/ 2 h 35"/>
              <a:gd name="T30" fmla="*/ 24 w 56"/>
              <a:gd name="T31" fmla="*/ 2 h 35"/>
              <a:gd name="T32" fmla="*/ 10 w 56"/>
              <a:gd name="T33" fmla="*/ 17 h 35"/>
              <a:gd name="T34" fmla="*/ 10 w 56"/>
              <a:gd name="T35" fmla="*/ 24 h 35"/>
              <a:gd name="T36" fmla="*/ 3 w 56"/>
              <a:gd name="T37" fmla="*/ 25 h 35"/>
              <a:gd name="T38" fmla="*/ 0 w 56"/>
              <a:gd name="T39" fmla="*/ 34 h 35"/>
              <a:gd name="T40" fmla="*/ 0 w 56"/>
              <a:gd name="T41" fmla="*/ 35 h 35"/>
              <a:gd name="T42" fmla="*/ 14 w 56"/>
              <a:gd name="T43" fmla="*/ 35 h 35"/>
              <a:gd name="T44" fmla="*/ 17 w 56"/>
              <a:gd name="T45" fmla="*/ 34 h 35"/>
              <a:gd name="T46" fmla="*/ 24 w 56"/>
              <a:gd name="T47" fmla="*/ 27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56" h="35">
                <a:moveTo>
                  <a:pt x="24" y="27"/>
                </a:moveTo>
                <a:lnTo>
                  <a:pt x="30" y="19"/>
                </a:lnTo>
                <a:lnTo>
                  <a:pt x="33" y="17"/>
                </a:lnTo>
                <a:lnTo>
                  <a:pt x="43" y="13"/>
                </a:lnTo>
                <a:lnTo>
                  <a:pt x="45" y="13"/>
                </a:lnTo>
                <a:lnTo>
                  <a:pt x="55" y="9"/>
                </a:lnTo>
                <a:lnTo>
                  <a:pt x="56" y="2"/>
                </a:lnTo>
                <a:lnTo>
                  <a:pt x="56" y="0"/>
                </a:lnTo>
                <a:lnTo>
                  <a:pt x="45" y="2"/>
                </a:lnTo>
                <a:lnTo>
                  <a:pt x="43" y="4"/>
                </a:lnTo>
                <a:lnTo>
                  <a:pt x="37" y="5"/>
                </a:lnTo>
                <a:lnTo>
                  <a:pt x="33" y="9"/>
                </a:lnTo>
                <a:lnTo>
                  <a:pt x="28" y="10"/>
                </a:lnTo>
                <a:lnTo>
                  <a:pt x="30" y="4"/>
                </a:lnTo>
                <a:lnTo>
                  <a:pt x="26" y="2"/>
                </a:lnTo>
                <a:lnTo>
                  <a:pt x="24" y="2"/>
                </a:lnTo>
                <a:lnTo>
                  <a:pt x="10" y="17"/>
                </a:lnTo>
                <a:lnTo>
                  <a:pt x="10" y="24"/>
                </a:lnTo>
                <a:lnTo>
                  <a:pt x="3" y="25"/>
                </a:lnTo>
                <a:lnTo>
                  <a:pt x="0" y="34"/>
                </a:lnTo>
                <a:lnTo>
                  <a:pt x="0" y="35"/>
                </a:lnTo>
                <a:lnTo>
                  <a:pt x="14" y="35"/>
                </a:lnTo>
                <a:lnTo>
                  <a:pt x="17" y="34"/>
                </a:lnTo>
                <a:lnTo>
                  <a:pt x="24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" name="Freeform 126">
            <a:extLst>
              <a:ext uri="{FF2B5EF4-FFF2-40B4-BE49-F238E27FC236}">
                <a16:creationId xmlns:a16="http://schemas.microsoft.com/office/drawing/2014/main" id="{6956E236-0825-680D-FFDE-72123631C597}"/>
              </a:ext>
            </a:extLst>
          </p:cNvPr>
          <p:cNvSpPr>
            <a:spLocks/>
          </p:cNvSpPr>
          <p:nvPr/>
        </p:nvSpPr>
        <p:spPr bwMode="auto">
          <a:xfrm>
            <a:off x="5572126" y="2946401"/>
            <a:ext cx="31750" cy="31750"/>
          </a:xfrm>
          <a:custGeom>
            <a:avLst/>
            <a:gdLst>
              <a:gd name="T0" fmla="*/ 3 w 20"/>
              <a:gd name="T1" fmla="*/ 20 h 20"/>
              <a:gd name="T2" fmla="*/ 9 w 20"/>
              <a:gd name="T3" fmla="*/ 18 h 20"/>
              <a:gd name="T4" fmla="*/ 13 w 20"/>
              <a:gd name="T5" fmla="*/ 12 h 20"/>
              <a:gd name="T6" fmla="*/ 20 w 20"/>
              <a:gd name="T7" fmla="*/ 3 h 20"/>
              <a:gd name="T8" fmla="*/ 20 w 20"/>
              <a:gd name="T9" fmla="*/ 1 h 20"/>
              <a:gd name="T10" fmla="*/ 15 w 20"/>
              <a:gd name="T11" fmla="*/ 3 h 20"/>
              <a:gd name="T12" fmla="*/ 9 w 20"/>
              <a:gd name="T13" fmla="*/ 4 h 20"/>
              <a:gd name="T14" fmla="*/ 5 w 20"/>
              <a:gd name="T15" fmla="*/ 0 h 20"/>
              <a:gd name="T16" fmla="*/ 1 w 20"/>
              <a:gd name="T17" fmla="*/ 0 h 20"/>
              <a:gd name="T18" fmla="*/ 0 w 20"/>
              <a:gd name="T19" fmla="*/ 0 h 20"/>
              <a:gd name="T20" fmla="*/ 3 w 20"/>
              <a:gd name="T21" fmla="*/ 9 h 20"/>
              <a:gd name="T22" fmla="*/ 3 w 20"/>
              <a:gd name="T23" fmla="*/ 16 h 20"/>
              <a:gd name="T24" fmla="*/ 3 w 20"/>
              <a:gd name="T25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0" h="20">
                <a:moveTo>
                  <a:pt x="3" y="20"/>
                </a:moveTo>
                <a:lnTo>
                  <a:pt x="9" y="18"/>
                </a:lnTo>
                <a:lnTo>
                  <a:pt x="13" y="12"/>
                </a:lnTo>
                <a:lnTo>
                  <a:pt x="20" y="3"/>
                </a:lnTo>
                <a:lnTo>
                  <a:pt x="20" y="1"/>
                </a:lnTo>
                <a:lnTo>
                  <a:pt x="15" y="3"/>
                </a:lnTo>
                <a:lnTo>
                  <a:pt x="9" y="4"/>
                </a:lnTo>
                <a:lnTo>
                  <a:pt x="5" y="0"/>
                </a:lnTo>
                <a:lnTo>
                  <a:pt x="1" y="0"/>
                </a:lnTo>
                <a:lnTo>
                  <a:pt x="0" y="0"/>
                </a:lnTo>
                <a:lnTo>
                  <a:pt x="3" y="9"/>
                </a:lnTo>
                <a:lnTo>
                  <a:pt x="3" y="16"/>
                </a:lnTo>
                <a:lnTo>
                  <a:pt x="3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" name="Freeform 127">
            <a:extLst>
              <a:ext uri="{FF2B5EF4-FFF2-40B4-BE49-F238E27FC236}">
                <a16:creationId xmlns:a16="http://schemas.microsoft.com/office/drawing/2014/main" id="{B1D7D90F-987B-52E7-9925-24D9FD57F950}"/>
              </a:ext>
            </a:extLst>
          </p:cNvPr>
          <p:cNvSpPr>
            <a:spLocks/>
          </p:cNvSpPr>
          <p:nvPr/>
        </p:nvSpPr>
        <p:spPr bwMode="auto">
          <a:xfrm>
            <a:off x="5591176" y="2862263"/>
            <a:ext cx="58738" cy="82550"/>
          </a:xfrm>
          <a:custGeom>
            <a:avLst/>
            <a:gdLst>
              <a:gd name="T0" fmla="*/ 30 w 37"/>
              <a:gd name="T1" fmla="*/ 39 h 52"/>
              <a:gd name="T2" fmla="*/ 36 w 37"/>
              <a:gd name="T3" fmla="*/ 35 h 52"/>
              <a:gd name="T4" fmla="*/ 37 w 37"/>
              <a:gd name="T5" fmla="*/ 35 h 52"/>
              <a:gd name="T6" fmla="*/ 34 w 37"/>
              <a:gd name="T7" fmla="*/ 24 h 52"/>
              <a:gd name="T8" fmla="*/ 32 w 37"/>
              <a:gd name="T9" fmla="*/ 26 h 52"/>
              <a:gd name="T10" fmla="*/ 29 w 37"/>
              <a:gd name="T11" fmla="*/ 27 h 52"/>
              <a:gd name="T12" fmla="*/ 27 w 37"/>
              <a:gd name="T13" fmla="*/ 24 h 52"/>
              <a:gd name="T14" fmla="*/ 36 w 37"/>
              <a:gd name="T15" fmla="*/ 17 h 52"/>
              <a:gd name="T16" fmla="*/ 32 w 37"/>
              <a:gd name="T17" fmla="*/ 0 h 52"/>
              <a:gd name="T18" fmla="*/ 18 w 37"/>
              <a:gd name="T19" fmla="*/ 8 h 52"/>
              <a:gd name="T20" fmla="*/ 17 w 37"/>
              <a:gd name="T21" fmla="*/ 16 h 52"/>
              <a:gd name="T22" fmla="*/ 25 w 37"/>
              <a:gd name="T23" fmla="*/ 13 h 52"/>
              <a:gd name="T24" fmla="*/ 17 w 37"/>
              <a:gd name="T25" fmla="*/ 30 h 52"/>
              <a:gd name="T26" fmla="*/ 7 w 37"/>
              <a:gd name="T27" fmla="*/ 34 h 52"/>
              <a:gd name="T28" fmla="*/ 7 w 37"/>
              <a:gd name="T29" fmla="*/ 38 h 52"/>
              <a:gd name="T30" fmla="*/ 14 w 37"/>
              <a:gd name="T31" fmla="*/ 38 h 52"/>
              <a:gd name="T32" fmla="*/ 14 w 37"/>
              <a:gd name="T33" fmla="*/ 42 h 52"/>
              <a:gd name="T34" fmla="*/ 3 w 37"/>
              <a:gd name="T35" fmla="*/ 46 h 52"/>
              <a:gd name="T36" fmla="*/ 0 w 37"/>
              <a:gd name="T37" fmla="*/ 46 h 52"/>
              <a:gd name="T38" fmla="*/ 1 w 37"/>
              <a:gd name="T39" fmla="*/ 50 h 52"/>
              <a:gd name="T40" fmla="*/ 1 w 37"/>
              <a:gd name="T41" fmla="*/ 52 h 52"/>
              <a:gd name="T42" fmla="*/ 22 w 37"/>
              <a:gd name="T43" fmla="*/ 46 h 52"/>
              <a:gd name="T44" fmla="*/ 30 w 37"/>
              <a:gd name="T45" fmla="*/ 39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7" h="52">
                <a:moveTo>
                  <a:pt x="30" y="39"/>
                </a:moveTo>
                <a:lnTo>
                  <a:pt x="36" y="35"/>
                </a:lnTo>
                <a:lnTo>
                  <a:pt x="37" y="35"/>
                </a:lnTo>
                <a:lnTo>
                  <a:pt x="34" y="24"/>
                </a:lnTo>
                <a:lnTo>
                  <a:pt x="32" y="26"/>
                </a:lnTo>
                <a:lnTo>
                  <a:pt x="29" y="27"/>
                </a:lnTo>
                <a:lnTo>
                  <a:pt x="27" y="24"/>
                </a:lnTo>
                <a:lnTo>
                  <a:pt x="36" y="17"/>
                </a:lnTo>
                <a:lnTo>
                  <a:pt x="32" y="0"/>
                </a:lnTo>
                <a:lnTo>
                  <a:pt x="18" y="8"/>
                </a:lnTo>
                <a:lnTo>
                  <a:pt x="17" y="16"/>
                </a:lnTo>
                <a:lnTo>
                  <a:pt x="25" y="13"/>
                </a:lnTo>
                <a:lnTo>
                  <a:pt x="17" y="30"/>
                </a:lnTo>
                <a:lnTo>
                  <a:pt x="7" y="34"/>
                </a:lnTo>
                <a:lnTo>
                  <a:pt x="7" y="38"/>
                </a:lnTo>
                <a:lnTo>
                  <a:pt x="14" y="38"/>
                </a:lnTo>
                <a:lnTo>
                  <a:pt x="14" y="42"/>
                </a:lnTo>
                <a:lnTo>
                  <a:pt x="3" y="46"/>
                </a:lnTo>
                <a:lnTo>
                  <a:pt x="0" y="46"/>
                </a:lnTo>
                <a:lnTo>
                  <a:pt x="1" y="50"/>
                </a:lnTo>
                <a:lnTo>
                  <a:pt x="1" y="52"/>
                </a:lnTo>
                <a:lnTo>
                  <a:pt x="22" y="46"/>
                </a:lnTo>
                <a:lnTo>
                  <a:pt x="30" y="3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" name="Freeform 128">
            <a:extLst>
              <a:ext uri="{FF2B5EF4-FFF2-40B4-BE49-F238E27FC236}">
                <a16:creationId xmlns:a16="http://schemas.microsoft.com/office/drawing/2014/main" id="{E2BA4C36-DDE6-3E44-6A5A-741C61D3C768}"/>
              </a:ext>
            </a:extLst>
          </p:cNvPr>
          <p:cNvSpPr>
            <a:spLocks/>
          </p:cNvSpPr>
          <p:nvPr/>
        </p:nvSpPr>
        <p:spPr bwMode="auto">
          <a:xfrm>
            <a:off x="5591176" y="2881313"/>
            <a:ext cx="15875" cy="17463"/>
          </a:xfrm>
          <a:custGeom>
            <a:avLst/>
            <a:gdLst>
              <a:gd name="T0" fmla="*/ 0 w 10"/>
              <a:gd name="T1" fmla="*/ 11 h 11"/>
              <a:gd name="T2" fmla="*/ 0 w 10"/>
              <a:gd name="T3" fmla="*/ 7 h 11"/>
              <a:gd name="T4" fmla="*/ 3 w 10"/>
              <a:gd name="T5" fmla="*/ 1 h 11"/>
              <a:gd name="T6" fmla="*/ 7 w 10"/>
              <a:gd name="T7" fmla="*/ 0 h 11"/>
              <a:gd name="T8" fmla="*/ 8 w 10"/>
              <a:gd name="T9" fmla="*/ 1 h 11"/>
              <a:gd name="T10" fmla="*/ 8 w 10"/>
              <a:gd name="T11" fmla="*/ 4 h 11"/>
              <a:gd name="T12" fmla="*/ 7 w 10"/>
              <a:gd name="T13" fmla="*/ 5 h 11"/>
              <a:gd name="T14" fmla="*/ 10 w 10"/>
              <a:gd name="T15" fmla="*/ 7 h 11"/>
              <a:gd name="T16" fmla="*/ 7 w 10"/>
              <a:gd name="T17" fmla="*/ 11 h 11"/>
              <a:gd name="T18" fmla="*/ 0 w 10"/>
              <a:gd name="T19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" h="11">
                <a:moveTo>
                  <a:pt x="0" y="11"/>
                </a:moveTo>
                <a:lnTo>
                  <a:pt x="0" y="7"/>
                </a:lnTo>
                <a:lnTo>
                  <a:pt x="3" y="1"/>
                </a:lnTo>
                <a:lnTo>
                  <a:pt x="7" y="0"/>
                </a:lnTo>
                <a:lnTo>
                  <a:pt x="8" y="1"/>
                </a:lnTo>
                <a:lnTo>
                  <a:pt x="8" y="4"/>
                </a:lnTo>
                <a:lnTo>
                  <a:pt x="7" y="5"/>
                </a:lnTo>
                <a:lnTo>
                  <a:pt x="10" y="7"/>
                </a:lnTo>
                <a:lnTo>
                  <a:pt x="7" y="11"/>
                </a:lnTo>
                <a:lnTo>
                  <a:pt x="0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" name="Freeform 129">
            <a:extLst>
              <a:ext uri="{FF2B5EF4-FFF2-40B4-BE49-F238E27FC236}">
                <a16:creationId xmlns:a16="http://schemas.microsoft.com/office/drawing/2014/main" id="{9AA8B10C-11D2-B989-E50D-6F04C53236F1}"/>
              </a:ext>
            </a:extLst>
          </p:cNvPr>
          <p:cNvSpPr>
            <a:spLocks/>
          </p:cNvSpPr>
          <p:nvPr/>
        </p:nvSpPr>
        <p:spPr bwMode="auto">
          <a:xfrm>
            <a:off x="5656263" y="2876551"/>
            <a:ext cx="23813" cy="20638"/>
          </a:xfrm>
          <a:custGeom>
            <a:avLst/>
            <a:gdLst>
              <a:gd name="T0" fmla="*/ 12 w 15"/>
              <a:gd name="T1" fmla="*/ 11 h 13"/>
              <a:gd name="T2" fmla="*/ 10 w 15"/>
              <a:gd name="T3" fmla="*/ 13 h 13"/>
              <a:gd name="T4" fmla="*/ 3 w 15"/>
              <a:gd name="T5" fmla="*/ 13 h 13"/>
              <a:gd name="T6" fmla="*/ 0 w 15"/>
              <a:gd name="T7" fmla="*/ 10 h 13"/>
              <a:gd name="T8" fmla="*/ 3 w 15"/>
              <a:gd name="T9" fmla="*/ 6 h 13"/>
              <a:gd name="T10" fmla="*/ 0 w 15"/>
              <a:gd name="T11" fmla="*/ 2 h 13"/>
              <a:gd name="T12" fmla="*/ 6 w 15"/>
              <a:gd name="T13" fmla="*/ 0 h 13"/>
              <a:gd name="T14" fmla="*/ 10 w 15"/>
              <a:gd name="T15" fmla="*/ 3 h 13"/>
              <a:gd name="T16" fmla="*/ 8 w 15"/>
              <a:gd name="T17" fmla="*/ 4 h 13"/>
              <a:gd name="T18" fmla="*/ 11 w 15"/>
              <a:gd name="T19" fmla="*/ 4 h 13"/>
              <a:gd name="T20" fmla="*/ 12 w 15"/>
              <a:gd name="T21" fmla="*/ 6 h 13"/>
              <a:gd name="T22" fmla="*/ 14 w 15"/>
              <a:gd name="T23" fmla="*/ 6 h 13"/>
              <a:gd name="T24" fmla="*/ 15 w 15"/>
              <a:gd name="T25" fmla="*/ 10 h 13"/>
              <a:gd name="T26" fmla="*/ 12 w 15"/>
              <a:gd name="T27" fmla="*/ 11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5" h="13">
                <a:moveTo>
                  <a:pt x="12" y="11"/>
                </a:moveTo>
                <a:lnTo>
                  <a:pt x="10" y="13"/>
                </a:lnTo>
                <a:lnTo>
                  <a:pt x="3" y="13"/>
                </a:lnTo>
                <a:lnTo>
                  <a:pt x="0" y="10"/>
                </a:lnTo>
                <a:lnTo>
                  <a:pt x="3" y="6"/>
                </a:lnTo>
                <a:lnTo>
                  <a:pt x="0" y="2"/>
                </a:lnTo>
                <a:lnTo>
                  <a:pt x="6" y="0"/>
                </a:lnTo>
                <a:lnTo>
                  <a:pt x="10" y="3"/>
                </a:lnTo>
                <a:lnTo>
                  <a:pt x="8" y="4"/>
                </a:lnTo>
                <a:lnTo>
                  <a:pt x="11" y="4"/>
                </a:lnTo>
                <a:lnTo>
                  <a:pt x="12" y="6"/>
                </a:lnTo>
                <a:lnTo>
                  <a:pt x="14" y="6"/>
                </a:lnTo>
                <a:lnTo>
                  <a:pt x="15" y="10"/>
                </a:lnTo>
                <a:lnTo>
                  <a:pt x="12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" name="Freeform 130">
            <a:extLst>
              <a:ext uri="{FF2B5EF4-FFF2-40B4-BE49-F238E27FC236}">
                <a16:creationId xmlns:a16="http://schemas.microsoft.com/office/drawing/2014/main" id="{2DA8234D-15A7-BE20-DA42-AB821406084D}"/>
              </a:ext>
            </a:extLst>
          </p:cNvPr>
          <p:cNvSpPr>
            <a:spLocks/>
          </p:cNvSpPr>
          <p:nvPr/>
        </p:nvSpPr>
        <p:spPr bwMode="auto">
          <a:xfrm>
            <a:off x="5686426" y="2868613"/>
            <a:ext cx="23813" cy="20638"/>
          </a:xfrm>
          <a:custGeom>
            <a:avLst/>
            <a:gdLst>
              <a:gd name="T0" fmla="*/ 6 w 15"/>
              <a:gd name="T1" fmla="*/ 13 h 13"/>
              <a:gd name="T2" fmla="*/ 10 w 15"/>
              <a:gd name="T3" fmla="*/ 12 h 13"/>
              <a:gd name="T4" fmla="*/ 15 w 15"/>
              <a:gd name="T5" fmla="*/ 11 h 13"/>
              <a:gd name="T6" fmla="*/ 14 w 15"/>
              <a:gd name="T7" fmla="*/ 0 h 13"/>
              <a:gd name="T8" fmla="*/ 8 w 15"/>
              <a:gd name="T9" fmla="*/ 1 h 13"/>
              <a:gd name="T10" fmla="*/ 4 w 15"/>
              <a:gd name="T11" fmla="*/ 4 h 13"/>
              <a:gd name="T12" fmla="*/ 4 w 15"/>
              <a:gd name="T13" fmla="*/ 8 h 13"/>
              <a:gd name="T14" fmla="*/ 0 w 15"/>
              <a:gd name="T15" fmla="*/ 12 h 13"/>
              <a:gd name="T16" fmla="*/ 6 w 15"/>
              <a:gd name="T1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" h="13">
                <a:moveTo>
                  <a:pt x="6" y="13"/>
                </a:moveTo>
                <a:lnTo>
                  <a:pt x="10" y="12"/>
                </a:lnTo>
                <a:lnTo>
                  <a:pt x="15" y="11"/>
                </a:lnTo>
                <a:lnTo>
                  <a:pt x="14" y="0"/>
                </a:lnTo>
                <a:lnTo>
                  <a:pt x="8" y="1"/>
                </a:lnTo>
                <a:lnTo>
                  <a:pt x="4" y="4"/>
                </a:lnTo>
                <a:lnTo>
                  <a:pt x="4" y="8"/>
                </a:lnTo>
                <a:lnTo>
                  <a:pt x="0" y="12"/>
                </a:lnTo>
                <a:lnTo>
                  <a:pt x="6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" name="Freeform 131">
            <a:extLst>
              <a:ext uri="{FF2B5EF4-FFF2-40B4-BE49-F238E27FC236}">
                <a16:creationId xmlns:a16="http://schemas.microsoft.com/office/drawing/2014/main" id="{52E3C2C5-3096-41A7-1398-BD2D9764ECEF}"/>
              </a:ext>
            </a:extLst>
          </p:cNvPr>
          <p:cNvSpPr>
            <a:spLocks/>
          </p:cNvSpPr>
          <p:nvPr/>
        </p:nvSpPr>
        <p:spPr bwMode="auto">
          <a:xfrm>
            <a:off x="5661026" y="2832101"/>
            <a:ext cx="34925" cy="36513"/>
          </a:xfrm>
          <a:custGeom>
            <a:avLst/>
            <a:gdLst>
              <a:gd name="T0" fmla="*/ 9 w 22"/>
              <a:gd name="T1" fmla="*/ 23 h 23"/>
              <a:gd name="T2" fmla="*/ 15 w 22"/>
              <a:gd name="T3" fmla="*/ 21 h 23"/>
              <a:gd name="T4" fmla="*/ 20 w 22"/>
              <a:gd name="T5" fmla="*/ 16 h 23"/>
              <a:gd name="T6" fmla="*/ 22 w 22"/>
              <a:gd name="T7" fmla="*/ 6 h 23"/>
              <a:gd name="T8" fmla="*/ 15 w 22"/>
              <a:gd name="T9" fmla="*/ 0 h 23"/>
              <a:gd name="T10" fmla="*/ 9 w 22"/>
              <a:gd name="T11" fmla="*/ 2 h 23"/>
              <a:gd name="T12" fmla="*/ 0 w 22"/>
              <a:gd name="T13" fmla="*/ 13 h 23"/>
              <a:gd name="T14" fmla="*/ 9 w 22"/>
              <a:gd name="T15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2" h="23">
                <a:moveTo>
                  <a:pt x="9" y="23"/>
                </a:moveTo>
                <a:lnTo>
                  <a:pt x="15" y="21"/>
                </a:lnTo>
                <a:lnTo>
                  <a:pt x="20" y="16"/>
                </a:lnTo>
                <a:lnTo>
                  <a:pt x="22" y="6"/>
                </a:lnTo>
                <a:lnTo>
                  <a:pt x="15" y="0"/>
                </a:lnTo>
                <a:lnTo>
                  <a:pt x="9" y="2"/>
                </a:lnTo>
                <a:lnTo>
                  <a:pt x="0" y="13"/>
                </a:lnTo>
                <a:lnTo>
                  <a:pt x="9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" name="Freeform 132">
            <a:extLst>
              <a:ext uri="{FF2B5EF4-FFF2-40B4-BE49-F238E27FC236}">
                <a16:creationId xmlns:a16="http://schemas.microsoft.com/office/drawing/2014/main" id="{31B248C1-8B5A-5FDF-02E8-E95F9927C3E5}"/>
              </a:ext>
            </a:extLst>
          </p:cNvPr>
          <p:cNvSpPr>
            <a:spLocks/>
          </p:cNvSpPr>
          <p:nvPr/>
        </p:nvSpPr>
        <p:spPr bwMode="auto">
          <a:xfrm>
            <a:off x="5702301" y="2838451"/>
            <a:ext cx="41275" cy="25400"/>
          </a:xfrm>
          <a:custGeom>
            <a:avLst/>
            <a:gdLst>
              <a:gd name="T0" fmla="*/ 1 w 26"/>
              <a:gd name="T1" fmla="*/ 15 h 16"/>
              <a:gd name="T2" fmla="*/ 2 w 26"/>
              <a:gd name="T3" fmla="*/ 16 h 16"/>
              <a:gd name="T4" fmla="*/ 7 w 26"/>
              <a:gd name="T5" fmla="*/ 15 h 16"/>
              <a:gd name="T6" fmla="*/ 19 w 26"/>
              <a:gd name="T7" fmla="*/ 5 h 16"/>
              <a:gd name="T8" fmla="*/ 26 w 26"/>
              <a:gd name="T9" fmla="*/ 1 h 16"/>
              <a:gd name="T10" fmla="*/ 16 w 26"/>
              <a:gd name="T11" fmla="*/ 0 h 16"/>
              <a:gd name="T12" fmla="*/ 12 w 26"/>
              <a:gd name="T13" fmla="*/ 1 h 16"/>
              <a:gd name="T14" fmla="*/ 9 w 26"/>
              <a:gd name="T15" fmla="*/ 1 h 16"/>
              <a:gd name="T16" fmla="*/ 0 w 26"/>
              <a:gd name="T17" fmla="*/ 13 h 16"/>
              <a:gd name="T18" fmla="*/ 1 w 26"/>
              <a:gd name="T19" fmla="*/ 15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6" h="16">
                <a:moveTo>
                  <a:pt x="1" y="15"/>
                </a:moveTo>
                <a:lnTo>
                  <a:pt x="2" y="16"/>
                </a:lnTo>
                <a:lnTo>
                  <a:pt x="7" y="15"/>
                </a:lnTo>
                <a:lnTo>
                  <a:pt x="19" y="5"/>
                </a:lnTo>
                <a:lnTo>
                  <a:pt x="26" y="1"/>
                </a:lnTo>
                <a:lnTo>
                  <a:pt x="16" y="0"/>
                </a:lnTo>
                <a:lnTo>
                  <a:pt x="12" y="1"/>
                </a:lnTo>
                <a:lnTo>
                  <a:pt x="9" y="1"/>
                </a:lnTo>
                <a:lnTo>
                  <a:pt x="0" y="13"/>
                </a:lnTo>
                <a:lnTo>
                  <a:pt x="1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" name="Freeform 133">
            <a:extLst>
              <a:ext uri="{FF2B5EF4-FFF2-40B4-BE49-F238E27FC236}">
                <a16:creationId xmlns:a16="http://schemas.microsoft.com/office/drawing/2014/main" id="{47328F7B-886D-FEA2-BBBA-A8D4F3342733}"/>
              </a:ext>
            </a:extLst>
          </p:cNvPr>
          <p:cNvSpPr>
            <a:spLocks/>
          </p:cNvSpPr>
          <p:nvPr/>
        </p:nvSpPr>
        <p:spPr bwMode="auto">
          <a:xfrm>
            <a:off x="5680076" y="2762251"/>
            <a:ext cx="33338" cy="39688"/>
          </a:xfrm>
          <a:custGeom>
            <a:avLst/>
            <a:gdLst>
              <a:gd name="T0" fmla="*/ 7 w 21"/>
              <a:gd name="T1" fmla="*/ 25 h 25"/>
              <a:gd name="T2" fmla="*/ 0 w 21"/>
              <a:gd name="T3" fmla="*/ 19 h 25"/>
              <a:gd name="T4" fmla="*/ 7 w 21"/>
              <a:gd name="T5" fmla="*/ 11 h 25"/>
              <a:gd name="T6" fmla="*/ 7 w 21"/>
              <a:gd name="T7" fmla="*/ 5 h 25"/>
              <a:gd name="T8" fmla="*/ 14 w 21"/>
              <a:gd name="T9" fmla="*/ 3 h 25"/>
              <a:gd name="T10" fmla="*/ 18 w 21"/>
              <a:gd name="T11" fmla="*/ 1 h 25"/>
              <a:gd name="T12" fmla="*/ 21 w 21"/>
              <a:gd name="T13" fmla="*/ 0 h 25"/>
              <a:gd name="T14" fmla="*/ 19 w 21"/>
              <a:gd name="T15" fmla="*/ 7 h 25"/>
              <a:gd name="T16" fmla="*/ 19 w 21"/>
              <a:gd name="T17" fmla="*/ 12 h 25"/>
              <a:gd name="T18" fmla="*/ 18 w 21"/>
              <a:gd name="T19" fmla="*/ 19 h 25"/>
              <a:gd name="T20" fmla="*/ 14 w 21"/>
              <a:gd name="T21" fmla="*/ 18 h 25"/>
              <a:gd name="T22" fmla="*/ 12 w 21"/>
              <a:gd name="T23" fmla="*/ 16 h 25"/>
              <a:gd name="T24" fmla="*/ 11 w 21"/>
              <a:gd name="T25" fmla="*/ 22 h 25"/>
              <a:gd name="T26" fmla="*/ 7 w 21"/>
              <a:gd name="T27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1" h="25">
                <a:moveTo>
                  <a:pt x="7" y="25"/>
                </a:moveTo>
                <a:lnTo>
                  <a:pt x="0" y="19"/>
                </a:lnTo>
                <a:lnTo>
                  <a:pt x="7" y="11"/>
                </a:lnTo>
                <a:lnTo>
                  <a:pt x="7" y="5"/>
                </a:lnTo>
                <a:lnTo>
                  <a:pt x="14" y="3"/>
                </a:lnTo>
                <a:lnTo>
                  <a:pt x="18" y="1"/>
                </a:lnTo>
                <a:lnTo>
                  <a:pt x="21" y="0"/>
                </a:lnTo>
                <a:lnTo>
                  <a:pt x="19" y="7"/>
                </a:lnTo>
                <a:lnTo>
                  <a:pt x="19" y="12"/>
                </a:lnTo>
                <a:lnTo>
                  <a:pt x="18" y="19"/>
                </a:lnTo>
                <a:lnTo>
                  <a:pt x="14" y="18"/>
                </a:lnTo>
                <a:lnTo>
                  <a:pt x="12" y="16"/>
                </a:lnTo>
                <a:lnTo>
                  <a:pt x="11" y="22"/>
                </a:lnTo>
                <a:lnTo>
                  <a:pt x="7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" name="Freeform 134">
            <a:extLst>
              <a:ext uri="{FF2B5EF4-FFF2-40B4-BE49-F238E27FC236}">
                <a16:creationId xmlns:a16="http://schemas.microsoft.com/office/drawing/2014/main" id="{1BBF46DF-8116-D532-B275-0ED5D8F89C98}"/>
              </a:ext>
            </a:extLst>
          </p:cNvPr>
          <p:cNvSpPr>
            <a:spLocks/>
          </p:cNvSpPr>
          <p:nvPr/>
        </p:nvSpPr>
        <p:spPr bwMode="auto">
          <a:xfrm>
            <a:off x="5634038" y="2787651"/>
            <a:ext cx="11113" cy="14288"/>
          </a:xfrm>
          <a:custGeom>
            <a:avLst/>
            <a:gdLst>
              <a:gd name="T0" fmla="*/ 0 w 7"/>
              <a:gd name="T1" fmla="*/ 9 h 9"/>
              <a:gd name="T2" fmla="*/ 7 w 7"/>
              <a:gd name="T3" fmla="*/ 4 h 9"/>
              <a:gd name="T4" fmla="*/ 2 w 7"/>
              <a:gd name="T5" fmla="*/ 0 h 9"/>
              <a:gd name="T6" fmla="*/ 0 w 7"/>
              <a:gd name="T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9">
                <a:moveTo>
                  <a:pt x="0" y="9"/>
                </a:moveTo>
                <a:lnTo>
                  <a:pt x="7" y="4"/>
                </a:lnTo>
                <a:lnTo>
                  <a:pt x="2" y="0"/>
                </a:lnTo>
                <a:lnTo>
                  <a:pt x="0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" name="Freeform 135">
            <a:extLst>
              <a:ext uri="{FF2B5EF4-FFF2-40B4-BE49-F238E27FC236}">
                <a16:creationId xmlns:a16="http://schemas.microsoft.com/office/drawing/2014/main" id="{71AA8FA6-D8F4-CB23-5BDE-E130FAD9DEFA}"/>
              </a:ext>
            </a:extLst>
          </p:cNvPr>
          <p:cNvSpPr>
            <a:spLocks/>
          </p:cNvSpPr>
          <p:nvPr/>
        </p:nvSpPr>
        <p:spPr bwMode="auto">
          <a:xfrm>
            <a:off x="5710238" y="2774951"/>
            <a:ext cx="28575" cy="23813"/>
          </a:xfrm>
          <a:custGeom>
            <a:avLst/>
            <a:gdLst>
              <a:gd name="T0" fmla="*/ 4 w 18"/>
              <a:gd name="T1" fmla="*/ 15 h 15"/>
              <a:gd name="T2" fmla="*/ 0 w 18"/>
              <a:gd name="T3" fmla="*/ 10 h 15"/>
              <a:gd name="T4" fmla="*/ 4 w 18"/>
              <a:gd name="T5" fmla="*/ 4 h 15"/>
              <a:gd name="T6" fmla="*/ 8 w 18"/>
              <a:gd name="T7" fmla="*/ 0 h 15"/>
              <a:gd name="T8" fmla="*/ 12 w 18"/>
              <a:gd name="T9" fmla="*/ 0 h 15"/>
              <a:gd name="T10" fmla="*/ 18 w 18"/>
              <a:gd name="T11" fmla="*/ 4 h 15"/>
              <a:gd name="T12" fmla="*/ 15 w 18"/>
              <a:gd name="T13" fmla="*/ 11 h 15"/>
              <a:gd name="T14" fmla="*/ 4 w 18"/>
              <a:gd name="T15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" h="15">
                <a:moveTo>
                  <a:pt x="4" y="15"/>
                </a:moveTo>
                <a:lnTo>
                  <a:pt x="0" y="10"/>
                </a:lnTo>
                <a:lnTo>
                  <a:pt x="4" y="4"/>
                </a:lnTo>
                <a:lnTo>
                  <a:pt x="8" y="0"/>
                </a:lnTo>
                <a:lnTo>
                  <a:pt x="12" y="0"/>
                </a:lnTo>
                <a:lnTo>
                  <a:pt x="18" y="4"/>
                </a:lnTo>
                <a:lnTo>
                  <a:pt x="15" y="11"/>
                </a:lnTo>
                <a:lnTo>
                  <a:pt x="4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8" name="Freeform 136">
            <a:extLst>
              <a:ext uri="{FF2B5EF4-FFF2-40B4-BE49-F238E27FC236}">
                <a16:creationId xmlns:a16="http://schemas.microsoft.com/office/drawing/2014/main" id="{8857320F-01B4-B395-AA1B-6146B613C19C}"/>
              </a:ext>
            </a:extLst>
          </p:cNvPr>
          <p:cNvSpPr>
            <a:spLocks/>
          </p:cNvSpPr>
          <p:nvPr/>
        </p:nvSpPr>
        <p:spPr bwMode="auto">
          <a:xfrm>
            <a:off x="5549901" y="2730501"/>
            <a:ext cx="22225" cy="19050"/>
          </a:xfrm>
          <a:custGeom>
            <a:avLst/>
            <a:gdLst>
              <a:gd name="T0" fmla="*/ 11 w 14"/>
              <a:gd name="T1" fmla="*/ 12 h 12"/>
              <a:gd name="T2" fmla="*/ 14 w 14"/>
              <a:gd name="T3" fmla="*/ 8 h 12"/>
              <a:gd name="T4" fmla="*/ 12 w 14"/>
              <a:gd name="T5" fmla="*/ 2 h 12"/>
              <a:gd name="T6" fmla="*/ 6 w 14"/>
              <a:gd name="T7" fmla="*/ 0 h 12"/>
              <a:gd name="T8" fmla="*/ 0 w 14"/>
              <a:gd name="T9" fmla="*/ 2 h 12"/>
              <a:gd name="T10" fmla="*/ 0 w 14"/>
              <a:gd name="T11" fmla="*/ 6 h 12"/>
              <a:gd name="T12" fmla="*/ 3 w 14"/>
              <a:gd name="T13" fmla="*/ 8 h 12"/>
              <a:gd name="T14" fmla="*/ 7 w 14"/>
              <a:gd name="T15" fmla="*/ 10 h 12"/>
              <a:gd name="T16" fmla="*/ 11 w 14"/>
              <a:gd name="T1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" h="12">
                <a:moveTo>
                  <a:pt x="11" y="12"/>
                </a:moveTo>
                <a:lnTo>
                  <a:pt x="14" y="8"/>
                </a:lnTo>
                <a:lnTo>
                  <a:pt x="12" y="2"/>
                </a:lnTo>
                <a:lnTo>
                  <a:pt x="6" y="0"/>
                </a:lnTo>
                <a:lnTo>
                  <a:pt x="0" y="2"/>
                </a:lnTo>
                <a:lnTo>
                  <a:pt x="0" y="6"/>
                </a:lnTo>
                <a:lnTo>
                  <a:pt x="3" y="8"/>
                </a:lnTo>
                <a:lnTo>
                  <a:pt x="7" y="10"/>
                </a:lnTo>
                <a:lnTo>
                  <a:pt x="11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9" name="Freeform 137">
            <a:extLst>
              <a:ext uri="{FF2B5EF4-FFF2-40B4-BE49-F238E27FC236}">
                <a16:creationId xmlns:a16="http://schemas.microsoft.com/office/drawing/2014/main" id="{E3D35AAA-B160-9010-3209-22F21E727562}"/>
              </a:ext>
            </a:extLst>
          </p:cNvPr>
          <p:cNvSpPr>
            <a:spLocks/>
          </p:cNvSpPr>
          <p:nvPr/>
        </p:nvSpPr>
        <p:spPr bwMode="auto">
          <a:xfrm>
            <a:off x="5681663" y="2719388"/>
            <a:ext cx="20638" cy="19050"/>
          </a:xfrm>
          <a:custGeom>
            <a:avLst/>
            <a:gdLst>
              <a:gd name="T0" fmla="*/ 3 w 13"/>
              <a:gd name="T1" fmla="*/ 12 h 12"/>
              <a:gd name="T2" fmla="*/ 11 w 13"/>
              <a:gd name="T3" fmla="*/ 9 h 12"/>
              <a:gd name="T4" fmla="*/ 11 w 13"/>
              <a:gd name="T5" fmla="*/ 7 h 12"/>
              <a:gd name="T6" fmla="*/ 13 w 13"/>
              <a:gd name="T7" fmla="*/ 4 h 12"/>
              <a:gd name="T8" fmla="*/ 9 w 13"/>
              <a:gd name="T9" fmla="*/ 0 h 12"/>
              <a:gd name="T10" fmla="*/ 2 w 13"/>
              <a:gd name="T11" fmla="*/ 4 h 12"/>
              <a:gd name="T12" fmla="*/ 2 w 13"/>
              <a:gd name="T13" fmla="*/ 5 h 12"/>
              <a:gd name="T14" fmla="*/ 0 w 13"/>
              <a:gd name="T15" fmla="*/ 7 h 12"/>
              <a:gd name="T16" fmla="*/ 2 w 13"/>
              <a:gd name="T17" fmla="*/ 9 h 12"/>
              <a:gd name="T18" fmla="*/ 3 w 13"/>
              <a:gd name="T1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2">
                <a:moveTo>
                  <a:pt x="3" y="12"/>
                </a:moveTo>
                <a:lnTo>
                  <a:pt x="11" y="9"/>
                </a:lnTo>
                <a:lnTo>
                  <a:pt x="11" y="7"/>
                </a:lnTo>
                <a:lnTo>
                  <a:pt x="13" y="4"/>
                </a:lnTo>
                <a:lnTo>
                  <a:pt x="9" y="0"/>
                </a:lnTo>
                <a:lnTo>
                  <a:pt x="2" y="4"/>
                </a:lnTo>
                <a:lnTo>
                  <a:pt x="2" y="5"/>
                </a:lnTo>
                <a:lnTo>
                  <a:pt x="0" y="7"/>
                </a:lnTo>
                <a:lnTo>
                  <a:pt x="2" y="9"/>
                </a:lnTo>
                <a:lnTo>
                  <a:pt x="3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0" name="Freeform 138">
            <a:extLst>
              <a:ext uri="{FF2B5EF4-FFF2-40B4-BE49-F238E27FC236}">
                <a16:creationId xmlns:a16="http://schemas.microsoft.com/office/drawing/2014/main" id="{6D293A25-AF3F-3088-2F18-F144BA6EDEB8}"/>
              </a:ext>
            </a:extLst>
          </p:cNvPr>
          <p:cNvSpPr>
            <a:spLocks/>
          </p:cNvSpPr>
          <p:nvPr/>
        </p:nvSpPr>
        <p:spPr bwMode="auto">
          <a:xfrm>
            <a:off x="5649913" y="2701926"/>
            <a:ext cx="17463" cy="25400"/>
          </a:xfrm>
          <a:custGeom>
            <a:avLst/>
            <a:gdLst>
              <a:gd name="T0" fmla="*/ 5 w 11"/>
              <a:gd name="T1" fmla="*/ 16 h 16"/>
              <a:gd name="T2" fmla="*/ 11 w 11"/>
              <a:gd name="T3" fmla="*/ 9 h 16"/>
              <a:gd name="T4" fmla="*/ 10 w 11"/>
              <a:gd name="T5" fmla="*/ 5 h 16"/>
              <a:gd name="T6" fmla="*/ 10 w 11"/>
              <a:gd name="T7" fmla="*/ 3 h 16"/>
              <a:gd name="T8" fmla="*/ 5 w 11"/>
              <a:gd name="T9" fmla="*/ 0 h 16"/>
              <a:gd name="T10" fmla="*/ 3 w 11"/>
              <a:gd name="T11" fmla="*/ 5 h 16"/>
              <a:gd name="T12" fmla="*/ 3 w 11"/>
              <a:gd name="T13" fmla="*/ 7 h 16"/>
              <a:gd name="T14" fmla="*/ 4 w 11"/>
              <a:gd name="T15" fmla="*/ 9 h 16"/>
              <a:gd name="T16" fmla="*/ 0 w 11"/>
              <a:gd name="T17" fmla="*/ 12 h 16"/>
              <a:gd name="T18" fmla="*/ 3 w 11"/>
              <a:gd name="T19" fmla="*/ 13 h 16"/>
              <a:gd name="T20" fmla="*/ 5 w 11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" h="16">
                <a:moveTo>
                  <a:pt x="5" y="16"/>
                </a:moveTo>
                <a:lnTo>
                  <a:pt x="11" y="9"/>
                </a:lnTo>
                <a:lnTo>
                  <a:pt x="10" y="5"/>
                </a:lnTo>
                <a:lnTo>
                  <a:pt x="10" y="3"/>
                </a:lnTo>
                <a:lnTo>
                  <a:pt x="5" y="0"/>
                </a:lnTo>
                <a:lnTo>
                  <a:pt x="3" y="5"/>
                </a:lnTo>
                <a:lnTo>
                  <a:pt x="3" y="7"/>
                </a:lnTo>
                <a:lnTo>
                  <a:pt x="4" y="9"/>
                </a:lnTo>
                <a:lnTo>
                  <a:pt x="0" y="12"/>
                </a:lnTo>
                <a:lnTo>
                  <a:pt x="3" y="13"/>
                </a:lnTo>
                <a:lnTo>
                  <a:pt x="5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1" name="Freeform 139">
            <a:extLst>
              <a:ext uri="{FF2B5EF4-FFF2-40B4-BE49-F238E27FC236}">
                <a16:creationId xmlns:a16="http://schemas.microsoft.com/office/drawing/2014/main" id="{D73473DC-EF0F-78C4-B569-8E3886CDCFD4}"/>
              </a:ext>
            </a:extLst>
          </p:cNvPr>
          <p:cNvSpPr>
            <a:spLocks/>
          </p:cNvSpPr>
          <p:nvPr/>
        </p:nvSpPr>
        <p:spPr bwMode="auto">
          <a:xfrm>
            <a:off x="5716588" y="2686051"/>
            <a:ext cx="15875" cy="22225"/>
          </a:xfrm>
          <a:custGeom>
            <a:avLst/>
            <a:gdLst>
              <a:gd name="T0" fmla="*/ 3 w 10"/>
              <a:gd name="T1" fmla="*/ 14 h 14"/>
              <a:gd name="T2" fmla="*/ 7 w 10"/>
              <a:gd name="T3" fmla="*/ 11 h 14"/>
              <a:gd name="T4" fmla="*/ 10 w 10"/>
              <a:gd name="T5" fmla="*/ 2 h 14"/>
              <a:gd name="T6" fmla="*/ 6 w 10"/>
              <a:gd name="T7" fmla="*/ 0 h 14"/>
              <a:gd name="T8" fmla="*/ 2 w 10"/>
              <a:gd name="T9" fmla="*/ 3 h 14"/>
              <a:gd name="T10" fmla="*/ 0 w 10"/>
              <a:gd name="T11" fmla="*/ 8 h 14"/>
              <a:gd name="T12" fmla="*/ 0 w 10"/>
              <a:gd name="T13" fmla="*/ 13 h 14"/>
              <a:gd name="T14" fmla="*/ 3 w 10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" h="14">
                <a:moveTo>
                  <a:pt x="3" y="14"/>
                </a:moveTo>
                <a:lnTo>
                  <a:pt x="7" y="11"/>
                </a:lnTo>
                <a:lnTo>
                  <a:pt x="10" y="2"/>
                </a:lnTo>
                <a:lnTo>
                  <a:pt x="6" y="0"/>
                </a:lnTo>
                <a:lnTo>
                  <a:pt x="2" y="3"/>
                </a:lnTo>
                <a:lnTo>
                  <a:pt x="0" y="8"/>
                </a:lnTo>
                <a:lnTo>
                  <a:pt x="0" y="13"/>
                </a:lnTo>
                <a:lnTo>
                  <a:pt x="3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2" name="Freeform 140">
            <a:extLst>
              <a:ext uri="{FF2B5EF4-FFF2-40B4-BE49-F238E27FC236}">
                <a16:creationId xmlns:a16="http://schemas.microsoft.com/office/drawing/2014/main" id="{E69B935A-4627-E2F2-2360-8C887740B79A}"/>
              </a:ext>
            </a:extLst>
          </p:cNvPr>
          <p:cNvSpPr>
            <a:spLocks/>
          </p:cNvSpPr>
          <p:nvPr/>
        </p:nvSpPr>
        <p:spPr bwMode="auto">
          <a:xfrm>
            <a:off x="5727701" y="2662238"/>
            <a:ext cx="9525" cy="20638"/>
          </a:xfrm>
          <a:custGeom>
            <a:avLst/>
            <a:gdLst>
              <a:gd name="T0" fmla="*/ 6 w 6"/>
              <a:gd name="T1" fmla="*/ 13 h 13"/>
              <a:gd name="T2" fmla="*/ 1 w 6"/>
              <a:gd name="T3" fmla="*/ 13 h 13"/>
              <a:gd name="T4" fmla="*/ 0 w 6"/>
              <a:gd name="T5" fmla="*/ 8 h 13"/>
              <a:gd name="T6" fmla="*/ 0 w 6"/>
              <a:gd name="T7" fmla="*/ 3 h 13"/>
              <a:gd name="T8" fmla="*/ 4 w 6"/>
              <a:gd name="T9" fmla="*/ 0 h 13"/>
              <a:gd name="T10" fmla="*/ 6 w 6"/>
              <a:gd name="T11" fmla="*/ 6 h 13"/>
              <a:gd name="T12" fmla="*/ 6 w 6"/>
              <a:gd name="T13" fmla="*/ 10 h 13"/>
              <a:gd name="T14" fmla="*/ 6 w 6"/>
              <a:gd name="T15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6" h="13">
                <a:moveTo>
                  <a:pt x="6" y="13"/>
                </a:moveTo>
                <a:lnTo>
                  <a:pt x="1" y="13"/>
                </a:lnTo>
                <a:lnTo>
                  <a:pt x="0" y="8"/>
                </a:lnTo>
                <a:lnTo>
                  <a:pt x="0" y="3"/>
                </a:lnTo>
                <a:lnTo>
                  <a:pt x="4" y="0"/>
                </a:lnTo>
                <a:lnTo>
                  <a:pt x="6" y="6"/>
                </a:lnTo>
                <a:lnTo>
                  <a:pt x="6" y="10"/>
                </a:lnTo>
                <a:lnTo>
                  <a:pt x="6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3" name="Freeform 141">
            <a:extLst>
              <a:ext uri="{FF2B5EF4-FFF2-40B4-BE49-F238E27FC236}">
                <a16:creationId xmlns:a16="http://schemas.microsoft.com/office/drawing/2014/main" id="{BC048218-550C-9C2F-9B2E-6A70AB148E42}"/>
              </a:ext>
            </a:extLst>
          </p:cNvPr>
          <p:cNvSpPr>
            <a:spLocks/>
          </p:cNvSpPr>
          <p:nvPr/>
        </p:nvSpPr>
        <p:spPr bwMode="auto">
          <a:xfrm>
            <a:off x="5767388" y="2627313"/>
            <a:ext cx="38100" cy="15875"/>
          </a:xfrm>
          <a:custGeom>
            <a:avLst/>
            <a:gdLst>
              <a:gd name="T0" fmla="*/ 13 w 24"/>
              <a:gd name="T1" fmla="*/ 9 h 10"/>
              <a:gd name="T2" fmla="*/ 20 w 24"/>
              <a:gd name="T3" fmla="*/ 9 h 10"/>
              <a:gd name="T4" fmla="*/ 21 w 24"/>
              <a:gd name="T5" fmla="*/ 6 h 10"/>
              <a:gd name="T6" fmla="*/ 24 w 24"/>
              <a:gd name="T7" fmla="*/ 3 h 10"/>
              <a:gd name="T8" fmla="*/ 20 w 24"/>
              <a:gd name="T9" fmla="*/ 3 h 10"/>
              <a:gd name="T10" fmla="*/ 16 w 24"/>
              <a:gd name="T11" fmla="*/ 3 h 10"/>
              <a:gd name="T12" fmla="*/ 13 w 24"/>
              <a:gd name="T13" fmla="*/ 0 h 10"/>
              <a:gd name="T14" fmla="*/ 8 w 24"/>
              <a:gd name="T15" fmla="*/ 0 h 10"/>
              <a:gd name="T16" fmla="*/ 0 w 24"/>
              <a:gd name="T17" fmla="*/ 7 h 10"/>
              <a:gd name="T18" fmla="*/ 1 w 24"/>
              <a:gd name="T19" fmla="*/ 10 h 10"/>
              <a:gd name="T20" fmla="*/ 11 w 24"/>
              <a:gd name="T21" fmla="*/ 10 h 10"/>
              <a:gd name="T22" fmla="*/ 13 w 24"/>
              <a:gd name="T23" fmla="*/ 9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4" h="10">
                <a:moveTo>
                  <a:pt x="13" y="9"/>
                </a:moveTo>
                <a:lnTo>
                  <a:pt x="20" y="9"/>
                </a:lnTo>
                <a:lnTo>
                  <a:pt x="21" y="6"/>
                </a:lnTo>
                <a:lnTo>
                  <a:pt x="24" y="3"/>
                </a:lnTo>
                <a:lnTo>
                  <a:pt x="20" y="3"/>
                </a:lnTo>
                <a:lnTo>
                  <a:pt x="16" y="3"/>
                </a:lnTo>
                <a:lnTo>
                  <a:pt x="13" y="0"/>
                </a:lnTo>
                <a:lnTo>
                  <a:pt x="8" y="0"/>
                </a:lnTo>
                <a:lnTo>
                  <a:pt x="0" y="7"/>
                </a:lnTo>
                <a:lnTo>
                  <a:pt x="1" y="10"/>
                </a:lnTo>
                <a:lnTo>
                  <a:pt x="11" y="10"/>
                </a:lnTo>
                <a:lnTo>
                  <a:pt x="13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4" name="Freeform 142">
            <a:extLst>
              <a:ext uri="{FF2B5EF4-FFF2-40B4-BE49-F238E27FC236}">
                <a16:creationId xmlns:a16="http://schemas.microsoft.com/office/drawing/2014/main" id="{BD812D21-2D61-73F3-D1E9-7B796E3B50D6}"/>
              </a:ext>
            </a:extLst>
          </p:cNvPr>
          <p:cNvSpPr>
            <a:spLocks/>
          </p:cNvSpPr>
          <p:nvPr/>
        </p:nvSpPr>
        <p:spPr bwMode="auto">
          <a:xfrm>
            <a:off x="5776913" y="2601913"/>
            <a:ext cx="38100" cy="17463"/>
          </a:xfrm>
          <a:custGeom>
            <a:avLst/>
            <a:gdLst>
              <a:gd name="T0" fmla="*/ 11 w 24"/>
              <a:gd name="T1" fmla="*/ 8 h 11"/>
              <a:gd name="T2" fmla="*/ 2 w 24"/>
              <a:gd name="T3" fmla="*/ 11 h 11"/>
              <a:gd name="T4" fmla="*/ 0 w 24"/>
              <a:gd name="T5" fmla="*/ 10 h 11"/>
              <a:gd name="T6" fmla="*/ 3 w 24"/>
              <a:gd name="T7" fmla="*/ 3 h 11"/>
              <a:gd name="T8" fmla="*/ 9 w 24"/>
              <a:gd name="T9" fmla="*/ 1 h 11"/>
              <a:gd name="T10" fmla="*/ 11 w 24"/>
              <a:gd name="T11" fmla="*/ 0 h 11"/>
              <a:gd name="T12" fmla="*/ 18 w 24"/>
              <a:gd name="T13" fmla="*/ 0 h 11"/>
              <a:gd name="T14" fmla="*/ 21 w 24"/>
              <a:gd name="T15" fmla="*/ 0 h 11"/>
              <a:gd name="T16" fmla="*/ 24 w 24"/>
              <a:gd name="T17" fmla="*/ 3 h 11"/>
              <a:gd name="T18" fmla="*/ 24 w 24"/>
              <a:gd name="T19" fmla="*/ 7 h 11"/>
              <a:gd name="T20" fmla="*/ 13 w 24"/>
              <a:gd name="T21" fmla="*/ 8 h 11"/>
              <a:gd name="T22" fmla="*/ 11 w 24"/>
              <a:gd name="T23" fmla="*/ 8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4" h="11">
                <a:moveTo>
                  <a:pt x="11" y="8"/>
                </a:moveTo>
                <a:lnTo>
                  <a:pt x="2" y="11"/>
                </a:lnTo>
                <a:lnTo>
                  <a:pt x="0" y="10"/>
                </a:lnTo>
                <a:lnTo>
                  <a:pt x="3" y="3"/>
                </a:lnTo>
                <a:lnTo>
                  <a:pt x="9" y="1"/>
                </a:lnTo>
                <a:lnTo>
                  <a:pt x="11" y="0"/>
                </a:lnTo>
                <a:lnTo>
                  <a:pt x="18" y="0"/>
                </a:lnTo>
                <a:lnTo>
                  <a:pt x="21" y="0"/>
                </a:lnTo>
                <a:lnTo>
                  <a:pt x="24" y="3"/>
                </a:lnTo>
                <a:lnTo>
                  <a:pt x="24" y="7"/>
                </a:lnTo>
                <a:lnTo>
                  <a:pt x="13" y="8"/>
                </a:lnTo>
                <a:lnTo>
                  <a:pt x="11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5" name="Freeform 143">
            <a:extLst>
              <a:ext uri="{FF2B5EF4-FFF2-40B4-BE49-F238E27FC236}">
                <a16:creationId xmlns:a16="http://schemas.microsoft.com/office/drawing/2014/main" id="{983ABA24-5198-CB85-98C1-58D3A7463E04}"/>
              </a:ext>
            </a:extLst>
          </p:cNvPr>
          <p:cNvSpPr>
            <a:spLocks/>
          </p:cNvSpPr>
          <p:nvPr/>
        </p:nvSpPr>
        <p:spPr bwMode="auto">
          <a:xfrm>
            <a:off x="5889626" y="2468563"/>
            <a:ext cx="41275" cy="63500"/>
          </a:xfrm>
          <a:custGeom>
            <a:avLst/>
            <a:gdLst>
              <a:gd name="T0" fmla="*/ 10 w 26"/>
              <a:gd name="T1" fmla="*/ 27 h 40"/>
              <a:gd name="T2" fmla="*/ 14 w 26"/>
              <a:gd name="T3" fmla="*/ 28 h 40"/>
              <a:gd name="T4" fmla="*/ 17 w 26"/>
              <a:gd name="T5" fmla="*/ 40 h 40"/>
              <a:gd name="T6" fmla="*/ 21 w 26"/>
              <a:gd name="T7" fmla="*/ 36 h 40"/>
              <a:gd name="T8" fmla="*/ 21 w 26"/>
              <a:gd name="T9" fmla="*/ 20 h 40"/>
              <a:gd name="T10" fmla="*/ 21 w 26"/>
              <a:gd name="T11" fmla="*/ 13 h 40"/>
              <a:gd name="T12" fmla="*/ 26 w 26"/>
              <a:gd name="T13" fmla="*/ 5 h 40"/>
              <a:gd name="T14" fmla="*/ 25 w 26"/>
              <a:gd name="T15" fmla="*/ 0 h 40"/>
              <a:gd name="T16" fmla="*/ 17 w 26"/>
              <a:gd name="T17" fmla="*/ 10 h 40"/>
              <a:gd name="T18" fmla="*/ 11 w 26"/>
              <a:gd name="T19" fmla="*/ 8 h 40"/>
              <a:gd name="T20" fmla="*/ 9 w 26"/>
              <a:gd name="T21" fmla="*/ 6 h 40"/>
              <a:gd name="T22" fmla="*/ 3 w 26"/>
              <a:gd name="T23" fmla="*/ 17 h 40"/>
              <a:gd name="T24" fmla="*/ 3 w 26"/>
              <a:gd name="T25" fmla="*/ 19 h 40"/>
              <a:gd name="T26" fmla="*/ 2 w 26"/>
              <a:gd name="T27" fmla="*/ 20 h 40"/>
              <a:gd name="T28" fmla="*/ 0 w 26"/>
              <a:gd name="T29" fmla="*/ 21 h 40"/>
              <a:gd name="T30" fmla="*/ 2 w 26"/>
              <a:gd name="T31" fmla="*/ 21 h 40"/>
              <a:gd name="T32" fmla="*/ 10 w 26"/>
              <a:gd name="T33" fmla="*/ 27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6" h="40">
                <a:moveTo>
                  <a:pt x="10" y="27"/>
                </a:moveTo>
                <a:lnTo>
                  <a:pt x="14" y="28"/>
                </a:lnTo>
                <a:lnTo>
                  <a:pt x="17" y="40"/>
                </a:lnTo>
                <a:lnTo>
                  <a:pt x="21" y="36"/>
                </a:lnTo>
                <a:lnTo>
                  <a:pt x="21" y="20"/>
                </a:lnTo>
                <a:lnTo>
                  <a:pt x="21" y="13"/>
                </a:lnTo>
                <a:lnTo>
                  <a:pt x="26" y="5"/>
                </a:lnTo>
                <a:lnTo>
                  <a:pt x="25" y="0"/>
                </a:lnTo>
                <a:lnTo>
                  <a:pt x="17" y="10"/>
                </a:lnTo>
                <a:lnTo>
                  <a:pt x="11" y="8"/>
                </a:lnTo>
                <a:lnTo>
                  <a:pt x="9" y="6"/>
                </a:lnTo>
                <a:lnTo>
                  <a:pt x="3" y="17"/>
                </a:lnTo>
                <a:lnTo>
                  <a:pt x="3" y="19"/>
                </a:lnTo>
                <a:lnTo>
                  <a:pt x="2" y="20"/>
                </a:lnTo>
                <a:lnTo>
                  <a:pt x="0" y="21"/>
                </a:lnTo>
                <a:lnTo>
                  <a:pt x="2" y="21"/>
                </a:lnTo>
                <a:lnTo>
                  <a:pt x="10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6" name="Freeform 144">
            <a:extLst>
              <a:ext uri="{FF2B5EF4-FFF2-40B4-BE49-F238E27FC236}">
                <a16:creationId xmlns:a16="http://schemas.microsoft.com/office/drawing/2014/main" id="{B91C3ACD-C3FE-FD3E-E083-1E537B49A046}"/>
              </a:ext>
            </a:extLst>
          </p:cNvPr>
          <p:cNvSpPr>
            <a:spLocks/>
          </p:cNvSpPr>
          <p:nvPr/>
        </p:nvSpPr>
        <p:spPr bwMode="auto">
          <a:xfrm>
            <a:off x="5573713" y="2301876"/>
            <a:ext cx="19050" cy="15875"/>
          </a:xfrm>
          <a:custGeom>
            <a:avLst/>
            <a:gdLst>
              <a:gd name="T0" fmla="*/ 0 w 12"/>
              <a:gd name="T1" fmla="*/ 10 h 10"/>
              <a:gd name="T2" fmla="*/ 12 w 12"/>
              <a:gd name="T3" fmla="*/ 9 h 10"/>
              <a:gd name="T4" fmla="*/ 12 w 12"/>
              <a:gd name="T5" fmla="*/ 5 h 10"/>
              <a:gd name="T6" fmla="*/ 8 w 12"/>
              <a:gd name="T7" fmla="*/ 0 h 10"/>
              <a:gd name="T8" fmla="*/ 2 w 12"/>
              <a:gd name="T9" fmla="*/ 6 h 10"/>
              <a:gd name="T10" fmla="*/ 0 w 12"/>
              <a:gd name="T11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" h="10">
                <a:moveTo>
                  <a:pt x="0" y="10"/>
                </a:moveTo>
                <a:lnTo>
                  <a:pt x="12" y="9"/>
                </a:lnTo>
                <a:lnTo>
                  <a:pt x="12" y="5"/>
                </a:lnTo>
                <a:lnTo>
                  <a:pt x="8" y="0"/>
                </a:lnTo>
                <a:lnTo>
                  <a:pt x="2" y="6"/>
                </a:lnTo>
                <a:lnTo>
                  <a:pt x="0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7" name="Freeform 145">
            <a:extLst>
              <a:ext uri="{FF2B5EF4-FFF2-40B4-BE49-F238E27FC236}">
                <a16:creationId xmlns:a16="http://schemas.microsoft.com/office/drawing/2014/main" id="{54E0EB98-A67A-2407-C0D5-D6AC02C0CF7B}"/>
              </a:ext>
            </a:extLst>
          </p:cNvPr>
          <p:cNvSpPr>
            <a:spLocks/>
          </p:cNvSpPr>
          <p:nvPr/>
        </p:nvSpPr>
        <p:spPr bwMode="auto">
          <a:xfrm>
            <a:off x="5657851" y="2239963"/>
            <a:ext cx="31750" cy="30163"/>
          </a:xfrm>
          <a:custGeom>
            <a:avLst/>
            <a:gdLst>
              <a:gd name="T0" fmla="*/ 11 w 20"/>
              <a:gd name="T1" fmla="*/ 13 h 19"/>
              <a:gd name="T2" fmla="*/ 14 w 20"/>
              <a:gd name="T3" fmla="*/ 13 h 19"/>
              <a:gd name="T4" fmla="*/ 17 w 20"/>
              <a:gd name="T5" fmla="*/ 19 h 19"/>
              <a:gd name="T6" fmla="*/ 20 w 20"/>
              <a:gd name="T7" fmla="*/ 18 h 19"/>
              <a:gd name="T8" fmla="*/ 20 w 20"/>
              <a:gd name="T9" fmla="*/ 14 h 19"/>
              <a:gd name="T10" fmla="*/ 20 w 20"/>
              <a:gd name="T11" fmla="*/ 0 h 19"/>
              <a:gd name="T12" fmla="*/ 11 w 20"/>
              <a:gd name="T13" fmla="*/ 6 h 19"/>
              <a:gd name="T14" fmla="*/ 2 w 20"/>
              <a:gd name="T15" fmla="*/ 11 h 19"/>
              <a:gd name="T16" fmla="*/ 2 w 20"/>
              <a:gd name="T17" fmla="*/ 19 h 19"/>
              <a:gd name="T18" fmla="*/ 0 w 20"/>
              <a:gd name="T19" fmla="*/ 19 h 19"/>
              <a:gd name="T20" fmla="*/ 7 w 20"/>
              <a:gd name="T21" fmla="*/ 18 h 19"/>
              <a:gd name="T22" fmla="*/ 10 w 20"/>
              <a:gd name="T23" fmla="*/ 13 h 19"/>
              <a:gd name="T24" fmla="*/ 11 w 20"/>
              <a:gd name="T25" fmla="*/ 13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0" h="19">
                <a:moveTo>
                  <a:pt x="11" y="13"/>
                </a:moveTo>
                <a:lnTo>
                  <a:pt x="14" y="13"/>
                </a:lnTo>
                <a:lnTo>
                  <a:pt x="17" y="19"/>
                </a:lnTo>
                <a:lnTo>
                  <a:pt x="20" y="18"/>
                </a:lnTo>
                <a:lnTo>
                  <a:pt x="20" y="14"/>
                </a:lnTo>
                <a:lnTo>
                  <a:pt x="20" y="0"/>
                </a:lnTo>
                <a:lnTo>
                  <a:pt x="11" y="6"/>
                </a:lnTo>
                <a:lnTo>
                  <a:pt x="2" y="11"/>
                </a:lnTo>
                <a:lnTo>
                  <a:pt x="2" y="19"/>
                </a:lnTo>
                <a:lnTo>
                  <a:pt x="0" y="19"/>
                </a:lnTo>
                <a:lnTo>
                  <a:pt x="7" y="18"/>
                </a:lnTo>
                <a:lnTo>
                  <a:pt x="10" y="13"/>
                </a:lnTo>
                <a:lnTo>
                  <a:pt x="11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8" name="Freeform 146">
            <a:extLst>
              <a:ext uri="{FF2B5EF4-FFF2-40B4-BE49-F238E27FC236}">
                <a16:creationId xmlns:a16="http://schemas.microsoft.com/office/drawing/2014/main" id="{6007B92B-9CEA-EEE1-5040-0A287E4B4B9C}"/>
              </a:ext>
            </a:extLst>
          </p:cNvPr>
          <p:cNvSpPr>
            <a:spLocks/>
          </p:cNvSpPr>
          <p:nvPr/>
        </p:nvSpPr>
        <p:spPr bwMode="auto">
          <a:xfrm>
            <a:off x="5705476" y="2066926"/>
            <a:ext cx="58738" cy="123825"/>
          </a:xfrm>
          <a:custGeom>
            <a:avLst/>
            <a:gdLst>
              <a:gd name="T0" fmla="*/ 5 w 37"/>
              <a:gd name="T1" fmla="*/ 78 h 78"/>
              <a:gd name="T2" fmla="*/ 10 w 37"/>
              <a:gd name="T3" fmla="*/ 68 h 78"/>
              <a:gd name="T4" fmla="*/ 11 w 37"/>
              <a:gd name="T5" fmla="*/ 64 h 78"/>
              <a:gd name="T6" fmla="*/ 17 w 37"/>
              <a:gd name="T7" fmla="*/ 63 h 78"/>
              <a:gd name="T8" fmla="*/ 22 w 37"/>
              <a:gd name="T9" fmla="*/ 63 h 78"/>
              <a:gd name="T10" fmla="*/ 25 w 37"/>
              <a:gd name="T11" fmla="*/ 58 h 78"/>
              <a:gd name="T12" fmla="*/ 32 w 37"/>
              <a:gd name="T13" fmla="*/ 48 h 78"/>
              <a:gd name="T14" fmla="*/ 29 w 37"/>
              <a:gd name="T15" fmla="*/ 47 h 78"/>
              <a:gd name="T16" fmla="*/ 22 w 37"/>
              <a:gd name="T17" fmla="*/ 41 h 78"/>
              <a:gd name="T18" fmla="*/ 32 w 37"/>
              <a:gd name="T19" fmla="*/ 44 h 78"/>
              <a:gd name="T20" fmla="*/ 36 w 37"/>
              <a:gd name="T21" fmla="*/ 44 h 78"/>
              <a:gd name="T22" fmla="*/ 37 w 37"/>
              <a:gd name="T23" fmla="*/ 38 h 78"/>
              <a:gd name="T24" fmla="*/ 37 w 37"/>
              <a:gd name="T25" fmla="*/ 37 h 78"/>
              <a:gd name="T26" fmla="*/ 36 w 37"/>
              <a:gd name="T27" fmla="*/ 30 h 78"/>
              <a:gd name="T28" fmla="*/ 35 w 37"/>
              <a:gd name="T29" fmla="*/ 25 h 78"/>
              <a:gd name="T30" fmla="*/ 29 w 37"/>
              <a:gd name="T31" fmla="*/ 22 h 78"/>
              <a:gd name="T32" fmla="*/ 35 w 37"/>
              <a:gd name="T33" fmla="*/ 18 h 78"/>
              <a:gd name="T34" fmla="*/ 36 w 37"/>
              <a:gd name="T35" fmla="*/ 8 h 78"/>
              <a:gd name="T36" fmla="*/ 30 w 37"/>
              <a:gd name="T37" fmla="*/ 0 h 78"/>
              <a:gd name="T38" fmla="*/ 21 w 37"/>
              <a:gd name="T39" fmla="*/ 19 h 78"/>
              <a:gd name="T40" fmla="*/ 7 w 37"/>
              <a:gd name="T41" fmla="*/ 43 h 78"/>
              <a:gd name="T42" fmla="*/ 9 w 37"/>
              <a:gd name="T43" fmla="*/ 51 h 78"/>
              <a:gd name="T44" fmla="*/ 0 w 37"/>
              <a:gd name="T45" fmla="*/ 71 h 78"/>
              <a:gd name="T46" fmla="*/ 5 w 37"/>
              <a:gd name="T47" fmla="*/ 78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7" h="78">
                <a:moveTo>
                  <a:pt x="5" y="78"/>
                </a:moveTo>
                <a:lnTo>
                  <a:pt x="10" y="68"/>
                </a:lnTo>
                <a:lnTo>
                  <a:pt x="11" y="64"/>
                </a:lnTo>
                <a:lnTo>
                  <a:pt x="17" y="63"/>
                </a:lnTo>
                <a:lnTo>
                  <a:pt x="22" y="63"/>
                </a:lnTo>
                <a:lnTo>
                  <a:pt x="25" y="58"/>
                </a:lnTo>
                <a:lnTo>
                  <a:pt x="32" y="48"/>
                </a:lnTo>
                <a:lnTo>
                  <a:pt x="29" y="47"/>
                </a:lnTo>
                <a:lnTo>
                  <a:pt x="22" y="41"/>
                </a:lnTo>
                <a:lnTo>
                  <a:pt x="32" y="44"/>
                </a:lnTo>
                <a:lnTo>
                  <a:pt x="36" y="44"/>
                </a:lnTo>
                <a:lnTo>
                  <a:pt x="37" y="38"/>
                </a:lnTo>
                <a:lnTo>
                  <a:pt x="37" y="37"/>
                </a:lnTo>
                <a:lnTo>
                  <a:pt x="36" y="30"/>
                </a:lnTo>
                <a:lnTo>
                  <a:pt x="35" y="25"/>
                </a:lnTo>
                <a:lnTo>
                  <a:pt x="29" y="22"/>
                </a:lnTo>
                <a:lnTo>
                  <a:pt x="35" y="18"/>
                </a:lnTo>
                <a:lnTo>
                  <a:pt x="36" y="8"/>
                </a:lnTo>
                <a:lnTo>
                  <a:pt x="30" y="0"/>
                </a:lnTo>
                <a:lnTo>
                  <a:pt x="21" y="19"/>
                </a:lnTo>
                <a:lnTo>
                  <a:pt x="7" y="43"/>
                </a:lnTo>
                <a:lnTo>
                  <a:pt x="9" y="51"/>
                </a:lnTo>
                <a:lnTo>
                  <a:pt x="0" y="71"/>
                </a:lnTo>
                <a:lnTo>
                  <a:pt x="5" y="7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9" name="Freeform 147">
            <a:extLst>
              <a:ext uri="{FF2B5EF4-FFF2-40B4-BE49-F238E27FC236}">
                <a16:creationId xmlns:a16="http://schemas.microsoft.com/office/drawing/2014/main" id="{E203A971-504A-8F6B-2140-0A1A7AE0F1BB}"/>
              </a:ext>
            </a:extLst>
          </p:cNvPr>
          <p:cNvSpPr>
            <a:spLocks/>
          </p:cNvSpPr>
          <p:nvPr/>
        </p:nvSpPr>
        <p:spPr bwMode="auto">
          <a:xfrm>
            <a:off x="6048376" y="2125663"/>
            <a:ext cx="49213" cy="30163"/>
          </a:xfrm>
          <a:custGeom>
            <a:avLst/>
            <a:gdLst>
              <a:gd name="T0" fmla="*/ 16 w 31"/>
              <a:gd name="T1" fmla="*/ 19 h 19"/>
              <a:gd name="T2" fmla="*/ 22 w 31"/>
              <a:gd name="T3" fmla="*/ 19 h 19"/>
              <a:gd name="T4" fmla="*/ 31 w 31"/>
              <a:gd name="T5" fmla="*/ 15 h 19"/>
              <a:gd name="T6" fmla="*/ 30 w 31"/>
              <a:gd name="T7" fmla="*/ 12 h 19"/>
              <a:gd name="T8" fmla="*/ 29 w 31"/>
              <a:gd name="T9" fmla="*/ 12 h 19"/>
              <a:gd name="T10" fmla="*/ 16 w 31"/>
              <a:gd name="T11" fmla="*/ 11 h 19"/>
              <a:gd name="T12" fmla="*/ 16 w 31"/>
              <a:gd name="T13" fmla="*/ 1 h 19"/>
              <a:gd name="T14" fmla="*/ 14 w 31"/>
              <a:gd name="T15" fmla="*/ 0 h 19"/>
              <a:gd name="T16" fmla="*/ 8 w 31"/>
              <a:gd name="T17" fmla="*/ 6 h 19"/>
              <a:gd name="T18" fmla="*/ 3 w 31"/>
              <a:gd name="T19" fmla="*/ 4 h 19"/>
              <a:gd name="T20" fmla="*/ 0 w 31"/>
              <a:gd name="T21" fmla="*/ 4 h 19"/>
              <a:gd name="T22" fmla="*/ 0 w 31"/>
              <a:gd name="T23" fmla="*/ 11 h 19"/>
              <a:gd name="T24" fmla="*/ 0 w 31"/>
              <a:gd name="T25" fmla="*/ 14 h 19"/>
              <a:gd name="T26" fmla="*/ 0 w 31"/>
              <a:gd name="T27" fmla="*/ 15 h 19"/>
              <a:gd name="T28" fmla="*/ 11 w 31"/>
              <a:gd name="T29" fmla="*/ 18 h 19"/>
              <a:gd name="T30" fmla="*/ 16 w 31"/>
              <a:gd name="T31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1" h="19">
                <a:moveTo>
                  <a:pt x="16" y="19"/>
                </a:moveTo>
                <a:lnTo>
                  <a:pt x="22" y="19"/>
                </a:lnTo>
                <a:lnTo>
                  <a:pt x="31" y="15"/>
                </a:lnTo>
                <a:lnTo>
                  <a:pt x="30" y="12"/>
                </a:lnTo>
                <a:lnTo>
                  <a:pt x="29" y="12"/>
                </a:lnTo>
                <a:lnTo>
                  <a:pt x="16" y="11"/>
                </a:lnTo>
                <a:lnTo>
                  <a:pt x="16" y="1"/>
                </a:lnTo>
                <a:lnTo>
                  <a:pt x="14" y="0"/>
                </a:lnTo>
                <a:lnTo>
                  <a:pt x="8" y="6"/>
                </a:lnTo>
                <a:lnTo>
                  <a:pt x="3" y="4"/>
                </a:lnTo>
                <a:lnTo>
                  <a:pt x="0" y="4"/>
                </a:lnTo>
                <a:lnTo>
                  <a:pt x="0" y="11"/>
                </a:lnTo>
                <a:lnTo>
                  <a:pt x="0" y="14"/>
                </a:lnTo>
                <a:lnTo>
                  <a:pt x="0" y="15"/>
                </a:lnTo>
                <a:lnTo>
                  <a:pt x="11" y="18"/>
                </a:lnTo>
                <a:lnTo>
                  <a:pt x="16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0" name="Freeform 148">
            <a:extLst>
              <a:ext uri="{FF2B5EF4-FFF2-40B4-BE49-F238E27FC236}">
                <a16:creationId xmlns:a16="http://schemas.microsoft.com/office/drawing/2014/main" id="{B784D09E-2BFA-BD2A-3A70-A3A9746CAD90}"/>
              </a:ext>
            </a:extLst>
          </p:cNvPr>
          <p:cNvSpPr>
            <a:spLocks/>
          </p:cNvSpPr>
          <p:nvPr/>
        </p:nvSpPr>
        <p:spPr bwMode="auto">
          <a:xfrm>
            <a:off x="6130926" y="2106613"/>
            <a:ext cx="60325" cy="23813"/>
          </a:xfrm>
          <a:custGeom>
            <a:avLst/>
            <a:gdLst>
              <a:gd name="T0" fmla="*/ 11 w 38"/>
              <a:gd name="T1" fmla="*/ 13 h 15"/>
              <a:gd name="T2" fmla="*/ 14 w 38"/>
              <a:gd name="T3" fmla="*/ 15 h 15"/>
              <a:gd name="T4" fmla="*/ 15 w 38"/>
              <a:gd name="T5" fmla="*/ 15 h 15"/>
              <a:gd name="T6" fmla="*/ 22 w 38"/>
              <a:gd name="T7" fmla="*/ 5 h 15"/>
              <a:gd name="T8" fmla="*/ 34 w 38"/>
              <a:gd name="T9" fmla="*/ 13 h 15"/>
              <a:gd name="T10" fmla="*/ 38 w 38"/>
              <a:gd name="T11" fmla="*/ 12 h 15"/>
              <a:gd name="T12" fmla="*/ 33 w 38"/>
              <a:gd name="T13" fmla="*/ 3 h 15"/>
              <a:gd name="T14" fmla="*/ 24 w 38"/>
              <a:gd name="T15" fmla="*/ 3 h 15"/>
              <a:gd name="T16" fmla="*/ 20 w 38"/>
              <a:gd name="T17" fmla="*/ 0 h 15"/>
              <a:gd name="T18" fmla="*/ 16 w 38"/>
              <a:gd name="T19" fmla="*/ 1 h 15"/>
              <a:gd name="T20" fmla="*/ 14 w 38"/>
              <a:gd name="T21" fmla="*/ 3 h 15"/>
              <a:gd name="T22" fmla="*/ 8 w 38"/>
              <a:gd name="T23" fmla="*/ 5 h 15"/>
              <a:gd name="T24" fmla="*/ 0 w 38"/>
              <a:gd name="T25" fmla="*/ 8 h 15"/>
              <a:gd name="T26" fmla="*/ 1 w 38"/>
              <a:gd name="T27" fmla="*/ 11 h 15"/>
              <a:gd name="T28" fmla="*/ 11 w 38"/>
              <a:gd name="T29" fmla="*/ 13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8" h="15">
                <a:moveTo>
                  <a:pt x="11" y="13"/>
                </a:moveTo>
                <a:lnTo>
                  <a:pt x="14" y="15"/>
                </a:lnTo>
                <a:lnTo>
                  <a:pt x="15" y="15"/>
                </a:lnTo>
                <a:lnTo>
                  <a:pt x="22" y="5"/>
                </a:lnTo>
                <a:lnTo>
                  <a:pt x="34" y="13"/>
                </a:lnTo>
                <a:lnTo>
                  <a:pt x="38" y="12"/>
                </a:lnTo>
                <a:lnTo>
                  <a:pt x="33" y="3"/>
                </a:lnTo>
                <a:lnTo>
                  <a:pt x="24" y="3"/>
                </a:lnTo>
                <a:lnTo>
                  <a:pt x="20" y="0"/>
                </a:lnTo>
                <a:lnTo>
                  <a:pt x="16" y="1"/>
                </a:lnTo>
                <a:lnTo>
                  <a:pt x="14" y="3"/>
                </a:lnTo>
                <a:lnTo>
                  <a:pt x="8" y="5"/>
                </a:lnTo>
                <a:lnTo>
                  <a:pt x="0" y="8"/>
                </a:lnTo>
                <a:lnTo>
                  <a:pt x="1" y="11"/>
                </a:lnTo>
                <a:lnTo>
                  <a:pt x="11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1" name="Freeform 149">
            <a:extLst>
              <a:ext uri="{FF2B5EF4-FFF2-40B4-BE49-F238E27FC236}">
                <a16:creationId xmlns:a16="http://schemas.microsoft.com/office/drawing/2014/main" id="{25B2D521-1E31-990A-DE9B-2C9196765883}"/>
              </a:ext>
            </a:extLst>
          </p:cNvPr>
          <p:cNvSpPr>
            <a:spLocks/>
          </p:cNvSpPr>
          <p:nvPr/>
        </p:nvSpPr>
        <p:spPr bwMode="auto">
          <a:xfrm>
            <a:off x="5767388" y="2047876"/>
            <a:ext cx="36513" cy="66675"/>
          </a:xfrm>
          <a:custGeom>
            <a:avLst/>
            <a:gdLst>
              <a:gd name="T0" fmla="*/ 6 w 23"/>
              <a:gd name="T1" fmla="*/ 42 h 42"/>
              <a:gd name="T2" fmla="*/ 13 w 23"/>
              <a:gd name="T3" fmla="*/ 41 h 42"/>
              <a:gd name="T4" fmla="*/ 17 w 23"/>
              <a:gd name="T5" fmla="*/ 35 h 42"/>
              <a:gd name="T6" fmla="*/ 21 w 23"/>
              <a:gd name="T7" fmla="*/ 10 h 42"/>
              <a:gd name="T8" fmla="*/ 23 w 23"/>
              <a:gd name="T9" fmla="*/ 3 h 42"/>
              <a:gd name="T10" fmla="*/ 13 w 23"/>
              <a:gd name="T11" fmla="*/ 0 h 42"/>
              <a:gd name="T12" fmla="*/ 11 w 23"/>
              <a:gd name="T13" fmla="*/ 8 h 42"/>
              <a:gd name="T14" fmla="*/ 15 w 23"/>
              <a:gd name="T15" fmla="*/ 11 h 42"/>
              <a:gd name="T16" fmla="*/ 15 w 23"/>
              <a:gd name="T17" fmla="*/ 15 h 42"/>
              <a:gd name="T18" fmla="*/ 5 w 23"/>
              <a:gd name="T19" fmla="*/ 16 h 42"/>
              <a:gd name="T20" fmla="*/ 5 w 23"/>
              <a:gd name="T21" fmla="*/ 22 h 42"/>
              <a:gd name="T22" fmla="*/ 1 w 23"/>
              <a:gd name="T23" fmla="*/ 26 h 42"/>
              <a:gd name="T24" fmla="*/ 0 w 23"/>
              <a:gd name="T25" fmla="*/ 37 h 42"/>
              <a:gd name="T26" fmla="*/ 0 w 23"/>
              <a:gd name="T27" fmla="*/ 41 h 42"/>
              <a:gd name="T28" fmla="*/ 6 w 23"/>
              <a:gd name="T29" fmla="*/ 35 h 42"/>
              <a:gd name="T30" fmla="*/ 6 w 23"/>
              <a:gd name="T31" fmla="*/ 42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3" h="42">
                <a:moveTo>
                  <a:pt x="6" y="42"/>
                </a:moveTo>
                <a:lnTo>
                  <a:pt x="13" y="41"/>
                </a:lnTo>
                <a:lnTo>
                  <a:pt x="17" y="35"/>
                </a:lnTo>
                <a:lnTo>
                  <a:pt x="21" y="10"/>
                </a:lnTo>
                <a:lnTo>
                  <a:pt x="23" y="3"/>
                </a:lnTo>
                <a:lnTo>
                  <a:pt x="13" y="0"/>
                </a:lnTo>
                <a:lnTo>
                  <a:pt x="11" y="8"/>
                </a:lnTo>
                <a:lnTo>
                  <a:pt x="15" y="11"/>
                </a:lnTo>
                <a:lnTo>
                  <a:pt x="15" y="15"/>
                </a:lnTo>
                <a:lnTo>
                  <a:pt x="5" y="16"/>
                </a:lnTo>
                <a:lnTo>
                  <a:pt x="5" y="22"/>
                </a:lnTo>
                <a:lnTo>
                  <a:pt x="1" y="26"/>
                </a:lnTo>
                <a:lnTo>
                  <a:pt x="0" y="37"/>
                </a:lnTo>
                <a:lnTo>
                  <a:pt x="0" y="41"/>
                </a:lnTo>
                <a:lnTo>
                  <a:pt x="6" y="35"/>
                </a:lnTo>
                <a:lnTo>
                  <a:pt x="6" y="4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2" name="Freeform 150">
            <a:extLst>
              <a:ext uri="{FF2B5EF4-FFF2-40B4-BE49-F238E27FC236}">
                <a16:creationId xmlns:a16="http://schemas.microsoft.com/office/drawing/2014/main" id="{44D07D93-8EDF-0878-A376-610ABCAABB06}"/>
              </a:ext>
            </a:extLst>
          </p:cNvPr>
          <p:cNvSpPr>
            <a:spLocks/>
          </p:cNvSpPr>
          <p:nvPr/>
        </p:nvSpPr>
        <p:spPr bwMode="auto">
          <a:xfrm>
            <a:off x="5811838" y="1976438"/>
            <a:ext cx="106363" cy="119063"/>
          </a:xfrm>
          <a:custGeom>
            <a:avLst/>
            <a:gdLst>
              <a:gd name="T0" fmla="*/ 4 w 67"/>
              <a:gd name="T1" fmla="*/ 75 h 75"/>
              <a:gd name="T2" fmla="*/ 8 w 67"/>
              <a:gd name="T3" fmla="*/ 72 h 75"/>
              <a:gd name="T4" fmla="*/ 10 w 67"/>
              <a:gd name="T5" fmla="*/ 68 h 75"/>
              <a:gd name="T6" fmla="*/ 11 w 67"/>
              <a:gd name="T7" fmla="*/ 64 h 75"/>
              <a:gd name="T8" fmla="*/ 8 w 67"/>
              <a:gd name="T9" fmla="*/ 57 h 75"/>
              <a:gd name="T10" fmla="*/ 14 w 67"/>
              <a:gd name="T11" fmla="*/ 57 h 75"/>
              <a:gd name="T12" fmla="*/ 15 w 67"/>
              <a:gd name="T13" fmla="*/ 64 h 75"/>
              <a:gd name="T14" fmla="*/ 23 w 67"/>
              <a:gd name="T15" fmla="*/ 68 h 75"/>
              <a:gd name="T16" fmla="*/ 25 w 67"/>
              <a:gd name="T17" fmla="*/ 68 h 75"/>
              <a:gd name="T18" fmla="*/ 25 w 67"/>
              <a:gd name="T19" fmla="*/ 59 h 75"/>
              <a:gd name="T20" fmla="*/ 34 w 67"/>
              <a:gd name="T21" fmla="*/ 60 h 75"/>
              <a:gd name="T22" fmla="*/ 40 w 67"/>
              <a:gd name="T23" fmla="*/ 56 h 75"/>
              <a:gd name="T24" fmla="*/ 41 w 67"/>
              <a:gd name="T25" fmla="*/ 55 h 75"/>
              <a:gd name="T26" fmla="*/ 37 w 67"/>
              <a:gd name="T27" fmla="*/ 45 h 75"/>
              <a:gd name="T28" fmla="*/ 64 w 67"/>
              <a:gd name="T29" fmla="*/ 31 h 75"/>
              <a:gd name="T30" fmla="*/ 67 w 67"/>
              <a:gd name="T31" fmla="*/ 25 h 75"/>
              <a:gd name="T32" fmla="*/ 64 w 67"/>
              <a:gd name="T33" fmla="*/ 18 h 75"/>
              <a:gd name="T34" fmla="*/ 63 w 67"/>
              <a:gd name="T35" fmla="*/ 16 h 75"/>
              <a:gd name="T36" fmla="*/ 55 w 67"/>
              <a:gd name="T37" fmla="*/ 20 h 75"/>
              <a:gd name="T38" fmla="*/ 56 w 67"/>
              <a:gd name="T39" fmla="*/ 15 h 75"/>
              <a:gd name="T40" fmla="*/ 54 w 67"/>
              <a:gd name="T41" fmla="*/ 3 h 75"/>
              <a:gd name="T42" fmla="*/ 47 w 67"/>
              <a:gd name="T43" fmla="*/ 0 h 75"/>
              <a:gd name="T44" fmla="*/ 32 w 67"/>
              <a:gd name="T45" fmla="*/ 14 h 75"/>
              <a:gd name="T46" fmla="*/ 36 w 67"/>
              <a:gd name="T47" fmla="*/ 19 h 75"/>
              <a:gd name="T48" fmla="*/ 37 w 67"/>
              <a:gd name="T49" fmla="*/ 23 h 75"/>
              <a:gd name="T50" fmla="*/ 33 w 67"/>
              <a:gd name="T51" fmla="*/ 25 h 75"/>
              <a:gd name="T52" fmla="*/ 32 w 67"/>
              <a:gd name="T53" fmla="*/ 25 h 75"/>
              <a:gd name="T54" fmla="*/ 22 w 67"/>
              <a:gd name="T55" fmla="*/ 10 h 75"/>
              <a:gd name="T56" fmla="*/ 4 w 67"/>
              <a:gd name="T57" fmla="*/ 18 h 75"/>
              <a:gd name="T58" fmla="*/ 8 w 67"/>
              <a:gd name="T59" fmla="*/ 23 h 75"/>
              <a:gd name="T60" fmla="*/ 17 w 67"/>
              <a:gd name="T61" fmla="*/ 23 h 75"/>
              <a:gd name="T62" fmla="*/ 18 w 67"/>
              <a:gd name="T63" fmla="*/ 27 h 75"/>
              <a:gd name="T64" fmla="*/ 4 w 67"/>
              <a:gd name="T65" fmla="*/ 31 h 75"/>
              <a:gd name="T66" fmla="*/ 2 w 67"/>
              <a:gd name="T67" fmla="*/ 49 h 75"/>
              <a:gd name="T68" fmla="*/ 7 w 67"/>
              <a:gd name="T69" fmla="*/ 46 h 75"/>
              <a:gd name="T70" fmla="*/ 10 w 67"/>
              <a:gd name="T71" fmla="*/ 48 h 75"/>
              <a:gd name="T72" fmla="*/ 2 w 67"/>
              <a:gd name="T73" fmla="*/ 56 h 75"/>
              <a:gd name="T74" fmla="*/ 0 w 67"/>
              <a:gd name="T75" fmla="*/ 67 h 75"/>
              <a:gd name="T76" fmla="*/ 2 w 67"/>
              <a:gd name="T77" fmla="*/ 72 h 75"/>
              <a:gd name="T78" fmla="*/ 4 w 67"/>
              <a:gd name="T79" fmla="*/ 75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67" h="75">
                <a:moveTo>
                  <a:pt x="4" y="75"/>
                </a:moveTo>
                <a:lnTo>
                  <a:pt x="8" y="72"/>
                </a:lnTo>
                <a:lnTo>
                  <a:pt x="10" y="68"/>
                </a:lnTo>
                <a:lnTo>
                  <a:pt x="11" y="64"/>
                </a:lnTo>
                <a:lnTo>
                  <a:pt x="8" y="57"/>
                </a:lnTo>
                <a:lnTo>
                  <a:pt x="14" y="57"/>
                </a:lnTo>
                <a:lnTo>
                  <a:pt x="15" y="64"/>
                </a:lnTo>
                <a:lnTo>
                  <a:pt x="23" y="68"/>
                </a:lnTo>
                <a:lnTo>
                  <a:pt x="25" y="68"/>
                </a:lnTo>
                <a:lnTo>
                  <a:pt x="25" y="59"/>
                </a:lnTo>
                <a:lnTo>
                  <a:pt x="34" y="60"/>
                </a:lnTo>
                <a:lnTo>
                  <a:pt x="40" y="56"/>
                </a:lnTo>
                <a:lnTo>
                  <a:pt x="41" y="55"/>
                </a:lnTo>
                <a:lnTo>
                  <a:pt x="37" y="45"/>
                </a:lnTo>
                <a:lnTo>
                  <a:pt x="64" y="31"/>
                </a:lnTo>
                <a:lnTo>
                  <a:pt x="67" y="25"/>
                </a:lnTo>
                <a:lnTo>
                  <a:pt x="64" y="18"/>
                </a:lnTo>
                <a:lnTo>
                  <a:pt x="63" y="16"/>
                </a:lnTo>
                <a:lnTo>
                  <a:pt x="55" y="20"/>
                </a:lnTo>
                <a:lnTo>
                  <a:pt x="56" y="15"/>
                </a:lnTo>
                <a:lnTo>
                  <a:pt x="54" y="3"/>
                </a:lnTo>
                <a:lnTo>
                  <a:pt x="47" y="0"/>
                </a:lnTo>
                <a:lnTo>
                  <a:pt x="32" y="14"/>
                </a:lnTo>
                <a:lnTo>
                  <a:pt x="36" y="19"/>
                </a:lnTo>
                <a:lnTo>
                  <a:pt x="37" y="23"/>
                </a:lnTo>
                <a:lnTo>
                  <a:pt x="33" y="25"/>
                </a:lnTo>
                <a:lnTo>
                  <a:pt x="32" y="25"/>
                </a:lnTo>
                <a:lnTo>
                  <a:pt x="22" y="10"/>
                </a:lnTo>
                <a:lnTo>
                  <a:pt x="4" y="18"/>
                </a:lnTo>
                <a:lnTo>
                  <a:pt x="8" y="23"/>
                </a:lnTo>
                <a:lnTo>
                  <a:pt x="17" y="23"/>
                </a:lnTo>
                <a:lnTo>
                  <a:pt x="18" y="27"/>
                </a:lnTo>
                <a:lnTo>
                  <a:pt x="4" y="31"/>
                </a:lnTo>
                <a:lnTo>
                  <a:pt x="2" y="49"/>
                </a:lnTo>
                <a:lnTo>
                  <a:pt x="7" y="46"/>
                </a:lnTo>
                <a:lnTo>
                  <a:pt x="10" y="48"/>
                </a:lnTo>
                <a:lnTo>
                  <a:pt x="2" y="56"/>
                </a:lnTo>
                <a:lnTo>
                  <a:pt x="0" y="67"/>
                </a:lnTo>
                <a:lnTo>
                  <a:pt x="2" y="72"/>
                </a:lnTo>
                <a:lnTo>
                  <a:pt x="4" y="7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3" name="Freeform 151">
            <a:extLst>
              <a:ext uri="{FF2B5EF4-FFF2-40B4-BE49-F238E27FC236}">
                <a16:creationId xmlns:a16="http://schemas.microsoft.com/office/drawing/2014/main" id="{2ABFF2CD-AB9D-EC3A-8FD4-0395B690F10D}"/>
              </a:ext>
            </a:extLst>
          </p:cNvPr>
          <p:cNvSpPr>
            <a:spLocks/>
          </p:cNvSpPr>
          <p:nvPr/>
        </p:nvSpPr>
        <p:spPr bwMode="auto">
          <a:xfrm>
            <a:off x="5924551" y="1924051"/>
            <a:ext cx="149225" cy="131763"/>
          </a:xfrm>
          <a:custGeom>
            <a:avLst/>
            <a:gdLst>
              <a:gd name="T0" fmla="*/ 2 w 94"/>
              <a:gd name="T1" fmla="*/ 60 h 83"/>
              <a:gd name="T2" fmla="*/ 0 w 94"/>
              <a:gd name="T3" fmla="*/ 78 h 83"/>
              <a:gd name="T4" fmla="*/ 2 w 94"/>
              <a:gd name="T5" fmla="*/ 83 h 83"/>
              <a:gd name="T6" fmla="*/ 29 w 94"/>
              <a:gd name="T7" fmla="*/ 70 h 83"/>
              <a:gd name="T8" fmla="*/ 36 w 94"/>
              <a:gd name="T9" fmla="*/ 63 h 83"/>
              <a:gd name="T10" fmla="*/ 36 w 94"/>
              <a:gd name="T11" fmla="*/ 58 h 83"/>
              <a:gd name="T12" fmla="*/ 37 w 94"/>
              <a:gd name="T13" fmla="*/ 59 h 83"/>
              <a:gd name="T14" fmla="*/ 38 w 94"/>
              <a:gd name="T15" fmla="*/ 59 h 83"/>
              <a:gd name="T16" fmla="*/ 40 w 94"/>
              <a:gd name="T17" fmla="*/ 60 h 83"/>
              <a:gd name="T18" fmla="*/ 45 w 94"/>
              <a:gd name="T19" fmla="*/ 63 h 83"/>
              <a:gd name="T20" fmla="*/ 48 w 94"/>
              <a:gd name="T21" fmla="*/ 60 h 83"/>
              <a:gd name="T22" fmla="*/ 45 w 94"/>
              <a:gd name="T23" fmla="*/ 52 h 83"/>
              <a:gd name="T24" fmla="*/ 52 w 94"/>
              <a:gd name="T25" fmla="*/ 38 h 83"/>
              <a:gd name="T26" fmla="*/ 53 w 94"/>
              <a:gd name="T27" fmla="*/ 37 h 83"/>
              <a:gd name="T28" fmla="*/ 53 w 94"/>
              <a:gd name="T29" fmla="*/ 36 h 83"/>
              <a:gd name="T30" fmla="*/ 55 w 94"/>
              <a:gd name="T31" fmla="*/ 48 h 83"/>
              <a:gd name="T32" fmla="*/ 68 w 94"/>
              <a:gd name="T33" fmla="*/ 37 h 83"/>
              <a:gd name="T34" fmla="*/ 75 w 94"/>
              <a:gd name="T35" fmla="*/ 32 h 83"/>
              <a:gd name="T36" fmla="*/ 77 w 94"/>
              <a:gd name="T37" fmla="*/ 25 h 83"/>
              <a:gd name="T38" fmla="*/ 85 w 94"/>
              <a:gd name="T39" fmla="*/ 22 h 83"/>
              <a:gd name="T40" fmla="*/ 94 w 94"/>
              <a:gd name="T41" fmla="*/ 2 h 83"/>
              <a:gd name="T42" fmla="*/ 94 w 94"/>
              <a:gd name="T43" fmla="*/ 0 h 83"/>
              <a:gd name="T44" fmla="*/ 89 w 94"/>
              <a:gd name="T45" fmla="*/ 0 h 83"/>
              <a:gd name="T46" fmla="*/ 79 w 94"/>
              <a:gd name="T47" fmla="*/ 6 h 83"/>
              <a:gd name="T48" fmla="*/ 73 w 94"/>
              <a:gd name="T49" fmla="*/ 8 h 83"/>
              <a:gd name="T50" fmla="*/ 73 w 94"/>
              <a:gd name="T51" fmla="*/ 10 h 83"/>
              <a:gd name="T52" fmla="*/ 70 w 94"/>
              <a:gd name="T53" fmla="*/ 19 h 83"/>
              <a:gd name="T54" fmla="*/ 64 w 94"/>
              <a:gd name="T55" fmla="*/ 18 h 83"/>
              <a:gd name="T56" fmla="*/ 66 w 94"/>
              <a:gd name="T57" fmla="*/ 14 h 83"/>
              <a:gd name="T58" fmla="*/ 64 w 94"/>
              <a:gd name="T59" fmla="*/ 13 h 83"/>
              <a:gd name="T60" fmla="*/ 60 w 94"/>
              <a:gd name="T61" fmla="*/ 7 h 83"/>
              <a:gd name="T62" fmla="*/ 53 w 94"/>
              <a:gd name="T63" fmla="*/ 8 h 83"/>
              <a:gd name="T64" fmla="*/ 53 w 94"/>
              <a:gd name="T65" fmla="*/ 10 h 83"/>
              <a:gd name="T66" fmla="*/ 51 w 94"/>
              <a:gd name="T67" fmla="*/ 15 h 83"/>
              <a:gd name="T68" fmla="*/ 47 w 94"/>
              <a:gd name="T69" fmla="*/ 11 h 83"/>
              <a:gd name="T70" fmla="*/ 45 w 94"/>
              <a:gd name="T71" fmla="*/ 10 h 83"/>
              <a:gd name="T72" fmla="*/ 43 w 94"/>
              <a:gd name="T73" fmla="*/ 11 h 83"/>
              <a:gd name="T74" fmla="*/ 41 w 94"/>
              <a:gd name="T75" fmla="*/ 11 h 83"/>
              <a:gd name="T76" fmla="*/ 37 w 94"/>
              <a:gd name="T77" fmla="*/ 14 h 83"/>
              <a:gd name="T78" fmla="*/ 37 w 94"/>
              <a:gd name="T79" fmla="*/ 15 h 83"/>
              <a:gd name="T80" fmla="*/ 38 w 94"/>
              <a:gd name="T81" fmla="*/ 21 h 83"/>
              <a:gd name="T82" fmla="*/ 36 w 94"/>
              <a:gd name="T83" fmla="*/ 23 h 83"/>
              <a:gd name="T84" fmla="*/ 30 w 94"/>
              <a:gd name="T85" fmla="*/ 17 h 83"/>
              <a:gd name="T86" fmla="*/ 22 w 94"/>
              <a:gd name="T87" fmla="*/ 22 h 83"/>
              <a:gd name="T88" fmla="*/ 29 w 94"/>
              <a:gd name="T89" fmla="*/ 32 h 83"/>
              <a:gd name="T90" fmla="*/ 25 w 94"/>
              <a:gd name="T91" fmla="*/ 37 h 83"/>
              <a:gd name="T92" fmla="*/ 19 w 94"/>
              <a:gd name="T93" fmla="*/ 32 h 83"/>
              <a:gd name="T94" fmla="*/ 15 w 94"/>
              <a:gd name="T95" fmla="*/ 34 h 83"/>
              <a:gd name="T96" fmla="*/ 13 w 94"/>
              <a:gd name="T97" fmla="*/ 51 h 83"/>
              <a:gd name="T98" fmla="*/ 13 w 94"/>
              <a:gd name="T99" fmla="*/ 56 h 83"/>
              <a:gd name="T100" fmla="*/ 11 w 94"/>
              <a:gd name="T101" fmla="*/ 56 h 83"/>
              <a:gd name="T102" fmla="*/ 2 w 94"/>
              <a:gd name="T103" fmla="*/ 58 h 83"/>
              <a:gd name="T104" fmla="*/ 2 w 94"/>
              <a:gd name="T105" fmla="*/ 59 h 83"/>
              <a:gd name="T106" fmla="*/ 2 w 94"/>
              <a:gd name="T107" fmla="*/ 60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94" h="83">
                <a:moveTo>
                  <a:pt x="2" y="60"/>
                </a:moveTo>
                <a:lnTo>
                  <a:pt x="0" y="78"/>
                </a:lnTo>
                <a:lnTo>
                  <a:pt x="2" y="83"/>
                </a:lnTo>
                <a:lnTo>
                  <a:pt x="29" y="70"/>
                </a:lnTo>
                <a:lnTo>
                  <a:pt x="36" y="63"/>
                </a:lnTo>
                <a:lnTo>
                  <a:pt x="36" y="58"/>
                </a:lnTo>
                <a:lnTo>
                  <a:pt x="37" y="59"/>
                </a:lnTo>
                <a:lnTo>
                  <a:pt x="38" y="59"/>
                </a:lnTo>
                <a:lnTo>
                  <a:pt x="40" y="60"/>
                </a:lnTo>
                <a:lnTo>
                  <a:pt x="45" y="63"/>
                </a:lnTo>
                <a:lnTo>
                  <a:pt x="48" y="60"/>
                </a:lnTo>
                <a:lnTo>
                  <a:pt x="45" y="52"/>
                </a:lnTo>
                <a:lnTo>
                  <a:pt x="52" y="38"/>
                </a:lnTo>
                <a:lnTo>
                  <a:pt x="53" y="37"/>
                </a:lnTo>
                <a:lnTo>
                  <a:pt x="53" y="36"/>
                </a:lnTo>
                <a:lnTo>
                  <a:pt x="55" y="48"/>
                </a:lnTo>
                <a:lnTo>
                  <a:pt x="68" y="37"/>
                </a:lnTo>
                <a:lnTo>
                  <a:pt x="75" y="32"/>
                </a:lnTo>
                <a:lnTo>
                  <a:pt x="77" y="25"/>
                </a:lnTo>
                <a:lnTo>
                  <a:pt x="85" y="22"/>
                </a:lnTo>
                <a:lnTo>
                  <a:pt x="94" y="2"/>
                </a:lnTo>
                <a:lnTo>
                  <a:pt x="94" y="0"/>
                </a:lnTo>
                <a:lnTo>
                  <a:pt x="89" y="0"/>
                </a:lnTo>
                <a:lnTo>
                  <a:pt x="79" y="6"/>
                </a:lnTo>
                <a:lnTo>
                  <a:pt x="73" y="8"/>
                </a:lnTo>
                <a:lnTo>
                  <a:pt x="73" y="10"/>
                </a:lnTo>
                <a:lnTo>
                  <a:pt x="70" y="19"/>
                </a:lnTo>
                <a:lnTo>
                  <a:pt x="64" y="18"/>
                </a:lnTo>
                <a:lnTo>
                  <a:pt x="66" y="14"/>
                </a:lnTo>
                <a:lnTo>
                  <a:pt x="64" y="13"/>
                </a:lnTo>
                <a:lnTo>
                  <a:pt x="60" y="7"/>
                </a:lnTo>
                <a:lnTo>
                  <a:pt x="53" y="8"/>
                </a:lnTo>
                <a:lnTo>
                  <a:pt x="53" y="10"/>
                </a:lnTo>
                <a:lnTo>
                  <a:pt x="51" y="15"/>
                </a:lnTo>
                <a:lnTo>
                  <a:pt x="47" y="11"/>
                </a:lnTo>
                <a:lnTo>
                  <a:pt x="45" y="10"/>
                </a:lnTo>
                <a:lnTo>
                  <a:pt x="43" y="11"/>
                </a:lnTo>
                <a:lnTo>
                  <a:pt x="41" y="11"/>
                </a:lnTo>
                <a:lnTo>
                  <a:pt x="37" y="14"/>
                </a:lnTo>
                <a:lnTo>
                  <a:pt x="37" y="15"/>
                </a:lnTo>
                <a:lnTo>
                  <a:pt x="38" y="21"/>
                </a:lnTo>
                <a:lnTo>
                  <a:pt x="36" y="23"/>
                </a:lnTo>
                <a:lnTo>
                  <a:pt x="30" y="17"/>
                </a:lnTo>
                <a:lnTo>
                  <a:pt x="22" y="22"/>
                </a:lnTo>
                <a:lnTo>
                  <a:pt x="29" y="32"/>
                </a:lnTo>
                <a:lnTo>
                  <a:pt x="25" y="37"/>
                </a:lnTo>
                <a:lnTo>
                  <a:pt x="19" y="32"/>
                </a:lnTo>
                <a:lnTo>
                  <a:pt x="15" y="34"/>
                </a:lnTo>
                <a:lnTo>
                  <a:pt x="13" y="51"/>
                </a:lnTo>
                <a:lnTo>
                  <a:pt x="13" y="56"/>
                </a:lnTo>
                <a:lnTo>
                  <a:pt x="11" y="56"/>
                </a:lnTo>
                <a:lnTo>
                  <a:pt x="2" y="58"/>
                </a:lnTo>
                <a:lnTo>
                  <a:pt x="2" y="59"/>
                </a:lnTo>
                <a:lnTo>
                  <a:pt x="2" y="6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4" name="Freeform 152">
            <a:extLst>
              <a:ext uri="{FF2B5EF4-FFF2-40B4-BE49-F238E27FC236}">
                <a16:creationId xmlns:a16="http://schemas.microsoft.com/office/drawing/2014/main" id="{F16ABD3E-E05D-0CA6-173C-399E1F2B701B}"/>
              </a:ext>
            </a:extLst>
          </p:cNvPr>
          <p:cNvSpPr>
            <a:spLocks/>
          </p:cNvSpPr>
          <p:nvPr/>
        </p:nvSpPr>
        <p:spPr bwMode="auto">
          <a:xfrm>
            <a:off x="5907088" y="1974851"/>
            <a:ext cx="33338" cy="36513"/>
          </a:xfrm>
          <a:custGeom>
            <a:avLst/>
            <a:gdLst>
              <a:gd name="T0" fmla="*/ 14 w 21"/>
              <a:gd name="T1" fmla="*/ 23 h 23"/>
              <a:gd name="T2" fmla="*/ 18 w 21"/>
              <a:gd name="T3" fmla="*/ 21 h 23"/>
              <a:gd name="T4" fmla="*/ 19 w 21"/>
              <a:gd name="T5" fmla="*/ 20 h 23"/>
              <a:gd name="T6" fmla="*/ 21 w 21"/>
              <a:gd name="T7" fmla="*/ 12 h 23"/>
              <a:gd name="T8" fmla="*/ 18 w 21"/>
              <a:gd name="T9" fmla="*/ 5 h 23"/>
              <a:gd name="T10" fmla="*/ 13 w 21"/>
              <a:gd name="T11" fmla="*/ 5 h 23"/>
              <a:gd name="T12" fmla="*/ 11 w 21"/>
              <a:gd name="T13" fmla="*/ 4 h 23"/>
              <a:gd name="T14" fmla="*/ 9 w 21"/>
              <a:gd name="T15" fmla="*/ 0 h 23"/>
              <a:gd name="T16" fmla="*/ 3 w 21"/>
              <a:gd name="T17" fmla="*/ 1 h 23"/>
              <a:gd name="T18" fmla="*/ 4 w 21"/>
              <a:gd name="T19" fmla="*/ 6 h 23"/>
              <a:gd name="T20" fmla="*/ 0 w 21"/>
              <a:gd name="T21" fmla="*/ 5 h 23"/>
              <a:gd name="T22" fmla="*/ 2 w 21"/>
              <a:gd name="T23" fmla="*/ 12 h 23"/>
              <a:gd name="T24" fmla="*/ 9 w 21"/>
              <a:gd name="T25" fmla="*/ 11 h 23"/>
              <a:gd name="T26" fmla="*/ 7 w 21"/>
              <a:gd name="T27" fmla="*/ 16 h 23"/>
              <a:gd name="T28" fmla="*/ 10 w 21"/>
              <a:gd name="T29" fmla="*/ 19 h 23"/>
              <a:gd name="T30" fmla="*/ 10 w 21"/>
              <a:gd name="T31" fmla="*/ 20 h 23"/>
              <a:gd name="T32" fmla="*/ 14 w 21"/>
              <a:gd name="T3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1" h="23">
                <a:moveTo>
                  <a:pt x="14" y="23"/>
                </a:moveTo>
                <a:lnTo>
                  <a:pt x="18" y="21"/>
                </a:lnTo>
                <a:lnTo>
                  <a:pt x="19" y="20"/>
                </a:lnTo>
                <a:lnTo>
                  <a:pt x="21" y="12"/>
                </a:lnTo>
                <a:lnTo>
                  <a:pt x="18" y="5"/>
                </a:lnTo>
                <a:lnTo>
                  <a:pt x="13" y="5"/>
                </a:lnTo>
                <a:lnTo>
                  <a:pt x="11" y="4"/>
                </a:lnTo>
                <a:lnTo>
                  <a:pt x="9" y="0"/>
                </a:lnTo>
                <a:lnTo>
                  <a:pt x="3" y="1"/>
                </a:lnTo>
                <a:lnTo>
                  <a:pt x="4" y="6"/>
                </a:lnTo>
                <a:lnTo>
                  <a:pt x="0" y="5"/>
                </a:lnTo>
                <a:lnTo>
                  <a:pt x="2" y="12"/>
                </a:lnTo>
                <a:lnTo>
                  <a:pt x="9" y="11"/>
                </a:lnTo>
                <a:lnTo>
                  <a:pt x="7" y="16"/>
                </a:lnTo>
                <a:lnTo>
                  <a:pt x="10" y="19"/>
                </a:lnTo>
                <a:lnTo>
                  <a:pt x="10" y="20"/>
                </a:lnTo>
                <a:lnTo>
                  <a:pt x="14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5" name="Freeform 153">
            <a:extLst>
              <a:ext uri="{FF2B5EF4-FFF2-40B4-BE49-F238E27FC236}">
                <a16:creationId xmlns:a16="http://schemas.microsoft.com/office/drawing/2014/main" id="{511CA760-3D80-7B48-2548-6AC6CE11BA52}"/>
              </a:ext>
            </a:extLst>
          </p:cNvPr>
          <p:cNvSpPr>
            <a:spLocks/>
          </p:cNvSpPr>
          <p:nvPr/>
        </p:nvSpPr>
        <p:spPr bwMode="auto">
          <a:xfrm>
            <a:off x="6053138" y="1712913"/>
            <a:ext cx="246063" cy="276225"/>
          </a:xfrm>
          <a:custGeom>
            <a:avLst/>
            <a:gdLst>
              <a:gd name="T0" fmla="*/ 13 w 155"/>
              <a:gd name="T1" fmla="*/ 173 h 174"/>
              <a:gd name="T2" fmla="*/ 4 w 155"/>
              <a:gd name="T3" fmla="*/ 166 h 174"/>
              <a:gd name="T4" fmla="*/ 19 w 155"/>
              <a:gd name="T5" fmla="*/ 122 h 174"/>
              <a:gd name="T6" fmla="*/ 35 w 155"/>
              <a:gd name="T7" fmla="*/ 122 h 174"/>
              <a:gd name="T8" fmla="*/ 20 w 155"/>
              <a:gd name="T9" fmla="*/ 114 h 174"/>
              <a:gd name="T10" fmla="*/ 45 w 155"/>
              <a:gd name="T11" fmla="*/ 91 h 174"/>
              <a:gd name="T12" fmla="*/ 56 w 155"/>
              <a:gd name="T13" fmla="*/ 95 h 174"/>
              <a:gd name="T14" fmla="*/ 54 w 155"/>
              <a:gd name="T15" fmla="*/ 86 h 174"/>
              <a:gd name="T16" fmla="*/ 46 w 155"/>
              <a:gd name="T17" fmla="*/ 71 h 174"/>
              <a:gd name="T18" fmla="*/ 52 w 155"/>
              <a:gd name="T19" fmla="*/ 66 h 174"/>
              <a:gd name="T20" fmla="*/ 63 w 155"/>
              <a:gd name="T21" fmla="*/ 75 h 174"/>
              <a:gd name="T22" fmla="*/ 63 w 155"/>
              <a:gd name="T23" fmla="*/ 57 h 174"/>
              <a:gd name="T24" fmla="*/ 43 w 155"/>
              <a:gd name="T25" fmla="*/ 53 h 174"/>
              <a:gd name="T26" fmla="*/ 53 w 155"/>
              <a:gd name="T27" fmla="*/ 42 h 174"/>
              <a:gd name="T28" fmla="*/ 60 w 155"/>
              <a:gd name="T29" fmla="*/ 35 h 174"/>
              <a:gd name="T30" fmla="*/ 61 w 155"/>
              <a:gd name="T31" fmla="*/ 8 h 174"/>
              <a:gd name="T32" fmla="*/ 69 w 155"/>
              <a:gd name="T33" fmla="*/ 0 h 174"/>
              <a:gd name="T34" fmla="*/ 82 w 155"/>
              <a:gd name="T35" fmla="*/ 1 h 174"/>
              <a:gd name="T36" fmla="*/ 84 w 155"/>
              <a:gd name="T37" fmla="*/ 49 h 174"/>
              <a:gd name="T38" fmla="*/ 80 w 155"/>
              <a:gd name="T39" fmla="*/ 57 h 174"/>
              <a:gd name="T40" fmla="*/ 90 w 155"/>
              <a:gd name="T41" fmla="*/ 50 h 174"/>
              <a:gd name="T42" fmla="*/ 97 w 155"/>
              <a:gd name="T43" fmla="*/ 46 h 174"/>
              <a:gd name="T44" fmla="*/ 95 w 155"/>
              <a:gd name="T45" fmla="*/ 71 h 174"/>
              <a:gd name="T46" fmla="*/ 83 w 155"/>
              <a:gd name="T47" fmla="*/ 83 h 174"/>
              <a:gd name="T48" fmla="*/ 78 w 155"/>
              <a:gd name="T49" fmla="*/ 105 h 174"/>
              <a:gd name="T50" fmla="*/ 76 w 155"/>
              <a:gd name="T51" fmla="*/ 116 h 174"/>
              <a:gd name="T52" fmla="*/ 80 w 155"/>
              <a:gd name="T53" fmla="*/ 92 h 174"/>
              <a:gd name="T54" fmla="*/ 106 w 155"/>
              <a:gd name="T55" fmla="*/ 84 h 174"/>
              <a:gd name="T56" fmla="*/ 103 w 155"/>
              <a:gd name="T57" fmla="*/ 75 h 174"/>
              <a:gd name="T58" fmla="*/ 110 w 155"/>
              <a:gd name="T59" fmla="*/ 60 h 174"/>
              <a:gd name="T60" fmla="*/ 125 w 155"/>
              <a:gd name="T61" fmla="*/ 68 h 174"/>
              <a:gd name="T62" fmla="*/ 123 w 155"/>
              <a:gd name="T63" fmla="*/ 54 h 174"/>
              <a:gd name="T64" fmla="*/ 110 w 155"/>
              <a:gd name="T65" fmla="*/ 49 h 174"/>
              <a:gd name="T66" fmla="*/ 106 w 155"/>
              <a:gd name="T67" fmla="*/ 38 h 174"/>
              <a:gd name="T68" fmla="*/ 121 w 155"/>
              <a:gd name="T69" fmla="*/ 27 h 174"/>
              <a:gd name="T70" fmla="*/ 125 w 155"/>
              <a:gd name="T71" fmla="*/ 23 h 174"/>
              <a:gd name="T72" fmla="*/ 120 w 155"/>
              <a:gd name="T73" fmla="*/ 12 h 174"/>
              <a:gd name="T74" fmla="*/ 131 w 155"/>
              <a:gd name="T75" fmla="*/ 23 h 174"/>
              <a:gd name="T76" fmla="*/ 142 w 155"/>
              <a:gd name="T77" fmla="*/ 27 h 174"/>
              <a:gd name="T78" fmla="*/ 144 w 155"/>
              <a:gd name="T79" fmla="*/ 36 h 174"/>
              <a:gd name="T80" fmla="*/ 150 w 155"/>
              <a:gd name="T81" fmla="*/ 32 h 174"/>
              <a:gd name="T82" fmla="*/ 150 w 155"/>
              <a:gd name="T83" fmla="*/ 45 h 174"/>
              <a:gd name="T84" fmla="*/ 155 w 155"/>
              <a:gd name="T85" fmla="*/ 77 h 174"/>
              <a:gd name="T86" fmla="*/ 148 w 155"/>
              <a:gd name="T87" fmla="*/ 92 h 174"/>
              <a:gd name="T88" fmla="*/ 143 w 155"/>
              <a:gd name="T89" fmla="*/ 107 h 174"/>
              <a:gd name="T90" fmla="*/ 112 w 155"/>
              <a:gd name="T91" fmla="*/ 114 h 174"/>
              <a:gd name="T92" fmla="*/ 106 w 155"/>
              <a:gd name="T93" fmla="*/ 131 h 174"/>
              <a:gd name="T94" fmla="*/ 98 w 155"/>
              <a:gd name="T95" fmla="*/ 146 h 174"/>
              <a:gd name="T96" fmla="*/ 87 w 155"/>
              <a:gd name="T97" fmla="*/ 139 h 174"/>
              <a:gd name="T98" fmla="*/ 80 w 155"/>
              <a:gd name="T99" fmla="*/ 128 h 174"/>
              <a:gd name="T100" fmla="*/ 73 w 155"/>
              <a:gd name="T101" fmla="*/ 148 h 174"/>
              <a:gd name="T102" fmla="*/ 60 w 155"/>
              <a:gd name="T103" fmla="*/ 173 h 174"/>
              <a:gd name="T104" fmla="*/ 50 w 155"/>
              <a:gd name="T105" fmla="*/ 167 h 174"/>
              <a:gd name="T106" fmla="*/ 43 w 155"/>
              <a:gd name="T107" fmla="*/ 148 h 174"/>
              <a:gd name="T108" fmla="*/ 58 w 155"/>
              <a:gd name="T109" fmla="*/ 125 h 174"/>
              <a:gd name="T110" fmla="*/ 50 w 155"/>
              <a:gd name="T111" fmla="*/ 126 h 174"/>
              <a:gd name="T112" fmla="*/ 42 w 155"/>
              <a:gd name="T113" fmla="*/ 137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55" h="174">
                <a:moveTo>
                  <a:pt x="28" y="154"/>
                </a:moveTo>
                <a:lnTo>
                  <a:pt x="22" y="163"/>
                </a:lnTo>
                <a:lnTo>
                  <a:pt x="13" y="173"/>
                </a:lnTo>
                <a:lnTo>
                  <a:pt x="0" y="174"/>
                </a:lnTo>
                <a:lnTo>
                  <a:pt x="2" y="169"/>
                </a:lnTo>
                <a:lnTo>
                  <a:pt x="4" y="166"/>
                </a:lnTo>
                <a:lnTo>
                  <a:pt x="24" y="136"/>
                </a:lnTo>
                <a:lnTo>
                  <a:pt x="27" y="132"/>
                </a:lnTo>
                <a:lnTo>
                  <a:pt x="19" y="122"/>
                </a:lnTo>
                <a:lnTo>
                  <a:pt x="22" y="121"/>
                </a:lnTo>
                <a:lnTo>
                  <a:pt x="32" y="125"/>
                </a:lnTo>
                <a:lnTo>
                  <a:pt x="35" y="122"/>
                </a:lnTo>
                <a:lnTo>
                  <a:pt x="34" y="121"/>
                </a:lnTo>
                <a:lnTo>
                  <a:pt x="32" y="120"/>
                </a:lnTo>
                <a:lnTo>
                  <a:pt x="20" y="114"/>
                </a:lnTo>
                <a:lnTo>
                  <a:pt x="22" y="107"/>
                </a:lnTo>
                <a:lnTo>
                  <a:pt x="30" y="102"/>
                </a:lnTo>
                <a:lnTo>
                  <a:pt x="45" y="91"/>
                </a:lnTo>
                <a:lnTo>
                  <a:pt x="52" y="94"/>
                </a:lnTo>
                <a:lnTo>
                  <a:pt x="56" y="96"/>
                </a:lnTo>
                <a:lnTo>
                  <a:pt x="56" y="95"/>
                </a:lnTo>
                <a:lnTo>
                  <a:pt x="57" y="94"/>
                </a:lnTo>
                <a:lnTo>
                  <a:pt x="58" y="90"/>
                </a:lnTo>
                <a:lnTo>
                  <a:pt x="54" y="86"/>
                </a:lnTo>
                <a:lnTo>
                  <a:pt x="46" y="81"/>
                </a:lnTo>
                <a:lnTo>
                  <a:pt x="46" y="75"/>
                </a:lnTo>
                <a:lnTo>
                  <a:pt x="46" y="71"/>
                </a:lnTo>
                <a:lnTo>
                  <a:pt x="46" y="68"/>
                </a:lnTo>
                <a:lnTo>
                  <a:pt x="47" y="68"/>
                </a:lnTo>
                <a:lnTo>
                  <a:pt x="52" y="66"/>
                </a:lnTo>
                <a:lnTo>
                  <a:pt x="57" y="66"/>
                </a:lnTo>
                <a:lnTo>
                  <a:pt x="61" y="72"/>
                </a:lnTo>
                <a:lnTo>
                  <a:pt x="63" y="75"/>
                </a:lnTo>
                <a:lnTo>
                  <a:pt x="64" y="73"/>
                </a:lnTo>
                <a:lnTo>
                  <a:pt x="68" y="69"/>
                </a:lnTo>
                <a:lnTo>
                  <a:pt x="63" y="57"/>
                </a:lnTo>
                <a:lnTo>
                  <a:pt x="50" y="60"/>
                </a:lnTo>
                <a:lnTo>
                  <a:pt x="47" y="60"/>
                </a:lnTo>
                <a:lnTo>
                  <a:pt x="43" y="53"/>
                </a:lnTo>
                <a:lnTo>
                  <a:pt x="46" y="42"/>
                </a:lnTo>
                <a:lnTo>
                  <a:pt x="52" y="43"/>
                </a:lnTo>
                <a:lnTo>
                  <a:pt x="53" y="42"/>
                </a:lnTo>
                <a:lnTo>
                  <a:pt x="56" y="39"/>
                </a:lnTo>
                <a:lnTo>
                  <a:pt x="58" y="36"/>
                </a:lnTo>
                <a:lnTo>
                  <a:pt x="60" y="35"/>
                </a:lnTo>
                <a:lnTo>
                  <a:pt x="53" y="30"/>
                </a:lnTo>
                <a:lnTo>
                  <a:pt x="57" y="19"/>
                </a:lnTo>
                <a:lnTo>
                  <a:pt x="61" y="8"/>
                </a:lnTo>
                <a:lnTo>
                  <a:pt x="61" y="4"/>
                </a:lnTo>
                <a:lnTo>
                  <a:pt x="64" y="2"/>
                </a:lnTo>
                <a:lnTo>
                  <a:pt x="69" y="0"/>
                </a:lnTo>
                <a:lnTo>
                  <a:pt x="73" y="4"/>
                </a:lnTo>
                <a:lnTo>
                  <a:pt x="78" y="2"/>
                </a:lnTo>
                <a:lnTo>
                  <a:pt x="82" y="1"/>
                </a:lnTo>
                <a:lnTo>
                  <a:pt x="86" y="0"/>
                </a:lnTo>
                <a:lnTo>
                  <a:pt x="93" y="19"/>
                </a:lnTo>
                <a:lnTo>
                  <a:pt x="84" y="49"/>
                </a:lnTo>
                <a:lnTo>
                  <a:pt x="79" y="56"/>
                </a:lnTo>
                <a:lnTo>
                  <a:pt x="78" y="60"/>
                </a:lnTo>
                <a:lnTo>
                  <a:pt x="80" y="57"/>
                </a:lnTo>
                <a:lnTo>
                  <a:pt x="82" y="56"/>
                </a:lnTo>
                <a:lnTo>
                  <a:pt x="88" y="51"/>
                </a:lnTo>
                <a:lnTo>
                  <a:pt x="90" y="50"/>
                </a:lnTo>
                <a:lnTo>
                  <a:pt x="91" y="49"/>
                </a:lnTo>
                <a:lnTo>
                  <a:pt x="93" y="46"/>
                </a:lnTo>
                <a:lnTo>
                  <a:pt x="97" y="46"/>
                </a:lnTo>
                <a:lnTo>
                  <a:pt x="97" y="57"/>
                </a:lnTo>
                <a:lnTo>
                  <a:pt x="97" y="60"/>
                </a:lnTo>
                <a:lnTo>
                  <a:pt x="95" y="71"/>
                </a:lnTo>
                <a:lnTo>
                  <a:pt x="90" y="77"/>
                </a:lnTo>
                <a:lnTo>
                  <a:pt x="83" y="83"/>
                </a:lnTo>
                <a:lnTo>
                  <a:pt x="83" y="83"/>
                </a:lnTo>
                <a:lnTo>
                  <a:pt x="78" y="83"/>
                </a:lnTo>
                <a:lnTo>
                  <a:pt x="75" y="91"/>
                </a:lnTo>
                <a:lnTo>
                  <a:pt x="78" y="105"/>
                </a:lnTo>
                <a:lnTo>
                  <a:pt x="71" y="113"/>
                </a:lnTo>
                <a:lnTo>
                  <a:pt x="72" y="113"/>
                </a:lnTo>
                <a:lnTo>
                  <a:pt x="76" y="116"/>
                </a:lnTo>
                <a:lnTo>
                  <a:pt x="79" y="110"/>
                </a:lnTo>
                <a:lnTo>
                  <a:pt x="82" y="106"/>
                </a:lnTo>
                <a:lnTo>
                  <a:pt x="80" y="92"/>
                </a:lnTo>
                <a:lnTo>
                  <a:pt x="99" y="77"/>
                </a:lnTo>
                <a:lnTo>
                  <a:pt x="102" y="81"/>
                </a:lnTo>
                <a:lnTo>
                  <a:pt x="106" y="84"/>
                </a:lnTo>
                <a:lnTo>
                  <a:pt x="106" y="86"/>
                </a:lnTo>
                <a:lnTo>
                  <a:pt x="105" y="80"/>
                </a:lnTo>
                <a:lnTo>
                  <a:pt x="103" y="75"/>
                </a:lnTo>
                <a:lnTo>
                  <a:pt x="103" y="73"/>
                </a:lnTo>
                <a:lnTo>
                  <a:pt x="103" y="58"/>
                </a:lnTo>
                <a:lnTo>
                  <a:pt x="110" y="60"/>
                </a:lnTo>
                <a:lnTo>
                  <a:pt x="120" y="61"/>
                </a:lnTo>
                <a:lnTo>
                  <a:pt x="124" y="66"/>
                </a:lnTo>
                <a:lnTo>
                  <a:pt x="125" y="68"/>
                </a:lnTo>
                <a:lnTo>
                  <a:pt x="127" y="62"/>
                </a:lnTo>
                <a:lnTo>
                  <a:pt x="124" y="58"/>
                </a:lnTo>
                <a:lnTo>
                  <a:pt x="123" y="54"/>
                </a:lnTo>
                <a:lnTo>
                  <a:pt x="123" y="53"/>
                </a:lnTo>
                <a:lnTo>
                  <a:pt x="112" y="50"/>
                </a:lnTo>
                <a:lnTo>
                  <a:pt x="110" y="49"/>
                </a:lnTo>
                <a:lnTo>
                  <a:pt x="108" y="43"/>
                </a:lnTo>
                <a:lnTo>
                  <a:pt x="108" y="41"/>
                </a:lnTo>
                <a:lnTo>
                  <a:pt x="106" y="38"/>
                </a:lnTo>
                <a:lnTo>
                  <a:pt x="116" y="26"/>
                </a:lnTo>
                <a:lnTo>
                  <a:pt x="118" y="27"/>
                </a:lnTo>
                <a:lnTo>
                  <a:pt x="121" y="27"/>
                </a:lnTo>
                <a:lnTo>
                  <a:pt x="128" y="36"/>
                </a:lnTo>
                <a:lnTo>
                  <a:pt x="129" y="34"/>
                </a:lnTo>
                <a:lnTo>
                  <a:pt x="125" y="23"/>
                </a:lnTo>
                <a:lnTo>
                  <a:pt x="120" y="19"/>
                </a:lnTo>
                <a:lnTo>
                  <a:pt x="120" y="13"/>
                </a:lnTo>
                <a:lnTo>
                  <a:pt x="120" y="12"/>
                </a:lnTo>
                <a:lnTo>
                  <a:pt x="121" y="12"/>
                </a:lnTo>
                <a:lnTo>
                  <a:pt x="127" y="19"/>
                </a:lnTo>
                <a:lnTo>
                  <a:pt x="131" y="23"/>
                </a:lnTo>
                <a:lnTo>
                  <a:pt x="135" y="26"/>
                </a:lnTo>
                <a:lnTo>
                  <a:pt x="138" y="28"/>
                </a:lnTo>
                <a:lnTo>
                  <a:pt x="142" y="27"/>
                </a:lnTo>
                <a:lnTo>
                  <a:pt x="144" y="28"/>
                </a:lnTo>
                <a:lnTo>
                  <a:pt x="144" y="34"/>
                </a:lnTo>
                <a:lnTo>
                  <a:pt x="144" y="36"/>
                </a:lnTo>
                <a:lnTo>
                  <a:pt x="146" y="36"/>
                </a:lnTo>
                <a:lnTo>
                  <a:pt x="148" y="35"/>
                </a:lnTo>
                <a:lnTo>
                  <a:pt x="150" y="32"/>
                </a:lnTo>
                <a:lnTo>
                  <a:pt x="153" y="35"/>
                </a:lnTo>
                <a:lnTo>
                  <a:pt x="150" y="42"/>
                </a:lnTo>
                <a:lnTo>
                  <a:pt x="150" y="45"/>
                </a:lnTo>
                <a:lnTo>
                  <a:pt x="153" y="57"/>
                </a:lnTo>
                <a:lnTo>
                  <a:pt x="154" y="61"/>
                </a:lnTo>
                <a:lnTo>
                  <a:pt x="155" y="77"/>
                </a:lnTo>
                <a:lnTo>
                  <a:pt x="154" y="81"/>
                </a:lnTo>
                <a:lnTo>
                  <a:pt x="151" y="86"/>
                </a:lnTo>
                <a:lnTo>
                  <a:pt x="148" y="92"/>
                </a:lnTo>
                <a:lnTo>
                  <a:pt x="146" y="94"/>
                </a:lnTo>
                <a:lnTo>
                  <a:pt x="147" y="105"/>
                </a:lnTo>
                <a:lnTo>
                  <a:pt x="143" y="107"/>
                </a:lnTo>
                <a:lnTo>
                  <a:pt x="142" y="107"/>
                </a:lnTo>
                <a:lnTo>
                  <a:pt x="127" y="105"/>
                </a:lnTo>
                <a:lnTo>
                  <a:pt x="112" y="114"/>
                </a:lnTo>
                <a:lnTo>
                  <a:pt x="110" y="116"/>
                </a:lnTo>
                <a:lnTo>
                  <a:pt x="109" y="120"/>
                </a:lnTo>
                <a:lnTo>
                  <a:pt x="106" y="131"/>
                </a:lnTo>
                <a:lnTo>
                  <a:pt x="101" y="137"/>
                </a:lnTo>
                <a:lnTo>
                  <a:pt x="99" y="144"/>
                </a:lnTo>
                <a:lnTo>
                  <a:pt x="98" y="146"/>
                </a:lnTo>
                <a:lnTo>
                  <a:pt x="98" y="148"/>
                </a:lnTo>
                <a:lnTo>
                  <a:pt x="88" y="151"/>
                </a:lnTo>
                <a:lnTo>
                  <a:pt x="87" y="139"/>
                </a:lnTo>
                <a:lnTo>
                  <a:pt x="87" y="129"/>
                </a:lnTo>
                <a:lnTo>
                  <a:pt x="82" y="128"/>
                </a:lnTo>
                <a:lnTo>
                  <a:pt x="80" y="128"/>
                </a:lnTo>
                <a:lnTo>
                  <a:pt x="79" y="139"/>
                </a:lnTo>
                <a:lnTo>
                  <a:pt x="79" y="146"/>
                </a:lnTo>
                <a:lnTo>
                  <a:pt x="73" y="148"/>
                </a:lnTo>
                <a:lnTo>
                  <a:pt x="73" y="159"/>
                </a:lnTo>
                <a:lnTo>
                  <a:pt x="63" y="170"/>
                </a:lnTo>
                <a:lnTo>
                  <a:pt x="60" y="173"/>
                </a:lnTo>
                <a:lnTo>
                  <a:pt x="58" y="174"/>
                </a:lnTo>
                <a:lnTo>
                  <a:pt x="53" y="170"/>
                </a:lnTo>
                <a:lnTo>
                  <a:pt x="50" y="167"/>
                </a:lnTo>
                <a:lnTo>
                  <a:pt x="41" y="163"/>
                </a:lnTo>
                <a:lnTo>
                  <a:pt x="35" y="162"/>
                </a:lnTo>
                <a:lnTo>
                  <a:pt x="43" y="148"/>
                </a:lnTo>
                <a:lnTo>
                  <a:pt x="54" y="132"/>
                </a:lnTo>
                <a:lnTo>
                  <a:pt x="60" y="125"/>
                </a:lnTo>
                <a:lnTo>
                  <a:pt x="58" y="125"/>
                </a:lnTo>
                <a:lnTo>
                  <a:pt x="53" y="124"/>
                </a:lnTo>
                <a:lnTo>
                  <a:pt x="52" y="124"/>
                </a:lnTo>
                <a:lnTo>
                  <a:pt x="50" y="126"/>
                </a:lnTo>
                <a:lnTo>
                  <a:pt x="45" y="135"/>
                </a:lnTo>
                <a:lnTo>
                  <a:pt x="43" y="137"/>
                </a:lnTo>
                <a:lnTo>
                  <a:pt x="42" y="137"/>
                </a:lnTo>
                <a:lnTo>
                  <a:pt x="28" y="15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6" name="Freeform 154">
            <a:extLst>
              <a:ext uri="{FF2B5EF4-FFF2-40B4-BE49-F238E27FC236}">
                <a16:creationId xmlns:a16="http://schemas.microsoft.com/office/drawing/2014/main" id="{32EF0FCC-5836-DACA-2681-51B5D55440FC}"/>
              </a:ext>
            </a:extLst>
          </p:cNvPr>
          <p:cNvSpPr>
            <a:spLocks/>
          </p:cNvSpPr>
          <p:nvPr/>
        </p:nvSpPr>
        <p:spPr bwMode="auto">
          <a:xfrm>
            <a:off x="6221413" y="1885951"/>
            <a:ext cx="63500" cy="66675"/>
          </a:xfrm>
          <a:custGeom>
            <a:avLst/>
            <a:gdLst>
              <a:gd name="T0" fmla="*/ 19 w 40"/>
              <a:gd name="T1" fmla="*/ 34 h 42"/>
              <a:gd name="T2" fmla="*/ 29 w 40"/>
              <a:gd name="T3" fmla="*/ 34 h 42"/>
              <a:gd name="T4" fmla="*/ 33 w 40"/>
              <a:gd name="T5" fmla="*/ 34 h 42"/>
              <a:gd name="T6" fmla="*/ 40 w 40"/>
              <a:gd name="T7" fmla="*/ 20 h 42"/>
              <a:gd name="T8" fmla="*/ 34 w 40"/>
              <a:gd name="T9" fmla="*/ 11 h 42"/>
              <a:gd name="T10" fmla="*/ 36 w 40"/>
              <a:gd name="T11" fmla="*/ 7 h 42"/>
              <a:gd name="T12" fmla="*/ 26 w 40"/>
              <a:gd name="T13" fmla="*/ 0 h 42"/>
              <a:gd name="T14" fmla="*/ 15 w 40"/>
              <a:gd name="T15" fmla="*/ 4 h 42"/>
              <a:gd name="T16" fmla="*/ 11 w 40"/>
              <a:gd name="T17" fmla="*/ 11 h 42"/>
              <a:gd name="T18" fmla="*/ 0 w 40"/>
              <a:gd name="T19" fmla="*/ 37 h 42"/>
              <a:gd name="T20" fmla="*/ 6 w 40"/>
              <a:gd name="T21" fmla="*/ 42 h 42"/>
              <a:gd name="T22" fmla="*/ 18 w 40"/>
              <a:gd name="T23" fmla="*/ 34 h 42"/>
              <a:gd name="T24" fmla="*/ 19 w 40"/>
              <a:gd name="T25" fmla="*/ 34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0" h="42">
                <a:moveTo>
                  <a:pt x="19" y="34"/>
                </a:moveTo>
                <a:lnTo>
                  <a:pt x="29" y="34"/>
                </a:lnTo>
                <a:lnTo>
                  <a:pt x="33" y="34"/>
                </a:lnTo>
                <a:lnTo>
                  <a:pt x="40" y="20"/>
                </a:lnTo>
                <a:lnTo>
                  <a:pt x="34" y="11"/>
                </a:lnTo>
                <a:lnTo>
                  <a:pt x="36" y="7"/>
                </a:lnTo>
                <a:lnTo>
                  <a:pt x="26" y="0"/>
                </a:lnTo>
                <a:lnTo>
                  <a:pt x="15" y="4"/>
                </a:lnTo>
                <a:lnTo>
                  <a:pt x="11" y="11"/>
                </a:lnTo>
                <a:lnTo>
                  <a:pt x="0" y="37"/>
                </a:lnTo>
                <a:lnTo>
                  <a:pt x="6" y="42"/>
                </a:lnTo>
                <a:lnTo>
                  <a:pt x="18" y="34"/>
                </a:lnTo>
                <a:lnTo>
                  <a:pt x="19" y="3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7" name="Freeform 155">
            <a:extLst>
              <a:ext uri="{FF2B5EF4-FFF2-40B4-BE49-F238E27FC236}">
                <a16:creationId xmlns:a16="http://schemas.microsoft.com/office/drawing/2014/main" id="{DE22B68C-85B0-694C-AE83-BFBB3B8CBDB6}"/>
              </a:ext>
            </a:extLst>
          </p:cNvPr>
          <p:cNvSpPr>
            <a:spLocks/>
          </p:cNvSpPr>
          <p:nvPr/>
        </p:nvSpPr>
        <p:spPr bwMode="auto">
          <a:xfrm>
            <a:off x="5989638" y="1874838"/>
            <a:ext cx="63500" cy="41275"/>
          </a:xfrm>
          <a:custGeom>
            <a:avLst/>
            <a:gdLst>
              <a:gd name="T0" fmla="*/ 7 w 40"/>
              <a:gd name="T1" fmla="*/ 18 h 26"/>
              <a:gd name="T2" fmla="*/ 12 w 40"/>
              <a:gd name="T3" fmla="*/ 26 h 26"/>
              <a:gd name="T4" fmla="*/ 18 w 40"/>
              <a:gd name="T5" fmla="*/ 26 h 26"/>
              <a:gd name="T6" fmla="*/ 21 w 40"/>
              <a:gd name="T7" fmla="*/ 24 h 26"/>
              <a:gd name="T8" fmla="*/ 27 w 40"/>
              <a:gd name="T9" fmla="*/ 23 h 26"/>
              <a:gd name="T10" fmla="*/ 33 w 40"/>
              <a:gd name="T11" fmla="*/ 18 h 26"/>
              <a:gd name="T12" fmla="*/ 40 w 40"/>
              <a:gd name="T13" fmla="*/ 14 h 26"/>
              <a:gd name="T14" fmla="*/ 37 w 40"/>
              <a:gd name="T15" fmla="*/ 11 h 26"/>
              <a:gd name="T16" fmla="*/ 33 w 40"/>
              <a:gd name="T17" fmla="*/ 8 h 26"/>
              <a:gd name="T18" fmla="*/ 32 w 40"/>
              <a:gd name="T19" fmla="*/ 8 h 26"/>
              <a:gd name="T20" fmla="*/ 30 w 40"/>
              <a:gd name="T21" fmla="*/ 8 h 26"/>
              <a:gd name="T22" fmla="*/ 27 w 40"/>
              <a:gd name="T23" fmla="*/ 5 h 26"/>
              <a:gd name="T24" fmla="*/ 21 w 40"/>
              <a:gd name="T25" fmla="*/ 8 h 26"/>
              <a:gd name="T26" fmla="*/ 10 w 40"/>
              <a:gd name="T27" fmla="*/ 0 h 26"/>
              <a:gd name="T28" fmla="*/ 0 w 40"/>
              <a:gd name="T29" fmla="*/ 9 h 26"/>
              <a:gd name="T30" fmla="*/ 7 w 40"/>
              <a:gd name="T31" fmla="*/ 18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0" h="26">
                <a:moveTo>
                  <a:pt x="7" y="18"/>
                </a:moveTo>
                <a:lnTo>
                  <a:pt x="12" y="26"/>
                </a:lnTo>
                <a:lnTo>
                  <a:pt x="18" y="26"/>
                </a:lnTo>
                <a:lnTo>
                  <a:pt x="21" y="24"/>
                </a:lnTo>
                <a:lnTo>
                  <a:pt x="27" y="23"/>
                </a:lnTo>
                <a:lnTo>
                  <a:pt x="33" y="18"/>
                </a:lnTo>
                <a:lnTo>
                  <a:pt x="40" y="14"/>
                </a:lnTo>
                <a:lnTo>
                  <a:pt x="37" y="11"/>
                </a:lnTo>
                <a:lnTo>
                  <a:pt x="33" y="8"/>
                </a:lnTo>
                <a:lnTo>
                  <a:pt x="32" y="8"/>
                </a:lnTo>
                <a:lnTo>
                  <a:pt x="30" y="8"/>
                </a:lnTo>
                <a:lnTo>
                  <a:pt x="27" y="5"/>
                </a:lnTo>
                <a:lnTo>
                  <a:pt x="21" y="8"/>
                </a:lnTo>
                <a:lnTo>
                  <a:pt x="10" y="0"/>
                </a:lnTo>
                <a:lnTo>
                  <a:pt x="0" y="9"/>
                </a:lnTo>
                <a:lnTo>
                  <a:pt x="7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8" name="Freeform 156">
            <a:extLst>
              <a:ext uri="{FF2B5EF4-FFF2-40B4-BE49-F238E27FC236}">
                <a16:creationId xmlns:a16="http://schemas.microsoft.com/office/drawing/2014/main" id="{F8B36E67-AE2E-E48A-7B1C-B958DA9E12AA}"/>
              </a:ext>
            </a:extLst>
          </p:cNvPr>
          <p:cNvSpPr>
            <a:spLocks/>
          </p:cNvSpPr>
          <p:nvPr/>
        </p:nvSpPr>
        <p:spPr bwMode="auto">
          <a:xfrm>
            <a:off x="5957888" y="1695451"/>
            <a:ext cx="160338" cy="184150"/>
          </a:xfrm>
          <a:custGeom>
            <a:avLst/>
            <a:gdLst>
              <a:gd name="T0" fmla="*/ 79 w 101"/>
              <a:gd name="T1" fmla="*/ 101 h 116"/>
              <a:gd name="T2" fmla="*/ 99 w 101"/>
              <a:gd name="T3" fmla="*/ 87 h 116"/>
              <a:gd name="T4" fmla="*/ 101 w 101"/>
              <a:gd name="T5" fmla="*/ 80 h 116"/>
              <a:gd name="T6" fmla="*/ 88 w 101"/>
              <a:gd name="T7" fmla="*/ 67 h 116"/>
              <a:gd name="T8" fmla="*/ 87 w 101"/>
              <a:gd name="T9" fmla="*/ 64 h 116"/>
              <a:gd name="T10" fmla="*/ 97 w 101"/>
              <a:gd name="T11" fmla="*/ 54 h 116"/>
              <a:gd name="T12" fmla="*/ 94 w 101"/>
              <a:gd name="T13" fmla="*/ 38 h 116"/>
              <a:gd name="T14" fmla="*/ 86 w 101"/>
              <a:gd name="T15" fmla="*/ 49 h 116"/>
              <a:gd name="T16" fmla="*/ 84 w 101"/>
              <a:gd name="T17" fmla="*/ 46 h 116"/>
              <a:gd name="T18" fmla="*/ 79 w 101"/>
              <a:gd name="T19" fmla="*/ 23 h 116"/>
              <a:gd name="T20" fmla="*/ 75 w 101"/>
              <a:gd name="T21" fmla="*/ 4 h 116"/>
              <a:gd name="T22" fmla="*/ 71 w 101"/>
              <a:gd name="T23" fmla="*/ 2 h 116"/>
              <a:gd name="T24" fmla="*/ 61 w 101"/>
              <a:gd name="T25" fmla="*/ 13 h 116"/>
              <a:gd name="T26" fmla="*/ 65 w 101"/>
              <a:gd name="T27" fmla="*/ 32 h 116"/>
              <a:gd name="T28" fmla="*/ 69 w 101"/>
              <a:gd name="T29" fmla="*/ 42 h 116"/>
              <a:gd name="T30" fmla="*/ 64 w 101"/>
              <a:gd name="T31" fmla="*/ 56 h 116"/>
              <a:gd name="T32" fmla="*/ 56 w 101"/>
              <a:gd name="T33" fmla="*/ 42 h 116"/>
              <a:gd name="T34" fmla="*/ 50 w 101"/>
              <a:gd name="T35" fmla="*/ 53 h 116"/>
              <a:gd name="T36" fmla="*/ 52 w 101"/>
              <a:gd name="T37" fmla="*/ 62 h 116"/>
              <a:gd name="T38" fmla="*/ 45 w 101"/>
              <a:gd name="T39" fmla="*/ 60 h 116"/>
              <a:gd name="T40" fmla="*/ 27 w 101"/>
              <a:gd name="T41" fmla="*/ 65 h 116"/>
              <a:gd name="T42" fmla="*/ 26 w 101"/>
              <a:gd name="T43" fmla="*/ 49 h 116"/>
              <a:gd name="T44" fmla="*/ 16 w 101"/>
              <a:gd name="T45" fmla="*/ 56 h 116"/>
              <a:gd name="T46" fmla="*/ 15 w 101"/>
              <a:gd name="T47" fmla="*/ 75 h 116"/>
              <a:gd name="T48" fmla="*/ 8 w 101"/>
              <a:gd name="T49" fmla="*/ 107 h 116"/>
              <a:gd name="T50" fmla="*/ 24 w 101"/>
              <a:gd name="T51" fmla="*/ 101 h 116"/>
              <a:gd name="T52" fmla="*/ 27 w 101"/>
              <a:gd name="T53" fmla="*/ 92 h 116"/>
              <a:gd name="T54" fmla="*/ 42 w 101"/>
              <a:gd name="T55" fmla="*/ 90 h 116"/>
              <a:gd name="T56" fmla="*/ 60 w 101"/>
              <a:gd name="T57" fmla="*/ 83 h 116"/>
              <a:gd name="T58" fmla="*/ 73 w 101"/>
              <a:gd name="T59" fmla="*/ 76 h 116"/>
              <a:gd name="T60" fmla="*/ 64 w 101"/>
              <a:gd name="T61" fmla="*/ 88 h 116"/>
              <a:gd name="T62" fmla="*/ 39 w 101"/>
              <a:gd name="T63" fmla="*/ 99 h 116"/>
              <a:gd name="T64" fmla="*/ 56 w 101"/>
              <a:gd name="T65" fmla="*/ 114 h 116"/>
              <a:gd name="T66" fmla="*/ 69 w 101"/>
              <a:gd name="T67" fmla="*/ 109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01" h="116">
                <a:moveTo>
                  <a:pt x="69" y="109"/>
                </a:moveTo>
                <a:lnTo>
                  <a:pt x="79" y="101"/>
                </a:lnTo>
                <a:lnTo>
                  <a:pt x="97" y="90"/>
                </a:lnTo>
                <a:lnTo>
                  <a:pt x="99" y="87"/>
                </a:lnTo>
                <a:lnTo>
                  <a:pt x="101" y="82"/>
                </a:lnTo>
                <a:lnTo>
                  <a:pt x="101" y="80"/>
                </a:lnTo>
                <a:lnTo>
                  <a:pt x="99" y="72"/>
                </a:lnTo>
                <a:lnTo>
                  <a:pt x="88" y="67"/>
                </a:lnTo>
                <a:lnTo>
                  <a:pt x="87" y="67"/>
                </a:lnTo>
                <a:lnTo>
                  <a:pt x="87" y="64"/>
                </a:lnTo>
                <a:lnTo>
                  <a:pt x="88" y="58"/>
                </a:lnTo>
                <a:lnTo>
                  <a:pt x="97" y="54"/>
                </a:lnTo>
                <a:lnTo>
                  <a:pt x="99" y="42"/>
                </a:lnTo>
                <a:lnTo>
                  <a:pt x="94" y="38"/>
                </a:lnTo>
                <a:lnTo>
                  <a:pt x="91" y="41"/>
                </a:lnTo>
                <a:lnTo>
                  <a:pt x="86" y="49"/>
                </a:lnTo>
                <a:lnTo>
                  <a:pt x="86" y="47"/>
                </a:lnTo>
                <a:lnTo>
                  <a:pt x="84" y="46"/>
                </a:lnTo>
                <a:lnTo>
                  <a:pt x="90" y="28"/>
                </a:lnTo>
                <a:lnTo>
                  <a:pt x="79" y="23"/>
                </a:lnTo>
                <a:lnTo>
                  <a:pt x="75" y="12"/>
                </a:lnTo>
                <a:lnTo>
                  <a:pt x="75" y="4"/>
                </a:lnTo>
                <a:lnTo>
                  <a:pt x="75" y="0"/>
                </a:lnTo>
                <a:lnTo>
                  <a:pt x="71" y="2"/>
                </a:lnTo>
                <a:lnTo>
                  <a:pt x="62" y="4"/>
                </a:lnTo>
                <a:lnTo>
                  <a:pt x="61" y="13"/>
                </a:lnTo>
                <a:lnTo>
                  <a:pt x="67" y="30"/>
                </a:lnTo>
                <a:lnTo>
                  <a:pt x="65" y="32"/>
                </a:lnTo>
                <a:lnTo>
                  <a:pt x="64" y="34"/>
                </a:lnTo>
                <a:lnTo>
                  <a:pt x="69" y="42"/>
                </a:lnTo>
                <a:lnTo>
                  <a:pt x="64" y="43"/>
                </a:lnTo>
                <a:lnTo>
                  <a:pt x="64" y="56"/>
                </a:lnTo>
                <a:lnTo>
                  <a:pt x="60" y="56"/>
                </a:lnTo>
                <a:lnTo>
                  <a:pt x="56" y="42"/>
                </a:lnTo>
                <a:lnTo>
                  <a:pt x="46" y="49"/>
                </a:lnTo>
                <a:lnTo>
                  <a:pt x="50" y="53"/>
                </a:lnTo>
                <a:lnTo>
                  <a:pt x="54" y="58"/>
                </a:lnTo>
                <a:lnTo>
                  <a:pt x="52" y="62"/>
                </a:lnTo>
                <a:lnTo>
                  <a:pt x="47" y="61"/>
                </a:lnTo>
                <a:lnTo>
                  <a:pt x="45" y="60"/>
                </a:lnTo>
                <a:lnTo>
                  <a:pt x="34" y="62"/>
                </a:lnTo>
                <a:lnTo>
                  <a:pt x="27" y="65"/>
                </a:lnTo>
                <a:lnTo>
                  <a:pt x="30" y="50"/>
                </a:lnTo>
                <a:lnTo>
                  <a:pt x="26" y="49"/>
                </a:lnTo>
                <a:lnTo>
                  <a:pt x="20" y="62"/>
                </a:lnTo>
                <a:lnTo>
                  <a:pt x="16" y="56"/>
                </a:lnTo>
                <a:lnTo>
                  <a:pt x="7" y="65"/>
                </a:lnTo>
                <a:lnTo>
                  <a:pt x="15" y="75"/>
                </a:lnTo>
                <a:lnTo>
                  <a:pt x="0" y="84"/>
                </a:lnTo>
                <a:lnTo>
                  <a:pt x="8" y="107"/>
                </a:lnTo>
                <a:lnTo>
                  <a:pt x="15" y="105"/>
                </a:lnTo>
                <a:lnTo>
                  <a:pt x="24" y="101"/>
                </a:lnTo>
                <a:lnTo>
                  <a:pt x="26" y="95"/>
                </a:lnTo>
                <a:lnTo>
                  <a:pt x="27" y="92"/>
                </a:lnTo>
                <a:lnTo>
                  <a:pt x="41" y="92"/>
                </a:lnTo>
                <a:lnTo>
                  <a:pt x="42" y="90"/>
                </a:lnTo>
                <a:lnTo>
                  <a:pt x="53" y="83"/>
                </a:lnTo>
                <a:lnTo>
                  <a:pt x="60" y="83"/>
                </a:lnTo>
                <a:lnTo>
                  <a:pt x="71" y="68"/>
                </a:lnTo>
                <a:lnTo>
                  <a:pt x="73" y="76"/>
                </a:lnTo>
                <a:lnTo>
                  <a:pt x="65" y="88"/>
                </a:lnTo>
                <a:lnTo>
                  <a:pt x="64" y="88"/>
                </a:lnTo>
                <a:lnTo>
                  <a:pt x="47" y="95"/>
                </a:lnTo>
                <a:lnTo>
                  <a:pt x="39" y="99"/>
                </a:lnTo>
                <a:lnTo>
                  <a:pt x="46" y="113"/>
                </a:lnTo>
                <a:lnTo>
                  <a:pt x="56" y="114"/>
                </a:lnTo>
                <a:lnTo>
                  <a:pt x="61" y="116"/>
                </a:lnTo>
                <a:lnTo>
                  <a:pt x="69" y="10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9" name="Freeform 157">
            <a:extLst>
              <a:ext uri="{FF2B5EF4-FFF2-40B4-BE49-F238E27FC236}">
                <a16:creationId xmlns:a16="http://schemas.microsoft.com/office/drawing/2014/main" id="{42AE3FD1-AEA3-D27B-3409-52BD3E778A0A}"/>
              </a:ext>
            </a:extLst>
          </p:cNvPr>
          <p:cNvSpPr>
            <a:spLocks/>
          </p:cNvSpPr>
          <p:nvPr/>
        </p:nvSpPr>
        <p:spPr bwMode="auto">
          <a:xfrm>
            <a:off x="6334126" y="1754188"/>
            <a:ext cx="52388" cy="53975"/>
          </a:xfrm>
          <a:custGeom>
            <a:avLst/>
            <a:gdLst>
              <a:gd name="T0" fmla="*/ 0 w 33"/>
              <a:gd name="T1" fmla="*/ 34 h 34"/>
              <a:gd name="T2" fmla="*/ 1 w 33"/>
              <a:gd name="T3" fmla="*/ 34 h 34"/>
              <a:gd name="T4" fmla="*/ 12 w 33"/>
              <a:gd name="T5" fmla="*/ 34 h 34"/>
              <a:gd name="T6" fmla="*/ 23 w 33"/>
              <a:gd name="T7" fmla="*/ 30 h 34"/>
              <a:gd name="T8" fmla="*/ 29 w 33"/>
              <a:gd name="T9" fmla="*/ 27 h 34"/>
              <a:gd name="T10" fmla="*/ 33 w 33"/>
              <a:gd name="T11" fmla="*/ 20 h 34"/>
              <a:gd name="T12" fmla="*/ 33 w 33"/>
              <a:gd name="T13" fmla="*/ 19 h 34"/>
              <a:gd name="T14" fmla="*/ 16 w 33"/>
              <a:gd name="T15" fmla="*/ 0 h 34"/>
              <a:gd name="T16" fmla="*/ 6 w 33"/>
              <a:gd name="T17" fmla="*/ 23 h 34"/>
              <a:gd name="T18" fmla="*/ 1 w 33"/>
              <a:gd name="T19" fmla="*/ 32 h 34"/>
              <a:gd name="T20" fmla="*/ 0 w 33"/>
              <a:gd name="T21" fmla="*/ 32 h 34"/>
              <a:gd name="T22" fmla="*/ 0 w 33"/>
              <a:gd name="T23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" h="34">
                <a:moveTo>
                  <a:pt x="0" y="34"/>
                </a:moveTo>
                <a:lnTo>
                  <a:pt x="1" y="34"/>
                </a:lnTo>
                <a:lnTo>
                  <a:pt x="12" y="34"/>
                </a:lnTo>
                <a:lnTo>
                  <a:pt x="23" y="30"/>
                </a:lnTo>
                <a:lnTo>
                  <a:pt x="29" y="27"/>
                </a:lnTo>
                <a:lnTo>
                  <a:pt x="33" y="20"/>
                </a:lnTo>
                <a:lnTo>
                  <a:pt x="33" y="19"/>
                </a:lnTo>
                <a:lnTo>
                  <a:pt x="16" y="0"/>
                </a:lnTo>
                <a:lnTo>
                  <a:pt x="6" y="23"/>
                </a:lnTo>
                <a:lnTo>
                  <a:pt x="1" y="32"/>
                </a:lnTo>
                <a:lnTo>
                  <a:pt x="0" y="32"/>
                </a:lnTo>
                <a:lnTo>
                  <a:pt x="0" y="3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0" name="Freeform 158">
            <a:extLst>
              <a:ext uri="{FF2B5EF4-FFF2-40B4-BE49-F238E27FC236}">
                <a16:creationId xmlns:a16="http://schemas.microsoft.com/office/drawing/2014/main" id="{24F33A06-9492-6013-0B98-9F6A64EBE71D}"/>
              </a:ext>
            </a:extLst>
          </p:cNvPr>
          <p:cNvSpPr>
            <a:spLocks/>
          </p:cNvSpPr>
          <p:nvPr/>
        </p:nvSpPr>
        <p:spPr bwMode="auto">
          <a:xfrm>
            <a:off x="6373813" y="1727201"/>
            <a:ext cx="55563" cy="57150"/>
          </a:xfrm>
          <a:custGeom>
            <a:avLst/>
            <a:gdLst>
              <a:gd name="T0" fmla="*/ 20 w 35"/>
              <a:gd name="T1" fmla="*/ 27 h 36"/>
              <a:gd name="T2" fmla="*/ 35 w 35"/>
              <a:gd name="T3" fmla="*/ 11 h 36"/>
              <a:gd name="T4" fmla="*/ 32 w 35"/>
              <a:gd name="T5" fmla="*/ 8 h 36"/>
              <a:gd name="T6" fmla="*/ 24 w 35"/>
              <a:gd name="T7" fmla="*/ 0 h 36"/>
              <a:gd name="T8" fmla="*/ 9 w 35"/>
              <a:gd name="T9" fmla="*/ 0 h 36"/>
              <a:gd name="T10" fmla="*/ 12 w 35"/>
              <a:gd name="T11" fmla="*/ 4 h 36"/>
              <a:gd name="T12" fmla="*/ 17 w 35"/>
              <a:gd name="T13" fmla="*/ 12 h 36"/>
              <a:gd name="T14" fmla="*/ 15 w 35"/>
              <a:gd name="T15" fmla="*/ 12 h 36"/>
              <a:gd name="T16" fmla="*/ 13 w 35"/>
              <a:gd name="T17" fmla="*/ 12 h 36"/>
              <a:gd name="T18" fmla="*/ 4 w 35"/>
              <a:gd name="T19" fmla="*/ 0 h 36"/>
              <a:gd name="T20" fmla="*/ 1 w 35"/>
              <a:gd name="T21" fmla="*/ 4 h 36"/>
              <a:gd name="T22" fmla="*/ 0 w 35"/>
              <a:gd name="T23" fmla="*/ 6 h 36"/>
              <a:gd name="T24" fmla="*/ 5 w 35"/>
              <a:gd name="T25" fmla="*/ 18 h 36"/>
              <a:gd name="T26" fmla="*/ 9 w 35"/>
              <a:gd name="T27" fmla="*/ 30 h 36"/>
              <a:gd name="T28" fmla="*/ 11 w 35"/>
              <a:gd name="T29" fmla="*/ 32 h 36"/>
              <a:gd name="T30" fmla="*/ 11 w 35"/>
              <a:gd name="T31" fmla="*/ 33 h 36"/>
              <a:gd name="T32" fmla="*/ 12 w 35"/>
              <a:gd name="T33" fmla="*/ 36 h 36"/>
              <a:gd name="T34" fmla="*/ 12 w 35"/>
              <a:gd name="T35" fmla="*/ 34 h 36"/>
              <a:gd name="T36" fmla="*/ 20 w 35"/>
              <a:gd name="T37" fmla="*/ 27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5" h="36">
                <a:moveTo>
                  <a:pt x="20" y="27"/>
                </a:moveTo>
                <a:lnTo>
                  <a:pt x="35" y="11"/>
                </a:lnTo>
                <a:lnTo>
                  <a:pt x="32" y="8"/>
                </a:lnTo>
                <a:lnTo>
                  <a:pt x="24" y="0"/>
                </a:lnTo>
                <a:lnTo>
                  <a:pt x="9" y="0"/>
                </a:lnTo>
                <a:lnTo>
                  <a:pt x="12" y="4"/>
                </a:lnTo>
                <a:lnTo>
                  <a:pt x="17" y="12"/>
                </a:lnTo>
                <a:lnTo>
                  <a:pt x="15" y="12"/>
                </a:lnTo>
                <a:lnTo>
                  <a:pt x="13" y="12"/>
                </a:lnTo>
                <a:lnTo>
                  <a:pt x="4" y="0"/>
                </a:lnTo>
                <a:lnTo>
                  <a:pt x="1" y="4"/>
                </a:lnTo>
                <a:lnTo>
                  <a:pt x="0" y="6"/>
                </a:lnTo>
                <a:lnTo>
                  <a:pt x="5" y="18"/>
                </a:lnTo>
                <a:lnTo>
                  <a:pt x="9" y="30"/>
                </a:lnTo>
                <a:lnTo>
                  <a:pt x="11" y="32"/>
                </a:lnTo>
                <a:lnTo>
                  <a:pt x="11" y="33"/>
                </a:lnTo>
                <a:lnTo>
                  <a:pt x="12" y="36"/>
                </a:lnTo>
                <a:lnTo>
                  <a:pt x="12" y="34"/>
                </a:lnTo>
                <a:lnTo>
                  <a:pt x="20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1" name="Freeform 159">
            <a:extLst>
              <a:ext uri="{FF2B5EF4-FFF2-40B4-BE49-F238E27FC236}">
                <a16:creationId xmlns:a16="http://schemas.microsoft.com/office/drawing/2014/main" id="{EB6E4054-58F3-6227-6DA4-5D3C5474448E}"/>
              </a:ext>
            </a:extLst>
          </p:cNvPr>
          <p:cNvSpPr>
            <a:spLocks/>
          </p:cNvSpPr>
          <p:nvPr/>
        </p:nvSpPr>
        <p:spPr bwMode="auto">
          <a:xfrm>
            <a:off x="6119813" y="1563688"/>
            <a:ext cx="111125" cy="187325"/>
          </a:xfrm>
          <a:custGeom>
            <a:avLst/>
            <a:gdLst>
              <a:gd name="T0" fmla="*/ 3 w 70"/>
              <a:gd name="T1" fmla="*/ 115 h 118"/>
              <a:gd name="T2" fmla="*/ 4 w 70"/>
              <a:gd name="T3" fmla="*/ 118 h 118"/>
              <a:gd name="T4" fmla="*/ 12 w 70"/>
              <a:gd name="T5" fmla="*/ 106 h 118"/>
              <a:gd name="T6" fmla="*/ 15 w 70"/>
              <a:gd name="T7" fmla="*/ 92 h 118"/>
              <a:gd name="T8" fmla="*/ 19 w 70"/>
              <a:gd name="T9" fmla="*/ 92 h 118"/>
              <a:gd name="T10" fmla="*/ 23 w 70"/>
              <a:gd name="T11" fmla="*/ 91 h 118"/>
              <a:gd name="T12" fmla="*/ 40 w 70"/>
              <a:gd name="T13" fmla="*/ 79 h 118"/>
              <a:gd name="T14" fmla="*/ 45 w 70"/>
              <a:gd name="T15" fmla="*/ 64 h 118"/>
              <a:gd name="T16" fmla="*/ 61 w 70"/>
              <a:gd name="T17" fmla="*/ 42 h 118"/>
              <a:gd name="T18" fmla="*/ 61 w 70"/>
              <a:gd name="T19" fmla="*/ 35 h 118"/>
              <a:gd name="T20" fmla="*/ 64 w 70"/>
              <a:gd name="T21" fmla="*/ 19 h 118"/>
              <a:gd name="T22" fmla="*/ 70 w 70"/>
              <a:gd name="T23" fmla="*/ 15 h 118"/>
              <a:gd name="T24" fmla="*/ 70 w 70"/>
              <a:gd name="T25" fmla="*/ 9 h 118"/>
              <a:gd name="T26" fmla="*/ 66 w 70"/>
              <a:gd name="T27" fmla="*/ 0 h 118"/>
              <a:gd name="T28" fmla="*/ 64 w 70"/>
              <a:gd name="T29" fmla="*/ 0 h 118"/>
              <a:gd name="T30" fmla="*/ 42 w 70"/>
              <a:gd name="T31" fmla="*/ 15 h 118"/>
              <a:gd name="T32" fmla="*/ 38 w 70"/>
              <a:gd name="T33" fmla="*/ 20 h 118"/>
              <a:gd name="T34" fmla="*/ 40 w 70"/>
              <a:gd name="T35" fmla="*/ 30 h 118"/>
              <a:gd name="T36" fmla="*/ 36 w 70"/>
              <a:gd name="T37" fmla="*/ 42 h 118"/>
              <a:gd name="T38" fmla="*/ 30 w 70"/>
              <a:gd name="T39" fmla="*/ 46 h 118"/>
              <a:gd name="T40" fmla="*/ 19 w 70"/>
              <a:gd name="T41" fmla="*/ 50 h 118"/>
              <a:gd name="T42" fmla="*/ 15 w 70"/>
              <a:gd name="T43" fmla="*/ 54 h 118"/>
              <a:gd name="T44" fmla="*/ 14 w 70"/>
              <a:gd name="T45" fmla="*/ 55 h 118"/>
              <a:gd name="T46" fmla="*/ 11 w 70"/>
              <a:gd name="T47" fmla="*/ 60 h 118"/>
              <a:gd name="T48" fmla="*/ 10 w 70"/>
              <a:gd name="T49" fmla="*/ 66 h 118"/>
              <a:gd name="T50" fmla="*/ 8 w 70"/>
              <a:gd name="T51" fmla="*/ 70 h 118"/>
              <a:gd name="T52" fmla="*/ 7 w 70"/>
              <a:gd name="T53" fmla="*/ 73 h 118"/>
              <a:gd name="T54" fmla="*/ 4 w 70"/>
              <a:gd name="T55" fmla="*/ 80 h 118"/>
              <a:gd name="T56" fmla="*/ 0 w 70"/>
              <a:gd name="T57" fmla="*/ 91 h 118"/>
              <a:gd name="T58" fmla="*/ 0 w 70"/>
              <a:gd name="T59" fmla="*/ 96 h 118"/>
              <a:gd name="T60" fmla="*/ 1 w 70"/>
              <a:gd name="T61" fmla="*/ 106 h 118"/>
              <a:gd name="T62" fmla="*/ 1 w 70"/>
              <a:gd name="T63" fmla="*/ 107 h 118"/>
              <a:gd name="T64" fmla="*/ 0 w 70"/>
              <a:gd name="T65" fmla="*/ 111 h 118"/>
              <a:gd name="T66" fmla="*/ 3 w 70"/>
              <a:gd name="T67" fmla="*/ 115 h 1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70" h="118">
                <a:moveTo>
                  <a:pt x="3" y="115"/>
                </a:moveTo>
                <a:lnTo>
                  <a:pt x="4" y="118"/>
                </a:lnTo>
                <a:lnTo>
                  <a:pt x="12" y="106"/>
                </a:lnTo>
                <a:lnTo>
                  <a:pt x="15" y="92"/>
                </a:lnTo>
                <a:lnTo>
                  <a:pt x="19" y="92"/>
                </a:lnTo>
                <a:lnTo>
                  <a:pt x="23" y="91"/>
                </a:lnTo>
                <a:lnTo>
                  <a:pt x="40" y="79"/>
                </a:lnTo>
                <a:lnTo>
                  <a:pt x="45" y="64"/>
                </a:lnTo>
                <a:lnTo>
                  <a:pt x="61" y="42"/>
                </a:lnTo>
                <a:lnTo>
                  <a:pt x="61" y="35"/>
                </a:lnTo>
                <a:lnTo>
                  <a:pt x="64" y="19"/>
                </a:lnTo>
                <a:lnTo>
                  <a:pt x="70" y="15"/>
                </a:lnTo>
                <a:lnTo>
                  <a:pt x="70" y="9"/>
                </a:lnTo>
                <a:lnTo>
                  <a:pt x="66" y="0"/>
                </a:lnTo>
                <a:lnTo>
                  <a:pt x="64" y="0"/>
                </a:lnTo>
                <a:lnTo>
                  <a:pt x="42" y="15"/>
                </a:lnTo>
                <a:lnTo>
                  <a:pt x="38" y="20"/>
                </a:lnTo>
                <a:lnTo>
                  <a:pt x="40" y="30"/>
                </a:lnTo>
                <a:lnTo>
                  <a:pt x="36" y="42"/>
                </a:lnTo>
                <a:lnTo>
                  <a:pt x="30" y="46"/>
                </a:lnTo>
                <a:lnTo>
                  <a:pt x="19" y="50"/>
                </a:lnTo>
                <a:lnTo>
                  <a:pt x="15" y="54"/>
                </a:lnTo>
                <a:lnTo>
                  <a:pt x="14" y="55"/>
                </a:lnTo>
                <a:lnTo>
                  <a:pt x="11" y="60"/>
                </a:lnTo>
                <a:lnTo>
                  <a:pt x="10" y="66"/>
                </a:lnTo>
                <a:lnTo>
                  <a:pt x="8" y="70"/>
                </a:lnTo>
                <a:lnTo>
                  <a:pt x="7" y="73"/>
                </a:lnTo>
                <a:lnTo>
                  <a:pt x="4" y="80"/>
                </a:lnTo>
                <a:lnTo>
                  <a:pt x="0" y="91"/>
                </a:lnTo>
                <a:lnTo>
                  <a:pt x="0" y="96"/>
                </a:lnTo>
                <a:lnTo>
                  <a:pt x="1" y="106"/>
                </a:lnTo>
                <a:lnTo>
                  <a:pt x="1" y="107"/>
                </a:lnTo>
                <a:lnTo>
                  <a:pt x="0" y="111"/>
                </a:lnTo>
                <a:lnTo>
                  <a:pt x="3" y="1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2" name="Freeform 160">
            <a:extLst>
              <a:ext uri="{FF2B5EF4-FFF2-40B4-BE49-F238E27FC236}">
                <a16:creationId xmlns:a16="http://schemas.microsoft.com/office/drawing/2014/main" id="{9C1DF349-6E66-7F9B-BE4E-C4EB0C7587F1}"/>
              </a:ext>
            </a:extLst>
          </p:cNvPr>
          <p:cNvSpPr>
            <a:spLocks/>
          </p:cNvSpPr>
          <p:nvPr/>
        </p:nvSpPr>
        <p:spPr bwMode="auto">
          <a:xfrm>
            <a:off x="6245226" y="1698626"/>
            <a:ext cx="58738" cy="47625"/>
          </a:xfrm>
          <a:custGeom>
            <a:avLst/>
            <a:gdLst>
              <a:gd name="T0" fmla="*/ 15 w 37"/>
              <a:gd name="T1" fmla="*/ 25 h 30"/>
              <a:gd name="T2" fmla="*/ 19 w 37"/>
              <a:gd name="T3" fmla="*/ 29 h 30"/>
              <a:gd name="T4" fmla="*/ 21 w 37"/>
              <a:gd name="T5" fmla="*/ 29 h 30"/>
              <a:gd name="T6" fmla="*/ 22 w 37"/>
              <a:gd name="T7" fmla="*/ 29 h 30"/>
              <a:gd name="T8" fmla="*/ 29 w 37"/>
              <a:gd name="T9" fmla="*/ 30 h 30"/>
              <a:gd name="T10" fmla="*/ 37 w 37"/>
              <a:gd name="T11" fmla="*/ 26 h 30"/>
              <a:gd name="T12" fmla="*/ 36 w 37"/>
              <a:gd name="T13" fmla="*/ 22 h 30"/>
              <a:gd name="T14" fmla="*/ 36 w 37"/>
              <a:gd name="T15" fmla="*/ 17 h 30"/>
              <a:gd name="T16" fmla="*/ 36 w 37"/>
              <a:gd name="T17" fmla="*/ 15 h 30"/>
              <a:gd name="T18" fmla="*/ 33 w 37"/>
              <a:gd name="T19" fmla="*/ 7 h 30"/>
              <a:gd name="T20" fmla="*/ 27 w 37"/>
              <a:gd name="T21" fmla="*/ 11 h 30"/>
              <a:gd name="T22" fmla="*/ 17 w 37"/>
              <a:gd name="T23" fmla="*/ 7 h 30"/>
              <a:gd name="T24" fmla="*/ 11 w 37"/>
              <a:gd name="T25" fmla="*/ 3 h 30"/>
              <a:gd name="T26" fmla="*/ 6 w 37"/>
              <a:gd name="T27" fmla="*/ 2 h 30"/>
              <a:gd name="T28" fmla="*/ 3 w 37"/>
              <a:gd name="T29" fmla="*/ 0 h 30"/>
              <a:gd name="T30" fmla="*/ 0 w 37"/>
              <a:gd name="T31" fmla="*/ 10 h 30"/>
              <a:gd name="T32" fmla="*/ 6 w 37"/>
              <a:gd name="T33" fmla="*/ 15 h 30"/>
              <a:gd name="T34" fmla="*/ 8 w 37"/>
              <a:gd name="T35" fmla="*/ 17 h 30"/>
              <a:gd name="T36" fmla="*/ 10 w 37"/>
              <a:gd name="T37" fmla="*/ 18 h 30"/>
              <a:gd name="T38" fmla="*/ 11 w 37"/>
              <a:gd name="T39" fmla="*/ 20 h 30"/>
              <a:gd name="T40" fmla="*/ 12 w 37"/>
              <a:gd name="T41" fmla="*/ 21 h 30"/>
              <a:gd name="T42" fmla="*/ 15 w 37"/>
              <a:gd name="T43" fmla="*/ 2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7" h="30">
                <a:moveTo>
                  <a:pt x="15" y="25"/>
                </a:moveTo>
                <a:lnTo>
                  <a:pt x="19" y="29"/>
                </a:lnTo>
                <a:lnTo>
                  <a:pt x="21" y="29"/>
                </a:lnTo>
                <a:lnTo>
                  <a:pt x="22" y="29"/>
                </a:lnTo>
                <a:lnTo>
                  <a:pt x="29" y="30"/>
                </a:lnTo>
                <a:lnTo>
                  <a:pt x="37" y="26"/>
                </a:lnTo>
                <a:lnTo>
                  <a:pt x="36" y="22"/>
                </a:lnTo>
                <a:lnTo>
                  <a:pt x="36" y="17"/>
                </a:lnTo>
                <a:lnTo>
                  <a:pt x="36" y="15"/>
                </a:lnTo>
                <a:lnTo>
                  <a:pt x="33" y="7"/>
                </a:lnTo>
                <a:lnTo>
                  <a:pt x="27" y="11"/>
                </a:lnTo>
                <a:lnTo>
                  <a:pt x="17" y="7"/>
                </a:lnTo>
                <a:lnTo>
                  <a:pt x="11" y="3"/>
                </a:lnTo>
                <a:lnTo>
                  <a:pt x="6" y="2"/>
                </a:lnTo>
                <a:lnTo>
                  <a:pt x="3" y="0"/>
                </a:lnTo>
                <a:lnTo>
                  <a:pt x="0" y="10"/>
                </a:lnTo>
                <a:lnTo>
                  <a:pt x="6" y="15"/>
                </a:lnTo>
                <a:lnTo>
                  <a:pt x="8" y="17"/>
                </a:lnTo>
                <a:lnTo>
                  <a:pt x="10" y="18"/>
                </a:lnTo>
                <a:lnTo>
                  <a:pt x="11" y="20"/>
                </a:lnTo>
                <a:lnTo>
                  <a:pt x="12" y="21"/>
                </a:lnTo>
                <a:lnTo>
                  <a:pt x="15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3" name="Freeform 161">
            <a:extLst>
              <a:ext uri="{FF2B5EF4-FFF2-40B4-BE49-F238E27FC236}">
                <a16:creationId xmlns:a16="http://schemas.microsoft.com/office/drawing/2014/main" id="{2EDCDD3A-84B7-7C46-A6BC-CF02C0F8DA0D}"/>
              </a:ext>
            </a:extLst>
          </p:cNvPr>
          <p:cNvSpPr>
            <a:spLocks/>
          </p:cNvSpPr>
          <p:nvPr/>
        </p:nvSpPr>
        <p:spPr bwMode="auto">
          <a:xfrm>
            <a:off x="6303963" y="1708151"/>
            <a:ext cx="17463" cy="19050"/>
          </a:xfrm>
          <a:custGeom>
            <a:avLst/>
            <a:gdLst>
              <a:gd name="T0" fmla="*/ 4 w 11"/>
              <a:gd name="T1" fmla="*/ 12 h 12"/>
              <a:gd name="T2" fmla="*/ 11 w 11"/>
              <a:gd name="T3" fmla="*/ 7 h 12"/>
              <a:gd name="T4" fmla="*/ 8 w 11"/>
              <a:gd name="T5" fmla="*/ 0 h 12"/>
              <a:gd name="T6" fmla="*/ 0 w 11"/>
              <a:gd name="T7" fmla="*/ 4 h 12"/>
              <a:gd name="T8" fmla="*/ 4 w 11"/>
              <a:gd name="T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12">
                <a:moveTo>
                  <a:pt x="4" y="12"/>
                </a:moveTo>
                <a:lnTo>
                  <a:pt x="11" y="7"/>
                </a:lnTo>
                <a:lnTo>
                  <a:pt x="8" y="0"/>
                </a:lnTo>
                <a:lnTo>
                  <a:pt x="0" y="4"/>
                </a:lnTo>
                <a:lnTo>
                  <a:pt x="4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4" name="Freeform 162">
            <a:extLst>
              <a:ext uri="{FF2B5EF4-FFF2-40B4-BE49-F238E27FC236}">
                <a16:creationId xmlns:a16="http://schemas.microsoft.com/office/drawing/2014/main" id="{0DE5DCAF-AA8C-3B7A-C718-082E3A8A9EDB}"/>
              </a:ext>
            </a:extLst>
          </p:cNvPr>
          <p:cNvSpPr>
            <a:spLocks/>
          </p:cNvSpPr>
          <p:nvPr/>
        </p:nvSpPr>
        <p:spPr bwMode="auto">
          <a:xfrm>
            <a:off x="6272213" y="1679576"/>
            <a:ext cx="20638" cy="22225"/>
          </a:xfrm>
          <a:custGeom>
            <a:avLst/>
            <a:gdLst>
              <a:gd name="T0" fmla="*/ 13 w 13"/>
              <a:gd name="T1" fmla="*/ 14 h 14"/>
              <a:gd name="T2" fmla="*/ 12 w 13"/>
              <a:gd name="T3" fmla="*/ 12 h 14"/>
              <a:gd name="T4" fmla="*/ 12 w 13"/>
              <a:gd name="T5" fmla="*/ 10 h 14"/>
              <a:gd name="T6" fmla="*/ 9 w 13"/>
              <a:gd name="T7" fmla="*/ 8 h 14"/>
              <a:gd name="T8" fmla="*/ 9 w 13"/>
              <a:gd name="T9" fmla="*/ 7 h 14"/>
              <a:gd name="T10" fmla="*/ 10 w 13"/>
              <a:gd name="T11" fmla="*/ 4 h 14"/>
              <a:gd name="T12" fmla="*/ 10 w 13"/>
              <a:gd name="T13" fmla="*/ 0 h 14"/>
              <a:gd name="T14" fmla="*/ 4 w 13"/>
              <a:gd name="T15" fmla="*/ 6 h 14"/>
              <a:gd name="T16" fmla="*/ 0 w 13"/>
              <a:gd name="T17" fmla="*/ 12 h 14"/>
              <a:gd name="T18" fmla="*/ 1 w 13"/>
              <a:gd name="T19" fmla="*/ 12 h 14"/>
              <a:gd name="T20" fmla="*/ 12 w 13"/>
              <a:gd name="T21" fmla="*/ 14 h 14"/>
              <a:gd name="T22" fmla="*/ 13 w 13"/>
              <a:gd name="T23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3" h="14">
                <a:moveTo>
                  <a:pt x="13" y="14"/>
                </a:moveTo>
                <a:lnTo>
                  <a:pt x="12" y="12"/>
                </a:lnTo>
                <a:lnTo>
                  <a:pt x="12" y="10"/>
                </a:lnTo>
                <a:lnTo>
                  <a:pt x="9" y="8"/>
                </a:lnTo>
                <a:lnTo>
                  <a:pt x="9" y="7"/>
                </a:lnTo>
                <a:lnTo>
                  <a:pt x="10" y="4"/>
                </a:lnTo>
                <a:lnTo>
                  <a:pt x="10" y="0"/>
                </a:lnTo>
                <a:lnTo>
                  <a:pt x="4" y="6"/>
                </a:lnTo>
                <a:lnTo>
                  <a:pt x="0" y="12"/>
                </a:lnTo>
                <a:lnTo>
                  <a:pt x="1" y="12"/>
                </a:lnTo>
                <a:lnTo>
                  <a:pt x="12" y="14"/>
                </a:lnTo>
                <a:lnTo>
                  <a:pt x="13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5" name="Freeform 163">
            <a:extLst>
              <a:ext uri="{FF2B5EF4-FFF2-40B4-BE49-F238E27FC236}">
                <a16:creationId xmlns:a16="http://schemas.microsoft.com/office/drawing/2014/main" id="{FE1AB734-1FE1-8051-9ADB-FAFDB463E4AA}"/>
              </a:ext>
            </a:extLst>
          </p:cNvPr>
          <p:cNvSpPr>
            <a:spLocks/>
          </p:cNvSpPr>
          <p:nvPr/>
        </p:nvSpPr>
        <p:spPr bwMode="auto">
          <a:xfrm>
            <a:off x="6408738" y="1651001"/>
            <a:ext cx="30163" cy="46038"/>
          </a:xfrm>
          <a:custGeom>
            <a:avLst/>
            <a:gdLst>
              <a:gd name="T0" fmla="*/ 16 w 19"/>
              <a:gd name="T1" fmla="*/ 11 h 29"/>
              <a:gd name="T2" fmla="*/ 19 w 19"/>
              <a:gd name="T3" fmla="*/ 3 h 29"/>
              <a:gd name="T4" fmla="*/ 16 w 19"/>
              <a:gd name="T5" fmla="*/ 0 h 29"/>
              <a:gd name="T6" fmla="*/ 1 w 19"/>
              <a:gd name="T7" fmla="*/ 7 h 29"/>
              <a:gd name="T8" fmla="*/ 0 w 19"/>
              <a:gd name="T9" fmla="*/ 28 h 29"/>
              <a:gd name="T10" fmla="*/ 4 w 19"/>
              <a:gd name="T11" fmla="*/ 29 h 29"/>
              <a:gd name="T12" fmla="*/ 5 w 19"/>
              <a:gd name="T13" fmla="*/ 29 h 29"/>
              <a:gd name="T14" fmla="*/ 16 w 19"/>
              <a:gd name="T15" fmla="*/ 11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9" h="29">
                <a:moveTo>
                  <a:pt x="16" y="11"/>
                </a:moveTo>
                <a:lnTo>
                  <a:pt x="19" y="3"/>
                </a:lnTo>
                <a:lnTo>
                  <a:pt x="16" y="0"/>
                </a:lnTo>
                <a:lnTo>
                  <a:pt x="1" y="7"/>
                </a:lnTo>
                <a:lnTo>
                  <a:pt x="0" y="28"/>
                </a:lnTo>
                <a:lnTo>
                  <a:pt x="4" y="29"/>
                </a:lnTo>
                <a:lnTo>
                  <a:pt x="5" y="29"/>
                </a:lnTo>
                <a:lnTo>
                  <a:pt x="16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6" name="Freeform 164">
            <a:extLst>
              <a:ext uri="{FF2B5EF4-FFF2-40B4-BE49-F238E27FC236}">
                <a16:creationId xmlns:a16="http://schemas.microsoft.com/office/drawing/2014/main" id="{345D0796-7FFB-8A5E-1914-2AFE9F6C007A}"/>
              </a:ext>
            </a:extLst>
          </p:cNvPr>
          <p:cNvSpPr>
            <a:spLocks/>
          </p:cNvSpPr>
          <p:nvPr/>
        </p:nvSpPr>
        <p:spPr bwMode="auto">
          <a:xfrm>
            <a:off x="6323013" y="1439863"/>
            <a:ext cx="188913" cy="250825"/>
          </a:xfrm>
          <a:custGeom>
            <a:avLst/>
            <a:gdLst>
              <a:gd name="T0" fmla="*/ 14 w 119"/>
              <a:gd name="T1" fmla="*/ 142 h 158"/>
              <a:gd name="T2" fmla="*/ 36 w 119"/>
              <a:gd name="T3" fmla="*/ 155 h 158"/>
              <a:gd name="T4" fmla="*/ 38 w 119"/>
              <a:gd name="T5" fmla="*/ 136 h 158"/>
              <a:gd name="T6" fmla="*/ 59 w 119"/>
              <a:gd name="T7" fmla="*/ 108 h 158"/>
              <a:gd name="T8" fmla="*/ 70 w 119"/>
              <a:gd name="T9" fmla="*/ 108 h 158"/>
              <a:gd name="T10" fmla="*/ 88 w 119"/>
              <a:gd name="T11" fmla="*/ 114 h 158"/>
              <a:gd name="T12" fmla="*/ 112 w 119"/>
              <a:gd name="T13" fmla="*/ 106 h 158"/>
              <a:gd name="T14" fmla="*/ 105 w 119"/>
              <a:gd name="T15" fmla="*/ 86 h 158"/>
              <a:gd name="T16" fmla="*/ 105 w 119"/>
              <a:gd name="T17" fmla="*/ 67 h 158"/>
              <a:gd name="T18" fmla="*/ 119 w 119"/>
              <a:gd name="T19" fmla="*/ 60 h 158"/>
              <a:gd name="T20" fmla="*/ 115 w 119"/>
              <a:gd name="T21" fmla="*/ 43 h 158"/>
              <a:gd name="T22" fmla="*/ 104 w 119"/>
              <a:gd name="T23" fmla="*/ 45 h 158"/>
              <a:gd name="T24" fmla="*/ 112 w 119"/>
              <a:gd name="T25" fmla="*/ 28 h 158"/>
              <a:gd name="T26" fmla="*/ 92 w 119"/>
              <a:gd name="T27" fmla="*/ 35 h 158"/>
              <a:gd name="T28" fmla="*/ 97 w 119"/>
              <a:gd name="T29" fmla="*/ 11 h 158"/>
              <a:gd name="T30" fmla="*/ 77 w 119"/>
              <a:gd name="T31" fmla="*/ 24 h 158"/>
              <a:gd name="T32" fmla="*/ 70 w 119"/>
              <a:gd name="T33" fmla="*/ 8 h 158"/>
              <a:gd name="T34" fmla="*/ 56 w 119"/>
              <a:gd name="T35" fmla="*/ 12 h 158"/>
              <a:gd name="T36" fmla="*/ 70 w 119"/>
              <a:gd name="T37" fmla="*/ 30 h 158"/>
              <a:gd name="T38" fmla="*/ 56 w 119"/>
              <a:gd name="T39" fmla="*/ 20 h 158"/>
              <a:gd name="T40" fmla="*/ 51 w 119"/>
              <a:gd name="T41" fmla="*/ 30 h 158"/>
              <a:gd name="T42" fmla="*/ 37 w 119"/>
              <a:gd name="T43" fmla="*/ 26 h 158"/>
              <a:gd name="T44" fmla="*/ 43 w 119"/>
              <a:gd name="T45" fmla="*/ 42 h 158"/>
              <a:gd name="T46" fmla="*/ 58 w 119"/>
              <a:gd name="T47" fmla="*/ 41 h 158"/>
              <a:gd name="T48" fmla="*/ 64 w 119"/>
              <a:gd name="T49" fmla="*/ 43 h 158"/>
              <a:gd name="T50" fmla="*/ 60 w 119"/>
              <a:gd name="T51" fmla="*/ 46 h 158"/>
              <a:gd name="T52" fmla="*/ 45 w 119"/>
              <a:gd name="T53" fmla="*/ 53 h 158"/>
              <a:gd name="T54" fmla="*/ 47 w 119"/>
              <a:gd name="T55" fmla="*/ 57 h 158"/>
              <a:gd name="T56" fmla="*/ 43 w 119"/>
              <a:gd name="T57" fmla="*/ 52 h 158"/>
              <a:gd name="T58" fmla="*/ 32 w 119"/>
              <a:gd name="T59" fmla="*/ 50 h 158"/>
              <a:gd name="T60" fmla="*/ 17 w 119"/>
              <a:gd name="T61" fmla="*/ 56 h 158"/>
              <a:gd name="T62" fmla="*/ 14 w 119"/>
              <a:gd name="T63" fmla="*/ 64 h 158"/>
              <a:gd name="T64" fmla="*/ 26 w 119"/>
              <a:gd name="T65" fmla="*/ 61 h 158"/>
              <a:gd name="T66" fmla="*/ 28 w 119"/>
              <a:gd name="T67" fmla="*/ 65 h 158"/>
              <a:gd name="T68" fmla="*/ 22 w 119"/>
              <a:gd name="T69" fmla="*/ 67 h 158"/>
              <a:gd name="T70" fmla="*/ 30 w 119"/>
              <a:gd name="T71" fmla="*/ 73 h 158"/>
              <a:gd name="T72" fmla="*/ 19 w 119"/>
              <a:gd name="T73" fmla="*/ 73 h 158"/>
              <a:gd name="T74" fmla="*/ 18 w 119"/>
              <a:gd name="T75" fmla="*/ 88 h 158"/>
              <a:gd name="T76" fmla="*/ 28 w 119"/>
              <a:gd name="T77" fmla="*/ 86 h 158"/>
              <a:gd name="T78" fmla="*/ 37 w 119"/>
              <a:gd name="T79" fmla="*/ 86 h 158"/>
              <a:gd name="T80" fmla="*/ 32 w 119"/>
              <a:gd name="T81" fmla="*/ 98 h 158"/>
              <a:gd name="T82" fmla="*/ 29 w 119"/>
              <a:gd name="T83" fmla="*/ 99 h 158"/>
              <a:gd name="T84" fmla="*/ 8 w 119"/>
              <a:gd name="T85" fmla="*/ 99 h 158"/>
              <a:gd name="T86" fmla="*/ 14 w 119"/>
              <a:gd name="T87" fmla="*/ 108 h 158"/>
              <a:gd name="T88" fmla="*/ 25 w 119"/>
              <a:gd name="T89" fmla="*/ 121 h 1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19" h="158">
                <a:moveTo>
                  <a:pt x="0" y="128"/>
                </a:moveTo>
                <a:lnTo>
                  <a:pt x="2" y="144"/>
                </a:lnTo>
                <a:lnTo>
                  <a:pt x="14" y="142"/>
                </a:lnTo>
                <a:lnTo>
                  <a:pt x="25" y="139"/>
                </a:lnTo>
                <a:lnTo>
                  <a:pt x="25" y="158"/>
                </a:lnTo>
                <a:lnTo>
                  <a:pt x="36" y="155"/>
                </a:lnTo>
                <a:lnTo>
                  <a:pt x="41" y="153"/>
                </a:lnTo>
                <a:lnTo>
                  <a:pt x="38" y="138"/>
                </a:lnTo>
                <a:lnTo>
                  <a:pt x="38" y="136"/>
                </a:lnTo>
                <a:lnTo>
                  <a:pt x="58" y="117"/>
                </a:lnTo>
                <a:lnTo>
                  <a:pt x="59" y="112"/>
                </a:lnTo>
                <a:lnTo>
                  <a:pt x="59" y="108"/>
                </a:lnTo>
                <a:lnTo>
                  <a:pt x="59" y="106"/>
                </a:lnTo>
                <a:lnTo>
                  <a:pt x="70" y="103"/>
                </a:lnTo>
                <a:lnTo>
                  <a:pt x="70" y="108"/>
                </a:lnTo>
                <a:lnTo>
                  <a:pt x="66" y="120"/>
                </a:lnTo>
                <a:lnTo>
                  <a:pt x="70" y="118"/>
                </a:lnTo>
                <a:lnTo>
                  <a:pt x="88" y="114"/>
                </a:lnTo>
                <a:lnTo>
                  <a:pt x="96" y="117"/>
                </a:lnTo>
                <a:lnTo>
                  <a:pt x="100" y="116"/>
                </a:lnTo>
                <a:lnTo>
                  <a:pt x="112" y="106"/>
                </a:lnTo>
                <a:lnTo>
                  <a:pt x="101" y="98"/>
                </a:lnTo>
                <a:lnTo>
                  <a:pt x="107" y="91"/>
                </a:lnTo>
                <a:lnTo>
                  <a:pt x="105" y="86"/>
                </a:lnTo>
                <a:lnTo>
                  <a:pt x="101" y="75"/>
                </a:lnTo>
                <a:lnTo>
                  <a:pt x="100" y="72"/>
                </a:lnTo>
                <a:lnTo>
                  <a:pt x="105" y="67"/>
                </a:lnTo>
                <a:lnTo>
                  <a:pt x="114" y="64"/>
                </a:lnTo>
                <a:lnTo>
                  <a:pt x="118" y="61"/>
                </a:lnTo>
                <a:lnTo>
                  <a:pt x="119" y="60"/>
                </a:lnTo>
                <a:lnTo>
                  <a:pt x="118" y="58"/>
                </a:lnTo>
                <a:lnTo>
                  <a:pt x="116" y="57"/>
                </a:lnTo>
                <a:lnTo>
                  <a:pt x="115" y="43"/>
                </a:lnTo>
                <a:lnTo>
                  <a:pt x="112" y="39"/>
                </a:lnTo>
                <a:lnTo>
                  <a:pt x="107" y="48"/>
                </a:lnTo>
                <a:lnTo>
                  <a:pt x="104" y="45"/>
                </a:lnTo>
                <a:lnTo>
                  <a:pt x="108" y="35"/>
                </a:lnTo>
                <a:lnTo>
                  <a:pt x="109" y="34"/>
                </a:lnTo>
                <a:lnTo>
                  <a:pt x="112" y="28"/>
                </a:lnTo>
                <a:lnTo>
                  <a:pt x="105" y="24"/>
                </a:lnTo>
                <a:lnTo>
                  <a:pt x="97" y="37"/>
                </a:lnTo>
                <a:lnTo>
                  <a:pt x="92" y="35"/>
                </a:lnTo>
                <a:lnTo>
                  <a:pt x="96" y="24"/>
                </a:lnTo>
                <a:lnTo>
                  <a:pt x="100" y="12"/>
                </a:lnTo>
                <a:lnTo>
                  <a:pt x="97" y="11"/>
                </a:lnTo>
                <a:lnTo>
                  <a:pt x="92" y="11"/>
                </a:lnTo>
                <a:lnTo>
                  <a:pt x="75" y="0"/>
                </a:lnTo>
                <a:lnTo>
                  <a:pt x="77" y="24"/>
                </a:lnTo>
                <a:lnTo>
                  <a:pt x="73" y="20"/>
                </a:lnTo>
                <a:lnTo>
                  <a:pt x="71" y="9"/>
                </a:lnTo>
                <a:lnTo>
                  <a:pt x="70" y="8"/>
                </a:lnTo>
                <a:lnTo>
                  <a:pt x="63" y="4"/>
                </a:lnTo>
                <a:lnTo>
                  <a:pt x="62" y="4"/>
                </a:lnTo>
                <a:lnTo>
                  <a:pt x="56" y="12"/>
                </a:lnTo>
                <a:lnTo>
                  <a:pt x="70" y="28"/>
                </a:lnTo>
                <a:lnTo>
                  <a:pt x="71" y="30"/>
                </a:lnTo>
                <a:lnTo>
                  <a:pt x="70" y="30"/>
                </a:lnTo>
                <a:lnTo>
                  <a:pt x="66" y="30"/>
                </a:lnTo>
                <a:lnTo>
                  <a:pt x="63" y="26"/>
                </a:lnTo>
                <a:lnTo>
                  <a:pt x="56" y="20"/>
                </a:lnTo>
                <a:lnTo>
                  <a:pt x="48" y="16"/>
                </a:lnTo>
                <a:lnTo>
                  <a:pt x="47" y="20"/>
                </a:lnTo>
                <a:lnTo>
                  <a:pt x="51" y="30"/>
                </a:lnTo>
                <a:lnTo>
                  <a:pt x="47" y="34"/>
                </a:lnTo>
                <a:lnTo>
                  <a:pt x="40" y="28"/>
                </a:lnTo>
                <a:lnTo>
                  <a:pt x="37" y="26"/>
                </a:lnTo>
                <a:lnTo>
                  <a:pt x="38" y="33"/>
                </a:lnTo>
                <a:lnTo>
                  <a:pt x="40" y="39"/>
                </a:lnTo>
                <a:lnTo>
                  <a:pt x="43" y="42"/>
                </a:lnTo>
                <a:lnTo>
                  <a:pt x="49" y="43"/>
                </a:lnTo>
                <a:lnTo>
                  <a:pt x="54" y="43"/>
                </a:lnTo>
                <a:lnTo>
                  <a:pt x="58" y="41"/>
                </a:lnTo>
                <a:lnTo>
                  <a:pt x="59" y="41"/>
                </a:lnTo>
                <a:lnTo>
                  <a:pt x="60" y="41"/>
                </a:lnTo>
                <a:lnTo>
                  <a:pt x="64" y="43"/>
                </a:lnTo>
                <a:lnTo>
                  <a:pt x="64" y="48"/>
                </a:lnTo>
                <a:lnTo>
                  <a:pt x="62" y="46"/>
                </a:lnTo>
                <a:lnTo>
                  <a:pt x="60" y="46"/>
                </a:lnTo>
                <a:lnTo>
                  <a:pt x="49" y="49"/>
                </a:lnTo>
                <a:lnTo>
                  <a:pt x="45" y="52"/>
                </a:lnTo>
                <a:lnTo>
                  <a:pt x="45" y="53"/>
                </a:lnTo>
                <a:lnTo>
                  <a:pt x="56" y="56"/>
                </a:lnTo>
                <a:lnTo>
                  <a:pt x="55" y="63"/>
                </a:lnTo>
                <a:lnTo>
                  <a:pt x="47" y="57"/>
                </a:lnTo>
                <a:lnTo>
                  <a:pt x="45" y="56"/>
                </a:lnTo>
                <a:lnTo>
                  <a:pt x="43" y="54"/>
                </a:lnTo>
                <a:lnTo>
                  <a:pt x="43" y="52"/>
                </a:lnTo>
                <a:lnTo>
                  <a:pt x="43" y="50"/>
                </a:lnTo>
                <a:lnTo>
                  <a:pt x="38" y="49"/>
                </a:lnTo>
                <a:lnTo>
                  <a:pt x="32" y="50"/>
                </a:lnTo>
                <a:lnTo>
                  <a:pt x="29" y="54"/>
                </a:lnTo>
                <a:lnTo>
                  <a:pt x="26" y="57"/>
                </a:lnTo>
                <a:lnTo>
                  <a:pt x="17" y="56"/>
                </a:lnTo>
                <a:lnTo>
                  <a:pt x="11" y="54"/>
                </a:lnTo>
                <a:lnTo>
                  <a:pt x="6" y="65"/>
                </a:lnTo>
                <a:lnTo>
                  <a:pt x="14" y="64"/>
                </a:lnTo>
                <a:lnTo>
                  <a:pt x="17" y="64"/>
                </a:lnTo>
                <a:lnTo>
                  <a:pt x="21" y="60"/>
                </a:lnTo>
                <a:lnTo>
                  <a:pt x="26" y="61"/>
                </a:lnTo>
                <a:lnTo>
                  <a:pt x="32" y="63"/>
                </a:lnTo>
                <a:lnTo>
                  <a:pt x="30" y="65"/>
                </a:lnTo>
                <a:lnTo>
                  <a:pt x="28" y="65"/>
                </a:lnTo>
                <a:lnTo>
                  <a:pt x="23" y="65"/>
                </a:lnTo>
                <a:lnTo>
                  <a:pt x="22" y="65"/>
                </a:lnTo>
                <a:lnTo>
                  <a:pt x="22" y="67"/>
                </a:lnTo>
                <a:lnTo>
                  <a:pt x="26" y="69"/>
                </a:lnTo>
                <a:lnTo>
                  <a:pt x="28" y="71"/>
                </a:lnTo>
                <a:lnTo>
                  <a:pt x="30" y="73"/>
                </a:lnTo>
                <a:lnTo>
                  <a:pt x="30" y="78"/>
                </a:lnTo>
                <a:lnTo>
                  <a:pt x="23" y="73"/>
                </a:lnTo>
                <a:lnTo>
                  <a:pt x="19" y="73"/>
                </a:lnTo>
                <a:lnTo>
                  <a:pt x="8" y="78"/>
                </a:lnTo>
                <a:lnTo>
                  <a:pt x="15" y="87"/>
                </a:lnTo>
                <a:lnTo>
                  <a:pt x="18" y="88"/>
                </a:lnTo>
                <a:lnTo>
                  <a:pt x="22" y="90"/>
                </a:lnTo>
                <a:lnTo>
                  <a:pt x="25" y="91"/>
                </a:lnTo>
                <a:lnTo>
                  <a:pt x="28" y="86"/>
                </a:lnTo>
                <a:lnTo>
                  <a:pt x="29" y="84"/>
                </a:lnTo>
                <a:lnTo>
                  <a:pt x="34" y="83"/>
                </a:lnTo>
                <a:lnTo>
                  <a:pt x="37" y="86"/>
                </a:lnTo>
                <a:lnTo>
                  <a:pt x="30" y="91"/>
                </a:lnTo>
                <a:lnTo>
                  <a:pt x="32" y="97"/>
                </a:lnTo>
                <a:lnTo>
                  <a:pt x="32" y="98"/>
                </a:lnTo>
                <a:lnTo>
                  <a:pt x="33" y="98"/>
                </a:lnTo>
                <a:lnTo>
                  <a:pt x="32" y="98"/>
                </a:lnTo>
                <a:lnTo>
                  <a:pt x="29" y="99"/>
                </a:lnTo>
                <a:lnTo>
                  <a:pt x="28" y="101"/>
                </a:lnTo>
                <a:lnTo>
                  <a:pt x="19" y="97"/>
                </a:lnTo>
                <a:lnTo>
                  <a:pt x="8" y="99"/>
                </a:lnTo>
                <a:lnTo>
                  <a:pt x="8" y="103"/>
                </a:lnTo>
                <a:lnTo>
                  <a:pt x="8" y="105"/>
                </a:lnTo>
                <a:lnTo>
                  <a:pt x="14" y="108"/>
                </a:lnTo>
                <a:lnTo>
                  <a:pt x="25" y="110"/>
                </a:lnTo>
                <a:lnTo>
                  <a:pt x="25" y="114"/>
                </a:lnTo>
                <a:lnTo>
                  <a:pt x="25" y="121"/>
                </a:lnTo>
                <a:lnTo>
                  <a:pt x="19" y="124"/>
                </a:lnTo>
                <a:lnTo>
                  <a:pt x="0" y="1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7" name="Freeform 165">
            <a:extLst>
              <a:ext uri="{FF2B5EF4-FFF2-40B4-BE49-F238E27FC236}">
                <a16:creationId xmlns:a16="http://schemas.microsoft.com/office/drawing/2014/main" id="{3857DE9A-FA4F-3ADB-2E14-D705D28B3237}"/>
              </a:ext>
            </a:extLst>
          </p:cNvPr>
          <p:cNvSpPr>
            <a:spLocks/>
          </p:cNvSpPr>
          <p:nvPr/>
        </p:nvSpPr>
        <p:spPr bwMode="auto">
          <a:xfrm>
            <a:off x="6494463" y="1316038"/>
            <a:ext cx="149225" cy="153988"/>
          </a:xfrm>
          <a:custGeom>
            <a:avLst/>
            <a:gdLst>
              <a:gd name="T0" fmla="*/ 34 w 94"/>
              <a:gd name="T1" fmla="*/ 90 h 97"/>
              <a:gd name="T2" fmla="*/ 46 w 94"/>
              <a:gd name="T3" fmla="*/ 86 h 97"/>
              <a:gd name="T4" fmla="*/ 67 w 94"/>
              <a:gd name="T5" fmla="*/ 79 h 97"/>
              <a:gd name="T6" fmla="*/ 68 w 94"/>
              <a:gd name="T7" fmla="*/ 76 h 97"/>
              <a:gd name="T8" fmla="*/ 70 w 94"/>
              <a:gd name="T9" fmla="*/ 75 h 97"/>
              <a:gd name="T10" fmla="*/ 72 w 94"/>
              <a:gd name="T11" fmla="*/ 70 h 97"/>
              <a:gd name="T12" fmla="*/ 72 w 94"/>
              <a:gd name="T13" fmla="*/ 68 h 97"/>
              <a:gd name="T14" fmla="*/ 66 w 94"/>
              <a:gd name="T15" fmla="*/ 61 h 97"/>
              <a:gd name="T16" fmla="*/ 70 w 94"/>
              <a:gd name="T17" fmla="*/ 53 h 97"/>
              <a:gd name="T18" fmla="*/ 78 w 94"/>
              <a:gd name="T19" fmla="*/ 42 h 97"/>
              <a:gd name="T20" fmla="*/ 94 w 94"/>
              <a:gd name="T21" fmla="*/ 27 h 97"/>
              <a:gd name="T22" fmla="*/ 93 w 94"/>
              <a:gd name="T23" fmla="*/ 27 h 97"/>
              <a:gd name="T24" fmla="*/ 89 w 94"/>
              <a:gd name="T25" fmla="*/ 19 h 97"/>
              <a:gd name="T26" fmla="*/ 86 w 94"/>
              <a:gd name="T27" fmla="*/ 15 h 97"/>
              <a:gd name="T28" fmla="*/ 70 w 94"/>
              <a:gd name="T29" fmla="*/ 11 h 97"/>
              <a:gd name="T30" fmla="*/ 67 w 94"/>
              <a:gd name="T31" fmla="*/ 0 h 97"/>
              <a:gd name="T32" fmla="*/ 56 w 94"/>
              <a:gd name="T33" fmla="*/ 3 h 97"/>
              <a:gd name="T34" fmla="*/ 56 w 94"/>
              <a:gd name="T35" fmla="*/ 10 h 97"/>
              <a:gd name="T36" fmla="*/ 63 w 94"/>
              <a:gd name="T37" fmla="*/ 16 h 97"/>
              <a:gd name="T38" fmla="*/ 63 w 94"/>
              <a:gd name="T39" fmla="*/ 27 h 97"/>
              <a:gd name="T40" fmla="*/ 60 w 94"/>
              <a:gd name="T41" fmla="*/ 46 h 97"/>
              <a:gd name="T42" fmla="*/ 55 w 94"/>
              <a:gd name="T43" fmla="*/ 25 h 97"/>
              <a:gd name="T44" fmla="*/ 55 w 94"/>
              <a:gd name="T45" fmla="*/ 22 h 97"/>
              <a:gd name="T46" fmla="*/ 48 w 94"/>
              <a:gd name="T47" fmla="*/ 22 h 97"/>
              <a:gd name="T48" fmla="*/ 44 w 94"/>
              <a:gd name="T49" fmla="*/ 27 h 97"/>
              <a:gd name="T50" fmla="*/ 29 w 94"/>
              <a:gd name="T51" fmla="*/ 26 h 97"/>
              <a:gd name="T52" fmla="*/ 29 w 94"/>
              <a:gd name="T53" fmla="*/ 40 h 97"/>
              <a:gd name="T54" fmla="*/ 49 w 94"/>
              <a:gd name="T55" fmla="*/ 40 h 97"/>
              <a:gd name="T56" fmla="*/ 49 w 94"/>
              <a:gd name="T57" fmla="*/ 41 h 97"/>
              <a:gd name="T58" fmla="*/ 49 w 94"/>
              <a:gd name="T59" fmla="*/ 48 h 97"/>
              <a:gd name="T60" fmla="*/ 18 w 94"/>
              <a:gd name="T61" fmla="*/ 49 h 97"/>
              <a:gd name="T62" fmla="*/ 18 w 94"/>
              <a:gd name="T63" fmla="*/ 60 h 97"/>
              <a:gd name="T64" fmla="*/ 30 w 94"/>
              <a:gd name="T65" fmla="*/ 66 h 97"/>
              <a:gd name="T66" fmla="*/ 31 w 94"/>
              <a:gd name="T67" fmla="*/ 67 h 97"/>
              <a:gd name="T68" fmla="*/ 27 w 94"/>
              <a:gd name="T69" fmla="*/ 75 h 97"/>
              <a:gd name="T70" fmla="*/ 25 w 94"/>
              <a:gd name="T71" fmla="*/ 74 h 97"/>
              <a:gd name="T72" fmla="*/ 19 w 94"/>
              <a:gd name="T73" fmla="*/ 71 h 97"/>
              <a:gd name="T74" fmla="*/ 12 w 94"/>
              <a:gd name="T75" fmla="*/ 68 h 97"/>
              <a:gd name="T76" fmla="*/ 10 w 94"/>
              <a:gd name="T77" fmla="*/ 70 h 97"/>
              <a:gd name="T78" fmla="*/ 4 w 94"/>
              <a:gd name="T79" fmla="*/ 70 h 97"/>
              <a:gd name="T80" fmla="*/ 1 w 94"/>
              <a:gd name="T81" fmla="*/ 71 h 97"/>
              <a:gd name="T82" fmla="*/ 0 w 94"/>
              <a:gd name="T83" fmla="*/ 72 h 97"/>
              <a:gd name="T84" fmla="*/ 1 w 94"/>
              <a:gd name="T85" fmla="*/ 83 h 97"/>
              <a:gd name="T86" fmla="*/ 7 w 94"/>
              <a:gd name="T87" fmla="*/ 86 h 97"/>
              <a:gd name="T88" fmla="*/ 11 w 94"/>
              <a:gd name="T89" fmla="*/ 87 h 97"/>
              <a:gd name="T90" fmla="*/ 15 w 94"/>
              <a:gd name="T91" fmla="*/ 97 h 97"/>
              <a:gd name="T92" fmla="*/ 26 w 94"/>
              <a:gd name="T93" fmla="*/ 93 h 97"/>
              <a:gd name="T94" fmla="*/ 34 w 94"/>
              <a:gd name="T95" fmla="*/ 90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94" h="97">
                <a:moveTo>
                  <a:pt x="34" y="90"/>
                </a:moveTo>
                <a:lnTo>
                  <a:pt x="46" y="86"/>
                </a:lnTo>
                <a:lnTo>
                  <a:pt x="67" y="79"/>
                </a:lnTo>
                <a:lnTo>
                  <a:pt x="68" y="76"/>
                </a:lnTo>
                <a:lnTo>
                  <a:pt x="70" y="75"/>
                </a:lnTo>
                <a:lnTo>
                  <a:pt x="72" y="70"/>
                </a:lnTo>
                <a:lnTo>
                  <a:pt x="72" y="68"/>
                </a:lnTo>
                <a:lnTo>
                  <a:pt x="66" y="61"/>
                </a:lnTo>
                <a:lnTo>
                  <a:pt x="70" y="53"/>
                </a:lnTo>
                <a:lnTo>
                  <a:pt x="78" y="42"/>
                </a:lnTo>
                <a:lnTo>
                  <a:pt x="94" y="27"/>
                </a:lnTo>
                <a:lnTo>
                  <a:pt x="93" y="27"/>
                </a:lnTo>
                <a:lnTo>
                  <a:pt x="89" y="19"/>
                </a:lnTo>
                <a:lnTo>
                  <a:pt x="86" y="15"/>
                </a:lnTo>
                <a:lnTo>
                  <a:pt x="70" y="11"/>
                </a:lnTo>
                <a:lnTo>
                  <a:pt x="67" y="0"/>
                </a:lnTo>
                <a:lnTo>
                  <a:pt x="56" y="3"/>
                </a:lnTo>
                <a:lnTo>
                  <a:pt x="56" y="10"/>
                </a:lnTo>
                <a:lnTo>
                  <a:pt x="63" y="16"/>
                </a:lnTo>
                <a:lnTo>
                  <a:pt x="63" y="27"/>
                </a:lnTo>
                <a:lnTo>
                  <a:pt x="60" y="46"/>
                </a:lnTo>
                <a:lnTo>
                  <a:pt x="55" y="25"/>
                </a:lnTo>
                <a:lnTo>
                  <a:pt x="55" y="22"/>
                </a:lnTo>
                <a:lnTo>
                  <a:pt x="48" y="22"/>
                </a:lnTo>
                <a:lnTo>
                  <a:pt x="44" y="27"/>
                </a:lnTo>
                <a:lnTo>
                  <a:pt x="29" y="26"/>
                </a:lnTo>
                <a:lnTo>
                  <a:pt x="29" y="40"/>
                </a:lnTo>
                <a:lnTo>
                  <a:pt x="49" y="40"/>
                </a:lnTo>
                <a:lnTo>
                  <a:pt x="49" y="41"/>
                </a:lnTo>
                <a:lnTo>
                  <a:pt x="49" y="48"/>
                </a:lnTo>
                <a:lnTo>
                  <a:pt x="18" y="49"/>
                </a:lnTo>
                <a:lnTo>
                  <a:pt x="18" y="60"/>
                </a:lnTo>
                <a:lnTo>
                  <a:pt x="30" y="66"/>
                </a:lnTo>
                <a:lnTo>
                  <a:pt x="31" y="67"/>
                </a:lnTo>
                <a:lnTo>
                  <a:pt x="27" y="75"/>
                </a:lnTo>
                <a:lnTo>
                  <a:pt x="25" y="74"/>
                </a:lnTo>
                <a:lnTo>
                  <a:pt x="19" y="71"/>
                </a:lnTo>
                <a:lnTo>
                  <a:pt x="12" y="68"/>
                </a:lnTo>
                <a:lnTo>
                  <a:pt x="10" y="70"/>
                </a:lnTo>
                <a:lnTo>
                  <a:pt x="4" y="70"/>
                </a:lnTo>
                <a:lnTo>
                  <a:pt x="1" y="71"/>
                </a:lnTo>
                <a:lnTo>
                  <a:pt x="0" y="72"/>
                </a:lnTo>
                <a:lnTo>
                  <a:pt x="1" y="83"/>
                </a:lnTo>
                <a:lnTo>
                  <a:pt x="7" y="86"/>
                </a:lnTo>
                <a:lnTo>
                  <a:pt x="11" y="87"/>
                </a:lnTo>
                <a:lnTo>
                  <a:pt x="15" y="97"/>
                </a:lnTo>
                <a:lnTo>
                  <a:pt x="26" y="93"/>
                </a:lnTo>
                <a:lnTo>
                  <a:pt x="34" y="9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8" name="Freeform 166">
            <a:extLst>
              <a:ext uri="{FF2B5EF4-FFF2-40B4-BE49-F238E27FC236}">
                <a16:creationId xmlns:a16="http://schemas.microsoft.com/office/drawing/2014/main" id="{219A48ED-5C9C-B270-1BDA-64D66355BCCD}"/>
              </a:ext>
            </a:extLst>
          </p:cNvPr>
          <p:cNvSpPr>
            <a:spLocks/>
          </p:cNvSpPr>
          <p:nvPr/>
        </p:nvSpPr>
        <p:spPr bwMode="auto">
          <a:xfrm>
            <a:off x="6624638" y="1376363"/>
            <a:ext cx="17463" cy="39688"/>
          </a:xfrm>
          <a:custGeom>
            <a:avLst/>
            <a:gdLst>
              <a:gd name="T0" fmla="*/ 3 w 11"/>
              <a:gd name="T1" fmla="*/ 25 h 25"/>
              <a:gd name="T2" fmla="*/ 7 w 11"/>
              <a:gd name="T3" fmla="*/ 19 h 25"/>
              <a:gd name="T4" fmla="*/ 9 w 11"/>
              <a:gd name="T5" fmla="*/ 10 h 25"/>
              <a:gd name="T6" fmla="*/ 11 w 11"/>
              <a:gd name="T7" fmla="*/ 6 h 25"/>
              <a:gd name="T8" fmla="*/ 11 w 11"/>
              <a:gd name="T9" fmla="*/ 0 h 25"/>
              <a:gd name="T10" fmla="*/ 1 w 11"/>
              <a:gd name="T11" fmla="*/ 8 h 25"/>
              <a:gd name="T12" fmla="*/ 0 w 11"/>
              <a:gd name="T13" fmla="*/ 10 h 25"/>
              <a:gd name="T14" fmla="*/ 0 w 11"/>
              <a:gd name="T15" fmla="*/ 13 h 25"/>
              <a:gd name="T16" fmla="*/ 3 w 11"/>
              <a:gd name="T17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" h="25">
                <a:moveTo>
                  <a:pt x="3" y="25"/>
                </a:moveTo>
                <a:lnTo>
                  <a:pt x="7" y="19"/>
                </a:lnTo>
                <a:lnTo>
                  <a:pt x="9" y="10"/>
                </a:lnTo>
                <a:lnTo>
                  <a:pt x="11" y="6"/>
                </a:lnTo>
                <a:lnTo>
                  <a:pt x="11" y="0"/>
                </a:lnTo>
                <a:lnTo>
                  <a:pt x="1" y="8"/>
                </a:lnTo>
                <a:lnTo>
                  <a:pt x="0" y="10"/>
                </a:lnTo>
                <a:lnTo>
                  <a:pt x="0" y="13"/>
                </a:lnTo>
                <a:lnTo>
                  <a:pt x="3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9" name="Freeform 167">
            <a:extLst>
              <a:ext uri="{FF2B5EF4-FFF2-40B4-BE49-F238E27FC236}">
                <a16:creationId xmlns:a16="http://schemas.microsoft.com/office/drawing/2014/main" id="{97C43A62-26AF-4682-1F6F-12DF66D890BE}"/>
              </a:ext>
            </a:extLst>
          </p:cNvPr>
          <p:cNvSpPr>
            <a:spLocks/>
          </p:cNvSpPr>
          <p:nvPr/>
        </p:nvSpPr>
        <p:spPr bwMode="auto">
          <a:xfrm>
            <a:off x="6588126" y="1220788"/>
            <a:ext cx="139700" cy="119063"/>
          </a:xfrm>
          <a:custGeom>
            <a:avLst/>
            <a:gdLst>
              <a:gd name="T0" fmla="*/ 57 w 88"/>
              <a:gd name="T1" fmla="*/ 68 h 75"/>
              <a:gd name="T2" fmla="*/ 60 w 88"/>
              <a:gd name="T3" fmla="*/ 64 h 75"/>
              <a:gd name="T4" fmla="*/ 65 w 88"/>
              <a:gd name="T5" fmla="*/ 49 h 75"/>
              <a:gd name="T6" fmla="*/ 72 w 88"/>
              <a:gd name="T7" fmla="*/ 36 h 75"/>
              <a:gd name="T8" fmla="*/ 83 w 88"/>
              <a:gd name="T9" fmla="*/ 33 h 75"/>
              <a:gd name="T10" fmla="*/ 88 w 88"/>
              <a:gd name="T11" fmla="*/ 29 h 75"/>
              <a:gd name="T12" fmla="*/ 87 w 88"/>
              <a:gd name="T13" fmla="*/ 21 h 75"/>
              <a:gd name="T14" fmla="*/ 84 w 88"/>
              <a:gd name="T15" fmla="*/ 16 h 75"/>
              <a:gd name="T16" fmla="*/ 80 w 88"/>
              <a:gd name="T17" fmla="*/ 15 h 75"/>
              <a:gd name="T18" fmla="*/ 73 w 88"/>
              <a:gd name="T19" fmla="*/ 16 h 75"/>
              <a:gd name="T20" fmla="*/ 72 w 88"/>
              <a:gd name="T21" fmla="*/ 10 h 75"/>
              <a:gd name="T22" fmla="*/ 65 w 88"/>
              <a:gd name="T23" fmla="*/ 11 h 75"/>
              <a:gd name="T24" fmla="*/ 61 w 88"/>
              <a:gd name="T25" fmla="*/ 23 h 75"/>
              <a:gd name="T26" fmla="*/ 57 w 88"/>
              <a:gd name="T27" fmla="*/ 21 h 75"/>
              <a:gd name="T28" fmla="*/ 49 w 88"/>
              <a:gd name="T29" fmla="*/ 15 h 75"/>
              <a:gd name="T30" fmla="*/ 49 w 88"/>
              <a:gd name="T31" fmla="*/ 3 h 75"/>
              <a:gd name="T32" fmla="*/ 38 w 88"/>
              <a:gd name="T33" fmla="*/ 0 h 75"/>
              <a:gd name="T34" fmla="*/ 32 w 88"/>
              <a:gd name="T35" fmla="*/ 6 h 75"/>
              <a:gd name="T36" fmla="*/ 30 w 88"/>
              <a:gd name="T37" fmla="*/ 7 h 75"/>
              <a:gd name="T38" fmla="*/ 31 w 88"/>
              <a:gd name="T39" fmla="*/ 10 h 75"/>
              <a:gd name="T40" fmla="*/ 35 w 88"/>
              <a:gd name="T41" fmla="*/ 19 h 75"/>
              <a:gd name="T42" fmla="*/ 31 w 88"/>
              <a:gd name="T43" fmla="*/ 19 h 75"/>
              <a:gd name="T44" fmla="*/ 16 w 88"/>
              <a:gd name="T45" fmla="*/ 19 h 75"/>
              <a:gd name="T46" fmla="*/ 11 w 88"/>
              <a:gd name="T47" fmla="*/ 27 h 75"/>
              <a:gd name="T48" fmla="*/ 9 w 88"/>
              <a:gd name="T49" fmla="*/ 30 h 75"/>
              <a:gd name="T50" fmla="*/ 17 w 88"/>
              <a:gd name="T51" fmla="*/ 33 h 75"/>
              <a:gd name="T52" fmla="*/ 12 w 88"/>
              <a:gd name="T53" fmla="*/ 41 h 75"/>
              <a:gd name="T54" fmla="*/ 2 w 88"/>
              <a:gd name="T55" fmla="*/ 38 h 75"/>
              <a:gd name="T56" fmla="*/ 0 w 88"/>
              <a:gd name="T57" fmla="*/ 48 h 75"/>
              <a:gd name="T58" fmla="*/ 12 w 88"/>
              <a:gd name="T59" fmla="*/ 51 h 75"/>
              <a:gd name="T60" fmla="*/ 28 w 88"/>
              <a:gd name="T61" fmla="*/ 66 h 75"/>
              <a:gd name="T62" fmla="*/ 38 w 88"/>
              <a:gd name="T63" fmla="*/ 75 h 75"/>
              <a:gd name="T64" fmla="*/ 56 w 88"/>
              <a:gd name="T65" fmla="*/ 72 h 75"/>
              <a:gd name="T66" fmla="*/ 57 w 88"/>
              <a:gd name="T67" fmla="*/ 68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88" h="75">
                <a:moveTo>
                  <a:pt x="57" y="68"/>
                </a:moveTo>
                <a:lnTo>
                  <a:pt x="60" y="64"/>
                </a:lnTo>
                <a:lnTo>
                  <a:pt x="65" y="49"/>
                </a:lnTo>
                <a:lnTo>
                  <a:pt x="72" y="36"/>
                </a:lnTo>
                <a:lnTo>
                  <a:pt x="83" y="33"/>
                </a:lnTo>
                <a:lnTo>
                  <a:pt x="88" y="29"/>
                </a:lnTo>
                <a:lnTo>
                  <a:pt x="87" y="21"/>
                </a:lnTo>
                <a:lnTo>
                  <a:pt x="84" y="16"/>
                </a:lnTo>
                <a:lnTo>
                  <a:pt x="80" y="15"/>
                </a:lnTo>
                <a:lnTo>
                  <a:pt x="73" y="16"/>
                </a:lnTo>
                <a:lnTo>
                  <a:pt x="72" y="10"/>
                </a:lnTo>
                <a:lnTo>
                  <a:pt x="65" y="11"/>
                </a:lnTo>
                <a:lnTo>
                  <a:pt x="61" y="23"/>
                </a:lnTo>
                <a:lnTo>
                  <a:pt x="57" y="21"/>
                </a:lnTo>
                <a:lnTo>
                  <a:pt x="49" y="15"/>
                </a:lnTo>
                <a:lnTo>
                  <a:pt x="49" y="3"/>
                </a:lnTo>
                <a:lnTo>
                  <a:pt x="38" y="0"/>
                </a:lnTo>
                <a:lnTo>
                  <a:pt x="32" y="6"/>
                </a:lnTo>
                <a:lnTo>
                  <a:pt x="30" y="7"/>
                </a:lnTo>
                <a:lnTo>
                  <a:pt x="31" y="10"/>
                </a:lnTo>
                <a:lnTo>
                  <a:pt x="35" y="19"/>
                </a:lnTo>
                <a:lnTo>
                  <a:pt x="31" y="19"/>
                </a:lnTo>
                <a:lnTo>
                  <a:pt x="16" y="19"/>
                </a:lnTo>
                <a:lnTo>
                  <a:pt x="11" y="27"/>
                </a:lnTo>
                <a:lnTo>
                  <a:pt x="9" y="30"/>
                </a:lnTo>
                <a:lnTo>
                  <a:pt x="17" y="33"/>
                </a:lnTo>
                <a:lnTo>
                  <a:pt x="12" y="41"/>
                </a:lnTo>
                <a:lnTo>
                  <a:pt x="2" y="38"/>
                </a:lnTo>
                <a:lnTo>
                  <a:pt x="0" y="48"/>
                </a:lnTo>
                <a:lnTo>
                  <a:pt x="12" y="51"/>
                </a:lnTo>
                <a:lnTo>
                  <a:pt x="28" y="66"/>
                </a:lnTo>
                <a:lnTo>
                  <a:pt x="38" y="75"/>
                </a:lnTo>
                <a:lnTo>
                  <a:pt x="56" y="72"/>
                </a:lnTo>
                <a:lnTo>
                  <a:pt x="57" y="6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0" name="Freeform 168">
            <a:extLst>
              <a:ext uri="{FF2B5EF4-FFF2-40B4-BE49-F238E27FC236}">
                <a16:creationId xmlns:a16="http://schemas.microsoft.com/office/drawing/2014/main" id="{D0CC120C-EBA7-38A1-872D-9A02D2A915A9}"/>
              </a:ext>
            </a:extLst>
          </p:cNvPr>
          <p:cNvSpPr>
            <a:spLocks/>
          </p:cNvSpPr>
          <p:nvPr/>
        </p:nvSpPr>
        <p:spPr bwMode="auto">
          <a:xfrm>
            <a:off x="6854826" y="1279526"/>
            <a:ext cx="26988" cy="47625"/>
          </a:xfrm>
          <a:custGeom>
            <a:avLst/>
            <a:gdLst>
              <a:gd name="T0" fmla="*/ 0 w 17"/>
              <a:gd name="T1" fmla="*/ 30 h 30"/>
              <a:gd name="T2" fmla="*/ 0 w 17"/>
              <a:gd name="T3" fmla="*/ 22 h 30"/>
              <a:gd name="T4" fmla="*/ 1 w 17"/>
              <a:gd name="T5" fmla="*/ 12 h 30"/>
              <a:gd name="T6" fmla="*/ 2 w 17"/>
              <a:gd name="T7" fmla="*/ 3 h 30"/>
              <a:gd name="T8" fmla="*/ 15 w 17"/>
              <a:gd name="T9" fmla="*/ 0 h 30"/>
              <a:gd name="T10" fmla="*/ 17 w 17"/>
              <a:gd name="T11" fmla="*/ 3 h 30"/>
              <a:gd name="T12" fmla="*/ 12 w 17"/>
              <a:gd name="T13" fmla="*/ 11 h 30"/>
              <a:gd name="T14" fmla="*/ 16 w 17"/>
              <a:gd name="T15" fmla="*/ 20 h 30"/>
              <a:gd name="T16" fmla="*/ 17 w 17"/>
              <a:gd name="T17" fmla="*/ 23 h 30"/>
              <a:gd name="T18" fmla="*/ 0 w 17"/>
              <a:gd name="T19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7" h="30">
                <a:moveTo>
                  <a:pt x="0" y="30"/>
                </a:moveTo>
                <a:lnTo>
                  <a:pt x="0" y="22"/>
                </a:lnTo>
                <a:lnTo>
                  <a:pt x="1" y="12"/>
                </a:lnTo>
                <a:lnTo>
                  <a:pt x="2" y="3"/>
                </a:lnTo>
                <a:lnTo>
                  <a:pt x="15" y="0"/>
                </a:lnTo>
                <a:lnTo>
                  <a:pt x="17" y="3"/>
                </a:lnTo>
                <a:lnTo>
                  <a:pt x="12" y="11"/>
                </a:lnTo>
                <a:lnTo>
                  <a:pt x="16" y="20"/>
                </a:lnTo>
                <a:lnTo>
                  <a:pt x="17" y="23"/>
                </a:lnTo>
                <a:lnTo>
                  <a:pt x="0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1" name="Freeform 169">
            <a:extLst>
              <a:ext uri="{FF2B5EF4-FFF2-40B4-BE49-F238E27FC236}">
                <a16:creationId xmlns:a16="http://schemas.microsoft.com/office/drawing/2014/main" id="{1CA08316-7369-1705-7028-1E64CA27A9AE}"/>
              </a:ext>
            </a:extLst>
          </p:cNvPr>
          <p:cNvSpPr>
            <a:spLocks/>
          </p:cNvSpPr>
          <p:nvPr/>
        </p:nvSpPr>
        <p:spPr bwMode="auto">
          <a:xfrm>
            <a:off x="6697663" y="1254126"/>
            <a:ext cx="52388" cy="71438"/>
          </a:xfrm>
          <a:custGeom>
            <a:avLst/>
            <a:gdLst>
              <a:gd name="T0" fmla="*/ 6 w 33"/>
              <a:gd name="T1" fmla="*/ 27 h 45"/>
              <a:gd name="T2" fmla="*/ 9 w 33"/>
              <a:gd name="T3" fmla="*/ 21 h 45"/>
              <a:gd name="T4" fmla="*/ 15 w 33"/>
              <a:gd name="T5" fmla="*/ 19 h 45"/>
              <a:gd name="T6" fmla="*/ 28 w 33"/>
              <a:gd name="T7" fmla="*/ 0 h 45"/>
              <a:gd name="T8" fmla="*/ 33 w 33"/>
              <a:gd name="T9" fmla="*/ 6 h 45"/>
              <a:gd name="T10" fmla="*/ 26 w 33"/>
              <a:gd name="T11" fmla="*/ 21 h 45"/>
              <a:gd name="T12" fmla="*/ 25 w 33"/>
              <a:gd name="T13" fmla="*/ 23 h 45"/>
              <a:gd name="T14" fmla="*/ 25 w 33"/>
              <a:gd name="T15" fmla="*/ 30 h 45"/>
              <a:gd name="T16" fmla="*/ 25 w 33"/>
              <a:gd name="T17" fmla="*/ 36 h 45"/>
              <a:gd name="T18" fmla="*/ 0 w 33"/>
              <a:gd name="T19" fmla="*/ 45 h 45"/>
              <a:gd name="T20" fmla="*/ 0 w 33"/>
              <a:gd name="T21" fmla="*/ 42 h 45"/>
              <a:gd name="T22" fmla="*/ 3 w 33"/>
              <a:gd name="T23" fmla="*/ 34 h 45"/>
              <a:gd name="T24" fmla="*/ 6 w 33"/>
              <a:gd name="T25" fmla="*/ 27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" h="45">
                <a:moveTo>
                  <a:pt x="6" y="27"/>
                </a:moveTo>
                <a:lnTo>
                  <a:pt x="9" y="21"/>
                </a:lnTo>
                <a:lnTo>
                  <a:pt x="15" y="19"/>
                </a:lnTo>
                <a:lnTo>
                  <a:pt x="28" y="0"/>
                </a:lnTo>
                <a:lnTo>
                  <a:pt x="33" y="6"/>
                </a:lnTo>
                <a:lnTo>
                  <a:pt x="26" y="21"/>
                </a:lnTo>
                <a:lnTo>
                  <a:pt x="25" y="23"/>
                </a:lnTo>
                <a:lnTo>
                  <a:pt x="25" y="30"/>
                </a:lnTo>
                <a:lnTo>
                  <a:pt x="25" y="36"/>
                </a:lnTo>
                <a:lnTo>
                  <a:pt x="0" y="45"/>
                </a:lnTo>
                <a:lnTo>
                  <a:pt x="0" y="42"/>
                </a:lnTo>
                <a:lnTo>
                  <a:pt x="3" y="34"/>
                </a:lnTo>
                <a:lnTo>
                  <a:pt x="6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2" name="Freeform 170">
            <a:extLst>
              <a:ext uri="{FF2B5EF4-FFF2-40B4-BE49-F238E27FC236}">
                <a16:creationId xmlns:a16="http://schemas.microsoft.com/office/drawing/2014/main" id="{122AF010-02D8-08AA-478B-0FCFC000F11F}"/>
              </a:ext>
            </a:extLst>
          </p:cNvPr>
          <p:cNvSpPr>
            <a:spLocks/>
          </p:cNvSpPr>
          <p:nvPr/>
        </p:nvSpPr>
        <p:spPr bwMode="auto">
          <a:xfrm>
            <a:off x="6575426" y="1219201"/>
            <a:ext cx="47625" cy="49213"/>
          </a:xfrm>
          <a:custGeom>
            <a:avLst/>
            <a:gdLst>
              <a:gd name="T0" fmla="*/ 6 w 30"/>
              <a:gd name="T1" fmla="*/ 31 h 31"/>
              <a:gd name="T2" fmla="*/ 12 w 30"/>
              <a:gd name="T3" fmla="*/ 23 h 31"/>
              <a:gd name="T4" fmla="*/ 16 w 30"/>
              <a:gd name="T5" fmla="*/ 19 h 31"/>
              <a:gd name="T6" fmla="*/ 30 w 30"/>
              <a:gd name="T7" fmla="*/ 9 h 31"/>
              <a:gd name="T8" fmla="*/ 25 w 30"/>
              <a:gd name="T9" fmla="*/ 0 h 31"/>
              <a:gd name="T10" fmla="*/ 23 w 30"/>
              <a:gd name="T11" fmla="*/ 0 h 31"/>
              <a:gd name="T12" fmla="*/ 16 w 30"/>
              <a:gd name="T13" fmla="*/ 9 h 31"/>
              <a:gd name="T14" fmla="*/ 12 w 30"/>
              <a:gd name="T15" fmla="*/ 9 h 31"/>
              <a:gd name="T16" fmla="*/ 12 w 30"/>
              <a:gd name="T17" fmla="*/ 1 h 31"/>
              <a:gd name="T18" fmla="*/ 8 w 30"/>
              <a:gd name="T19" fmla="*/ 0 h 31"/>
              <a:gd name="T20" fmla="*/ 5 w 30"/>
              <a:gd name="T21" fmla="*/ 7 h 31"/>
              <a:gd name="T22" fmla="*/ 0 w 30"/>
              <a:gd name="T23" fmla="*/ 24 h 31"/>
              <a:gd name="T24" fmla="*/ 1 w 30"/>
              <a:gd name="T25" fmla="*/ 24 h 31"/>
              <a:gd name="T26" fmla="*/ 2 w 30"/>
              <a:gd name="T27" fmla="*/ 26 h 31"/>
              <a:gd name="T28" fmla="*/ 6 w 30"/>
              <a:gd name="T29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0" h="31">
                <a:moveTo>
                  <a:pt x="6" y="31"/>
                </a:moveTo>
                <a:lnTo>
                  <a:pt x="12" y="23"/>
                </a:lnTo>
                <a:lnTo>
                  <a:pt x="16" y="19"/>
                </a:lnTo>
                <a:lnTo>
                  <a:pt x="30" y="9"/>
                </a:lnTo>
                <a:lnTo>
                  <a:pt x="25" y="0"/>
                </a:lnTo>
                <a:lnTo>
                  <a:pt x="23" y="0"/>
                </a:lnTo>
                <a:lnTo>
                  <a:pt x="16" y="9"/>
                </a:lnTo>
                <a:lnTo>
                  <a:pt x="12" y="9"/>
                </a:lnTo>
                <a:lnTo>
                  <a:pt x="12" y="1"/>
                </a:lnTo>
                <a:lnTo>
                  <a:pt x="8" y="0"/>
                </a:lnTo>
                <a:lnTo>
                  <a:pt x="5" y="7"/>
                </a:lnTo>
                <a:lnTo>
                  <a:pt x="0" y="24"/>
                </a:lnTo>
                <a:lnTo>
                  <a:pt x="1" y="24"/>
                </a:lnTo>
                <a:lnTo>
                  <a:pt x="2" y="26"/>
                </a:lnTo>
                <a:lnTo>
                  <a:pt x="6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3" name="Freeform 171">
            <a:extLst>
              <a:ext uri="{FF2B5EF4-FFF2-40B4-BE49-F238E27FC236}">
                <a16:creationId xmlns:a16="http://schemas.microsoft.com/office/drawing/2014/main" id="{12496EB2-93D9-34B3-026A-7AB6E1CA102D}"/>
              </a:ext>
            </a:extLst>
          </p:cNvPr>
          <p:cNvSpPr>
            <a:spLocks/>
          </p:cNvSpPr>
          <p:nvPr/>
        </p:nvSpPr>
        <p:spPr bwMode="auto">
          <a:xfrm>
            <a:off x="6873876" y="1212851"/>
            <a:ext cx="47625" cy="57150"/>
          </a:xfrm>
          <a:custGeom>
            <a:avLst/>
            <a:gdLst>
              <a:gd name="T0" fmla="*/ 15 w 30"/>
              <a:gd name="T1" fmla="*/ 32 h 36"/>
              <a:gd name="T2" fmla="*/ 9 w 30"/>
              <a:gd name="T3" fmla="*/ 36 h 36"/>
              <a:gd name="T4" fmla="*/ 4 w 30"/>
              <a:gd name="T5" fmla="*/ 28 h 36"/>
              <a:gd name="T6" fmla="*/ 0 w 30"/>
              <a:gd name="T7" fmla="*/ 15 h 36"/>
              <a:gd name="T8" fmla="*/ 11 w 30"/>
              <a:gd name="T9" fmla="*/ 6 h 36"/>
              <a:gd name="T10" fmla="*/ 18 w 30"/>
              <a:gd name="T11" fmla="*/ 16 h 36"/>
              <a:gd name="T12" fmla="*/ 18 w 30"/>
              <a:gd name="T13" fmla="*/ 15 h 36"/>
              <a:gd name="T14" fmla="*/ 20 w 30"/>
              <a:gd name="T15" fmla="*/ 9 h 36"/>
              <a:gd name="T16" fmla="*/ 26 w 30"/>
              <a:gd name="T17" fmla="*/ 0 h 36"/>
              <a:gd name="T18" fmla="*/ 28 w 30"/>
              <a:gd name="T19" fmla="*/ 5 h 36"/>
              <a:gd name="T20" fmla="*/ 27 w 30"/>
              <a:gd name="T21" fmla="*/ 8 h 36"/>
              <a:gd name="T22" fmla="*/ 23 w 30"/>
              <a:gd name="T23" fmla="*/ 16 h 36"/>
              <a:gd name="T24" fmla="*/ 20 w 30"/>
              <a:gd name="T25" fmla="*/ 19 h 36"/>
              <a:gd name="T26" fmla="*/ 24 w 30"/>
              <a:gd name="T27" fmla="*/ 17 h 36"/>
              <a:gd name="T28" fmla="*/ 27 w 30"/>
              <a:gd name="T29" fmla="*/ 16 h 36"/>
              <a:gd name="T30" fmla="*/ 30 w 30"/>
              <a:gd name="T31" fmla="*/ 21 h 36"/>
              <a:gd name="T32" fmla="*/ 22 w 30"/>
              <a:gd name="T33" fmla="*/ 27 h 36"/>
              <a:gd name="T34" fmla="*/ 23 w 30"/>
              <a:gd name="T35" fmla="*/ 28 h 36"/>
              <a:gd name="T36" fmla="*/ 15 w 30"/>
              <a:gd name="T37" fmla="*/ 32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0" h="36">
                <a:moveTo>
                  <a:pt x="15" y="32"/>
                </a:moveTo>
                <a:lnTo>
                  <a:pt x="9" y="36"/>
                </a:lnTo>
                <a:lnTo>
                  <a:pt x="4" y="28"/>
                </a:lnTo>
                <a:lnTo>
                  <a:pt x="0" y="15"/>
                </a:lnTo>
                <a:lnTo>
                  <a:pt x="11" y="6"/>
                </a:lnTo>
                <a:lnTo>
                  <a:pt x="18" y="16"/>
                </a:lnTo>
                <a:lnTo>
                  <a:pt x="18" y="15"/>
                </a:lnTo>
                <a:lnTo>
                  <a:pt x="20" y="9"/>
                </a:lnTo>
                <a:lnTo>
                  <a:pt x="26" y="0"/>
                </a:lnTo>
                <a:lnTo>
                  <a:pt x="28" y="5"/>
                </a:lnTo>
                <a:lnTo>
                  <a:pt x="27" y="8"/>
                </a:lnTo>
                <a:lnTo>
                  <a:pt x="23" y="16"/>
                </a:lnTo>
                <a:lnTo>
                  <a:pt x="20" y="19"/>
                </a:lnTo>
                <a:lnTo>
                  <a:pt x="24" y="17"/>
                </a:lnTo>
                <a:lnTo>
                  <a:pt x="27" y="16"/>
                </a:lnTo>
                <a:lnTo>
                  <a:pt x="30" y="21"/>
                </a:lnTo>
                <a:lnTo>
                  <a:pt x="22" y="27"/>
                </a:lnTo>
                <a:lnTo>
                  <a:pt x="23" y="28"/>
                </a:lnTo>
                <a:lnTo>
                  <a:pt x="15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4" name="Freeform 172">
            <a:extLst>
              <a:ext uri="{FF2B5EF4-FFF2-40B4-BE49-F238E27FC236}">
                <a16:creationId xmlns:a16="http://schemas.microsoft.com/office/drawing/2014/main" id="{A759F63B-7D6F-68EB-6C5D-A108468966AA}"/>
              </a:ext>
            </a:extLst>
          </p:cNvPr>
          <p:cNvSpPr>
            <a:spLocks/>
          </p:cNvSpPr>
          <p:nvPr/>
        </p:nvSpPr>
        <p:spPr bwMode="auto">
          <a:xfrm>
            <a:off x="6751638" y="1239838"/>
            <a:ext cx="20638" cy="14288"/>
          </a:xfrm>
          <a:custGeom>
            <a:avLst/>
            <a:gdLst>
              <a:gd name="T0" fmla="*/ 7 w 13"/>
              <a:gd name="T1" fmla="*/ 9 h 9"/>
              <a:gd name="T2" fmla="*/ 0 w 13"/>
              <a:gd name="T3" fmla="*/ 4 h 9"/>
              <a:gd name="T4" fmla="*/ 0 w 13"/>
              <a:gd name="T5" fmla="*/ 2 h 9"/>
              <a:gd name="T6" fmla="*/ 3 w 13"/>
              <a:gd name="T7" fmla="*/ 0 h 9"/>
              <a:gd name="T8" fmla="*/ 6 w 13"/>
              <a:gd name="T9" fmla="*/ 2 h 9"/>
              <a:gd name="T10" fmla="*/ 6 w 13"/>
              <a:gd name="T11" fmla="*/ 3 h 9"/>
              <a:gd name="T12" fmla="*/ 10 w 13"/>
              <a:gd name="T13" fmla="*/ 4 h 9"/>
              <a:gd name="T14" fmla="*/ 11 w 13"/>
              <a:gd name="T15" fmla="*/ 3 h 9"/>
              <a:gd name="T16" fmla="*/ 13 w 13"/>
              <a:gd name="T17" fmla="*/ 4 h 9"/>
              <a:gd name="T18" fmla="*/ 11 w 13"/>
              <a:gd name="T19" fmla="*/ 7 h 9"/>
              <a:gd name="T20" fmla="*/ 9 w 13"/>
              <a:gd name="T21" fmla="*/ 7 h 9"/>
              <a:gd name="T22" fmla="*/ 7 w 13"/>
              <a:gd name="T23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3" h="9">
                <a:moveTo>
                  <a:pt x="7" y="9"/>
                </a:moveTo>
                <a:lnTo>
                  <a:pt x="0" y="4"/>
                </a:lnTo>
                <a:lnTo>
                  <a:pt x="0" y="2"/>
                </a:lnTo>
                <a:lnTo>
                  <a:pt x="3" y="0"/>
                </a:lnTo>
                <a:lnTo>
                  <a:pt x="6" y="2"/>
                </a:lnTo>
                <a:lnTo>
                  <a:pt x="6" y="3"/>
                </a:lnTo>
                <a:lnTo>
                  <a:pt x="10" y="4"/>
                </a:lnTo>
                <a:lnTo>
                  <a:pt x="11" y="3"/>
                </a:lnTo>
                <a:lnTo>
                  <a:pt x="13" y="4"/>
                </a:lnTo>
                <a:lnTo>
                  <a:pt x="11" y="7"/>
                </a:lnTo>
                <a:lnTo>
                  <a:pt x="9" y="7"/>
                </a:lnTo>
                <a:lnTo>
                  <a:pt x="7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5" name="Freeform 173">
            <a:extLst>
              <a:ext uri="{FF2B5EF4-FFF2-40B4-BE49-F238E27FC236}">
                <a16:creationId xmlns:a16="http://schemas.microsoft.com/office/drawing/2014/main" id="{58460F55-FE51-AB23-5B53-C3F5ECFEEF90}"/>
              </a:ext>
            </a:extLst>
          </p:cNvPr>
          <p:cNvSpPr>
            <a:spLocks/>
          </p:cNvSpPr>
          <p:nvPr/>
        </p:nvSpPr>
        <p:spPr bwMode="auto">
          <a:xfrm>
            <a:off x="6696076" y="1131888"/>
            <a:ext cx="79375" cy="98425"/>
          </a:xfrm>
          <a:custGeom>
            <a:avLst/>
            <a:gdLst>
              <a:gd name="T0" fmla="*/ 31 w 50"/>
              <a:gd name="T1" fmla="*/ 60 h 62"/>
              <a:gd name="T2" fmla="*/ 23 w 50"/>
              <a:gd name="T3" fmla="*/ 60 h 62"/>
              <a:gd name="T4" fmla="*/ 10 w 50"/>
              <a:gd name="T5" fmla="*/ 27 h 62"/>
              <a:gd name="T6" fmla="*/ 0 w 50"/>
              <a:gd name="T7" fmla="*/ 21 h 62"/>
              <a:gd name="T8" fmla="*/ 1 w 50"/>
              <a:gd name="T9" fmla="*/ 11 h 62"/>
              <a:gd name="T10" fmla="*/ 1 w 50"/>
              <a:gd name="T11" fmla="*/ 10 h 62"/>
              <a:gd name="T12" fmla="*/ 7 w 50"/>
              <a:gd name="T13" fmla="*/ 0 h 62"/>
              <a:gd name="T14" fmla="*/ 12 w 50"/>
              <a:gd name="T15" fmla="*/ 6 h 62"/>
              <a:gd name="T16" fmla="*/ 12 w 50"/>
              <a:gd name="T17" fmla="*/ 11 h 62"/>
              <a:gd name="T18" fmla="*/ 12 w 50"/>
              <a:gd name="T19" fmla="*/ 14 h 62"/>
              <a:gd name="T20" fmla="*/ 20 w 50"/>
              <a:gd name="T21" fmla="*/ 22 h 62"/>
              <a:gd name="T22" fmla="*/ 22 w 50"/>
              <a:gd name="T23" fmla="*/ 32 h 62"/>
              <a:gd name="T24" fmla="*/ 26 w 50"/>
              <a:gd name="T25" fmla="*/ 33 h 62"/>
              <a:gd name="T26" fmla="*/ 29 w 50"/>
              <a:gd name="T27" fmla="*/ 23 h 62"/>
              <a:gd name="T28" fmla="*/ 34 w 50"/>
              <a:gd name="T29" fmla="*/ 25 h 62"/>
              <a:gd name="T30" fmla="*/ 34 w 50"/>
              <a:gd name="T31" fmla="*/ 33 h 62"/>
              <a:gd name="T32" fmla="*/ 50 w 50"/>
              <a:gd name="T33" fmla="*/ 48 h 62"/>
              <a:gd name="T34" fmla="*/ 40 w 50"/>
              <a:gd name="T35" fmla="*/ 60 h 62"/>
              <a:gd name="T36" fmla="*/ 40 w 50"/>
              <a:gd name="T37" fmla="*/ 62 h 62"/>
              <a:gd name="T38" fmla="*/ 31 w 50"/>
              <a:gd name="T39" fmla="*/ 6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50" h="62">
                <a:moveTo>
                  <a:pt x="31" y="60"/>
                </a:moveTo>
                <a:lnTo>
                  <a:pt x="23" y="60"/>
                </a:lnTo>
                <a:lnTo>
                  <a:pt x="10" y="27"/>
                </a:lnTo>
                <a:lnTo>
                  <a:pt x="0" y="21"/>
                </a:lnTo>
                <a:lnTo>
                  <a:pt x="1" y="11"/>
                </a:lnTo>
                <a:lnTo>
                  <a:pt x="1" y="10"/>
                </a:lnTo>
                <a:lnTo>
                  <a:pt x="7" y="0"/>
                </a:lnTo>
                <a:lnTo>
                  <a:pt x="12" y="6"/>
                </a:lnTo>
                <a:lnTo>
                  <a:pt x="12" y="11"/>
                </a:lnTo>
                <a:lnTo>
                  <a:pt x="12" y="14"/>
                </a:lnTo>
                <a:lnTo>
                  <a:pt x="20" y="22"/>
                </a:lnTo>
                <a:lnTo>
                  <a:pt x="22" y="32"/>
                </a:lnTo>
                <a:lnTo>
                  <a:pt x="26" y="33"/>
                </a:lnTo>
                <a:lnTo>
                  <a:pt x="29" y="23"/>
                </a:lnTo>
                <a:lnTo>
                  <a:pt x="34" y="25"/>
                </a:lnTo>
                <a:lnTo>
                  <a:pt x="34" y="33"/>
                </a:lnTo>
                <a:lnTo>
                  <a:pt x="50" y="48"/>
                </a:lnTo>
                <a:lnTo>
                  <a:pt x="40" y="60"/>
                </a:lnTo>
                <a:lnTo>
                  <a:pt x="40" y="62"/>
                </a:lnTo>
                <a:lnTo>
                  <a:pt x="31" y="6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6" name="Freeform 174">
            <a:extLst>
              <a:ext uri="{FF2B5EF4-FFF2-40B4-BE49-F238E27FC236}">
                <a16:creationId xmlns:a16="http://schemas.microsoft.com/office/drawing/2014/main" id="{9A24A942-F862-BFFD-D27F-E46D9FF48C8B}"/>
              </a:ext>
            </a:extLst>
          </p:cNvPr>
          <p:cNvSpPr>
            <a:spLocks/>
          </p:cNvSpPr>
          <p:nvPr/>
        </p:nvSpPr>
        <p:spPr bwMode="auto">
          <a:xfrm>
            <a:off x="6821488" y="1144588"/>
            <a:ext cx="57150" cy="85725"/>
          </a:xfrm>
          <a:custGeom>
            <a:avLst/>
            <a:gdLst>
              <a:gd name="T0" fmla="*/ 25 w 36"/>
              <a:gd name="T1" fmla="*/ 49 h 54"/>
              <a:gd name="T2" fmla="*/ 21 w 36"/>
              <a:gd name="T3" fmla="*/ 54 h 54"/>
              <a:gd name="T4" fmla="*/ 19 w 36"/>
              <a:gd name="T5" fmla="*/ 44 h 54"/>
              <a:gd name="T6" fmla="*/ 15 w 36"/>
              <a:gd name="T7" fmla="*/ 40 h 54"/>
              <a:gd name="T8" fmla="*/ 10 w 36"/>
              <a:gd name="T9" fmla="*/ 48 h 54"/>
              <a:gd name="T10" fmla="*/ 8 w 36"/>
              <a:gd name="T11" fmla="*/ 51 h 54"/>
              <a:gd name="T12" fmla="*/ 6 w 36"/>
              <a:gd name="T13" fmla="*/ 48 h 54"/>
              <a:gd name="T14" fmla="*/ 3 w 36"/>
              <a:gd name="T15" fmla="*/ 47 h 54"/>
              <a:gd name="T16" fmla="*/ 0 w 36"/>
              <a:gd name="T17" fmla="*/ 44 h 54"/>
              <a:gd name="T18" fmla="*/ 0 w 36"/>
              <a:gd name="T19" fmla="*/ 30 h 54"/>
              <a:gd name="T20" fmla="*/ 0 w 36"/>
              <a:gd name="T21" fmla="*/ 28 h 54"/>
              <a:gd name="T22" fmla="*/ 0 w 36"/>
              <a:gd name="T23" fmla="*/ 18 h 54"/>
              <a:gd name="T24" fmla="*/ 10 w 36"/>
              <a:gd name="T25" fmla="*/ 10 h 54"/>
              <a:gd name="T26" fmla="*/ 11 w 36"/>
              <a:gd name="T27" fmla="*/ 3 h 54"/>
              <a:gd name="T28" fmla="*/ 11 w 36"/>
              <a:gd name="T29" fmla="*/ 2 h 54"/>
              <a:gd name="T30" fmla="*/ 26 w 36"/>
              <a:gd name="T31" fmla="*/ 0 h 54"/>
              <a:gd name="T32" fmla="*/ 30 w 36"/>
              <a:gd name="T33" fmla="*/ 3 h 54"/>
              <a:gd name="T34" fmla="*/ 36 w 36"/>
              <a:gd name="T35" fmla="*/ 7 h 54"/>
              <a:gd name="T36" fmla="*/ 30 w 36"/>
              <a:gd name="T37" fmla="*/ 32 h 54"/>
              <a:gd name="T38" fmla="*/ 34 w 36"/>
              <a:gd name="T39" fmla="*/ 44 h 54"/>
              <a:gd name="T40" fmla="*/ 25 w 36"/>
              <a:gd name="T41" fmla="*/ 49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6" h="54">
                <a:moveTo>
                  <a:pt x="25" y="49"/>
                </a:moveTo>
                <a:lnTo>
                  <a:pt x="21" y="54"/>
                </a:lnTo>
                <a:lnTo>
                  <a:pt x="19" y="44"/>
                </a:lnTo>
                <a:lnTo>
                  <a:pt x="15" y="40"/>
                </a:lnTo>
                <a:lnTo>
                  <a:pt x="10" y="48"/>
                </a:lnTo>
                <a:lnTo>
                  <a:pt x="8" y="51"/>
                </a:lnTo>
                <a:lnTo>
                  <a:pt x="6" y="48"/>
                </a:lnTo>
                <a:lnTo>
                  <a:pt x="3" y="47"/>
                </a:lnTo>
                <a:lnTo>
                  <a:pt x="0" y="44"/>
                </a:lnTo>
                <a:lnTo>
                  <a:pt x="0" y="30"/>
                </a:lnTo>
                <a:lnTo>
                  <a:pt x="0" y="28"/>
                </a:lnTo>
                <a:lnTo>
                  <a:pt x="0" y="18"/>
                </a:lnTo>
                <a:lnTo>
                  <a:pt x="10" y="10"/>
                </a:lnTo>
                <a:lnTo>
                  <a:pt x="11" y="3"/>
                </a:lnTo>
                <a:lnTo>
                  <a:pt x="11" y="2"/>
                </a:lnTo>
                <a:lnTo>
                  <a:pt x="26" y="0"/>
                </a:lnTo>
                <a:lnTo>
                  <a:pt x="30" y="3"/>
                </a:lnTo>
                <a:lnTo>
                  <a:pt x="36" y="7"/>
                </a:lnTo>
                <a:lnTo>
                  <a:pt x="30" y="32"/>
                </a:lnTo>
                <a:lnTo>
                  <a:pt x="34" y="44"/>
                </a:lnTo>
                <a:lnTo>
                  <a:pt x="25" y="4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7" name="Freeform 175">
            <a:extLst>
              <a:ext uri="{FF2B5EF4-FFF2-40B4-BE49-F238E27FC236}">
                <a16:creationId xmlns:a16="http://schemas.microsoft.com/office/drawing/2014/main" id="{A2ED8A7B-1762-AB91-F86B-644999C8B91B}"/>
              </a:ext>
            </a:extLst>
          </p:cNvPr>
          <p:cNvSpPr>
            <a:spLocks/>
          </p:cNvSpPr>
          <p:nvPr/>
        </p:nvSpPr>
        <p:spPr bwMode="auto">
          <a:xfrm>
            <a:off x="6677026" y="1185863"/>
            <a:ext cx="30163" cy="28575"/>
          </a:xfrm>
          <a:custGeom>
            <a:avLst/>
            <a:gdLst>
              <a:gd name="T0" fmla="*/ 19 w 19"/>
              <a:gd name="T1" fmla="*/ 18 h 18"/>
              <a:gd name="T2" fmla="*/ 19 w 19"/>
              <a:gd name="T3" fmla="*/ 8 h 18"/>
              <a:gd name="T4" fmla="*/ 4 w 19"/>
              <a:gd name="T5" fmla="*/ 0 h 18"/>
              <a:gd name="T6" fmla="*/ 0 w 19"/>
              <a:gd name="T7" fmla="*/ 13 h 18"/>
              <a:gd name="T8" fmla="*/ 19 w 19"/>
              <a:gd name="T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9" h="18">
                <a:moveTo>
                  <a:pt x="19" y="18"/>
                </a:moveTo>
                <a:lnTo>
                  <a:pt x="19" y="8"/>
                </a:lnTo>
                <a:lnTo>
                  <a:pt x="4" y="0"/>
                </a:lnTo>
                <a:lnTo>
                  <a:pt x="0" y="13"/>
                </a:lnTo>
                <a:lnTo>
                  <a:pt x="19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8" name="Freeform 176">
            <a:extLst>
              <a:ext uri="{FF2B5EF4-FFF2-40B4-BE49-F238E27FC236}">
                <a16:creationId xmlns:a16="http://schemas.microsoft.com/office/drawing/2014/main" id="{B1705143-6CFA-F634-6C27-24148E03F363}"/>
              </a:ext>
            </a:extLst>
          </p:cNvPr>
          <p:cNvSpPr>
            <a:spLocks/>
          </p:cNvSpPr>
          <p:nvPr/>
        </p:nvSpPr>
        <p:spPr bwMode="auto">
          <a:xfrm>
            <a:off x="6624638" y="1147763"/>
            <a:ext cx="38100" cy="66675"/>
          </a:xfrm>
          <a:custGeom>
            <a:avLst/>
            <a:gdLst>
              <a:gd name="T0" fmla="*/ 16 w 24"/>
              <a:gd name="T1" fmla="*/ 1 h 42"/>
              <a:gd name="T2" fmla="*/ 9 w 24"/>
              <a:gd name="T3" fmla="*/ 8 h 42"/>
              <a:gd name="T4" fmla="*/ 9 w 24"/>
              <a:gd name="T5" fmla="*/ 19 h 42"/>
              <a:gd name="T6" fmla="*/ 0 w 24"/>
              <a:gd name="T7" fmla="*/ 28 h 42"/>
              <a:gd name="T8" fmla="*/ 14 w 24"/>
              <a:gd name="T9" fmla="*/ 42 h 42"/>
              <a:gd name="T10" fmla="*/ 24 w 24"/>
              <a:gd name="T11" fmla="*/ 17 h 42"/>
              <a:gd name="T12" fmla="*/ 18 w 24"/>
              <a:gd name="T13" fmla="*/ 1 h 42"/>
              <a:gd name="T14" fmla="*/ 18 w 24"/>
              <a:gd name="T15" fmla="*/ 0 h 42"/>
              <a:gd name="T16" fmla="*/ 16 w 24"/>
              <a:gd name="T17" fmla="*/ 1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4" h="42">
                <a:moveTo>
                  <a:pt x="16" y="1"/>
                </a:moveTo>
                <a:lnTo>
                  <a:pt x="9" y="8"/>
                </a:lnTo>
                <a:lnTo>
                  <a:pt x="9" y="19"/>
                </a:lnTo>
                <a:lnTo>
                  <a:pt x="0" y="28"/>
                </a:lnTo>
                <a:lnTo>
                  <a:pt x="14" y="42"/>
                </a:lnTo>
                <a:lnTo>
                  <a:pt x="24" y="17"/>
                </a:lnTo>
                <a:lnTo>
                  <a:pt x="18" y="1"/>
                </a:lnTo>
                <a:lnTo>
                  <a:pt x="18" y="0"/>
                </a:lnTo>
                <a:lnTo>
                  <a:pt x="16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9" name="Freeform 177">
            <a:extLst>
              <a:ext uri="{FF2B5EF4-FFF2-40B4-BE49-F238E27FC236}">
                <a16:creationId xmlns:a16="http://schemas.microsoft.com/office/drawing/2014/main" id="{0E671639-C967-2239-4196-933708CE6368}"/>
              </a:ext>
            </a:extLst>
          </p:cNvPr>
          <p:cNvSpPr>
            <a:spLocks/>
          </p:cNvSpPr>
          <p:nvPr/>
        </p:nvSpPr>
        <p:spPr bwMode="auto">
          <a:xfrm>
            <a:off x="8181976" y="1054101"/>
            <a:ext cx="42863" cy="63500"/>
          </a:xfrm>
          <a:custGeom>
            <a:avLst/>
            <a:gdLst>
              <a:gd name="T0" fmla="*/ 0 w 27"/>
              <a:gd name="T1" fmla="*/ 40 h 40"/>
              <a:gd name="T2" fmla="*/ 7 w 27"/>
              <a:gd name="T3" fmla="*/ 23 h 40"/>
              <a:gd name="T4" fmla="*/ 1 w 27"/>
              <a:gd name="T5" fmla="*/ 3 h 40"/>
              <a:gd name="T6" fmla="*/ 16 w 27"/>
              <a:gd name="T7" fmla="*/ 0 h 40"/>
              <a:gd name="T8" fmla="*/ 19 w 27"/>
              <a:gd name="T9" fmla="*/ 10 h 40"/>
              <a:gd name="T10" fmla="*/ 16 w 27"/>
              <a:gd name="T11" fmla="*/ 15 h 40"/>
              <a:gd name="T12" fmla="*/ 24 w 27"/>
              <a:gd name="T13" fmla="*/ 14 h 40"/>
              <a:gd name="T14" fmla="*/ 27 w 27"/>
              <a:gd name="T15" fmla="*/ 21 h 40"/>
              <a:gd name="T16" fmla="*/ 9 w 27"/>
              <a:gd name="T17" fmla="*/ 38 h 40"/>
              <a:gd name="T18" fmla="*/ 11 w 27"/>
              <a:gd name="T19" fmla="*/ 40 h 40"/>
              <a:gd name="T20" fmla="*/ 0 w 27"/>
              <a:gd name="T21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7" h="40">
                <a:moveTo>
                  <a:pt x="0" y="40"/>
                </a:moveTo>
                <a:lnTo>
                  <a:pt x="7" y="23"/>
                </a:lnTo>
                <a:lnTo>
                  <a:pt x="1" y="3"/>
                </a:lnTo>
                <a:lnTo>
                  <a:pt x="16" y="0"/>
                </a:lnTo>
                <a:lnTo>
                  <a:pt x="19" y="10"/>
                </a:lnTo>
                <a:lnTo>
                  <a:pt x="16" y="15"/>
                </a:lnTo>
                <a:lnTo>
                  <a:pt x="24" y="14"/>
                </a:lnTo>
                <a:lnTo>
                  <a:pt x="27" y="21"/>
                </a:lnTo>
                <a:lnTo>
                  <a:pt x="9" y="38"/>
                </a:lnTo>
                <a:lnTo>
                  <a:pt x="11" y="40"/>
                </a:lnTo>
                <a:lnTo>
                  <a:pt x="0" y="4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0" name="Freeform 178">
            <a:extLst>
              <a:ext uri="{FF2B5EF4-FFF2-40B4-BE49-F238E27FC236}">
                <a16:creationId xmlns:a16="http://schemas.microsoft.com/office/drawing/2014/main" id="{AACB3F1C-ADEF-599E-9826-821B2F6666B4}"/>
              </a:ext>
            </a:extLst>
          </p:cNvPr>
          <p:cNvSpPr>
            <a:spLocks/>
          </p:cNvSpPr>
          <p:nvPr/>
        </p:nvSpPr>
        <p:spPr bwMode="auto">
          <a:xfrm>
            <a:off x="6991351" y="1063626"/>
            <a:ext cx="26988" cy="50800"/>
          </a:xfrm>
          <a:custGeom>
            <a:avLst/>
            <a:gdLst>
              <a:gd name="T0" fmla="*/ 9 w 17"/>
              <a:gd name="T1" fmla="*/ 31 h 32"/>
              <a:gd name="T2" fmla="*/ 2 w 17"/>
              <a:gd name="T3" fmla="*/ 27 h 32"/>
              <a:gd name="T4" fmla="*/ 4 w 17"/>
              <a:gd name="T5" fmla="*/ 13 h 32"/>
              <a:gd name="T6" fmla="*/ 5 w 17"/>
              <a:gd name="T7" fmla="*/ 12 h 32"/>
              <a:gd name="T8" fmla="*/ 0 w 17"/>
              <a:gd name="T9" fmla="*/ 6 h 32"/>
              <a:gd name="T10" fmla="*/ 5 w 17"/>
              <a:gd name="T11" fmla="*/ 0 h 32"/>
              <a:gd name="T12" fmla="*/ 17 w 17"/>
              <a:gd name="T13" fmla="*/ 10 h 32"/>
              <a:gd name="T14" fmla="*/ 9 w 17"/>
              <a:gd name="T15" fmla="*/ 31 h 32"/>
              <a:gd name="T16" fmla="*/ 9 w 17"/>
              <a:gd name="T17" fmla="*/ 32 h 32"/>
              <a:gd name="T18" fmla="*/ 9 w 17"/>
              <a:gd name="T19" fmla="*/ 31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7" h="32">
                <a:moveTo>
                  <a:pt x="9" y="31"/>
                </a:moveTo>
                <a:lnTo>
                  <a:pt x="2" y="27"/>
                </a:lnTo>
                <a:lnTo>
                  <a:pt x="4" y="13"/>
                </a:lnTo>
                <a:lnTo>
                  <a:pt x="5" y="12"/>
                </a:lnTo>
                <a:lnTo>
                  <a:pt x="0" y="6"/>
                </a:lnTo>
                <a:lnTo>
                  <a:pt x="5" y="0"/>
                </a:lnTo>
                <a:lnTo>
                  <a:pt x="17" y="10"/>
                </a:lnTo>
                <a:lnTo>
                  <a:pt x="9" y="31"/>
                </a:lnTo>
                <a:lnTo>
                  <a:pt x="9" y="32"/>
                </a:lnTo>
                <a:lnTo>
                  <a:pt x="9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1" name="Freeform 179">
            <a:extLst>
              <a:ext uri="{FF2B5EF4-FFF2-40B4-BE49-F238E27FC236}">
                <a16:creationId xmlns:a16="http://schemas.microsoft.com/office/drawing/2014/main" id="{BA637146-C273-11CA-AA19-B0ABF93361F7}"/>
              </a:ext>
            </a:extLst>
          </p:cNvPr>
          <p:cNvSpPr>
            <a:spLocks/>
          </p:cNvSpPr>
          <p:nvPr/>
        </p:nvSpPr>
        <p:spPr bwMode="auto">
          <a:xfrm>
            <a:off x="7092951" y="1049338"/>
            <a:ext cx="95250" cy="53975"/>
          </a:xfrm>
          <a:custGeom>
            <a:avLst/>
            <a:gdLst>
              <a:gd name="T0" fmla="*/ 60 w 60"/>
              <a:gd name="T1" fmla="*/ 32 h 34"/>
              <a:gd name="T2" fmla="*/ 35 w 60"/>
              <a:gd name="T3" fmla="*/ 34 h 34"/>
              <a:gd name="T4" fmla="*/ 15 w 60"/>
              <a:gd name="T5" fmla="*/ 29 h 34"/>
              <a:gd name="T6" fmla="*/ 13 w 60"/>
              <a:gd name="T7" fmla="*/ 28 h 34"/>
              <a:gd name="T8" fmla="*/ 0 w 60"/>
              <a:gd name="T9" fmla="*/ 17 h 34"/>
              <a:gd name="T10" fmla="*/ 1 w 60"/>
              <a:gd name="T11" fmla="*/ 13 h 34"/>
              <a:gd name="T12" fmla="*/ 1 w 60"/>
              <a:gd name="T13" fmla="*/ 11 h 34"/>
              <a:gd name="T14" fmla="*/ 8 w 60"/>
              <a:gd name="T15" fmla="*/ 14 h 34"/>
              <a:gd name="T16" fmla="*/ 13 w 60"/>
              <a:gd name="T17" fmla="*/ 7 h 34"/>
              <a:gd name="T18" fmla="*/ 28 w 60"/>
              <a:gd name="T19" fmla="*/ 2 h 34"/>
              <a:gd name="T20" fmla="*/ 34 w 60"/>
              <a:gd name="T21" fmla="*/ 0 h 34"/>
              <a:gd name="T22" fmla="*/ 41 w 60"/>
              <a:gd name="T23" fmla="*/ 10 h 34"/>
              <a:gd name="T24" fmla="*/ 49 w 60"/>
              <a:gd name="T25" fmla="*/ 11 h 34"/>
              <a:gd name="T26" fmla="*/ 50 w 60"/>
              <a:gd name="T27" fmla="*/ 13 h 34"/>
              <a:gd name="T28" fmla="*/ 54 w 60"/>
              <a:gd name="T29" fmla="*/ 21 h 34"/>
              <a:gd name="T30" fmla="*/ 60 w 60"/>
              <a:gd name="T31" fmla="*/ 32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60" h="34">
                <a:moveTo>
                  <a:pt x="60" y="32"/>
                </a:moveTo>
                <a:lnTo>
                  <a:pt x="35" y="34"/>
                </a:lnTo>
                <a:lnTo>
                  <a:pt x="15" y="29"/>
                </a:lnTo>
                <a:lnTo>
                  <a:pt x="13" y="28"/>
                </a:lnTo>
                <a:lnTo>
                  <a:pt x="0" y="17"/>
                </a:lnTo>
                <a:lnTo>
                  <a:pt x="1" y="13"/>
                </a:lnTo>
                <a:lnTo>
                  <a:pt x="1" y="11"/>
                </a:lnTo>
                <a:lnTo>
                  <a:pt x="8" y="14"/>
                </a:lnTo>
                <a:lnTo>
                  <a:pt x="13" y="7"/>
                </a:lnTo>
                <a:lnTo>
                  <a:pt x="28" y="2"/>
                </a:lnTo>
                <a:lnTo>
                  <a:pt x="34" y="0"/>
                </a:lnTo>
                <a:lnTo>
                  <a:pt x="41" y="10"/>
                </a:lnTo>
                <a:lnTo>
                  <a:pt x="49" y="11"/>
                </a:lnTo>
                <a:lnTo>
                  <a:pt x="50" y="13"/>
                </a:lnTo>
                <a:lnTo>
                  <a:pt x="54" y="21"/>
                </a:lnTo>
                <a:lnTo>
                  <a:pt x="60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2" name="Freeform 180">
            <a:extLst>
              <a:ext uri="{FF2B5EF4-FFF2-40B4-BE49-F238E27FC236}">
                <a16:creationId xmlns:a16="http://schemas.microsoft.com/office/drawing/2014/main" id="{C4ED6E85-1B6E-1B15-B441-81DC303431EF}"/>
              </a:ext>
            </a:extLst>
          </p:cNvPr>
          <p:cNvSpPr>
            <a:spLocks/>
          </p:cNvSpPr>
          <p:nvPr/>
        </p:nvSpPr>
        <p:spPr bwMode="auto">
          <a:xfrm>
            <a:off x="7159626" y="935038"/>
            <a:ext cx="103188" cy="149225"/>
          </a:xfrm>
          <a:custGeom>
            <a:avLst/>
            <a:gdLst>
              <a:gd name="T0" fmla="*/ 18 w 65"/>
              <a:gd name="T1" fmla="*/ 72 h 94"/>
              <a:gd name="T2" fmla="*/ 12 w 65"/>
              <a:gd name="T3" fmla="*/ 78 h 94"/>
              <a:gd name="T4" fmla="*/ 4 w 65"/>
              <a:gd name="T5" fmla="*/ 72 h 94"/>
              <a:gd name="T6" fmla="*/ 4 w 65"/>
              <a:gd name="T7" fmla="*/ 66 h 94"/>
              <a:gd name="T8" fmla="*/ 4 w 65"/>
              <a:gd name="T9" fmla="*/ 64 h 94"/>
              <a:gd name="T10" fmla="*/ 4 w 65"/>
              <a:gd name="T11" fmla="*/ 63 h 94"/>
              <a:gd name="T12" fmla="*/ 0 w 65"/>
              <a:gd name="T13" fmla="*/ 53 h 94"/>
              <a:gd name="T14" fmla="*/ 3 w 65"/>
              <a:gd name="T15" fmla="*/ 48 h 94"/>
              <a:gd name="T16" fmla="*/ 11 w 65"/>
              <a:gd name="T17" fmla="*/ 40 h 94"/>
              <a:gd name="T18" fmla="*/ 15 w 65"/>
              <a:gd name="T19" fmla="*/ 36 h 94"/>
              <a:gd name="T20" fmla="*/ 18 w 65"/>
              <a:gd name="T21" fmla="*/ 37 h 94"/>
              <a:gd name="T22" fmla="*/ 22 w 65"/>
              <a:gd name="T23" fmla="*/ 40 h 94"/>
              <a:gd name="T24" fmla="*/ 25 w 65"/>
              <a:gd name="T25" fmla="*/ 36 h 94"/>
              <a:gd name="T26" fmla="*/ 25 w 65"/>
              <a:gd name="T27" fmla="*/ 34 h 94"/>
              <a:gd name="T28" fmla="*/ 19 w 65"/>
              <a:gd name="T29" fmla="*/ 27 h 94"/>
              <a:gd name="T30" fmla="*/ 23 w 65"/>
              <a:gd name="T31" fmla="*/ 22 h 94"/>
              <a:gd name="T32" fmla="*/ 30 w 65"/>
              <a:gd name="T33" fmla="*/ 34 h 94"/>
              <a:gd name="T34" fmla="*/ 33 w 65"/>
              <a:gd name="T35" fmla="*/ 23 h 94"/>
              <a:gd name="T36" fmla="*/ 48 w 65"/>
              <a:gd name="T37" fmla="*/ 16 h 94"/>
              <a:gd name="T38" fmla="*/ 37 w 65"/>
              <a:gd name="T39" fmla="*/ 4 h 94"/>
              <a:gd name="T40" fmla="*/ 49 w 65"/>
              <a:gd name="T41" fmla="*/ 0 h 94"/>
              <a:gd name="T42" fmla="*/ 56 w 65"/>
              <a:gd name="T43" fmla="*/ 16 h 94"/>
              <a:gd name="T44" fmla="*/ 55 w 65"/>
              <a:gd name="T45" fmla="*/ 25 h 94"/>
              <a:gd name="T46" fmla="*/ 61 w 65"/>
              <a:gd name="T47" fmla="*/ 29 h 94"/>
              <a:gd name="T48" fmla="*/ 63 w 65"/>
              <a:gd name="T49" fmla="*/ 29 h 94"/>
              <a:gd name="T50" fmla="*/ 65 w 65"/>
              <a:gd name="T51" fmla="*/ 45 h 94"/>
              <a:gd name="T52" fmla="*/ 63 w 65"/>
              <a:gd name="T53" fmla="*/ 48 h 94"/>
              <a:gd name="T54" fmla="*/ 52 w 65"/>
              <a:gd name="T55" fmla="*/ 60 h 94"/>
              <a:gd name="T56" fmla="*/ 38 w 65"/>
              <a:gd name="T57" fmla="*/ 76 h 94"/>
              <a:gd name="T58" fmla="*/ 44 w 65"/>
              <a:gd name="T59" fmla="*/ 82 h 94"/>
              <a:gd name="T60" fmla="*/ 41 w 65"/>
              <a:gd name="T61" fmla="*/ 83 h 94"/>
              <a:gd name="T62" fmla="*/ 31 w 65"/>
              <a:gd name="T63" fmla="*/ 94 h 94"/>
              <a:gd name="T64" fmla="*/ 22 w 65"/>
              <a:gd name="T65" fmla="*/ 89 h 94"/>
              <a:gd name="T66" fmla="*/ 26 w 65"/>
              <a:gd name="T67" fmla="*/ 64 h 94"/>
              <a:gd name="T68" fmla="*/ 18 w 65"/>
              <a:gd name="T69" fmla="*/ 72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65" h="94">
                <a:moveTo>
                  <a:pt x="18" y="72"/>
                </a:moveTo>
                <a:lnTo>
                  <a:pt x="12" y="78"/>
                </a:lnTo>
                <a:lnTo>
                  <a:pt x="4" y="72"/>
                </a:lnTo>
                <a:lnTo>
                  <a:pt x="4" y="66"/>
                </a:lnTo>
                <a:lnTo>
                  <a:pt x="4" y="64"/>
                </a:lnTo>
                <a:lnTo>
                  <a:pt x="4" y="63"/>
                </a:lnTo>
                <a:lnTo>
                  <a:pt x="0" y="53"/>
                </a:lnTo>
                <a:lnTo>
                  <a:pt x="3" y="48"/>
                </a:lnTo>
                <a:lnTo>
                  <a:pt x="11" y="40"/>
                </a:lnTo>
                <a:lnTo>
                  <a:pt x="15" y="36"/>
                </a:lnTo>
                <a:lnTo>
                  <a:pt x="18" y="37"/>
                </a:lnTo>
                <a:lnTo>
                  <a:pt x="22" y="40"/>
                </a:lnTo>
                <a:lnTo>
                  <a:pt x="25" y="36"/>
                </a:lnTo>
                <a:lnTo>
                  <a:pt x="25" y="34"/>
                </a:lnTo>
                <a:lnTo>
                  <a:pt x="19" y="27"/>
                </a:lnTo>
                <a:lnTo>
                  <a:pt x="23" y="22"/>
                </a:lnTo>
                <a:lnTo>
                  <a:pt x="30" y="34"/>
                </a:lnTo>
                <a:lnTo>
                  <a:pt x="33" y="23"/>
                </a:lnTo>
                <a:lnTo>
                  <a:pt x="48" y="16"/>
                </a:lnTo>
                <a:lnTo>
                  <a:pt x="37" y="4"/>
                </a:lnTo>
                <a:lnTo>
                  <a:pt x="49" y="0"/>
                </a:lnTo>
                <a:lnTo>
                  <a:pt x="56" y="16"/>
                </a:lnTo>
                <a:lnTo>
                  <a:pt x="55" y="25"/>
                </a:lnTo>
                <a:lnTo>
                  <a:pt x="61" y="29"/>
                </a:lnTo>
                <a:lnTo>
                  <a:pt x="63" y="29"/>
                </a:lnTo>
                <a:lnTo>
                  <a:pt x="65" y="45"/>
                </a:lnTo>
                <a:lnTo>
                  <a:pt x="63" y="48"/>
                </a:lnTo>
                <a:lnTo>
                  <a:pt x="52" y="60"/>
                </a:lnTo>
                <a:lnTo>
                  <a:pt x="38" y="76"/>
                </a:lnTo>
                <a:lnTo>
                  <a:pt x="44" y="82"/>
                </a:lnTo>
                <a:lnTo>
                  <a:pt x="41" y="83"/>
                </a:lnTo>
                <a:lnTo>
                  <a:pt x="31" y="94"/>
                </a:lnTo>
                <a:lnTo>
                  <a:pt x="22" y="89"/>
                </a:lnTo>
                <a:lnTo>
                  <a:pt x="26" y="64"/>
                </a:lnTo>
                <a:lnTo>
                  <a:pt x="18" y="7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3" name="Freeform 181">
            <a:extLst>
              <a:ext uri="{FF2B5EF4-FFF2-40B4-BE49-F238E27FC236}">
                <a16:creationId xmlns:a16="http://schemas.microsoft.com/office/drawing/2014/main" id="{68F80084-B0A4-0E33-B2D6-7A2AABD26D73}"/>
              </a:ext>
            </a:extLst>
          </p:cNvPr>
          <p:cNvSpPr>
            <a:spLocks/>
          </p:cNvSpPr>
          <p:nvPr/>
        </p:nvSpPr>
        <p:spPr bwMode="auto">
          <a:xfrm>
            <a:off x="7253288" y="873126"/>
            <a:ext cx="68263" cy="95250"/>
          </a:xfrm>
          <a:custGeom>
            <a:avLst/>
            <a:gdLst>
              <a:gd name="T0" fmla="*/ 17 w 43"/>
              <a:gd name="T1" fmla="*/ 60 h 60"/>
              <a:gd name="T2" fmla="*/ 12 w 43"/>
              <a:gd name="T3" fmla="*/ 57 h 60"/>
              <a:gd name="T4" fmla="*/ 8 w 43"/>
              <a:gd name="T5" fmla="*/ 49 h 60"/>
              <a:gd name="T6" fmla="*/ 1 w 43"/>
              <a:gd name="T7" fmla="*/ 34 h 60"/>
              <a:gd name="T8" fmla="*/ 5 w 43"/>
              <a:gd name="T9" fmla="*/ 25 h 60"/>
              <a:gd name="T10" fmla="*/ 1 w 43"/>
              <a:gd name="T11" fmla="*/ 21 h 60"/>
              <a:gd name="T12" fmla="*/ 0 w 43"/>
              <a:gd name="T13" fmla="*/ 13 h 60"/>
              <a:gd name="T14" fmla="*/ 1 w 43"/>
              <a:gd name="T15" fmla="*/ 4 h 60"/>
              <a:gd name="T16" fmla="*/ 13 w 43"/>
              <a:gd name="T17" fmla="*/ 0 h 60"/>
              <a:gd name="T18" fmla="*/ 17 w 43"/>
              <a:gd name="T19" fmla="*/ 8 h 60"/>
              <a:gd name="T20" fmla="*/ 35 w 43"/>
              <a:gd name="T21" fmla="*/ 13 h 60"/>
              <a:gd name="T22" fmla="*/ 41 w 43"/>
              <a:gd name="T23" fmla="*/ 23 h 60"/>
              <a:gd name="T24" fmla="*/ 43 w 43"/>
              <a:gd name="T25" fmla="*/ 28 h 60"/>
              <a:gd name="T26" fmla="*/ 35 w 43"/>
              <a:gd name="T27" fmla="*/ 55 h 60"/>
              <a:gd name="T28" fmla="*/ 26 w 43"/>
              <a:gd name="T29" fmla="*/ 58 h 60"/>
              <a:gd name="T30" fmla="*/ 23 w 43"/>
              <a:gd name="T31" fmla="*/ 60 h 60"/>
              <a:gd name="T32" fmla="*/ 17 w 43"/>
              <a:gd name="T33" fmla="*/ 60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3" h="60">
                <a:moveTo>
                  <a:pt x="17" y="60"/>
                </a:moveTo>
                <a:lnTo>
                  <a:pt x="12" y="57"/>
                </a:lnTo>
                <a:lnTo>
                  <a:pt x="8" y="49"/>
                </a:lnTo>
                <a:lnTo>
                  <a:pt x="1" y="34"/>
                </a:lnTo>
                <a:lnTo>
                  <a:pt x="5" y="25"/>
                </a:lnTo>
                <a:lnTo>
                  <a:pt x="1" y="21"/>
                </a:lnTo>
                <a:lnTo>
                  <a:pt x="0" y="13"/>
                </a:lnTo>
                <a:lnTo>
                  <a:pt x="1" y="4"/>
                </a:lnTo>
                <a:lnTo>
                  <a:pt x="13" y="0"/>
                </a:lnTo>
                <a:lnTo>
                  <a:pt x="17" y="8"/>
                </a:lnTo>
                <a:lnTo>
                  <a:pt x="35" y="13"/>
                </a:lnTo>
                <a:lnTo>
                  <a:pt x="41" y="23"/>
                </a:lnTo>
                <a:lnTo>
                  <a:pt x="43" y="28"/>
                </a:lnTo>
                <a:lnTo>
                  <a:pt x="35" y="55"/>
                </a:lnTo>
                <a:lnTo>
                  <a:pt x="26" y="58"/>
                </a:lnTo>
                <a:lnTo>
                  <a:pt x="23" y="60"/>
                </a:lnTo>
                <a:lnTo>
                  <a:pt x="17" y="6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4" name="Freeform 182">
            <a:extLst>
              <a:ext uri="{FF2B5EF4-FFF2-40B4-BE49-F238E27FC236}">
                <a16:creationId xmlns:a16="http://schemas.microsoft.com/office/drawing/2014/main" id="{A2344EA2-21BA-43DB-E8AE-39C06B9C9BAE}"/>
              </a:ext>
            </a:extLst>
          </p:cNvPr>
          <p:cNvSpPr>
            <a:spLocks/>
          </p:cNvSpPr>
          <p:nvPr/>
        </p:nvSpPr>
        <p:spPr bwMode="auto">
          <a:xfrm>
            <a:off x="7023101" y="839788"/>
            <a:ext cx="206375" cy="179388"/>
          </a:xfrm>
          <a:custGeom>
            <a:avLst/>
            <a:gdLst>
              <a:gd name="T0" fmla="*/ 104 w 130"/>
              <a:gd name="T1" fmla="*/ 57 h 113"/>
              <a:gd name="T2" fmla="*/ 91 w 130"/>
              <a:gd name="T3" fmla="*/ 81 h 113"/>
              <a:gd name="T4" fmla="*/ 85 w 130"/>
              <a:gd name="T5" fmla="*/ 82 h 113"/>
              <a:gd name="T6" fmla="*/ 87 w 130"/>
              <a:gd name="T7" fmla="*/ 90 h 113"/>
              <a:gd name="T8" fmla="*/ 71 w 130"/>
              <a:gd name="T9" fmla="*/ 96 h 113"/>
              <a:gd name="T10" fmla="*/ 68 w 130"/>
              <a:gd name="T11" fmla="*/ 97 h 113"/>
              <a:gd name="T12" fmla="*/ 61 w 130"/>
              <a:gd name="T13" fmla="*/ 91 h 113"/>
              <a:gd name="T14" fmla="*/ 57 w 130"/>
              <a:gd name="T15" fmla="*/ 102 h 113"/>
              <a:gd name="T16" fmla="*/ 37 w 130"/>
              <a:gd name="T17" fmla="*/ 109 h 113"/>
              <a:gd name="T18" fmla="*/ 31 w 130"/>
              <a:gd name="T19" fmla="*/ 102 h 113"/>
              <a:gd name="T20" fmla="*/ 30 w 130"/>
              <a:gd name="T21" fmla="*/ 109 h 113"/>
              <a:gd name="T22" fmla="*/ 20 w 130"/>
              <a:gd name="T23" fmla="*/ 113 h 113"/>
              <a:gd name="T24" fmla="*/ 19 w 130"/>
              <a:gd name="T25" fmla="*/ 102 h 113"/>
              <a:gd name="T26" fmla="*/ 29 w 130"/>
              <a:gd name="T27" fmla="*/ 82 h 113"/>
              <a:gd name="T28" fmla="*/ 26 w 130"/>
              <a:gd name="T29" fmla="*/ 78 h 113"/>
              <a:gd name="T30" fmla="*/ 19 w 130"/>
              <a:gd name="T31" fmla="*/ 79 h 113"/>
              <a:gd name="T32" fmla="*/ 16 w 130"/>
              <a:gd name="T33" fmla="*/ 85 h 113"/>
              <a:gd name="T34" fmla="*/ 5 w 130"/>
              <a:gd name="T35" fmla="*/ 86 h 113"/>
              <a:gd name="T36" fmla="*/ 4 w 130"/>
              <a:gd name="T37" fmla="*/ 76 h 113"/>
              <a:gd name="T38" fmla="*/ 0 w 130"/>
              <a:gd name="T39" fmla="*/ 74 h 113"/>
              <a:gd name="T40" fmla="*/ 0 w 130"/>
              <a:gd name="T41" fmla="*/ 67 h 113"/>
              <a:gd name="T42" fmla="*/ 18 w 130"/>
              <a:gd name="T43" fmla="*/ 71 h 113"/>
              <a:gd name="T44" fmla="*/ 22 w 130"/>
              <a:gd name="T45" fmla="*/ 68 h 113"/>
              <a:gd name="T46" fmla="*/ 22 w 130"/>
              <a:gd name="T47" fmla="*/ 61 h 113"/>
              <a:gd name="T48" fmla="*/ 25 w 130"/>
              <a:gd name="T49" fmla="*/ 59 h 113"/>
              <a:gd name="T50" fmla="*/ 31 w 130"/>
              <a:gd name="T51" fmla="*/ 64 h 113"/>
              <a:gd name="T52" fmla="*/ 35 w 130"/>
              <a:gd name="T53" fmla="*/ 48 h 113"/>
              <a:gd name="T54" fmla="*/ 44 w 130"/>
              <a:gd name="T55" fmla="*/ 55 h 113"/>
              <a:gd name="T56" fmla="*/ 49 w 130"/>
              <a:gd name="T57" fmla="*/ 46 h 113"/>
              <a:gd name="T58" fmla="*/ 57 w 130"/>
              <a:gd name="T59" fmla="*/ 53 h 113"/>
              <a:gd name="T60" fmla="*/ 55 w 130"/>
              <a:gd name="T61" fmla="*/ 66 h 113"/>
              <a:gd name="T62" fmla="*/ 64 w 130"/>
              <a:gd name="T63" fmla="*/ 67 h 113"/>
              <a:gd name="T64" fmla="*/ 72 w 130"/>
              <a:gd name="T65" fmla="*/ 61 h 113"/>
              <a:gd name="T66" fmla="*/ 67 w 130"/>
              <a:gd name="T67" fmla="*/ 53 h 113"/>
              <a:gd name="T68" fmla="*/ 67 w 130"/>
              <a:gd name="T69" fmla="*/ 45 h 113"/>
              <a:gd name="T70" fmla="*/ 60 w 130"/>
              <a:gd name="T71" fmla="*/ 38 h 113"/>
              <a:gd name="T72" fmla="*/ 67 w 130"/>
              <a:gd name="T73" fmla="*/ 31 h 113"/>
              <a:gd name="T74" fmla="*/ 67 w 130"/>
              <a:gd name="T75" fmla="*/ 33 h 113"/>
              <a:gd name="T76" fmla="*/ 79 w 130"/>
              <a:gd name="T77" fmla="*/ 40 h 113"/>
              <a:gd name="T78" fmla="*/ 80 w 130"/>
              <a:gd name="T79" fmla="*/ 46 h 113"/>
              <a:gd name="T80" fmla="*/ 86 w 130"/>
              <a:gd name="T81" fmla="*/ 51 h 113"/>
              <a:gd name="T82" fmla="*/ 100 w 130"/>
              <a:gd name="T83" fmla="*/ 36 h 113"/>
              <a:gd name="T84" fmla="*/ 89 w 130"/>
              <a:gd name="T85" fmla="*/ 23 h 113"/>
              <a:gd name="T86" fmla="*/ 94 w 130"/>
              <a:gd name="T87" fmla="*/ 15 h 113"/>
              <a:gd name="T88" fmla="*/ 100 w 130"/>
              <a:gd name="T89" fmla="*/ 19 h 113"/>
              <a:gd name="T90" fmla="*/ 102 w 130"/>
              <a:gd name="T91" fmla="*/ 12 h 113"/>
              <a:gd name="T92" fmla="*/ 104 w 130"/>
              <a:gd name="T93" fmla="*/ 12 h 113"/>
              <a:gd name="T94" fmla="*/ 109 w 130"/>
              <a:gd name="T95" fmla="*/ 14 h 113"/>
              <a:gd name="T96" fmla="*/ 113 w 130"/>
              <a:gd name="T97" fmla="*/ 0 h 113"/>
              <a:gd name="T98" fmla="*/ 130 w 130"/>
              <a:gd name="T99" fmla="*/ 15 h 113"/>
              <a:gd name="T100" fmla="*/ 121 w 130"/>
              <a:gd name="T101" fmla="*/ 22 h 113"/>
              <a:gd name="T102" fmla="*/ 104 w 130"/>
              <a:gd name="T103" fmla="*/ 57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30" h="113">
                <a:moveTo>
                  <a:pt x="104" y="57"/>
                </a:moveTo>
                <a:lnTo>
                  <a:pt x="91" y="81"/>
                </a:lnTo>
                <a:lnTo>
                  <a:pt x="85" y="82"/>
                </a:lnTo>
                <a:lnTo>
                  <a:pt x="87" y="90"/>
                </a:lnTo>
                <a:lnTo>
                  <a:pt x="71" y="96"/>
                </a:lnTo>
                <a:lnTo>
                  <a:pt x="68" y="97"/>
                </a:lnTo>
                <a:lnTo>
                  <a:pt x="61" y="91"/>
                </a:lnTo>
                <a:lnTo>
                  <a:pt x="57" y="102"/>
                </a:lnTo>
                <a:lnTo>
                  <a:pt x="37" y="109"/>
                </a:lnTo>
                <a:lnTo>
                  <a:pt x="31" y="102"/>
                </a:lnTo>
                <a:lnTo>
                  <a:pt x="30" y="109"/>
                </a:lnTo>
                <a:lnTo>
                  <a:pt x="20" y="113"/>
                </a:lnTo>
                <a:lnTo>
                  <a:pt x="19" y="102"/>
                </a:lnTo>
                <a:lnTo>
                  <a:pt x="29" y="82"/>
                </a:lnTo>
                <a:lnTo>
                  <a:pt x="26" y="78"/>
                </a:lnTo>
                <a:lnTo>
                  <a:pt x="19" y="79"/>
                </a:lnTo>
                <a:lnTo>
                  <a:pt x="16" y="85"/>
                </a:lnTo>
                <a:lnTo>
                  <a:pt x="5" y="86"/>
                </a:lnTo>
                <a:lnTo>
                  <a:pt x="4" y="76"/>
                </a:lnTo>
                <a:lnTo>
                  <a:pt x="0" y="74"/>
                </a:lnTo>
                <a:lnTo>
                  <a:pt x="0" y="67"/>
                </a:lnTo>
                <a:lnTo>
                  <a:pt x="18" y="71"/>
                </a:lnTo>
                <a:lnTo>
                  <a:pt x="22" y="68"/>
                </a:lnTo>
                <a:lnTo>
                  <a:pt x="22" y="61"/>
                </a:lnTo>
                <a:lnTo>
                  <a:pt x="25" y="59"/>
                </a:lnTo>
                <a:lnTo>
                  <a:pt x="31" y="64"/>
                </a:lnTo>
                <a:lnTo>
                  <a:pt x="35" y="48"/>
                </a:lnTo>
                <a:lnTo>
                  <a:pt x="44" y="55"/>
                </a:lnTo>
                <a:lnTo>
                  <a:pt x="49" y="46"/>
                </a:lnTo>
                <a:lnTo>
                  <a:pt x="57" y="53"/>
                </a:lnTo>
                <a:lnTo>
                  <a:pt x="55" y="66"/>
                </a:lnTo>
                <a:lnTo>
                  <a:pt x="64" y="67"/>
                </a:lnTo>
                <a:lnTo>
                  <a:pt x="72" y="61"/>
                </a:lnTo>
                <a:lnTo>
                  <a:pt x="67" y="53"/>
                </a:lnTo>
                <a:lnTo>
                  <a:pt x="67" y="45"/>
                </a:lnTo>
                <a:lnTo>
                  <a:pt x="60" y="38"/>
                </a:lnTo>
                <a:lnTo>
                  <a:pt x="67" y="31"/>
                </a:lnTo>
                <a:lnTo>
                  <a:pt x="67" y="33"/>
                </a:lnTo>
                <a:lnTo>
                  <a:pt x="79" y="40"/>
                </a:lnTo>
                <a:lnTo>
                  <a:pt x="80" y="46"/>
                </a:lnTo>
                <a:lnTo>
                  <a:pt x="86" y="51"/>
                </a:lnTo>
                <a:lnTo>
                  <a:pt x="100" y="36"/>
                </a:lnTo>
                <a:lnTo>
                  <a:pt x="89" y="23"/>
                </a:lnTo>
                <a:lnTo>
                  <a:pt x="94" y="15"/>
                </a:lnTo>
                <a:lnTo>
                  <a:pt x="100" y="19"/>
                </a:lnTo>
                <a:lnTo>
                  <a:pt x="102" y="12"/>
                </a:lnTo>
                <a:lnTo>
                  <a:pt x="104" y="12"/>
                </a:lnTo>
                <a:lnTo>
                  <a:pt x="109" y="14"/>
                </a:lnTo>
                <a:lnTo>
                  <a:pt x="113" y="0"/>
                </a:lnTo>
                <a:lnTo>
                  <a:pt x="130" y="15"/>
                </a:lnTo>
                <a:lnTo>
                  <a:pt x="121" y="22"/>
                </a:lnTo>
                <a:lnTo>
                  <a:pt x="104" y="5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5" name="Freeform 183">
            <a:extLst>
              <a:ext uri="{FF2B5EF4-FFF2-40B4-BE49-F238E27FC236}">
                <a16:creationId xmlns:a16="http://schemas.microsoft.com/office/drawing/2014/main" id="{0D09CED7-1509-693E-5E48-F25D08ACE589}"/>
              </a:ext>
            </a:extLst>
          </p:cNvPr>
          <p:cNvSpPr>
            <a:spLocks/>
          </p:cNvSpPr>
          <p:nvPr/>
        </p:nvSpPr>
        <p:spPr bwMode="auto">
          <a:xfrm>
            <a:off x="8301038" y="808038"/>
            <a:ext cx="12700" cy="14288"/>
          </a:xfrm>
          <a:custGeom>
            <a:avLst/>
            <a:gdLst>
              <a:gd name="T0" fmla="*/ 7 w 8"/>
              <a:gd name="T1" fmla="*/ 9 h 9"/>
              <a:gd name="T2" fmla="*/ 8 w 8"/>
              <a:gd name="T3" fmla="*/ 8 h 9"/>
              <a:gd name="T4" fmla="*/ 7 w 8"/>
              <a:gd name="T5" fmla="*/ 5 h 9"/>
              <a:gd name="T6" fmla="*/ 7 w 8"/>
              <a:gd name="T7" fmla="*/ 5 h 9"/>
              <a:gd name="T8" fmla="*/ 5 w 8"/>
              <a:gd name="T9" fmla="*/ 5 h 9"/>
              <a:gd name="T10" fmla="*/ 1 w 8"/>
              <a:gd name="T11" fmla="*/ 0 h 9"/>
              <a:gd name="T12" fmla="*/ 0 w 8"/>
              <a:gd name="T13" fmla="*/ 1 h 9"/>
              <a:gd name="T14" fmla="*/ 5 w 8"/>
              <a:gd name="T15" fmla="*/ 8 h 9"/>
              <a:gd name="T16" fmla="*/ 7 w 8"/>
              <a:gd name="T1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" h="9">
                <a:moveTo>
                  <a:pt x="7" y="9"/>
                </a:moveTo>
                <a:lnTo>
                  <a:pt x="8" y="8"/>
                </a:lnTo>
                <a:lnTo>
                  <a:pt x="7" y="5"/>
                </a:lnTo>
                <a:lnTo>
                  <a:pt x="7" y="5"/>
                </a:lnTo>
                <a:lnTo>
                  <a:pt x="5" y="5"/>
                </a:lnTo>
                <a:lnTo>
                  <a:pt x="1" y="0"/>
                </a:lnTo>
                <a:lnTo>
                  <a:pt x="0" y="1"/>
                </a:lnTo>
                <a:lnTo>
                  <a:pt x="5" y="8"/>
                </a:lnTo>
                <a:lnTo>
                  <a:pt x="7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6" name="Freeform 184">
            <a:extLst>
              <a:ext uri="{FF2B5EF4-FFF2-40B4-BE49-F238E27FC236}">
                <a16:creationId xmlns:a16="http://schemas.microsoft.com/office/drawing/2014/main" id="{2E1405B0-F4B1-D09F-7B51-D19261A2139F}"/>
              </a:ext>
            </a:extLst>
          </p:cNvPr>
          <p:cNvSpPr>
            <a:spLocks/>
          </p:cNvSpPr>
          <p:nvPr/>
        </p:nvSpPr>
        <p:spPr bwMode="auto">
          <a:xfrm>
            <a:off x="7267576" y="755651"/>
            <a:ext cx="47625" cy="49213"/>
          </a:xfrm>
          <a:custGeom>
            <a:avLst/>
            <a:gdLst>
              <a:gd name="T0" fmla="*/ 17 w 30"/>
              <a:gd name="T1" fmla="*/ 31 h 31"/>
              <a:gd name="T2" fmla="*/ 3 w 30"/>
              <a:gd name="T3" fmla="*/ 23 h 31"/>
              <a:gd name="T4" fmla="*/ 7 w 30"/>
              <a:gd name="T5" fmla="*/ 16 h 31"/>
              <a:gd name="T6" fmla="*/ 0 w 30"/>
              <a:gd name="T7" fmla="*/ 9 h 31"/>
              <a:gd name="T8" fmla="*/ 4 w 30"/>
              <a:gd name="T9" fmla="*/ 1 h 31"/>
              <a:gd name="T10" fmla="*/ 12 w 30"/>
              <a:gd name="T11" fmla="*/ 0 h 31"/>
              <a:gd name="T12" fmla="*/ 23 w 30"/>
              <a:gd name="T13" fmla="*/ 5 h 31"/>
              <a:gd name="T14" fmla="*/ 15 w 30"/>
              <a:gd name="T15" fmla="*/ 11 h 31"/>
              <a:gd name="T16" fmla="*/ 15 w 30"/>
              <a:gd name="T17" fmla="*/ 16 h 31"/>
              <a:gd name="T18" fmla="*/ 27 w 30"/>
              <a:gd name="T19" fmla="*/ 14 h 31"/>
              <a:gd name="T20" fmla="*/ 30 w 30"/>
              <a:gd name="T21" fmla="*/ 20 h 31"/>
              <a:gd name="T22" fmla="*/ 21 w 30"/>
              <a:gd name="T23" fmla="*/ 24 h 31"/>
              <a:gd name="T24" fmla="*/ 17 w 30"/>
              <a:gd name="T25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0" h="31">
                <a:moveTo>
                  <a:pt x="17" y="31"/>
                </a:moveTo>
                <a:lnTo>
                  <a:pt x="3" y="23"/>
                </a:lnTo>
                <a:lnTo>
                  <a:pt x="7" y="16"/>
                </a:lnTo>
                <a:lnTo>
                  <a:pt x="0" y="9"/>
                </a:lnTo>
                <a:lnTo>
                  <a:pt x="4" y="1"/>
                </a:lnTo>
                <a:lnTo>
                  <a:pt x="12" y="0"/>
                </a:lnTo>
                <a:lnTo>
                  <a:pt x="23" y="5"/>
                </a:lnTo>
                <a:lnTo>
                  <a:pt x="15" y="11"/>
                </a:lnTo>
                <a:lnTo>
                  <a:pt x="15" y="16"/>
                </a:lnTo>
                <a:lnTo>
                  <a:pt x="27" y="14"/>
                </a:lnTo>
                <a:lnTo>
                  <a:pt x="30" y="20"/>
                </a:lnTo>
                <a:lnTo>
                  <a:pt x="21" y="24"/>
                </a:lnTo>
                <a:lnTo>
                  <a:pt x="17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7" name="Freeform 185">
            <a:extLst>
              <a:ext uri="{FF2B5EF4-FFF2-40B4-BE49-F238E27FC236}">
                <a16:creationId xmlns:a16="http://schemas.microsoft.com/office/drawing/2014/main" id="{B3FE5F1E-B739-F619-8C95-ECE061B9D382}"/>
              </a:ext>
            </a:extLst>
          </p:cNvPr>
          <p:cNvSpPr>
            <a:spLocks/>
          </p:cNvSpPr>
          <p:nvPr/>
        </p:nvSpPr>
        <p:spPr bwMode="auto">
          <a:xfrm>
            <a:off x="7450138" y="655638"/>
            <a:ext cx="127000" cy="104775"/>
          </a:xfrm>
          <a:custGeom>
            <a:avLst/>
            <a:gdLst>
              <a:gd name="T0" fmla="*/ 31 w 80"/>
              <a:gd name="T1" fmla="*/ 66 h 66"/>
              <a:gd name="T2" fmla="*/ 16 w 80"/>
              <a:gd name="T3" fmla="*/ 52 h 66"/>
              <a:gd name="T4" fmla="*/ 24 w 80"/>
              <a:gd name="T5" fmla="*/ 44 h 66"/>
              <a:gd name="T6" fmla="*/ 22 w 80"/>
              <a:gd name="T7" fmla="*/ 41 h 66"/>
              <a:gd name="T8" fmla="*/ 2 w 80"/>
              <a:gd name="T9" fmla="*/ 48 h 66"/>
              <a:gd name="T10" fmla="*/ 2 w 80"/>
              <a:gd name="T11" fmla="*/ 47 h 66"/>
              <a:gd name="T12" fmla="*/ 0 w 80"/>
              <a:gd name="T13" fmla="*/ 29 h 66"/>
              <a:gd name="T14" fmla="*/ 24 w 80"/>
              <a:gd name="T15" fmla="*/ 23 h 66"/>
              <a:gd name="T16" fmla="*/ 34 w 80"/>
              <a:gd name="T17" fmla="*/ 29 h 66"/>
              <a:gd name="T18" fmla="*/ 37 w 80"/>
              <a:gd name="T19" fmla="*/ 22 h 66"/>
              <a:gd name="T20" fmla="*/ 19 w 80"/>
              <a:gd name="T21" fmla="*/ 8 h 66"/>
              <a:gd name="T22" fmla="*/ 22 w 80"/>
              <a:gd name="T23" fmla="*/ 3 h 66"/>
              <a:gd name="T24" fmla="*/ 41 w 80"/>
              <a:gd name="T25" fmla="*/ 0 h 66"/>
              <a:gd name="T26" fmla="*/ 41 w 80"/>
              <a:gd name="T27" fmla="*/ 14 h 66"/>
              <a:gd name="T28" fmla="*/ 57 w 80"/>
              <a:gd name="T29" fmla="*/ 10 h 66"/>
              <a:gd name="T30" fmla="*/ 63 w 80"/>
              <a:gd name="T31" fmla="*/ 14 h 66"/>
              <a:gd name="T32" fmla="*/ 52 w 80"/>
              <a:gd name="T33" fmla="*/ 26 h 66"/>
              <a:gd name="T34" fmla="*/ 64 w 80"/>
              <a:gd name="T35" fmla="*/ 38 h 66"/>
              <a:gd name="T36" fmla="*/ 71 w 80"/>
              <a:gd name="T37" fmla="*/ 33 h 66"/>
              <a:gd name="T38" fmla="*/ 73 w 80"/>
              <a:gd name="T39" fmla="*/ 26 h 66"/>
              <a:gd name="T40" fmla="*/ 80 w 80"/>
              <a:gd name="T41" fmla="*/ 25 h 66"/>
              <a:gd name="T42" fmla="*/ 80 w 80"/>
              <a:gd name="T43" fmla="*/ 37 h 66"/>
              <a:gd name="T44" fmla="*/ 64 w 80"/>
              <a:gd name="T45" fmla="*/ 52 h 66"/>
              <a:gd name="T46" fmla="*/ 63 w 80"/>
              <a:gd name="T47" fmla="*/ 52 h 66"/>
              <a:gd name="T48" fmla="*/ 42 w 80"/>
              <a:gd name="T49" fmla="*/ 51 h 66"/>
              <a:gd name="T50" fmla="*/ 42 w 80"/>
              <a:gd name="T51" fmla="*/ 56 h 66"/>
              <a:gd name="T52" fmla="*/ 42 w 80"/>
              <a:gd name="T53" fmla="*/ 59 h 66"/>
              <a:gd name="T54" fmla="*/ 31 w 80"/>
              <a:gd name="T55" fmla="*/ 66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80" h="66">
                <a:moveTo>
                  <a:pt x="31" y="66"/>
                </a:moveTo>
                <a:lnTo>
                  <a:pt x="16" y="52"/>
                </a:lnTo>
                <a:lnTo>
                  <a:pt x="24" y="44"/>
                </a:lnTo>
                <a:lnTo>
                  <a:pt x="22" y="41"/>
                </a:lnTo>
                <a:lnTo>
                  <a:pt x="2" y="48"/>
                </a:lnTo>
                <a:lnTo>
                  <a:pt x="2" y="47"/>
                </a:lnTo>
                <a:lnTo>
                  <a:pt x="0" y="29"/>
                </a:lnTo>
                <a:lnTo>
                  <a:pt x="24" y="23"/>
                </a:lnTo>
                <a:lnTo>
                  <a:pt x="34" y="29"/>
                </a:lnTo>
                <a:lnTo>
                  <a:pt x="37" y="22"/>
                </a:lnTo>
                <a:lnTo>
                  <a:pt x="19" y="8"/>
                </a:lnTo>
                <a:lnTo>
                  <a:pt x="22" y="3"/>
                </a:lnTo>
                <a:lnTo>
                  <a:pt x="41" y="0"/>
                </a:lnTo>
                <a:lnTo>
                  <a:pt x="41" y="14"/>
                </a:lnTo>
                <a:lnTo>
                  <a:pt x="57" y="10"/>
                </a:lnTo>
                <a:lnTo>
                  <a:pt x="63" y="14"/>
                </a:lnTo>
                <a:lnTo>
                  <a:pt x="52" y="26"/>
                </a:lnTo>
                <a:lnTo>
                  <a:pt x="64" y="38"/>
                </a:lnTo>
                <a:lnTo>
                  <a:pt x="71" y="33"/>
                </a:lnTo>
                <a:lnTo>
                  <a:pt x="73" y="26"/>
                </a:lnTo>
                <a:lnTo>
                  <a:pt x="80" y="25"/>
                </a:lnTo>
                <a:lnTo>
                  <a:pt x="80" y="37"/>
                </a:lnTo>
                <a:lnTo>
                  <a:pt x="64" y="52"/>
                </a:lnTo>
                <a:lnTo>
                  <a:pt x="63" y="52"/>
                </a:lnTo>
                <a:lnTo>
                  <a:pt x="42" y="51"/>
                </a:lnTo>
                <a:lnTo>
                  <a:pt x="42" y="56"/>
                </a:lnTo>
                <a:lnTo>
                  <a:pt x="42" y="59"/>
                </a:lnTo>
                <a:lnTo>
                  <a:pt x="31" y="6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8" name="Freeform 186">
            <a:extLst>
              <a:ext uri="{FF2B5EF4-FFF2-40B4-BE49-F238E27FC236}">
                <a16:creationId xmlns:a16="http://schemas.microsoft.com/office/drawing/2014/main" id="{B3C1F9E5-4097-61E9-1EFF-151A5583DE3B}"/>
              </a:ext>
            </a:extLst>
          </p:cNvPr>
          <p:cNvSpPr>
            <a:spLocks/>
          </p:cNvSpPr>
          <p:nvPr/>
        </p:nvSpPr>
        <p:spPr bwMode="auto">
          <a:xfrm>
            <a:off x="7366001" y="701676"/>
            <a:ext cx="23813" cy="36513"/>
          </a:xfrm>
          <a:custGeom>
            <a:avLst/>
            <a:gdLst>
              <a:gd name="T0" fmla="*/ 13 w 15"/>
              <a:gd name="T1" fmla="*/ 23 h 23"/>
              <a:gd name="T2" fmla="*/ 15 w 15"/>
              <a:gd name="T3" fmla="*/ 4 h 23"/>
              <a:gd name="T4" fmla="*/ 6 w 15"/>
              <a:gd name="T5" fmla="*/ 0 h 23"/>
              <a:gd name="T6" fmla="*/ 0 w 15"/>
              <a:gd name="T7" fmla="*/ 16 h 23"/>
              <a:gd name="T8" fmla="*/ 13 w 15"/>
              <a:gd name="T9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23">
                <a:moveTo>
                  <a:pt x="13" y="23"/>
                </a:moveTo>
                <a:lnTo>
                  <a:pt x="15" y="4"/>
                </a:lnTo>
                <a:lnTo>
                  <a:pt x="6" y="0"/>
                </a:lnTo>
                <a:lnTo>
                  <a:pt x="0" y="16"/>
                </a:lnTo>
                <a:lnTo>
                  <a:pt x="13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9" name="Line 187">
            <a:extLst>
              <a:ext uri="{FF2B5EF4-FFF2-40B4-BE49-F238E27FC236}">
                <a16:creationId xmlns:a16="http://schemas.microsoft.com/office/drawing/2014/main" id="{3C163E0C-A75A-DEF0-1243-0EC691FA3BB8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4567238" y="5040313"/>
            <a:ext cx="6350" cy="9525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0" name="Freeform 188">
            <a:extLst>
              <a:ext uri="{FF2B5EF4-FFF2-40B4-BE49-F238E27FC236}">
                <a16:creationId xmlns:a16="http://schemas.microsoft.com/office/drawing/2014/main" id="{6875CE77-1D51-5030-C11F-D594491825B0}"/>
              </a:ext>
            </a:extLst>
          </p:cNvPr>
          <p:cNvSpPr>
            <a:spLocks/>
          </p:cNvSpPr>
          <p:nvPr/>
        </p:nvSpPr>
        <p:spPr bwMode="auto">
          <a:xfrm>
            <a:off x="4543426" y="4427538"/>
            <a:ext cx="350838" cy="125413"/>
          </a:xfrm>
          <a:custGeom>
            <a:avLst/>
            <a:gdLst>
              <a:gd name="T0" fmla="*/ 221 w 221"/>
              <a:gd name="T1" fmla="*/ 5 h 79"/>
              <a:gd name="T2" fmla="*/ 206 w 221"/>
              <a:gd name="T3" fmla="*/ 9 h 79"/>
              <a:gd name="T4" fmla="*/ 200 w 221"/>
              <a:gd name="T5" fmla="*/ 2 h 79"/>
              <a:gd name="T6" fmla="*/ 180 w 221"/>
              <a:gd name="T7" fmla="*/ 1 h 79"/>
              <a:gd name="T8" fmla="*/ 172 w 221"/>
              <a:gd name="T9" fmla="*/ 0 h 79"/>
              <a:gd name="T10" fmla="*/ 139 w 221"/>
              <a:gd name="T11" fmla="*/ 0 h 79"/>
              <a:gd name="T12" fmla="*/ 114 w 221"/>
              <a:gd name="T13" fmla="*/ 6 h 79"/>
              <a:gd name="T14" fmla="*/ 109 w 221"/>
              <a:gd name="T15" fmla="*/ 13 h 79"/>
              <a:gd name="T16" fmla="*/ 105 w 221"/>
              <a:gd name="T17" fmla="*/ 17 h 79"/>
              <a:gd name="T18" fmla="*/ 105 w 221"/>
              <a:gd name="T19" fmla="*/ 19 h 79"/>
              <a:gd name="T20" fmla="*/ 99 w 221"/>
              <a:gd name="T21" fmla="*/ 24 h 79"/>
              <a:gd name="T22" fmla="*/ 99 w 221"/>
              <a:gd name="T23" fmla="*/ 26 h 79"/>
              <a:gd name="T24" fmla="*/ 83 w 221"/>
              <a:gd name="T25" fmla="*/ 42 h 79"/>
              <a:gd name="T26" fmla="*/ 68 w 221"/>
              <a:gd name="T27" fmla="*/ 43 h 79"/>
              <a:gd name="T28" fmla="*/ 64 w 221"/>
              <a:gd name="T29" fmla="*/ 38 h 79"/>
              <a:gd name="T30" fmla="*/ 53 w 221"/>
              <a:gd name="T31" fmla="*/ 38 h 79"/>
              <a:gd name="T32" fmla="*/ 48 w 221"/>
              <a:gd name="T33" fmla="*/ 42 h 79"/>
              <a:gd name="T34" fmla="*/ 45 w 221"/>
              <a:gd name="T35" fmla="*/ 43 h 79"/>
              <a:gd name="T36" fmla="*/ 41 w 221"/>
              <a:gd name="T37" fmla="*/ 46 h 79"/>
              <a:gd name="T38" fmla="*/ 33 w 221"/>
              <a:gd name="T39" fmla="*/ 51 h 79"/>
              <a:gd name="T40" fmla="*/ 38 w 221"/>
              <a:gd name="T41" fmla="*/ 62 h 79"/>
              <a:gd name="T42" fmla="*/ 31 w 221"/>
              <a:gd name="T43" fmla="*/ 68 h 79"/>
              <a:gd name="T44" fmla="*/ 23 w 221"/>
              <a:gd name="T45" fmla="*/ 58 h 79"/>
              <a:gd name="T46" fmla="*/ 11 w 221"/>
              <a:gd name="T47" fmla="*/ 58 h 79"/>
              <a:gd name="T48" fmla="*/ 8 w 221"/>
              <a:gd name="T49" fmla="*/ 66 h 79"/>
              <a:gd name="T50" fmla="*/ 0 w 221"/>
              <a:gd name="T51" fmla="*/ 72 h 79"/>
              <a:gd name="T52" fmla="*/ 0 w 221"/>
              <a:gd name="T53" fmla="*/ 75 h 79"/>
              <a:gd name="T54" fmla="*/ 0 w 221"/>
              <a:gd name="T55" fmla="*/ 79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221" h="79">
                <a:moveTo>
                  <a:pt x="221" y="5"/>
                </a:moveTo>
                <a:lnTo>
                  <a:pt x="206" y="9"/>
                </a:lnTo>
                <a:lnTo>
                  <a:pt x="200" y="2"/>
                </a:lnTo>
                <a:lnTo>
                  <a:pt x="180" y="1"/>
                </a:lnTo>
                <a:lnTo>
                  <a:pt x="172" y="0"/>
                </a:lnTo>
                <a:lnTo>
                  <a:pt x="139" y="0"/>
                </a:lnTo>
                <a:lnTo>
                  <a:pt x="114" y="6"/>
                </a:lnTo>
                <a:lnTo>
                  <a:pt x="109" y="13"/>
                </a:lnTo>
                <a:lnTo>
                  <a:pt x="105" y="17"/>
                </a:lnTo>
                <a:lnTo>
                  <a:pt x="105" y="19"/>
                </a:lnTo>
                <a:lnTo>
                  <a:pt x="99" y="24"/>
                </a:lnTo>
                <a:lnTo>
                  <a:pt x="99" y="26"/>
                </a:lnTo>
                <a:lnTo>
                  <a:pt x="83" y="42"/>
                </a:lnTo>
                <a:lnTo>
                  <a:pt x="68" y="43"/>
                </a:lnTo>
                <a:lnTo>
                  <a:pt x="64" y="38"/>
                </a:lnTo>
                <a:lnTo>
                  <a:pt x="53" y="38"/>
                </a:lnTo>
                <a:lnTo>
                  <a:pt x="48" y="42"/>
                </a:lnTo>
                <a:lnTo>
                  <a:pt x="45" y="43"/>
                </a:lnTo>
                <a:lnTo>
                  <a:pt x="41" y="46"/>
                </a:lnTo>
                <a:lnTo>
                  <a:pt x="33" y="51"/>
                </a:lnTo>
                <a:lnTo>
                  <a:pt x="38" y="62"/>
                </a:lnTo>
                <a:lnTo>
                  <a:pt x="31" y="68"/>
                </a:lnTo>
                <a:lnTo>
                  <a:pt x="23" y="58"/>
                </a:lnTo>
                <a:lnTo>
                  <a:pt x="11" y="58"/>
                </a:lnTo>
                <a:lnTo>
                  <a:pt x="8" y="66"/>
                </a:lnTo>
                <a:lnTo>
                  <a:pt x="0" y="72"/>
                </a:lnTo>
                <a:lnTo>
                  <a:pt x="0" y="75"/>
                </a:lnTo>
                <a:lnTo>
                  <a:pt x="0" y="7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1" name="Freeform 189">
            <a:extLst>
              <a:ext uri="{FF2B5EF4-FFF2-40B4-BE49-F238E27FC236}">
                <a16:creationId xmlns:a16="http://schemas.microsoft.com/office/drawing/2014/main" id="{FEC8BA21-F5DD-EEA3-6C4C-5DA7B959C097}"/>
              </a:ext>
            </a:extLst>
          </p:cNvPr>
          <p:cNvSpPr>
            <a:spLocks/>
          </p:cNvSpPr>
          <p:nvPr/>
        </p:nvSpPr>
        <p:spPr bwMode="auto">
          <a:xfrm>
            <a:off x="4478338" y="4964113"/>
            <a:ext cx="204788" cy="392113"/>
          </a:xfrm>
          <a:custGeom>
            <a:avLst/>
            <a:gdLst>
              <a:gd name="T0" fmla="*/ 0 w 129"/>
              <a:gd name="T1" fmla="*/ 247 h 247"/>
              <a:gd name="T2" fmla="*/ 15 w 129"/>
              <a:gd name="T3" fmla="*/ 228 h 247"/>
              <a:gd name="T4" fmla="*/ 20 w 129"/>
              <a:gd name="T5" fmla="*/ 210 h 247"/>
              <a:gd name="T6" fmla="*/ 30 w 129"/>
              <a:gd name="T7" fmla="*/ 198 h 247"/>
              <a:gd name="T8" fmla="*/ 31 w 129"/>
              <a:gd name="T9" fmla="*/ 193 h 247"/>
              <a:gd name="T10" fmla="*/ 35 w 129"/>
              <a:gd name="T11" fmla="*/ 166 h 247"/>
              <a:gd name="T12" fmla="*/ 37 w 129"/>
              <a:gd name="T13" fmla="*/ 165 h 247"/>
              <a:gd name="T14" fmla="*/ 45 w 129"/>
              <a:gd name="T15" fmla="*/ 139 h 247"/>
              <a:gd name="T16" fmla="*/ 37 w 129"/>
              <a:gd name="T17" fmla="*/ 129 h 247"/>
              <a:gd name="T18" fmla="*/ 34 w 129"/>
              <a:gd name="T19" fmla="*/ 128 h 247"/>
              <a:gd name="T20" fmla="*/ 35 w 129"/>
              <a:gd name="T21" fmla="*/ 108 h 247"/>
              <a:gd name="T22" fmla="*/ 24 w 129"/>
              <a:gd name="T23" fmla="*/ 99 h 247"/>
              <a:gd name="T24" fmla="*/ 16 w 129"/>
              <a:gd name="T25" fmla="*/ 98 h 247"/>
              <a:gd name="T26" fmla="*/ 11 w 129"/>
              <a:gd name="T27" fmla="*/ 97 h 247"/>
              <a:gd name="T28" fmla="*/ 15 w 129"/>
              <a:gd name="T29" fmla="*/ 95 h 247"/>
              <a:gd name="T30" fmla="*/ 28 w 129"/>
              <a:gd name="T31" fmla="*/ 83 h 247"/>
              <a:gd name="T32" fmla="*/ 31 w 129"/>
              <a:gd name="T33" fmla="*/ 82 h 247"/>
              <a:gd name="T34" fmla="*/ 35 w 129"/>
              <a:gd name="T35" fmla="*/ 78 h 247"/>
              <a:gd name="T36" fmla="*/ 48 w 129"/>
              <a:gd name="T37" fmla="*/ 80 h 247"/>
              <a:gd name="T38" fmla="*/ 52 w 129"/>
              <a:gd name="T39" fmla="*/ 75 h 247"/>
              <a:gd name="T40" fmla="*/ 49 w 129"/>
              <a:gd name="T41" fmla="*/ 67 h 247"/>
              <a:gd name="T42" fmla="*/ 56 w 129"/>
              <a:gd name="T43" fmla="*/ 54 h 247"/>
              <a:gd name="T44" fmla="*/ 60 w 129"/>
              <a:gd name="T45" fmla="*/ 48 h 247"/>
              <a:gd name="T46" fmla="*/ 64 w 129"/>
              <a:gd name="T47" fmla="*/ 41 h 247"/>
              <a:gd name="T48" fmla="*/ 75 w 129"/>
              <a:gd name="T49" fmla="*/ 34 h 247"/>
              <a:gd name="T50" fmla="*/ 82 w 129"/>
              <a:gd name="T51" fmla="*/ 42 h 247"/>
              <a:gd name="T52" fmla="*/ 95 w 129"/>
              <a:gd name="T53" fmla="*/ 45 h 247"/>
              <a:gd name="T54" fmla="*/ 112 w 129"/>
              <a:gd name="T55" fmla="*/ 24 h 247"/>
              <a:gd name="T56" fmla="*/ 113 w 129"/>
              <a:gd name="T57" fmla="*/ 23 h 247"/>
              <a:gd name="T58" fmla="*/ 120 w 129"/>
              <a:gd name="T59" fmla="*/ 28 h 247"/>
              <a:gd name="T60" fmla="*/ 121 w 129"/>
              <a:gd name="T61" fmla="*/ 18 h 247"/>
              <a:gd name="T62" fmla="*/ 125 w 129"/>
              <a:gd name="T63" fmla="*/ 18 h 247"/>
              <a:gd name="T64" fmla="*/ 129 w 129"/>
              <a:gd name="T65" fmla="*/ 11 h 247"/>
              <a:gd name="T66" fmla="*/ 121 w 129"/>
              <a:gd name="T67" fmla="*/ 4 h 247"/>
              <a:gd name="T68" fmla="*/ 127 w 129"/>
              <a:gd name="T69" fmla="*/ 0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129" h="247">
                <a:moveTo>
                  <a:pt x="0" y="247"/>
                </a:moveTo>
                <a:lnTo>
                  <a:pt x="15" y="228"/>
                </a:lnTo>
                <a:lnTo>
                  <a:pt x="20" y="210"/>
                </a:lnTo>
                <a:lnTo>
                  <a:pt x="30" y="198"/>
                </a:lnTo>
                <a:lnTo>
                  <a:pt x="31" y="193"/>
                </a:lnTo>
                <a:lnTo>
                  <a:pt x="35" y="166"/>
                </a:lnTo>
                <a:lnTo>
                  <a:pt x="37" y="165"/>
                </a:lnTo>
                <a:lnTo>
                  <a:pt x="45" y="139"/>
                </a:lnTo>
                <a:lnTo>
                  <a:pt x="37" y="129"/>
                </a:lnTo>
                <a:lnTo>
                  <a:pt x="34" y="128"/>
                </a:lnTo>
                <a:lnTo>
                  <a:pt x="35" y="108"/>
                </a:lnTo>
                <a:lnTo>
                  <a:pt x="24" y="99"/>
                </a:lnTo>
                <a:lnTo>
                  <a:pt x="16" y="98"/>
                </a:lnTo>
                <a:lnTo>
                  <a:pt x="11" y="97"/>
                </a:lnTo>
                <a:lnTo>
                  <a:pt x="15" y="95"/>
                </a:lnTo>
                <a:lnTo>
                  <a:pt x="28" y="83"/>
                </a:lnTo>
                <a:lnTo>
                  <a:pt x="31" y="82"/>
                </a:lnTo>
                <a:lnTo>
                  <a:pt x="35" y="78"/>
                </a:lnTo>
                <a:lnTo>
                  <a:pt x="48" y="80"/>
                </a:lnTo>
                <a:lnTo>
                  <a:pt x="52" y="75"/>
                </a:lnTo>
                <a:lnTo>
                  <a:pt x="49" y="67"/>
                </a:lnTo>
                <a:lnTo>
                  <a:pt x="56" y="54"/>
                </a:lnTo>
                <a:lnTo>
                  <a:pt x="60" y="48"/>
                </a:lnTo>
                <a:lnTo>
                  <a:pt x="64" y="41"/>
                </a:lnTo>
                <a:lnTo>
                  <a:pt x="75" y="34"/>
                </a:lnTo>
                <a:lnTo>
                  <a:pt x="82" y="42"/>
                </a:lnTo>
                <a:lnTo>
                  <a:pt x="95" y="45"/>
                </a:lnTo>
                <a:lnTo>
                  <a:pt x="112" y="24"/>
                </a:lnTo>
                <a:lnTo>
                  <a:pt x="113" y="23"/>
                </a:lnTo>
                <a:lnTo>
                  <a:pt x="120" y="28"/>
                </a:lnTo>
                <a:lnTo>
                  <a:pt x="121" y="18"/>
                </a:lnTo>
                <a:lnTo>
                  <a:pt x="125" y="18"/>
                </a:lnTo>
                <a:lnTo>
                  <a:pt x="129" y="11"/>
                </a:lnTo>
                <a:lnTo>
                  <a:pt x="121" y="4"/>
                </a:lnTo>
                <a:lnTo>
                  <a:pt x="127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2" name="Freeform 190">
            <a:extLst>
              <a:ext uri="{FF2B5EF4-FFF2-40B4-BE49-F238E27FC236}">
                <a16:creationId xmlns:a16="http://schemas.microsoft.com/office/drawing/2014/main" id="{E638E39C-94A1-905E-C6AB-5AEE8D7862D0}"/>
              </a:ext>
            </a:extLst>
          </p:cNvPr>
          <p:cNvSpPr>
            <a:spLocks/>
          </p:cNvSpPr>
          <p:nvPr/>
        </p:nvSpPr>
        <p:spPr bwMode="auto">
          <a:xfrm>
            <a:off x="4919663" y="5691188"/>
            <a:ext cx="34925" cy="292100"/>
          </a:xfrm>
          <a:custGeom>
            <a:avLst/>
            <a:gdLst>
              <a:gd name="T0" fmla="*/ 10 w 22"/>
              <a:gd name="T1" fmla="*/ 0 h 184"/>
              <a:gd name="T2" fmla="*/ 8 w 22"/>
              <a:gd name="T3" fmla="*/ 16 h 184"/>
              <a:gd name="T4" fmla="*/ 6 w 22"/>
              <a:gd name="T5" fmla="*/ 22 h 184"/>
              <a:gd name="T6" fmla="*/ 10 w 22"/>
              <a:gd name="T7" fmla="*/ 31 h 184"/>
              <a:gd name="T8" fmla="*/ 18 w 22"/>
              <a:gd name="T9" fmla="*/ 41 h 184"/>
              <a:gd name="T10" fmla="*/ 18 w 22"/>
              <a:gd name="T11" fmla="*/ 57 h 184"/>
              <a:gd name="T12" fmla="*/ 21 w 22"/>
              <a:gd name="T13" fmla="*/ 63 h 184"/>
              <a:gd name="T14" fmla="*/ 14 w 22"/>
              <a:gd name="T15" fmla="*/ 65 h 184"/>
              <a:gd name="T16" fmla="*/ 10 w 22"/>
              <a:gd name="T17" fmla="*/ 67 h 184"/>
              <a:gd name="T18" fmla="*/ 10 w 22"/>
              <a:gd name="T19" fmla="*/ 74 h 184"/>
              <a:gd name="T20" fmla="*/ 14 w 22"/>
              <a:gd name="T21" fmla="*/ 83 h 184"/>
              <a:gd name="T22" fmla="*/ 12 w 22"/>
              <a:gd name="T23" fmla="*/ 89 h 184"/>
              <a:gd name="T24" fmla="*/ 10 w 22"/>
              <a:gd name="T25" fmla="*/ 98 h 184"/>
              <a:gd name="T26" fmla="*/ 7 w 22"/>
              <a:gd name="T27" fmla="*/ 98 h 184"/>
              <a:gd name="T28" fmla="*/ 6 w 22"/>
              <a:gd name="T29" fmla="*/ 98 h 184"/>
              <a:gd name="T30" fmla="*/ 8 w 22"/>
              <a:gd name="T31" fmla="*/ 109 h 184"/>
              <a:gd name="T32" fmla="*/ 3 w 22"/>
              <a:gd name="T33" fmla="*/ 100 h 184"/>
              <a:gd name="T34" fmla="*/ 2 w 22"/>
              <a:gd name="T35" fmla="*/ 104 h 184"/>
              <a:gd name="T36" fmla="*/ 0 w 22"/>
              <a:gd name="T37" fmla="*/ 105 h 184"/>
              <a:gd name="T38" fmla="*/ 2 w 22"/>
              <a:gd name="T39" fmla="*/ 125 h 184"/>
              <a:gd name="T40" fmla="*/ 2 w 22"/>
              <a:gd name="T41" fmla="*/ 128 h 184"/>
              <a:gd name="T42" fmla="*/ 2 w 22"/>
              <a:gd name="T43" fmla="*/ 135 h 184"/>
              <a:gd name="T44" fmla="*/ 22 w 22"/>
              <a:gd name="T45" fmla="*/ 184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2" h="184">
                <a:moveTo>
                  <a:pt x="10" y="0"/>
                </a:moveTo>
                <a:lnTo>
                  <a:pt x="8" y="16"/>
                </a:lnTo>
                <a:lnTo>
                  <a:pt x="6" y="22"/>
                </a:lnTo>
                <a:lnTo>
                  <a:pt x="10" y="31"/>
                </a:lnTo>
                <a:lnTo>
                  <a:pt x="18" y="41"/>
                </a:lnTo>
                <a:lnTo>
                  <a:pt x="18" y="57"/>
                </a:lnTo>
                <a:lnTo>
                  <a:pt x="21" y="63"/>
                </a:lnTo>
                <a:lnTo>
                  <a:pt x="14" y="65"/>
                </a:lnTo>
                <a:lnTo>
                  <a:pt x="10" y="67"/>
                </a:lnTo>
                <a:lnTo>
                  <a:pt x="10" y="74"/>
                </a:lnTo>
                <a:lnTo>
                  <a:pt x="14" y="83"/>
                </a:lnTo>
                <a:lnTo>
                  <a:pt x="12" y="89"/>
                </a:lnTo>
                <a:lnTo>
                  <a:pt x="10" y="98"/>
                </a:lnTo>
                <a:lnTo>
                  <a:pt x="7" y="98"/>
                </a:lnTo>
                <a:lnTo>
                  <a:pt x="6" y="98"/>
                </a:lnTo>
                <a:lnTo>
                  <a:pt x="8" y="109"/>
                </a:lnTo>
                <a:lnTo>
                  <a:pt x="3" y="100"/>
                </a:lnTo>
                <a:lnTo>
                  <a:pt x="2" y="104"/>
                </a:lnTo>
                <a:lnTo>
                  <a:pt x="0" y="105"/>
                </a:lnTo>
                <a:lnTo>
                  <a:pt x="2" y="125"/>
                </a:lnTo>
                <a:lnTo>
                  <a:pt x="2" y="128"/>
                </a:lnTo>
                <a:lnTo>
                  <a:pt x="2" y="135"/>
                </a:lnTo>
                <a:lnTo>
                  <a:pt x="22" y="18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3" name="Freeform 191">
            <a:extLst>
              <a:ext uri="{FF2B5EF4-FFF2-40B4-BE49-F238E27FC236}">
                <a16:creationId xmlns:a16="http://schemas.microsoft.com/office/drawing/2014/main" id="{62D37C43-CA9E-C51C-9019-8E17F0973CAB}"/>
              </a:ext>
            </a:extLst>
          </p:cNvPr>
          <p:cNvSpPr>
            <a:spLocks/>
          </p:cNvSpPr>
          <p:nvPr/>
        </p:nvSpPr>
        <p:spPr bwMode="auto">
          <a:xfrm>
            <a:off x="5060951" y="5578476"/>
            <a:ext cx="38100" cy="106363"/>
          </a:xfrm>
          <a:custGeom>
            <a:avLst/>
            <a:gdLst>
              <a:gd name="T0" fmla="*/ 24 w 24"/>
              <a:gd name="T1" fmla="*/ 67 h 67"/>
              <a:gd name="T2" fmla="*/ 22 w 24"/>
              <a:gd name="T3" fmla="*/ 66 h 67"/>
              <a:gd name="T4" fmla="*/ 14 w 24"/>
              <a:gd name="T5" fmla="*/ 59 h 67"/>
              <a:gd name="T6" fmla="*/ 5 w 24"/>
              <a:gd name="T7" fmla="*/ 49 h 67"/>
              <a:gd name="T8" fmla="*/ 7 w 24"/>
              <a:gd name="T9" fmla="*/ 45 h 67"/>
              <a:gd name="T10" fmla="*/ 12 w 24"/>
              <a:gd name="T11" fmla="*/ 27 h 67"/>
              <a:gd name="T12" fmla="*/ 11 w 24"/>
              <a:gd name="T13" fmla="*/ 7 h 67"/>
              <a:gd name="T14" fmla="*/ 0 w 24"/>
              <a:gd name="T15" fmla="*/ 0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4" h="67">
                <a:moveTo>
                  <a:pt x="24" y="67"/>
                </a:moveTo>
                <a:lnTo>
                  <a:pt x="22" y="66"/>
                </a:lnTo>
                <a:lnTo>
                  <a:pt x="14" y="59"/>
                </a:lnTo>
                <a:lnTo>
                  <a:pt x="5" y="49"/>
                </a:lnTo>
                <a:lnTo>
                  <a:pt x="7" y="45"/>
                </a:lnTo>
                <a:lnTo>
                  <a:pt x="12" y="27"/>
                </a:lnTo>
                <a:lnTo>
                  <a:pt x="11" y="7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4" name="Freeform 192">
            <a:extLst>
              <a:ext uri="{FF2B5EF4-FFF2-40B4-BE49-F238E27FC236}">
                <a16:creationId xmlns:a16="http://schemas.microsoft.com/office/drawing/2014/main" id="{ABD41815-2C63-7E74-9C8C-7ADE15890C37}"/>
              </a:ext>
            </a:extLst>
          </p:cNvPr>
          <p:cNvSpPr>
            <a:spLocks/>
          </p:cNvSpPr>
          <p:nvPr/>
        </p:nvSpPr>
        <p:spPr bwMode="auto">
          <a:xfrm>
            <a:off x="4378326" y="5478463"/>
            <a:ext cx="22225" cy="47625"/>
          </a:xfrm>
          <a:custGeom>
            <a:avLst/>
            <a:gdLst>
              <a:gd name="T0" fmla="*/ 1 w 14"/>
              <a:gd name="T1" fmla="*/ 0 h 30"/>
              <a:gd name="T2" fmla="*/ 0 w 14"/>
              <a:gd name="T3" fmla="*/ 22 h 30"/>
              <a:gd name="T4" fmla="*/ 14 w 14"/>
              <a:gd name="T5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4" h="30">
                <a:moveTo>
                  <a:pt x="1" y="0"/>
                </a:moveTo>
                <a:lnTo>
                  <a:pt x="0" y="22"/>
                </a:lnTo>
                <a:lnTo>
                  <a:pt x="14" y="3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5" name="Freeform 193">
            <a:extLst>
              <a:ext uri="{FF2B5EF4-FFF2-40B4-BE49-F238E27FC236}">
                <a16:creationId xmlns:a16="http://schemas.microsoft.com/office/drawing/2014/main" id="{34585002-C2ED-518A-BB77-C3A91B51629E}"/>
              </a:ext>
            </a:extLst>
          </p:cNvPr>
          <p:cNvSpPr>
            <a:spLocks/>
          </p:cNvSpPr>
          <p:nvPr/>
        </p:nvSpPr>
        <p:spPr bwMode="auto">
          <a:xfrm>
            <a:off x="4379913" y="5356226"/>
            <a:ext cx="98425" cy="122238"/>
          </a:xfrm>
          <a:custGeom>
            <a:avLst/>
            <a:gdLst>
              <a:gd name="T0" fmla="*/ 0 w 62"/>
              <a:gd name="T1" fmla="*/ 77 h 77"/>
              <a:gd name="T2" fmla="*/ 10 w 62"/>
              <a:gd name="T3" fmla="*/ 66 h 77"/>
              <a:gd name="T4" fmla="*/ 10 w 62"/>
              <a:gd name="T5" fmla="*/ 62 h 77"/>
              <a:gd name="T6" fmla="*/ 10 w 62"/>
              <a:gd name="T7" fmla="*/ 51 h 77"/>
              <a:gd name="T8" fmla="*/ 11 w 62"/>
              <a:gd name="T9" fmla="*/ 50 h 77"/>
              <a:gd name="T10" fmla="*/ 24 w 62"/>
              <a:gd name="T11" fmla="*/ 31 h 77"/>
              <a:gd name="T12" fmla="*/ 29 w 62"/>
              <a:gd name="T13" fmla="*/ 27 h 77"/>
              <a:gd name="T14" fmla="*/ 44 w 62"/>
              <a:gd name="T15" fmla="*/ 24 h 77"/>
              <a:gd name="T16" fmla="*/ 52 w 62"/>
              <a:gd name="T17" fmla="*/ 19 h 77"/>
              <a:gd name="T18" fmla="*/ 62 w 62"/>
              <a:gd name="T19" fmla="*/ 0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2" h="77">
                <a:moveTo>
                  <a:pt x="0" y="77"/>
                </a:moveTo>
                <a:lnTo>
                  <a:pt x="10" y="66"/>
                </a:lnTo>
                <a:lnTo>
                  <a:pt x="10" y="62"/>
                </a:lnTo>
                <a:lnTo>
                  <a:pt x="10" y="51"/>
                </a:lnTo>
                <a:lnTo>
                  <a:pt x="11" y="50"/>
                </a:lnTo>
                <a:lnTo>
                  <a:pt x="24" y="31"/>
                </a:lnTo>
                <a:lnTo>
                  <a:pt x="29" y="27"/>
                </a:lnTo>
                <a:lnTo>
                  <a:pt x="44" y="24"/>
                </a:lnTo>
                <a:lnTo>
                  <a:pt x="52" y="19"/>
                </a:lnTo>
                <a:lnTo>
                  <a:pt x="62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6" name="Freeform 194">
            <a:extLst>
              <a:ext uri="{FF2B5EF4-FFF2-40B4-BE49-F238E27FC236}">
                <a16:creationId xmlns:a16="http://schemas.microsoft.com/office/drawing/2014/main" id="{308426F7-CB34-123B-5805-5DD6C6A17DC2}"/>
              </a:ext>
            </a:extLst>
          </p:cNvPr>
          <p:cNvSpPr>
            <a:spLocks/>
          </p:cNvSpPr>
          <p:nvPr/>
        </p:nvSpPr>
        <p:spPr bwMode="auto">
          <a:xfrm>
            <a:off x="5057776" y="5440363"/>
            <a:ext cx="46038" cy="138113"/>
          </a:xfrm>
          <a:custGeom>
            <a:avLst/>
            <a:gdLst>
              <a:gd name="T0" fmla="*/ 2 w 29"/>
              <a:gd name="T1" fmla="*/ 87 h 87"/>
              <a:gd name="T2" fmla="*/ 0 w 29"/>
              <a:gd name="T3" fmla="*/ 79 h 87"/>
              <a:gd name="T4" fmla="*/ 0 w 29"/>
              <a:gd name="T5" fmla="*/ 76 h 87"/>
              <a:gd name="T6" fmla="*/ 3 w 29"/>
              <a:gd name="T7" fmla="*/ 65 h 87"/>
              <a:gd name="T8" fmla="*/ 6 w 29"/>
              <a:gd name="T9" fmla="*/ 61 h 87"/>
              <a:gd name="T10" fmla="*/ 9 w 29"/>
              <a:gd name="T11" fmla="*/ 56 h 87"/>
              <a:gd name="T12" fmla="*/ 9 w 29"/>
              <a:gd name="T13" fmla="*/ 53 h 87"/>
              <a:gd name="T14" fmla="*/ 7 w 29"/>
              <a:gd name="T15" fmla="*/ 50 h 87"/>
              <a:gd name="T16" fmla="*/ 7 w 29"/>
              <a:gd name="T17" fmla="*/ 49 h 87"/>
              <a:gd name="T18" fmla="*/ 6 w 29"/>
              <a:gd name="T19" fmla="*/ 48 h 87"/>
              <a:gd name="T20" fmla="*/ 6 w 29"/>
              <a:gd name="T21" fmla="*/ 46 h 87"/>
              <a:gd name="T22" fmla="*/ 6 w 29"/>
              <a:gd name="T23" fmla="*/ 45 h 87"/>
              <a:gd name="T24" fmla="*/ 6 w 29"/>
              <a:gd name="T25" fmla="*/ 42 h 87"/>
              <a:gd name="T26" fmla="*/ 9 w 29"/>
              <a:gd name="T27" fmla="*/ 39 h 87"/>
              <a:gd name="T28" fmla="*/ 9 w 29"/>
              <a:gd name="T29" fmla="*/ 38 h 87"/>
              <a:gd name="T30" fmla="*/ 10 w 29"/>
              <a:gd name="T31" fmla="*/ 37 h 87"/>
              <a:gd name="T32" fmla="*/ 11 w 29"/>
              <a:gd name="T33" fmla="*/ 35 h 87"/>
              <a:gd name="T34" fmla="*/ 11 w 29"/>
              <a:gd name="T35" fmla="*/ 33 h 87"/>
              <a:gd name="T36" fmla="*/ 11 w 29"/>
              <a:gd name="T37" fmla="*/ 33 h 87"/>
              <a:gd name="T38" fmla="*/ 10 w 29"/>
              <a:gd name="T39" fmla="*/ 19 h 87"/>
              <a:gd name="T40" fmla="*/ 11 w 29"/>
              <a:gd name="T41" fmla="*/ 19 h 87"/>
              <a:gd name="T42" fmla="*/ 16 w 29"/>
              <a:gd name="T43" fmla="*/ 13 h 87"/>
              <a:gd name="T44" fmla="*/ 20 w 29"/>
              <a:gd name="T45" fmla="*/ 9 h 87"/>
              <a:gd name="T46" fmla="*/ 22 w 29"/>
              <a:gd name="T47" fmla="*/ 0 h 87"/>
              <a:gd name="T48" fmla="*/ 28 w 29"/>
              <a:gd name="T49" fmla="*/ 0 h 87"/>
              <a:gd name="T50" fmla="*/ 29 w 29"/>
              <a:gd name="T51" fmla="*/ 4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9" h="87">
                <a:moveTo>
                  <a:pt x="2" y="87"/>
                </a:moveTo>
                <a:lnTo>
                  <a:pt x="0" y="79"/>
                </a:lnTo>
                <a:lnTo>
                  <a:pt x="0" y="76"/>
                </a:lnTo>
                <a:lnTo>
                  <a:pt x="3" y="65"/>
                </a:lnTo>
                <a:lnTo>
                  <a:pt x="6" y="61"/>
                </a:lnTo>
                <a:lnTo>
                  <a:pt x="9" y="56"/>
                </a:lnTo>
                <a:lnTo>
                  <a:pt x="9" y="53"/>
                </a:lnTo>
                <a:lnTo>
                  <a:pt x="7" y="50"/>
                </a:lnTo>
                <a:lnTo>
                  <a:pt x="7" y="49"/>
                </a:lnTo>
                <a:lnTo>
                  <a:pt x="6" y="48"/>
                </a:lnTo>
                <a:lnTo>
                  <a:pt x="6" y="46"/>
                </a:lnTo>
                <a:lnTo>
                  <a:pt x="6" y="45"/>
                </a:lnTo>
                <a:lnTo>
                  <a:pt x="6" y="42"/>
                </a:lnTo>
                <a:lnTo>
                  <a:pt x="9" y="39"/>
                </a:lnTo>
                <a:lnTo>
                  <a:pt x="9" y="38"/>
                </a:lnTo>
                <a:lnTo>
                  <a:pt x="10" y="37"/>
                </a:lnTo>
                <a:lnTo>
                  <a:pt x="11" y="35"/>
                </a:lnTo>
                <a:lnTo>
                  <a:pt x="11" y="33"/>
                </a:lnTo>
                <a:lnTo>
                  <a:pt x="11" y="33"/>
                </a:lnTo>
                <a:lnTo>
                  <a:pt x="10" y="19"/>
                </a:lnTo>
                <a:lnTo>
                  <a:pt x="11" y="19"/>
                </a:lnTo>
                <a:lnTo>
                  <a:pt x="16" y="13"/>
                </a:lnTo>
                <a:lnTo>
                  <a:pt x="20" y="9"/>
                </a:lnTo>
                <a:lnTo>
                  <a:pt x="22" y="0"/>
                </a:lnTo>
                <a:lnTo>
                  <a:pt x="28" y="0"/>
                </a:lnTo>
                <a:lnTo>
                  <a:pt x="29" y="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7" name="Freeform 195">
            <a:extLst>
              <a:ext uri="{FF2B5EF4-FFF2-40B4-BE49-F238E27FC236}">
                <a16:creationId xmlns:a16="http://schemas.microsoft.com/office/drawing/2014/main" id="{5171CE58-FF84-1189-8D90-4C6CDEE61A53}"/>
              </a:ext>
            </a:extLst>
          </p:cNvPr>
          <p:cNvSpPr>
            <a:spLocks/>
          </p:cNvSpPr>
          <p:nvPr/>
        </p:nvSpPr>
        <p:spPr bwMode="auto">
          <a:xfrm>
            <a:off x="4543426" y="4552951"/>
            <a:ext cx="168275" cy="411163"/>
          </a:xfrm>
          <a:custGeom>
            <a:avLst/>
            <a:gdLst>
              <a:gd name="T0" fmla="*/ 86 w 106"/>
              <a:gd name="T1" fmla="*/ 259 h 259"/>
              <a:gd name="T2" fmla="*/ 72 w 106"/>
              <a:gd name="T3" fmla="*/ 248 h 259"/>
              <a:gd name="T4" fmla="*/ 68 w 106"/>
              <a:gd name="T5" fmla="*/ 234 h 259"/>
              <a:gd name="T6" fmla="*/ 68 w 106"/>
              <a:gd name="T7" fmla="*/ 232 h 259"/>
              <a:gd name="T8" fmla="*/ 67 w 106"/>
              <a:gd name="T9" fmla="*/ 229 h 259"/>
              <a:gd name="T10" fmla="*/ 63 w 106"/>
              <a:gd name="T11" fmla="*/ 227 h 259"/>
              <a:gd name="T12" fmla="*/ 64 w 106"/>
              <a:gd name="T13" fmla="*/ 225 h 259"/>
              <a:gd name="T14" fmla="*/ 65 w 106"/>
              <a:gd name="T15" fmla="*/ 218 h 259"/>
              <a:gd name="T16" fmla="*/ 60 w 106"/>
              <a:gd name="T17" fmla="*/ 214 h 259"/>
              <a:gd name="T18" fmla="*/ 65 w 106"/>
              <a:gd name="T19" fmla="*/ 215 h 259"/>
              <a:gd name="T20" fmla="*/ 76 w 106"/>
              <a:gd name="T21" fmla="*/ 206 h 259"/>
              <a:gd name="T22" fmla="*/ 76 w 106"/>
              <a:gd name="T23" fmla="*/ 204 h 259"/>
              <a:gd name="T24" fmla="*/ 79 w 106"/>
              <a:gd name="T25" fmla="*/ 203 h 259"/>
              <a:gd name="T26" fmla="*/ 86 w 106"/>
              <a:gd name="T27" fmla="*/ 197 h 259"/>
              <a:gd name="T28" fmla="*/ 91 w 106"/>
              <a:gd name="T29" fmla="*/ 193 h 259"/>
              <a:gd name="T30" fmla="*/ 93 w 106"/>
              <a:gd name="T31" fmla="*/ 189 h 259"/>
              <a:gd name="T32" fmla="*/ 87 w 106"/>
              <a:gd name="T33" fmla="*/ 185 h 259"/>
              <a:gd name="T34" fmla="*/ 82 w 106"/>
              <a:gd name="T35" fmla="*/ 180 h 259"/>
              <a:gd name="T36" fmla="*/ 82 w 106"/>
              <a:gd name="T37" fmla="*/ 172 h 259"/>
              <a:gd name="T38" fmla="*/ 83 w 106"/>
              <a:gd name="T39" fmla="*/ 165 h 259"/>
              <a:gd name="T40" fmla="*/ 88 w 106"/>
              <a:gd name="T41" fmla="*/ 162 h 259"/>
              <a:gd name="T42" fmla="*/ 99 w 106"/>
              <a:gd name="T43" fmla="*/ 165 h 259"/>
              <a:gd name="T44" fmla="*/ 103 w 106"/>
              <a:gd name="T45" fmla="*/ 161 h 259"/>
              <a:gd name="T46" fmla="*/ 106 w 106"/>
              <a:gd name="T47" fmla="*/ 159 h 259"/>
              <a:gd name="T48" fmla="*/ 101 w 106"/>
              <a:gd name="T49" fmla="*/ 137 h 259"/>
              <a:gd name="T50" fmla="*/ 93 w 106"/>
              <a:gd name="T51" fmla="*/ 133 h 259"/>
              <a:gd name="T52" fmla="*/ 91 w 106"/>
              <a:gd name="T53" fmla="*/ 133 h 259"/>
              <a:gd name="T54" fmla="*/ 88 w 106"/>
              <a:gd name="T55" fmla="*/ 135 h 259"/>
              <a:gd name="T56" fmla="*/ 87 w 106"/>
              <a:gd name="T57" fmla="*/ 136 h 259"/>
              <a:gd name="T58" fmla="*/ 83 w 106"/>
              <a:gd name="T59" fmla="*/ 137 h 259"/>
              <a:gd name="T60" fmla="*/ 82 w 106"/>
              <a:gd name="T61" fmla="*/ 139 h 259"/>
              <a:gd name="T62" fmla="*/ 78 w 106"/>
              <a:gd name="T63" fmla="*/ 136 h 259"/>
              <a:gd name="T64" fmla="*/ 67 w 106"/>
              <a:gd name="T65" fmla="*/ 131 h 259"/>
              <a:gd name="T66" fmla="*/ 61 w 106"/>
              <a:gd name="T67" fmla="*/ 128 h 259"/>
              <a:gd name="T68" fmla="*/ 61 w 106"/>
              <a:gd name="T69" fmla="*/ 127 h 259"/>
              <a:gd name="T70" fmla="*/ 57 w 106"/>
              <a:gd name="T71" fmla="*/ 103 h 259"/>
              <a:gd name="T72" fmla="*/ 58 w 106"/>
              <a:gd name="T73" fmla="*/ 94 h 259"/>
              <a:gd name="T74" fmla="*/ 61 w 106"/>
              <a:gd name="T75" fmla="*/ 84 h 259"/>
              <a:gd name="T76" fmla="*/ 58 w 106"/>
              <a:gd name="T77" fmla="*/ 83 h 259"/>
              <a:gd name="T78" fmla="*/ 57 w 106"/>
              <a:gd name="T79" fmla="*/ 82 h 259"/>
              <a:gd name="T80" fmla="*/ 52 w 106"/>
              <a:gd name="T81" fmla="*/ 79 h 259"/>
              <a:gd name="T82" fmla="*/ 43 w 106"/>
              <a:gd name="T83" fmla="*/ 72 h 259"/>
              <a:gd name="T84" fmla="*/ 38 w 106"/>
              <a:gd name="T85" fmla="*/ 73 h 259"/>
              <a:gd name="T86" fmla="*/ 37 w 106"/>
              <a:gd name="T87" fmla="*/ 73 h 259"/>
              <a:gd name="T88" fmla="*/ 27 w 106"/>
              <a:gd name="T89" fmla="*/ 75 h 259"/>
              <a:gd name="T90" fmla="*/ 12 w 106"/>
              <a:gd name="T91" fmla="*/ 76 h 259"/>
              <a:gd name="T92" fmla="*/ 13 w 106"/>
              <a:gd name="T93" fmla="*/ 68 h 259"/>
              <a:gd name="T94" fmla="*/ 4 w 106"/>
              <a:gd name="T95" fmla="*/ 42 h 259"/>
              <a:gd name="T96" fmla="*/ 4 w 106"/>
              <a:gd name="T97" fmla="*/ 41 h 259"/>
              <a:gd name="T98" fmla="*/ 4 w 106"/>
              <a:gd name="T99" fmla="*/ 34 h 259"/>
              <a:gd name="T100" fmla="*/ 4 w 106"/>
              <a:gd name="T101" fmla="*/ 28 h 259"/>
              <a:gd name="T102" fmla="*/ 4 w 106"/>
              <a:gd name="T103" fmla="*/ 28 h 259"/>
              <a:gd name="T104" fmla="*/ 4 w 106"/>
              <a:gd name="T105" fmla="*/ 16 h 259"/>
              <a:gd name="T106" fmla="*/ 5 w 106"/>
              <a:gd name="T107" fmla="*/ 4 h 259"/>
              <a:gd name="T108" fmla="*/ 3 w 106"/>
              <a:gd name="T109" fmla="*/ 2 h 259"/>
              <a:gd name="T110" fmla="*/ 0 w 106"/>
              <a:gd name="T111" fmla="*/ 0 h 2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06" h="259">
                <a:moveTo>
                  <a:pt x="86" y="259"/>
                </a:moveTo>
                <a:lnTo>
                  <a:pt x="72" y="248"/>
                </a:lnTo>
                <a:lnTo>
                  <a:pt x="68" y="234"/>
                </a:lnTo>
                <a:lnTo>
                  <a:pt x="68" y="232"/>
                </a:lnTo>
                <a:lnTo>
                  <a:pt x="67" y="229"/>
                </a:lnTo>
                <a:lnTo>
                  <a:pt x="63" y="227"/>
                </a:lnTo>
                <a:lnTo>
                  <a:pt x="64" y="225"/>
                </a:lnTo>
                <a:lnTo>
                  <a:pt x="65" y="218"/>
                </a:lnTo>
                <a:lnTo>
                  <a:pt x="60" y="214"/>
                </a:lnTo>
                <a:lnTo>
                  <a:pt x="65" y="215"/>
                </a:lnTo>
                <a:lnTo>
                  <a:pt x="76" y="206"/>
                </a:lnTo>
                <a:lnTo>
                  <a:pt x="76" y="204"/>
                </a:lnTo>
                <a:lnTo>
                  <a:pt x="79" y="203"/>
                </a:lnTo>
                <a:lnTo>
                  <a:pt x="86" y="197"/>
                </a:lnTo>
                <a:lnTo>
                  <a:pt x="91" y="193"/>
                </a:lnTo>
                <a:lnTo>
                  <a:pt x="93" y="189"/>
                </a:lnTo>
                <a:lnTo>
                  <a:pt x="87" y="185"/>
                </a:lnTo>
                <a:lnTo>
                  <a:pt x="82" y="180"/>
                </a:lnTo>
                <a:lnTo>
                  <a:pt x="82" y="172"/>
                </a:lnTo>
                <a:lnTo>
                  <a:pt x="83" y="165"/>
                </a:lnTo>
                <a:lnTo>
                  <a:pt x="88" y="162"/>
                </a:lnTo>
                <a:lnTo>
                  <a:pt x="99" y="165"/>
                </a:lnTo>
                <a:lnTo>
                  <a:pt x="103" y="161"/>
                </a:lnTo>
                <a:lnTo>
                  <a:pt x="106" y="159"/>
                </a:lnTo>
                <a:lnTo>
                  <a:pt x="101" y="137"/>
                </a:lnTo>
                <a:lnTo>
                  <a:pt x="93" y="133"/>
                </a:lnTo>
                <a:lnTo>
                  <a:pt x="91" y="133"/>
                </a:lnTo>
                <a:lnTo>
                  <a:pt x="88" y="135"/>
                </a:lnTo>
                <a:lnTo>
                  <a:pt x="87" y="136"/>
                </a:lnTo>
                <a:lnTo>
                  <a:pt x="83" y="137"/>
                </a:lnTo>
                <a:lnTo>
                  <a:pt x="82" y="139"/>
                </a:lnTo>
                <a:lnTo>
                  <a:pt x="78" y="136"/>
                </a:lnTo>
                <a:lnTo>
                  <a:pt x="67" y="131"/>
                </a:lnTo>
                <a:lnTo>
                  <a:pt x="61" y="128"/>
                </a:lnTo>
                <a:lnTo>
                  <a:pt x="61" y="127"/>
                </a:lnTo>
                <a:lnTo>
                  <a:pt x="57" y="103"/>
                </a:lnTo>
                <a:lnTo>
                  <a:pt x="58" y="94"/>
                </a:lnTo>
                <a:lnTo>
                  <a:pt x="61" y="84"/>
                </a:lnTo>
                <a:lnTo>
                  <a:pt x="58" y="83"/>
                </a:lnTo>
                <a:lnTo>
                  <a:pt x="57" y="82"/>
                </a:lnTo>
                <a:lnTo>
                  <a:pt x="52" y="79"/>
                </a:lnTo>
                <a:lnTo>
                  <a:pt x="43" y="72"/>
                </a:lnTo>
                <a:lnTo>
                  <a:pt x="38" y="73"/>
                </a:lnTo>
                <a:lnTo>
                  <a:pt x="37" y="73"/>
                </a:lnTo>
                <a:lnTo>
                  <a:pt x="27" y="75"/>
                </a:lnTo>
                <a:lnTo>
                  <a:pt x="12" y="76"/>
                </a:lnTo>
                <a:lnTo>
                  <a:pt x="13" y="68"/>
                </a:lnTo>
                <a:lnTo>
                  <a:pt x="4" y="42"/>
                </a:lnTo>
                <a:lnTo>
                  <a:pt x="4" y="41"/>
                </a:lnTo>
                <a:lnTo>
                  <a:pt x="4" y="34"/>
                </a:lnTo>
                <a:lnTo>
                  <a:pt x="4" y="28"/>
                </a:lnTo>
                <a:lnTo>
                  <a:pt x="4" y="28"/>
                </a:lnTo>
                <a:lnTo>
                  <a:pt x="4" y="16"/>
                </a:lnTo>
                <a:lnTo>
                  <a:pt x="5" y="4"/>
                </a:lnTo>
                <a:lnTo>
                  <a:pt x="3" y="2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8" name="Freeform 196">
            <a:extLst>
              <a:ext uri="{FF2B5EF4-FFF2-40B4-BE49-F238E27FC236}">
                <a16:creationId xmlns:a16="http://schemas.microsoft.com/office/drawing/2014/main" id="{3FBA5A22-FD42-5654-1956-C276206478C2}"/>
              </a:ext>
            </a:extLst>
          </p:cNvPr>
          <p:cNvSpPr>
            <a:spLocks/>
          </p:cNvSpPr>
          <p:nvPr/>
        </p:nvSpPr>
        <p:spPr bwMode="auto">
          <a:xfrm>
            <a:off x="4930776" y="5578476"/>
            <a:ext cx="130175" cy="112713"/>
          </a:xfrm>
          <a:custGeom>
            <a:avLst/>
            <a:gdLst>
              <a:gd name="T0" fmla="*/ 3 w 82"/>
              <a:gd name="T1" fmla="*/ 71 h 71"/>
              <a:gd name="T2" fmla="*/ 1 w 82"/>
              <a:gd name="T3" fmla="*/ 66 h 71"/>
              <a:gd name="T4" fmla="*/ 0 w 82"/>
              <a:gd name="T5" fmla="*/ 59 h 71"/>
              <a:gd name="T6" fmla="*/ 8 w 82"/>
              <a:gd name="T7" fmla="*/ 56 h 71"/>
              <a:gd name="T8" fmla="*/ 23 w 82"/>
              <a:gd name="T9" fmla="*/ 60 h 71"/>
              <a:gd name="T10" fmla="*/ 27 w 82"/>
              <a:gd name="T11" fmla="*/ 57 h 71"/>
              <a:gd name="T12" fmla="*/ 33 w 82"/>
              <a:gd name="T13" fmla="*/ 60 h 71"/>
              <a:gd name="T14" fmla="*/ 34 w 82"/>
              <a:gd name="T15" fmla="*/ 61 h 71"/>
              <a:gd name="T16" fmla="*/ 35 w 82"/>
              <a:gd name="T17" fmla="*/ 60 h 71"/>
              <a:gd name="T18" fmla="*/ 42 w 82"/>
              <a:gd name="T19" fmla="*/ 57 h 71"/>
              <a:gd name="T20" fmla="*/ 38 w 82"/>
              <a:gd name="T21" fmla="*/ 52 h 71"/>
              <a:gd name="T22" fmla="*/ 25 w 82"/>
              <a:gd name="T23" fmla="*/ 27 h 71"/>
              <a:gd name="T24" fmla="*/ 33 w 82"/>
              <a:gd name="T25" fmla="*/ 18 h 71"/>
              <a:gd name="T26" fmla="*/ 35 w 82"/>
              <a:gd name="T27" fmla="*/ 11 h 71"/>
              <a:gd name="T28" fmla="*/ 37 w 82"/>
              <a:gd name="T29" fmla="*/ 6 h 71"/>
              <a:gd name="T30" fmla="*/ 38 w 82"/>
              <a:gd name="T31" fmla="*/ 6 h 71"/>
              <a:gd name="T32" fmla="*/ 42 w 82"/>
              <a:gd name="T33" fmla="*/ 12 h 71"/>
              <a:gd name="T34" fmla="*/ 49 w 82"/>
              <a:gd name="T35" fmla="*/ 12 h 71"/>
              <a:gd name="T36" fmla="*/ 53 w 82"/>
              <a:gd name="T37" fmla="*/ 6 h 71"/>
              <a:gd name="T38" fmla="*/ 59 w 82"/>
              <a:gd name="T39" fmla="*/ 6 h 71"/>
              <a:gd name="T40" fmla="*/ 64 w 82"/>
              <a:gd name="T41" fmla="*/ 7 h 71"/>
              <a:gd name="T42" fmla="*/ 67 w 82"/>
              <a:gd name="T43" fmla="*/ 7 h 71"/>
              <a:gd name="T44" fmla="*/ 72 w 82"/>
              <a:gd name="T45" fmla="*/ 6 h 71"/>
              <a:gd name="T46" fmla="*/ 75 w 82"/>
              <a:gd name="T47" fmla="*/ 7 h 71"/>
              <a:gd name="T48" fmla="*/ 78 w 82"/>
              <a:gd name="T49" fmla="*/ 7 h 71"/>
              <a:gd name="T50" fmla="*/ 79 w 82"/>
              <a:gd name="T51" fmla="*/ 4 h 71"/>
              <a:gd name="T52" fmla="*/ 80 w 82"/>
              <a:gd name="T53" fmla="*/ 3 h 71"/>
              <a:gd name="T54" fmla="*/ 82 w 82"/>
              <a:gd name="T55" fmla="*/ 0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82" h="71">
                <a:moveTo>
                  <a:pt x="3" y="71"/>
                </a:moveTo>
                <a:lnTo>
                  <a:pt x="1" y="66"/>
                </a:lnTo>
                <a:lnTo>
                  <a:pt x="0" y="59"/>
                </a:lnTo>
                <a:lnTo>
                  <a:pt x="8" y="56"/>
                </a:lnTo>
                <a:lnTo>
                  <a:pt x="23" y="60"/>
                </a:lnTo>
                <a:lnTo>
                  <a:pt x="27" y="57"/>
                </a:lnTo>
                <a:lnTo>
                  <a:pt x="33" y="60"/>
                </a:lnTo>
                <a:lnTo>
                  <a:pt x="34" y="61"/>
                </a:lnTo>
                <a:lnTo>
                  <a:pt x="35" y="60"/>
                </a:lnTo>
                <a:lnTo>
                  <a:pt x="42" y="57"/>
                </a:lnTo>
                <a:lnTo>
                  <a:pt x="38" y="52"/>
                </a:lnTo>
                <a:lnTo>
                  <a:pt x="25" y="27"/>
                </a:lnTo>
                <a:lnTo>
                  <a:pt x="33" y="18"/>
                </a:lnTo>
                <a:lnTo>
                  <a:pt x="35" y="11"/>
                </a:lnTo>
                <a:lnTo>
                  <a:pt x="37" y="6"/>
                </a:lnTo>
                <a:lnTo>
                  <a:pt x="38" y="6"/>
                </a:lnTo>
                <a:lnTo>
                  <a:pt x="42" y="12"/>
                </a:lnTo>
                <a:lnTo>
                  <a:pt x="49" y="12"/>
                </a:lnTo>
                <a:lnTo>
                  <a:pt x="53" y="6"/>
                </a:lnTo>
                <a:lnTo>
                  <a:pt x="59" y="6"/>
                </a:lnTo>
                <a:lnTo>
                  <a:pt x="64" y="7"/>
                </a:lnTo>
                <a:lnTo>
                  <a:pt x="67" y="7"/>
                </a:lnTo>
                <a:lnTo>
                  <a:pt x="72" y="6"/>
                </a:lnTo>
                <a:lnTo>
                  <a:pt x="75" y="7"/>
                </a:lnTo>
                <a:lnTo>
                  <a:pt x="78" y="7"/>
                </a:lnTo>
                <a:lnTo>
                  <a:pt x="79" y="4"/>
                </a:lnTo>
                <a:lnTo>
                  <a:pt x="80" y="3"/>
                </a:lnTo>
                <a:lnTo>
                  <a:pt x="82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9" name="Freeform 197">
            <a:extLst>
              <a:ext uri="{FF2B5EF4-FFF2-40B4-BE49-F238E27FC236}">
                <a16:creationId xmlns:a16="http://schemas.microsoft.com/office/drawing/2014/main" id="{33C9E18D-3CE2-C1E6-9925-F60D3FDD3A7F}"/>
              </a:ext>
            </a:extLst>
          </p:cNvPr>
          <p:cNvSpPr>
            <a:spLocks/>
          </p:cNvSpPr>
          <p:nvPr/>
        </p:nvSpPr>
        <p:spPr bwMode="auto">
          <a:xfrm>
            <a:off x="6816726" y="947738"/>
            <a:ext cx="392113" cy="660400"/>
          </a:xfrm>
          <a:custGeom>
            <a:avLst/>
            <a:gdLst>
              <a:gd name="T0" fmla="*/ 0 w 247"/>
              <a:gd name="T1" fmla="*/ 0 h 416"/>
              <a:gd name="T2" fmla="*/ 17 w 247"/>
              <a:gd name="T3" fmla="*/ 32 h 416"/>
              <a:gd name="T4" fmla="*/ 24 w 247"/>
              <a:gd name="T5" fmla="*/ 47 h 416"/>
              <a:gd name="T6" fmla="*/ 58 w 247"/>
              <a:gd name="T7" fmla="*/ 119 h 416"/>
              <a:gd name="T8" fmla="*/ 69 w 247"/>
              <a:gd name="T9" fmla="*/ 120 h 416"/>
              <a:gd name="T10" fmla="*/ 75 w 247"/>
              <a:gd name="T11" fmla="*/ 120 h 416"/>
              <a:gd name="T12" fmla="*/ 82 w 247"/>
              <a:gd name="T13" fmla="*/ 122 h 416"/>
              <a:gd name="T14" fmla="*/ 93 w 247"/>
              <a:gd name="T15" fmla="*/ 127 h 416"/>
              <a:gd name="T16" fmla="*/ 97 w 247"/>
              <a:gd name="T17" fmla="*/ 130 h 416"/>
              <a:gd name="T18" fmla="*/ 103 w 247"/>
              <a:gd name="T19" fmla="*/ 128 h 416"/>
              <a:gd name="T20" fmla="*/ 107 w 247"/>
              <a:gd name="T21" fmla="*/ 127 h 416"/>
              <a:gd name="T22" fmla="*/ 116 w 247"/>
              <a:gd name="T23" fmla="*/ 126 h 416"/>
              <a:gd name="T24" fmla="*/ 116 w 247"/>
              <a:gd name="T25" fmla="*/ 127 h 416"/>
              <a:gd name="T26" fmla="*/ 116 w 247"/>
              <a:gd name="T27" fmla="*/ 133 h 416"/>
              <a:gd name="T28" fmla="*/ 122 w 247"/>
              <a:gd name="T29" fmla="*/ 135 h 416"/>
              <a:gd name="T30" fmla="*/ 125 w 247"/>
              <a:gd name="T31" fmla="*/ 138 h 416"/>
              <a:gd name="T32" fmla="*/ 126 w 247"/>
              <a:gd name="T33" fmla="*/ 142 h 416"/>
              <a:gd name="T34" fmla="*/ 129 w 247"/>
              <a:gd name="T35" fmla="*/ 143 h 416"/>
              <a:gd name="T36" fmla="*/ 135 w 247"/>
              <a:gd name="T37" fmla="*/ 146 h 416"/>
              <a:gd name="T38" fmla="*/ 140 w 247"/>
              <a:gd name="T39" fmla="*/ 143 h 416"/>
              <a:gd name="T40" fmla="*/ 142 w 247"/>
              <a:gd name="T41" fmla="*/ 131 h 416"/>
              <a:gd name="T42" fmla="*/ 146 w 247"/>
              <a:gd name="T43" fmla="*/ 133 h 416"/>
              <a:gd name="T44" fmla="*/ 148 w 247"/>
              <a:gd name="T45" fmla="*/ 133 h 416"/>
              <a:gd name="T46" fmla="*/ 160 w 247"/>
              <a:gd name="T47" fmla="*/ 126 h 416"/>
              <a:gd name="T48" fmla="*/ 160 w 247"/>
              <a:gd name="T49" fmla="*/ 131 h 416"/>
              <a:gd name="T50" fmla="*/ 160 w 247"/>
              <a:gd name="T51" fmla="*/ 134 h 416"/>
              <a:gd name="T52" fmla="*/ 160 w 247"/>
              <a:gd name="T53" fmla="*/ 138 h 416"/>
              <a:gd name="T54" fmla="*/ 171 w 247"/>
              <a:gd name="T55" fmla="*/ 154 h 416"/>
              <a:gd name="T56" fmla="*/ 174 w 247"/>
              <a:gd name="T57" fmla="*/ 160 h 416"/>
              <a:gd name="T58" fmla="*/ 172 w 247"/>
              <a:gd name="T59" fmla="*/ 160 h 416"/>
              <a:gd name="T60" fmla="*/ 171 w 247"/>
              <a:gd name="T61" fmla="*/ 165 h 416"/>
              <a:gd name="T62" fmla="*/ 171 w 247"/>
              <a:gd name="T63" fmla="*/ 167 h 416"/>
              <a:gd name="T64" fmla="*/ 178 w 247"/>
              <a:gd name="T65" fmla="*/ 179 h 416"/>
              <a:gd name="T66" fmla="*/ 193 w 247"/>
              <a:gd name="T67" fmla="*/ 187 h 416"/>
              <a:gd name="T68" fmla="*/ 202 w 247"/>
              <a:gd name="T69" fmla="*/ 187 h 416"/>
              <a:gd name="T70" fmla="*/ 205 w 247"/>
              <a:gd name="T71" fmla="*/ 193 h 416"/>
              <a:gd name="T72" fmla="*/ 200 w 247"/>
              <a:gd name="T73" fmla="*/ 201 h 416"/>
              <a:gd name="T74" fmla="*/ 209 w 247"/>
              <a:gd name="T75" fmla="*/ 206 h 416"/>
              <a:gd name="T76" fmla="*/ 202 w 247"/>
              <a:gd name="T77" fmla="*/ 223 h 416"/>
              <a:gd name="T78" fmla="*/ 210 w 247"/>
              <a:gd name="T79" fmla="*/ 227 h 416"/>
              <a:gd name="T80" fmla="*/ 216 w 247"/>
              <a:gd name="T81" fmla="*/ 244 h 416"/>
              <a:gd name="T82" fmla="*/ 234 w 247"/>
              <a:gd name="T83" fmla="*/ 257 h 416"/>
              <a:gd name="T84" fmla="*/ 235 w 247"/>
              <a:gd name="T85" fmla="*/ 257 h 416"/>
              <a:gd name="T86" fmla="*/ 242 w 247"/>
              <a:gd name="T87" fmla="*/ 250 h 416"/>
              <a:gd name="T88" fmla="*/ 247 w 247"/>
              <a:gd name="T89" fmla="*/ 255 h 416"/>
              <a:gd name="T90" fmla="*/ 238 w 247"/>
              <a:gd name="T91" fmla="*/ 268 h 416"/>
              <a:gd name="T92" fmla="*/ 236 w 247"/>
              <a:gd name="T93" fmla="*/ 283 h 416"/>
              <a:gd name="T94" fmla="*/ 234 w 247"/>
              <a:gd name="T95" fmla="*/ 284 h 416"/>
              <a:gd name="T96" fmla="*/ 234 w 247"/>
              <a:gd name="T97" fmla="*/ 287 h 416"/>
              <a:gd name="T98" fmla="*/ 236 w 247"/>
              <a:gd name="T99" fmla="*/ 293 h 416"/>
              <a:gd name="T100" fmla="*/ 234 w 247"/>
              <a:gd name="T101" fmla="*/ 293 h 416"/>
              <a:gd name="T102" fmla="*/ 217 w 247"/>
              <a:gd name="T103" fmla="*/ 295 h 416"/>
              <a:gd name="T104" fmla="*/ 195 w 247"/>
              <a:gd name="T105" fmla="*/ 304 h 416"/>
              <a:gd name="T106" fmla="*/ 204 w 247"/>
              <a:gd name="T107" fmla="*/ 336 h 416"/>
              <a:gd name="T108" fmla="*/ 208 w 247"/>
              <a:gd name="T109" fmla="*/ 336 h 416"/>
              <a:gd name="T110" fmla="*/ 227 w 247"/>
              <a:gd name="T111" fmla="*/ 367 h 416"/>
              <a:gd name="T112" fmla="*/ 228 w 247"/>
              <a:gd name="T113" fmla="*/ 379 h 416"/>
              <a:gd name="T114" fmla="*/ 230 w 247"/>
              <a:gd name="T115" fmla="*/ 388 h 416"/>
              <a:gd name="T116" fmla="*/ 230 w 247"/>
              <a:gd name="T117" fmla="*/ 389 h 416"/>
              <a:gd name="T118" fmla="*/ 227 w 247"/>
              <a:gd name="T119" fmla="*/ 401 h 416"/>
              <a:gd name="T120" fmla="*/ 213 w 247"/>
              <a:gd name="T121" fmla="*/ 411 h 416"/>
              <a:gd name="T122" fmla="*/ 182 w 247"/>
              <a:gd name="T123" fmla="*/ 416 h 4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247" h="416">
                <a:moveTo>
                  <a:pt x="0" y="0"/>
                </a:moveTo>
                <a:lnTo>
                  <a:pt x="17" y="32"/>
                </a:lnTo>
                <a:lnTo>
                  <a:pt x="24" y="47"/>
                </a:lnTo>
                <a:lnTo>
                  <a:pt x="58" y="119"/>
                </a:lnTo>
                <a:lnTo>
                  <a:pt x="69" y="120"/>
                </a:lnTo>
                <a:lnTo>
                  <a:pt x="75" y="120"/>
                </a:lnTo>
                <a:lnTo>
                  <a:pt x="82" y="122"/>
                </a:lnTo>
                <a:lnTo>
                  <a:pt x="93" y="127"/>
                </a:lnTo>
                <a:lnTo>
                  <a:pt x="97" y="130"/>
                </a:lnTo>
                <a:lnTo>
                  <a:pt x="103" y="128"/>
                </a:lnTo>
                <a:lnTo>
                  <a:pt x="107" y="127"/>
                </a:lnTo>
                <a:lnTo>
                  <a:pt x="116" y="126"/>
                </a:lnTo>
                <a:lnTo>
                  <a:pt x="116" y="127"/>
                </a:lnTo>
                <a:lnTo>
                  <a:pt x="116" y="133"/>
                </a:lnTo>
                <a:lnTo>
                  <a:pt x="122" y="135"/>
                </a:lnTo>
                <a:lnTo>
                  <a:pt x="125" y="138"/>
                </a:lnTo>
                <a:lnTo>
                  <a:pt x="126" y="142"/>
                </a:lnTo>
                <a:lnTo>
                  <a:pt x="129" y="143"/>
                </a:lnTo>
                <a:lnTo>
                  <a:pt x="135" y="146"/>
                </a:lnTo>
                <a:lnTo>
                  <a:pt x="140" y="143"/>
                </a:lnTo>
                <a:lnTo>
                  <a:pt x="142" y="131"/>
                </a:lnTo>
                <a:lnTo>
                  <a:pt x="146" y="133"/>
                </a:lnTo>
                <a:lnTo>
                  <a:pt x="148" y="133"/>
                </a:lnTo>
                <a:lnTo>
                  <a:pt x="160" y="126"/>
                </a:lnTo>
                <a:lnTo>
                  <a:pt x="160" y="131"/>
                </a:lnTo>
                <a:lnTo>
                  <a:pt x="160" y="134"/>
                </a:lnTo>
                <a:lnTo>
                  <a:pt x="160" y="138"/>
                </a:lnTo>
                <a:lnTo>
                  <a:pt x="171" y="154"/>
                </a:lnTo>
                <a:lnTo>
                  <a:pt x="174" y="160"/>
                </a:lnTo>
                <a:lnTo>
                  <a:pt x="172" y="160"/>
                </a:lnTo>
                <a:lnTo>
                  <a:pt x="171" y="165"/>
                </a:lnTo>
                <a:lnTo>
                  <a:pt x="171" y="167"/>
                </a:lnTo>
                <a:lnTo>
                  <a:pt x="178" y="179"/>
                </a:lnTo>
                <a:lnTo>
                  <a:pt x="193" y="187"/>
                </a:lnTo>
                <a:lnTo>
                  <a:pt x="202" y="187"/>
                </a:lnTo>
                <a:lnTo>
                  <a:pt x="205" y="193"/>
                </a:lnTo>
                <a:lnTo>
                  <a:pt x="200" y="201"/>
                </a:lnTo>
                <a:lnTo>
                  <a:pt x="209" y="206"/>
                </a:lnTo>
                <a:lnTo>
                  <a:pt x="202" y="223"/>
                </a:lnTo>
                <a:lnTo>
                  <a:pt x="210" y="227"/>
                </a:lnTo>
                <a:lnTo>
                  <a:pt x="216" y="244"/>
                </a:lnTo>
                <a:lnTo>
                  <a:pt x="234" y="257"/>
                </a:lnTo>
                <a:lnTo>
                  <a:pt x="235" y="257"/>
                </a:lnTo>
                <a:lnTo>
                  <a:pt x="242" y="250"/>
                </a:lnTo>
                <a:lnTo>
                  <a:pt x="247" y="255"/>
                </a:lnTo>
                <a:lnTo>
                  <a:pt x="238" y="268"/>
                </a:lnTo>
                <a:lnTo>
                  <a:pt x="236" y="283"/>
                </a:lnTo>
                <a:lnTo>
                  <a:pt x="234" y="284"/>
                </a:lnTo>
                <a:lnTo>
                  <a:pt x="234" y="287"/>
                </a:lnTo>
                <a:lnTo>
                  <a:pt x="236" y="293"/>
                </a:lnTo>
                <a:lnTo>
                  <a:pt x="234" y="293"/>
                </a:lnTo>
                <a:lnTo>
                  <a:pt x="217" y="295"/>
                </a:lnTo>
                <a:lnTo>
                  <a:pt x="195" y="304"/>
                </a:lnTo>
                <a:lnTo>
                  <a:pt x="204" y="336"/>
                </a:lnTo>
                <a:lnTo>
                  <a:pt x="208" y="336"/>
                </a:lnTo>
                <a:lnTo>
                  <a:pt x="227" y="367"/>
                </a:lnTo>
                <a:lnTo>
                  <a:pt x="228" y="379"/>
                </a:lnTo>
                <a:lnTo>
                  <a:pt x="230" y="388"/>
                </a:lnTo>
                <a:lnTo>
                  <a:pt x="230" y="389"/>
                </a:lnTo>
                <a:lnTo>
                  <a:pt x="227" y="401"/>
                </a:lnTo>
                <a:lnTo>
                  <a:pt x="213" y="411"/>
                </a:lnTo>
                <a:lnTo>
                  <a:pt x="182" y="41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0" name="Freeform 198">
            <a:extLst>
              <a:ext uri="{FF2B5EF4-FFF2-40B4-BE49-F238E27FC236}">
                <a16:creationId xmlns:a16="http://schemas.microsoft.com/office/drawing/2014/main" id="{B5918EC3-1A10-D84C-5F38-52A14D163F5A}"/>
              </a:ext>
            </a:extLst>
          </p:cNvPr>
          <p:cNvSpPr>
            <a:spLocks/>
          </p:cNvSpPr>
          <p:nvPr/>
        </p:nvSpPr>
        <p:spPr bwMode="auto">
          <a:xfrm>
            <a:off x="5103813" y="5400676"/>
            <a:ext cx="28575" cy="46038"/>
          </a:xfrm>
          <a:custGeom>
            <a:avLst/>
            <a:gdLst>
              <a:gd name="T0" fmla="*/ 0 w 18"/>
              <a:gd name="T1" fmla="*/ 29 h 29"/>
              <a:gd name="T2" fmla="*/ 17 w 18"/>
              <a:gd name="T3" fmla="*/ 15 h 29"/>
              <a:gd name="T4" fmla="*/ 14 w 18"/>
              <a:gd name="T5" fmla="*/ 4 h 29"/>
              <a:gd name="T6" fmla="*/ 18 w 18"/>
              <a:gd name="T7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" h="29">
                <a:moveTo>
                  <a:pt x="0" y="29"/>
                </a:moveTo>
                <a:lnTo>
                  <a:pt x="17" y="15"/>
                </a:lnTo>
                <a:lnTo>
                  <a:pt x="14" y="4"/>
                </a:lnTo>
                <a:lnTo>
                  <a:pt x="18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1" name="Freeform 199">
            <a:extLst>
              <a:ext uri="{FF2B5EF4-FFF2-40B4-BE49-F238E27FC236}">
                <a16:creationId xmlns:a16="http://schemas.microsoft.com/office/drawing/2014/main" id="{D0BB60EE-B6EF-BCAA-04AD-CE113ED46C92}"/>
              </a:ext>
            </a:extLst>
          </p:cNvPr>
          <p:cNvSpPr>
            <a:spLocks/>
          </p:cNvSpPr>
          <p:nvPr/>
        </p:nvSpPr>
        <p:spPr bwMode="auto">
          <a:xfrm>
            <a:off x="3838576" y="5440363"/>
            <a:ext cx="541338" cy="115888"/>
          </a:xfrm>
          <a:custGeom>
            <a:avLst/>
            <a:gdLst>
              <a:gd name="T0" fmla="*/ 0 w 341"/>
              <a:gd name="T1" fmla="*/ 37 h 73"/>
              <a:gd name="T2" fmla="*/ 48 w 341"/>
              <a:gd name="T3" fmla="*/ 60 h 73"/>
              <a:gd name="T4" fmla="*/ 77 w 341"/>
              <a:gd name="T5" fmla="*/ 60 h 73"/>
              <a:gd name="T6" fmla="*/ 86 w 341"/>
              <a:gd name="T7" fmla="*/ 67 h 73"/>
              <a:gd name="T8" fmla="*/ 92 w 341"/>
              <a:gd name="T9" fmla="*/ 72 h 73"/>
              <a:gd name="T10" fmla="*/ 93 w 341"/>
              <a:gd name="T11" fmla="*/ 73 h 73"/>
              <a:gd name="T12" fmla="*/ 100 w 341"/>
              <a:gd name="T13" fmla="*/ 68 h 73"/>
              <a:gd name="T14" fmla="*/ 104 w 341"/>
              <a:gd name="T15" fmla="*/ 72 h 73"/>
              <a:gd name="T16" fmla="*/ 108 w 341"/>
              <a:gd name="T17" fmla="*/ 68 h 73"/>
              <a:gd name="T18" fmla="*/ 109 w 341"/>
              <a:gd name="T19" fmla="*/ 69 h 73"/>
              <a:gd name="T20" fmla="*/ 112 w 341"/>
              <a:gd name="T21" fmla="*/ 69 h 73"/>
              <a:gd name="T22" fmla="*/ 114 w 341"/>
              <a:gd name="T23" fmla="*/ 69 h 73"/>
              <a:gd name="T24" fmla="*/ 114 w 341"/>
              <a:gd name="T25" fmla="*/ 69 h 73"/>
              <a:gd name="T26" fmla="*/ 114 w 341"/>
              <a:gd name="T27" fmla="*/ 65 h 73"/>
              <a:gd name="T28" fmla="*/ 120 w 341"/>
              <a:gd name="T29" fmla="*/ 64 h 73"/>
              <a:gd name="T30" fmla="*/ 125 w 341"/>
              <a:gd name="T31" fmla="*/ 58 h 73"/>
              <a:gd name="T32" fmla="*/ 138 w 341"/>
              <a:gd name="T33" fmla="*/ 5 h 73"/>
              <a:gd name="T34" fmla="*/ 144 w 341"/>
              <a:gd name="T35" fmla="*/ 20 h 73"/>
              <a:gd name="T36" fmla="*/ 145 w 341"/>
              <a:gd name="T37" fmla="*/ 22 h 73"/>
              <a:gd name="T38" fmla="*/ 150 w 341"/>
              <a:gd name="T39" fmla="*/ 26 h 73"/>
              <a:gd name="T40" fmla="*/ 161 w 341"/>
              <a:gd name="T41" fmla="*/ 23 h 73"/>
              <a:gd name="T42" fmla="*/ 161 w 341"/>
              <a:gd name="T43" fmla="*/ 37 h 73"/>
              <a:gd name="T44" fmla="*/ 167 w 341"/>
              <a:gd name="T45" fmla="*/ 37 h 73"/>
              <a:gd name="T46" fmla="*/ 168 w 341"/>
              <a:gd name="T47" fmla="*/ 39 h 73"/>
              <a:gd name="T48" fmla="*/ 174 w 341"/>
              <a:gd name="T49" fmla="*/ 46 h 73"/>
              <a:gd name="T50" fmla="*/ 176 w 341"/>
              <a:gd name="T51" fmla="*/ 49 h 73"/>
              <a:gd name="T52" fmla="*/ 176 w 341"/>
              <a:gd name="T53" fmla="*/ 50 h 73"/>
              <a:gd name="T54" fmla="*/ 185 w 341"/>
              <a:gd name="T55" fmla="*/ 53 h 73"/>
              <a:gd name="T56" fmla="*/ 185 w 341"/>
              <a:gd name="T57" fmla="*/ 58 h 73"/>
              <a:gd name="T58" fmla="*/ 197 w 341"/>
              <a:gd name="T59" fmla="*/ 56 h 73"/>
              <a:gd name="T60" fmla="*/ 205 w 341"/>
              <a:gd name="T61" fmla="*/ 58 h 73"/>
              <a:gd name="T62" fmla="*/ 210 w 341"/>
              <a:gd name="T63" fmla="*/ 60 h 73"/>
              <a:gd name="T64" fmla="*/ 213 w 341"/>
              <a:gd name="T65" fmla="*/ 60 h 73"/>
              <a:gd name="T66" fmla="*/ 216 w 341"/>
              <a:gd name="T67" fmla="*/ 46 h 73"/>
              <a:gd name="T68" fmla="*/ 223 w 341"/>
              <a:gd name="T69" fmla="*/ 34 h 73"/>
              <a:gd name="T70" fmla="*/ 228 w 341"/>
              <a:gd name="T71" fmla="*/ 30 h 73"/>
              <a:gd name="T72" fmla="*/ 230 w 341"/>
              <a:gd name="T73" fmla="*/ 22 h 73"/>
              <a:gd name="T74" fmla="*/ 239 w 341"/>
              <a:gd name="T75" fmla="*/ 11 h 73"/>
              <a:gd name="T76" fmla="*/ 253 w 341"/>
              <a:gd name="T77" fmla="*/ 11 h 73"/>
              <a:gd name="T78" fmla="*/ 266 w 341"/>
              <a:gd name="T79" fmla="*/ 0 h 73"/>
              <a:gd name="T80" fmla="*/ 286 w 341"/>
              <a:gd name="T81" fmla="*/ 0 h 73"/>
              <a:gd name="T82" fmla="*/ 288 w 341"/>
              <a:gd name="T83" fmla="*/ 4 h 73"/>
              <a:gd name="T84" fmla="*/ 287 w 341"/>
              <a:gd name="T85" fmla="*/ 22 h 73"/>
              <a:gd name="T86" fmla="*/ 280 w 341"/>
              <a:gd name="T87" fmla="*/ 35 h 73"/>
              <a:gd name="T88" fmla="*/ 284 w 341"/>
              <a:gd name="T89" fmla="*/ 39 h 73"/>
              <a:gd name="T90" fmla="*/ 288 w 341"/>
              <a:gd name="T91" fmla="*/ 41 h 73"/>
              <a:gd name="T92" fmla="*/ 292 w 341"/>
              <a:gd name="T93" fmla="*/ 41 h 73"/>
              <a:gd name="T94" fmla="*/ 294 w 341"/>
              <a:gd name="T95" fmla="*/ 41 h 73"/>
              <a:gd name="T96" fmla="*/ 295 w 341"/>
              <a:gd name="T97" fmla="*/ 39 h 73"/>
              <a:gd name="T98" fmla="*/ 325 w 341"/>
              <a:gd name="T99" fmla="*/ 26 h 73"/>
              <a:gd name="T100" fmla="*/ 341 w 341"/>
              <a:gd name="T101" fmla="*/ 24 h 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341" h="73">
                <a:moveTo>
                  <a:pt x="0" y="37"/>
                </a:moveTo>
                <a:lnTo>
                  <a:pt x="48" y="60"/>
                </a:lnTo>
                <a:lnTo>
                  <a:pt x="77" y="60"/>
                </a:lnTo>
                <a:lnTo>
                  <a:pt x="86" y="67"/>
                </a:lnTo>
                <a:lnTo>
                  <a:pt x="92" y="72"/>
                </a:lnTo>
                <a:lnTo>
                  <a:pt x="93" y="73"/>
                </a:lnTo>
                <a:lnTo>
                  <a:pt x="100" y="68"/>
                </a:lnTo>
                <a:lnTo>
                  <a:pt x="104" y="72"/>
                </a:lnTo>
                <a:lnTo>
                  <a:pt x="108" y="68"/>
                </a:lnTo>
                <a:lnTo>
                  <a:pt x="109" y="69"/>
                </a:lnTo>
                <a:lnTo>
                  <a:pt x="112" y="69"/>
                </a:lnTo>
                <a:lnTo>
                  <a:pt x="114" y="69"/>
                </a:lnTo>
                <a:lnTo>
                  <a:pt x="114" y="69"/>
                </a:lnTo>
                <a:lnTo>
                  <a:pt x="114" y="65"/>
                </a:lnTo>
                <a:lnTo>
                  <a:pt x="120" y="64"/>
                </a:lnTo>
                <a:lnTo>
                  <a:pt x="125" y="58"/>
                </a:lnTo>
                <a:lnTo>
                  <a:pt x="138" y="5"/>
                </a:lnTo>
                <a:lnTo>
                  <a:pt x="144" y="20"/>
                </a:lnTo>
                <a:lnTo>
                  <a:pt x="145" y="22"/>
                </a:lnTo>
                <a:lnTo>
                  <a:pt x="150" y="26"/>
                </a:lnTo>
                <a:lnTo>
                  <a:pt x="161" y="23"/>
                </a:lnTo>
                <a:lnTo>
                  <a:pt x="161" y="37"/>
                </a:lnTo>
                <a:lnTo>
                  <a:pt x="167" y="37"/>
                </a:lnTo>
                <a:lnTo>
                  <a:pt x="168" y="39"/>
                </a:lnTo>
                <a:lnTo>
                  <a:pt x="174" y="46"/>
                </a:lnTo>
                <a:lnTo>
                  <a:pt x="176" y="49"/>
                </a:lnTo>
                <a:lnTo>
                  <a:pt x="176" y="50"/>
                </a:lnTo>
                <a:lnTo>
                  <a:pt x="185" y="53"/>
                </a:lnTo>
                <a:lnTo>
                  <a:pt x="185" y="58"/>
                </a:lnTo>
                <a:lnTo>
                  <a:pt x="197" y="56"/>
                </a:lnTo>
                <a:lnTo>
                  <a:pt x="205" y="58"/>
                </a:lnTo>
                <a:lnTo>
                  <a:pt x="210" y="60"/>
                </a:lnTo>
                <a:lnTo>
                  <a:pt x="213" y="60"/>
                </a:lnTo>
                <a:lnTo>
                  <a:pt x="216" y="46"/>
                </a:lnTo>
                <a:lnTo>
                  <a:pt x="223" y="34"/>
                </a:lnTo>
                <a:lnTo>
                  <a:pt x="228" y="30"/>
                </a:lnTo>
                <a:lnTo>
                  <a:pt x="230" y="22"/>
                </a:lnTo>
                <a:lnTo>
                  <a:pt x="239" y="11"/>
                </a:lnTo>
                <a:lnTo>
                  <a:pt x="253" y="11"/>
                </a:lnTo>
                <a:lnTo>
                  <a:pt x="266" y="0"/>
                </a:lnTo>
                <a:lnTo>
                  <a:pt x="286" y="0"/>
                </a:lnTo>
                <a:lnTo>
                  <a:pt x="288" y="4"/>
                </a:lnTo>
                <a:lnTo>
                  <a:pt x="287" y="22"/>
                </a:lnTo>
                <a:lnTo>
                  <a:pt x="280" y="35"/>
                </a:lnTo>
                <a:lnTo>
                  <a:pt x="284" y="39"/>
                </a:lnTo>
                <a:lnTo>
                  <a:pt x="288" y="41"/>
                </a:lnTo>
                <a:lnTo>
                  <a:pt x="292" y="41"/>
                </a:lnTo>
                <a:lnTo>
                  <a:pt x="294" y="41"/>
                </a:lnTo>
                <a:lnTo>
                  <a:pt x="295" y="39"/>
                </a:lnTo>
                <a:lnTo>
                  <a:pt x="325" y="26"/>
                </a:lnTo>
                <a:lnTo>
                  <a:pt x="341" y="2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2" name="Freeform 200">
            <a:extLst>
              <a:ext uri="{FF2B5EF4-FFF2-40B4-BE49-F238E27FC236}">
                <a16:creationId xmlns:a16="http://schemas.microsoft.com/office/drawing/2014/main" id="{597145AE-48F7-65E6-E165-49867398489F}"/>
              </a:ext>
            </a:extLst>
          </p:cNvPr>
          <p:cNvSpPr>
            <a:spLocks/>
          </p:cNvSpPr>
          <p:nvPr/>
        </p:nvSpPr>
        <p:spPr bwMode="auto">
          <a:xfrm>
            <a:off x="4894263" y="4321176"/>
            <a:ext cx="620713" cy="180975"/>
          </a:xfrm>
          <a:custGeom>
            <a:avLst/>
            <a:gdLst>
              <a:gd name="T0" fmla="*/ 0 w 391"/>
              <a:gd name="T1" fmla="*/ 72 h 114"/>
              <a:gd name="T2" fmla="*/ 18 w 391"/>
              <a:gd name="T3" fmla="*/ 80 h 114"/>
              <a:gd name="T4" fmla="*/ 19 w 391"/>
              <a:gd name="T5" fmla="*/ 82 h 114"/>
              <a:gd name="T6" fmla="*/ 42 w 391"/>
              <a:gd name="T7" fmla="*/ 94 h 114"/>
              <a:gd name="T8" fmla="*/ 45 w 391"/>
              <a:gd name="T9" fmla="*/ 95 h 114"/>
              <a:gd name="T10" fmla="*/ 50 w 391"/>
              <a:gd name="T11" fmla="*/ 98 h 114"/>
              <a:gd name="T12" fmla="*/ 57 w 391"/>
              <a:gd name="T13" fmla="*/ 105 h 114"/>
              <a:gd name="T14" fmla="*/ 58 w 391"/>
              <a:gd name="T15" fmla="*/ 105 h 114"/>
              <a:gd name="T16" fmla="*/ 63 w 391"/>
              <a:gd name="T17" fmla="*/ 108 h 114"/>
              <a:gd name="T18" fmla="*/ 64 w 391"/>
              <a:gd name="T19" fmla="*/ 109 h 114"/>
              <a:gd name="T20" fmla="*/ 87 w 391"/>
              <a:gd name="T21" fmla="*/ 102 h 114"/>
              <a:gd name="T22" fmla="*/ 97 w 391"/>
              <a:gd name="T23" fmla="*/ 91 h 114"/>
              <a:gd name="T24" fmla="*/ 93 w 391"/>
              <a:gd name="T25" fmla="*/ 87 h 114"/>
              <a:gd name="T26" fmla="*/ 95 w 391"/>
              <a:gd name="T27" fmla="*/ 83 h 114"/>
              <a:gd name="T28" fmla="*/ 102 w 391"/>
              <a:gd name="T29" fmla="*/ 88 h 114"/>
              <a:gd name="T30" fmla="*/ 108 w 391"/>
              <a:gd name="T31" fmla="*/ 86 h 114"/>
              <a:gd name="T32" fmla="*/ 110 w 391"/>
              <a:gd name="T33" fmla="*/ 75 h 114"/>
              <a:gd name="T34" fmla="*/ 128 w 391"/>
              <a:gd name="T35" fmla="*/ 68 h 114"/>
              <a:gd name="T36" fmla="*/ 120 w 391"/>
              <a:gd name="T37" fmla="*/ 33 h 114"/>
              <a:gd name="T38" fmla="*/ 124 w 391"/>
              <a:gd name="T39" fmla="*/ 26 h 114"/>
              <a:gd name="T40" fmla="*/ 128 w 391"/>
              <a:gd name="T41" fmla="*/ 18 h 114"/>
              <a:gd name="T42" fmla="*/ 136 w 391"/>
              <a:gd name="T43" fmla="*/ 7 h 114"/>
              <a:gd name="T44" fmla="*/ 139 w 391"/>
              <a:gd name="T45" fmla="*/ 1 h 114"/>
              <a:gd name="T46" fmla="*/ 139 w 391"/>
              <a:gd name="T47" fmla="*/ 0 h 114"/>
              <a:gd name="T48" fmla="*/ 140 w 391"/>
              <a:gd name="T49" fmla="*/ 0 h 114"/>
              <a:gd name="T50" fmla="*/ 153 w 391"/>
              <a:gd name="T51" fmla="*/ 0 h 114"/>
              <a:gd name="T52" fmla="*/ 161 w 391"/>
              <a:gd name="T53" fmla="*/ 0 h 114"/>
              <a:gd name="T54" fmla="*/ 194 w 391"/>
              <a:gd name="T55" fmla="*/ 11 h 114"/>
              <a:gd name="T56" fmla="*/ 203 w 391"/>
              <a:gd name="T57" fmla="*/ 8 h 114"/>
              <a:gd name="T58" fmla="*/ 211 w 391"/>
              <a:gd name="T59" fmla="*/ 16 h 114"/>
              <a:gd name="T60" fmla="*/ 218 w 391"/>
              <a:gd name="T61" fmla="*/ 8 h 114"/>
              <a:gd name="T62" fmla="*/ 234 w 391"/>
              <a:gd name="T63" fmla="*/ 4 h 114"/>
              <a:gd name="T64" fmla="*/ 256 w 391"/>
              <a:gd name="T65" fmla="*/ 13 h 114"/>
              <a:gd name="T66" fmla="*/ 258 w 391"/>
              <a:gd name="T67" fmla="*/ 15 h 114"/>
              <a:gd name="T68" fmla="*/ 262 w 391"/>
              <a:gd name="T69" fmla="*/ 19 h 114"/>
              <a:gd name="T70" fmla="*/ 263 w 391"/>
              <a:gd name="T71" fmla="*/ 23 h 114"/>
              <a:gd name="T72" fmla="*/ 266 w 391"/>
              <a:gd name="T73" fmla="*/ 35 h 114"/>
              <a:gd name="T74" fmla="*/ 266 w 391"/>
              <a:gd name="T75" fmla="*/ 38 h 114"/>
              <a:gd name="T76" fmla="*/ 271 w 391"/>
              <a:gd name="T77" fmla="*/ 41 h 114"/>
              <a:gd name="T78" fmla="*/ 273 w 391"/>
              <a:gd name="T79" fmla="*/ 49 h 114"/>
              <a:gd name="T80" fmla="*/ 275 w 391"/>
              <a:gd name="T81" fmla="*/ 52 h 114"/>
              <a:gd name="T82" fmla="*/ 279 w 391"/>
              <a:gd name="T83" fmla="*/ 53 h 114"/>
              <a:gd name="T84" fmla="*/ 282 w 391"/>
              <a:gd name="T85" fmla="*/ 54 h 114"/>
              <a:gd name="T86" fmla="*/ 282 w 391"/>
              <a:gd name="T87" fmla="*/ 56 h 114"/>
              <a:gd name="T88" fmla="*/ 293 w 391"/>
              <a:gd name="T89" fmla="*/ 69 h 114"/>
              <a:gd name="T90" fmla="*/ 299 w 391"/>
              <a:gd name="T91" fmla="*/ 76 h 114"/>
              <a:gd name="T92" fmla="*/ 307 w 391"/>
              <a:gd name="T93" fmla="*/ 95 h 114"/>
              <a:gd name="T94" fmla="*/ 314 w 391"/>
              <a:gd name="T95" fmla="*/ 94 h 114"/>
              <a:gd name="T96" fmla="*/ 319 w 391"/>
              <a:gd name="T97" fmla="*/ 93 h 114"/>
              <a:gd name="T98" fmla="*/ 320 w 391"/>
              <a:gd name="T99" fmla="*/ 93 h 114"/>
              <a:gd name="T100" fmla="*/ 322 w 391"/>
              <a:gd name="T101" fmla="*/ 101 h 114"/>
              <a:gd name="T102" fmla="*/ 326 w 391"/>
              <a:gd name="T103" fmla="*/ 102 h 114"/>
              <a:gd name="T104" fmla="*/ 327 w 391"/>
              <a:gd name="T105" fmla="*/ 101 h 114"/>
              <a:gd name="T106" fmla="*/ 333 w 391"/>
              <a:gd name="T107" fmla="*/ 93 h 114"/>
              <a:gd name="T108" fmla="*/ 342 w 391"/>
              <a:gd name="T109" fmla="*/ 95 h 114"/>
              <a:gd name="T110" fmla="*/ 349 w 391"/>
              <a:gd name="T111" fmla="*/ 98 h 114"/>
              <a:gd name="T112" fmla="*/ 357 w 391"/>
              <a:gd name="T113" fmla="*/ 101 h 114"/>
              <a:gd name="T114" fmla="*/ 359 w 391"/>
              <a:gd name="T115" fmla="*/ 102 h 114"/>
              <a:gd name="T116" fmla="*/ 367 w 391"/>
              <a:gd name="T117" fmla="*/ 105 h 114"/>
              <a:gd name="T118" fmla="*/ 378 w 391"/>
              <a:gd name="T119" fmla="*/ 114 h 114"/>
              <a:gd name="T120" fmla="*/ 391 w 391"/>
              <a:gd name="T121" fmla="*/ 109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391" h="114">
                <a:moveTo>
                  <a:pt x="0" y="72"/>
                </a:moveTo>
                <a:lnTo>
                  <a:pt x="18" y="80"/>
                </a:lnTo>
                <a:lnTo>
                  <a:pt x="19" y="82"/>
                </a:lnTo>
                <a:lnTo>
                  <a:pt x="42" y="94"/>
                </a:lnTo>
                <a:lnTo>
                  <a:pt x="45" y="95"/>
                </a:lnTo>
                <a:lnTo>
                  <a:pt x="50" y="98"/>
                </a:lnTo>
                <a:lnTo>
                  <a:pt x="57" y="105"/>
                </a:lnTo>
                <a:lnTo>
                  <a:pt x="58" y="105"/>
                </a:lnTo>
                <a:lnTo>
                  <a:pt x="63" y="108"/>
                </a:lnTo>
                <a:lnTo>
                  <a:pt x="64" y="109"/>
                </a:lnTo>
                <a:lnTo>
                  <a:pt x="87" y="102"/>
                </a:lnTo>
                <a:lnTo>
                  <a:pt x="97" y="91"/>
                </a:lnTo>
                <a:lnTo>
                  <a:pt x="93" y="87"/>
                </a:lnTo>
                <a:lnTo>
                  <a:pt x="95" y="83"/>
                </a:lnTo>
                <a:lnTo>
                  <a:pt x="102" y="88"/>
                </a:lnTo>
                <a:lnTo>
                  <a:pt x="108" y="86"/>
                </a:lnTo>
                <a:lnTo>
                  <a:pt x="110" y="75"/>
                </a:lnTo>
                <a:lnTo>
                  <a:pt x="128" y="68"/>
                </a:lnTo>
                <a:lnTo>
                  <a:pt x="120" y="33"/>
                </a:lnTo>
                <a:lnTo>
                  <a:pt x="124" y="26"/>
                </a:lnTo>
                <a:lnTo>
                  <a:pt x="128" y="18"/>
                </a:lnTo>
                <a:lnTo>
                  <a:pt x="136" y="7"/>
                </a:lnTo>
                <a:lnTo>
                  <a:pt x="139" y="1"/>
                </a:lnTo>
                <a:lnTo>
                  <a:pt x="139" y="0"/>
                </a:lnTo>
                <a:lnTo>
                  <a:pt x="140" y="0"/>
                </a:lnTo>
                <a:lnTo>
                  <a:pt x="153" y="0"/>
                </a:lnTo>
                <a:lnTo>
                  <a:pt x="161" y="0"/>
                </a:lnTo>
                <a:lnTo>
                  <a:pt x="194" y="11"/>
                </a:lnTo>
                <a:lnTo>
                  <a:pt x="203" y="8"/>
                </a:lnTo>
                <a:lnTo>
                  <a:pt x="211" y="16"/>
                </a:lnTo>
                <a:lnTo>
                  <a:pt x="218" y="8"/>
                </a:lnTo>
                <a:lnTo>
                  <a:pt x="234" y="4"/>
                </a:lnTo>
                <a:lnTo>
                  <a:pt x="256" y="13"/>
                </a:lnTo>
                <a:lnTo>
                  <a:pt x="258" y="15"/>
                </a:lnTo>
                <a:lnTo>
                  <a:pt x="262" y="19"/>
                </a:lnTo>
                <a:lnTo>
                  <a:pt x="263" y="23"/>
                </a:lnTo>
                <a:lnTo>
                  <a:pt x="266" y="35"/>
                </a:lnTo>
                <a:lnTo>
                  <a:pt x="266" y="38"/>
                </a:lnTo>
                <a:lnTo>
                  <a:pt x="271" y="41"/>
                </a:lnTo>
                <a:lnTo>
                  <a:pt x="273" y="49"/>
                </a:lnTo>
                <a:lnTo>
                  <a:pt x="275" y="52"/>
                </a:lnTo>
                <a:lnTo>
                  <a:pt x="279" y="53"/>
                </a:lnTo>
                <a:lnTo>
                  <a:pt x="282" y="54"/>
                </a:lnTo>
                <a:lnTo>
                  <a:pt x="282" y="56"/>
                </a:lnTo>
                <a:lnTo>
                  <a:pt x="293" y="69"/>
                </a:lnTo>
                <a:lnTo>
                  <a:pt x="299" y="76"/>
                </a:lnTo>
                <a:lnTo>
                  <a:pt x="307" y="95"/>
                </a:lnTo>
                <a:lnTo>
                  <a:pt x="314" y="94"/>
                </a:lnTo>
                <a:lnTo>
                  <a:pt x="319" y="93"/>
                </a:lnTo>
                <a:lnTo>
                  <a:pt x="320" y="93"/>
                </a:lnTo>
                <a:lnTo>
                  <a:pt x="322" y="101"/>
                </a:lnTo>
                <a:lnTo>
                  <a:pt x="326" y="102"/>
                </a:lnTo>
                <a:lnTo>
                  <a:pt x="327" y="101"/>
                </a:lnTo>
                <a:lnTo>
                  <a:pt x="333" y="93"/>
                </a:lnTo>
                <a:lnTo>
                  <a:pt x="342" y="95"/>
                </a:lnTo>
                <a:lnTo>
                  <a:pt x="349" y="98"/>
                </a:lnTo>
                <a:lnTo>
                  <a:pt x="357" y="101"/>
                </a:lnTo>
                <a:lnTo>
                  <a:pt x="359" y="102"/>
                </a:lnTo>
                <a:lnTo>
                  <a:pt x="367" y="105"/>
                </a:lnTo>
                <a:lnTo>
                  <a:pt x="378" y="114"/>
                </a:lnTo>
                <a:lnTo>
                  <a:pt x="391" y="10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3" name="Freeform 201">
            <a:extLst>
              <a:ext uri="{FF2B5EF4-FFF2-40B4-BE49-F238E27FC236}">
                <a16:creationId xmlns:a16="http://schemas.microsoft.com/office/drawing/2014/main" id="{17162EFB-6745-0BD1-9A47-323B950A5C70}"/>
              </a:ext>
            </a:extLst>
          </p:cNvPr>
          <p:cNvSpPr>
            <a:spLocks/>
          </p:cNvSpPr>
          <p:nvPr/>
        </p:nvSpPr>
        <p:spPr bwMode="auto">
          <a:xfrm>
            <a:off x="4084638" y="5526088"/>
            <a:ext cx="315913" cy="660400"/>
          </a:xfrm>
          <a:custGeom>
            <a:avLst/>
            <a:gdLst>
              <a:gd name="T0" fmla="*/ 199 w 199"/>
              <a:gd name="T1" fmla="*/ 0 h 416"/>
              <a:gd name="T2" fmla="*/ 182 w 199"/>
              <a:gd name="T3" fmla="*/ 6 h 416"/>
              <a:gd name="T4" fmla="*/ 173 w 199"/>
              <a:gd name="T5" fmla="*/ 21 h 416"/>
              <a:gd name="T6" fmla="*/ 167 w 199"/>
              <a:gd name="T7" fmla="*/ 17 h 416"/>
              <a:gd name="T8" fmla="*/ 161 w 199"/>
              <a:gd name="T9" fmla="*/ 39 h 416"/>
              <a:gd name="T10" fmla="*/ 167 w 199"/>
              <a:gd name="T11" fmla="*/ 48 h 416"/>
              <a:gd name="T12" fmla="*/ 156 w 199"/>
              <a:gd name="T13" fmla="*/ 56 h 416"/>
              <a:gd name="T14" fmla="*/ 146 w 199"/>
              <a:gd name="T15" fmla="*/ 60 h 416"/>
              <a:gd name="T16" fmla="*/ 147 w 199"/>
              <a:gd name="T17" fmla="*/ 63 h 416"/>
              <a:gd name="T18" fmla="*/ 152 w 199"/>
              <a:gd name="T19" fmla="*/ 69 h 416"/>
              <a:gd name="T20" fmla="*/ 146 w 199"/>
              <a:gd name="T21" fmla="*/ 69 h 416"/>
              <a:gd name="T22" fmla="*/ 141 w 199"/>
              <a:gd name="T23" fmla="*/ 75 h 416"/>
              <a:gd name="T24" fmla="*/ 135 w 199"/>
              <a:gd name="T25" fmla="*/ 99 h 416"/>
              <a:gd name="T26" fmla="*/ 133 w 199"/>
              <a:gd name="T27" fmla="*/ 122 h 416"/>
              <a:gd name="T28" fmla="*/ 146 w 199"/>
              <a:gd name="T29" fmla="*/ 126 h 416"/>
              <a:gd name="T30" fmla="*/ 137 w 199"/>
              <a:gd name="T31" fmla="*/ 135 h 416"/>
              <a:gd name="T32" fmla="*/ 139 w 199"/>
              <a:gd name="T33" fmla="*/ 144 h 416"/>
              <a:gd name="T34" fmla="*/ 103 w 199"/>
              <a:gd name="T35" fmla="*/ 172 h 416"/>
              <a:gd name="T36" fmla="*/ 96 w 199"/>
              <a:gd name="T37" fmla="*/ 184 h 416"/>
              <a:gd name="T38" fmla="*/ 85 w 199"/>
              <a:gd name="T39" fmla="*/ 191 h 416"/>
              <a:gd name="T40" fmla="*/ 85 w 199"/>
              <a:gd name="T41" fmla="*/ 198 h 416"/>
              <a:gd name="T42" fmla="*/ 91 w 199"/>
              <a:gd name="T43" fmla="*/ 201 h 416"/>
              <a:gd name="T44" fmla="*/ 75 w 199"/>
              <a:gd name="T45" fmla="*/ 228 h 416"/>
              <a:gd name="T46" fmla="*/ 83 w 199"/>
              <a:gd name="T47" fmla="*/ 229 h 416"/>
              <a:gd name="T48" fmla="*/ 87 w 199"/>
              <a:gd name="T49" fmla="*/ 249 h 416"/>
              <a:gd name="T50" fmla="*/ 66 w 199"/>
              <a:gd name="T51" fmla="*/ 253 h 416"/>
              <a:gd name="T52" fmla="*/ 60 w 199"/>
              <a:gd name="T53" fmla="*/ 258 h 416"/>
              <a:gd name="T54" fmla="*/ 64 w 199"/>
              <a:gd name="T55" fmla="*/ 264 h 416"/>
              <a:gd name="T56" fmla="*/ 65 w 199"/>
              <a:gd name="T57" fmla="*/ 265 h 416"/>
              <a:gd name="T58" fmla="*/ 68 w 199"/>
              <a:gd name="T59" fmla="*/ 269 h 416"/>
              <a:gd name="T60" fmla="*/ 73 w 199"/>
              <a:gd name="T61" fmla="*/ 265 h 416"/>
              <a:gd name="T62" fmla="*/ 79 w 199"/>
              <a:gd name="T63" fmla="*/ 269 h 416"/>
              <a:gd name="T64" fmla="*/ 80 w 199"/>
              <a:gd name="T65" fmla="*/ 268 h 416"/>
              <a:gd name="T66" fmla="*/ 83 w 199"/>
              <a:gd name="T67" fmla="*/ 268 h 416"/>
              <a:gd name="T68" fmla="*/ 79 w 199"/>
              <a:gd name="T69" fmla="*/ 274 h 416"/>
              <a:gd name="T70" fmla="*/ 79 w 199"/>
              <a:gd name="T71" fmla="*/ 276 h 416"/>
              <a:gd name="T72" fmla="*/ 80 w 199"/>
              <a:gd name="T73" fmla="*/ 284 h 416"/>
              <a:gd name="T74" fmla="*/ 75 w 199"/>
              <a:gd name="T75" fmla="*/ 300 h 416"/>
              <a:gd name="T76" fmla="*/ 79 w 199"/>
              <a:gd name="T77" fmla="*/ 309 h 416"/>
              <a:gd name="T78" fmla="*/ 80 w 199"/>
              <a:gd name="T79" fmla="*/ 313 h 416"/>
              <a:gd name="T80" fmla="*/ 77 w 199"/>
              <a:gd name="T81" fmla="*/ 317 h 416"/>
              <a:gd name="T82" fmla="*/ 76 w 199"/>
              <a:gd name="T83" fmla="*/ 318 h 416"/>
              <a:gd name="T84" fmla="*/ 75 w 199"/>
              <a:gd name="T85" fmla="*/ 321 h 416"/>
              <a:gd name="T86" fmla="*/ 73 w 199"/>
              <a:gd name="T87" fmla="*/ 322 h 416"/>
              <a:gd name="T88" fmla="*/ 73 w 199"/>
              <a:gd name="T89" fmla="*/ 333 h 416"/>
              <a:gd name="T90" fmla="*/ 65 w 199"/>
              <a:gd name="T91" fmla="*/ 345 h 416"/>
              <a:gd name="T92" fmla="*/ 57 w 199"/>
              <a:gd name="T93" fmla="*/ 349 h 416"/>
              <a:gd name="T94" fmla="*/ 53 w 199"/>
              <a:gd name="T95" fmla="*/ 351 h 416"/>
              <a:gd name="T96" fmla="*/ 50 w 199"/>
              <a:gd name="T97" fmla="*/ 351 h 416"/>
              <a:gd name="T98" fmla="*/ 47 w 199"/>
              <a:gd name="T99" fmla="*/ 352 h 416"/>
              <a:gd name="T100" fmla="*/ 40 w 199"/>
              <a:gd name="T101" fmla="*/ 355 h 416"/>
              <a:gd name="T102" fmla="*/ 39 w 199"/>
              <a:gd name="T103" fmla="*/ 355 h 416"/>
              <a:gd name="T104" fmla="*/ 30 w 199"/>
              <a:gd name="T105" fmla="*/ 369 h 416"/>
              <a:gd name="T106" fmla="*/ 0 w 199"/>
              <a:gd name="T107" fmla="*/ 416 h 4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99" h="416">
                <a:moveTo>
                  <a:pt x="199" y="0"/>
                </a:moveTo>
                <a:lnTo>
                  <a:pt x="182" y="6"/>
                </a:lnTo>
                <a:lnTo>
                  <a:pt x="173" y="21"/>
                </a:lnTo>
                <a:lnTo>
                  <a:pt x="167" y="17"/>
                </a:lnTo>
                <a:lnTo>
                  <a:pt x="161" y="39"/>
                </a:lnTo>
                <a:lnTo>
                  <a:pt x="167" y="48"/>
                </a:lnTo>
                <a:lnTo>
                  <a:pt x="156" y="56"/>
                </a:lnTo>
                <a:lnTo>
                  <a:pt x="146" y="60"/>
                </a:lnTo>
                <a:lnTo>
                  <a:pt x="147" y="63"/>
                </a:lnTo>
                <a:lnTo>
                  <a:pt x="152" y="69"/>
                </a:lnTo>
                <a:lnTo>
                  <a:pt x="146" y="69"/>
                </a:lnTo>
                <a:lnTo>
                  <a:pt x="141" y="75"/>
                </a:lnTo>
                <a:lnTo>
                  <a:pt x="135" y="99"/>
                </a:lnTo>
                <a:lnTo>
                  <a:pt x="133" y="122"/>
                </a:lnTo>
                <a:lnTo>
                  <a:pt x="146" y="126"/>
                </a:lnTo>
                <a:lnTo>
                  <a:pt x="137" y="135"/>
                </a:lnTo>
                <a:lnTo>
                  <a:pt x="139" y="144"/>
                </a:lnTo>
                <a:lnTo>
                  <a:pt x="103" y="172"/>
                </a:lnTo>
                <a:lnTo>
                  <a:pt x="96" y="184"/>
                </a:lnTo>
                <a:lnTo>
                  <a:pt x="85" y="191"/>
                </a:lnTo>
                <a:lnTo>
                  <a:pt x="85" y="198"/>
                </a:lnTo>
                <a:lnTo>
                  <a:pt x="91" y="201"/>
                </a:lnTo>
                <a:lnTo>
                  <a:pt x="75" y="228"/>
                </a:lnTo>
                <a:lnTo>
                  <a:pt x="83" y="229"/>
                </a:lnTo>
                <a:lnTo>
                  <a:pt x="87" y="249"/>
                </a:lnTo>
                <a:lnTo>
                  <a:pt x="66" y="253"/>
                </a:lnTo>
                <a:lnTo>
                  <a:pt x="60" y="258"/>
                </a:lnTo>
                <a:lnTo>
                  <a:pt x="64" y="264"/>
                </a:lnTo>
                <a:lnTo>
                  <a:pt x="65" y="265"/>
                </a:lnTo>
                <a:lnTo>
                  <a:pt x="68" y="269"/>
                </a:lnTo>
                <a:lnTo>
                  <a:pt x="73" y="265"/>
                </a:lnTo>
                <a:lnTo>
                  <a:pt x="79" y="269"/>
                </a:lnTo>
                <a:lnTo>
                  <a:pt x="80" y="268"/>
                </a:lnTo>
                <a:lnTo>
                  <a:pt x="83" y="268"/>
                </a:lnTo>
                <a:lnTo>
                  <a:pt x="79" y="274"/>
                </a:lnTo>
                <a:lnTo>
                  <a:pt x="79" y="276"/>
                </a:lnTo>
                <a:lnTo>
                  <a:pt x="80" y="284"/>
                </a:lnTo>
                <a:lnTo>
                  <a:pt x="75" y="300"/>
                </a:lnTo>
                <a:lnTo>
                  <a:pt x="79" y="309"/>
                </a:lnTo>
                <a:lnTo>
                  <a:pt x="80" y="313"/>
                </a:lnTo>
                <a:lnTo>
                  <a:pt x="77" y="317"/>
                </a:lnTo>
                <a:lnTo>
                  <a:pt x="76" y="318"/>
                </a:lnTo>
                <a:lnTo>
                  <a:pt x="75" y="321"/>
                </a:lnTo>
                <a:lnTo>
                  <a:pt x="73" y="322"/>
                </a:lnTo>
                <a:lnTo>
                  <a:pt x="73" y="333"/>
                </a:lnTo>
                <a:lnTo>
                  <a:pt x="65" y="345"/>
                </a:lnTo>
                <a:lnTo>
                  <a:pt x="57" y="349"/>
                </a:lnTo>
                <a:lnTo>
                  <a:pt x="53" y="351"/>
                </a:lnTo>
                <a:lnTo>
                  <a:pt x="50" y="351"/>
                </a:lnTo>
                <a:lnTo>
                  <a:pt x="47" y="352"/>
                </a:lnTo>
                <a:lnTo>
                  <a:pt x="40" y="355"/>
                </a:lnTo>
                <a:lnTo>
                  <a:pt x="39" y="355"/>
                </a:lnTo>
                <a:lnTo>
                  <a:pt x="30" y="369"/>
                </a:lnTo>
                <a:lnTo>
                  <a:pt x="0" y="41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4" name="Freeform 202">
            <a:extLst>
              <a:ext uri="{FF2B5EF4-FFF2-40B4-BE49-F238E27FC236}">
                <a16:creationId xmlns:a16="http://schemas.microsoft.com/office/drawing/2014/main" id="{4D60AED5-633B-36A4-BDF5-D92901F67935}"/>
              </a:ext>
            </a:extLst>
          </p:cNvPr>
          <p:cNvSpPr>
            <a:spLocks/>
          </p:cNvSpPr>
          <p:nvPr/>
        </p:nvSpPr>
        <p:spPr bwMode="auto">
          <a:xfrm>
            <a:off x="5091113" y="5684838"/>
            <a:ext cx="25400" cy="292100"/>
          </a:xfrm>
          <a:custGeom>
            <a:avLst/>
            <a:gdLst>
              <a:gd name="T0" fmla="*/ 0 w 16"/>
              <a:gd name="T1" fmla="*/ 184 h 184"/>
              <a:gd name="T2" fmla="*/ 8 w 16"/>
              <a:gd name="T3" fmla="*/ 132 h 184"/>
              <a:gd name="T4" fmla="*/ 16 w 16"/>
              <a:gd name="T5" fmla="*/ 109 h 184"/>
              <a:gd name="T6" fmla="*/ 11 w 16"/>
              <a:gd name="T7" fmla="*/ 91 h 184"/>
              <a:gd name="T8" fmla="*/ 15 w 16"/>
              <a:gd name="T9" fmla="*/ 86 h 184"/>
              <a:gd name="T10" fmla="*/ 16 w 16"/>
              <a:gd name="T11" fmla="*/ 69 h 184"/>
              <a:gd name="T12" fmla="*/ 11 w 16"/>
              <a:gd name="T13" fmla="*/ 53 h 184"/>
              <a:gd name="T14" fmla="*/ 8 w 16"/>
              <a:gd name="T15" fmla="*/ 49 h 184"/>
              <a:gd name="T16" fmla="*/ 10 w 16"/>
              <a:gd name="T17" fmla="*/ 41 h 184"/>
              <a:gd name="T18" fmla="*/ 8 w 16"/>
              <a:gd name="T19" fmla="*/ 30 h 184"/>
              <a:gd name="T20" fmla="*/ 10 w 16"/>
              <a:gd name="T21" fmla="*/ 16 h 184"/>
              <a:gd name="T22" fmla="*/ 7 w 16"/>
              <a:gd name="T23" fmla="*/ 12 h 184"/>
              <a:gd name="T24" fmla="*/ 4 w 16"/>
              <a:gd name="T25" fmla="*/ 11 h 184"/>
              <a:gd name="T26" fmla="*/ 5 w 16"/>
              <a:gd name="T27" fmla="*/ 0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6" h="184">
                <a:moveTo>
                  <a:pt x="0" y="184"/>
                </a:moveTo>
                <a:lnTo>
                  <a:pt x="8" y="132"/>
                </a:lnTo>
                <a:lnTo>
                  <a:pt x="16" y="109"/>
                </a:lnTo>
                <a:lnTo>
                  <a:pt x="11" y="91"/>
                </a:lnTo>
                <a:lnTo>
                  <a:pt x="15" y="86"/>
                </a:lnTo>
                <a:lnTo>
                  <a:pt x="16" y="69"/>
                </a:lnTo>
                <a:lnTo>
                  <a:pt x="11" y="53"/>
                </a:lnTo>
                <a:lnTo>
                  <a:pt x="8" y="49"/>
                </a:lnTo>
                <a:lnTo>
                  <a:pt x="10" y="41"/>
                </a:lnTo>
                <a:lnTo>
                  <a:pt x="8" y="30"/>
                </a:lnTo>
                <a:lnTo>
                  <a:pt x="10" y="16"/>
                </a:lnTo>
                <a:lnTo>
                  <a:pt x="7" y="12"/>
                </a:lnTo>
                <a:lnTo>
                  <a:pt x="4" y="11"/>
                </a:lnTo>
                <a:lnTo>
                  <a:pt x="5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5" name="Freeform 203">
            <a:extLst>
              <a:ext uri="{FF2B5EF4-FFF2-40B4-BE49-F238E27FC236}">
                <a16:creationId xmlns:a16="http://schemas.microsoft.com/office/drawing/2014/main" id="{A01818ED-5FF5-8183-0FB6-0125F3435DAB}"/>
              </a:ext>
            </a:extLst>
          </p:cNvPr>
          <p:cNvSpPr>
            <a:spLocks/>
          </p:cNvSpPr>
          <p:nvPr/>
        </p:nvSpPr>
        <p:spPr bwMode="auto">
          <a:xfrm>
            <a:off x="4686301" y="3821113"/>
            <a:ext cx="214313" cy="266700"/>
          </a:xfrm>
          <a:custGeom>
            <a:avLst/>
            <a:gdLst>
              <a:gd name="T0" fmla="*/ 116 w 135"/>
              <a:gd name="T1" fmla="*/ 168 h 168"/>
              <a:gd name="T2" fmla="*/ 124 w 135"/>
              <a:gd name="T3" fmla="*/ 166 h 168"/>
              <a:gd name="T4" fmla="*/ 127 w 135"/>
              <a:gd name="T5" fmla="*/ 162 h 168"/>
              <a:gd name="T6" fmla="*/ 128 w 135"/>
              <a:gd name="T7" fmla="*/ 162 h 168"/>
              <a:gd name="T8" fmla="*/ 124 w 135"/>
              <a:gd name="T9" fmla="*/ 148 h 168"/>
              <a:gd name="T10" fmla="*/ 129 w 135"/>
              <a:gd name="T11" fmla="*/ 142 h 168"/>
              <a:gd name="T12" fmla="*/ 131 w 135"/>
              <a:gd name="T13" fmla="*/ 140 h 168"/>
              <a:gd name="T14" fmla="*/ 135 w 135"/>
              <a:gd name="T15" fmla="*/ 128 h 168"/>
              <a:gd name="T16" fmla="*/ 135 w 135"/>
              <a:gd name="T17" fmla="*/ 127 h 168"/>
              <a:gd name="T18" fmla="*/ 132 w 135"/>
              <a:gd name="T19" fmla="*/ 121 h 168"/>
              <a:gd name="T20" fmla="*/ 127 w 135"/>
              <a:gd name="T21" fmla="*/ 121 h 168"/>
              <a:gd name="T22" fmla="*/ 124 w 135"/>
              <a:gd name="T23" fmla="*/ 120 h 168"/>
              <a:gd name="T24" fmla="*/ 124 w 135"/>
              <a:gd name="T25" fmla="*/ 117 h 168"/>
              <a:gd name="T26" fmla="*/ 121 w 135"/>
              <a:gd name="T27" fmla="*/ 105 h 168"/>
              <a:gd name="T28" fmla="*/ 120 w 135"/>
              <a:gd name="T29" fmla="*/ 99 h 168"/>
              <a:gd name="T30" fmla="*/ 84 w 135"/>
              <a:gd name="T31" fmla="*/ 113 h 168"/>
              <a:gd name="T32" fmla="*/ 71 w 135"/>
              <a:gd name="T33" fmla="*/ 118 h 168"/>
              <a:gd name="T34" fmla="*/ 60 w 135"/>
              <a:gd name="T35" fmla="*/ 99 h 168"/>
              <a:gd name="T36" fmla="*/ 50 w 135"/>
              <a:gd name="T37" fmla="*/ 52 h 168"/>
              <a:gd name="T38" fmla="*/ 39 w 135"/>
              <a:gd name="T39" fmla="*/ 37 h 168"/>
              <a:gd name="T40" fmla="*/ 0 w 135"/>
              <a:gd name="T41" fmla="*/ 0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35" h="168">
                <a:moveTo>
                  <a:pt x="116" y="168"/>
                </a:moveTo>
                <a:lnTo>
                  <a:pt x="124" y="166"/>
                </a:lnTo>
                <a:lnTo>
                  <a:pt x="127" y="162"/>
                </a:lnTo>
                <a:lnTo>
                  <a:pt x="128" y="162"/>
                </a:lnTo>
                <a:lnTo>
                  <a:pt x="124" y="148"/>
                </a:lnTo>
                <a:lnTo>
                  <a:pt x="129" y="142"/>
                </a:lnTo>
                <a:lnTo>
                  <a:pt x="131" y="140"/>
                </a:lnTo>
                <a:lnTo>
                  <a:pt x="135" y="128"/>
                </a:lnTo>
                <a:lnTo>
                  <a:pt x="135" y="127"/>
                </a:lnTo>
                <a:lnTo>
                  <a:pt x="132" y="121"/>
                </a:lnTo>
                <a:lnTo>
                  <a:pt x="127" y="121"/>
                </a:lnTo>
                <a:lnTo>
                  <a:pt x="124" y="120"/>
                </a:lnTo>
                <a:lnTo>
                  <a:pt x="124" y="117"/>
                </a:lnTo>
                <a:lnTo>
                  <a:pt x="121" y="105"/>
                </a:lnTo>
                <a:lnTo>
                  <a:pt x="120" y="99"/>
                </a:lnTo>
                <a:lnTo>
                  <a:pt x="84" y="113"/>
                </a:lnTo>
                <a:lnTo>
                  <a:pt x="71" y="118"/>
                </a:lnTo>
                <a:lnTo>
                  <a:pt x="60" y="99"/>
                </a:lnTo>
                <a:lnTo>
                  <a:pt x="50" y="52"/>
                </a:lnTo>
                <a:lnTo>
                  <a:pt x="39" y="37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6" name="Freeform 204">
            <a:extLst>
              <a:ext uri="{FF2B5EF4-FFF2-40B4-BE49-F238E27FC236}">
                <a16:creationId xmlns:a16="http://schemas.microsoft.com/office/drawing/2014/main" id="{90A96C73-9236-2039-E6FB-BEA1DAA872DE}"/>
              </a:ext>
            </a:extLst>
          </p:cNvPr>
          <p:cNvSpPr>
            <a:spLocks/>
          </p:cNvSpPr>
          <p:nvPr/>
        </p:nvSpPr>
        <p:spPr bwMode="auto">
          <a:xfrm>
            <a:off x="4876801" y="4114801"/>
            <a:ext cx="31750" cy="9525"/>
          </a:xfrm>
          <a:custGeom>
            <a:avLst/>
            <a:gdLst>
              <a:gd name="T0" fmla="*/ 20 w 20"/>
              <a:gd name="T1" fmla="*/ 6 h 6"/>
              <a:gd name="T2" fmla="*/ 19 w 20"/>
              <a:gd name="T3" fmla="*/ 0 h 6"/>
              <a:gd name="T4" fmla="*/ 12 w 20"/>
              <a:gd name="T5" fmla="*/ 4 h 6"/>
              <a:gd name="T6" fmla="*/ 0 w 20"/>
              <a:gd name="T7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" h="6">
                <a:moveTo>
                  <a:pt x="20" y="6"/>
                </a:moveTo>
                <a:lnTo>
                  <a:pt x="19" y="0"/>
                </a:lnTo>
                <a:lnTo>
                  <a:pt x="12" y="4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" name="Freeform 206">
            <a:extLst>
              <a:ext uri="{FF2B5EF4-FFF2-40B4-BE49-F238E27FC236}">
                <a16:creationId xmlns:a16="http://schemas.microsoft.com/office/drawing/2014/main" id="{56CD8490-C934-A911-2BF8-48CED643362C}"/>
              </a:ext>
            </a:extLst>
          </p:cNvPr>
          <p:cNvSpPr>
            <a:spLocks/>
          </p:cNvSpPr>
          <p:nvPr/>
        </p:nvSpPr>
        <p:spPr bwMode="auto">
          <a:xfrm>
            <a:off x="4878388" y="4262438"/>
            <a:ext cx="93663" cy="173038"/>
          </a:xfrm>
          <a:custGeom>
            <a:avLst/>
            <a:gdLst>
              <a:gd name="T0" fmla="*/ 10 w 59"/>
              <a:gd name="T1" fmla="*/ 109 h 109"/>
              <a:gd name="T2" fmla="*/ 28 w 59"/>
              <a:gd name="T3" fmla="*/ 95 h 109"/>
              <a:gd name="T4" fmla="*/ 30 w 59"/>
              <a:gd name="T5" fmla="*/ 80 h 109"/>
              <a:gd name="T6" fmla="*/ 30 w 59"/>
              <a:gd name="T7" fmla="*/ 79 h 109"/>
              <a:gd name="T8" fmla="*/ 32 w 59"/>
              <a:gd name="T9" fmla="*/ 72 h 109"/>
              <a:gd name="T10" fmla="*/ 37 w 59"/>
              <a:gd name="T11" fmla="*/ 63 h 109"/>
              <a:gd name="T12" fmla="*/ 34 w 59"/>
              <a:gd name="T13" fmla="*/ 57 h 109"/>
              <a:gd name="T14" fmla="*/ 32 w 59"/>
              <a:gd name="T15" fmla="*/ 57 h 109"/>
              <a:gd name="T16" fmla="*/ 28 w 59"/>
              <a:gd name="T17" fmla="*/ 57 h 109"/>
              <a:gd name="T18" fmla="*/ 26 w 59"/>
              <a:gd name="T19" fmla="*/ 57 h 109"/>
              <a:gd name="T20" fmla="*/ 25 w 59"/>
              <a:gd name="T21" fmla="*/ 55 h 109"/>
              <a:gd name="T22" fmla="*/ 0 w 59"/>
              <a:gd name="T23" fmla="*/ 18 h 109"/>
              <a:gd name="T24" fmla="*/ 22 w 59"/>
              <a:gd name="T25" fmla="*/ 7 h 109"/>
              <a:gd name="T26" fmla="*/ 28 w 59"/>
              <a:gd name="T27" fmla="*/ 8 h 109"/>
              <a:gd name="T28" fmla="*/ 30 w 59"/>
              <a:gd name="T29" fmla="*/ 10 h 109"/>
              <a:gd name="T30" fmla="*/ 58 w 59"/>
              <a:gd name="T31" fmla="*/ 1 h 109"/>
              <a:gd name="T32" fmla="*/ 59 w 59"/>
              <a:gd name="T33" fmla="*/ 0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59" h="109">
                <a:moveTo>
                  <a:pt x="10" y="109"/>
                </a:moveTo>
                <a:lnTo>
                  <a:pt x="28" y="95"/>
                </a:lnTo>
                <a:lnTo>
                  <a:pt x="30" y="80"/>
                </a:lnTo>
                <a:lnTo>
                  <a:pt x="30" y="79"/>
                </a:lnTo>
                <a:lnTo>
                  <a:pt x="32" y="72"/>
                </a:lnTo>
                <a:lnTo>
                  <a:pt x="37" y="63"/>
                </a:lnTo>
                <a:lnTo>
                  <a:pt x="34" y="57"/>
                </a:lnTo>
                <a:lnTo>
                  <a:pt x="32" y="57"/>
                </a:lnTo>
                <a:lnTo>
                  <a:pt x="28" y="57"/>
                </a:lnTo>
                <a:lnTo>
                  <a:pt x="26" y="57"/>
                </a:lnTo>
                <a:lnTo>
                  <a:pt x="25" y="55"/>
                </a:lnTo>
                <a:lnTo>
                  <a:pt x="0" y="18"/>
                </a:lnTo>
                <a:lnTo>
                  <a:pt x="22" y="7"/>
                </a:lnTo>
                <a:lnTo>
                  <a:pt x="28" y="8"/>
                </a:lnTo>
                <a:lnTo>
                  <a:pt x="30" y="10"/>
                </a:lnTo>
                <a:lnTo>
                  <a:pt x="58" y="1"/>
                </a:lnTo>
                <a:lnTo>
                  <a:pt x="59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" name="Freeform 207">
            <a:extLst>
              <a:ext uri="{FF2B5EF4-FFF2-40B4-BE49-F238E27FC236}">
                <a16:creationId xmlns:a16="http://schemas.microsoft.com/office/drawing/2014/main" id="{B802F59B-4A48-7CB1-3139-EEB72F4241A7}"/>
              </a:ext>
            </a:extLst>
          </p:cNvPr>
          <p:cNvSpPr>
            <a:spLocks/>
          </p:cNvSpPr>
          <p:nvPr/>
        </p:nvSpPr>
        <p:spPr bwMode="auto">
          <a:xfrm>
            <a:off x="5099050" y="5561013"/>
            <a:ext cx="255588" cy="123825"/>
          </a:xfrm>
          <a:custGeom>
            <a:avLst/>
            <a:gdLst>
              <a:gd name="T0" fmla="*/ 161 w 161"/>
              <a:gd name="T1" fmla="*/ 33 h 78"/>
              <a:gd name="T2" fmla="*/ 149 w 161"/>
              <a:gd name="T3" fmla="*/ 27 h 78"/>
              <a:gd name="T4" fmla="*/ 142 w 161"/>
              <a:gd name="T5" fmla="*/ 36 h 78"/>
              <a:gd name="T6" fmla="*/ 137 w 161"/>
              <a:gd name="T7" fmla="*/ 37 h 78"/>
              <a:gd name="T8" fmla="*/ 134 w 161"/>
              <a:gd name="T9" fmla="*/ 47 h 78"/>
              <a:gd name="T10" fmla="*/ 129 w 161"/>
              <a:gd name="T11" fmla="*/ 48 h 78"/>
              <a:gd name="T12" fmla="*/ 133 w 161"/>
              <a:gd name="T13" fmla="*/ 41 h 78"/>
              <a:gd name="T14" fmla="*/ 120 w 161"/>
              <a:gd name="T15" fmla="*/ 23 h 78"/>
              <a:gd name="T16" fmla="*/ 115 w 161"/>
              <a:gd name="T17" fmla="*/ 19 h 78"/>
              <a:gd name="T18" fmla="*/ 107 w 161"/>
              <a:gd name="T19" fmla="*/ 3 h 78"/>
              <a:gd name="T20" fmla="*/ 101 w 161"/>
              <a:gd name="T21" fmla="*/ 0 h 78"/>
              <a:gd name="T22" fmla="*/ 99 w 161"/>
              <a:gd name="T23" fmla="*/ 3 h 78"/>
              <a:gd name="T24" fmla="*/ 93 w 161"/>
              <a:gd name="T25" fmla="*/ 22 h 78"/>
              <a:gd name="T26" fmla="*/ 85 w 161"/>
              <a:gd name="T27" fmla="*/ 17 h 78"/>
              <a:gd name="T28" fmla="*/ 81 w 161"/>
              <a:gd name="T29" fmla="*/ 17 h 78"/>
              <a:gd name="T30" fmla="*/ 71 w 161"/>
              <a:gd name="T31" fmla="*/ 19 h 78"/>
              <a:gd name="T32" fmla="*/ 59 w 161"/>
              <a:gd name="T33" fmla="*/ 21 h 78"/>
              <a:gd name="T34" fmla="*/ 62 w 161"/>
              <a:gd name="T35" fmla="*/ 26 h 78"/>
              <a:gd name="T36" fmla="*/ 59 w 161"/>
              <a:gd name="T37" fmla="*/ 33 h 78"/>
              <a:gd name="T38" fmla="*/ 56 w 161"/>
              <a:gd name="T39" fmla="*/ 33 h 78"/>
              <a:gd name="T40" fmla="*/ 55 w 161"/>
              <a:gd name="T41" fmla="*/ 36 h 78"/>
              <a:gd name="T42" fmla="*/ 50 w 161"/>
              <a:gd name="T43" fmla="*/ 38 h 78"/>
              <a:gd name="T44" fmla="*/ 47 w 161"/>
              <a:gd name="T45" fmla="*/ 41 h 78"/>
              <a:gd name="T46" fmla="*/ 47 w 161"/>
              <a:gd name="T47" fmla="*/ 44 h 78"/>
              <a:gd name="T48" fmla="*/ 43 w 161"/>
              <a:gd name="T49" fmla="*/ 48 h 78"/>
              <a:gd name="T50" fmla="*/ 43 w 161"/>
              <a:gd name="T51" fmla="*/ 51 h 78"/>
              <a:gd name="T52" fmla="*/ 35 w 161"/>
              <a:gd name="T53" fmla="*/ 52 h 78"/>
              <a:gd name="T54" fmla="*/ 35 w 161"/>
              <a:gd name="T55" fmla="*/ 60 h 78"/>
              <a:gd name="T56" fmla="*/ 33 w 161"/>
              <a:gd name="T57" fmla="*/ 70 h 78"/>
              <a:gd name="T58" fmla="*/ 25 w 161"/>
              <a:gd name="T59" fmla="*/ 75 h 78"/>
              <a:gd name="T60" fmla="*/ 24 w 161"/>
              <a:gd name="T61" fmla="*/ 70 h 78"/>
              <a:gd name="T62" fmla="*/ 20 w 161"/>
              <a:gd name="T63" fmla="*/ 70 h 78"/>
              <a:gd name="T64" fmla="*/ 2 w 161"/>
              <a:gd name="T65" fmla="*/ 77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61" h="78">
                <a:moveTo>
                  <a:pt x="160" y="42"/>
                </a:moveTo>
                <a:lnTo>
                  <a:pt x="161" y="33"/>
                </a:lnTo>
                <a:lnTo>
                  <a:pt x="153" y="29"/>
                </a:lnTo>
                <a:lnTo>
                  <a:pt x="149" y="27"/>
                </a:lnTo>
                <a:lnTo>
                  <a:pt x="145" y="34"/>
                </a:lnTo>
                <a:lnTo>
                  <a:pt x="142" y="36"/>
                </a:lnTo>
                <a:lnTo>
                  <a:pt x="138" y="37"/>
                </a:lnTo>
                <a:lnTo>
                  <a:pt x="137" y="37"/>
                </a:lnTo>
                <a:lnTo>
                  <a:pt x="138" y="42"/>
                </a:lnTo>
                <a:lnTo>
                  <a:pt x="134" y="47"/>
                </a:lnTo>
                <a:lnTo>
                  <a:pt x="130" y="49"/>
                </a:lnTo>
                <a:lnTo>
                  <a:pt x="129" y="48"/>
                </a:lnTo>
                <a:lnTo>
                  <a:pt x="129" y="41"/>
                </a:lnTo>
                <a:lnTo>
                  <a:pt x="133" y="41"/>
                </a:lnTo>
                <a:lnTo>
                  <a:pt x="129" y="32"/>
                </a:lnTo>
                <a:lnTo>
                  <a:pt x="120" y="23"/>
                </a:lnTo>
                <a:lnTo>
                  <a:pt x="118" y="22"/>
                </a:lnTo>
                <a:lnTo>
                  <a:pt x="115" y="19"/>
                </a:lnTo>
                <a:lnTo>
                  <a:pt x="114" y="6"/>
                </a:lnTo>
                <a:lnTo>
                  <a:pt x="107" y="3"/>
                </a:lnTo>
                <a:lnTo>
                  <a:pt x="104" y="2"/>
                </a:lnTo>
                <a:lnTo>
                  <a:pt x="101" y="0"/>
                </a:lnTo>
                <a:lnTo>
                  <a:pt x="100" y="2"/>
                </a:lnTo>
                <a:lnTo>
                  <a:pt x="99" y="3"/>
                </a:lnTo>
                <a:lnTo>
                  <a:pt x="96" y="22"/>
                </a:lnTo>
                <a:lnTo>
                  <a:pt x="93" y="22"/>
                </a:lnTo>
                <a:lnTo>
                  <a:pt x="86" y="22"/>
                </a:lnTo>
                <a:lnTo>
                  <a:pt x="85" y="17"/>
                </a:lnTo>
                <a:lnTo>
                  <a:pt x="81" y="19"/>
                </a:lnTo>
                <a:lnTo>
                  <a:pt x="81" y="17"/>
                </a:lnTo>
                <a:lnTo>
                  <a:pt x="75" y="17"/>
                </a:lnTo>
                <a:lnTo>
                  <a:pt x="71" y="19"/>
                </a:lnTo>
                <a:lnTo>
                  <a:pt x="65" y="17"/>
                </a:lnTo>
                <a:lnTo>
                  <a:pt x="59" y="21"/>
                </a:lnTo>
                <a:lnTo>
                  <a:pt x="60" y="25"/>
                </a:lnTo>
                <a:lnTo>
                  <a:pt x="62" y="26"/>
                </a:lnTo>
                <a:lnTo>
                  <a:pt x="60" y="30"/>
                </a:lnTo>
                <a:lnTo>
                  <a:pt x="59" y="33"/>
                </a:lnTo>
                <a:lnTo>
                  <a:pt x="58" y="29"/>
                </a:lnTo>
                <a:lnTo>
                  <a:pt x="56" y="33"/>
                </a:lnTo>
                <a:lnTo>
                  <a:pt x="56" y="34"/>
                </a:lnTo>
                <a:lnTo>
                  <a:pt x="55" y="36"/>
                </a:lnTo>
                <a:lnTo>
                  <a:pt x="50" y="37"/>
                </a:lnTo>
                <a:lnTo>
                  <a:pt x="50" y="38"/>
                </a:lnTo>
                <a:lnTo>
                  <a:pt x="50" y="40"/>
                </a:lnTo>
                <a:lnTo>
                  <a:pt x="47" y="41"/>
                </a:lnTo>
                <a:lnTo>
                  <a:pt x="47" y="42"/>
                </a:lnTo>
                <a:lnTo>
                  <a:pt x="47" y="44"/>
                </a:lnTo>
                <a:lnTo>
                  <a:pt x="45" y="44"/>
                </a:lnTo>
                <a:lnTo>
                  <a:pt x="43" y="48"/>
                </a:lnTo>
                <a:lnTo>
                  <a:pt x="44" y="48"/>
                </a:lnTo>
                <a:lnTo>
                  <a:pt x="43" y="51"/>
                </a:lnTo>
                <a:lnTo>
                  <a:pt x="41" y="51"/>
                </a:lnTo>
                <a:lnTo>
                  <a:pt x="35" y="52"/>
                </a:lnTo>
                <a:lnTo>
                  <a:pt x="35" y="56"/>
                </a:lnTo>
                <a:lnTo>
                  <a:pt x="35" y="60"/>
                </a:lnTo>
                <a:lnTo>
                  <a:pt x="33" y="62"/>
                </a:lnTo>
                <a:lnTo>
                  <a:pt x="33" y="70"/>
                </a:lnTo>
                <a:lnTo>
                  <a:pt x="28" y="72"/>
                </a:lnTo>
                <a:lnTo>
                  <a:pt x="25" y="75"/>
                </a:lnTo>
                <a:lnTo>
                  <a:pt x="24" y="71"/>
                </a:lnTo>
                <a:lnTo>
                  <a:pt x="24" y="70"/>
                </a:lnTo>
                <a:lnTo>
                  <a:pt x="22" y="70"/>
                </a:lnTo>
                <a:lnTo>
                  <a:pt x="20" y="70"/>
                </a:lnTo>
                <a:lnTo>
                  <a:pt x="13" y="57"/>
                </a:lnTo>
                <a:lnTo>
                  <a:pt x="2" y="77"/>
                </a:lnTo>
                <a:lnTo>
                  <a:pt x="0" y="78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" name="Freeform 208">
            <a:extLst>
              <a:ext uri="{FF2B5EF4-FFF2-40B4-BE49-F238E27FC236}">
                <a16:creationId xmlns:a16="http://schemas.microsoft.com/office/drawing/2014/main" id="{F55A4735-B691-94C6-14C7-BA5CB1364289}"/>
              </a:ext>
            </a:extLst>
          </p:cNvPr>
          <p:cNvSpPr>
            <a:spLocks/>
          </p:cNvSpPr>
          <p:nvPr/>
        </p:nvSpPr>
        <p:spPr bwMode="auto">
          <a:xfrm>
            <a:off x="4400550" y="5526088"/>
            <a:ext cx="482600" cy="500063"/>
          </a:xfrm>
          <a:custGeom>
            <a:avLst/>
            <a:gdLst>
              <a:gd name="T0" fmla="*/ 271 w 304"/>
              <a:gd name="T1" fmla="*/ 274 h 315"/>
              <a:gd name="T2" fmla="*/ 263 w 304"/>
              <a:gd name="T3" fmla="*/ 265 h 315"/>
              <a:gd name="T4" fmla="*/ 255 w 304"/>
              <a:gd name="T5" fmla="*/ 261 h 315"/>
              <a:gd name="T6" fmla="*/ 244 w 304"/>
              <a:gd name="T7" fmla="*/ 251 h 315"/>
              <a:gd name="T8" fmla="*/ 241 w 304"/>
              <a:gd name="T9" fmla="*/ 235 h 315"/>
              <a:gd name="T10" fmla="*/ 225 w 304"/>
              <a:gd name="T11" fmla="*/ 221 h 315"/>
              <a:gd name="T12" fmla="*/ 200 w 304"/>
              <a:gd name="T13" fmla="*/ 204 h 315"/>
              <a:gd name="T14" fmla="*/ 198 w 304"/>
              <a:gd name="T15" fmla="*/ 224 h 315"/>
              <a:gd name="T16" fmla="*/ 189 w 304"/>
              <a:gd name="T17" fmla="*/ 242 h 315"/>
              <a:gd name="T18" fmla="*/ 170 w 304"/>
              <a:gd name="T19" fmla="*/ 234 h 315"/>
              <a:gd name="T20" fmla="*/ 158 w 304"/>
              <a:gd name="T21" fmla="*/ 220 h 315"/>
              <a:gd name="T22" fmla="*/ 147 w 304"/>
              <a:gd name="T23" fmla="*/ 227 h 315"/>
              <a:gd name="T24" fmla="*/ 116 w 304"/>
              <a:gd name="T25" fmla="*/ 204 h 315"/>
              <a:gd name="T26" fmla="*/ 99 w 304"/>
              <a:gd name="T27" fmla="*/ 199 h 315"/>
              <a:gd name="T28" fmla="*/ 103 w 304"/>
              <a:gd name="T29" fmla="*/ 202 h 315"/>
              <a:gd name="T30" fmla="*/ 86 w 304"/>
              <a:gd name="T31" fmla="*/ 199 h 315"/>
              <a:gd name="T32" fmla="*/ 71 w 304"/>
              <a:gd name="T33" fmla="*/ 178 h 315"/>
              <a:gd name="T34" fmla="*/ 54 w 304"/>
              <a:gd name="T35" fmla="*/ 144 h 315"/>
              <a:gd name="T36" fmla="*/ 57 w 304"/>
              <a:gd name="T37" fmla="*/ 133 h 315"/>
              <a:gd name="T38" fmla="*/ 57 w 304"/>
              <a:gd name="T39" fmla="*/ 119 h 315"/>
              <a:gd name="T40" fmla="*/ 54 w 304"/>
              <a:gd name="T41" fmla="*/ 100 h 315"/>
              <a:gd name="T42" fmla="*/ 42 w 304"/>
              <a:gd name="T43" fmla="*/ 96 h 315"/>
              <a:gd name="T44" fmla="*/ 42 w 304"/>
              <a:gd name="T45" fmla="*/ 93 h 315"/>
              <a:gd name="T46" fmla="*/ 41 w 304"/>
              <a:gd name="T47" fmla="*/ 85 h 315"/>
              <a:gd name="T48" fmla="*/ 41 w 304"/>
              <a:gd name="T49" fmla="*/ 70 h 315"/>
              <a:gd name="T50" fmla="*/ 47 w 304"/>
              <a:gd name="T51" fmla="*/ 63 h 315"/>
              <a:gd name="T52" fmla="*/ 37 w 304"/>
              <a:gd name="T53" fmla="*/ 36 h 315"/>
              <a:gd name="T54" fmla="*/ 34 w 304"/>
              <a:gd name="T55" fmla="*/ 17 h 315"/>
              <a:gd name="T56" fmla="*/ 30 w 304"/>
              <a:gd name="T57" fmla="*/ 11 h 315"/>
              <a:gd name="T58" fmla="*/ 27 w 304"/>
              <a:gd name="T59" fmla="*/ 7 h 315"/>
              <a:gd name="T60" fmla="*/ 24 w 304"/>
              <a:gd name="T61" fmla="*/ 9 h 315"/>
              <a:gd name="T62" fmla="*/ 19 w 304"/>
              <a:gd name="T63" fmla="*/ 13 h 315"/>
              <a:gd name="T64" fmla="*/ 0 w 304"/>
              <a:gd name="T65" fmla="*/ 0 h 3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304" h="315">
                <a:moveTo>
                  <a:pt x="304" y="315"/>
                </a:moveTo>
                <a:lnTo>
                  <a:pt x="271" y="274"/>
                </a:lnTo>
                <a:lnTo>
                  <a:pt x="266" y="268"/>
                </a:lnTo>
                <a:lnTo>
                  <a:pt x="263" y="265"/>
                </a:lnTo>
                <a:lnTo>
                  <a:pt x="259" y="268"/>
                </a:lnTo>
                <a:lnTo>
                  <a:pt x="255" y="261"/>
                </a:lnTo>
                <a:lnTo>
                  <a:pt x="244" y="258"/>
                </a:lnTo>
                <a:lnTo>
                  <a:pt x="244" y="251"/>
                </a:lnTo>
                <a:lnTo>
                  <a:pt x="241" y="238"/>
                </a:lnTo>
                <a:lnTo>
                  <a:pt x="241" y="235"/>
                </a:lnTo>
                <a:lnTo>
                  <a:pt x="233" y="228"/>
                </a:lnTo>
                <a:lnTo>
                  <a:pt x="225" y="221"/>
                </a:lnTo>
                <a:lnTo>
                  <a:pt x="221" y="205"/>
                </a:lnTo>
                <a:lnTo>
                  <a:pt x="200" y="204"/>
                </a:lnTo>
                <a:lnTo>
                  <a:pt x="187" y="216"/>
                </a:lnTo>
                <a:lnTo>
                  <a:pt x="198" y="224"/>
                </a:lnTo>
                <a:lnTo>
                  <a:pt x="191" y="236"/>
                </a:lnTo>
                <a:lnTo>
                  <a:pt x="189" y="242"/>
                </a:lnTo>
                <a:lnTo>
                  <a:pt x="183" y="244"/>
                </a:lnTo>
                <a:lnTo>
                  <a:pt x="170" y="234"/>
                </a:lnTo>
                <a:lnTo>
                  <a:pt x="162" y="216"/>
                </a:lnTo>
                <a:lnTo>
                  <a:pt x="158" y="220"/>
                </a:lnTo>
                <a:lnTo>
                  <a:pt x="155" y="221"/>
                </a:lnTo>
                <a:lnTo>
                  <a:pt x="147" y="227"/>
                </a:lnTo>
                <a:lnTo>
                  <a:pt x="125" y="213"/>
                </a:lnTo>
                <a:lnTo>
                  <a:pt x="116" y="204"/>
                </a:lnTo>
                <a:lnTo>
                  <a:pt x="109" y="198"/>
                </a:lnTo>
                <a:lnTo>
                  <a:pt x="99" y="199"/>
                </a:lnTo>
                <a:lnTo>
                  <a:pt x="97" y="199"/>
                </a:lnTo>
                <a:lnTo>
                  <a:pt x="103" y="202"/>
                </a:lnTo>
                <a:lnTo>
                  <a:pt x="97" y="205"/>
                </a:lnTo>
                <a:lnTo>
                  <a:pt x="86" y="199"/>
                </a:lnTo>
                <a:lnTo>
                  <a:pt x="80" y="198"/>
                </a:lnTo>
                <a:lnTo>
                  <a:pt x="71" y="178"/>
                </a:lnTo>
                <a:lnTo>
                  <a:pt x="64" y="161"/>
                </a:lnTo>
                <a:lnTo>
                  <a:pt x="54" y="144"/>
                </a:lnTo>
                <a:lnTo>
                  <a:pt x="54" y="142"/>
                </a:lnTo>
                <a:lnTo>
                  <a:pt x="57" y="133"/>
                </a:lnTo>
                <a:lnTo>
                  <a:pt x="62" y="129"/>
                </a:lnTo>
                <a:lnTo>
                  <a:pt x="57" y="119"/>
                </a:lnTo>
                <a:lnTo>
                  <a:pt x="56" y="118"/>
                </a:lnTo>
                <a:lnTo>
                  <a:pt x="54" y="100"/>
                </a:lnTo>
                <a:lnTo>
                  <a:pt x="47" y="99"/>
                </a:lnTo>
                <a:lnTo>
                  <a:pt x="42" y="96"/>
                </a:lnTo>
                <a:lnTo>
                  <a:pt x="42" y="94"/>
                </a:lnTo>
                <a:lnTo>
                  <a:pt x="42" y="93"/>
                </a:lnTo>
                <a:lnTo>
                  <a:pt x="42" y="90"/>
                </a:lnTo>
                <a:lnTo>
                  <a:pt x="41" y="85"/>
                </a:lnTo>
                <a:lnTo>
                  <a:pt x="35" y="78"/>
                </a:lnTo>
                <a:lnTo>
                  <a:pt x="41" y="70"/>
                </a:lnTo>
                <a:lnTo>
                  <a:pt x="39" y="69"/>
                </a:lnTo>
                <a:lnTo>
                  <a:pt x="47" y="63"/>
                </a:lnTo>
                <a:lnTo>
                  <a:pt x="38" y="44"/>
                </a:lnTo>
                <a:lnTo>
                  <a:pt x="37" y="36"/>
                </a:lnTo>
                <a:lnTo>
                  <a:pt x="42" y="29"/>
                </a:lnTo>
                <a:lnTo>
                  <a:pt x="34" y="17"/>
                </a:lnTo>
                <a:lnTo>
                  <a:pt x="31" y="13"/>
                </a:lnTo>
                <a:lnTo>
                  <a:pt x="30" y="11"/>
                </a:lnTo>
                <a:lnTo>
                  <a:pt x="30" y="9"/>
                </a:lnTo>
                <a:lnTo>
                  <a:pt x="27" y="7"/>
                </a:lnTo>
                <a:lnTo>
                  <a:pt x="24" y="7"/>
                </a:lnTo>
                <a:lnTo>
                  <a:pt x="24" y="9"/>
                </a:lnTo>
                <a:lnTo>
                  <a:pt x="22" y="14"/>
                </a:lnTo>
                <a:lnTo>
                  <a:pt x="19" y="13"/>
                </a:lnTo>
                <a:lnTo>
                  <a:pt x="15" y="10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" name="Freeform 209">
            <a:extLst>
              <a:ext uri="{FF2B5EF4-FFF2-40B4-BE49-F238E27FC236}">
                <a16:creationId xmlns:a16="http://schemas.microsoft.com/office/drawing/2014/main" id="{1650C62B-A438-C4D5-D5FD-A02081E73005}"/>
              </a:ext>
            </a:extLst>
          </p:cNvPr>
          <p:cNvSpPr>
            <a:spLocks/>
          </p:cNvSpPr>
          <p:nvPr/>
        </p:nvSpPr>
        <p:spPr bwMode="auto">
          <a:xfrm>
            <a:off x="5281613" y="3159125"/>
            <a:ext cx="652463" cy="244475"/>
          </a:xfrm>
          <a:custGeom>
            <a:avLst/>
            <a:gdLst>
              <a:gd name="T0" fmla="*/ 411 w 411"/>
              <a:gd name="T1" fmla="*/ 110 h 154"/>
              <a:gd name="T2" fmla="*/ 394 w 411"/>
              <a:gd name="T3" fmla="*/ 103 h 154"/>
              <a:gd name="T4" fmla="*/ 382 w 411"/>
              <a:gd name="T5" fmla="*/ 109 h 154"/>
              <a:gd name="T6" fmla="*/ 377 w 411"/>
              <a:gd name="T7" fmla="*/ 106 h 154"/>
              <a:gd name="T8" fmla="*/ 337 w 411"/>
              <a:gd name="T9" fmla="*/ 111 h 154"/>
              <a:gd name="T10" fmla="*/ 334 w 411"/>
              <a:gd name="T11" fmla="*/ 111 h 154"/>
              <a:gd name="T12" fmla="*/ 322 w 411"/>
              <a:gd name="T13" fmla="*/ 109 h 154"/>
              <a:gd name="T14" fmla="*/ 308 w 411"/>
              <a:gd name="T15" fmla="*/ 113 h 154"/>
              <a:gd name="T16" fmla="*/ 307 w 411"/>
              <a:gd name="T17" fmla="*/ 113 h 154"/>
              <a:gd name="T18" fmla="*/ 304 w 411"/>
              <a:gd name="T19" fmla="*/ 113 h 154"/>
              <a:gd name="T20" fmla="*/ 302 w 411"/>
              <a:gd name="T21" fmla="*/ 111 h 154"/>
              <a:gd name="T22" fmla="*/ 288 w 411"/>
              <a:gd name="T23" fmla="*/ 110 h 154"/>
              <a:gd name="T24" fmla="*/ 273 w 411"/>
              <a:gd name="T25" fmla="*/ 109 h 154"/>
              <a:gd name="T26" fmla="*/ 270 w 411"/>
              <a:gd name="T27" fmla="*/ 118 h 154"/>
              <a:gd name="T28" fmla="*/ 263 w 411"/>
              <a:gd name="T29" fmla="*/ 120 h 154"/>
              <a:gd name="T30" fmla="*/ 259 w 411"/>
              <a:gd name="T31" fmla="*/ 128 h 154"/>
              <a:gd name="T32" fmla="*/ 252 w 411"/>
              <a:gd name="T33" fmla="*/ 129 h 154"/>
              <a:gd name="T34" fmla="*/ 257 w 411"/>
              <a:gd name="T35" fmla="*/ 137 h 154"/>
              <a:gd name="T36" fmla="*/ 255 w 411"/>
              <a:gd name="T37" fmla="*/ 141 h 154"/>
              <a:gd name="T38" fmla="*/ 248 w 411"/>
              <a:gd name="T39" fmla="*/ 143 h 154"/>
              <a:gd name="T40" fmla="*/ 236 w 411"/>
              <a:gd name="T41" fmla="*/ 144 h 154"/>
              <a:gd name="T42" fmla="*/ 236 w 411"/>
              <a:gd name="T43" fmla="*/ 154 h 154"/>
              <a:gd name="T44" fmla="*/ 231 w 411"/>
              <a:gd name="T45" fmla="*/ 150 h 154"/>
              <a:gd name="T46" fmla="*/ 220 w 411"/>
              <a:gd name="T47" fmla="*/ 152 h 154"/>
              <a:gd name="T48" fmla="*/ 216 w 411"/>
              <a:gd name="T49" fmla="*/ 140 h 154"/>
              <a:gd name="T50" fmla="*/ 206 w 411"/>
              <a:gd name="T51" fmla="*/ 141 h 154"/>
              <a:gd name="T52" fmla="*/ 195 w 411"/>
              <a:gd name="T53" fmla="*/ 137 h 154"/>
              <a:gd name="T54" fmla="*/ 181 w 411"/>
              <a:gd name="T55" fmla="*/ 144 h 154"/>
              <a:gd name="T56" fmla="*/ 180 w 411"/>
              <a:gd name="T57" fmla="*/ 145 h 154"/>
              <a:gd name="T58" fmla="*/ 171 w 411"/>
              <a:gd name="T59" fmla="*/ 140 h 154"/>
              <a:gd name="T60" fmla="*/ 171 w 411"/>
              <a:gd name="T61" fmla="*/ 136 h 154"/>
              <a:gd name="T62" fmla="*/ 171 w 411"/>
              <a:gd name="T63" fmla="*/ 135 h 154"/>
              <a:gd name="T64" fmla="*/ 171 w 411"/>
              <a:gd name="T65" fmla="*/ 132 h 154"/>
              <a:gd name="T66" fmla="*/ 168 w 411"/>
              <a:gd name="T67" fmla="*/ 129 h 154"/>
              <a:gd name="T68" fmla="*/ 165 w 411"/>
              <a:gd name="T69" fmla="*/ 130 h 154"/>
              <a:gd name="T70" fmla="*/ 165 w 411"/>
              <a:gd name="T71" fmla="*/ 135 h 154"/>
              <a:gd name="T72" fmla="*/ 160 w 411"/>
              <a:gd name="T73" fmla="*/ 133 h 154"/>
              <a:gd name="T74" fmla="*/ 156 w 411"/>
              <a:gd name="T75" fmla="*/ 129 h 154"/>
              <a:gd name="T76" fmla="*/ 157 w 411"/>
              <a:gd name="T77" fmla="*/ 118 h 154"/>
              <a:gd name="T78" fmla="*/ 157 w 411"/>
              <a:gd name="T79" fmla="*/ 117 h 154"/>
              <a:gd name="T80" fmla="*/ 156 w 411"/>
              <a:gd name="T81" fmla="*/ 115 h 154"/>
              <a:gd name="T82" fmla="*/ 150 w 411"/>
              <a:gd name="T83" fmla="*/ 114 h 154"/>
              <a:gd name="T84" fmla="*/ 146 w 411"/>
              <a:gd name="T85" fmla="*/ 113 h 154"/>
              <a:gd name="T86" fmla="*/ 142 w 411"/>
              <a:gd name="T87" fmla="*/ 114 h 154"/>
              <a:gd name="T88" fmla="*/ 138 w 411"/>
              <a:gd name="T89" fmla="*/ 114 h 154"/>
              <a:gd name="T90" fmla="*/ 147 w 411"/>
              <a:gd name="T91" fmla="*/ 102 h 154"/>
              <a:gd name="T92" fmla="*/ 146 w 411"/>
              <a:gd name="T93" fmla="*/ 94 h 154"/>
              <a:gd name="T94" fmla="*/ 146 w 411"/>
              <a:gd name="T95" fmla="*/ 92 h 154"/>
              <a:gd name="T96" fmla="*/ 143 w 411"/>
              <a:gd name="T97" fmla="*/ 92 h 154"/>
              <a:gd name="T98" fmla="*/ 138 w 411"/>
              <a:gd name="T99" fmla="*/ 91 h 154"/>
              <a:gd name="T100" fmla="*/ 134 w 411"/>
              <a:gd name="T101" fmla="*/ 90 h 154"/>
              <a:gd name="T102" fmla="*/ 97 w 411"/>
              <a:gd name="T103" fmla="*/ 68 h 154"/>
              <a:gd name="T104" fmla="*/ 87 w 411"/>
              <a:gd name="T105" fmla="*/ 51 h 154"/>
              <a:gd name="T106" fmla="*/ 46 w 411"/>
              <a:gd name="T107" fmla="*/ 23 h 154"/>
              <a:gd name="T108" fmla="*/ 0 w 411"/>
              <a:gd name="T109" fmla="*/ 0 h 1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411" h="154">
                <a:moveTo>
                  <a:pt x="411" y="110"/>
                </a:moveTo>
                <a:lnTo>
                  <a:pt x="394" y="103"/>
                </a:lnTo>
                <a:lnTo>
                  <a:pt x="382" y="109"/>
                </a:lnTo>
                <a:lnTo>
                  <a:pt x="377" y="106"/>
                </a:lnTo>
                <a:lnTo>
                  <a:pt x="337" y="111"/>
                </a:lnTo>
                <a:lnTo>
                  <a:pt x="334" y="111"/>
                </a:lnTo>
                <a:lnTo>
                  <a:pt x="322" y="109"/>
                </a:lnTo>
                <a:lnTo>
                  <a:pt x="308" y="113"/>
                </a:lnTo>
                <a:lnTo>
                  <a:pt x="307" y="113"/>
                </a:lnTo>
                <a:lnTo>
                  <a:pt x="304" y="113"/>
                </a:lnTo>
                <a:lnTo>
                  <a:pt x="302" y="111"/>
                </a:lnTo>
                <a:lnTo>
                  <a:pt x="288" y="110"/>
                </a:lnTo>
                <a:lnTo>
                  <a:pt x="273" y="109"/>
                </a:lnTo>
                <a:lnTo>
                  <a:pt x="270" y="118"/>
                </a:lnTo>
                <a:lnTo>
                  <a:pt x="263" y="120"/>
                </a:lnTo>
                <a:lnTo>
                  <a:pt x="259" y="128"/>
                </a:lnTo>
                <a:lnTo>
                  <a:pt x="252" y="129"/>
                </a:lnTo>
                <a:lnTo>
                  <a:pt x="257" y="137"/>
                </a:lnTo>
                <a:lnTo>
                  <a:pt x="255" y="141"/>
                </a:lnTo>
                <a:lnTo>
                  <a:pt x="248" y="143"/>
                </a:lnTo>
                <a:lnTo>
                  <a:pt x="236" y="144"/>
                </a:lnTo>
                <a:lnTo>
                  <a:pt x="236" y="154"/>
                </a:lnTo>
                <a:lnTo>
                  <a:pt x="231" y="150"/>
                </a:lnTo>
                <a:lnTo>
                  <a:pt x="220" y="152"/>
                </a:lnTo>
                <a:lnTo>
                  <a:pt x="216" y="140"/>
                </a:lnTo>
                <a:lnTo>
                  <a:pt x="206" y="141"/>
                </a:lnTo>
                <a:lnTo>
                  <a:pt x="195" y="137"/>
                </a:lnTo>
                <a:lnTo>
                  <a:pt x="181" y="144"/>
                </a:lnTo>
                <a:lnTo>
                  <a:pt x="180" y="145"/>
                </a:lnTo>
                <a:lnTo>
                  <a:pt x="171" y="140"/>
                </a:lnTo>
                <a:lnTo>
                  <a:pt x="171" y="136"/>
                </a:lnTo>
                <a:lnTo>
                  <a:pt x="171" y="135"/>
                </a:lnTo>
                <a:lnTo>
                  <a:pt x="171" y="132"/>
                </a:lnTo>
                <a:lnTo>
                  <a:pt x="168" y="129"/>
                </a:lnTo>
                <a:lnTo>
                  <a:pt x="165" y="130"/>
                </a:lnTo>
                <a:lnTo>
                  <a:pt x="165" y="135"/>
                </a:lnTo>
                <a:lnTo>
                  <a:pt x="160" y="133"/>
                </a:lnTo>
                <a:lnTo>
                  <a:pt x="156" y="129"/>
                </a:lnTo>
                <a:lnTo>
                  <a:pt x="157" y="118"/>
                </a:lnTo>
                <a:lnTo>
                  <a:pt x="157" y="117"/>
                </a:lnTo>
                <a:lnTo>
                  <a:pt x="156" y="115"/>
                </a:lnTo>
                <a:lnTo>
                  <a:pt x="150" y="114"/>
                </a:lnTo>
                <a:lnTo>
                  <a:pt x="146" y="113"/>
                </a:lnTo>
                <a:lnTo>
                  <a:pt x="142" y="114"/>
                </a:lnTo>
                <a:lnTo>
                  <a:pt x="138" y="114"/>
                </a:lnTo>
                <a:lnTo>
                  <a:pt x="147" y="102"/>
                </a:lnTo>
                <a:lnTo>
                  <a:pt x="146" y="94"/>
                </a:lnTo>
                <a:lnTo>
                  <a:pt x="146" y="92"/>
                </a:lnTo>
                <a:lnTo>
                  <a:pt x="143" y="92"/>
                </a:lnTo>
                <a:lnTo>
                  <a:pt x="138" y="91"/>
                </a:lnTo>
                <a:lnTo>
                  <a:pt x="134" y="90"/>
                </a:lnTo>
                <a:lnTo>
                  <a:pt x="97" y="68"/>
                </a:lnTo>
                <a:lnTo>
                  <a:pt x="87" y="51"/>
                </a:lnTo>
                <a:lnTo>
                  <a:pt x="46" y="23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" name="Freeform 210">
            <a:extLst>
              <a:ext uri="{FF2B5EF4-FFF2-40B4-BE49-F238E27FC236}">
                <a16:creationId xmlns:a16="http://schemas.microsoft.com/office/drawing/2014/main" id="{7A166E9C-1298-57C3-EA1B-B083EFE1FF51}"/>
              </a:ext>
            </a:extLst>
          </p:cNvPr>
          <p:cNvSpPr>
            <a:spLocks/>
          </p:cNvSpPr>
          <p:nvPr/>
        </p:nvSpPr>
        <p:spPr bwMode="auto">
          <a:xfrm>
            <a:off x="4478338" y="5334000"/>
            <a:ext cx="457200" cy="357188"/>
          </a:xfrm>
          <a:custGeom>
            <a:avLst/>
            <a:gdLst>
              <a:gd name="T0" fmla="*/ 0 w 288"/>
              <a:gd name="T1" fmla="*/ 14 h 225"/>
              <a:gd name="T2" fmla="*/ 22 w 288"/>
              <a:gd name="T3" fmla="*/ 8 h 225"/>
              <a:gd name="T4" fmla="*/ 44 w 288"/>
              <a:gd name="T5" fmla="*/ 18 h 225"/>
              <a:gd name="T6" fmla="*/ 49 w 288"/>
              <a:gd name="T7" fmla="*/ 15 h 225"/>
              <a:gd name="T8" fmla="*/ 79 w 288"/>
              <a:gd name="T9" fmla="*/ 1 h 225"/>
              <a:gd name="T10" fmla="*/ 84 w 288"/>
              <a:gd name="T11" fmla="*/ 0 h 225"/>
              <a:gd name="T12" fmla="*/ 94 w 288"/>
              <a:gd name="T13" fmla="*/ 4 h 225"/>
              <a:gd name="T14" fmla="*/ 91 w 288"/>
              <a:gd name="T15" fmla="*/ 0 h 225"/>
              <a:gd name="T16" fmla="*/ 134 w 288"/>
              <a:gd name="T17" fmla="*/ 10 h 225"/>
              <a:gd name="T18" fmla="*/ 165 w 288"/>
              <a:gd name="T19" fmla="*/ 8 h 225"/>
              <a:gd name="T20" fmla="*/ 194 w 288"/>
              <a:gd name="T21" fmla="*/ 33 h 225"/>
              <a:gd name="T22" fmla="*/ 195 w 288"/>
              <a:gd name="T23" fmla="*/ 38 h 225"/>
              <a:gd name="T24" fmla="*/ 195 w 288"/>
              <a:gd name="T25" fmla="*/ 49 h 225"/>
              <a:gd name="T26" fmla="*/ 196 w 288"/>
              <a:gd name="T27" fmla="*/ 60 h 225"/>
              <a:gd name="T28" fmla="*/ 195 w 288"/>
              <a:gd name="T29" fmla="*/ 64 h 225"/>
              <a:gd name="T30" fmla="*/ 199 w 288"/>
              <a:gd name="T31" fmla="*/ 64 h 225"/>
              <a:gd name="T32" fmla="*/ 217 w 288"/>
              <a:gd name="T33" fmla="*/ 78 h 225"/>
              <a:gd name="T34" fmla="*/ 218 w 288"/>
              <a:gd name="T35" fmla="*/ 82 h 225"/>
              <a:gd name="T36" fmla="*/ 218 w 288"/>
              <a:gd name="T37" fmla="*/ 86 h 225"/>
              <a:gd name="T38" fmla="*/ 218 w 288"/>
              <a:gd name="T39" fmla="*/ 91 h 225"/>
              <a:gd name="T40" fmla="*/ 218 w 288"/>
              <a:gd name="T41" fmla="*/ 94 h 225"/>
              <a:gd name="T42" fmla="*/ 218 w 288"/>
              <a:gd name="T43" fmla="*/ 108 h 225"/>
              <a:gd name="T44" fmla="*/ 241 w 288"/>
              <a:gd name="T45" fmla="*/ 123 h 225"/>
              <a:gd name="T46" fmla="*/ 239 w 288"/>
              <a:gd name="T47" fmla="*/ 132 h 225"/>
              <a:gd name="T48" fmla="*/ 237 w 288"/>
              <a:gd name="T49" fmla="*/ 135 h 225"/>
              <a:gd name="T50" fmla="*/ 235 w 288"/>
              <a:gd name="T51" fmla="*/ 146 h 225"/>
              <a:gd name="T52" fmla="*/ 244 w 288"/>
              <a:gd name="T53" fmla="*/ 149 h 225"/>
              <a:gd name="T54" fmla="*/ 247 w 288"/>
              <a:gd name="T55" fmla="*/ 165 h 225"/>
              <a:gd name="T56" fmla="*/ 248 w 288"/>
              <a:gd name="T57" fmla="*/ 169 h 225"/>
              <a:gd name="T58" fmla="*/ 250 w 288"/>
              <a:gd name="T59" fmla="*/ 183 h 225"/>
              <a:gd name="T60" fmla="*/ 255 w 288"/>
              <a:gd name="T61" fmla="*/ 188 h 225"/>
              <a:gd name="T62" fmla="*/ 248 w 288"/>
              <a:gd name="T63" fmla="*/ 202 h 225"/>
              <a:gd name="T64" fmla="*/ 248 w 288"/>
              <a:gd name="T65" fmla="*/ 202 h 225"/>
              <a:gd name="T66" fmla="*/ 251 w 288"/>
              <a:gd name="T67" fmla="*/ 202 h 225"/>
              <a:gd name="T68" fmla="*/ 259 w 288"/>
              <a:gd name="T69" fmla="*/ 202 h 225"/>
              <a:gd name="T70" fmla="*/ 267 w 288"/>
              <a:gd name="T71" fmla="*/ 220 h 225"/>
              <a:gd name="T72" fmla="*/ 267 w 288"/>
              <a:gd name="T73" fmla="*/ 220 h 225"/>
              <a:gd name="T74" fmla="*/ 271 w 288"/>
              <a:gd name="T75" fmla="*/ 225 h 225"/>
              <a:gd name="T76" fmla="*/ 280 w 288"/>
              <a:gd name="T77" fmla="*/ 225 h 225"/>
              <a:gd name="T78" fmla="*/ 288 w 288"/>
              <a:gd name="T79" fmla="*/ 225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288" h="225">
                <a:moveTo>
                  <a:pt x="0" y="14"/>
                </a:moveTo>
                <a:lnTo>
                  <a:pt x="22" y="8"/>
                </a:lnTo>
                <a:lnTo>
                  <a:pt x="44" y="18"/>
                </a:lnTo>
                <a:lnTo>
                  <a:pt x="49" y="15"/>
                </a:lnTo>
                <a:lnTo>
                  <a:pt x="79" y="1"/>
                </a:lnTo>
                <a:lnTo>
                  <a:pt x="84" y="0"/>
                </a:lnTo>
                <a:lnTo>
                  <a:pt x="94" y="4"/>
                </a:lnTo>
                <a:lnTo>
                  <a:pt x="91" y="0"/>
                </a:lnTo>
                <a:lnTo>
                  <a:pt x="134" y="10"/>
                </a:lnTo>
                <a:lnTo>
                  <a:pt x="165" y="8"/>
                </a:lnTo>
                <a:lnTo>
                  <a:pt x="194" y="33"/>
                </a:lnTo>
                <a:lnTo>
                  <a:pt x="195" y="38"/>
                </a:lnTo>
                <a:lnTo>
                  <a:pt x="195" y="49"/>
                </a:lnTo>
                <a:lnTo>
                  <a:pt x="196" y="60"/>
                </a:lnTo>
                <a:lnTo>
                  <a:pt x="195" y="64"/>
                </a:lnTo>
                <a:lnTo>
                  <a:pt x="199" y="64"/>
                </a:lnTo>
                <a:lnTo>
                  <a:pt x="217" y="78"/>
                </a:lnTo>
                <a:lnTo>
                  <a:pt x="218" y="82"/>
                </a:lnTo>
                <a:lnTo>
                  <a:pt x="218" y="86"/>
                </a:lnTo>
                <a:lnTo>
                  <a:pt x="218" y="91"/>
                </a:lnTo>
                <a:lnTo>
                  <a:pt x="218" y="94"/>
                </a:lnTo>
                <a:lnTo>
                  <a:pt x="218" y="108"/>
                </a:lnTo>
                <a:lnTo>
                  <a:pt x="241" y="123"/>
                </a:lnTo>
                <a:lnTo>
                  <a:pt x="239" y="132"/>
                </a:lnTo>
                <a:lnTo>
                  <a:pt x="237" y="135"/>
                </a:lnTo>
                <a:lnTo>
                  <a:pt x="235" y="146"/>
                </a:lnTo>
                <a:lnTo>
                  <a:pt x="244" y="149"/>
                </a:lnTo>
                <a:lnTo>
                  <a:pt x="247" y="165"/>
                </a:lnTo>
                <a:lnTo>
                  <a:pt x="248" y="169"/>
                </a:lnTo>
                <a:lnTo>
                  <a:pt x="250" y="183"/>
                </a:lnTo>
                <a:lnTo>
                  <a:pt x="255" y="188"/>
                </a:lnTo>
                <a:lnTo>
                  <a:pt x="248" y="202"/>
                </a:lnTo>
                <a:lnTo>
                  <a:pt x="248" y="202"/>
                </a:lnTo>
                <a:lnTo>
                  <a:pt x="251" y="202"/>
                </a:lnTo>
                <a:lnTo>
                  <a:pt x="259" y="202"/>
                </a:lnTo>
                <a:lnTo>
                  <a:pt x="267" y="220"/>
                </a:lnTo>
                <a:lnTo>
                  <a:pt x="267" y="220"/>
                </a:lnTo>
                <a:lnTo>
                  <a:pt x="271" y="225"/>
                </a:lnTo>
                <a:lnTo>
                  <a:pt x="280" y="225"/>
                </a:lnTo>
                <a:lnTo>
                  <a:pt x="288" y="22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" name="Freeform 211">
            <a:extLst>
              <a:ext uri="{FF2B5EF4-FFF2-40B4-BE49-F238E27FC236}">
                <a16:creationId xmlns:a16="http://schemas.microsoft.com/office/drawing/2014/main" id="{C91D3DE0-82FE-5C43-CE2A-67FB3BC76FFA}"/>
              </a:ext>
            </a:extLst>
          </p:cNvPr>
          <p:cNvSpPr>
            <a:spLocks/>
          </p:cNvSpPr>
          <p:nvPr/>
        </p:nvSpPr>
        <p:spPr bwMode="auto">
          <a:xfrm>
            <a:off x="4679950" y="4959350"/>
            <a:ext cx="374650" cy="322263"/>
          </a:xfrm>
          <a:custGeom>
            <a:avLst/>
            <a:gdLst>
              <a:gd name="T0" fmla="*/ 236 w 236"/>
              <a:gd name="T1" fmla="*/ 203 h 203"/>
              <a:gd name="T2" fmla="*/ 233 w 236"/>
              <a:gd name="T3" fmla="*/ 171 h 203"/>
              <a:gd name="T4" fmla="*/ 229 w 236"/>
              <a:gd name="T5" fmla="*/ 166 h 203"/>
              <a:gd name="T6" fmla="*/ 221 w 236"/>
              <a:gd name="T7" fmla="*/ 141 h 203"/>
              <a:gd name="T8" fmla="*/ 204 w 236"/>
              <a:gd name="T9" fmla="*/ 141 h 203"/>
              <a:gd name="T10" fmla="*/ 203 w 236"/>
              <a:gd name="T11" fmla="*/ 141 h 203"/>
              <a:gd name="T12" fmla="*/ 208 w 236"/>
              <a:gd name="T13" fmla="*/ 145 h 203"/>
              <a:gd name="T14" fmla="*/ 202 w 236"/>
              <a:gd name="T15" fmla="*/ 150 h 203"/>
              <a:gd name="T16" fmla="*/ 195 w 236"/>
              <a:gd name="T17" fmla="*/ 156 h 203"/>
              <a:gd name="T18" fmla="*/ 193 w 236"/>
              <a:gd name="T19" fmla="*/ 151 h 203"/>
              <a:gd name="T20" fmla="*/ 189 w 236"/>
              <a:gd name="T21" fmla="*/ 164 h 203"/>
              <a:gd name="T22" fmla="*/ 189 w 236"/>
              <a:gd name="T23" fmla="*/ 168 h 203"/>
              <a:gd name="T24" fmla="*/ 188 w 236"/>
              <a:gd name="T25" fmla="*/ 169 h 203"/>
              <a:gd name="T26" fmla="*/ 189 w 236"/>
              <a:gd name="T27" fmla="*/ 173 h 203"/>
              <a:gd name="T28" fmla="*/ 189 w 236"/>
              <a:gd name="T29" fmla="*/ 180 h 203"/>
              <a:gd name="T30" fmla="*/ 189 w 236"/>
              <a:gd name="T31" fmla="*/ 181 h 203"/>
              <a:gd name="T32" fmla="*/ 189 w 236"/>
              <a:gd name="T33" fmla="*/ 186 h 203"/>
              <a:gd name="T34" fmla="*/ 185 w 236"/>
              <a:gd name="T35" fmla="*/ 183 h 203"/>
              <a:gd name="T36" fmla="*/ 161 w 236"/>
              <a:gd name="T37" fmla="*/ 171 h 203"/>
              <a:gd name="T38" fmla="*/ 162 w 236"/>
              <a:gd name="T39" fmla="*/ 165 h 203"/>
              <a:gd name="T40" fmla="*/ 162 w 236"/>
              <a:gd name="T41" fmla="*/ 164 h 203"/>
              <a:gd name="T42" fmla="*/ 153 w 236"/>
              <a:gd name="T43" fmla="*/ 162 h 203"/>
              <a:gd name="T44" fmla="*/ 146 w 236"/>
              <a:gd name="T45" fmla="*/ 162 h 203"/>
              <a:gd name="T46" fmla="*/ 138 w 236"/>
              <a:gd name="T47" fmla="*/ 157 h 203"/>
              <a:gd name="T48" fmla="*/ 138 w 236"/>
              <a:gd name="T49" fmla="*/ 150 h 203"/>
              <a:gd name="T50" fmla="*/ 142 w 236"/>
              <a:gd name="T51" fmla="*/ 142 h 203"/>
              <a:gd name="T52" fmla="*/ 132 w 236"/>
              <a:gd name="T53" fmla="*/ 132 h 203"/>
              <a:gd name="T54" fmla="*/ 128 w 236"/>
              <a:gd name="T55" fmla="*/ 115 h 203"/>
              <a:gd name="T56" fmla="*/ 128 w 236"/>
              <a:gd name="T57" fmla="*/ 112 h 203"/>
              <a:gd name="T58" fmla="*/ 131 w 236"/>
              <a:gd name="T59" fmla="*/ 106 h 203"/>
              <a:gd name="T60" fmla="*/ 125 w 236"/>
              <a:gd name="T61" fmla="*/ 101 h 203"/>
              <a:gd name="T62" fmla="*/ 123 w 236"/>
              <a:gd name="T63" fmla="*/ 97 h 203"/>
              <a:gd name="T64" fmla="*/ 109 w 236"/>
              <a:gd name="T65" fmla="*/ 87 h 203"/>
              <a:gd name="T66" fmla="*/ 103 w 236"/>
              <a:gd name="T67" fmla="*/ 83 h 203"/>
              <a:gd name="T68" fmla="*/ 90 w 236"/>
              <a:gd name="T69" fmla="*/ 74 h 203"/>
              <a:gd name="T70" fmla="*/ 80 w 236"/>
              <a:gd name="T71" fmla="*/ 67 h 203"/>
              <a:gd name="T72" fmla="*/ 77 w 236"/>
              <a:gd name="T73" fmla="*/ 59 h 203"/>
              <a:gd name="T74" fmla="*/ 71 w 236"/>
              <a:gd name="T75" fmla="*/ 57 h 203"/>
              <a:gd name="T76" fmla="*/ 68 w 236"/>
              <a:gd name="T77" fmla="*/ 56 h 203"/>
              <a:gd name="T78" fmla="*/ 57 w 236"/>
              <a:gd name="T79" fmla="*/ 48 h 203"/>
              <a:gd name="T80" fmla="*/ 49 w 236"/>
              <a:gd name="T81" fmla="*/ 44 h 203"/>
              <a:gd name="T82" fmla="*/ 45 w 236"/>
              <a:gd name="T83" fmla="*/ 40 h 203"/>
              <a:gd name="T84" fmla="*/ 43 w 236"/>
              <a:gd name="T85" fmla="*/ 34 h 203"/>
              <a:gd name="T86" fmla="*/ 43 w 236"/>
              <a:gd name="T87" fmla="*/ 33 h 203"/>
              <a:gd name="T88" fmla="*/ 15 w 236"/>
              <a:gd name="T89" fmla="*/ 11 h 203"/>
              <a:gd name="T90" fmla="*/ 8 w 236"/>
              <a:gd name="T91" fmla="*/ 0 h 203"/>
              <a:gd name="T92" fmla="*/ 0 w 236"/>
              <a:gd name="T93" fmla="*/ 3 h 2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236" h="203">
                <a:moveTo>
                  <a:pt x="236" y="203"/>
                </a:moveTo>
                <a:lnTo>
                  <a:pt x="233" y="171"/>
                </a:lnTo>
                <a:lnTo>
                  <a:pt x="229" y="166"/>
                </a:lnTo>
                <a:lnTo>
                  <a:pt x="221" y="141"/>
                </a:lnTo>
                <a:lnTo>
                  <a:pt x="204" y="141"/>
                </a:lnTo>
                <a:lnTo>
                  <a:pt x="203" y="141"/>
                </a:lnTo>
                <a:lnTo>
                  <a:pt x="208" y="145"/>
                </a:lnTo>
                <a:lnTo>
                  <a:pt x="202" y="150"/>
                </a:lnTo>
                <a:lnTo>
                  <a:pt x="195" y="156"/>
                </a:lnTo>
                <a:lnTo>
                  <a:pt x="193" y="151"/>
                </a:lnTo>
                <a:lnTo>
                  <a:pt x="189" y="164"/>
                </a:lnTo>
                <a:lnTo>
                  <a:pt x="189" y="168"/>
                </a:lnTo>
                <a:lnTo>
                  <a:pt x="188" y="169"/>
                </a:lnTo>
                <a:lnTo>
                  <a:pt x="189" y="173"/>
                </a:lnTo>
                <a:lnTo>
                  <a:pt x="189" y="180"/>
                </a:lnTo>
                <a:lnTo>
                  <a:pt x="189" y="181"/>
                </a:lnTo>
                <a:lnTo>
                  <a:pt x="189" y="186"/>
                </a:lnTo>
                <a:lnTo>
                  <a:pt x="185" y="183"/>
                </a:lnTo>
                <a:lnTo>
                  <a:pt x="161" y="171"/>
                </a:lnTo>
                <a:lnTo>
                  <a:pt x="162" y="165"/>
                </a:lnTo>
                <a:lnTo>
                  <a:pt x="162" y="164"/>
                </a:lnTo>
                <a:lnTo>
                  <a:pt x="153" y="162"/>
                </a:lnTo>
                <a:lnTo>
                  <a:pt x="146" y="162"/>
                </a:lnTo>
                <a:lnTo>
                  <a:pt x="138" y="157"/>
                </a:lnTo>
                <a:lnTo>
                  <a:pt x="138" y="150"/>
                </a:lnTo>
                <a:lnTo>
                  <a:pt x="142" y="142"/>
                </a:lnTo>
                <a:lnTo>
                  <a:pt x="132" y="132"/>
                </a:lnTo>
                <a:lnTo>
                  <a:pt x="128" y="115"/>
                </a:lnTo>
                <a:lnTo>
                  <a:pt x="128" y="112"/>
                </a:lnTo>
                <a:lnTo>
                  <a:pt x="131" y="106"/>
                </a:lnTo>
                <a:lnTo>
                  <a:pt x="125" y="101"/>
                </a:lnTo>
                <a:lnTo>
                  <a:pt x="123" y="97"/>
                </a:lnTo>
                <a:lnTo>
                  <a:pt x="109" y="87"/>
                </a:lnTo>
                <a:lnTo>
                  <a:pt x="103" y="83"/>
                </a:lnTo>
                <a:lnTo>
                  <a:pt x="90" y="74"/>
                </a:lnTo>
                <a:lnTo>
                  <a:pt x="80" y="67"/>
                </a:lnTo>
                <a:lnTo>
                  <a:pt x="77" y="59"/>
                </a:lnTo>
                <a:lnTo>
                  <a:pt x="71" y="57"/>
                </a:lnTo>
                <a:lnTo>
                  <a:pt x="68" y="56"/>
                </a:lnTo>
                <a:lnTo>
                  <a:pt x="57" y="48"/>
                </a:lnTo>
                <a:lnTo>
                  <a:pt x="49" y="44"/>
                </a:lnTo>
                <a:lnTo>
                  <a:pt x="45" y="40"/>
                </a:lnTo>
                <a:lnTo>
                  <a:pt x="43" y="34"/>
                </a:lnTo>
                <a:lnTo>
                  <a:pt x="43" y="33"/>
                </a:lnTo>
                <a:lnTo>
                  <a:pt x="15" y="11"/>
                </a:lnTo>
                <a:lnTo>
                  <a:pt x="8" y="0"/>
                </a:lnTo>
                <a:lnTo>
                  <a:pt x="0" y="3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" name="Freeform 212">
            <a:extLst>
              <a:ext uri="{FF2B5EF4-FFF2-40B4-BE49-F238E27FC236}">
                <a16:creationId xmlns:a16="http://schemas.microsoft.com/office/drawing/2014/main" id="{92BB8B79-EAB7-177E-FFF6-FBC6389DE9B4}"/>
              </a:ext>
            </a:extLst>
          </p:cNvPr>
          <p:cNvSpPr>
            <a:spLocks/>
          </p:cNvSpPr>
          <p:nvPr/>
        </p:nvSpPr>
        <p:spPr bwMode="auto">
          <a:xfrm>
            <a:off x="4070350" y="4329113"/>
            <a:ext cx="473075" cy="230188"/>
          </a:xfrm>
          <a:custGeom>
            <a:avLst/>
            <a:gdLst>
              <a:gd name="T0" fmla="*/ 298 w 298"/>
              <a:gd name="T1" fmla="*/ 141 h 145"/>
              <a:gd name="T2" fmla="*/ 284 w 298"/>
              <a:gd name="T3" fmla="*/ 137 h 145"/>
              <a:gd name="T4" fmla="*/ 284 w 298"/>
              <a:gd name="T5" fmla="*/ 133 h 145"/>
              <a:gd name="T6" fmla="*/ 276 w 298"/>
              <a:gd name="T7" fmla="*/ 137 h 145"/>
              <a:gd name="T8" fmla="*/ 264 w 298"/>
              <a:gd name="T9" fmla="*/ 137 h 145"/>
              <a:gd name="T10" fmla="*/ 260 w 298"/>
              <a:gd name="T11" fmla="*/ 142 h 145"/>
              <a:gd name="T12" fmla="*/ 247 w 298"/>
              <a:gd name="T13" fmla="*/ 139 h 145"/>
              <a:gd name="T14" fmla="*/ 234 w 298"/>
              <a:gd name="T15" fmla="*/ 145 h 145"/>
              <a:gd name="T16" fmla="*/ 228 w 298"/>
              <a:gd name="T17" fmla="*/ 142 h 145"/>
              <a:gd name="T18" fmla="*/ 223 w 298"/>
              <a:gd name="T19" fmla="*/ 134 h 145"/>
              <a:gd name="T20" fmla="*/ 220 w 298"/>
              <a:gd name="T21" fmla="*/ 127 h 145"/>
              <a:gd name="T22" fmla="*/ 217 w 298"/>
              <a:gd name="T23" fmla="*/ 120 h 145"/>
              <a:gd name="T24" fmla="*/ 213 w 298"/>
              <a:gd name="T25" fmla="*/ 113 h 145"/>
              <a:gd name="T26" fmla="*/ 209 w 298"/>
              <a:gd name="T27" fmla="*/ 118 h 145"/>
              <a:gd name="T28" fmla="*/ 198 w 298"/>
              <a:gd name="T29" fmla="*/ 116 h 145"/>
              <a:gd name="T30" fmla="*/ 193 w 298"/>
              <a:gd name="T31" fmla="*/ 120 h 145"/>
              <a:gd name="T32" fmla="*/ 193 w 298"/>
              <a:gd name="T33" fmla="*/ 126 h 145"/>
              <a:gd name="T34" fmla="*/ 182 w 298"/>
              <a:gd name="T35" fmla="*/ 124 h 145"/>
              <a:gd name="T36" fmla="*/ 180 w 298"/>
              <a:gd name="T37" fmla="*/ 133 h 145"/>
              <a:gd name="T38" fmla="*/ 180 w 298"/>
              <a:gd name="T39" fmla="*/ 133 h 145"/>
              <a:gd name="T40" fmla="*/ 178 w 298"/>
              <a:gd name="T41" fmla="*/ 134 h 145"/>
              <a:gd name="T42" fmla="*/ 168 w 298"/>
              <a:gd name="T43" fmla="*/ 137 h 145"/>
              <a:gd name="T44" fmla="*/ 165 w 298"/>
              <a:gd name="T45" fmla="*/ 135 h 145"/>
              <a:gd name="T46" fmla="*/ 159 w 298"/>
              <a:gd name="T47" fmla="*/ 128 h 145"/>
              <a:gd name="T48" fmla="*/ 160 w 298"/>
              <a:gd name="T49" fmla="*/ 127 h 145"/>
              <a:gd name="T50" fmla="*/ 163 w 298"/>
              <a:gd name="T51" fmla="*/ 124 h 145"/>
              <a:gd name="T52" fmla="*/ 153 w 298"/>
              <a:gd name="T53" fmla="*/ 122 h 145"/>
              <a:gd name="T54" fmla="*/ 148 w 298"/>
              <a:gd name="T55" fmla="*/ 127 h 145"/>
              <a:gd name="T56" fmla="*/ 146 w 298"/>
              <a:gd name="T57" fmla="*/ 127 h 145"/>
              <a:gd name="T58" fmla="*/ 148 w 298"/>
              <a:gd name="T59" fmla="*/ 128 h 145"/>
              <a:gd name="T60" fmla="*/ 148 w 298"/>
              <a:gd name="T61" fmla="*/ 131 h 145"/>
              <a:gd name="T62" fmla="*/ 146 w 298"/>
              <a:gd name="T63" fmla="*/ 131 h 145"/>
              <a:gd name="T64" fmla="*/ 145 w 298"/>
              <a:gd name="T65" fmla="*/ 131 h 145"/>
              <a:gd name="T66" fmla="*/ 133 w 298"/>
              <a:gd name="T67" fmla="*/ 134 h 145"/>
              <a:gd name="T68" fmla="*/ 131 w 298"/>
              <a:gd name="T69" fmla="*/ 131 h 145"/>
              <a:gd name="T70" fmla="*/ 127 w 298"/>
              <a:gd name="T71" fmla="*/ 126 h 145"/>
              <a:gd name="T72" fmla="*/ 126 w 298"/>
              <a:gd name="T73" fmla="*/ 123 h 145"/>
              <a:gd name="T74" fmla="*/ 105 w 298"/>
              <a:gd name="T75" fmla="*/ 127 h 145"/>
              <a:gd name="T76" fmla="*/ 96 w 298"/>
              <a:gd name="T77" fmla="*/ 122 h 145"/>
              <a:gd name="T78" fmla="*/ 92 w 298"/>
              <a:gd name="T79" fmla="*/ 124 h 145"/>
              <a:gd name="T80" fmla="*/ 73 w 298"/>
              <a:gd name="T81" fmla="*/ 123 h 145"/>
              <a:gd name="T82" fmla="*/ 69 w 298"/>
              <a:gd name="T83" fmla="*/ 120 h 145"/>
              <a:gd name="T84" fmla="*/ 64 w 298"/>
              <a:gd name="T85" fmla="*/ 116 h 145"/>
              <a:gd name="T86" fmla="*/ 60 w 298"/>
              <a:gd name="T87" fmla="*/ 119 h 145"/>
              <a:gd name="T88" fmla="*/ 67 w 298"/>
              <a:gd name="T89" fmla="*/ 112 h 145"/>
              <a:gd name="T90" fmla="*/ 70 w 298"/>
              <a:gd name="T91" fmla="*/ 111 h 145"/>
              <a:gd name="T92" fmla="*/ 70 w 298"/>
              <a:gd name="T93" fmla="*/ 104 h 145"/>
              <a:gd name="T94" fmla="*/ 71 w 298"/>
              <a:gd name="T95" fmla="*/ 96 h 145"/>
              <a:gd name="T96" fmla="*/ 59 w 298"/>
              <a:gd name="T97" fmla="*/ 82 h 145"/>
              <a:gd name="T98" fmla="*/ 56 w 298"/>
              <a:gd name="T99" fmla="*/ 78 h 145"/>
              <a:gd name="T100" fmla="*/ 56 w 298"/>
              <a:gd name="T101" fmla="*/ 70 h 145"/>
              <a:gd name="T102" fmla="*/ 44 w 298"/>
              <a:gd name="T103" fmla="*/ 41 h 145"/>
              <a:gd name="T104" fmla="*/ 40 w 298"/>
              <a:gd name="T105" fmla="*/ 36 h 145"/>
              <a:gd name="T106" fmla="*/ 0 w 298"/>
              <a:gd name="T107" fmla="*/ 0 h 1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298" h="145">
                <a:moveTo>
                  <a:pt x="298" y="141"/>
                </a:moveTo>
                <a:lnTo>
                  <a:pt x="284" y="137"/>
                </a:lnTo>
                <a:lnTo>
                  <a:pt x="284" y="133"/>
                </a:lnTo>
                <a:lnTo>
                  <a:pt x="276" y="137"/>
                </a:lnTo>
                <a:lnTo>
                  <a:pt x="264" y="137"/>
                </a:lnTo>
                <a:lnTo>
                  <a:pt x="260" y="142"/>
                </a:lnTo>
                <a:lnTo>
                  <a:pt x="247" y="139"/>
                </a:lnTo>
                <a:lnTo>
                  <a:pt x="234" y="145"/>
                </a:lnTo>
                <a:lnTo>
                  <a:pt x="228" y="142"/>
                </a:lnTo>
                <a:lnTo>
                  <a:pt x="223" y="134"/>
                </a:lnTo>
                <a:lnTo>
                  <a:pt x="220" y="127"/>
                </a:lnTo>
                <a:lnTo>
                  <a:pt x="217" y="120"/>
                </a:lnTo>
                <a:lnTo>
                  <a:pt x="213" y="113"/>
                </a:lnTo>
                <a:lnTo>
                  <a:pt x="209" y="118"/>
                </a:lnTo>
                <a:lnTo>
                  <a:pt x="198" y="116"/>
                </a:lnTo>
                <a:lnTo>
                  <a:pt x="193" y="120"/>
                </a:lnTo>
                <a:lnTo>
                  <a:pt x="193" y="126"/>
                </a:lnTo>
                <a:lnTo>
                  <a:pt x="182" y="124"/>
                </a:lnTo>
                <a:lnTo>
                  <a:pt x="180" y="133"/>
                </a:lnTo>
                <a:lnTo>
                  <a:pt x="180" y="133"/>
                </a:lnTo>
                <a:lnTo>
                  <a:pt x="178" y="134"/>
                </a:lnTo>
                <a:lnTo>
                  <a:pt x="168" y="137"/>
                </a:lnTo>
                <a:lnTo>
                  <a:pt x="165" y="135"/>
                </a:lnTo>
                <a:lnTo>
                  <a:pt x="159" y="128"/>
                </a:lnTo>
                <a:lnTo>
                  <a:pt x="160" y="127"/>
                </a:lnTo>
                <a:lnTo>
                  <a:pt x="163" y="124"/>
                </a:lnTo>
                <a:lnTo>
                  <a:pt x="153" y="122"/>
                </a:lnTo>
                <a:lnTo>
                  <a:pt x="148" y="127"/>
                </a:lnTo>
                <a:lnTo>
                  <a:pt x="146" y="127"/>
                </a:lnTo>
                <a:lnTo>
                  <a:pt x="148" y="128"/>
                </a:lnTo>
                <a:lnTo>
                  <a:pt x="148" y="131"/>
                </a:lnTo>
                <a:lnTo>
                  <a:pt x="146" y="131"/>
                </a:lnTo>
                <a:lnTo>
                  <a:pt x="145" y="131"/>
                </a:lnTo>
                <a:lnTo>
                  <a:pt x="133" y="134"/>
                </a:lnTo>
                <a:lnTo>
                  <a:pt x="131" y="131"/>
                </a:lnTo>
                <a:lnTo>
                  <a:pt x="127" y="126"/>
                </a:lnTo>
                <a:lnTo>
                  <a:pt x="126" y="123"/>
                </a:lnTo>
                <a:lnTo>
                  <a:pt x="105" y="127"/>
                </a:lnTo>
                <a:lnTo>
                  <a:pt x="96" y="122"/>
                </a:lnTo>
                <a:lnTo>
                  <a:pt x="92" y="124"/>
                </a:lnTo>
                <a:lnTo>
                  <a:pt x="73" y="123"/>
                </a:lnTo>
                <a:lnTo>
                  <a:pt x="69" y="120"/>
                </a:lnTo>
                <a:lnTo>
                  <a:pt x="64" y="116"/>
                </a:lnTo>
                <a:lnTo>
                  <a:pt x="60" y="119"/>
                </a:lnTo>
                <a:lnTo>
                  <a:pt x="67" y="112"/>
                </a:lnTo>
                <a:lnTo>
                  <a:pt x="70" y="111"/>
                </a:lnTo>
                <a:lnTo>
                  <a:pt x="70" y="104"/>
                </a:lnTo>
                <a:lnTo>
                  <a:pt x="71" y="96"/>
                </a:lnTo>
                <a:lnTo>
                  <a:pt x="59" y="82"/>
                </a:lnTo>
                <a:lnTo>
                  <a:pt x="56" y="78"/>
                </a:lnTo>
                <a:lnTo>
                  <a:pt x="56" y="70"/>
                </a:lnTo>
                <a:lnTo>
                  <a:pt x="44" y="41"/>
                </a:lnTo>
                <a:lnTo>
                  <a:pt x="40" y="36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" name="Line 213">
            <a:extLst>
              <a:ext uri="{FF2B5EF4-FFF2-40B4-BE49-F238E27FC236}">
                <a16:creationId xmlns:a16="http://schemas.microsoft.com/office/drawing/2014/main" id="{DB417A8E-77F8-8C8D-D719-FC66A574D645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5054600" y="5284788"/>
            <a:ext cx="1588" cy="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" name="Freeform 214">
            <a:extLst>
              <a:ext uri="{FF2B5EF4-FFF2-40B4-BE49-F238E27FC236}">
                <a16:creationId xmlns:a16="http://schemas.microsoft.com/office/drawing/2014/main" id="{E3FC48B0-06A7-B15A-878F-AD0EC6F98E77}"/>
              </a:ext>
            </a:extLst>
          </p:cNvPr>
          <p:cNvSpPr>
            <a:spLocks/>
          </p:cNvSpPr>
          <p:nvPr/>
        </p:nvSpPr>
        <p:spPr bwMode="auto">
          <a:xfrm>
            <a:off x="5056188" y="5208588"/>
            <a:ext cx="333375" cy="328613"/>
          </a:xfrm>
          <a:custGeom>
            <a:avLst/>
            <a:gdLst>
              <a:gd name="T0" fmla="*/ 206 w 210"/>
              <a:gd name="T1" fmla="*/ 200 h 207"/>
              <a:gd name="T2" fmla="*/ 205 w 210"/>
              <a:gd name="T3" fmla="*/ 194 h 207"/>
              <a:gd name="T4" fmla="*/ 206 w 210"/>
              <a:gd name="T5" fmla="*/ 184 h 207"/>
              <a:gd name="T6" fmla="*/ 210 w 210"/>
              <a:gd name="T7" fmla="*/ 161 h 207"/>
              <a:gd name="T8" fmla="*/ 208 w 210"/>
              <a:gd name="T9" fmla="*/ 151 h 207"/>
              <a:gd name="T10" fmla="*/ 199 w 210"/>
              <a:gd name="T11" fmla="*/ 140 h 207"/>
              <a:gd name="T12" fmla="*/ 193 w 210"/>
              <a:gd name="T13" fmla="*/ 136 h 207"/>
              <a:gd name="T14" fmla="*/ 179 w 210"/>
              <a:gd name="T15" fmla="*/ 119 h 207"/>
              <a:gd name="T16" fmla="*/ 176 w 210"/>
              <a:gd name="T17" fmla="*/ 117 h 207"/>
              <a:gd name="T18" fmla="*/ 177 w 210"/>
              <a:gd name="T19" fmla="*/ 110 h 207"/>
              <a:gd name="T20" fmla="*/ 180 w 210"/>
              <a:gd name="T21" fmla="*/ 98 h 207"/>
              <a:gd name="T22" fmla="*/ 182 w 210"/>
              <a:gd name="T23" fmla="*/ 93 h 207"/>
              <a:gd name="T24" fmla="*/ 158 w 210"/>
              <a:gd name="T25" fmla="*/ 69 h 207"/>
              <a:gd name="T26" fmla="*/ 142 w 210"/>
              <a:gd name="T27" fmla="*/ 34 h 207"/>
              <a:gd name="T28" fmla="*/ 138 w 210"/>
              <a:gd name="T29" fmla="*/ 30 h 207"/>
              <a:gd name="T30" fmla="*/ 134 w 210"/>
              <a:gd name="T31" fmla="*/ 27 h 207"/>
              <a:gd name="T32" fmla="*/ 127 w 210"/>
              <a:gd name="T33" fmla="*/ 0 h 207"/>
              <a:gd name="T34" fmla="*/ 124 w 210"/>
              <a:gd name="T35" fmla="*/ 5 h 207"/>
              <a:gd name="T36" fmla="*/ 119 w 210"/>
              <a:gd name="T37" fmla="*/ 22 h 207"/>
              <a:gd name="T38" fmla="*/ 100 w 210"/>
              <a:gd name="T39" fmla="*/ 30 h 207"/>
              <a:gd name="T40" fmla="*/ 96 w 210"/>
              <a:gd name="T41" fmla="*/ 34 h 207"/>
              <a:gd name="T42" fmla="*/ 70 w 210"/>
              <a:gd name="T43" fmla="*/ 18 h 207"/>
              <a:gd name="T44" fmla="*/ 66 w 210"/>
              <a:gd name="T45" fmla="*/ 27 h 207"/>
              <a:gd name="T46" fmla="*/ 62 w 210"/>
              <a:gd name="T47" fmla="*/ 41 h 207"/>
              <a:gd name="T48" fmla="*/ 92 w 210"/>
              <a:gd name="T49" fmla="*/ 53 h 207"/>
              <a:gd name="T50" fmla="*/ 94 w 210"/>
              <a:gd name="T51" fmla="*/ 67 h 207"/>
              <a:gd name="T52" fmla="*/ 83 w 210"/>
              <a:gd name="T53" fmla="*/ 75 h 207"/>
              <a:gd name="T54" fmla="*/ 66 w 210"/>
              <a:gd name="T55" fmla="*/ 68 h 207"/>
              <a:gd name="T56" fmla="*/ 51 w 210"/>
              <a:gd name="T57" fmla="*/ 71 h 207"/>
              <a:gd name="T58" fmla="*/ 48 w 210"/>
              <a:gd name="T59" fmla="*/ 71 h 207"/>
              <a:gd name="T60" fmla="*/ 37 w 210"/>
              <a:gd name="T61" fmla="*/ 71 h 207"/>
              <a:gd name="T62" fmla="*/ 23 w 210"/>
              <a:gd name="T63" fmla="*/ 69 h 207"/>
              <a:gd name="T64" fmla="*/ 23 w 210"/>
              <a:gd name="T65" fmla="*/ 54 h 207"/>
              <a:gd name="T66" fmla="*/ 18 w 210"/>
              <a:gd name="T67" fmla="*/ 56 h 207"/>
              <a:gd name="T68" fmla="*/ 0 w 210"/>
              <a:gd name="T69" fmla="*/ 48 h 2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210" h="207">
                <a:moveTo>
                  <a:pt x="208" y="207"/>
                </a:moveTo>
                <a:lnTo>
                  <a:pt x="206" y="200"/>
                </a:lnTo>
                <a:lnTo>
                  <a:pt x="205" y="195"/>
                </a:lnTo>
                <a:lnTo>
                  <a:pt x="205" y="194"/>
                </a:lnTo>
                <a:lnTo>
                  <a:pt x="203" y="185"/>
                </a:lnTo>
                <a:lnTo>
                  <a:pt x="206" y="184"/>
                </a:lnTo>
                <a:lnTo>
                  <a:pt x="203" y="173"/>
                </a:lnTo>
                <a:lnTo>
                  <a:pt x="210" y="161"/>
                </a:lnTo>
                <a:lnTo>
                  <a:pt x="208" y="159"/>
                </a:lnTo>
                <a:lnTo>
                  <a:pt x="208" y="151"/>
                </a:lnTo>
                <a:lnTo>
                  <a:pt x="203" y="153"/>
                </a:lnTo>
                <a:lnTo>
                  <a:pt x="199" y="140"/>
                </a:lnTo>
                <a:lnTo>
                  <a:pt x="194" y="138"/>
                </a:lnTo>
                <a:lnTo>
                  <a:pt x="193" y="136"/>
                </a:lnTo>
                <a:lnTo>
                  <a:pt x="179" y="121"/>
                </a:lnTo>
                <a:lnTo>
                  <a:pt x="179" y="119"/>
                </a:lnTo>
                <a:lnTo>
                  <a:pt x="177" y="117"/>
                </a:lnTo>
                <a:lnTo>
                  <a:pt x="176" y="117"/>
                </a:lnTo>
                <a:lnTo>
                  <a:pt x="177" y="112"/>
                </a:lnTo>
                <a:lnTo>
                  <a:pt x="177" y="110"/>
                </a:lnTo>
                <a:lnTo>
                  <a:pt x="179" y="106"/>
                </a:lnTo>
                <a:lnTo>
                  <a:pt x="180" y="98"/>
                </a:lnTo>
                <a:lnTo>
                  <a:pt x="182" y="97"/>
                </a:lnTo>
                <a:lnTo>
                  <a:pt x="182" y="93"/>
                </a:lnTo>
                <a:lnTo>
                  <a:pt x="171" y="84"/>
                </a:lnTo>
                <a:lnTo>
                  <a:pt x="158" y="69"/>
                </a:lnTo>
                <a:lnTo>
                  <a:pt x="149" y="41"/>
                </a:lnTo>
                <a:lnTo>
                  <a:pt x="142" y="34"/>
                </a:lnTo>
                <a:lnTo>
                  <a:pt x="141" y="33"/>
                </a:lnTo>
                <a:lnTo>
                  <a:pt x="138" y="30"/>
                </a:lnTo>
                <a:lnTo>
                  <a:pt x="137" y="29"/>
                </a:lnTo>
                <a:lnTo>
                  <a:pt x="134" y="27"/>
                </a:lnTo>
                <a:lnTo>
                  <a:pt x="135" y="11"/>
                </a:lnTo>
                <a:lnTo>
                  <a:pt x="127" y="0"/>
                </a:lnTo>
                <a:lnTo>
                  <a:pt x="126" y="4"/>
                </a:lnTo>
                <a:lnTo>
                  <a:pt x="124" y="5"/>
                </a:lnTo>
                <a:lnTo>
                  <a:pt x="120" y="8"/>
                </a:lnTo>
                <a:lnTo>
                  <a:pt x="119" y="22"/>
                </a:lnTo>
                <a:lnTo>
                  <a:pt x="116" y="23"/>
                </a:lnTo>
                <a:lnTo>
                  <a:pt x="100" y="30"/>
                </a:lnTo>
                <a:lnTo>
                  <a:pt x="97" y="33"/>
                </a:lnTo>
                <a:lnTo>
                  <a:pt x="96" y="34"/>
                </a:lnTo>
                <a:lnTo>
                  <a:pt x="75" y="27"/>
                </a:lnTo>
                <a:lnTo>
                  <a:pt x="70" y="18"/>
                </a:lnTo>
                <a:lnTo>
                  <a:pt x="68" y="20"/>
                </a:lnTo>
                <a:lnTo>
                  <a:pt x="66" y="27"/>
                </a:lnTo>
                <a:lnTo>
                  <a:pt x="67" y="37"/>
                </a:lnTo>
                <a:lnTo>
                  <a:pt x="62" y="41"/>
                </a:lnTo>
                <a:lnTo>
                  <a:pt x="82" y="44"/>
                </a:lnTo>
                <a:lnTo>
                  <a:pt x="92" y="53"/>
                </a:lnTo>
                <a:lnTo>
                  <a:pt x="90" y="59"/>
                </a:lnTo>
                <a:lnTo>
                  <a:pt x="94" y="67"/>
                </a:lnTo>
                <a:lnTo>
                  <a:pt x="85" y="75"/>
                </a:lnTo>
                <a:lnTo>
                  <a:pt x="83" y="75"/>
                </a:lnTo>
                <a:lnTo>
                  <a:pt x="71" y="75"/>
                </a:lnTo>
                <a:lnTo>
                  <a:pt x="66" y="68"/>
                </a:lnTo>
                <a:lnTo>
                  <a:pt x="57" y="69"/>
                </a:lnTo>
                <a:lnTo>
                  <a:pt x="51" y="71"/>
                </a:lnTo>
                <a:lnTo>
                  <a:pt x="49" y="72"/>
                </a:lnTo>
                <a:lnTo>
                  <a:pt x="48" y="71"/>
                </a:lnTo>
                <a:lnTo>
                  <a:pt x="44" y="69"/>
                </a:lnTo>
                <a:lnTo>
                  <a:pt x="37" y="71"/>
                </a:lnTo>
                <a:lnTo>
                  <a:pt x="32" y="71"/>
                </a:lnTo>
                <a:lnTo>
                  <a:pt x="23" y="69"/>
                </a:lnTo>
                <a:lnTo>
                  <a:pt x="19" y="69"/>
                </a:lnTo>
                <a:lnTo>
                  <a:pt x="23" y="54"/>
                </a:lnTo>
                <a:lnTo>
                  <a:pt x="18" y="56"/>
                </a:lnTo>
                <a:lnTo>
                  <a:pt x="18" y="56"/>
                </a:lnTo>
                <a:lnTo>
                  <a:pt x="7" y="48"/>
                </a:lnTo>
                <a:lnTo>
                  <a:pt x="0" y="48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" name="Freeform 215">
            <a:extLst>
              <a:ext uri="{FF2B5EF4-FFF2-40B4-BE49-F238E27FC236}">
                <a16:creationId xmlns:a16="http://schemas.microsoft.com/office/drawing/2014/main" id="{26B37647-8B37-5A68-E87E-3A8C9EDABF65}"/>
              </a:ext>
            </a:extLst>
          </p:cNvPr>
          <p:cNvSpPr>
            <a:spLocks/>
          </p:cNvSpPr>
          <p:nvPr/>
        </p:nvSpPr>
        <p:spPr bwMode="auto">
          <a:xfrm>
            <a:off x="5054600" y="5281613"/>
            <a:ext cx="77788" cy="119063"/>
          </a:xfrm>
          <a:custGeom>
            <a:avLst/>
            <a:gdLst>
              <a:gd name="T0" fmla="*/ 0 w 49"/>
              <a:gd name="T1" fmla="*/ 0 h 75"/>
              <a:gd name="T2" fmla="*/ 13 w 49"/>
              <a:gd name="T3" fmla="*/ 37 h 75"/>
              <a:gd name="T4" fmla="*/ 12 w 49"/>
              <a:gd name="T5" fmla="*/ 41 h 75"/>
              <a:gd name="T6" fmla="*/ 18 w 49"/>
              <a:gd name="T7" fmla="*/ 47 h 75"/>
              <a:gd name="T8" fmla="*/ 19 w 49"/>
              <a:gd name="T9" fmla="*/ 48 h 75"/>
              <a:gd name="T10" fmla="*/ 30 w 49"/>
              <a:gd name="T11" fmla="*/ 58 h 75"/>
              <a:gd name="T12" fmla="*/ 38 w 49"/>
              <a:gd name="T13" fmla="*/ 63 h 75"/>
              <a:gd name="T14" fmla="*/ 43 w 49"/>
              <a:gd name="T15" fmla="*/ 66 h 75"/>
              <a:gd name="T16" fmla="*/ 48 w 49"/>
              <a:gd name="T17" fmla="*/ 73 h 75"/>
              <a:gd name="T18" fmla="*/ 49 w 49"/>
              <a:gd name="T19" fmla="*/ 75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9" h="75">
                <a:moveTo>
                  <a:pt x="0" y="0"/>
                </a:moveTo>
                <a:lnTo>
                  <a:pt x="13" y="37"/>
                </a:lnTo>
                <a:lnTo>
                  <a:pt x="12" y="41"/>
                </a:lnTo>
                <a:lnTo>
                  <a:pt x="18" y="47"/>
                </a:lnTo>
                <a:lnTo>
                  <a:pt x="19" y="48"/>
                </a:lnTo>
                <a:lnTo>
                  <a:pt x="30" y="58"/>
                </a:lnTo>
                <a:lnTo>
                  <a:pt x="38" y="63"/>
                </a:lnTo>
                <a:lnTo>
                  <a:pt x="43" y="66"/>
                </a:lnTo>
                <a:lnTo>
                  <a:pt x="48" y="73"/>
                </a:lnTo>
                <a:lnTo>
                  <a:pt x="49" y="7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" name="Freeform 216">
            <a:extLst>
              <a:ext uri="{FF2B5EF4-FFF2-40B4-BE49-F238E27FC236}">
                <a16:creationId xmlns:a16="http://schemas.microsoft.com/office/drawing/2014/main" id="{487AEEFD-E7EF-9659-6BA8-42B4F9987DD1}"/>
              </a:ext>
            </a:extLst>
          </p:cNvPr>
          <p:cNvSpPr>
            <a:spLocks/>
          </p:cNvSpPr>
          <p:nvPr/>
        </p:nvSpPr>
        <p:spPr bwMode="auto">
          <a:xfrm>
            <a:off x="6145213" y="1446213"/>
            <a:ext cx="392113" cy="514350"/>
          </a:xfrm>
          <a:custGeom>
            <a:avLst/>
            <a:gdLst>
              <a:gd name="T0" fmla="*/ 85 w 247"/>
              <a:gd name="T1" fmla="*/ 46 h 324"/>
              <a:gd name="T2" fmla="*/ 78 w 247"/>
              <a:gd name="T3" fmla="*/ 75 h 324"/>
              <a:gd name="T4" fmla="*/ 50 w 247"/>
              <a:gd name="T5" fmla="*/ 146 h 324"/>
              <a:gd name="T6" fmla="*/ 48 w 247"/>
              <a:gd name="T7" fmla="*/ 170 h 324"/>
              <a:gd name="T8" fmla="*/ 41 w 247"/>
              <a:gd name="T9" fmla="*/ 183 h 324"/>
              <a:gd name="T10" fmla="*/ 33 w 247"/>
              <a:gd name="T11" fmla="*/ 209 h 324"/>
              <a:gd name="T12" fmla="*/ 44 w 247"/>
              <a:gd name="T13" fmla="*/ 222 h 324"/>
              <a:gd name="T14" fmla="*/ 28 w 247"/>
              <a:gd name="T15" fmla="*/ 230 h 324"/>
              <a:gd name="T16" fmla="*/ 21 w 247"/>
              <a:gd name="T17" fmla="*/ 236 h 324"/>
              <a:gd name="T18" fmla="*/ 21 w 247"/>
              <a:gd name="T19" fmla="*/ 245 h 324"/>
              <a:gd name="T20" fmla="*/ 20 w 247"/>
              <a:gd name="T21" fmla="*/ 249 h 324"/>
              <a:gd name="T22" fmla="*/ 17 w 247"/>
              <a:gd name="T23" fmla="*/ 252 h 324"/>
              <a:gd name="T24" fmla="*/ 6 w 247"/>
              <a:gd name="T25" fmla="*/ 258 h 324"/>
              <a:gd name="T26" fmla="*/ 9 w 247"/>
              <a:gd name="T27" fmla="*/ 266 h 324"/>
              <a:gd name="T28" fmla="*/ 0 w 247"/>
              <a:gd name="T29" fmla="*/ 274 h 324"/>
              <a:gd name="T30" fmla="*/ 3 w 247"/>
              <a:gd name="T31" fmla="*/ 282 h 324"/>
              <a:gd name="T32" fmla="*/ 7 w 247"/>
              <a:gd name="T33" fmla="*/ 292 h 324"/>
              <a:gd name="T34" fmla="*/ 3 w 247"/>
              <a:gd name="T35" fmla="*/ 304 h 324"/>
              <a:gd name="T36" fmla="*/ 13 w 247"/>
              <a:gd name="T37" fmla="*/ 297 h 324"/>
              <a:gd name="T38" fmla="*/ 20 w 247"/>
              <a:gd name="T39" fmla="*/ 288 h 324"/>
              <a:gd name="T40" fmla="*/ 22 w 247"/>
              <a:gd name="T41" fmla="*/ 284 h 324"/>
              <a:gd name="T42" fmla="*/ 33 w 247"/>
              <a:gd name="T43" fmla="*/ 271 h 324"/>
              <a:gd name="T44" fmla="*/ 43 w 247"/>
              <a:gd name="T45" fmla="*/ 271 h 324"/>
              <a:gd name="T46" fmla="*/ 40 w 247"/>
              <a:gd name="T47" fmla="*/ 281 h 324"/>
              <a:gd name="T48" fmla="*/ 45 w 247"/>
              <a:gd name="T49" fmla="*/ 282 h 324"/>
              <a:gd name="T50" fmla="*/ 54 w 247"/>
              <a:gd name="T51" fmla="*/ 282 h 324"/>
              <a:gd name="T52" fmla="*/ 55 w 247"/>
              <a:gd name="T53" fmla="*/ 288 h 324"/>
              <a:gd name="T54" fmla="*/ 44 w 247"/>
              <a:gd name="T55" fmla="*/ 323 h 324"/>
              <a:gd name="T56" fmla="*/ 44 w 247"/>
              <a:gd name="T57" fmla="*/ 323 h 324"/>
              <a:gd name="T58" fmla="*/ 96 w 247"/>
              <a:gd name="T59" fmla="*/ 308 h 324"/>
              <a:gd name="T60" fmla="*/ 97 w 247"/>
              <a:gd name="T61" fmla="*/ 289 h 324"/>
              <a:gd name="T62" fmla="*/ 99 w 247"/>
              <a:gd name="T63" fmla="*/ 288 h 324"/>
              <a:gd name="T64" fmla="*/ 110 w 247"/>
              <a:gd name="T65" fmla="*/ 286 h 324"/>
              <a:gd name="T66" fmla="*/ 123 w 247"/>
              <a:gd name="T67" fmla="*/ 270 h 324"/>
              <a:gd name="T68" fmla="*/ 157 w 247"/>
              <a:gd name="T69" fmla="*/ 273 h 324"/>
              <a:gd name="T70" fmla="*/ 179 w 247"/>
              <a:gd name="T71" fmla="*/ 266 h 324"/>
              <a:gd name="T72" fmla="*/ 189 w 247"/>
              <a:gd name="T73" fmla="*/ 260 h 324"/>
              <a:gd name="T74" fmla="*/ 196 w 247"/>
              <a:gd name="T75" fmla="*/ 260 h 324"/>
              <a:gd name="T76" fmla="*/ 215 w 247"/>
              <a:gd name="T77" fmla="*/ 259 h 324"/>
              <a:gd name="T78" fmla="*/ 242 w 247"/>
              <a:gd name="T79" fmla="*/ 266 h 324"/>
              <a:gd name="T80" fmla="*/ 247 w 247"/>
              <a:gd name="T81" fmla="*/ 275 h 3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247" h="324">
                <a:moveTo>
                  <a:pt x="59" y="0"/>
                </a:moveTo>
                <a:lnTo>
                  <a:pt x="85" y="46"/>
                </a:lnTo>
                <a:lnTo>
                  <a:pt x="80" y="68"/>
                </a:lnTo>
                <a:lnTo>
                  <a:pt x="78" y="75"/>
                </a:lnTo>
                <a:lnTo>
                  <a:pt x="67" y="114"/>
                </a:lnTo>
                <a:lnTo>
                  <a:pt x="50" y="146"/>
                </a:lnTo>
                <a:lnTo>
                  <a:pt x="43" y="155"/>
                </a:lnTo>
                <a:lnTo>
                  <a:pt x="48" y="170"/>
                </a:lnTo>
                <a:lnTo>
                  <a:pt x="50" y="177"/>
                </a:lnTo>
                <a:lnTo>
                  <a:pt x="41" y="183"/>
                </a:lnTo>
                <a:lnTo>
                  <a:pt x="32" y="206"/>
                </a:lnTo>
                <a:lnTo>
                  <a:pt x="33" y="209"/>
                </a:lnTo>
                <a:lnTo>
                  <a:pt x="41" y="209"/>
                </a:lnTo>
                <a:lnTo>
                  <a:pt x="44" y="222"/>
                </a:lnTo>
                <a:lnTo>
                  <a:pt x="39" y="225"/>
                </a:lnTo>
                <a:lnTo>
                  <a:pt x="28" y="230"/>
                </a:lnTo>
                <a:lnTo>
                  <a:pt x="28" y="236"/>
                </a:lnTo>
                <a:lnTo>
                  <a:pt x="21" y="236"/>
                </a:lnTo>
                <a:lnTo>
                  <a:pt x="20" y="236"/>
                </a:lnTo>
                <a:lnTo>
                  <a:pt x="21" y="245"/>
                </a:lnTo>
                <a:lnTo>
                  <a:pt x="20" y="248"/>
                </a:lnTo>
                <a:lnTo>
                  <a:pt x="20" y="249"/>
                </a:lnTo>
                <a:lnTo>
                  <a:pt x="18" y="251"/>
                </a:lnTo>
                <a:lnTo>
                  <a:pt x="17" y="252"/>
                </a:lnTo>
                <a:lnTo>
                  <a:pt x="6" y="256"/>
                </a:lnTo>
                <a:lnTo>
                  <a:pt x="6" y="258"/>
                </a:lnTo>
                <a:lnTo>
                  <a:pt x="6" y="259"/>
                </a:lnTo>
                <a:lnTo>
                  <a:pt x="9" y="266"/>
                </a:lnTo>
                <a:lnTo>
                  <a:pt x="7" y="266"/>
                </a:lnTo>
                <a:lnTo>
                  <a:pt x="0" y="274"/>
                </a:lnTo>
                <a:lnTo>
                  <a:pt x="3" y="281"/>
                </a:lnTo>
                <a:lnTo>
                  <a:pt x="3" y="282"/>
                </a:lnTo>
                <a:lnTo>
                  <a:pt x="6" y="288"/>
                </a:lnTo>
                <a:lnTo>
                  <a:pt x="7" y="292"/>
                </a:lnTo>
                <a:lnTo>
                  <a:pt x="9" y="296"/>
                </a:lnTo>
                <a:lnTo>
                  <a:pt x="3" y="304"/>
                </a:lnTo>
                <a:lnTo>
                  <a:pt x="6" y="307"/>
                </a:lnTo>
                <a:lnTo>
                  <a:pt x="13" y="297"/>
                </a:lnTo>
                <a:lnTo>
                  <a:pt x="14" y="294"/>
                </a:lnTo>
                <a:lnTo>
                  <a:pt x="20" y="288"/>
                </a:lnTo>
                <a:lnTo>
                  <a:pt x="21" y="284"/>
                </a:lnTo>
                <a:lnTo>
                  <a:pt x="22" y="284"/>
                </a:lnTo>
                <a:lnTo>
                  <a:pt x="29" y="284"/>
                </a:lnTo>
                <a:lnTo>
                  <a:pt x="33" y="271"/>
                </a:lnTo>
                <a:lnTo>
                  <a:pt x="36" y="260"/>
                </a:lnTo>
                <a:lnTo>
                  <a:pt x="43" y="271"/>
                </a:lnTo>
                <a:lnTo>
                  <a:pt x="41" y="271"/>
                </a:lnTo>
                <a:lnTo>
                  <a:pt x="40" y="281"/>
                </a:lnTo>
                <a:lnTo>
                  <a:pt x="43" y="282"/>
                </a:lnTo>
                <a:lnTo>
                  <a:pt x="45" y="282"/>
                </a:lnTo>
                <a:lnTo>
                  <a:pt x="52" y="281"/>
                </a:lnTo>
                <a:lnTo>
                  <a:pt x="54" y="282"/>
                </a:lnTo>
                <a:lnTo>
                  <a:pt x="56" y="285"/>
                </a:lnTo>
                <a:lnTo>
                  <a:pt x="55" y="288"/>
                </a:lnTo>
                <a:lnTo>
                  <a:pt x="44" y="312"/>
                </a:lnTo>
                <a:lnTo>
                  <a:pt x="44" y="323"/>
                </a:lnTo>
                <a:lnTo>
                  <a:pt x="44" y="323"/>
                </a:lnTo>
                <a:lnTo>
                  <a:pt x="44" y="323"/>
                </a:lnTo>
                <a:lnTo>
                  <a:pt x="56" y="324"/>
                </a:lnTo>
                <a:lnTo>
                  <a:pt x="96" y="308"/>
                </a:lnTo>
                <a:lnTo>
                  <a:pt x="96" y="303"/>
                </a:lnTo>
                <a:lnTo>
                  <a:pt x="97" y="289"/>
                </a:lnTo>
                <a:lnTo>
                  <a:pt x="96" y="289"/>
                </a:lnTo>
                <a:lnTo>
                  <a:pt x="99" y="288"/>
                </a:lnTo>
                <a:lnTo>
                  <a:pt x="108" y="286"/>
                </a:lnTo>
                <a:lnTo>
                  <a:pt x="110" y="286"/>
                </a:lnTo>
                <a:lnTo>
                  <a:pt x="119" y="278"/>
                </a:lnTo>
                <a:lnTo>
                  <a:pt x="123" y="270"/>
                </a:lnTo>
                <a:lnTo>
                  <a:pt x="155" y="273"/>
                </a:lnTo>
                <a:lnTo>
                  <a:pt x="157" y="273"/>
                </a:lnTo>
                <a:lnTo>
                  <a:pt x="170" y="271"/>
                </a:lnTo>
                <a:lnTo>
                  <a:pt x="179" y="266"/>
                </a:lnTo>
                <a:lnTo>
                  <a:pt x="182" y="266"/>
                </a:lnTo>
                <a:lnTo>
                  <a:pt x="189" y="260"/>
                </a:lnTo>
                <a:lnTo>
                  <a:pt x="191" y="260"/>
                </a:lnTo>
                <a:lnTo>
                  <a:pt x="196" y="260"/>
                </a:lnTo>
                <a:lnTo>
                  <a:pt x="202" y="260"/>
                </a:lnTo>
                <a:lnTo>
                  <a:pt x="215" y="259"/>
                </a:lnTo>
                <a:lnTo>
                  <a:pt x="235" y="256"/>
                </a:lnTo>
                <a:lnTo>
                  <a:pt x="242" y="266"/>
                </a:lnTo>
                <a:lnTo>
                  <a:pt x="245" y="270"/>
                </a:lnTo>
                <a:lnTo>
                  <a:pt x="247" y="27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" name="Freeform 217">
            <a:extLst>
              <a:ext uri="{FF2B5EF4-FFF2-40B4-BE49-F238E27FC236}">
                <a16:creationId xmlns:a16="http://schemas.microsoft.com/office/drawing/2014/main" id="{E9789F49-33D1-432C-6683-992875B0848D}"/>
              </a:ext>
            </a:extLst>
          </p:cNvPr>
          <p:cNvSpPr>
            <a:spLocks/>
          </p:cNvSpPr>
          <p:nvPr/>
        </p:nvSpPr>
        <p:spPr bwMode="auto">
          <a:xfrm>
            <a:off x="5103813" y="5400675"/>
            <a:ext cx="95250" cy="134938"/>
          </a:xfrm>
          <a:custGeom>
            <a:avLst/>
            <a:gdLst>
              <a:gd name="T0" fmla="*/ 18 w 60"/>
              <a:gd name="T1" fmla="*/ 0 h 85"/>
              <a:gd name="T2" fmla="*/ 27 w 60"/>
              <a:gd name="T3" fmla="*/ 0 h 85"/>
              <a:gd name="T4" fmla="*/ 30 w 60"/>
              <a:gd name="T5" fmla="*/ 3 h 85"/>
              <a:gd name="T6" fmla="*/ 38 w 60"/>
              <a:gd name="T7" fmla="*/ 7 h 85"/>
              <a:gd name="T8" fmla="*/ 38 w 60"/>
              <a:gd name="T9" fmla="*/ 11 h 85"/>
              <a:gd name="T10" fmla="*/ 40 w 60"/>
              <a:gd name="T11" fmla="*/ 15 h 85"/>
              <a:gd name="T12" fmla="*/ 44 w 60"/>
              <a:gd name="T13" fmla="*/ 19 h 85"/>
              <a:gd name="T14" fmla="*/ 45 w 60"/>
              <a:gd name="T15" fmla="*/ 26 h 85"/>
              <a:gd name="T16" fmla="*/ 45 w 60"/>
              <a:gd name="T17" fmla="*/ 30 h 85"/>
              <a:gd name="T18" fmla="*/ 48 w 60"/>
              <a:gd name="T19" fmla="*/ 37 h 85"/>
              <a:gd name="T20" fmla="*/ 55 w 60"/>
              <a:gd name="T21" fmla="*/ 43 h 85"/>
              <a:gd name="T22" fmla="*/ 57 w 60"/>
              <a:gd name="T23" fmla="*/ 44 h 85"/>
              <a:gd name="T24" fmla="*/ 59 w 60"/>
              <a:gd name="T25" fmla="*/ 45 h 85"/>
              <a:gd name="T26" fmla="*/ 60 w 60"/>
              <a:gd name="T27" fmla="*/ 52 h 85"/>
              <a:gd name="T28" fmla="*/ 60 w 60"/>
              <a:gd name="T29" fmla="*/ 52 h 85"/>
              <a:gd name="T30" fmla="*/ 59 w 60"/>
              <a:gd name="T31" fmla="*/ 52 h 85"/>
              <a:gd name="T32" fmla="*/ 57 w 60"/>
              <a:gd name="T33" fmla="*/ 53 h 85"/>
              <a:gd name="T34" fmla="*/ 57 w 60"/>
              <a:gd name="T35" fmla="*/ 56 h 85"/>
              <a:gd name="T36" fmla="*/ 56 w 60"/>
              <a:gd name="T37" fmla="*/ 59 h 85"/>
              <a:gd name="T38" fmla="*/ 53 w 60"/>
              <a:gd name="T39" fmla="*/ 68 h 85"/>
              <a:gd name="T40" fmla="*/ 56 w 60"/>
              <a:gd name="T41" fmla="*/ 82 h 85"/>
              <a:gd name="T42" fmla="*/ 56 w 60"/>
              <a:gd name="T43" fmla="*/ 83 h 85"/>
              <a:gd name="T44" fmla="*/ 51 w 60"/>
              <a:gd name="T45" fmla="*/ 85 h 85"/>
              <a:gd name="T46" fmla="*/ 45 w 60"/>
              <a:gd name="T47" fmla="*/ 85 h 85"/>
              <a:gd name="T48" fmla="*/ 42 w 60"/>
              <a:gd name="T49" fmla="*/ 85 h 85"/>
              <a:gd name="T50" fmla="*/ 38 w 60"/>
              <a:gd name="T51" fmla="*/ 83 h 85"/>
              <a:gd name="T52" fmla="*/ 36 w 60"/>
              <a:gd name="T53" fmla="*/ 82 h 85"/>
              <a:gd name="T54" fmla="*/ 33 w 60"/>
              <a:gd name="T55" fmla="*/ 81 h 85"/>
              <a:gd name="T56" fmla="*/ 32 w 60"/>
              <a:gd name="T57" fmla="*/ 79 h 85"/>
              <a:gd name="T58" fmla="*/ 30 w 60"/>
              <a:gd name="T59" fmla="*/ 68 h 85"/>
              <a:gd name="T60" fmla="*/ 21 w 60"/>
              <a:gd name="T61" fmla="*/ 66 h 85"/>
              <a:gd name="T62" fmla="*/ 19 w 60"/>
              <a:gd name="T63" fmla="*/ 62 h 85"/>
              <a:gd name="T64" fmla="*/ 19 w 60"/>
              <a:gd name="T65" fmla="*/ 58 h 85"/>
              <a:gd name="T66" fmla="*/ 18 w 60"/>
              <a:gd name="T67" fmla="*/ 56 h 85"/>
              <a:gd name="T68" fmla="*/ 18 w 60"/>
              <a:gd name="T69" fmla="*/ 55 h 85"/>
              <a:gd name="T70" fmla="*/ 19 w 60"/>
              <a:gd name="T71" fmla="*/ 51 h 85"/>
              <a:gd name="T72" fmla="*/ 14 w 60"/>
              <a:gd name="T73" fmla="*/ 43 h 85"/>
              <a:gd name="T74" fmla="*/ 12 w 60"/>
              <a:gd name="T75" fmla="*/ 40 h 85"/>
              <a:gd name="T76" fmla="*/ 0 w 60"/>
              <a:gd name="T77" fmla="*/ 29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60" h="85">
                <a:moveTo>
                  <a:pt x="18" y="0"/>
                </a:moveTo>
                <a:lnTo>
                  <a:pt x="27" y="0"/>
                </a:lnTo>
                <a:lnTo>
                  <a:pt x="30" y="3"/>
                </a:lnTo>
                <a:lnTo>
                  <a:pt x="38" y="7"/>
                </a:lnTo>
                <a:lnTo>
                  <a:pt x="38" y="11"/>
                </a:lnTo>
                <a:lnTo>
                  <a:pt x="40" y="15"/>
                </a:lnTo>
                <a:lnTo>
                  <a:pt x="44" y="19"/>
                </a:lnTo>
                <a:lnTo>
                  <a:pt x="45" y="26"/>
                </a:lnTo>
                <a:lnTo>
                  <a:pt x="45" y="30"/>
                </a:lnTo>
                <a:lnTo>
                  <a:pt x="48" y="37"/>
                </a:lnTo>
                <a:lnTo>
                  <a:pt x="55" y="43"/>
                </a:lnTo>
                <a:lnTo>
                  <a:pt x="57" y="44"/>
                </a:lnTo>
                <a:lnTo>
                  <a:pt x="59" y="45"/>
                </a:lnTo>
                <a:lnTo>
                  <a:pt x="60" y="52"/>
                </a:lnTo>
                <a:lnTo>
                  <a:pt x="60" y="52"/>
                </a:lnTo>
                <a:lnTo>
                  <a:pt x="59" y="52"/>
                </a:lnTo>
                <a:lnTo>
                  <a:pt x="57" y="53"/>
                </a:lnTo>
                <a:lnTo>
                  <a:pt x="57" y="56"/>
                </a:lnTo>
                <a:lnTo>
                  <a:pt x="56" y="59"/>
                </a:lnTo>
                <a:lnTo>
                  <a:pt x="53" y="68"/>
                </a:lnTo>
                <a:lnTo>
                  <a:pt x="56" y="82"/>
                </a:lnTo>
                <a:lnTo>
                  <a:pt x="56" y="83"/>
                </a:lnTo>
                <a:lnTo>
                  <a:pt x="51" y="85"/>
                </a:lnTo>
                <a:lnTo>
                  <a:pt x="45" y="85"/>
                </a:lnTo>
                <a:lnTo>
                  <a:pt x="42" y="85"/>
                </a:lnTo>
                <a:lnTo>
                  <a:pt x="38" y="83"/>
                </a:lnTo>
                <a:lnTo>
                  <a:pt x="36" y="82"/>
                </a:lnTo>
                <a:lnTo>
                  <a:pt x="33" y="81"/>
                </a:lnTo>
                <a:lnTo>
                  <a:pt x="32" y="79"/>
                </a:lnTo>
                <a:lnTo>
                  <a:pt x="30" y="68"/>
                </a:lnTo>
                <a:lnTo>
                  <a:pt x="21" y="66"/>
                </a:lnTo>
                <a:lnTo>
                  <a:pt x="19" y="62"/>
                </a:lnTo>
                <a:lnTo>
                  <a:pt x="19" y="58"/>
                </a:lnTo>
                <a:lnTo>
                  <a:pt x="18" y="56"/>
                </a:lnTo>
                <a:lnTo>
                  <a:pt x="18" y="55"/>
                </a:lnTo>
                <a:lnTo>
                  <a:pt x="19" y="51"/>
                </a:lnTo>
                <a:lnTo>
                  <a:pt x="14" y="43"/>
                </a:lnTo>
                <a:lnTo>
                  <a:pt x="12" y="40"/>
                </a:lnTo>
                <a:lnTo>
                  <a:pt x="0" y="2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" name="Freeform 218">
            <a:extLst>
              <a:ext uri="{FF2B5EF4-FFF2-40B4-BE49-F238E27FC236}">
                <a16:creationId xmlns:a16="http://schemas.microsoft.com/office/drawing/2014/main" id="{BF0F2622-9169-DD06-5CBC-E09C89BE5D51}"/>
              </a:ext>
            </a:extLst>
          </p:cNvPr>
          <p:cNvSpPr>
            <a:spLocks/>
          </p:cNvSpPr>
          <p:nvPr/>
        </p:nvSpPr>
        <p:spPr bwMode="auto">
          <a:xfrm>
            <a:off x="4905375" y="4124325"/>
            <a:ext cx="66675" cy="138113"/>
          </a:xfrm>
          <a:custGeom>
            <a:avLst/>
            <a:gdLst>
              <a:gd name="T0" fmla="*/ 2 w 42"/>
              <a:gd name="T1" fmla="*/ 0 h 87"/>
              <a:gd name="T2" fmla="*/ 4 w 42"/>
              <a:gd name="T3" fmla="*/ 1 h 87"/>
              <a:gd name="T4" fmla="*/ 0 w 42"/>
              <a:gd name="T5" fmla="*/ 4 h 87"/>
              <a:gd name="T6" fmla="*/ 1 w 42"/>
              <a:gd name="T7" fmla="*/ 9 h 87"/>
              <a:gd name="T8" fmla="*/ 9 w 42"/>
              <a:gd name="T9" fmla="*/ 7 h 87"/>
              <a:gd name="T10" fmla="*/ 13 w 42"/>
              <a:gd name="T11" fmla="*/ 7 h 87"/>
              <a:gd name="T12" fmla="*/ 16 w 42"/>
              <a:gd name="T13" fmla="*/ 13 h 87"/>
              <a:gd name="T14" fmla="*/ 15 w 42"/>
              <a:gd name="T15" fmla="*/ 23 h 87"/>
              <a:gd name="T16" fmla="*/ 20 w 42"/>
              <a:gd name="T17" fmla="*/ 28 h 87"/>
              <a:gd name="T18" fmla="*/ 20 w 42"/>
              <a:gd name="T19" fmla="*/ 30 h 87"/>
              <a:gd name="T20" fmla="*/ 23 w 42"/>
              <a:gd name="T21" fmla="*/ 32 h 87"/>
              <a:gd name="T22" fmla="*/ 15 w 42"/>
              <a:gd name="T23" fmla="*/ 37 h 87"/>
              <a:gd name="T24" fmla="*/ 15 w 42"/>
              <a:gd name="T25" fmla="*/ 49 h 87"/>
              <a:gd name="T26" fmla="*/ 20 w 42"/>
              <a:gd name="T27" fmla="*/ 53 h 87"/>
              <a:gd name="T28" fmla="*/ 24 w 42"/>
              <a:gd name="T29" fmla="*/ 53 h 87"/>
              <a:gd name="T30" fmla="*/ 32 w 42"/>
              <a:gd name="T31" fmla="*/ 52 h 87"/>
              <a:gd name="T32" fmla="*/ 36 w 42"/>
              <a:gd name="T33" fmla="*/ 58 h 87"/>
              <a:gd name="T34" fmla="*/ 34 w 42"/>
              <a:gd name="T35" fmla="*/ 65 h 87"/>
              <a:gd name="T36" fmla="*/ 38 w 42"/>
              <a:gd name="T37" fmla="*/ 69 h 87"/>
              <a:gd name="T38" fmla="*/ 36 w 42"/>
              <a:gd name="T39" fmla="*/ 73 h 87"/>
              <a:gd name="T40" fmla="*/ 36 w 42"/>
              <a:gd name="T41" fmla="*/ 83 h 87"/>
              <a:gd name="T42" fmla="*/ 42 w 42"/>
              <a:gd name="T43" fmla="*/ 87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42" h="87">
                <a:moveTo>
                  <a:pt x="2" y="0"/>
                </a:moveTo>
                <a:lnTo>
                  <a:pt x="4" y="1"/>
                </a:lnTo>
                <a:lnTo>
                  <a:pt x="0" y="4"/>
                </a:lnTo>
                <a:lnTo>
                  <a:pt x="1" y="9"/>
                </a:lnTo>
                <a:lnTo>
                  <a:pt x="9" y="7"/>
                </a:lnTo>
                <a:lnTo>
                  <a:pt x="13" y="7"/>
                </a:lnTo>
                <a:lnTo>
                  <a:pt x="16" y="13"/>
                </a:lnTo>
                <a:lnTo>
                  <a:pt x="15" y="23"/>
                </a:lnTo>
                <a:lnTo>
                  <a:pt x="20" y="28"/>
                </a:lnTo>
                <a:lnTo>
                  <a:pt x="20" y="30"/>
                </a:lnTo>
                <a:lnTo>
                  <a:pt x="23" y="32"/>
                </a:lnTo>
                <a:lnTo>
                  <a:pt x="15" y="37"/>
                </a:lnTo>
                <a:lnTo>
                  <a:pt x="15" y="49"/>
                </a:lnTo>
                <a:lnTo>
                  <a:pt x="20" y="53"/>
                </a:lnTo>
                <a:lnTo>
                  <a:pt x="24" y="53"/>
                </a:lnTo>
                <a:lnTo>
                  <a:pt x="32" y="52"/>
                </a:lnTo>
                <a:lnTo>
                  <a:pt x="36" y="58"/>
                </a:lnTo>
                <a:lnTo>
                  <a:pt x="34" y="65"/>
                </a:lnTo>
                <a:lnTo>
                  <a:pt x="38" y="69"/>
                </a:lnTo>
                <a:lnTo>
                  <a:pt x="36" y="73"/>
                </a:lnTo>
                <a:lnTo>
                  <a:pt x="36" y="83"/>
                </a:lnTo>
                <a:lnTo>
                  <a:pt x="42" y="8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" name="Freeform 219">
            <a:extLst>
              <a:ext uri="{FF2B5EF4-FFF2-40B4-BE49-F238E27FC236}">
                <a16:creationId xmlns:a16="http://schemas.microsoft.com/office/drawing/2014/main" id="{C01DBE40-75EE-0E53-9C50-A6A4C58739DE}"/>
              </a:ext>
            </a:extLst>
          </p:cNvPr>
          <p:cNvSpPr>
            <a:spLocks/>
          </p:cNvSpPr>
          <p:nvPr/>
        </p:nvSpPr>
        <p:spPr bwMode="auto">
          <a:xfrm>
            <a:off x="4764088" y="4114800"/>
            <a:ext cx="112713" cy="36513"/>
          </a:xfrm>
          <a:custGeom>
            <a:avLst/>
            <a:gdLst>
              <a:gd name="T0" fmla="*/ 0 w 71"/>
              <a:gd name="T1" fmla="*/ 23 h 23"/>
              <a:gd name="T2" fmla="*/ 4 w 71"/>
              <a:gd name="T3" fmla="*/ 21 h 23"/>
              <a:gd name="T4" fmla="*/ 11 w 71"/>
              <a:gd name="T5" fmla="*/ 15 h 23"/>
              <a:gd name="T6" fmla="*/ 12 w 71"/>
              <a:gd name="T7" fmla="*/ 18 h 23"/>
              <a:gd name="T8" fmla="*/ 19 w 71"/>
              <a:gd name="T9" fmla="*/ 14 h 23"/>
              <a:gd name="T10" fmla="*/ 20 w 71"/>
              <a:gd name="T11" fmla="*/ 13 h 23"/>
              <a:gd name="T12" fmla="*/ 23 w 71"/>
              <a:gd name="T13" fmla="*/ 15 h 23"/>
              <a:gd name="T14" fmla="*/ 24 w 71"/>
              <a:gd name="T15" fmla="*/ 15 h 23"/>
              <a:gd name="T16" fmla="*/ 26 w 71"/>
              <a:gd name="T17" fmla="*/ 13 h 23"/>
              <a:gd name="T18" fmla="*/ 31 w 71"/>
              <a:gd name="T19" fmla="*/ 7 h 23"/>
              <a:gd name="T20" fmla="*/ 33 w 71"/>
              <a:gd name="T21" fmla="*/ 17 h 23"/>
              <a:gd name="T22" fmla="*/ 34 w 71"/>
              <a:gd name="T23" fmla="*/ 13 h 23"/>
              <a:gd name="T24" fmla="*/ 50 w 71"/>
              <a:gd name="T25" fmla="*/ 14 h 23"/>
              <a:gd name="T26" fmla="*/ 53 w 71"/>
              <a:gd name="T27" fmla="*/ 13 h 23"/>
              <a:gd name="T28" fmla="*/ 57 w 71"/>
              <a:gd name="T29" fmla="*/ 10 h 23"/>
              <a:gd name="T30" fmla="*/ 71 w 71"/>
              <a:gd name="T31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71" h="23">
                <a:moveTo>
                  <a:pt x="0" y="23"/>
                </a:moveTo>
                <a:lnTo>
                  <a:pt x="4" y="21"/>
                </a:lnTo>
                <a:lnTo>
                  <a:pt x="11" y="15"/>
                </a:lnTo>
                <a:lnTo>
                  <a:pt x="12" y="18"/>
                </a:lnTo>
                <a:lnTo>
                  <a:pt x="19" y="14"/>
                </a:lnTo>
                <a:lnTo>
                  <a:pt x="20" y="13"/>
                </a:lnTo>
                <a:lnTo>
                  <a:pt x="23" y="15"/>
                </a:lnTo>
                <a:lnTo>
                  <a:pt x="24" y="15"/>
                </a:lnTo>
                <a:lnTo>
                  <a:pt x="26" y="13"/>
                </a:lnTo>
                <a:lnTo>
                  <a:pt x="31" y="7"/>
                </a:lnTo>
                <a:lnTo>
                  <a:pt x="33" y="17"/>
                </a:lnTo>
                <a:lnTo>
                  <a:pt x="34" y="13"/>
                </a:lnTo>
                <a:lnTo>
                  <a:pt x="50" y="14"/>
                </a:lnTo>
                <a:lnTo>
                  <a:pt x="53" y="13"/>
                </a:lnTo>
                <a:lnTo>
                  <a:pt x="57" y="10"/>
                </a:lnTo>
                <a:lnTo>
                  <a:pt x="71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" name="Freeform 220">
            <a:extLst>
              <a:ext uri="{FF2B5EF4-FFF2-40B4-BE49-F238E27FC236}">
                <a16:creationId xmlns:a16="http://schemas.microsoft.com/office/drawing/2014/main" id="{9AA06CCA-1C6B-6748-0545-C4AC8ECC5584}"/>
              </a:ext>
            </a:extLst>
          </p:cNvPr>
          <p:cNvSpPr>
            <a:spLocks/>
          </p:cNvSpPr>
          <p:nvPr/>
        </p:nvSpPr>
        <p:spPr bwMode="auto">
          <a:xfrm>
            <a:off x="4741863" y="4084638"/>
            <a:ext cx="128588" cy="66675"/>
          </a:xfrm>
          <a:custGeom>
            <a:avLst/>
            <a:gdLst>
              <a:gd name="T0" fmla="*/ 14 w 81"/>
              <a:gd name="T1" fmla="*/ 42 h 42"/>
              <a:gd name="T2" fmla="*/ 10 w 81"/>
              <a:gd name="T3" fmla="*/ 38 h 42"/>
              <a:gd name="T4" fmla="*/ 7 w 81"/>
              <a:gd name="T5" fmla="*/ 29 h 42"/>
              <a:gd name="T6" fmla="*/ 0 w 81"/>
              <a:gd name="T7" fmla="*/ 10 h 42"/>
              <a:gd name="T8" fmla="*/ 29 w 81"/>
              <a:gd name="T9" fmla="*/ 4 h 42"/>
              <a:gd name="T10" fmla="*/ 47 w 81"/>
              <a:gd name="T11" fmla="*/ 8 h 42"/>
              <a:gd name="T12" fmla="*/ 71 w 81"/>
              <a:gd name="T13" fmla="*/ 0 h 42"/>
              <a:gd name="T14" fmla="*/ 81 w 81"/>
              <a:gd name="T15" fmla="*/ 2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1" h="42">
                <a:moveTo>
                  <a:pt x="14" y="42"/>
                </a:moveTo>
                <a:lnTo>
                  <a:pt x="10" y="38"/>
                </a:lnTo>
                <a:lnTo>
                  <a:pt x="7" y="29"/>
                </a:lnTo>
                <a:lnTo>
                  <a:pt x="0" y="10"/>
                </a:lnTo>
                <a:lnTo>
                  <a:pt x="29" y="4"/>
                </a:lnTo>
                <a:lnTo>
                  <a:pt x="47" y="8"/>
                </a:lnTo>
                <a:lnTo>
                  <a:pt x="71" y="0"/>
                </a:lnTo>
                <a:lnTo>
                  <a:pt x="81" y="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" name="Freeform 221">
            <a:extLst>
              <a:ext uri="{FF2B5EF4-FFF2-40B4-BE49-F238E27FC236}">
                <a16:creationId xmlns:a16="http://schemas.microsoft.com/office/drawing/2014/main" id="{C82010CA-0293-A7F4-C5BA-50B07DDE4905}"/>
              </a:ext>
            </a:extLst>
          </p:cNvPr>
          <p:cNvSpPr>
            <a:spLocks/>
          </p:cNvSpPr>
          <p:nvPr/>
        </p:nvSpPr>
        <p:spPr bwMode="auto">
          <a:xfrm>
            <a:off x="3789363" y="534988"/>
            <a:ext cx="4614863" cy="5803900"/>
          </a:xfrm>
          <a:custGeom>
            <a:avLst/>
            <a:gdLst>
              <a:gd name="T0" fmla="*/ 779 w 2907"/>
              <a:gd name="T1" fmla="*/ 3421 h 3656"/>
              <a:gd name="T2" fmla="*/ 734 w 2907"/>
              <a:gd name="T3" fmla="*/ 3432 h 3656"/>
              <a:gd name="T4" fmla="*/ 644 w 2907"/>
              <a:gd name="T5" fmla="*/ 3504 h 3656"/>
              <a:gd name="T6" fmla="*/ 573 w 2907"/>
              <a:gd name="T7" fmla="*/ 3570 h 3656"/>
              <a:gd name="T8" fmla="*/ 518 w 2907"/>
              <a:gd name="T9" fmla="*/ 3611 h 3656"/>
              <a:gd name="T10" fmla="*/ 439 w 2907"/>
              <a:gd name="T11" fmla="*/ 3642 h 3656"/>
              <a:gd name="T12" fmla="*/ 378 w 2907"/>
              <a:gd name="T13" fmla="*/ 3656 h 3656"/>
              <a:gd name="T14" fmla="*/ 288 w 2907"/>
              <a:gd name="T15" fmla="*/ 3638 h 3656"/>
              <a:gd name="T16" fmla="*/ 216 w 2907"/>
              <a:gd name="T17" fmla="*/ 3594 h 3656"/>
              <a:gd name="T18" fmla="*/ 175 w 2907"/>
              <a:gd name="T19" fmla="*/ 3548 h 3656"/>
              <a:gd name="T20" fmla="*/ 102 w 2907"/>
              <a:gd name="T21" fmla="*/ 3459 h 3656"/>
              <a:gd name="T22" fmla="*/ 75 w 2907"/>
              <a:gd name="T23" fmla="*/ 3405 h 3656"/>
              <a:gd name="T24" fmla="*/ 64 w 2907"/>
              <a:gd name="T25" fmla="*/ 3346 h 3656"/>
              <a:gd name="T26" fmla="*/ 49 w 2907"/>
              <a:gd name="T27" fmla="*/ 3281 h 3656"/>
              <a:gd name="T28" fmla="*/ 7 w 2907"/>
              <a:gd name="T29" fmla="*/ 3234 h 3656"/>
              <a:gd name="T30" fmla="*/ 7 w 2907"/>
              <a:gd name="T31" fmla="*/ 3176 h 3656"/>
              <a:gd name="T32" fmla="*/ 45 w 2907"/>
              <a:gd name="T33" fmla="*/ 3101 h 3656"/>
              <a:gd name="T34" fmla="*/ 48 w 2907"/>
              <a:gd name="T35" fmla="*/ 3048 h 3656"/>
              <a:gd name="T36" fmla="*/ 48 w 2907"/>
              <a:gd name="T37" fmla="*/ 2964 h 3656"/>
              <a:gd name="T38" fmla="*/ 42 w 2907"/>
              <a:gd name="T39" fmla="*/ 2891 h 3656"/>
              <a:gd name="T40" fmla="*/ 34 w 2907"/>
              <a:gd name="T41" fmla="*/ 2813 h 3656"/>
              <a:gd name="T42" fmla="*/ 29 w 2907"/>
              <a:gd name="T43" fmla="*/ 2719 h 3656"/>
              <a:gd name="T44" fmla="*/ 57 w 2907"/>
              <a:gd name="T45" fmla="*/ 2596 h 3656"/>
              <a:gd name="T46" fmla="*/ 89 w 2907"/>
              <a:gd name="T47" fmla="*/ 2518 h 3656"/>
              <a:gd name="T48" fmla="*/ 176 w 2907"/>
              <a:gd name="T49" fmla="*/ 2392 h 3656"/>
              <a:gd name="T50" fmla="*/ 240 w 2907"/>
              <a:gd name="T51" fmla="*/ 2334 h 3656"/>
              <a:gd name="T52" fmla="*/ 327 w 2907"/>
              <a:gd name="T53" fmla="*/ 2265 h 3656"/>
              <a:gd name="T54" fmla="*/ 409 w 2907"/>
              <a:gd name="T55" fmla="*/ 2218 h 3656"/>
              <a:gd name="T56" fmla="*/ 456 w 2907"/>
              <a:gd name="T57" fmla="*/ 2190 h 3656"/>
              <a:gd name="T58" fmla="*/ 550 w 2907"/>
              <a:gd name="T59" fmla="*/ 2089 h 3656"/>
              <a:gd name="T60" fmla="*/ 714 w 2907"/>
              <a:gd name="T61" fmla="*/ 1944 h 3656"/>
              <a:gd name="T62" fmla="*/ 854 w 2907"/>
              <a:gd name="T63" fmla="*/ 1813 h 3656"/>
              <a:gd name="T64" fmla="*/ 922 w 2907"/>
              <a:gd name="T65" fmla="*/ 1684 h 3656"/>
              <a:gd name="T66" fmla="*/ 969 w 2907"/>
              <a:gd name="T67" fmla="*/ 1593 h 3656"/>
              <a:gd name="T68" fmla="*/ 1068 w 2907"/>
              <a:gd name="T69" fmla="*/ 1339 h 3656"/>
              <a:gd name="T70" fmla="*/ 1051 w 2907"/>
              <a:gd name="T71" fmla="*/ 1149 h 3656"/>
              <a:gd name="T72" fmla="*/ 1072 w 2907"/>
              <a:gd name="T73" fmla="*/ 1088 h 3656"/>
              <a:gd name="T74" fmla="*/ 1156 w 2907"/>
              <a:gd name="T75" fmla="*/ 990 h 3656"/>
              <a:gd name="T76" fmla="*/ 1190 w 2907"/>
              <a:gd name="T77" fmla="*/ 930 h 3656"/>
              <a:gd name="T78" fmla="*/ 1254 w 2907"/>
              <a:gd name="T79" fmla="*/ 875 h 3656"/>
              <a:gd name="T80" fmla="*/ 1302 w 2907"/>
              <a:gd name="T81" fmla="*/ 803 h 3656"/>
              <a:gd name="T82" fmla="*/ 1364 w 2907"/>
              <a:gd name="T83" fmla="*/ 716 h 3656"/>
              <a:gd name="T84" fmla="*/ 1441 w 2907"/>
              <a:gd name="T85" fmla="*/ 639 h 3656"/>
              <a:gd name="T86" fmla="*/ 1572 w 2907"/>
              <a:gd name="T87" fmla="*/ 560 h 3656"/>
              <a:gd name="T88" fmla="*/ 1648 w 2907"/>
              <a:gd name="T89" fmla="*/ 468 h 3656"/>
              <a:gd name="T90" fmla="*/ 1711 w 2907"/>
              <a:gd name="T91" fmla="*/ 368 h 3656"/>
              <a:gd name="T92" fmla="*/ 1907 w 2907"/>
              <a:gd name="T93" fmla="*/ 260 h 3656"/>
              <a:gd name="T94" fmla="*/ 2057 w 2907"/>
              <a:gd name="T95" fmla="*/ 169 h 3656"/>
              <a:gd name="T96" fmla="*/ 2172 w 2907"/>
              <a:gd name="T97" fmla="*/ 72 h 3656"/>
              <a:gd name="T98" fmla="*/ 2322 w 2907"/>
              <a:gd name="T99" fmla="*/ 23 h 3656"/>
              <a:gd name="T100" fmla="*/ 2523 w 2907"/>
              <a:gd name="T101" fmla="*/ 1 h 3656"/>
              <a:gd name="T102" fmla="*/ 2635 w 2907"/>
              <a:gd name="T103" fmla="*/ 28 h 3656"/>
              <a:gd name="T104" fmla="*/ 2776 w 2907"/>
              <a:gd name="T105" fmla="*/ 73 h 3656"/>
              <a:gd name="T106" fmla="*/ 2894 w 2907"/>
              <a:gd name="T107" fmla="*/ 139 h 3656"/>
              <a:gd name="T108" fmla="*/ 2905 w 2907"/>
              <a:gd name="T109" fmla="*/ 202 h 36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2907" h="3656">
                <a:moveTo>
                  <a:pt x="820" y="3428"/>
                </a:moveTo>
                <a:lnTo>
                  <a:pt x="817" y="3427"/>
                </a:lnTo>
                <a:lnTo>
                  <a:pt x="789" y="3423"/>
                </a:lnTo>
                <a:lnTo>
                  <a:pt x="787" y="3423"/>
                </a:lnTo>
                <a:lnTo>
                  <a:pt x="779" y="3421"/>
                </a:lnTo>
                <a:lnTo>
                  <a:pt x="759" y="3424"/>
                </a:lnTo>
                <a:lnTo>
                  <a:pt x="748" y="3427"/>
                </a:lnTo>
                <a:lnTo>
                  <a:pt x="739" y="3431"/>
                </a:lnTo>
                <a:lnTo>
                  <a:pt x="737" y="3431"/>
                </a:lnTo>
                <a:lnTo>
                  <a:pt x="734" y="3432"/>
                </a:lnTo>
                <a:lnTo>
                  <a:pt x="714" y="3442"/>
                </a:lnTo>
                <a:lnTo>
                  <a:pt x="708" y="3444"/>
                </a:lnTo>
                <a:lnTo>
                  <a:pt x="689" y="3459"/>
                </a:lnTo>
                <a:lnTo>
                  <a:pt x="670" y="3478"/>
                </a:lnTo>
                <a:lnTo>
                  <a:pt x="644" y="3504"/>
                </a:lnTo>
                <a:lnTo>
                  <a:pt x="643" y="3506"/>
                </a:lnTo>
                <a:lnTo>
                  <a:pt x="634" y="3513"/>
                </a:lnTo>
                <a:lnTo>
                  <a:pt x="599" y="3545"/>
                </a:lnTo>
                <a:lnTo>
                  <a:pt x="580" y="3564"/>
                </a:lnTo>
                <a:lnTo>
                  <a:pt x="573" y="3570"/>
                </a:lnTo>
                <a:lnTo>
                  <a:pt x="565" y="3575"/>
                </a:lnTo>
                <a:lnTo>
                  <a:pt x="551" y="3586"/>
                </a:lnTo>
                <a:lnTo>
                  <a:pt x="539" y="3596"/>
                </a:lnTo>
                <a:lnTo>
                  <a:pt x="531" y="3603"/>
                </a:lnTo>
                <a:lnTo>
                  <a:pt x="518" y="3611"/>
                </a:lnTo>
                <a:lnTo>
                  <a:pt x="506" y="3620"/>
                </a:lnTo>
                <a:lnTo>
                  <a:pt x="493" y="3626"/>
                </a:lnTo>
                <a:lnTo>
                  <a:pt x="483" y="3630"/>
                </a:lnTo>
                <a:lnTo>
                  <a:pt x="452" y="3639"/>
                </a:lnTo>
                <a:lnTo>
                  <a:pt x="439" y="3642"/>
                </a:lnTo>
                <a:lnTo>
                  <a:pt x="422" y="3648"/>
                </a:lnTo>
                <a:lnTo>
                  <a:pt x="415" y="3650"/>
                </a:lnTo>
                <a:lnTo>
                  <a:pt x="404" y="3653"/>
                </a:lnTo>
                <a:lnTo>
                  <a:pt x="393" y="3656"/>
                </a:lnTo>
                <a:lnTo>
                  <a:pt x="378" y="3656"/>
                </a:lnTo>
                <a:lnTo>
                  <a:pt x="360" y="3653"/>
                </a:lnTo>
                <a:lnTo>
                  <a:pt x="332" y="3649"/>
                </a:lnTo>
                <a:lnTo>
                  <a:pt x="319" y="3648"/>
                </a:lnTo>
                <a:lnTo>
                  <a:pt x="310" y="3645"/>
                </a:lnTo>
                <a:lnTo>
                  <a:pt x="288" y="3638"/>
                </a:lnTo>
                <a:lnTo>
                  <a:pt x="265" y="3626"/>
                </a:lnTo>
                <a:lnTo>
                  <a:pt x="236" y="3609"/>
                </a:lnTo>
                <a:lnTo>
                  <a:pt x="226" y="3605"/>
                </a:lnTo>
                <a:lnTo>
                  <a:pt x="226" y="3605"/>
                </a:lnTo>
                <a:lnTo>
                  <a:pt x="216" y="3594"/>
                </a:lnTo>
                <a:lnTo>
                  <a:pt x="201" y="3578"/>
                </a:lnTo>
                <a:lnTo>
                  <a:pt x="187" y="3563"/>
                </a:lnTo>
                <a:lnTo>
                  <a:pt x="186" y="3560"/>
                </a:lnTo>
                <a:lnTo>
                  <a:pt x="176" y="3551"/>
                </a:lnTo>
                <a:lnTo>
                  <a:pt x="175" y="3548"/>
                </a:lnTo>
                <a:lnTo>
                  <a:pt x="172" y="3544"/>
                </a:lnTo>
                <a:lnTo>
                  <a:pt x="151" y="3521"/>
                </a:lnTo>
                <a:lnTo>
                  <a:pt x="119" y="3483"/>
                </a:lnTo>
                <a:lnTo>
                  <a:pt x="108" y="3468"/>
                </a:lnTo>
                <a:lnTo>
                  <a:pt x="102" y="3459"/>
                </a:lnTo>
                <a:lnTo>
                  <a:pt x="94" y="3447"/>
                </a:lnTo>
                <a:lnTo>
                  <a:pt x="89" y="3436"/>
                </a:lnTo>
                <a:lnTo>
                  <a:pt x="82" y="3418"/>
                </a:lnTo>
                <a:lnTo>
                  <a:pt x="78" y="3410"/>
                </a:lnTo>
                <a:lnTo>
                  <a:pt x="75" y="3405"/>
                </a:lnTo>
                <a:lnTo>
                  <a:pt x="71" y="3390"/>
                </a:lnTo>
                <a:lnTo>
                  <a:pt x="70" y="3384"/>
                </a:lnTo>
                <a:lnTo>
                  <a:pt x="70" y="3383"/>
                </a:lnTo>
                <a:lnTo>
                  <a:pt x="68" y="3378"/>
                </a:lnTo>
                <a:lnTo>
                  <a:pt x="64" y="3346"/>
                </a:lnTo>
                <a:lnTo>
                  <a:pt x="63" y="3341"/>
                </a:lnTo>
                <a:lnTo>
                  <a:pt x="63" y="3331"/>
                </a:lnTo>
                <a:lnTo>
                  <a:pt x="61" y="3304"/>
                </a:lnTo>
                <a:lnTo>
                  <a:pt x="56" y="3293"/>
                </a:lnTo>
                <a:lnTo>
                  <a:pt x="49" y="3281"/>
                </a:lnTo>
                <a:lnTo>
                  <a:pt x="37" y="3267"/>
                </a:lnTo>
                <a:lnTo>
                  <a:pt x="27" y="3258"/>
                </a:lnTo>
                <a:lnTo>
                  <a:pt x="14" y="3243"/>
                </a:lnTo>
                <a:lnTo>
                  <a:pt x="12" y="3243"/>
                </a:lnTo>
                <a:lnTo>
                  <a:pt x="7" y="3234"/>
                </a:lnTo>
                <a:lnTo>
                  <a:pt x="3" y="3223"/>
                </a:lnTo>
                <a:lnTo>
                  <a:pt x="0" y="3213"/>
                </a:lnTo>
                <a:lnTo>
                  <a:pt x="0" y="3200"/>
                </a:lnTo>
                <a:lnTo>
                  <a:pt x="1" y="3188"/>
                </a:lnTo>
                <a:lnTo>
                  <a:pt x="7" y="3176"/>
                </a:lnTo>
                <a:lnTo>
                  <a:pt x="18" y="3155"/>
                </a:lnTo>
                <a:lnTo>
                  <a:pt x="26" y="3140"/>
                </a:lnTo>
                <a:lnTo>
                  <a:pt x="31" y="3127"/>
                </a:lnTo>
                <a:lnTo>
                  <a:pt x="31" y="3125"/>
                </a:lnTo>
                <a:lnTo>
                  <a:pt x="45" y="3101"/>
                </a:lnTo>
                <a:lnTo>
                  <a:pt x="46" y="3095"/>
                </a:lnTo>
                <a:lnTo>
                  <a:pt x="46" y="3086"/>
                </a:lnTo>
                <a:lnTo>
                  <a:pt x="46" y="3075"/>
                </a:lnTo>
                <a:lnTo>
                  <a:pt x="48" y="3067"/>
                </a:lnTo>
                <a:lnTo>
                  <a:pt x="48" y="3048"/>
                </a:lnTo>
                <a:lnTo>
                  <a:pt x="48" y="3034"/>
                </a:lnTo>
                <a:lnTo>
                  <a:pt x="48" y="2997"/>
                </a:lnTo>
                <a:lnTo>
                  <a:pt x="48" y="2990"/>
                </a:lnTo>
                <a:lnTo>
                  <a:pt x="48" y="2983"/>
                </a:lnTo>
                <a:lnTo>
                  <a:pt x="48" y="2964"/>
                </a:lnTo>
                <a:lnTo>
                  <a:pt x="48" y="2948"/>
                </a:lnTo>
                <a:lnTo>
                  <a:pt x="46" y="2926"/>
                </a:lnTo>
                <a:lnTo>
                  <a:pt x="44" y="2903"/>
                </a:lnTo>
                <a:lnTo>
                  <a:pt x="44" y="2899"/>
                </a:lnTo>
                <a:lnTo>
                  <a:pt x="42" y="2891"/>
                </a:lnTo>
                <a:lnTo>
                  <a:pt x="42" y="2889"/>
                </a:lnTo>
                <a:lnTo>
                  <a:pt x="41" y="2872"/>
                </a:lnTo>
                <a:lnTo>
                  <a:pt x="38" y="2854"/>
                </a:lnTo>
                <a:lnTo>
                  <a:pt x="35" y="2823"/>
                </a:lnTo>
                <a:lnTo>
                  <a:pt x="34" y="2813"/>
                </a:lnTo>
                <a:lnTo>
                  <a:pt x="31" y="2788"/>
                </a:lnTo>
                <a:lnTo>
                  <a:pt x="31" y="2783"/>
                </a:lnTo>
                <a:lnTo>
                  <a:pt x="30" y="2765"/>
                </a:lnTo>
                <a:lnTo>
                  <a:pt x="27" y="2737"/>
                </a:lnTo>
                <a:lnTo>
                  <a:pt x="29" y="2719"/>
                </a:lnTo>
                <a:lnTo>
                  <a:pt x="34" y="2696"/>
                </a:lnTo>
                <a:lnTo>
                  <a:pt x="38" y="2678"/>
                </a:lnTo>
                <a:lnTo>
                  <a:pt x="45" y="2645"/>
                </a:lnTo>
                <a:lnTo>
                  <a:pt x="55" y="2610"/>
                </a:lnTo>
                <a:lnTo>
                  <a:pt x="57" y="2596"/>
                </a:lnTo>
                <a:lnTo>
                  <a:pt x="57" y="2595"/>
                </a:lnTo>
                <a:lnTo>
                  <a:pt x="64" y="2559"/>
                </a:lnTo>
                <a:lnTo>
                  <a:pt x="68" y="2551"/>
                </a:lnTo>
                <a:lnTo>
                  <a:pt x="79" y="2535"/>
                </a:lnTo>
                <a:lnTo>
                  <a:pt x="89" y="2518"/>
                </a:lnTo>
                <a:lnTo>
                  <a:pt x="116" y="2473"/>
                </a:lnTo>
                <a:lnTo>
                  <a:pt x="134" y="2445"/>
                </a:lnTo>
                <a:lnTo>
                  <a:pt x="139" y="2437"/>
                </a:lnTo>
                <a:lnTo>
                  <a:pt x="157" y="2412"/>
                </a:lnTo>
                <a:lnTo>
                  <a:pt x="176" y="2392"/>
                </a:lnTo>
                <a:lnTo>
                  <a:pt x="177" y="2390"/>
                </a:lnTo>
                <a:lnTo>
                  <a:pt x="188" y="2377"/>
                </a:lnTo>
                <a:lnTo>
                  <a:pt x="195" y="2370"/>
                </a:lnTo>
                <a:lnTo>
                  <a:pt x="236" y="2337"/>
                </a:lnTo>
                <a:lnTo>
                  <a:pt x="240" y="2334"/>
                </a:lnTo>
                <a:lnTo>
                  <a:pt x="252" y="2325"/>
                </a:lnTo>
                <a:lnTo>
                  <a:pt x="276" y="2306"/>
                </a:lnTo>
                <a:lnTo>
                  <a:pt x="293" y="2292"/>
                </a:lnTo>
                <a:lnTo>
                  <a:pt x="296" y="2291"/>
                </a:lnTo>
                <a:lnTo>
                  <a:pt x="327" y="2265"/>
                </a:lnTo>
                <a:lnTo>
                  <a:pt x="341" y="2257"/>
                </a:lnTo>
                <a:lnTo>
                  <a:pt x="352" y="2251"/>
                </a:lnTo>
                <a:lnTo>
                  <a:pt x="360" y="2244"/>
                </a:lnTo>
                <a:lnTo>
                  <a:pt x="389" y="2231"/>
                </a:lnTo>
                <a:lnTo>
                  <a:pt x="409" y="2218"/>
                </a:lnTo>
                <a:lnTo>
                  <a:pt x="423" y="2210"/>
                </a:lnTo>
                <a:lnTo>
                  <a:pt x="426" y="2209"/>
                </a:lnTo>
                <a:lnTo>
                  <a:pt x="449" y="2197"/>
                </a:lnTo>
                <a:lnTo>
                  <a:pt x="454" y="2194"/>
                </a:lnTo>
                <a:lnTo>
                  <a:pt x="456" y="2190"/>
                </a:lnTo>
                <a:lnTo>
                  <a:pt x="464" y="2182"/>
                </a:lnTo>
                <a:lnTo>
                  <a:pt x="472" y="2173"/>
                </a:lnTo>
                <a:lnTo>
                  <a:pt x="491" y="2153"/>
                </a:lnTo>
                <a:lnTo>
                  <a:pt x="525" y="2116"/>
                </a:lnTo>
                <a:lnTo>
                  <a:pt x="550" y="2089"/>
                </a:lnTo>
                <a:lnTo>
                  <a:pt x="565" y="2070"/>
                </a:lnTo>
                <a:lnTo>
                  <a:pt x="626" y="2004"/>
                </a:lnTo>
                <a:lnTo>
                  <a:pt x="658" y="1981"/>
                </a:lnTo>
                <a:lnTo>
                  <a:pt x="692" y="1959"/>
                </a:lnTo>
                <a:lnTo>
                  <a:pt x="714" y="1944"/>
                </a:lnTo>
                <a:lnTo>
                  <a:pt x="731" y="1932"/>
                </a:lnTo>
                <a:lnTo>
                  <a:pt x="780" y="1886"/>
                </a:lnTo>
                <a:lnTo>
                  <a:pt x="827" y="1841"/>
                </a:lnTo>
                <a:lnTo>
                  <a:pt x="839" y="1828"/>
                </a:lnTo>
                <a:lnTo>
                  <a:pt x="854" y="1813"/>
                </a:lnTo>
                <a:lnTo>
                  <a:pt x="862" y="1807"/>
                </a:lnTo>
                <a:lnTo>
                  <a:pt x="876" y="1777"/>
                </a:lnTo>
                <a:lnTo>
                  <a:pt x="883" y="1760"/>
                </a:lnTo>
                <a:lnTo>
                  <a:pt x="913" y="1706"/>
                </a:lnTo>
                <a:lnTo>
                  <a:pt x="922" y="1684"/>
                </a:lnTo>
                <a:lnTo>
                  <a:pt x="940" y="1653"/>
                </a:lnTo>
                <a:lnTo>
                  <a:pt x="944" y="1643"/>
                </a:lnTo>
                <a:lnTo>
                  <a:pt x="947" y="1635"/>
                </a:lnTo>
                <a:lnTo>
                  <a:pt x="951" y="1627"/>
                </a:lnTo>
                <a:lnTo>
                  <a:pt x="969" y="1593"/>
                </a:lnTo>
                <a:lnTo>
                  <a:pt x="989" y="1522"/>
                </a:lnTo>
                <a:lnTo>
                  <a:pt x="1007" y="1466"/>
                </a:lnTo>
                <a:lnTo>
                  <a:pt x="1034" y="1411"/>
                </a:lnTo>
                <a:lnTo>
                  <a:pt x="1066" y="1342"/>
                </a:lnTo>
                <a:lnTo>
                  <a:pt x="1068" y="1339"/>
                </a:lnTo>
                <a:lnTo>
                  <a:pt x="1074" y="1329"/>
                </a:lnTo>
                <a:lnTo>
                  <a:pt x="1098" y="1305"/>
                </a:lnTo>
                <a:lnTo>
                  <a:pt x="1081" y="1250"/>
                </a:lnTo>
                <a:lnTo>
                  <a:pt x="1053" y="1163"/>
                </a:lnTo>
                <a:lnTo>
                  <a:pt x="1051" y="1149"/>
                </a:lnTo>
                <a:lnTo>
                  <a:pt x="1049" y="1137"/>
                </a:lnTo>
                <a:lnTo>
                  <a:pt x="1052" y="1128"/>
                </a:lnTo>
                <a:lnTo>
                  <a:pt x="1057" y="1111"/>
                </a:lnTo>
                <a:lnTo>
                  <a:pt x="1064" y="1098"/>
                </a:lnTo>
                <a:lnTo>
                  <a:pt x="1072" y="1088"/>
                </a:lnTo>
                <a:lnTo>
                  <a:pt x="1096" y="1069"/>
                </a:lnTo>
                <a:lnTo>
                  <a:pt x="1124" y="1050"/>
                </a:lnTo>
                <a:lnTo>
                  <a:pt x="1139" y="1039"/>
                </a:lnTo>
                <a:lnTo>
                  <a:pt x="1143" y="1027"/>
                </a:lnTo>
                <a:lnTo>
                  <a:pt x="1156" y="990"/>
                </a:lnTo>
                <a:lnTo>
                  <a:pt x="1169" y="968"/>
                </a:lnTo>
                <a:lnTo>
                  <a:pt x="1172" y="963"/>
                </a:lnTo>
                <a:lnTo>
                  <a:pt x="1176" y="953"/>
                </a:lnTo>
                <a:lnTo>
                  <a:pt x="1188" y="931"/>
                </a:lnTo>
                <a:lnTo>
                  <a:pt x="1190" y="930"/>
                </a:lnTo>
                <a:lnTo>
                  <a:pt x="1199" y="919"/>
                </a:lnTo>
                <a:lnTo>
                  <a:pt x="1210" y="905"/>
                </a:lnTo>
                <a:lnTo>
                  <a:pt x="1232" y="890"/>
                </a:lnTo>
                <a:lnTo>
                  <a:pt x="1233" y="890"/>
                </a:lnTo>
                <a:lnTo>
                  <a:pt x="1254" y="875"/>
                </a:lnTo>
                <a:lnTo>
                  <a:pt x="1258" y="874"/>
                </a:lnTo>
                <a:lnTo>
                  <a:pt x="1265" y="862"/>
                </a:lnTo>
                <a:lnTo>
                  <a:pt x="1270" y="853"/>
                </a:lnTo>
                <a:lnTo>
                  <a:pt x="1280" y="836"/>
                </a:lnTo>
                <a:lnTo>
                  <a:pt x="1302" y="803"/>
                </a:lnTo>
                <a:lnTo>
                  <a:pt x="1306" y="795"/>
                </a:lnTo>
                <a:lnTo>
                  <a:pt x="1315" y="773"/>
                </a:lnTo>
                <a:lnTo>
                  <a:pt x="1326" y="759"/>
                </a:lnTo>
                <a:lnTo>
                  <a:pt x="1349" y="732"/>
                </a:lnTo>
                <a:lnTo>
                  <a:pt x="1364" y="716"/>
                </a:lnTo>
                <a:lnTo>
                  <a:pt x="1368" y="712"/>
                </a:lnTo>
                <a:lnTo>
                  <a:pt x="1390" y="684"/>
                </a:lnTo>
                <a:lnTo>
                  <a:pt x="1407" y="667"/>
                </a:lnTo>
                <a:lnTo>
                  <a:pt x="1428" y="650"/>
                </a:lnTo>
                <a:lnTo>
                  <a:pt x="1441" y="639"/>
                </a:lnTo>
                <a:lnTo>
                  <a:pt x="1453" y="630"/>
                </a:lnTo>
                <a:lnTo>
                  <a:pt x="1498" y="597"/>
                </a:lnTo>
                <a:lnTo>
                  <a:pt x="1501" y="596"/>
                </a:lnTo>
                <a:lnTo>
                  <a:pt x="1543" y="574"/>
                </a:lnTo>
                <a:lnTo>
                  <a:pt x="1572" y="560"/>
                </a:lnTo>
                <a:lnTo>
                  <a:pt x="1594" y="547"/>
                </a:lnTo>
                <a:lnTo>
                  <a:pt x="1603" y="541"/>
                </a:lnTo>
                <a:lnTo>
                  <a:pt x="1615" y="532"/>
                </a:lnTo>
                <a:lnTo>
                  <a:pt x="1625" y="515"/>
                </a:lnTo>
                <a:lnTo>
                  <a:pt x="1648" y="468"/>
                </a:lnTo>
                <a:lnTo>
                  <a:pt x="1665" y="443"/>
                </a:lnTo>
                <a:lnTo>
                  <a:pt x="1666" y="440"/>
                </a:lnTo>
                <a:lnTo>
                  <a:pt x="1680" y="417"/>
                </a:lnTo>
                <a:lnTo>
                  <a:pt x="1700" y="387"/>
                </a:lnTo>
                <a:lnTo>
                  <a:pt x="1711" y="368"/>
                </a:lnTo>
                <a:lnTo>
                  <a:pt x="1720" y="358"/>
                </a:lnTo>
                <a:lnTo>
                  <a:pt x="1767" y="330"/>
                </a:lnTo>
                <a:lnTo>
                  <a:pt x="1815" y="305"/>
                </a:lnTo>
                <a:lnTo>
                  <a:pt x="1857" y="285"/>
                </a:lnTo>
                <a:lnTo>
                  <a:pt x="1907" y="260"/>
                </a:lnTo>
                <a:lnTo>
                  <a:pt x="1965" y="232"/>
                </a:lnTo>
                <a:lnTo>
                  <a:pt x="2010" y="210"/>
                </a:lnTo>
                <a:lnTo>
                  <a:pt x="2027" y="195"/>
                </a:lnTo>
                <a:lnTo>
                  <a:pt x="2053" y="172"/>
                </a:lnTo>
                <a:lnTo>
                  <a:pt x="2057" y="169"/>
                </a:lnTo>
                <a:lnTo>
                  <a:pt x="2100" y="132"/>
                </a:lnTo>
                <a:lnTo>
                  <a:pt x="2131" y="105"/>
                </a:lnTo>
                <a:lnTo>
                  <a:pt x="2141" y="98"/>
                </a:lnTo>
                <a:lnTo>
                  <a:pt x="2164" y="78"/>
                </a:lnTo>
                <a:lnTo>
                  <a:pt x="2172" y="72"/>
                </a:lnTo>
                <a:lnTo>
                  <a:pt x="2190" y="67"/>
                </a:lnTo>
                <a:lnTo>
                  <a:pt x="2220" y="60"/>
                </a:lnTo>
                <a:lnTo>
                  <a:pt x="2243" y="54"/>
                </a:lnTo>
                <a:lnTo>
                  <a:pt x="2266" y="45"/>
                </a:lnTo>
                <a:lnTo>
                  <a:pt x="2322" y="23"/>
                </a:lnTo>
                <a:lnTo>
                  <a:pt x="2352" y="18"/>
                </a:lnTo>
                <a:lnTo>
                  <a:pt x="2414" y="11"/>
                </a:lnTo>
                <a:lnTo>
                  <a:pt x="2445" y="7"/>
                </a:lnTo>
                <a:lnTo>
                  <a:pt x="2506" y="1"/>
                </a:lnTo>
                <a:lnTo>
                  <a:pt x="2523" y="1"/>
                </a:lnTo>
                <a:lnTo>
                  <a:pt x="2524" y="1"/>
                </a:lnTo>
                <a:lnTo>
                  <a:pt x="2554" y="0"/>
                </a:lnTo>
                <a:lnTo>
                  <a:pt x="2566" y="1"/>
                </a:lnTo>
                <a:lnTo>
                  <a:pt x="2617" y="22"/>
                </a:lnTo>
                <a:lnTo>
                  <a:pt x="2635" y="28"/>
                </a:lnTo>
                <a:lnTo>
                  <a:pt x="2674" y="45"/>
                </a:lnTo>
                <a:lnTo>
                  <a:pt x="2718" y="57"/>
                </a:lnTo>
                <a:lnTo>
                  <a:pt x="2721" y="57"/>
                </a:lnTo>
                <a:lnTo>
                  <a:pt x="2759" y="68"/>
                </a:lnTo>
                <a:lnTo>
                  <a:pt x="2776" y="73"/>
                </a:lnTo>
                <a:lnTo>
                  <a:pt x="2831" y="103"/>
                </a:lnTo>
                <a:lnTo>
                  <a:pt x="2841" y="106"/>
                </a:lnTo>
                <a:lnTo>
                  <a:pt x="2877" y="127"/>
                </a:lnTo>
                <a:lnTo>
                  <a:pt x="2887" y="133"/>
                </a:lnTo>
                <a:lnTo>
                  <a:pt x="2894" y="139"/>
                </a:lnTo>
                <a:lnTo>
                  <a:pt x="2899" y="147"/>
                </a:lnTo>
                <a:lnTo>
                  <a:pt x="2903" y="157"/>
                </a:lnTo>
                <a:lnTo>
                  <a:pt x="2906" y="168"/>
                </a:lnTo>
                <a:lnTo>
                  <a:pt x="2907" y="170"/>
                </a:lnTo>
                <a:lnTo>
                  <a:pt x="2905" y="202"/>
                </a:lnTo>
                <a:lnTo>
                  <a:pt x="2907" y="228"/>
                </a:lnTo>
              </a:path>
            </a:pathLst>
          </a:custGeom>
          <a:noFill/>
          <a:ln w="6350" cap="rnd">
            <a:solidFill>
              <a:srgbClr val="D1D3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" name="Freeform 222">
            <a:extLst>
              <a:ext uri="{FF2B5EF4-FFF2-40B4-BE49-F238E27FC236}">
                <a16:creationId xmlns:a16="http://schemas.microsoft.com/office/drawing/2014/main" id="{7F581A28-3C8F-A6F4-23FB-986BC2C6A110}"/>
              </a:ext>
            </a:extLst>
          </p:cNvPr>
          <p:cNvSpPr>
            <a:spLocks/>
          </p:cNvSpPr>
          <p:nvPr/>
        </p:nvSpPr>
        <p:spPr bwMode="auto">
          <a:xfrm>
            <a:off x="5091113" y="1428750"/>
            <a:ext cx="2584450" cy="4548188"/>
          </a:xfrm>
          <a:custGeom>
            <a:avLst/>
            <a:gdLst>
              <a:gd name="T0" fmla="*/ 117 w 1628"/>
              <a:gd name="T1" fmla="*/ 2797 h 2865"/>
              <a:gd name="T2" fmla="*/ 130 w 1628"/>
              <a:gd name="T3" fmla="*/ 2842 h 2865"/>
              <a:gd name="T4" fmla="*/ 145 w 1628"/>
              <a:gd name="T5" fmla="*/ 2834 h 2865"/>
              <a:gd name="T6" fmla="*/ 160 w 1628"/>
              <a:gd name="T7" fmla="*/ 2800 h 2865"/>
              <a:gd name="T8" fmla="*/ 168 w 1628"/>
              <a:gd name="T9" fmla="*/ 2767 h 2865"/>
              <a:gd name="T10" fmla="*/ 176 w 1628"/>
              <a:gd name="T11" fmla="*/ 2719 h 2865"/>
              <a:gd name="T12" fmla="*/ 162 w 1628"/>
              <a:gd name="T13" fmla="*/ 2652 h 2865"/>
              <a:gd name="T14" fmla="*/ 190 w 1628"/>
              <a:gd name="T15" fmla="*/ 2630 h 2865"/>
              <a:gd name="T16" fmla="*/ 195 w 1628"/>
              <a:gd name="T17" fmla="*/ 2602 h 2865"/>
              <a:gd name="T18" fmla="*/ 194 w 1628"/>
              <a:gd name="T19" fmla="*/ 2581 h 2865"/>
              <a:gd name="T20" fmla="*/ 232 w 1628"/>
              <a:gd name="T21" fmla="*/ 2575 h 2865"/>
              <a:gd name="T22" fmla="*/ 277 w 1628"/>
              <a:gd name="T23" fmla="*/ 2523 h 2865"/>
              <a:gd name="T24" fmla="*/ 288 w 1628"/>
              <a:gd name="T25" fmla="*/ 2453 h 2865"/>
              <a:gd name="T26" fmla="*/ 280 w 1628"/>
              <a:gd name="T27" fmla="*/ 2373 h 2865"/>
              <a:gd name="T28" fmla="*/ 258 w 1628"/>
              <a:gd name="T29" fmla="*/ 2305 h 2865"/>
              <a:gd name="T30" fmla="*/ 297 w 1628"/>
              <a:gd name="T31" fmla="*/ 2273 h 2865"/>
              <a:gd name="T32" fmla="*/ 329 w 1628"/>
              <a:gd name="T33" fmla="*/ 2223 h 2865"/>
              <a:gd name="T34" fmla="*/ 306 w 1628"/>
              <a:gd name="T35" fmla="*/ 2145 h 2865"/>
              <a:gd name="T36" fmla="*/ 252 w 1628"/>
              <a:gd name="T37" fmla="*/ 2099 h 2865"/>
              <a:gd name="T38" fmla="*/ 259 w 1628"/>
              <a:gd name="T39" fmla="*/ 2021 h 2865"/>
              <a:gd name="T40" fmla="*/ 270 w 1628"/>
              <a:gd name="T41" fmla="*/ 1940 h 2865"/>
              <a:gd name="T42" fmla="*/ 251 w 1628"/>
              <a:gd name="T43" fmla="*/ 1845 h 2865"/>
              <a:gd name="T44" fmla="*/ 266 w 1628"/>
              <a:gd name="T45" fmla="*/ 1739 h 2865"/>
              <a:gd name="T46" fmla="*/ 258 w 1628"/>
              <a:gd name="T47" fmla="*/ 1665 h 2865"/>
              <a:gd name="T48" fmla="*/ 289 w 1628"/>
              <a:gd name="T49" fmla="*/ 1576 h 2865"/>
              <a:gd name="T50" fmla="*/ 344 w 1628"/>
              <a:gd name="T51" fmla="*/ 1493 h 2865"/>
              <a:gd name="T52" fmla="*/ 452 w 1628"/>
              <a:gd name="T53" fmla="*/ 1481 h 2865"/>
              <a:gd name="T54" fmla="*/ 505 w 1628"/>
              <a:gd name="T55" fmla="*/ 1454 h 2865"/>
              <a:gd name="T56" fmla="*/ 480 w 1628"/>
              <a:gd name="T57" fmla="*/ 1361 h 2865"/>
              <a:gd name="T58" fmla="*/ 491 w 1628"/>
              <a:gd name="T59" fmla="*/ 1268 h 2865"/>
              <a:gd name="T60" fmla="*/ 538 w 1628"/>
              <a:gd name="T61" fmla="*/ 1166 h 2865"/>
              <a:gd name="T62" fmla="*/ 555 w 1628"/>
              <a:gd name="T63" fmla="*/ 1058 h 2865"/>
              <a:gd name="T64" fmla="*/ 558 w 1628"/>
              <a:gd name="T65" fmla="*/ 960 h 2865"/>
              <a:gd name="T66" fmla="*/ 644 w 1628"/>
              <a:gd name="T67" fmla="*/ 901 h 2865"/>
              <a:gd name="T68" fmla="*/ 675 w 1628"/>
              <a:gd name="T69" fmla="*/ 802 h 2865"/>
              <a:gd name="T70" fmla="*/ 731 w 1628"/>
              <a:gd name="T71" fmla="*/ 704 h 2865"/>
              <a:gd name="T72" fmla="*/ 730 w 1628"/>
              <a:gd name="T73" fmla="*/ 607 h 2865"/>
              <a:gd name="T74" fmla="*/ 769 w 1628"/>
              <a:gd name="T75" fmla="*/ 503 h 2865"/>
              <a:gd name="T76" fmla="*/ 823 w 1628"/>
              <a:gd name="T77" fmla="*/ 419 h 2865"/>
              <a:gd name="T78" fmla="*/ 902 w 1628"/>
              <a:gd name="T79" fmla="*/ 419 h 2865"/>
              <a:gd name="T80" fmla="*/ 914 w 1628"/>
              <a:gd name="T81" fmla="*/ 346 h 2865"/>
              <a:gd name="T82" fmla="*/ 937 w 1628"/>
              <a:gd name="T83" fmla="*/ 271 h 2865"/>
              <a:gd name="T84" fmla="*/ 1041 w 1628"/>
              <a:gd name="T85" fmla="*/ 304 h 2865"/>
              <a:gd name="T86" fmla="*/ 1115 w 1628"/>
              <a:gd name="T87" fmla="*/ 284 h 2865"/>
              <a:gd name="T88" fmla="*/ 1117 w 1628"/>
              <a:gd name="T89" fmla="*/ 195 h 2865"/>
              <a:gd name="T90" fmla="*/ 1126 w 1628"/>
              <a:gd name="T91" fmla="*/ 131 h 2865"/>
              <a:gd name="T92" fmla="*/ 1165 w 1628"/>
              <a:gd name="T93" fmla="*/ 124 h 2865"/>
              <a:gd name="T94" fmla="*/ 1195 w 1628"/>
              <a:gd name="T95" fmla="*/ 57 h 2865"/>
              <a:gd name="T96" fmla="*/ 1263 w 1628"/>
              <a:gd name="T97" fmla="*/ 108 h 2865"/>
              <a:gd name="T98" fmla="*/ 1311 w 1628"/>
              <a:gd name="T99" fmla="*/ 180 h 2865"/>
              <a:gd name="T100" fmla="*/ 1349 w 1628"/>
              <a:gd name="T101" fmla="*/ 202 h 2865"/>
              <a:gd name="T102" fmla="*/ 1407 w 1628"/>
              <a:gd name="T103" fmla="*/ 206 h 2865"/>
              <a:gd name="T104" fmla="*/ 1450 w 1628"/>
              <a:gd name="T105" fmla="*/ 157 h 2865"/>
              <a:gd name="T106" fmla="*/ 1517 w 1628"/>
              <a:gd name="T107" fmla="*/ 180 h 2865"/>
              <a:gd name="T108" fmla="*/ 1565 w 1628"/>
              <a:gd name="T109" fmla="*/ 207 h 2865"/>
              <a:gd name="T110" fmla="*/ 1577 w 1628"/>
              <a:gd name="T111" fmla="*/ 191 h 2865"/>
              <a:gd name="T112" fmla="*/ 1577 w 1628"/>
              <a:gd name="T113" fmla="*/ 157 h 2865"/>
              <a:gd name="T114" fmla="*/ 1617 w 1628"/>
              <a:gd name="T115" fmla="*/ 113 h 2865"/>
              <a:gd name="T116" fmla="*/ 1624 w 1628"/>
              <a:gd name="T117" fmla="*/ 68 h 2865"/>
              <a:gd name="T118" fmla="*/ 1611 w 1628"/>
              <a:gd name="T119" fmla="*/ 8 h 28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628" h="2865">
                <a:moveTo>
                  <a:pt x="0" y="2865"/>
                </a:moveTo>
                <a:lnTo>
                  <a:pt x="8" y="2830"/>
                </a:lnTo>
                <a:lnTo>
                  <a:pt x="48" y="2819"/>
                </a:lnTo>
                <a:lnTo>
                  <a:pt x="57" y="2816"/>
                </a:lnTo>
                <a:lnTo>
                  <a:pt x="68" y="2812"/>
                </a:lnTo>
                <a:lnTo>
                  <a:pt x="72" y="2808"/>
                </a:lnTo>
                <a:lnTo>
                  <a:pt x="76" y="2802"/>
                </a:lnTo>
                <a:lnTo>
                  <a:pt x="82" y="2785"/>
                </a:lnTo>
                <a:lnTo>
                  <a:pt x="93" y="2783"/>
                </a:lnTo>
                <a:lnTo>
                  <a:pt x="95" y="2782"/>
                </a:lnTo>
                <a:lnTo>
                  <a:pt x="98" y="2782"/>
                </a:lnTo>
                <a:lnTo>
                  <a:pt x="101" y="2782"/>
                </a:lnTo>
                <a:lnTo>
                  <a:pt x="102" y="2779"/>
                </a:lnTo>
                <a:lnTo>
                  <a:pt x="108" y="2778"/>
                </a:lnTo>
                <a:lnTo>
                  <a:pt x="112" y="2782"/>
                </a:lnTo>
                <a:lnTo>
                  <a:pt x="115" y="2787"/>
                </a:lnTo>
                <a:lnTo>
                  <a:pt x="117" y="2797"/>
                </a:lnTo>
                <a:lnTo>
                  <a:pt x="120" y="2801"/>
                </a:lnTo>
                <a:lnTo>
                  <a:pt x="121" y="2805"/>
                </a:lnTo>
                <a:lnTo>
                  <a:pt x="124" y="2812"/>
                </a:lnTo>
                <a:lnTo>
                  <a:pt x="123" y="2812"/>
                </a:lnTo>
                <a:lnTo>
                  <a:pt x="123" y="2813"/>
                </a:lnTo>
                <a:lnTo>
                  <a:pt x="123" y="2815"/>
                </a:lnTo>
                <a:lnTo>
                  <a:pt x="123" y="2816"/>
                </a:lnTo>
                <a:lnTo>
                  <a:pt x="123" y="2820"/>
                </a:lnTo>
                <a:lnTo>
                  <a:pt x="123" y="2823"/>
                </a:lnTo>
                <a:lnTo>
                  <a:pt x="123" y="2824"/>
                </a:lnTo>
                <a:lnTo>
                  <a:pt x="123" y="2825"/>
                </a:lnTo>
                <a:lnTo>
                  <a:pt x="121" y="2831"/>
                </a:lnTo>
                <a:lnTo>
                  <a:pt x="121" y="2838"/>
                </a:lnTo>
                <a:lnTo>
                  <a:pt x="125" y="2838"/>
                </a:lnTo>
                <a:lnTo>
                  <a:pt x="127" y="2838"/>
                </a:lnTo>
                <a:lnTo>
                  <a:pt x="128" y="2840"/>
                </a:lnTo>
                <a:lnTo>
                  <a:pt x="130" y="2842"/>
                </a:lnTo>
                <a:lnTo>
                  <a:pt x="131" y="2842"/>
                </a:lnTo>
                <a:lnTo>
                  <a:pt x="131" y="2840"/>
                </a:lnTo>
                <a:lnTo>
                  <a:pt x="132" y="2839"/>
                </a:lnTo>
                <a:lnTo>
                  <a:pt x="132" y="2838"/>
                </a:lnTo>
                <a:lnTo>
                  <a:pt x="134" y="2836"/>
                </a:lnTo>
                <a:lnTo>
                  <a:pt x="135" y="2836"/>
                </a:lnTo>
                <a:lnTo>
                  <a:pt x="136" y="2839"/>
                </a:lnTo>
                <a:lnTo>
                  <a:pt x="138" y="2836"/>
                </a:lnTo>
                <a:lnTo>
                  <a:pt x="138" y="2838"/>
                </a:lnTo>
                <a:lnTo>
                  <a:pt x="139" y="2838"/>
                </a:lnTo>
                <a:lnTo>
                  <a:pt x="139" y="2839"/>
                </a:lnTo>
                <a:lnTo>
                  <a:pt x="139" y="2838"/>
                </a:lnTo>
                <a:lnTo>
                  <a:pt x="140" y="2836"/>
                </a:lnTo>
                <a:lnTo>
                  <a:pt x="142" y="2836"/>
                </a:lnTo>
                <a:lnTo>
                  <a:pt x="143" y="2835"/>
                </a:lnTo>
                <a:lnTo>
                  <a:pt x="145" y="2835"/>
                </a:lnTo>
                <a:lnTo>
                  <a:pt x="145" y="2834"/>
                </a:lnTo>
                <a:lnTo>
                  <a:pt x="149" y="2835"/>
                </a:lnTo>
                <a:lnTo>
                  <a:pt x="149" y="2828"/>
                </a:lnTo>
                <a:lnTo>
                  <a:pt x="150" y="2827"/>
                </a:lnTo>
                <a:lnTo>
                  <a:pt x="151" y="2827"/>
                </a:lnTo>
                <a:lnTo>
                  <a:pt x="151" y="2825"/>
                </a:lnTo>
                <a:lnTo>
                  <a:pt x="153" y="2823"/>
                </a:lnTo>
                <a:lnTo>
                  <a:pt x="154" y="2821"/>
                </a:lnTo>
                <a:lnTo>
                  <a:pt x="154" y="2816"/>
                </a:lnTo>
                <a:lnTo>
                  <a:pt x="155" y="2816"/>
                </a:lnTo>
                <a:lnTo>
                  <a:pt x="154" y="2815"/>
                </a:lnTo>
                <a:lnTo>
                  <a:pt x="154" y="2813"/>
                </a:lnTo>
                <a:lnTo>
                  <a:pt x="155" y="2812"/>
                </a:lnTo>
                <a:lnTo>
                  <a:pt x="155" y="2810"/>
                </a:lnTo>
                <a:lnTo>
                  <a:pt x="157" y="2808"/>
                </a:lnTo>
                <a:lnTo>
                  <a:pt x="157" y="2806"/>
                </a:lnTo>
                <a:lnTo>
                  <a:pt x="158" y="2801"/>
                </a:lnTo>
                <a:lnTo>
                  <a:pt x="160" y="2800"/>
                </a:lnTo>
                <a:lnTo>
                  <a:pt x="161" y="2797"/>
                </a:lnTo>
                <a:lnTo>
                  <a:pt x="162" y="2793"/>
                </a:lnTo>
                <a:lnTo>
                  <a:pt x="164" y="2791"/>
                </a:lnTo>
                <a:lnTo>
                  <a:pt x="166" y="2787"/>
                </a:lnTo>
                <a:lnTo>
                  <a:pt x="166" y="2786"/>
                </a:lnTo>
                <a:lnTo>
                  <a:pt x="168" y="2783"/>
                </a:lnTo>
                <a:lnTo>
                  <a:pt x="166" y="2783"/>
                </a:lnTo>
                <a:lnTo>
                  <a:pt x="166" y="2780"/>
                </a:lnTo>
                <a:lnTo>
                  <a:pt x="165" y="2780"/>
                </a:lnTo>
                <a:lnTo>
                  <a:pt x="166" y="2779"/>
                </a:lnTo>
                <a:lnTo>
                  <a:pt x="166" y="2778"/>
                </a:lnTo>
                <a:lnTo>
                  <a:pt x="168" y="2775"/>
                </a:lnTo>
                <a:lnTo>
                  <a:pt x="168" y="2774"/>
                </a:lnTo>
                <a:lnTo>
                  <a:pt x="168" y="2772"/>
                </a:lnTo>
                <a:lnTo>
                  <a:pt x="168" y="2770"/>
                </a:lnTo>
                <a:lnTo>
                  <a:pt x="168" y="2768"/>
                </a:lnTo>
                <a:lnTo>
                  <a:pt x="168" y="2767"/>
                </a:lnTo>
                <a:lnTo>
                  <a:pt x="168" y="2765"/>
                </a:lnTo>
                <a:lnTo>
                  <a:pt x="168" y="2764"/>
                </a:lnTo>
                <a:lnTo>
                  <a:pt x="169" y="2760"/>
                </a:lnTo>
                <a:lnTo>
                  <a:pt x="169" y="2759"/>
                </a:lnTo>
                <a:lnTo>
                  <a:pt x="169" y="2757"/>
                </a:lnTo>
                <a:lnTo>
                  <a:pt x="169" y="2755"/>
                </a:lnTo>
                <a:lnTo>
                  <a:pt x="172" y="2750"/>
                </a:lnTo>
                <a:lnTo>
                  <a:pt x="173" y="2750"/>
                </a:lnTo>
                <a:lnTo>
                  <a:pt x="173" y="2750"/>
                </a:lnTo>
                <a:lnTo>
                  <a:pt x="176" y="2749"/>
                </a:lnTo>
                <a:lnTo>
                  <a:pt x="176" y="2748"/>
                </a:lnTo>
                <a:lnTo>
                  <a:pt x="176" y="2741"/>
                </a:lnTo>
                <a:lnTo>
                  <a:pt x="176" y="2731"/>
                </a:lnTo>
                <a:lnTo>
                  <a:pt x="176" y="2730"/>
                </a:lnTo>
                <a:lnTo>
                  <a:pt x="176" y="2729"/>
                </a:lnTo>
                <a:lnTo>
                  <a:pt x="176" y="2722"/>
                </a:lnTo>
                <a:lnTo>
                  <a:pt x="176" y="2719"/>
                </a:lnTo>
                <a:lnTo>
                  <a:pt x="175" y="2718"/>
                </a:lnTo>
                <a:lnTo>
                  <a:pt x="172" y="2712"/>
                </a:lnTo>
                <a:lnTo>
                  <a:pt x="173" y="2712"/>
                </a:lnTo>
                <a:lnTo>
                  <a:pt x="172" y="2708"/>
                </a:lnTo>
                <a:lnTo>
                  <a:pt x="171" y="2705"/>
                </a:lnTo>
                <a:lnTo>
                  <a:pt x="171" y="2701"/>
                </a:lnTo>
                <a:lnTo>
                  <a:pt x="169" y="2697"/>
                </a:lnTo>
                <a:lnTo>
                  <a:pt x="169" y="2689"/>
                </a:lnTo>
                <a:lnTo>
                  <a:pt x="169" y="2684"/>
                </a:lnTo>
                <a:lnTo>
                  <a:pt x="168" y="2681"/>
                </a:lnTo>
                <a:lnTo>
                  <a:pt x="168" y="2680"/>
                </a:lnTo>
                <a:lnTo>
                  <a:pt x="166" y="2675"/>
                </a:lnTo>
                <a:lnTo>
                  <a:pt x="164" y="2667"/>
                </a:lnTo>
                <a:lnTo>
                  <a:pt x="162" y="2660"/>
                </a:lnTo>
                <a:lnTo>
                  <a:pt x="162" y="2658"/>
                </a:lnTo>
                <a:lnTo>
                  <a:pt x="161" y="2654"/>
                </a:lnTo>
                <a:lnTo>
                  <a:pt x="162" y="2652"/>
                </a:lnTo>
                <a:lnTo>
                  <a:pt x="162" y="2650"/>
                </a:lnTo>
                <a:lnTo>
                  <a:pt x="164" y="2648"/>
                </a:lnTo>
                <a:lnTo>
                  <a:pt x="165" y="2645"/>
                </a:lnTo>
                <a:lnTo>
                  <a:pt x="166" y="2645"/>
                </a:lnTo>
                <a:lnTo>
                  <a:pt x="169" y="2644"/>
                </a:lnTo>
                <a:lnTo>
                  <a:pt x="172" y="2641"/>
                </a:lnTo>
                <a:lnTo>
                  <a:pt x="173" y="2641"/>
                </a:lnTo>
                <a:lnTo>
                  <a:pt x="175" y="2640"/>
                </a:lnTo>
                <a:lnTo>
                  <a:pt x="176" y="2640"/>
                </a:lnTo>
                <a:lnTo>
                  <a:pt x="179" y="2640"/>
                </a:lnTo>
                <a:lnTo>
                  <a:pt x="183" y="2640"/>
                </a:lnTo>
                <a:lnTo>
                  <a:pt x="184" y="2640"/>
                </a:lnTo>
                <a:lnTo>
                  <a:pt x="186" y="2640"/>
                </a:lnTo>
                <a:lnTo>
                  <a:pt x="187" y="2639"/>
                </a:lnTo>
                <a:lnTo>
                  <a:pt x="188" y="2636"/>
                </a:lnTo>
                <a:lnTo>
                  <a:pt x="188" y="2633"/>
                </a:lnTo>
                <a:lnTo>
                  <a:pt x="190" y="2630"/>
                </a:lnTo>
                <a:lnTo>
                  <a:pt x="191" y="2628"/>
                </a:lnTo>
                <a:lnTo>
                  <a:pt x="195" y="2628"/>
                </a:lnTo>
                <a:lnTo>
                  <a:pt x="196" y="2628"/>
                </a:lnTo>
                <a:lnTo>
                  <a:pt x="198" y="2626"/>
                </a:lnTo>
                <a:lnTo>
                  <a:pt x="196" y="2626"/>
                </a:lnTo>
                <a:lnTo>
                  <a:pt x="196" y="2625"/>
                </a:lnTo>
                <a:lnTo>
                  <a:pt x="196" y="2622"/>
                </a:lnTo>
                <a:lnTo>
                  <a:pt x="196" y="2620"/>
                </a:lnTo>
                <a:lnTo>
                  <a:pt x="196" y="2617"/>
                </a:lnTo>
                <a:lnTo>
                  <a:pt x="195" y="2614"/>
                </a:lnTo>
                <a:lnTo>
                  <a:pt x="195" y="2613"/>
                </a:lnTo>
                <a:lnTo>
                  <a:pt x="196" y="2611"/>
                </a:lnTo>
                <a:lnTo>
                  <a:pt x="196" y="2610"/>
                </a:lnTo>
                <a:lnTo>
                  <a:pt x="196" y="2607"/>
                </a:lnTo>
                <a:lnTo>
                  <a:pt x="195" y="2603"/>
                </a:lnTo>
                <a:lnTo>
                  <a:pt x="196" y="2602"/>
                </a:lnTo>
                <a:lnTo>
                  <a:pt x="195" y="2602"/>
                </a:lnTo>
                <a:lnTo>
                  <a:pt x="194" y="2599"/>
                </a:lnTo>
                <a:lnTo>
                  <a:pt x="194" y="2598"/>
                </a:lnTo>
                <a:lnTo>
                  <a:pt x="192" y="2596"/>
                </a:lnTo>
                <a:lnTo>
                  <a:pt x="192" y="2595"/>
                </a:lnTo>
                <a:lnTo>
                  <a:pt x="192" y="2592"/>
                </a:lnTo>
                <a:lnTo>
                  <a:pt x="191" y="2591"/>
                </a:lnTo>
                <a:lnTo>
                  <a:pt x="190" y="2591"/>
                </a:lnTo>
                <a:lnTo>
                  <a:pt x="188" y="2591"/>
                </a:lnTo>
                <a:lnTo>
                  <a:pt x="187" y="2591"/>
                </a:lnTo>
                <a:lnTo>
                  <a:pt x="187" y="2590"/>
                </a:lnTo>
                <a:lnTo>
                  <a:pt x="186" y="2588"/>
                </a:lnTo>
                <a:lnTo>
                  <a:pt x="190" y="2587"/>
                </a:lnTo>
                <a:lnTo>
                  <a:pt x="192" y="2585"/>
                </a:lnTo>
                <a:lnTo>
                  <a:pt x="192" y="2584"/>
                </a:lnTo>
                <a:lnTo>
                  <a:pt x="192" y="2583"/>
                </a:lnTo>
                <a:lnTo>
                  <a:pt x="192" y="2581"/>
                </a:lnTo>
                <a:lnTo>
                  <a:pt x="194" y="2581"/>
                </a:lnTo>
                <a:lnTo>
                  <a:pt x="195" y="2581"/>
                </a:lnTo>
                <a:lnTo>
                  <a:pt x="196" y="2580"/>
                </a:lnTo>
                <a:lnTo>
                  <a:pt x="196" y="2579"/>
                </a:lnTo>
                <a:lnTo>
                  <a:pt x="198" y="2577"/>
                </a:lnTo>
                <a:lnTo>
                  <a:pt x="199" y="2576"/>
                </a:lnTo>
                <a:lnTo>
                  <a:pt x="205" y="2573"/>
                </a:lnTo>
                <a:lnTo>
                  <a:pt x="206" y="2575"/>
                </a:lnTo>
                <a:lnTo>
                  <a:pt x="210" y="2576"/>
                </a:lnTo>
                <a:lnTo>
                  <a:pt x="211" y="2577"/>
                </a:lnTo>
                <a:lnTo>
                  <a:pt x="213" y="2577"/>
                </a:lnTo>
                <a:lnTo>
                  <a:pt x="214" y="2579"/>
                </a:lnTo>
                <a:lnTo>
                  <a:pt x="221" y="2577"/>
                </a:lnTo>
                <a:lnTo>
                  <a:pt x="225" y="2576"/>
                </a:lnTo>
                <a:lnTo>
                  <a:pt x="228" y="2579"/>
                </a:lnTo>
                <a:lnTo>
                  <a:pt x="229" y="2577"/>
                </a:lnTo>
                <a:lnTo>
                  <a:pt x="231" y="2577"/>
                </a:lnTo>
                <a:lnTo>
                  <a:pt x="232" y="2575"/>
                </a:lnTo>
                <a:lnTo>
                  <a:pt x="235" y="2572"/>
                </a:lnTo>
                <a:lnTo>
                  <a:pt x="239" y="2568"/>
                </a:lnTo>
                <a:lnTo>
                  <a:pt x="240" y="2566"/>
                </a:lnTo>
                <a:lnTo>
                  <a:pt x="246" y="2564"/>
                </a:lnTo>
                <a:lnTo>
                  <a:pt x="251" y="2560"/>
                </a:lnTo>
                <a:lnTo>
                  <a:pt x="254" y="2558"/>
                </a:lnTo>
                <a:lnTo>
                  <a:pt x="256" y="2554"/>
                </a:lnTo>
                <a:lnTo>
                  <a:pt x="258" y="2553"/>
                </a:lnTo>
                <a:lnTo>
                  <a:pt x="258" y="2550"/>
                </a:lnTo>
                <a:lnTo>
                  <a:pt x="261" y="2546"/>
                </a:lnTo>
                <a:lnTo>
                  <a:pt x="265" y="2543"/>
                </a:lnTo>
                <a:lnTo>
                  <a:pt x="269" y="2539"/>
                </a:lnTo>
                <a:lnTo>
                  <a:pt x="270" y="2536"/>
                </a:lnTo>
                <a:lnTo>
                  <a:pt x="273" y="2531"/>
                </a:lnTo>
                <a:lnTo>
                  <a:pt x="276" y="2524"/>
                </a:lnTo>
                <a:lnTo>
                  <a:pt x="276" y="2523"/>
                </a:lnTo>
                <a:lnTo>
                  <a:pt x="277" y="2523"/>
                </a:lnTo>
                <a:lnTo>
                  <a:pt x="277" y="2521"/>
                </a:lnTo>
                <a:lnTo>
                  <a:pt x="278" y="2515"/>
                </a:lnTo>
                <a:lnTo>
                  <a:pt x="280" y="2510"/>
                </a:lnTo>
                <a:lnTo>
                  <a:pt x="281" y="2506"/>
                </a:lnTo>
                <a:lnTo>
                  <a:pt x="282" y="2498"/>
                </a:lnTo>
                <a:lnTo>
                  <a:pt x="281" y="2490"/>
                </a:lnTo>
                <a:lnTo>
                  <a:pt x="280" y="2487"/>
                </a:lnTo>
                <a:lnTo>
                  <a:pt x="280" y="2483"/>
                </a:lnTo>
                <a:lnTo>
                  <a:pt x="278" y="2478"/>
                </a:lnTo>
                <a:lnTo>
                  <a:pt x="278" y="2476"/>
                </a:lnTo>
                <a:lnTo>
                  <a:pt x="278" y="2471"/>
                </a:lnTo>
                <a:lnTo>
                  <a:pt x="278" y="2468"/>
                </a:lnTo>
                <a:lnTo>
                  <a:pt x="278" y="2464"/>
                </a:lnTo>
                <a:lnTo>
                  <a:pt x="281" y="2461"/>
                </a:lnTo>
                <a:lnTo>
                  <a:pt x="284" y="2459"/>
                </a:lnTo>
                <a:lnTo>
                  <a:pt x="285" y="2457"/>
                </a:lnTo>
                <a:lnTo>
                  <a:pt x="288" y="2453"/>
                </a:lnTo>
                <a:lnTo>
                  <a:pt x="291" y="2449"/>
                </a:lnTo>
                <a:lnTo>
                  <a:pt x="292" y="2444"/>
                </a:lnTo>
                <a:lnTo>
                  <a:pt x="292" y="2437"/>
                </a:lnTo>
                <a:lnTo>
                  <a:pt x="293" y="2433"/>
                </a:lnTo>
                <a:lnTo>
                  <a:pt x="293" y="2426"/>
                </a:lnTo>
                <a:lnTo>
                  <a:pt x="293" y="2423"/>
                </a:lnTo>
                <a:lnTo>
                  <a:pt x="293" y="2420"/>
                </a:lnTo>
                <a:lnTo>
                  <a:pt x="293" y="2415"/>
                </a:lnTo>
                <a:lnTo>
                  <a:pt x="292" y="2411"/>
                </a:lnTo>
                <a:lnTo>
                  <a:pt x="291" y="2404"/>
                </a:lnTo>
                <a:lnTo>
                  <a:pt x="291" y="2401"/>
                </a:lnTo>
                <a:lnTo>
                  <a:pt x="288" y="2397"/>
                </a:lnTo>
                <a:lnTo>
                  <a:pt x="285" y="2395"/>
                </a:lnTo>
                <a:lnTo>
                  <a:pt x="284" y="2390"/>
                </a:lnTo>
                <a:lnTo>
                  <a:pt x="284" y="2385"/>
                </a:lnTo>
                <a:lnTo>
                  <a:pt x="284" y="2380"/>
                </a:lnTo>
                <a:lnTo>
                  <a:pt x="280" y="2373"/>
                </a:lnTo>
                <a:lnTo>
                  <a:pt x="277" y="2369"/>
                </a:lnTo>
                <a:lnTo>
                  <a:pt x="273" y="2362"/>
                </a:lnTo>
                <a:lnTo>
                  <a:pt x="270" y="2358"/>
                </a:lnTo>
                <a:lnTo>
                  <a:pt x="269" y="2356"/>
                </a:lnTo>
                <a:lnTo>
                  <a:pt x="269" y="2355"/>
                </a:lnTo>
                <a:lnTo>
                  <a:pt x="267" y="2350"/>
                </a:lnTo>
                <a:lnTo>
                  <a:pt x="266" y="2345"/>
                </a:lnTo>
                <a:lnTo>
                  <a:pt x="265" y="2340"/>
                </a:lnTo>
                <a:lnTo>
                  <a:pt x="263" y="2332"/>
                </a:lnTo>
                <a:lnTo>
                  <a:pt x="262" y="2326"/>
                </a:lnTo>
                <a:lnTo>
                  <a:pt x="262" y="2325"/>
                </a:lnTo>
                <a:lnTo>
                  <a:pt x="262" y="2324"/>
                </a:lnTo>
                <a:lnTo>
                  <a:pt x="262" y="2317"/>
                </a:lnTo>
                <a:lnTo>
                  <a:pt x="262" y="2314"/>
                </a:lnTo>
                <a:lnTo>
                  <a:pt x="261" y="2311"/>
                </a:lnTo>
                <a:lnTo>
                  <a:pt x="259" y="2309"/>
                </a:lnTo>
                <a:lnTo>
                  <a:pt x="258" y="2305"/>
                </a:lnTo>
                <a:lnTo>
                  <a:pt x="258" y="2299"/>
                </a:lnTo>
                <a:lnTo>
                  <a:pt x="255" y="2294"/>
                </a:lnTo>
                <a:lnTo>
                  <a:pt x="254" y="2290"/>
                </a:lnTo>
                <a:lnTo>
                  <a:pt x="251" y="2284"/>
                </a:lnTo>
                <a:lnTo>
                  <a:pt x="250" y="2280"/>
                </a:lnTo>
                <a:lnTo>
                  <a:pt x="252" y="2279"/>
                </a:lnTo>
                <a:lnTo>
                  <a:pt x="254" y="2279"/>
                </a:lnTo>
                <a:lnTo>
                  <a:pt x="258" y="2277"/>
                </a:lnTo>
                <a:lnTo>
                  <a:pt x="259" y="2277"/>
                </a:lnTo>
                <a:lnTo>
                  <a:pt x="265" y="2276"/>
                </a:lnTo>
                <a:lnTo>
                  <a:pt x="270" y="2275"/>
                </a:lnTo>
                <a:lnTo>
                  <a:pt x="270" y="2273"/>
                </a:lnTo>
                <a:lnTo>
                  <a:pt x="271" y="2273"/>
                </a:lnTo>
                <a:lnTo>
                  <a:pt x="278" y="2272"/>
                </a:lnTo>
                <a:lnTo>
                  <a:pt x="284" y="2272"/>
                </a:lnTo>
                <a:lnTo>
                  <a:pt x="291" y="2272"/>
                </a:lnTo>
                <a:lnTo>
                  <a:pt x="297" y="2273"/>
                </a:lnTo>
                <a:lnTo>
                  <a:pt x="299" y="2273"/>
                </a:lnTo>
                <a:lnTo>
                  <a:pt x="300" y="2273"/>
                </a:lnTo>
                <a:lnTo>
                  <a:pt x="306" y="2272"/>
                </a:lnTo>
                <a:lnTo>
                  <a:pt x="307" y="2272"/>
                </a:lnTo>
                <a:lnTo>
                  <a:pt x="307" y="2270"/>
                </a:lnTo>
                <a:lnTo>
                  <a:pt x="308" y="2270"/>
                </a:lnTo>
                <a:lnTo>
                  <a:pt x="310" y="2269"/>
                </a:lnTo>
                <a:lnTo>
                  <a:pt x="310" y="2265"/>
                </a:lnTo>
                <a:lnTo>
                  <a:pt x="311" y="2258"/>
                </a:lnTo>
                <a:lnTo>
                  <a:pt x="312" y="2254"/>
                </a:lnTo>
                <a:lnTo>
                  <a:pt x="314" y="2249"/>
                </a:lnTo>
                <a:lnTo>
                  <a:pt x="318" y="2243"/>
                </a:lnTo>
                <a:lnTo>
                  <a:pt x="319" y="2240"/>
                </a:lnTo>
                <a:lnTo>
                  <a:pt x="322" y="2238"/>
                </a:lnTo>
                <a:lnTo>
                  <a:pt x="323" y="2234"/>
                </a:lnTo>
                <a:lnTo>
                  <a:pt x="326" y="2228"/>
                </a:lnTo>
                <a:lnTo>
                  <a:pt x="329" y="2223"/>
                </a:lnTo>
                <a:lnTo>
                  <a:pt x="330" y="2219"/>
                </a:lnTo>
                <a:lnTo>
                  <a:pt x="330" y="2216"/>
                </a:lnTo>
                <a:lnTo>
                  <a:pt x="332" y="2210"/>
                </a:lnTo>
                <a:lnTo>
                  <a:pt x="333" y="2205"/>
                </a:lnTo>
                <a:lnTo>
                  <a:pt x="333" y="2202"/>
                </a:lnTo>
                <a:lnTo>
                  <a:pt x="334" y="2200"/>
                </a:lnTo>
                <a:lnTo>
                  <a:pt x="336" y="2193"/>
                </a:lnTo>
                <a:lnTo>
                  <a:pt x="332" y="2187"/>
                </a:lnTo>
                <a:lnTo>
                  <a:pt x="327" y="2179"/>
                </a:lnTo>
                <a:lnTo>
                  <a:pt x="323" y="2172"/>
                </a:lnTo>
                <a:lnTo>
                  <a:pt x="321" y="2168"/>
                </a:lnTo>
                <a:lnTo>
                  <a:pt x="319" y="2164"/>
                </a:lnTo>
                <a:lnTo>
                  <a:pt x="318" y="2164"/>
                </a:lnTo>
                <a:lnTo>
                  <a:pt x="314" y="2157"/>
                </a:lnTo>
                <a:lnTo>
                  <a:pt x="310" y="2152"/>
                </a:lnTo>
                <a:lnTo>
                  <a:pt x="307" y="2146"/>
                </a:lnTo>
                <a:lnTo>
                  <a:pt x="306" y="2145"/>
                </a:lnTo>
                <a:lnTo>
                  <a:pt x="303" y="2141"/>
                </a:lnTo>
                <a:lnTo>
                  <a:pt x="299" y="2134"/>
                </a:lnTo>
                <a:lnTo>
                  <a:pt x="293" y="2134"/>
                </a:lnTo>
                <a:lnTo>
                  <a:pt x="291" y="2134"/>
                </a:lnTo>
                <a:lnTo>
                  <a:pt x="288" y="2134"/>
                </a:lnTo>
                <a:lnTo>
                  <a:pt x="284" y="2134"/>
                </a:lnTo>
                <a:lnTo>
                  <a:pt x="281" y="2135"/>
                </a:lnTo>
                <a:lnTo>
                  <a:pt x="277" y="2130"/>
                </a:lnTo>
                <a:lnTo>
                  <a:pt x="277" y="2129"/>
                </a:lnTo>
                <a:lnTo>
                  <a:pt x="274" y="2126"/>
                </a:lnTo>
                <a:lnTo>
                  <a:pt x="271" y="2122"/>
                </a:lnTo>
                <a:lnTo>
                  <a:pt x="270" y="2122"/>
                </a:lnTo>
                <a:lnTo>
                  <a:pt x="267" y="2119"/>
                </a:lnTo>
                <a:lnTo>
                  <a:pt x="263" y="2115"/>
                </a:lnTo>
                <a:lnTo>
                  <a:pt x="259" y="2110"/>
                </a:lnTo>
                <a:lnTo>
                  <a:pt x="258" y="2105"/>
                </a:lnTo>
                <a:lnTo>
                  <a:pt x="252" y="2099"/>
                </a:lnTo>
                <a:lnTo>
                  <a:pt x="247" y="2092"/>
                </a:lnTo>
                <a:lnTo>
                  <a:pt x="248" y="2086"/>
                </a:lnTo>
                <a:lnTo>
                  <a:pt x="248" y="2084"/>
                </a:lnTo>
                <a:lnTo>
                  <a:pt x="250" y="2081"/>
                </a:lnTo>
                <a:lnTo>
                  <a:pt x="251" y="2071"/>
                </a:lnTo>
                <a:lnTo>
                  <a:pt x="252" y="2065"/>
                </a:lnTo>
                <a:lnTo>
                  <a:pt x="252" y="2062"/>
                </a:lnTo>
                <a:lnTo>
                  <a:pt x="254" y="2060"/>
                </a:lnTo>
                <a:lnTo>
                  <a:pt x="254" y="2058"/>
                </a:lnTo>
                <a:lnTo>
                  <a:pt x="255" y="2054"/>
                </a:lnTo>
                <a:lnTo>
                  <a:pt x="255" y="2051"/>
                </a:lnTo>
                <a:lnTo>
                  <a:pt x="256" y="2047"/>
                </a:lnTo>
                <a:lnTo>
                  <a:pt x="256" y="2043"/>
                </a:lnTo>
                <a:lnTo>
                  <a:pt x="258" y="2036"/>
                </a:lnTo>
                <a:lnTo>
                  <a:pt x="258" y="2032"/>
                </a:lnTo>
                <a:lnTo>
                  <a:pt x="259" y="2025"/>
                </a:lnTo>
                <a:lnTo>
                  <a:pt x="259" y="2021"/>
                </a:lnTo>
                <a:lnTo>
                  <a:pt x="259" y="2018"/>
                </a:lnTo>
                <a:lnTo>
                  <a:pt x="261" y="2014"/>
                </a:lnTo>
                <a:lnTo>
                  <a:pt x="262" y="2007"/>
                </a:lnTo>
                <a:lnTo>
                  <a:pt x="263" y="2002"/>
                </a:lnTo>
                <a:lnTo>
                  <a:pt x="263" y="1999"/>
                </a:lnTo>
                <a:lnTo>
                  <a:pt x="263" y="1996"/>
                </a:lnTo>
                <a:lnTo>
                  <a:pt x="266" y="1985"/>
                </a:lnTo>
                <a:lnTo>
                  <a:pt x="266" y="1983"/>
                </a:lnTo>
                <a:lnTo>
                  <a:pt x="267" y="1981"/>
                </a:lnTo>
                <a:lnTo>
                  <a:pt x="269" y="1975"/>
                </a:lnTo>
                <a:lnTo>
                  <a:pt x="269" y="1973"/>
                </a:lnTo>
                <a:lnTo>
                  <a:pt x="270" y="1966"/>
                </a:lnTo>
                <a:lnTo>
                  <a:pt x="270" y="1961"/>
                </a:lnTo>
                <a:lnTo>
                  <a:pt x="271" y="1957"/>
                </a:lnTo>
                <a:lnTo>
                  <a:pt x="273" y="1949"/>
                </a:lnTo>
                <a:lnTo>
                  <a:pt x="271" y="1945"/>
                </a:lnTo>
                <a:lnTo>
                  <a:pt x="270" y="1940"/>
                </a:lnTo>
                <a:lnTo>
                  <a:pt x="269" y="1934"/>
                </a:lnTo>
                <a:lnTo>
                  <a:pt x="267" y="1931"/>
                </a:lnTo>
                <a:lnTo>
                  <a:pt x="267" y="1928"/>
                </a:lnTo>
                <a:lnTo>
                  <a:pt x="265" y="1921"/>
                </a:lnTo>
                <a:lnTo>
                  <a:pt x="265" y="1919"/>
                </a:lnTo>
                <a:lnTo>
                  <a:pt x="262" y="1913"/>
                </a:lnTo>
                <a:lnTo>
                  <a:pt x="261" y="1904"/>
                </a:lnTo>
                <a:lnTo>
                  <a:pt x="258" y="1898"/>
                </a:lnTo>
                <a:lnTo>
                  <a:pt x="256" y="1889"/>
                </a:lnTo>
                <a:lnTo>
                  <a:pt x="252" y="1875"/>
                </a:lnTo>
                <a:lnTo>
                  <a:pt x="251" y="1868"/>
                </a:lnTo>
                <a:lnTo>
                  <a:pt x="248" y="1861"/>
                </a:lnTo>
                <a:lnTo>
                  <a:pt x="247" y="1856"/>
                </a:lnTo>
                <a:lnTo>
                  <a:pt x="248" y="1852"/>
                </a:lnTo>
                <a:lnTo>
                  <a:pt x="250" y="1849"/>
                </a:lnTo>
                <a:lnTo>
                  <a:pt x="250" y="1848"/>
                </a:lnTo>
                <a:lnTo>
                  <a:pt x="251" y="1845"/>
                </a:lnTo>
                <a:lnTo>
                  <a:pt x="252" y="1840"/>
                </a:lnTo>
                <a:lnTo>
                  <a:pt x="254" y="1837"/>
                </a:lnTo>
                <a:lnTo>
                  <a:pt x="255" y="1831"/>
                </a:lnTo>
                <a:lnTo>
                  <a:pt x="256" y="1830"/>
                </a:lnTo>
                <a:lnTo>
                  <a:pt x="258" y="1820"/>
                </a:lnTo>
                <a:lnTo>
                  <a:pt x="258" y="1807"/>
                </a:lnTo>
                <a:lnTo>
                  <a:pt x="256" y="1799"/>
                </a:lnTo>
                <a:lnTo>
                  <a:pt x="255" y="1796"/>
                </a:lnTo>
                <a:lnTo>
                  <a:pt x="255" y="1790"/>
                </a:lnTo>
                <a:lnTo>
                  <a:pt x="254" y="1780"/>
                </a:lnTo>
                <a:lnTo>
                  <a:pt x="256" y="1775"/>
                </a:lnTo>
                <a:lnTo>
                  <a:pt x="261" y="1769"/>
                </a:lnTo>
                <a:lnTo>
                  <a:pt x="262" y="1767"/>
                </a:lnTo>
                <a:lnTo>
                  <a:pt x="265" y="1763"/>
                </a:lnTo>
                <a:lnTo>
                  <a:pt x="271" y="1754"/>
                </a:lnTo>
                <a:lnTo>
                  <a:pt x="269" y="1748"/>
                </a:lnTo>
                <a:lnTo>
                  <a:pt x="266" y="1739"/>
                </a:lnTo>
                <a:lnTo>
                  <a:pt x="263" y="1732"/>
                </a:lnTo>
                <a:lnTo>
                  <a:pt x="262" y="1728"/>
                </a:lnTo>
                <a:lnTo>
                  <a:pt x="261" y="1725"/>
                </a:lnTo>
                <a:lnTo>
                  <a:pt x="258" y="1720"/>
                </a:lnTo>
                <a:lnTo>
                  <a:pt x="258" y="1717"/>
                </a:lnTo>
                <a:lnTo>
                  <a:pt x="256" y="1710"/>
                </a:lnTo>
                <a:lnTo>
                  <a:pt x="254" y="1705"/>
                </a:lnTo>
                <a:lnTo>
                  <a:pt x="254" y="1702"/>
                </a:lnTo>
                <a:lnTo>
                  <a:pt x="252" y="1702"/>
                </a:lnTo>
                <a:lnTo>
                  <a:pt x="251" y="1696"/>
                </a:lnTo>
                <a:lnTo>
                  <a:pt x="248" y="1688"/>
                </a:lnTo>
                <a:lnTo>
                  <a:pt x="246" y="1681"/>
                </a:lnTo>
                <a:lnTo>
                  <a:pt x="251" y="1672"/>
                </a:lnTo>
                <a:lnTo>
                  <a:pt x="254" y="1669"/>
                </a:lnTo>
                <a:lnTo>
                  <a:pt x="254" y="1669"/>
                </a:lnTo>
                <a:lnTo>
                  <a:pt x="256" y="1665"/>
                </a:lnTo>
                <a:lnTo>
                  <a:pt x="258" y="1665"/>
                </a:lnTo>
                <a:lnTo>
                  <a:pt x="258" y="1664"/>
                </a:lnTo>
                <a:lnTo>
                  <a:pt x="258" y="1662"/>
                </a:lnTo>
                <a:lnTo>
                  <a:pt x="259" y="1660"/>
                </a:lnTo>
                <a:lnTo>
                  <a:pt x="261" y="1655"/>
                </a:lnTo>
                <a:lnTo>
                  <a:pt x="266" y="1645"/>
                </a:lnTo>
                <a:lnTo>
                  <a:pt x="271" y="1636"/>
                </a:lnTo>
                <a:lnTo>
                  <a:pt x="274" y="1632"/>
                </a:lnTo>
                <a:lnTo>
                  <a:pt x="277" y="1628"/>
                </a:lnTo>
                <a:lnTo>
                  <a:pt x="274" y="1617"/>
                </a:lnTo>
                <a:lnTo>
                  <a:pt x="273" y="1612"/>
                </a:lnTo>
                <a:lnTo>
                  <a:pt x="271" y="1601"/>
                </a:lnTo>
                <a:lnTo>
                  <a:pt x="270" y="1597"/>
                </a:lnTo>
                <a:lnTo>
                  <a:pt x="273" y="1594"/>
                </a:lnTo>
                <a:lnTo>
                  <a:pt x="276" y="1591"/>
                </a:lnTo>
                <a:lnTo>
                  <a:pt x="280" y="1587"/>
                </a:lnTo>
                <a:lnTo>
                  <a:pt x="284" y="1582"/>
                </a:lnTo>
                <a:lnTo>
                  <a:pt x="289" y="1576"/>
                </a:lnTo>
                <a:lnTo>
                  <a:pt x="291" y="1571"/>
                </a:lnTo>
                <a:lnTo>
                  <a:pt x="292" y="1565"/>
                </a:lnTo>
                <a:lnTo>
                  <a:pt x="295" y="1563"/>
                </a:lnTo>
                <a:lnTo>
                  <a:pt x="299" y="1556"/>
                </a:lnTo>
                <a:lnTo>
                  <a:pt x="301" y="1552"/>
                </a:lnTo>
                <a:lnTo>
                  <a:pt x="304" y="1549"/>
                </a:lnTo>
                <a:lnTo>
                  <a:pt x="307" y="1545"/>
                </a:lnTo>
                <a:lnTo>
                  <a:pt x="312" y="1538"/>
                </a:lnTo>
                <a:lnTo>
                  <a:pt x="314" y="1535"/>
                </a:lnTo>
                <a:lnTo>
                  <a:pt x="316" y="1531"/>
                </a:lnTo>
                <a:lnTo>
                  <a:pt x="319" y="1527"/>
                </a:lnTo>
                <a:lnTo>
                  <a:pt x="323" y="1519"/>
                </a:lnTo>
                <a:lnTo>
                  <a:pt x="327" y="1512"/>
                </a:lnTo>
                <a:lnTo>
                  <a:pt x="333" y="1505"/>
                </a:lnTo>
                <a:lnTo>
                  <a:pt x="336" y="1501"/>
                </a:lnTo>
                <a:lnTo>
                  <a:pt x="337" y="1499"/>
                </a:lnTo>
                <a:lnTo>
                  <a:pt x="344" y="1493"/>
                </a:lnTo>
                <a:lnTo>
                  <a:pt x="347" y="1492"/>
                </a:lnTo>
                <a:lnTo>
                  <a:pt x="356" y="1485"/>
                </a:lnTo>
                <a:lnTo>
                  <a:pt x="359" y="1481"/>
                </a:lnTo>
                <a:lnTo>
                  <a:pt x="366" y="1477"/>
                </a:lnTo>
                <a:lnTo>
                  <a:pt x="368" y="1475"/>
                </a:lnTo>
                <a:lnTo>
                  <a:pt x="374" y="1474"/>
                </a:lnTo>
                <a:lnTo>
                  <a:pt x="385" y="1473"/>
                </a:lnTo>
                <a:lnTo>
                  <a:pt x="386" y="1473"/>
                </a:lnTo>
                <a:lnTo>
                  <a:pt x="392" y="1471"/>
                </a:lnTo>
                <a:lnTo>
                  <a:pt x="393" y="1470"/>
                </a:lnTo>
                <a:lnTo>
                  <a:pt x="398" y="1469"/>
                </a:lnTo>
                <a:lnTo>
                  <a:pt x="409" y="1471"/>
                </a:lnTo>
                <a:lnTo>
                  <a:pt x="419" y="1473"/>
                </a:lnTo>
                <a:lnTo>
                  <a:pt x="426" y="1474"/>
                </a:lnTo>
                <a:lnTo>
                  <a:pt x="437" y="1477"/>
                </a:lnTo>
                <a:lnTo>
                  <a:pt x="447" y="1480"/>
                </a:lnTo>
                <a:lnTo>
                  <a:pt x="452" y="1481"/>
                </a:lnTo>
                <a:lnTo>
                  <a:pt x="456" y="1482"/>
                </a:lnTo>
                <a:lnTo>
                  <a:pt x="457" y="1482"/>
                </a:lnTo>
                <a:lnTo>
                  <a:pt x="468" y="1486"/>
                </a:lnTo>
                <a:lnTo>
                  <a:pt x="471" y="1488"/>
                </a:lnTo>
                <a:lnTo>
                  <a:pt x="472" y="1488"/>
                </a:lnTo>
                <a:lnTo>
                  <a:pt x="477" y="1490"/>
                </a:lnTo>
                <a:lnTo>
                  <a:pt x="482" y="1490"/>
                </a:lnTo>
                <a:lnTo>
                  <a:pt x="482" y="1492"/>
                </a:lnTo>
                <a:lnTo>
                  <a:pt x="487" y="1493"/>
                </a:lnTo>
                <a:lnTo>
                  <a:pt x="488" y="1488"/>
                </a:lnTo>
                <a:lnTo>
                  <a:pt x="491" y="1482"/>
                </a:lnTo>
                <a:lnTo>
                  <a:pt x="494" y="1478"/>
                </a:lnTo>
                <a:lnTo>
                  <a:pt x="497" y="1471"/>
                </a:lnTo>
                <a:lnTo>
                  <a:pt x="499" y="1467"/>
                </a:lnTo>
                <a:lnTo>
                  <a:pt x="502" y="1460"/>
                </a:lnTo>
                <a:lnTo>
                  <a:pt x="503" y="1456"/>
                </a:lnTo>
                <a:lnTo>
                  <a:pt x="505" y="1454"/>
                </a:lnTo>
                <a:lnTo>
                  <a:pt x="506" y="1452"/>
                </a:lnTo>
                <a:lnTo>
                  <a:pt x="509" y="1445"/>
                </a:lnTo>
                <a:lnTo>
                  <a:pt x="510" y="1443"/>
                </a:lnTo>
                <a:lnTo>
                  <a:pt x="509" y="1436"/>
                </a:lnTo>
                <a:lnTo>
                  <a:pt x="509" y="1428"/>
                </a:lnTo>
                <a:lnTo>
                  <a:pt x="509" y="1420"/>
                </a:lnTo>
                <a:lnTo>
                  <a:pt x="508" y="1411"/>
                </a:lnTo>
                <a:lnTo>
                  <a:pt x="508" y="1398"/>
                </a:lnTo>
                <a:lnTo>
                  <a:pt x="506" y="1395"/>
                </a:lnTo>
                <a:lnTo>
                  <a:pt x="506" y="1390"/>
                </a:lnTo>
                <a:lnTo>
                  <a:pt x="506" y="1380"/>
                </a:lnTo>
                <a:lnTo>
                  <a:pt x="506" y="1379"/>
                </a:lnTo>
                <a:lnTo>
                  <a:pt x="505" y="1373"/>
                </a:lnTo>
                <a:lnTo>
                  <a:pt x="502" y="1369"/>
                </a:lnTo>
                <a:lnTo>
                  <a:pt x="498" y="1368"/>
                </a:lnTo>
                <a:lnTo>
                  <a:pt x="487" y="1364"/>
                </a:lnTo>
                <a:lnTo>
                  <a:pt x="480" y="1361"/>
                </a:lnTo>
                <a:lnTo>
                  <a:pt x="475" y="1357"/>
                </a:lnTo>
                <a:lnTo>
                  <a:pt x="468" y="1351"/>
                </a:lnTo>
                <a:lnTo>
                  <a:pt x="464" y="1349"/>
                </a:lnTo>
                <a:lnTo>
                  <a:pt x="458" y="1345"/>
                </a:lnTo>
                <a:lnTo>
                  <a:pt x="454" y="1342"/>
                </a:lnTo>
                <a:lnTo>
                  <a:pt x="456" y="1332"/>
                </a:lnTo>
                <a:lnTo>
                  <a:pt x="458" y="1325"/>
                </a:lnTo>
                <a:lnTo>
                  <a:pt x="465" y="1313"/>
                </a:lnTo>
                <a:lnTo>
                  <a:pt x="469" y="1306"/>
                </a:lnTo>
                <a:lnTo>
                  <a:pt x="473" y="1302"/>
                </a:lnTo>
                <a:lnTo>
                  <a:pt x="476" y="1295"/>
                </a:lnTo>
                <a:lnTo>
                  <a:pt x="477" y="1293"/>
                </a:lnTo>
                <a:lnTo>
                  <a:pt x="480" y="1290"/>
                </a:lnTo>
                <a:lnTo>
                  <a:pt x="483" y="1283"/>
                </a:lnTo>
                <a:lnTo>
                  <a:pt x="484" y="1280"/>
                </a:lnTo>
                <a:lnTo>
                  <a:pt x="487" y="1276"/>
                </a:lnTo>
                <a:lnTo>
                  <a:pt x="491" y="1268"/>
                </a:lnTo>
                <a:lnTo>
                  <a:pt x="495" y="1260"/>
                </a:lnTo>
                <a:lnTo>
                  <a:pt x="499" y="1253"/>
                </a:lnTo>
                <a:lnTo>
                  <a:pt x="501" y="1250"/>
                </a:lnTo>
                <a:lnTo>
                  <a:pt x="503" y="1246"/>
                </a:lnTo>
                <a:lnTo>
                  <a:pt x="505" y="1244"/>
                </a:lnTo>
                <a:lnTo>
                  <a:pt x="509" y="1238"/>
                </a:lnTo>
                <a:lnTo>
                  <a:pt x="509" y="1237"/>
                </a:lnTo>
                <a:lnTo>
                  <a:pt x="514" y="1227"/>
                </a:lnTo>
                <a:lnTo>
                  <a:pt x="521" y="1218"/>
                </a:lnTo>
                <a:lnTo>
                  <a:pt x="521" y="1214"/>
                </a:lnTo>
                <a:lnTo>
                  <a:pt x="528" y="1205"/>
                </a:lnTo>
                <a:lnTo>
                  <a:pt x="531" y="1200"/>
                </a:lnTo>
                <a:lnTo>
                  <a:pt x="532" y="1193"/>
                </a:lnTo>
                <a:lnTo>
                  <a:pt x="533" y="1188"/>
                </a:lnTo>
                <a:lnTo>
                  <a:pt x="535" y="1178"/>
                </a:lnTo>
                <a:lnTo>
                  <a:pt x="536" y="1174"/>
                </a:lnTo>
                <a:lnTo>
                  <a:pt x="538" y="1166"/>
                </a:lnTo>
                <a:lnTo>
                  <a:pt x="542" y="1160"/>
                </a:lnTo>
                <a:lnTo>
                  <a:pt x="548" y="1152"/>
                </a:lnTo>
                <a:lnTo>
                  <a:pt x="553" y="1148"/>
                </a:lnTo>
                <a:lnTo>
                  <a:pt x="553" y="1139"/>
                </a:lnTo>
                <a:lnTo>
                  <a:pt x="553" y="1132"/>
                </a:lnTo>
                <a:lnTo>
                  <a:pt x="553" y="1120"/>
                </a:lnTo>
                <a:lnTo>
                  <a:pt x="553" y="1117"/>
                </a:lnTo>
                <a:lnTo>
                  <a:pt x="553" y="1113"/>
                </a:lnTo>
                <a:lnTo>
                  <a:pt x="553" y="1113"/>
                </a:lnTo>
                <a:lnTo>
                  <a:pt x="553" y="1110"/>
                </a:lnTo>
                <a:lnTo>
                  <a:pt x="553" y="1100"/>
                </a:lnTo>
                <a:lnTo>
                  <a:pt x="553" y="1092"/>
                </a:lnTo>
                <a:lnTo>
                  <a:pt x="553" y="1088"/>
                </a:lnTo>
                <a:lnTo>
                  <a:pt x="553" y="1084"/>
                </a:lnTo>
                <a:lnTo>
                  <a:pt x="554" y="1076"/>
                </a:lnTo>
                <a:lnTo>
                  <a:pt x="554" y="1069"/>
                </a:lnTo>
                <a:lnTo>
                  <a:pt x="555" y="1058"/>
                </a:lnTo>
                <a:lnTo>
                  <a:pt x="555" y="1050"/>
                </a:lnTo>
                <a:lnTo>
                  <a:pt x="557" y="1046"/>
                </a:lnTo>
                <a:lnTo>
                  <a:pt x="559" y="1036"/>
                </a:lnTo>
                <a:lnTo>
                  <a:pt x="561" y="1032"/>
                </a:lnTo>
                <a:lnTo>
                  <a:pt x="561" y="1031"/>
                </a:lnTo>
                <a:lnTo>
                  <a:pt x="563" y="1024"/>
                </a:lnTo>
                <a:lnTo>
                  <a:pt x="566" y="1015"/>
                </a:lnTo>
                <a:lnTo>
                  <a:pt x="563" y="1006"/>
                </a:lnTo>
                <a:lnTo>
                  <a:pt x="563" y="1002"/>
                </a:lnTo>
                <a:lnTo>
                  <a:pt x="562" y="998"/>
                </a:lnTo>
                <a:lnTo>
                  <a:pt x="561" y="991"/>
                </a:lnTo>
                <a:lnTo>
                  <a:pt x="561" y="987"/>
                </a:lnTo>
                <a:lnTo>
                  <a:pt x="561" y="985"/>
                </a:lnTo>
                <a:lnTo>
                  <a:pt x="561" y="978"/>
                </a:lnTo>
                <a:lnTo>
                  <a:pt x="559" y="974"/>
                </a:lnTo>
                <a:lnTo>
                  <a:pt x="558" y="965"/>
                </a:lnTo>
                <a:lnTo>
                  <a:pt x="558" y="960"/>
                </a:lnTo>
                <a:lnTo>
                  <a:pt x="557" y="955"/>
                </a:lnTo>
                <a:lnTo>
                  <a:pt x="557" y="950"/>
                </a:lnTo>
                <a:lnTo>
                  <a:pt x="555" y="941"/>
                </a:lnTo>
                <a:lnTo>
                  <a:pt x="554" y="930"/>
                </a:lnTo>
                <a:lnTo>
                  <a:pt x="562" y="930"/>
                </a:lnTo>
                <a:lnTo>
                  <a:pt x="565" y="930"/>
                </a:lnTo>
                <a:lnTo>
                  <a:pt x="573" y="929"/>
                </a:lnTo>
                <a:lnTo>
                  <a:pt x="580" y="929"/>
                </a:lnTo>
                <a:lnTo>
                  <a:pt x="587" y="927"/>
                </a:lnTo>
                <a:lnTo>
                  <a:pt x="592" y="927"/>
                </a:lnTo>
                <a:lnTo>
                  <a:pt x="598" y="926"/>
                </a:lnTo>
                <a:lnTo>
                  <a:pt x="611" y="925"/>
                </a:lnTo>
                <a:lnTo>
                  <a:pt x="619" y="918"/>
                </a:lnTo>
                <a:lnTo>
                  <a:pt x="628" y="914"/>
                </a:lnTo>
                <a:lnTo>
                  <a:pt x="632" y="911"/>
                </a:lnTo>
                <a:lnTo>
                  <a:pt x="640" y="904"/>
                </a:lnTo>
                <a:lnTo>
                  <a:pt x="644" y="901"/>
                </a:lnTo>
                <a:lnTo>
                  <a:pt x="652" y="895"/>
                </a:lnTo>
                <a:lnTo>
                  <a:pt x="655" y="893"/>
                </a:lnTo>
                <a:lnTo>
                  <a:pt x="658" y="890"/>
                </a:lnTo>
                <a:lnTo>
                  <a:pt x="658" y="885"/>
                </a:lnTo>
                <a:lnTo>
                  <a:pt x="655" y="874"/>
                </a:lnTo>
                <a:lnTo>
                  <a:pt x="653" y="869"/>
                </a:lnTo>
                <a:lnTo>
                  <a:pt x="652" y="862"/>
                </a:lnTo>
                <a:lnTo>
                  <a:pt x="651" y="851"/>
                </a:lnTo>
                <a:lnTo>
                  <a:pt x="648" y="841"/>
                </a:lnTo>
                <a:lnTo>
                  <a:pt x="647" y="837"/>
                </a:lnTo>
                <a:lnTo>
                  <a:pt x="652" y="829"/>
                </a:lnTo>
                <a:lnTo>
                  <a:pt x="653" y="826"/>
                </a:lnTo>
                <a:lnTo>
                  <a:pt x="662" y="820"/>
                </a:lnTo>
                <a:lnTo>
                  <a:pt x="663" y="818"/>
                </a:lnTo>
                <a:lnTo>
                  <a:pt x="666" y="815"/>
                </a:lnTo>
                <a:lnTo>
                  <a:pt x="673" y="809"/>
                </a:lnTo>
                <a:lnTo>
                  <a:pt x="675" y="802"/>
                </a:lnTo>
                <a:lnTo>
                  <a:pt x="681" y="792"/>
                </a:lnTo>
                <a:lnTo>
                  <a:pt x="682" y="788"/>
                </a:lnTo>
                <a:lnTo>
                  <a:pt x="685" y="785"/>
                </a:lnTo>
                <a:lnTo>
                  <a:pt x="686" y="779"/>
                </a:lnTo>
                <a:lnTo>
                  <a:pt x="689" y="776"/>
                </a:lnTo>
                <a:lnTo>
                  <a:pt x="692" y="770"/>
                </a:lnTo>
                <a:lnTo>
                  <a:pt x="696" y="762"/>
                </a:lnTo>
                <a:lnTo>
                  <a:pt x="697" y="760"/>
                </a:lnTo>
                <a:lnTo>
                  <a:pt x="701" y="751"/>
                </a:lnTo>
                <a:lnTo>
                  <a:pt x="704" y="747"/>
                </a:lnTo>
                <a:lnTo>
                  <a:pt x="707" y="742"/>
                </a:lnTo>
                <a:lnTo>
                  <a:pt x="711" y="734"/>
                </a:lnTo>
                <a:lnTo>
                  <a:pt x="715" y="723"/>
                </a:lnTo>
                <a:lnTo>
                  <a:pt x="719" y="719"/>
                </a:lnTo>
                <a:lnTo>
                  <a:pt x="724" y="713"/>
                </a:lnTo>
                <a:lnTo>
                  <a:pt x="726" y="710"/>
                </a:lnTo>
                <a:lnTo>
                  <a:pt x="731" y="704"/>
                </a:lnTo>
                <a:lnTo>
                  <a:pt x="739" y="697"/>
                </a:lnTo>
                <a:lnTo>
                  <a:pt x="742" y="694"/>
                </a:lnTo>
                <a:lnTo>
                  <a:pt x="749" y="689"/>
                </a:lnTo>
                <a:lnTo>
                  <a:pt x="750" y="687"/>
                </a:lnTo>
                <a:lnTo>
                  <a:pt x="750" y="682"/>
                </a:lnTo>
                <a:lnTo>
                  <a:pt x="750" y="678"/>
                </a:lnTo>
                <a:lnTo>
                  <a:pt x="750" y="672"/>
                </a:lnTo>
                <a:lnTo>
                  <a:pt x="750" y="670"/>
                </a:lnTo>
                <a:lnTo>
                  <a:pt x="750" y="657"/>
                </a:lnTo>
                <a:lnTo>
                  <a:pt x="750" y="653"/>
                </a:lnTo>
                <a:lnTo>
                  <a:pt x="750" y="652"/>
                </a:lnTo>
                <a:lnTo>
                  <a:pt x="750" y="645"/>
                </a:lnTo>
                <a:lnTo>
                  <a:pt x="748" y="637"/>
                </a:lnTo>
                <a:lnTo>
                  <a:pt x="744" y="630"/>
                </a:lnTo>
                <a:lnTo>
                  <a:pt x="739" y="622"/>
                </a:lnTo>
                <a:lnTo>
                  <a:pt x="737" y="618"/>
                </a:lnTo>
                <a:lnTo>
                  <a:pt x="730" y="607"/>
                </a:lnTo>
                <a:lnTo>
                  <a:pt x="727" y="601"/>
                </a:lnTo>
                <a:lnTo>
                  <a:pt x="724" y="596"/>
                </a:lnTo>
                <a:lnTo>
                  <a:pt x="718" y="585"/>
                </a:lnTo>
                <a:lnTo>
                  <a:pt x="719" y="577"/>
                </a:lnTo>
                <a:lnTo>
                  <a:pt x="722" y="571"/>
                </a:lnTo>
                <a:lnTo>
                  <a:pt x="724" y="562"/>
                </a:lnTo>
                <a:lnTo>
                  <a:pt x="733" y="559"/>
                </a:lnTo>
                <a:lnTo>
                  <a:pt x="738" y="559"/>
                </a:lnTo>
                <a:lnTo>
                  <a:pt x="748" y="558"/>
                </a:lnTo>
                <a:lnTo>
                  <a:pt x="750" y="556"/>
                </a:lnTo>
                <a:lnTo>
                  <a:pt x="753" y="551"/>
                </a:lnTo>
                <a:lnTo>
                  <a:pt x="757" y="541"/>
                </a:lnTo>
                <a:lnTo>
                  <a:pt x="760" y="536"/>
                </a:lnTo>
                <a:lnTo>
                  <a:pt x="764" y="526"/>
                </a:lnTo>
                <a:lnTo>
                  <a:pt x="767" y="520"/>
                </a:lnTo>
                <a:lnTo>
                  <a:pt x="768" y="510"/>
                </a:lnTo>
                <a:lnTo>
                  <a:pt x="769" y="503"/>
                </a:lnTo>
                <a:lnTo>
                  <a:pt x="772" y="495"/>
                </a:lnTo>
                <a:lnTo>
                  <a:pt x="774" y="491"/>
                </a:lnTo>
                <a:lnTo>
                  <a:pt x="775" y="480"/>
                </a:lnTo>
                <a:lnTo>
                  <a:pt x="776" y="475"/>
                </a:lnTo>
                <a:lnTo>
                  <a:pt x="778" y="469"/>
                </a:lnTo>
                <a:lnTo>
                  <a:pt x="780" y="461"/>
                </a:lnTo>
                <a:lnTo>
                  <a:pt x="780" y="457"/>
                </a:lnTo>
                <a:lnTo>
                  <a:pt x="784" y="453"/>
                </a:lnTo>
                <a:lnTo>
                  <a:pt x="789" y="447"/>
                </a:lnTo>
                <a:lnTo>
                  <a:pt x="797" y="440"/>
                </a:lnTo>
                <a:lnTo>
                  <a:pt x="798" y="439"/>
                </a:lnTo>
                <a:lnTo>
                  <a:pt x="801" y="436"/>
                </a:lnTo>
                <a:lnTo>
                  <a:pt x="802" y="436"/>
                </a:lnTo>
                <a:lnTo>
                  <a:pt x="808" y="431"/>
                </a:lnTo>
                <a:lnTo>
                  <a:pt x="810" y="428"/>
                </a:lnTo>
                <a:lnTo>
                  <a:pt x="816" y="424"/>
                </a:lnTo>
                <a:lnTo>
                  <a:pt x="823" y="419"/>
                </a:lnTo>
                <a:lnTo>
                  <a:pt x="825" y="413"/>
                </a:lnTo>
                <a:lnTo>
                  <a:pt x="830" y="405"/>
                </a:lnTo>
                <a:lnTo>
                  <a:pt x="832" y="400"/>
                </a:lnTo>
                <a:lnTo>
                  <a:pt x="840" y="404"/>
                </a:lnTo>
                <a:lnTo>
                  <a:pt x="846" y="406"/>
                </a:lnTo>
                <a:lnTo>
                  <a:pt x="849" y="408"/>
                </a:lnTo>
                <a:lnTo>
                  <a:pt x="854" y="410"/>
                </a:lnTo>
                <a:lnTo>
                  <a:pt x="860" y="413"/>
                </a:lnTo>
                <a:lnTo>
                  <a:pt x="865" y="416"/>
                </a:lnTo>
                <a:lnTo>
                  <a:pt x="872" y="420"/>
                </a:lnTo>
                <a:lnTo>
                  <a:pt x="877" y="424"/>
                </a:lnTo>
                <a:lnTo>
                  <a:pt x="884" y="428"/>
                </a:lnTo>
                <a:lnTo>
                  <a:pt x="890" y="432"/>
                </a:lnTo>
                <a:lnTo>
                  <a:pt x="895" y="436"/>
                </a:lnTo>
                <a:lnTo>
                  <a:pt x="898" y="431"/>
                </a:lnTo>
                <a:lnTo>
                  <a:pt x="900" y="424"/>
                </a:lnTo>
                <a:lnTo>
                  <a:pt x="902" y="419"/>
                </a:lnTo>
                <a:lnTo>
                  <a:pt x="905" y="415"/>
                </a:lnTo>
                <a:lnTo>
                  <a:pt x="906" y="410"/>
                </a:lnTo>
                <a:lnTo>
                  <a:pt x="906" y="409"/>
                </a:lnTo>
                <a:lnTo>
                  <a:pt x="907" y="404"/>
                </a:lnTo>
                <a:lnTo>
                  <a:pt x="909" y="402"/>
                </a:lnTo>
                <a:lnTo>
                  <a:pt x="910" y="400"/>
                </a:lnTo>
                <a:lnTo>
                  <a:pt x="910" y="397"/>
                </a:lnTo>
                <a:lnTo>
                  <a:pt x="914" y="390"/>
                </a:lnTo>
                <a:lnTo>
                  <a:pt x="914" y="382"/>
                </a:lnTo>
                <a:lnTo>
                  <a:pt x="915" y="378"/>
                </a:lnTo>
                <a:lnTo>
                  <a:pt x="917" y="375"/>
                </a:lnTo>
                <a:lnTo>
                  <a:pt x="915" y="367"/>
                </a:lnTo>
                <a:lnTo>
                  <a:pt x="915" y="361"/>
                </a:lnTo>
                <a:lnTo>
                  <a:pt x="914" y="360"/>
                </a:lnTo>
                <a:lnTo>
                  <a:pt x="914" y="357"/>
                </a:lnTo>
                <a:lnTo>
                  <a:pt x="914" y="350"/>
                </a:lnTo>
                <a:lnTo>
                  <a:pt x="914" y="346"/>
                </a:lnTo>
                <a:lnTo>
                  <a:pt x="913" y="337"/>
                </a:lnTo>
                <a:lnTo>
                  <a:pt x="911" y="329"/>
                </a:lnTo>
                <a:lnTo>
                  <a:pt x="910" y="320"/>
                </a:lnTo>
                <a:lnTo>
                  <a:pt x="910" y="318"/>
                </a:lnTo>
                <a:lnTo>
                  <a:pt x="910" y="316"/>
                </a:lnTo>
                <a:lnTo>
                  <a:pt x="910" y="314"/>
                </a:lnTo>
                <a:lnTo>
                  <a:pt x="910" y="312"/>
                </a:lnTo>
                <a:lnTo>
                  <a:pt x="910" y="307"/>
                </a:lnTo>
                <a:lnTo>
                  <a:pt x="911" y="304"/>
                </a:lnTo>
                <a:lnTo>
                  <a:pt x="911" y="299"/>
                </a:lnTo>
                <a:lnTo>
                  <a:pt x="911" y="297"/>
                </a:lnTo>
                <a:lnTo>
                  <a:pt x="911" y="295"/>
                </a:lnTo>
                <a:lnTo>
                  <a:pt x="911" y="286"/>
                </a:lnTo>
                <a:lnTo>
                  <a:pt x="920" y="281"/>
                </a:lnTo>
                <a:lnTo>
                  <a:pt x="926" y="277"/>
                </a:lnTo>
                <a:lnTo>
                  <a:pt x="930" y="275"/>
                </a:lnTo>
                <a:lnTo>
                  <a:pt x="937" y="271"/>
                </a:lnTo>
                <a:lnTo>
                  <a:pt x="941" y="274"/>
                </a:lnTo>
                <a:lnTo>
                  <a:pt x="945" y="278"/>
                </a:lnTo>
                <a:lnTo>
                  <a:pt x="951" y="285"/>
                </a:lnTo>
                <a:lnTo>
                  <a:pt x="959" y="292"/>
                </a:lnTo>
                <a:lnTo>
                  <a:pt x="966" y="290"/>
                </a:lnTo>
                <a:lnTo>
                  <a:pt x="971" y="289"/>
                </a:lnTo>
                <a:lnTo>
                  <a:pt x="980" y="289"/>
                </a:lnTo>
                <a:lnTo>
                  <a:pt x="986" y="288"/>
                </a:lnTo>
                <a:lnTo>
                  <a:pt x="995" y="286"/>
                </a:lnTo>
                <a:lnTo>
                  <a:pt x="999" y="288"/>
                </a:lnTo>
                <a:lnTo>
                  <a:pt x="1006" y="290"/>
                </a:lnTo>
                <a:lnTo>
                  <a:pt x="1011" y="293"/>
                </a:lnTo>
                <a:lnTo>
                  <a:pt x="1019" y="295"/>
                </a:lnTo>
                <a:lnTo>
                  <a:pt x="1022" y="296"/>
                </a:lnTo>
                <a:lnTo>
                  <a:pt x="1030" y="299"/>
                </a:lnTo>
                <a:lnTo>
                  <a:pt x="1031" y="300"/>
                </a:lnTo>
                <a:lnTo>
                  <a:pt x="1041" y="304"/>
                </a:lnTo>
                <a:lnTo>
                  <a:pt x="1045" y="305"/>
                </a:lnTo>
                <a:lnTo>
                  <a:pt x="1051" y="308"/>
                </a:lnTo>
                <a:lnTo>
                  <a:pt x="1061" y="311"/>
                </a:lnTo>
                <a:lnTo>
                  <a:pt x="1067" y="314"/>
                </a:lnTo>
                <a:lnTo>
                  <a:pt x="1072" y="316"/>
                </a:lnTo>
                <a:lnTo>
                  <a:pt x="1075" y="316"/>
                </a:lnTo>
                <a:lnTo>
                  <a:pt x="1078" y="319"/>
                </a:lnTo>
                <a:lnTo>
                  <a:pt x="1089" y="322"/>
                </a:lnTo>
                <a:lnTo>
                  <a:pt x="1091" y="316"/>
                </a:lnTo>
                <a:lnTo>
                  <a:pt x="1093" y="314"/>
                </a:lnTo>
                <a:lnTo>
                  <a:pt x="1096" y="310"/>
                </a:lnTo>
                <a:lnTo>
                  <a:pt x="1097" y="310"/>
                </a:lnTo>
                <a:lnTo>
                  <a:pt x="1102" y="301"/>
                </a:lnTo>
                <a:lnTo>
                  <a:pt x="1104" y="299"/>
                </a:lnTo>
                <a:lnTo>
                  <a:pt x="1105" y="297"/>
                </a:lnTo>
                <a:lnTo>
                  <a:pt x="1109" y="293"/>
                </a:lnTo>
                <a:lnTo>
                  <a:pt x="1115" y="284"/>
                </a:lnTo>
                <a:lnTo>
                  <a:pt x="1106" y="280"/>
                </a:lnTo>
                <a:lnTo>
                  <a:pt x="1100" y="277"/>
                </a:lnTo>
                <a:lnTo>
                  <a:pt x="1096" y="275"/>
                </a:lnTo>
                <a:lnTo>
                  <a:pt x="1093" y="273"/>
                </a:lnTo>
                <a:lnTo>
                  <a:pt x="1086" y="269"/>
                </a:lnTo>
                <a:lnTo>
                  <a:pt x="1090" y="263"/>
                </a:lnTo>
                <a:lnTo>
                  <a:pt x="1097" y="259"/>
                </a:lnTo>
                <a:lnTo>
                  <a:pt x="1100" y="255"/>
                </a:lnTo>
                <a:lnTo>
                  <a:pt x="1106" y="244"/>
                </a:lnTo>
                <a:lnTo>
                  <a:pt x="1109" y="237"/>
                </a:lnTo>
                <a:lnTo>
                  <a:pt x="1111" y="233"/>
                </a:lnTo>
                <a:lnTo>
                  <a:pt x="1112" y="226"/>
                </a:lnTo>
                <a:lnTo>
                  <a:pt x="1113" y="218"/>
                </a:lnTo>
                <a:lnTo>
                  <a:pt x="1116" y="210"/>
                </a:lnTo>
                <a:lnTo>
                  <a:pt x="1117" y="206"/>
                </a:lnTo>
                <a:lnTo>
                  <a:pt x="1119" y="200"/>
                </a:lnTo>
                <a:lnTo>
                  <a:pt x="1117" y="195"/>
                </a:lnTo>
                <a:lnTo>
                  <a:pt x="1116" y="188"/>
                </a:lnTo>
                <a:lnTo>
                  <a:pt x="1116" y="187"/>
                </a:lnTo>
                <a:lnTo>
                  <a:pt x="1115" y="177"/>
                </a:lnTo>
                <a:lnTo>
                  <a:pt x="1113" y="172"/>
                </a:lnTo>
                <a:lnTo>
                  <a:pt x="1112" y="168"/>
                </a:lnTo>
                <a:lnTo>
                  <a:pt x="1109" y="164"/>
                </a:lnTo>
                <a:lnTo>
                  <a:pt x="1106" y="161"/>
                </a:lnTo>
                <a:lnTo>
                  <a:pt x="1101" y="154"/>
                </a:lnTo>
                <a:lnTo>
                  <a:pt x="1094" y="147"/>
                </a:lnTo>
                <a:lnTo>
                  <a:pt x="1091" y="145"/>
                </a:lnTo>
                <a:lnTo>
                  <a:pt x="1087" y="138"/>
                </a:lnTo>
                <a:lnTo>
                  <a:pt x="1094" y="136"/>
                </a:lnTo>
                <a:lnTo>
                  <a:pt x="1100" y="136"/>
                </a:lnTo>
                <a:lnTo>
                  <a:pt x="1111" y="134"/>
                </a:lnTo>
                <a:lnTo>
                  <a:pt x="1119" y="132"/>
                </a:lnTo>
                <a:lnTo>
                  <a:pt x="1123" y="132"/>
                </a:lnTo>
                <a:lnTo>
                  <a:pt x="1126" y="131"/>
                </a:lnTo>
                <a:lnTo>
                  <a:pt x="1134" y="131"/>
                </a:lnTo>
                <a:lnTo>
                  <a:pt x="1135" y="130"/>
                </a:lnTo>
                <a:lnTo>
                  <a:pt x="1138" y="127"/>
                </a:lnTo>
                <a:lnTo>
                  <a:pt x="1139" y="124"/>
                </a:lnTo>
                <a:lnTo>
                  <a:pt x="1141" y="123"/>
                </a:lnTo>
                <a:lnTo>
                  <a:pt x="1142" y="121"/>
                </a:lnTo>
                <a:lnTo>
                  <a:pt x="1142" y="120"/>
                </a:lnTo>
                <a:lnTo>
                  <a:pt x="1143" y="119"/>
                </a:lnTo>
                <a:lnTo>
                  <a:pt x="1145" y="116"/>
                </a:lnTo>
                <a:lnTo>
                  <a:pt x="1146" y="115"/>
                </a:lnTo>
                <a:lnTo>
                  <a:pt x="1147" y="113"/>
                </a:lnTo>
                <a:lnTo>
                  <a:pt x="1150" y="115"/>
                </a:lnTo>
                <a:lnTo>
                  <a:pt x="1150" y="116"/>
                </a:lnTo>
                <a:lnTo>
                  <a:pt x="1151" y="116"/>
                </a:lnTo>
                <a:lnTo>
                  <a:pt x="1160" y="120"/>
                </a:lnTo>
                <a:lnTo>
                  <a:pt x="1164" y="123"/>
                </a:lnTo>
                <a:lnTo>
                  <a:pt x="1165" y="124"/>
                </a:lnTo>
                <a:lnTo>
                  <a:pt x="1175" y="130"/>
                </a:lnTo>
                <a:lnTo>
                  <a:pt x="1182" y="132"/>
                </a:lnTo>
                <a:lnTo>
                  <a:pt x="1183" y="124"/>
                </a:lnTo>
                <a:lnTo>
                  <a:pt x="1184" y="115"/>
                </a:lnTo>
                <a:lnTo>
                  <a:pt x="1179" y="109"/>
                </a:lnTo>
                <a:lnTo>
                  <a:pt x="1177" y="105"/>
                </a:lnTo>
                <a:lnTo>
                  <a:pt x="1176" y="101"/>
                </a:lnTo>
                <a:lnTo>
                  <a:pt x="1175" y="97"/>
                </a:lnTo>
                <a:lnTo>
                  <a:pt x="1172" y="93"/>
                </a:lnTo>
                <a:lnTo>
                  <a:pt x="1172" y="87"/>
                </a:lnTo>
                <a:lnTo>
                  <a:pt x="1172" y="85"/>
                </a:lnTo>
                <a:lnTo>
                  <a:pt x="1172" y="83"/>
                </a:lnTo>
                <a:lnTo>
                  <a:pt x="1175" y="80"/>
                </a:lnTo>
                <a:lnTo>
                  <a:pt x="1179" y="72"/>
                </a:lnTo>
                <a:lnTo>
                  <a:pt x="1188" y="64"/>
                </a:lnTo>
                <a:lnTo>
                  <a:pt x="1194" y="59"/>
                </a:lnTo>
                <a:lnTo>
                  <a:pt x="1195" y="57"/>
                </a:lnTo>
                <a:lnTo>
                  <a:pt x="1203" y="60"/>
                </a:lnTo>
                <a:lnTo>
                  <a:pt x="1210" y="61"/>
                </a:lnTo>
                <a:lnTo>
                  <a:pt x="1217" y="63"/>
                </a:lnTo>
                <a:lnTo>
                  <a:pt x="1221" y="63"/>
                </a:lnTo>
                <a:lnTo>
                  <a:pt x="1225" y="63"/>
                </a:lnTo>
                <a:lnTo>
                  <a:pt x="1229" y="64"/>
                </a:lnTo>
                <a:lnTo>
                  <a:pt x="1232" y="68"/>
                </a:lnTo>
                <a:lnTo>
                  <a:pt x="1235" y="72"/>
                </a:lnTo>
                <a:lnTo>
                  <a:pt x="1236" y="74"/>
                </a:lnTo>
                <a:lnTo>
                  <a:pt x="1240" y="79"/>
                </a:lnTo>
                <a:lnTo>
                  <a:pt x="1244" y="86"/>
                </a:lnTo>
                <a:lnTo>
                  <a:pt x="1247" y="89"/>
                </a:lnTo>
                <a:lnTo>
                  <a:pt x="1248" y="91"/>
                </a:lnTo>
                <a:lnTo>
                  <a:pt x="1252" y="97"/>
                </a:lnTo>
                <a:lnTo>
                  <a:pt x="1259" y="102"/>
                </a:lnTo>
                <a:lnTo>
                  <a:pt x="1262" y="105"/>
                </a:lnTo>
                <a:lnTo>
                  <a:pt x="1263" y="108"/>
                </a:lnTo>
                <a:lnTo>
                  <a:pt x="1267" y="112"/>
                </a:lnTo>
                <a:lnTo>
                  <a:pt x="1269" y="113"/>
                </a:lnTo>
                <a:lnTo>
                  <a:pt x="1272" y="117"/>
                </a:lnTo>
                <a:lnTo>
                  <a:pt x="1273" y="120"/>
                </a:lnTo>
                <a:lnTo>
                  <a:pt x="1276" y="124"/>
                </a:lnTo>
                <a:lnTo>
                  <a:pt x="1278" y="128"/>
                </a:lnTo>
                <a:lnTo>
                  <a:pt x="1280" y="130"/>
                </a:lnTo>
                <a:lnTo>
                  <a:pt x="1288" y="139"/>
                </a:lnTo>
                <a:lnTo>
                  <a:pt x="1289" y="142"/>
                </a:lnTo>
                <a:lnTo>
                  <a:pt x="1292" y="147"/>
                </a:lnTo>
                <a:lnTo>
                  <a:pt x="1292" y="149"/>
                </a:lnTo>
                <a:lnTo>
                  <a:pt x="1292" y="151"/>
                </a:lnTo>
                <a:lnTo>
                  <a:pt x="1300" y="162"/>
                </a:lnTo>
                <a:lnTo>
                  <a:pt x="1302" y="164"/>
                </a:lnTo>
                <a:lnTo>
                  <a:pt x="1308" y="175"/>
                </a:lnTo>
                <a:lnTo>
                  <a:pt x="1310" y="175"/>
                </a:lnTo>
                <a:lnTo>
                  <a:pt x="1311" y="180"/>
                </a:lnTo>
                <a:lnTo>
                  <a:pt x="1311" y="185"/>
                </a:lnTo>
                <a:lnTo>
                  <a:pt x="1314" y="195"/>
                </a:lnTo>
                <a:lnTo>
                  <a:pt x="1315" y="196"/>
                </a:lnTo>
                <a:lnTo>
                  <a:pt x="1317" y="203"/>
                </a:lnTo>
                <a:lnTo>
                  <a:pt x="1319" y="200"/>
                </a:lnTo>
                <a:lnTo>
                  <a:pt x="1321" y="199"/>
                </a:lnTo>
                <a:lnTo>
                  <a:pt x="1322" y="199"/>
                </a:lnTo>
                <a:lnTo>
                  <a:pt x="1328" y="196"/>
                </a:lnTo>
                <a:lnTo>
                  <a:pt x="1332" y="194"/>
                </a:lnTo>
                <a:lnTo>
                  <a:pt x="1337" y="196"/>
                </a:lnTo>
                <a:lnTo>
                  <a:pt x="1338" y="198"/>
                </a:lnTo>
                <a:lnTo>
                  <a:pt x="1341" y="198"/>
                </a:lnTo>
                <a:lnTo>
                  <a:pt x="1343" y="199"/>
                </a:lnTo>
                <a:lnTo>
                  <a:pt x="1345" y="200"/>
                </a:lnTo>
                <a:lnTo>
                  <a:pt x="1347" y="200"/>
                </a:lnTo>
                <a:lnTo>
                  <a:pt x="1348" y="200"/>
                </a:lnTo>
                <a:lnTo>
                  <a:pt x="1349" y="202"/>
                </a:lnTo>
                <a:lnTo>
                  <a:pt x="1351" y="202"/>
                </a:lnTo>
                <a:lnTo>
                  <a:pt x="1352" y="203"/>
                </a:lnTo>
                <a:lnTo>
                  <a:pt x="1359" y="206"/>
                </a:lnTo>
                <a:lnTo>
                  <a:pt x="1366" y="205"/>
                </a:lnTo>
                <a:lnTo>
                  <a:pt x="1374" y="203"/>
                </a:lnTo>
                <a:lnTo>
                  <a:pt x="1378" y="202"/>
                </a:lnTo>
                <a:lnTo>
                  <a:pt x="1381" y="202"/>
                </a:lnTo>
                <a:lnTo>
                  <a:pt x="1382" y="203"/>
                </a:lnTo>
                <a:lnTo>
                  <a:pt x="1383" y="203"/>
                </a:lnTo>
                <a:lnTo>
                  <a:pt x="1383" y="205"/>
                </a:lnTo>
                <a:lnTo>
                  <a:pt x="1388" y="209"/>
                </a:lnTo>
                <a:lnTo>
                  <a:pt x="1392" y="213"/>
                </a:lnTo>
                <a:lnTo>
                  <a:pt x="1396" y="217"/>
                </a:lnTo>
                <a:lnTo>
                  <a:pt x="1400" y="213"/>
                </a:lnTo>
                <a:lnTo>
                  <a:pt x="1401" y="213"/>
                </a:lnTo>
                <a:lnTo>
                  <a:pt x="1403" y="211"/>
                </a:lnTo>
                <a:lnTo>
                  <a:pt x="1407" y="206"/>
                </a:lnTo>
                <a:lnTo>
                  <a:pt x="1408" y="206"/>
                </a:lnTo>
                <a:lnTo>
                  <a:pt x="1408" y="205"/>
                </a:lnTo>
                <a:lnTo>
                  <a:pt x="1409" y="203"/>
                </a:lnTo>
                <a:lnTo>
                  <a:pt x="1412" y="202"/>
                </a:lnTo>
                <a:lnTo>
                  <a:pt x="1415" y="199"/>
                </a:lnTo>
                <a:lnTo>
                  <a:pt x="1419" y="196"/>
                </a:lnTo>
                <a:lnTo>
                  <a:pt x="1426" y="195"/>
                </a:lnTo>
                <a:lnTo>
                  <a:pt x="1427" y="195"/>
                </a:lnTo>
                <a:lnTo>
                  <a:pt x="1430" y="194"/>
                </a:lnTo>
                <a:lnTo>
                  <a:pt x="1434" y="192"/>
                </a:lnTo>
                <a:lnTo>
                  <a:pt x="1438" y="191"/>
                </a:lnTo>
                <a:lnTo>
                  <a:pt x="1441" y="190"/>
                </a:lnTo>
                <a:lnTo>
                  <a:pt x="1445" y="177"/>
                </a:lnTo>
                <a:lnTo>
                  <a:pt x="1445" y="172"/>
                </a:lnTo>
                <a:lnTo>
                  <a:pt x="1445" y="166"/>
                </a:lnTo>
                <a:lnTo>
                  <a:pt x="1446" y="158"/>
                </a:lnTo>
                <a:lnTo>
                  <a:pt x="1450" y="157"/>
                </a:lnTo>
                <a:lnTo>
                  <a:pt x="1456" y="153"/>
                </a:lnTo>
                <a:lnTo>
                  <a:pt x="1463" y="153"/>
                </a:lnTo>
                <a:lnTo>
                  <a:pt x="1467" y="154"/>
                </a:lnTo>
                <a:lnTo>
                  <a:pt x="1471" y="157"/>
                </a:lnTo>
                <a:lnTo>
                  <a:pt x="1476" y="164"/>
                </a:lnTo>
                <a:lnTo>
                  <a:pt x="1484" y="161"/>
                </a:lnTo>
                <a:lnTo>
                  <a:pt x="1484" y="170"/>
                </a:lnTo>
                <a:lnTo>
                  <a:pt x="1487" y="170"/>
                </a:lnTo>
                <a:lnTo>
                  <a:pt x="1491" y="172"/>
                </a:lnTo>
                <a:lnTo>
                  <a:pt x="1493" y="173"/>
                </a:lnTo>
                <a:lnTo>
                  <a:pt x="1495" y="176"/>
                </a:lnTo>
                <a:lnTo>
                  <a:pt x="1498" y="176"/>
                </a:lnTo>
                <a:lnTo>
                  <a:pt x="1501" y="177"/>
                </a:lnTo>
                <a:lnTo>
                  <a:pt x="1504" y="177"/>
                </a:lnTo>
                <a:lnTo>
                  <a:pt x="1510" y="179"/>
                </a:lnTo>
                <a:lnTo>
                  <a:pt x="1513" y="180"/>
                </a:lnTo>
                <a:lnTo>
                  <a:pt x="1517" y="180"/>
                </a:lnTo>
                <a:lnTo>
                  <a:pt x="1520" y="180"/>
                </a:lnTo>
                <a:lnTo>
                  <a:pt x="1521" y="180"/>
                </a:lnTo>
                <a:lnTo>
                  <a:pt x="1528" y="181"/>
                </a:lnTo>
                <a:lnTo>
                  <a:pt x="1532" y="183"/>
                </a:lnTo>
                <a:lnTo>
                  <a:pt x="1534" y="183"/>
                </a:lnTo>
                <a:lnTo>
                  <a:pt x="1538" y="185"/>
                </a:lnTo>
                <a:lnTo>
                  <a:pt x="1540" y="188"/>
                </a:lnTo>
                <a:lnTo>
                  <a:pt x="1543" y="188"/>
                </a:lnTo>
                <a:lnTo>
                  <a:pt x="1550" y="192"/>
                </a:lnTo>
                <a:lnTo>
                  <a:pt x="1551" y="194"/>
                </a:lnTo>
                <a:lnTo>
                  <a:pt x="1551" y="195"/>
                </a:lnTo>
                <a:lnTo>
                  <a:pt x="1553" y="196"/>
                </a:lnTo>
                <a:lnTo>
                  <a:pt x="1554" y="198"/>
                </a:lnTo>
                <a:lnTo>
                  <a:pt x="1557" y="202"/>
                </a:lnTo>
                <a:lnTo>
                  <a:pt x="1561" y="210"/>
                </a:lnTo>
                <a:lnTo>
                  <a:pt x="1565" y="211"/>
                </a:lnTo>
                <a:lnTo>
                  <a:pt x="1565" y="207"/>
                </a:lnTo>
                <a:lnTo>
                  <a:pt x="1565" y="205"/>
                </a:lnTo>
                <a:lnTo>
                  <a:pt x="1565" y="203"/>
                </a:lnTo>
                <a:lnTo>
                  <a:pt x="1565" y="198"/>
                </a:lnTo>
                <a:lnTo>
                  <a:pt x="1565" y="196"/>
                </a:lnTo>
                <a:lnTo>
                  <a:pt x="1566" y="196"/>
                </a:lnTo>
                <a:lnTo>
                  <a:pt x="1566" y="196"/>
                </a:lnTo>
                <a:lnTo>
                  <a:pt x="1568" y="195"/>
                </a:lnTo>
                <a:lnTo>
                  <a:pt x="1569" y="195"/>
                </a:lnTo>
                <a:lnTo>
                  <a:pt x="1570" y="195"/>
                </a:lnTo>
                <a:lnTo>
                  <a:pt x="1570" y="194"/>
                </a:lnTo>
                <a:lnTo>
                  <a:pt x="1570" y="195"/>
                </a:lnTo>
                <a:lnTo>
                  <a:pt x="1570" y="195"/>
                </a:lnTo>
                <a:lnTo>
                  <a:pt x="1572" y="195"/>
                </a:lnTo>
                <a:lnTo>
                  <a:pt x="1573" y="194"/>
                </a:lnTo>
                <a:lnTo>
                  <a:pt x="1573" y="192"/>
                </a:lnTo>
                <a:lnTo>
                  <a:pt x="1576" y="191"/>
                </a:lnTo>
                <a:lnTo>
                  <a:pt x="1577" y="191"/>
                </a:lnTo>
                <a:lnTo>
                  <a:pt x="1577" y="192"/>
                </a:lnTo>
                <a:lnTo>
                  <a:pt x="1579" y="191"/>
                </a:lnTo>
                <a:lnTo>
                  <a:pt x="1579" y="190"/>
                </a:lnTo>
                <a:lnTo>
                  <a:pt x="1579" y="188"/>
                </a:lnTo>
                <a:lnTo>
                  <a:pt x="1581" y="185"/>
                </a:lnTo>
                <a:lnTo>
                  <a:pt x="1580" y="180"/>
                </a:lnTo>
                <a:lnTo>
                  <a:pt x="1580" y="179"/>
                </a:lnTo>
                <a:lnTo>
                  <a:pt x="1580" y="177"/>
                </a:lnTo>
                <a:lnTo>
                  <a:pt x="1580" y="176"/>
                </a:lnTo>
                <a:lnTo>
                  <a:pt x="1579" y="176"/>
                </a:lnTo>
                <a:lnTo>
                  <a:pt x="1579" y="172"/>
                </a:lnTo>
                <a:lnTo>
                  <a:pt x="1579" y="169"/>
                </a:lnTo>
                <a:lnTo>
                  <a:pt x="1579" y="168"/>
                </a:lnTo>
                <a:lnTo>
                  <a:pt x="1580" y="165"/>
                </a:lnTo>
                <a:lnTo>
                  <a:pt x="1579" y="164"/>
                </a:lnTo>
                <a:lnTo>
                  <a:pt x="1579" y="162"/>
                </a:lnTo>
                <a:lnTo>
                  <a:pt x="1577" y="157"/>
                </a:lnTo>
                <a:lnTo>
                  <a:pt x="1579" y="143"/>
                </a:lnTo>
                <a:lnTo>
                  <a:pt x="1581" y="139"/>
                </a:lnTo>
                <a:lnTo>
                  <a:pt x="1584" y="136"/>
                </a:lnTo>
                <a:lnTo>
                  <a:pt x="1584" y="135"/>
                </a:lnTo>
                <a:lnTo>
                  <a:pt x="1584" y="132"/>
                </a:lnTo>
                <a:lnTo>
                  <a:pt x="1584" y="131"/>
                </a:lnTo>
                <a:lnTo>
                  <a:pt x="1587" y="128"/>
                </a:lnTo>
                <a:lnTo>
                  <a:pt x="1588" y="127"/>
                </a:lnTo>
                <a:lnTo>
                  <a:pt x="1595" y="120"/>
                </a:lnTo>
                <a:lnTo>
                  <a:pt x="1598" y="117"/>
                </a:lnTo>
                <a:lnTo>
                  <a:pt x="1598" y="116"/>
                </a:lnTo>
                <a:lnTo>
                  <a:pt x="1599" y="115"/>
                </a:lnTo>
                <a:lnTo>
                  <a:pt x="1604" y="110"/>
                </a:lnTo>
                <a:lnTo>
                  <a:pt x="1610" y="115"/>
                </a:lnTo>
                <a:lnTo>
                  <a:pt x="1614" y="113"/>
                </a:lnTo>
                <a:lnTo>
                  <a:pt x="1615" y="113"/>
                </a:lnTo>
                <a:lnTo>
                  <a:pt x="1617" y="113"/>
                </a:lnTo>
                <a:lnTo>
                  <a:pt x="1619" y="110"/>
                </a:lnTo>
                <a:lnTo>
                  <a:pt x="1619" y="109"/>
                </a:lnTo>
                <a:lnTo>
                  <a:pt x="1619" y="108"/>
                </a:lnTo>
                <a:lnTo>
                  <a:pt x="1621" y="106"/>
                </a:lnTo>
                <a:lnTo>
                  <a:pt x="1621" y="105"/>
                </a:lnTo>
                <a:lnTo>
                  <a:pt x="1622" y="95"/>
                </a:lnTo>
                <a:lnTo>
                  <a:pt x="1624" y="90"/>
                </a:lnTo>
                <a:lnTo>
                  <a:pt x="1624" y="87"/>
                </a:lnTo>
                <a:lnTo>
                  <a:pt x="1625" y="80"/>
                </a:lnTo>
                <a:lnTo>
                  <a:pt x="1626" y="80"/>
                </a:lnTo>
                <a:lnTo>
                  <a:pt x="1626" y="79"/>
                </a:lnTo>
                <a:lnTo>
                  <a:pt x="1628" y="78"/>
                </a:lnTo>
                <a:lnTo>
                  <a:pt x="1628" y="75"/>
                </a:lnTo>
                <a:lnTo>
                  <a:pt x="1628" y="74"/>
                </a:lnTo>
                <a:lnTo>
                  <a:pt x="1626" y="72"/>
                </a:lnTo>
                <a:lnTo>
                  <a:pt x="1625" y="72"/>
                </a:lnTo>
                <a:lnTo>
                  <a:pt x="1624" y="68"/>
                </a:lnTo>
                <a:lnTo>
                  <a:pt x="1624" y="65"/>
                </a:lnTo>
                <a:lnTo>
                  <a:pt x="1621" y="61"/>
                </a:lnTo>
                <a:lnTo>
                  <a:pt x="1619" y="61"/>
                </a:lnTo>
                <a:lnTo>
                  <a:pt x="1619" y="60"/>
                </a:lnTo>
                <a:lnTo>
                  <a:pt x="1619" y="55"/>
                </a:lnTo>
                <a:lnTo>
                  <a:pt x="1618" y="53"/>
                </a:lnTo>
                <a:lnTo>
                  <a:pt x="1618" y="50"/>
                </a:lnTo>
                <a:lnTo>
                  <a:pt x="1618" y="45"/>
                </a:lnTo>
                <a:lnTo>
                  <a:pt x="1615" y="40"/>
                </a:lnTo>
                <a:lnTo>
                  <a:pt x="1615" y="38"/>
                </a:lnTo>
                <a:lnTo>
                  <a:pt x="1611" y="31"/>
                </a:lnTo>
                <a:lnTo>
                  <a:pt x="1611" y="29"/>
                </a:lnTo>
                <a:lnTo>
                  <a:pt x="1613" y="26"/>
                </a:lnTo>
                <a:lnTo>
                  <a:pt x="1609" y="15"/>
                </a:lnTo>
                <a:lnTo>
                  <a:pt x="1611" y="14"/>
                </a:lnTo>
                <a:lnTo>
                  <a:pt x="1611" y="10"/>
                </a:lnTo>
                <a:lnTo>
                  <a:pt x="1611" y="8"/>
                </a:lnTo>
                <a:lnTo>
                  <a:pt x="1611" y="5"/>
                </a:lnTo>
                <a:lnTo>
                  <a:pt x="1610" y="3"/>
                </a:lnTo>
                <a:lnTo>
                  <a:pt x="1611" y="0"/>
                </a:lnTo>
                <a:lnTo>
                  <a:pt x="161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" name="Freeform 223">
            <a:extLst>
              <a:ext uri="{FF2B5EF4-FFF2-40B4-BE49-F238E27FC236}">
                <a16:creationId xmlns:a16="http://schemas.microsoft.com/office/drawing/2014/main" id="{6F044DAD-126E-2681-C742-ABF4444DA8A6}"/>
              </a:ext>
            </a:extLst>
          </p:cNvPr>
          <p:cNvSpPr>
            <a:spLocks/>
          </p:cNvSpPr>
          <p:nvPr/>
        </p:nvSpPr>
        <p:spPr bwMode="auto">
          <a:xfrm>
            <a:off x="7642225" y="1042988"/>
            <a:ext cx="735013" cy="409575"/>
          </a:xfrm>
          <a:custGeom>
            <a:avLst/>
            <a:gdLst>
              <a:gd name="T0" fmla="*/ 6 w 463"/>
              <a:gd name="T1" fmla="*/ 231 h 258"/>
              <a:gd name="T2" fmla="*/ 10 w 463"/>
              <a:gd name="T3" fmla="*/ 218 h 258"/>
              <a:gd name="T4" fmla="*/ 6 w 463"/>
              <a:gd name="T5" fmla="*/ 213 h 258"/>
              <a:gd name="T6" fmla="*/ 4 w 463"/>
              <a:gd name="T7" fmla="*/ 206 h 258"/>
              <a:gd name="T8" fmla="*/ 6 w 463"/>
              <a:gd name="T9" fmla="*/ 194 h 258"/>
              <a:gd name="T10" fmla="*/ 3 w 463"/>
              <a:gd name="T11" fmla="*/ 182 h 258"/>
              <a:gd name="T12" fmla="*/ 10 w 463"/>
              <a:gd name="T13" fmla="*/ 160 h 258"/>
              <a:gd name="T14" fmla="*/ 2 w 463"/>
              <a:gd name="T15" fmla="*/ 149 h 258"/>
              <a:gd name="T16" fmla="*/ 8 w 463"/>
              <a:gd name="T17" fmla="*/ 131 h 258"/>
              <a:gd name="T18" fmla="*/ 19 w 463"/>
              <a:gd name="T19" fmla="*/ 122 h 258"/>
              <a:gd name="T20" fmla="*/ 27 w 463"/>
              <a:gd name="T21" fmla="*/ 108 h 258"/>
              <a:gd name="T22" fmla="*/ 37 w 463"/>
              <a:gd name="T23" fmla="*/ 82 h 258"/>
              <a:gd name="T24" fmla="*/ 38 w 463"/>
              <a:gd name="T25" fmla="*/ 66 h 258"/>
              <a:gd name="T26" fmla="*/ 62 w 463"/>
              <a:gd name="T27" fmla="*/ 60 h 258"/>
              <a:gd name="T28" fmla="*/ 81 w 463"/>
              <a:gd name="T29" fmla="*/ 59 h 258"/>
              <a:gd name="T30" fmla="*/ 92 w 463"/>
              <a:gd name="T31" fmla="*/ 63 h 258"/>
              <a:gd name="T32" fmla="*/ 97 w 463"/>
              <a:gd name="T33" fmla="*/ 60 h 258"/>
              <a:gd name="T34" fmla="*/ 112 w 463"/>
              <a:gd name="T35" fmla="*/ 47 h 258"/>
              <a:gd name="T36" fmla="*/ 111 w 463"/>
              <a:gd name="T37" fmla="*/ 40 h 258"/>
              <a:gd name="T38" fmla="*/ 126 w 463"/>
              <a:gd name="T39" fmla="*/ 28 h 258"/>
              <a:gd name="T40" fmla="*/ 134 w 463"/>
              <a:gd name="T41" fmla="*/ 11 h 258"/>
              <a:gd name="T42" fmla="*/ 152 w 463"/>
              <a:gd name="T43" fmla="*/ 7 h 258"/>
              <a:gd name="T44" fmla="*/ 169 w 463"/>
              <a:gd name="T45" fmla="*/ 15 h 258"/>
              <a:gd name="T46" fmla="*/ 179 w 463"/>
              <a:gd name="T47" fmla="*/ 28 h 258"/>
              <a:gd name="T48" fmla="*/ 201 w 463"/>
              <a:gd name="T49" fmla="*/ 44 h 258"/>
              <a:gd name="T50" fmla="*/ 212 w 463"/>
              <a:gd name="T51" fmla="*/ 55 h 258"/>
              <a:gd name="T52" fmla="*/ 239 w 463"/>
              <a:gd name="T53" fmla="*/ 67 h 258"/>
              <a:gd name="T54" fmla="*/ 259 w 463"/>
              <a:gd name="T55" fmla="*/ 71 h 258"/>
              <a:gd name="T56" fmla="*/ 291 w 463"/>
              <a:gd name="T57" fmla="*/ 78 h 258"/>
              <a:gd name="T58" fmla="*/ 299 w 463"/>
              <a:gd name="T59" fmla="*/ 92 h 258"/>
              <a:gd name="T60" fmla="*/ 307 w 463"/>
              <a:gd name="T61" fmla="*/ 104 h 258"/>
              <a:gd name="T62" fmla="*/ 317 w 463"/>
              <a:gd name="T63" fmla="*/ 119 h 258"/>
              <a:gd name="T64" fmla="*/ 321 w 463"/>
              <a:gd name="T65" fmla="*/ 145 h 258"/>
              <a:gd name="T66" fmla="*/ 304 w 463"/>
              <a:gd name="T67" fmla="*/ 184 h 258"/>
              <a:gd name="T68" fmla="*/ 296 w 463"/>
              <a:gd name="T69" fmla="*/ 220 h 258"/>
              <a:gd name="T70" fmla="*/ 307 w 463"/>
              <a:gd name="T71" fmla="*/ 246 h 258"/>
              <a:gd name="T72" fmla="*/ 321 w 463"/>
              <a:gd name="T73" fmla="*/ 253 h 258"/>
              <a:gd name="T74" fmla="*/ 326 w 463"/>
              <a:gd name="T75" fmla="*/ 257 h 258"/>
              <a:gd name="T76" fmla="*/ 337 w 463"/>
              <a:gd name="T77" fmla="*/ 227 h 258"/>
              <a:gd name="T78" fmla="*/ 337 w 463"/>
              <a:gd name="T79" fmla="*/ 212 h 258"/>
              <a:gd name="T80" fmla="*/ 339 w 463"/>
              <a:gd name="T81" fmla="*/ 201 h 258"/>
              <a:gd name="T82" fmla="*/ 330 w 463"/>
              <a:gd name="T83" fmla="*/ 178 h 258"/>
              <a:gd name="T84" fmla="*/ 352 w 463"/>
              <a:gd name="T85" fmla="*/ 167 h 258"/>
              <a:gd name="T86" fmla="*/ 364 w 463"/>
              <a:gd name="T87" fmla="*/ 145 h 258"/>
              <a:gd name="T88" fmla="*/ 381 w 463"/>
              <a:gd name="T89" fmla="*/ 134 h 258"/>
              <a:gd name="T90" fmla="*/ 396 w 463"/>
              <a:gd name="T91" fmla="*/ 115 h 258"/>
              <a:gd name="T92" fmla="*/ 396 w 463"/>
              <a:gd name="T93" fmla="*/ 96 h 258"/>
              <a:gd name="T94" fmla="*/ 389 w 463"/>
              <a:gd name="T95" fmla="*/ 79 h 258"/>
              <a:gd name="T96" fmla="*/ 395 w 463"/>
              <a:gd name="T97" fmla="*/ 66 h 258"/>
              <a:gd name="T98" fmla="*/ 444 w 463"/>
              <a:gd name="T99" fmla="*/ 83 h 258"/>
              <a:gd name="T100" fmla="*/ 463 w 463"/>
              <a:gd name="T101" fmla="*/ 67 h 258"/>
              <a:gd name="T102" fmla="*/ 455 w 463"/>
              <a:gd name="T103" fmla="*/ 44 h 258"/>
              <a:gd name="T104" fmla="*/ 450 w 463"/>
              <a:gd name="T105" fmla="*/ 37 h 258"/>
              <a:gd name="T106" fmla="*/ 444 w 463"/>
              <a:gd name="T107" fmla="*/ 25 h 258"/>
              <a:gd name="T108" fmla="*/ 437 w 463"/>
              <a:gd name="T109" fmla="*/ 14 h 2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463" h="258">
                <a:moveTo>
                  <a:pt x="3" y="243"/>
                </a:moveTo>
                <a:lnTo>
                  <a:pt x="3" y="243"/>
                </a:lnTo>
                <a:lnTo>
                  <a:pt x="4" y="239"/>
                </a:lnTo>
                <a:lnTo>
                  <a:pt x="3" y="235"/>
                </a:lnTo>
                <a:lnTo>
                  <a:pt x="4" y="233"/>
                </a:lnTo>
                <a:lnTo>
                  <a:pt x="6" y="231"/>
                </a:lnTo>
                <a:lnTo>
                  <a:pt x="6" y="229"/>
                </a:lnTo>
                <a:lnTo>
                  <a:pt x="8" y="228"/>
                </a:lnTo>
                <a:lnTo>
                  <a:pt x="7" y="225"/>
                </a:lnTo>
                <a:lnTo>
                  <a:pt x="7" y="224"/>
                </a:lnTo>
                <a:lnTo>
                  <a:pt x="8" y="220"/>
                </a:lnTo>
                <a:lnTo>
                  <a:pt x="10" y="218"/>
                </a:lnTo>
                <a:lnTo>
                  <a:pt x="8" y="217"/>
                </a:lnTo>
                <a:lnTo>
                  <a:pt x="7" y="216"/>
                </a:lnTo>
                <a:lnTo>
                  <a:pt x="6" y="216"/>
                </a:lnTo>
                <a:lnTo>
                  <a:pt x="4" y="216"/>
                </a:lnTo>
                <a:lnTo>
                  <a:pt x="6" y="214"/>
                </a:lnTo>
                <a:lnTo>
                  <a:pt x="6" y="213"/>
                </a:lnTo>
                <a:lnTo>
                  <a:pt x="3" y="213"/>
                </a:lnTo>
                <a:lnTo>
                  <a:pt x="3" y="212"/>
                </a:lnTo>
                <a:lnTo>
                  <a:pt x="4" y="210"/>
                </a:lnTo>
                <a:lnTo>
                  <a:pt x="3" y="210"/>
                </a:lnTo>
                <a:lnTo>
                  <a:pt x="4" y="208"/>
                </a:lnTo>
                <a:lnTo>
                  <a:pt x="4" y="206"/>
                </a:lnTo>
                <a:lnTo>
                  <a:pt x="4" y="203"/>
                </a:lnTo>
                <a:lnTo>
                  <a:pt x="4" y="201"/>
                </a:lnTo>
                <a:lnTo>
                  <a:pt x="4" y="199"/>
                </a:lnTo>
                <a:lnTo>
                  <a:pt x="7" y="198"/>
                </a:lnTo>
                <a:lnTo>
                  <a:pt x="6" y="195"/>
                </a:lnTo>
                <a:lnTo>
                  <a:pt x="6" y="194"/>
                </a:lnTo>
                <a:lnTo>
                  <a:pt x="4" y="194"/>
                </a:lnTo>
                <a:lnTo>
                  <a:pt x="6" y="187"/>
                </a:lnTo>
                <a:lnTo>
                  <a:pt x="6" y="186"/>
                </a:lnTo>
                <a:lnTo>
                  <a:pt x="6" y="184"/>
                </a:lnTo>
                <a:lnTo>
                  <a:pt x="4" y="182"/>
                </a:lnTo>
                <a:lnTo>
                  <a:pt x="3" y="182"/>
                </a:lnTo>
                <a:lnTo>
                  <a:pt x="2" y="180"/>
                </a:lnTo>
                <a:lnTo>
                  <a:pt x="2" y="178"/>
                </a:lnTo>
                <a:lnTo>
                  <a:pt x="4" y="178"/>
                </a:lnTo>
                <a:lnTo>
                  <a:pt x="10" y="171"/>
                </a:lnTo>
                <a:lnTo>
                  <a:pt x="11" y="160"/>
                </a:lnTo>
                <a:lnTo>
                  <a:pt x="10" y="160"/>
                </a:lnTo>
                <a:lnTo>
                  <a:pt x="8" y="158"/>
                </a:lnTo>
                <a:lnTo>
                  <a:pt x="8" y="157"/>
                </a:lnTo>
                <a:lnTo>
                  <a:pt x="7" y="150"/>
                </a:lnTo>
                <a:lnTo>
                  <a:pt x="4" y="149"/>
                </a:lnTo>
                <a:lnTo>
                  <a:pt x="3" y="149"/>
                </a:lnTo>
                <a:lnTo>
                  <a:pt x="2" y="149"/>
                </a:lnTo>
                <a:lnTo>
                  <a:pt x="0" y="146"/>
                </a:lnTo>
                <a:lnTo>
                  <a:pt x="4" y="142"/>
                </a:lnTo>
                <a:lnTo>
                  <a:pt x="4" y="139"/>
                </a:lnTo>
                <a:lnTo>
                  <a:pt x="4" y="138"/>
                </a:lnTo>
                <a:lnTo>
                  <a:pt x="7" y="131"/>
                </a:lnTo>
                <a:lnTo>
                  <a:pt x="8" y="131"/>
                </a:lnTo>
                <a:lnTo>
                  <a:pt x="8" y="130"/>
                </a:lnTo>
                <a:lnTo>
                  <a:pt x="10" y="130"/>
                </a:lnTo>
                <a:lnTo>
                  <a:pt x="12" y="130"/>
                </a:lnTo>
                <a:lnTo>
                  <a:pt x="17" y="127"/>
                </a:lnTo>
                <a:lnTo>
                  <a:pt x="19" y="124"/>
                </a:lnTo>
                <a:lnTo>
                  <a:pt x="19" y="122"/>
                </a:lnTo>
                <a:lnTo>
                  <a:pt x="21" y="119"/>
                </a:lnTo>
                <a:lnTo>
                  <a:pt x="23" y="118"/>
                </a:lnTo>
                <a:lnTo>
                  <a:pt x="23" y="112"/>
                </a:lnTo>
                <a:lnTo>
                  <a:pt x="25" y="112"/>
                </a:lnTo>
                <a:lnTo>
                  <a:pt x="26" y="109"/>
                </a:lnTo>
                <a:lnTo>
                  <a:pt x="27" y="108"/>
                </a:lnTo>
                <a:lnTo>
                  <a:pt x="26" y="104"/>
                </a:lnTo>
                <a:lnTo>
                  <a:pt x="26" y="103"/>
                </a:lnTo>
                <a:lnTo>
                  <a:pt x="26" y="101"/>
                </a:lnTo>
                <a:lnTo>
                  <a:pt x="27" y="101"/>
                </a:lnTo>
                <a:lnTo>
                  <a:pt x="36" y="89"/>
                </a:lnTo>
                <a:lnTo>
                  <a:pt x="37" y="82"/>
                </a:lnTo>
                <a:lnTo>
                  <a:pt x="37" y="79"/>
                </a:lnTo>
                <a:lnTo>
                  <a:pt x="36" y="78"/>
                </a:lnTo>
                <a:lnTo>
                  <a:pt x="38" y="74"/>
                </a:lnTo>
                <a:lnTo>
                  <a:pt x="38" y="73"/>
                </a:lnTo>
                <a:lnTo>
                  <a:pt x="38" y="67"/>
                </a:lnTo>
                <a:lnTo>
                  <a:pt x="38" y="66"/>
                </a:lnTo>
                <a:lnTo>
                  <a:pt x="41" y="64"/>
                </a:lnTo>
                <a:lnTo>
                  <a:pt x="44" y="63"/>
                </a:lnTo>
                <a:lnTo>
                  <a:pt x="47" y="63"/>
                </a:lnTo>
                <a:lnTo>
                  <a:pt x="58" y="56"/>
                </a:lnTo>
                <a:lnTo>
                  <a:pt x="62" y="60"/>
                </a:lnTo>
                <a:lnTo>
                  <a:pt x="62" y="60"/>
                </a:lnTo>
                <a:lnTo>
                  <a:pt x="67" y="55"/>
                </a:lnTo>
                <a:lnTo>
                  <a:pt x="73" y="53"/>
                </a:lnTo>
                <a:lnTo>
                  <a:pt x="74" y="59"/>
                </a:lnTo>
                <a:lnTo>
                  <a:pt x="77" y="60"/>
                </a:lnTo>
                <a:lnTo>
                  <a:pt x="78" y="60"/>
                </a:lnTo>
                <a:lnTo>
                  <a:pt x="81" y="59"/>
                </a:lnTo>
                <a:lnTo>
                  <a:pt x="82" y="58"/>
                </a:lnTo>
                <a:lnTo>
                  <a:pt x="83" y="58"/>
                </a:lnTo>
                <a:lnTo>
                  <a:pt x="85" y="58"/>
                </a:lnTo>
                <a:lnTo>
                  <a:pt x="86" y="58"/>
                </a:lnTo>
                <a:lnTo>
                  <a:pt x="90" y="62"/>
                </a:lnTo>
                <a:lnTo>
                  <a:pt x="92" y="63"/>
                </a:lnTo>
                <a:lnTo>
                  <a:pt x="93" y="64"/>
                </a:lnTo>
                <a:lnTo>
                  <a:pt x="93" y="63"/>
                </a:lnTo>
                <a:lnTo>
                  <a:pt x="94" y="62"/>
                </a:lnTo>
                <a:lnTo>
                  <a:pt x="94" y="62"/>
                </a:lnTo>
                <a:lnTo>
                  <a:pt x="94" y="60"/>
                </a:lnTo>
                <a:lnTo>
                  <a:pt x="97" y="60"/>
                </a:lnTo>
                <a:lnTo>
                  <a:pt x="97" y="59"/>
                </a:lnTo>
                <a:lnTo>
                  <a:pt x="98" y="56"/>
                </a:lnTo>
                <a:lnTo>
                  <a:pt x="103" y="55"/>
                </a:lnTo>
                <a:lnTo>
                  <a:pt x="108" y="49"/>
                </a:lnTo>
                <a:lnTo>
                  <a:pt x="112" y="48"/>
                </a:lnTo>
                <a:lnTo>
                  <a:pt x="112" y="47"/>
                </a:lnTo>
                <a:lnTo>
                  <a:pt x="113" y="47"/>
                </a:lnTo>
                <a:lnTo>
                  <a:pt x="113" y="47"/>
                </a:lnTo>
                <a:lnTo>
                  <a:pt x="112" y="45"/>
                </a:lnTo>
                <a:lnTo>
                  <a:pt x="109" y="43"/>
                </a:lnTo>
                <a:lnTo>
                  <a:pt x="111" y="41"/>
                </a:lnTo>
                <a:lnTo>
                  <a:pt x="111" y="40"/>
                </a:lnTo>
                <a:lnTo>
                  <a:pt x="112" y="38"/>
                </a:lnTo>
                <a:lnTo>
                  <a:pt x="113" y="38"/>
                </a:lnTo>
                <a:lnTo>
                  <a:pt x="116" y="37"/>
                </a:lnTo>
                <a:lnTo>
                  <a:pt x="122" y="29"/>
                </a:lnTo>
                <a:lnTo>
                  <a:pt x="122" y="28"/>
                </a:lnTo>
                <a:lnTo>
                  <a:pt x="126" y="28"/>
                </a:lnTo>
                <a:lnTo>
                  <a:pt x="126" y="26"/>
                </a:lnTo>
                <a:lnTo>
                  <a:pt x="128" y="25"/>
                </a:lnTo>
                <a:lnTo>
                  <a:pt x="130" y="23"/>
                </a:lnTo>
                <a:lnTo>
                  <a:pt x="130" y="14"/>
                </a:lnTo>
                <a:lnTo>
                  <a:pt x="131" y="14"/>
                </a:lnTo>
                <a:lnTo>
                  <a:pt x="134" y="11"/>
                </a:lnTo>
                <a:lnTo>
                  <a:pt x="139" y="10"/>
                </a:lnTo>
                <a:lnTo>
                  <a:pt x="139" y="8"/>
                </a:lnTo>
                <a:lnTo>
                  <a:pt x="142" y="8"/>
                </a:lnTo>
                <a:lnTo>
                  <a:pt x="146" y="11"/>
                </a:lnTo>
                <a:lnTo>
                  <a:pt x="148" y="11"/>
                </a:lnTo>
                <a:lnTo>
                  <a:pt x="152" y="7"/>
                </a:lnTo>
                <a:lnTo>
                  <a:pt x="163" y="0"/>
                </a:lnTo>
                <a:lnTo>
                  <a:pt x="164" y="0"/>
                </a:lnTo>
                <a:lnTo>
                  <a:pt x="165" y="3"/>
                </a:lnTo>
                <a:lnTo>
                  <a:pt x="167" y="8"/>
                </a:lnTo>
                <a:lnTo>
                  <a:pt x="168" y="10"/>
                </a:lnTo>
                <a:lnTo>
                  <a:pt x="169" y="15"/>
                </a:lnTo>
                <a:lnTo>
                  <a:pt x="171" y="18"/>
                </a:lnTo>
                <a:lnTo>
                  <a:pt x="173" y="22"/>
                </a:lnTo>
                <a:lnTo>
                  <a:pt x="175" y="22"/>
                </a:lnTo>
                <a:lnTo>
                  <a:pt x="175" y="23"/>
                </a:lnTo>
                <a:lnTo>
                  <a:pt x="176" y="25"/>
                </a:lnTo>
                <a:lnTo>
                  <a:pt x="179" y="28"/>
                </a:lnTo>
                <a:lnTo>
                  <a:pt x="180" y="29"/>
                </a:lnTo>
                <a:lnTo>
                  <a:pt x="186" y="34"/>
                </a:lnTo>
                <a:lnTo>
                  <a:pt x="190" y="38"/>
                </a:lnTo>
                <a:lnTo>
                  <a:pt x="193" y="40"/>
                </a:lnTo>
                <a:lnTo>
                  <a:pt x="195" y="41"/>
                </a:lnTo>
                <a:lnTo>
                  <a:pt x="201" y="44"/>
                </a:lnTo>
                <a:lnTo>
                  <a:pt x="202" y="44"/>
                </a:lnTo>
                <a:lnTo>
                  <a:pt x="206" y="45"/>
                </a:lnTo>
                <a:lnTo>
                  <a:pt x="210" y="47"/>
                </a:lnTo>
                <a:lnTo>
                  <a:pt x="212" y="49"/>
                </a:lnTo>
                <a:lnTo>
                  <a:pt x="212" y="51"/>
                </a:lnTo>
                <a:lnTo>
                  <a:pt x="212" y="55"/>
                </a:lnTo>
                <a:lnTo>
                  <a:pt x="217" y="60"/>
                </a:lnTo>
                <a:lnTo>
                  <a:pt x="220" y="62"/>
                </a:lnTo>
                <a:lnTo>
                  <a:pt x="224" y="63"/>
                </a:lnTo>
                <a:lnTo>
                  <a:pt x="228" y="63"/>
                </a:lnTo>
                <a:lnTo>
                  <a:pt x="231" y="64"/>
                </a:lnTo>
                <a:lnTo>
                  <a:pt x="239" y="67"/>
                </a:lnTo>
                <a:lnTo>
                  <a:pt x="242" y="67"/>
                </a:lnTo>
                <a:lnTo>
                  <a:pt x="243" y="67"/>
                </a:lnTo>
                <a:lnTo>
                  <a:pt x="249" y="68"/>
                </a:lnTo>
                <a:lnTo>
                  <a:pt x="257" y="71"/>
                </a:lnTo>
                <a:lnTo>
                  <a:pt x="258" y="71"/>
                </a:lnTo>
                <a:lnTo>
                  <a:pt x="259" y="71"/>
                </a:lnTo>
                <a:lnTo>
                  <a:pt x="262" y="73"/>
                </a:lnTo>
                <a:lnTo>
                  <a:pt x="269" y="74"/>
                </a:lnTo>
                <a:lnTo>
                  <a:pt x="270" y="75"/>
                </a:lnTo>
                <a:lnTo>
                  <a:pt x="279" y="77"/>
                </a:lnTo>
                <a:lnTo>
                  <a:pt x="283" y="77"/>
                </a:lnTo>
                <a:lnTo>
                  <a:pt x="291" y="78"/>
                </a:lnTo>
                <a:lnTo>
                  <a:pt x="291" y="79"/>
                </a:lnTo>
                <a:lnTo>
                  <a:pt x="292" y="79"/>
                </a:lnTo>
                <a:lnTo>
                  <a:pt x="295" y="82"/>
                </a:lnTo>
                <a:lnTo>
                  <a:pt x="295" y="85"/>
                </a:lnTo>
                <a:lnTo>
                  <a:pt x="296" y="88"/>
                </a:lnTo>
                <a:lnTo>
                  <a:pt x="299" y="92"/>
                </a:lnTo>
                <a:lnTo>
                  <a:pt x="300" y="94"/>
                </a:lnTo>
                <a:lnTo>
                  <a:pt x="303" y="97"/>
                </a:lnTo>
                <a:lnTo>
                  <a:pt x="303" y="98"/>
                </a:lnTo>
                <a:lnTo>
                  <a:pt x="303" y="100"/>
                </a:lnTo>
                <a:lnTo>
                  <a:pt x="304" y="100"/>
                </a:lnTo>
                <a:lnTo>
                  <a:pt x="307" y="104"/>
                </a:lnTo>
                <a:lnTo>
                  <a:pt x="309" y="107"/>
                </a:lnTo>
                <a:lnTo>
                  <a:pt x="313" y="112"/>
                </a:lnTo>
                <a:lnTo>
                  <a:pt x="314" y="113"/>
                </a:lnTo>
                <a:lnTo>
                  <a:pt x="315" y="115"/>
                </a:lnTo>
                <a:lnTo>
                  <a:pt x="315" y="116"/>
                </a:lnTo>
                <a:lnTo>
                  <a:pt x="317" y="119"/>
                </a:lnTo>
                <a:lnTo>
                  <a:pt x="318" y="119"/>
                </a:lnTo>
                <a:lnTo>
                  <a:pt x="322" y="126"/>
                </a:lnTo>
                <a:lnTo>
                  <a:pt x="324" y="130"/>
                </a:lnTo>
                <a:lnTo>
                  <a:pt x="324" y="139"/>
                </a:lnTo>
                <a:lnTo>
                  <a:pt x="322" y="142"/>
                </a:lnTo>
                <a:lnTo>
                  <a:pt x="321" y="145"/>
                </a:lnTo>
                <a:lnTo>
                  <a:pt x="319" y="153"/>
                </a:lnTo>
                <a:lnTo>
                  <a:pt x="315" y="163"/>
                </a:lnTo>
                <a:lnTo>
                  <a:pt x="313" y="168"/>
                </a:lnTo>
                <a:lnTo>
                  <a:pt x="311" y="169"/>
                </a:lnTo>
                <a:lnTo>
                  <a:pt x="309" y="176"/>
                </a:lnTo>
                <a:lnTo>
                  <a:pt x="304" y="184"/>
                </a:lnTo>
                <a:lnTo>
                  <a:pt x="300" y="194"/>
                </a:lnTo>
                <a:lnTo>
                  <a:pt x="298" y="199"/>
                </a:lnTo>
                <a:lnTo>
                  <a:pt x="294" y="208"/>
                </a:lnTo>
                <a:lnTo>
                  <a:pt x="294" y="210"/>
                </a:lnTo>
                <a:lnTo>
                  <a:pt x="295" y="216"/>
                </a:lnTo>
                <a:lnTo>
                  <a:pt x="296" y="220"/>
                </a:lnTo>
                <a:lnTo>
                  <a:pt x="296" y="224"/>
                </a:lnTo>
                <a:lnTo>
                  <a:pt x="298" y="235"/>
                </a:lnTo>
                <a:lnTo>
                  <a:pt x="298" y="238"/>
                </a:lnTo>
                <a:lnTo>
                  <a:pt x="302" y="243"/>
                </a:lnTo>
                <a:lnTo>
                  <a:pt x="304" y="244"/>
                </a:lnTo>
                <a:lnTo>
                  <a:pt x="307" y="246"/>
                </a:lnTo>
                <a:lnTo>
                  <a:pt x="313" y="250"/>
                </a:lnTo>
                <a:lnTo>
                  <a:pt x="315" y="250"/>
                </a:lnTo>
                <a:lnTo>
                  <a:pt x="317" y="251"/>
                </a:lnTo>
                <a:lnTo>
                  <a:pt x="318" y="253"/>
                </a:lnTo>
                <a:lnTo>
                  <a:pt x="319" y="253"/>
                </a:lnTo>
                <a:lnTo>
                  <a:pt x="321" y="253"/>
                </a:lnTo>
                <a:lnTo>
                  <a:pt x="321" y="254"/>
                </a:lnTo>
                <a:lnTo>
                  <a:pt x="324" y="254"/>
                </a:lnTo>
                <a:lnTo>
                  <a:pt x="324" y="255"/>
                </a:lnTo>
                <a:lnTo>
                  <a:pt x="324" y="257"/>
                </a:lnTo>
                <a:lnTo>
                  <a:pt x="325" y="258"/>
                </a:lnTo>
                <a:lnTo>
                  <a:pt x="326" y="257"/>
                </a:lnTo>
                <a:lnTo>
                  <a:pt x="328" y="251"/>
                </a:lnTo>
                <a:lnTo>
                  <a:pt x="329" y="248"/>
                </a:lnTo>
                <a:lnTo>
                  <a:pt x="332" y="243"/>
                </a:lnTo>
                <a:lnTo>
                  <a:pt x="333" y="242"/>
                </a:lnTo>
                <a:lnTo>
                  <a:pt x="339" y="227"/>
                </a:lnTo>
                <a:lnTo>
                  <a:pt x="337" y="227"/>
                </a:lnTo>
                <a:lnTo>
                  <a:pt x="337" y="225"/>
                </a:lnTo>
                <a:lnTo>
                  <a:pt x="336" y="221"/>
                </a:lnTo>
                <a:lnTo>
                  <a:pt x="337" y="216"/>
                </a:lnTo>
                <a:lnTo>
                  <a:pt x="336" y="214"/>
                </a:lnTo>
                <a:lnTo>
                  <a:pt x="337" y="213"/>
                </a:lnTo>
                <a:lnTo>
                  <a:pt x="337" y="212"/>
                </a:lnTo>
                <a:lnTo>
                  <a:pt x="339" y="210"/>
                </a:lnTo>
                <a:lnTo>
                  <a:pt x="339" y="210"/>
                </a:lnTo>
                <a:lnTo>
                  <a:pt x="337" y="206"/>
                </a:lnTo>
                <a:lnTo>
                  <a:pt x="337" y="202"/>
                </a:lnTo>
                <a:lnTo>
                  <a:pt x="337" y="201"/>
                </a:lnTo>
                <a:lnTo>
                  <a:pt x="339" y="201"/>
                </a:lnTo>
                <a:lnTo>
                  <a:pt x="337" y="195"/>
                </a:lnTo>
                <a:lnTo>
                  <a:pt x="337" y="194"/>
                </a:lnTo>
                <a:lnTo>
                  <a:pt x="334" y="193"/>
                </a:lnTo>
                <a:lnTo>
                  <a:pt x="334" y="191"/>
                </a:lnTo>
                <a:lnTo>
                  <a:pt x="332" y="188"/>
                </a:lnTo>
                <a:lnTo>
                  <a:pt x="330" y="178"/>
                </a:lnTo>
                <a:lnTo>
                  <a:pt x="334" y="175"/>
                </a:lnTo>
                <a:lnTo>
                  <a:pt x="340" y="169"/>
                </a:lnTo>
                <a:lnTo>
                  <a:pt x="341" y="171"/>
                </a:lnTo>
                <a:lnTo>
                  <a:pt x="348" y="168"/>
                </a:lnTo>
                <a:lnTo>
                  <a:pt x="351" y="165"/>
                </a:lnTo>
                <a:lnTo>
                  <a:pt x="352" y="167"/>
                </a:lnTo>
                <a:lnTo>
                  <a:pt x="354" y="168"/>
                </a:lnTo>
                <a:lnTo>
                  <a:pt x="356" y="167"/>
                </a:lnTo>
                <a:lnTo>
                  <a:pt x="364" y="152"/>
                </a:lnTo>
                <a:lnTo>
                  <a:pt x="364" y="149"/>
                </a:lnTo>
                <a:lnTo>
                  <a:pt x="364" y="146"/>
                </a:lnTo>
                <a:lnTo>
                  <a:pt x="364" y="145"/>
                </a:lnTo>
                <a:lnTo>
                  <a:pt x="364" y="145"/>
                </a:lnTo>
                <a:lnTo>
                  <a:pt x="370" y="142"/>
                </a:lnTo>
                <a:lnTo>
                  <a:pt x="371" y="139"/>
                </a:lnTo>
                <a:lnTo>
                  <a:pt x="375" y="134"/>
                </a:lnTo>
                <a:lnTo>
                  <a:pt x="375" y="133"/>
                </a:lnTo>
                <a:lnTo>
                  <a:pt x="381" y="134"/>
                </a:lnTo>
                <a:lnTo>
                  <a:pt x="384" y="135"/>
                </a:lnTo>
                <a:lnTo>
                  <a:pt x="384" y="137"/>
                </a:lnTo>
                <a:lnTo>
                  <a:pt x="385" y="135"/>
                </a:lnTo>
                <a:lnTo>
                  <a:pt x="389" y="131"/>
                </a:lnTo>
                <a:lnTo>
                  <a:pt x="392" y="126"/>
                </a:lnTo>
                <a:lnTo>
                  <a:pt x="396" y="115"/>
                </a:lnTo>
                <a:lnTo>
                  <a:pt x="395" y="112"/>
                </a:lnTo>
                <a:lnTo>
                  <a:pt x="393" y="107"/>
                </a:lnTo>
                <a:lnTo>
                  <a:pt x="393" y="104"/>
                </a:lnTo>
                <a:lnTo>
                  <a:pt x="393" y="103"/>
                </a:lnTo>
                <a:lnTo>
                  <a:pt x="393" y="101"/>
                </a:lnTo>
                <a:lnTo>
                  <a:pt x="396" y="96"/>
                </a:lnTo>
                <a:lnTo>
                  <a:pt x="396" y="93"/>
                </a:lnTo>
                <a:lnTo>
                  <a:pt x="396" y="92"/>
                </a:lnTo>
                <a:lnTo>
                  <a:pt x="396" y="88"/>
                </a:lnTo>
                <a:lnTo>
                  <a:pt x="393" y="85"/>
                </a:lnTo>
                <a:lnTo>
                  <a:pt x="390" y="79"/>
                </a:lnTo>
                <a:lnTo>
                  <a:pt x="389" y="79"/>
                </a:lnTo>
                <a:lnTo>
                  <a:pt x="386" y="70"/>
                </a:lnTo>
                <a:lnTo>
                  <a:pt x="382" y="71"/>
                </a:lnTo>
                <a:lnTo>
                  <a:pt x="381" y="67"/>
                </a:lnTo>
                <a:lnTo>
                  <a:pt x="384" y="66"/>
                </a:lnTo>
                <a:lnTo>
                  <a:pt x="386" y="63"/>
                </a:lnTo>
                <a:lnTo>
                  <a:pt x="395" y="66"/>
                </a:lnTo>
                <a:lnTo>
                  <a:pt x="396" y="67"/>
                </a:lnTo>
                <a:lnTo>
                  <a:pt x="410" y="74"/>
                </a:lnTo>
                <a:lnTo>
                  <a:pt x="415" y="78"/>
                </a:lnTo>
                <a:lnTo>
                  <a:pt x="427" y="88"/>
                </a:lnTo>
                <a:lnTo>
                  <a:pt x="437" y="85"/>
                </a:lnTo>
                <a:lnTo>
                  <a:pt x="444" y="83"/>
                </a:lnTo>
                <a:lnTo>
                  <a:pt x="446" y="83"/>
                </a:lnTo>
                <a:lnTo>
                  <a:pt x="449" y="83"/>
                </a:lnTo>
                <a:lnTo>
                  <a:pt x="455" y="83"/>
                </a:lnTo>
                <a:lnTo>
                  <a:pt x="463" y="73"/>
                </a:lnTo>
                <a:lnTo>
                  <a:pt x="463" y="68"/>
                </a:lnTo>
                <a:lnTo>
                  <a:pt x="463" y="67"/>
                </a:lnTo>
                <a:lnTo>
                  <a:pt x="461" y="63"/>
                </a:lnTo>
                <a:lnTo>
                  <a:pt x="461" y="62"/>
                </a:lnTo>
                <a:lnTo>
                  <a:pt x="460" y="53"/>
                </a:lnTo>
                <a:lnTo>
                  <a:pt x="457" y="49"/>
                </a:lnTo>
                <a:lnTo>
                  <a:pt x="455" y="45"/>
                </a:lnTo>
                <a:lnTo>
                  <a:pt x="455" y="44"/>
                </a:lnTo>
                <a:lnTo>
                  <a:pt x="456" y="44"/>
                </a:lnTo>
                <a:lnTo>
                  <a:pt x="456" y="41"/>
                </a:lnTo>
                <a:lnTo>
                  <a:pt x="455" y="40"/>
                </a:lnTo>
                <a:lnTo>
                  <a:pt x="455" y="41"/>
                </a:lnTo>
                <a:lnTo>
                  <a:pt x="452" y="38"/>
                </a:lnTo>
                <a:lnTo>
                  <a:pt x="450" y="37"/>
                </a:lnTo>
                <a:lnTo>
                  <a:pt x="448" y="34"/>
                </a:lnTo>
                <a:lnTo>
                  <a:pt x="449" y="33"/>
                </a:lnTo>
                <a:lnTo>
                  <a:pt x="448" y="28"/>
                </a:lnTo>
                <a:lnTo>
                  <a:pt x="446" y="28"/>
                </a:lnTo>
                <a:lnTo>
                  <a:pt x="445" y="23"/>
                </a:lnTo>
                <a:lnTo>
                  <a:pt x="444" y="25"/>
                </a:lnTo>
                <a:lnTo>
                  <a:pt x="444" y="23"/>
                </a:lnTo>
                <a:lnTo>
                  <a:pt x="442" y="22"/>
                </a:lnTo>
                <a:lnTo>
                  <a:pt x="442" y="21"/>
                </a:lnTo>
                <a:lnTo>
                  <a:pt x="440" y="18"/>
                </a:lnTo>
                <a:lnTo>
                  <a:pt x="438" y="17"/>
                </a:lnTo>
                <a:lnTo>
                  <a:pt x="437" y="1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" name="Freeform 224">
            <a:extLst>
              <a:ext uri="{FF2B5EF4-FFF2-40B4-BE49-F238E27FC236}">
                <a16:creationId xmlns:a16="http://schemas.microsoft.com/office/drawing/2014/main" id="{A5CC356B-E313-CA96-93CD-F6D258B92D48}"/>
              </a:ext>
            </a:extLst>
          </p:cNvPr>
          <p:cNvSpPr>
            <a:spLocks/>
          </p:cNvSpPr>
          <p:nvPr/>
        </p:nvSpPr>
        <p:spPr bwMode="auto">
          <a:xfrm>
            <a:off x="8335963" y="896938"/>
            <a:ext cx="68263" cy="168275"/>
          </a:xfrm>
          <a:custGeom>
            <a:avLst/>
            <a:gdLst>
              <a:gd name="T0" fmla="*/ 0 w 43"/>
              <a:gd name="T1" fmla="*/ 106 h 106"/>
              <a:gd name="T2" fmla="*/ 13 w 43"/>
              <a:gd name="T3" fmla="*/ 53 h 106"/>
              <a:gd name="T4" fmla="*/ 18 w 43"/>
              <a:gd name="T5" fmla="*/ 42 h 106"/>
              <a:gd name="T6" fmla="*/ 34 w 43"/>
              <a:gd name="T7" fmla="*/ 13 h 106"/>
              <a:gd name="T8" fmla="*/ 38 w 43"/>
              <a:gd name="T9" fmla="*/ 8 h 106"/>
              <a:gd name="T10" fmla="*/ 43 w 43"/>
              <a:gd name="T11" fmla="*/ 0 h 1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3" h="106">
                <a:moveTo>
                  <a:pt x="0" y="106"/>
                </a:moveTo>
                <a:lnTo>
                  <a:pt x="13" y="53"/>
                </a:lnTo>
                <a:lnTo>
                  <a:pt x="18" y="42"/>
                </a:lnTo>
                <a:lnTo>
                  <a:pt x="34" y="13"/>
                </a:lnTo>
                <a:lnTo>
                  <a:pt x="38" y="8"/>
                </a:lnTo>
                <a:lnTo>
                  <a:pt x="43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" name="Freeform 225">
            <a:extLst>
              <a:ext uri="{FF2B5EF4-FFF2-40B4-BE49-F238E27FC236}">
                <a16:creationId xmlns:a16="http://schemas.microsoft.com/office/drawing/2014/main" id="{4D8462DF-5157-5D5A-88BA-18D4E56EE629}"/>
              </a:ext>
            </a:extLst>
          </p:cNvPr>
          <p:cNvSpPr>
            <a:spLocks/>
          </p:cNvSpPr>
          <p:nvPr/>
        </p:nvSpPr>
        <p:spPr bwMode="auto">
          <a:xfrm>
            <a:off x="4198938" y="742950"/>
            <a:ext cx="136525" cy="173038"/>
          </a:xfrm>
          <a:custGeom>
            <a:avLst/>
            <a:gdLst>
              <a:gd name="T0" fmla="*/ 13 w 86"/>
              <a:gd name="T1" fmla="*/ 109 h 109"/>
              <a:gd name="T2" fmla="*/ 13 w 86"/>
              <a:gd name="T3" fmla="*/ 23 h 109"/>
              <a:gd name="T4" fmla="*/ 71 w 86"/>
              <a:gd name="T5" fmla="*/ 109 h 109"/>
              <a:gd name="T6" fmla="*/ 86 w 86"/>
              <a:gd name="T7" fmla="*/ 109 h 109"/>
              <a:gd name="T8" fmla="*/ 86 w 86"/>
              <a:gd name="T9" fmla="*/ 0 h 109"/>
              <a:gd name="T10" fmla="*/ 72 w 86"/>
              <a:gd name="T11" fmla="*/ 0 h 109"/>
              <a:gd name="T12" fmla="*/ 72 w 86"/>
              <a:gd name="T13" fmla="*/ 86 h 109"/>
              <a:gd name="T14" fmla="*/ 15 w 86"/>
              <a:gd name="T15" fmla="*/ 0 h 109"/>
              <a:gd name="T16" fmla="*/ 0 w 86"/>
              <a:gd name="T17" fmla="*/ 0 h 109"/>
              <a:gd name="T18" fmla="*/ 0 w 86"/>
              <a:gd name="T19" fmla="*/ 109 h 109"/>
              <a:gd name="T20" fmla="*/ 13 w 86"/>
              <a:gd name="T21" fmla="*/ 109 h 109"/>
              <a:gd name="T22" fmla="*/ 13 w 86"/>
              <a:gd name="T23" fmla="*/ 109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86" h="109">
                <a:moveTo>
                  <a:pt x="13" y="109"/>
                </a:moveTo>
                <a:lnTo>
                  <a:pt x="13" y="23"/>
                </a:lnTo>
                <a:lnTo>
                  <a:pt x="71" y="109"/>
                </a:lnTo>
                <a:lnTo>
                  <a:pt x="86" y="109"/>
                </a:lnTo>
                <a:lnTo>
                  <a:pt x="86" y="0"/>
                </a:lnTo>
                <a:lnTo>
                  <a:pt x="72" y="0"/>
                </a:lnTo>
                <a:lnTo>
                  <a:pt x="72" y="86"/>
                </a:lnTo>
                <a:lnTo>
                  <a:pt x="15" y="0"/>
                </a:lnTo>
                <a:lnTo>
                  <a:pt x="0" y="0"/>
                </a:lnTo>
                <a:lnTo>
                  <a:pt x="0" y="109"/>
                </a:lnTo>
                <a:lnTo>
                  <a:pt x="13" y="109"/>
                </a:lnTo>
                <a:lnTo>
                  <a:pt x="13" y="10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" name="Freeform 226">
            <a:extLst>
              <a:ext uri="{FF2B5EF4-FFF2-40B4-BE49-F238E27FC236}">
                <a16:creationId xmlns:a16="http://schemas.microsoft.com/office/drawing/2014/main" id="{02B73DFB-5948-636D-1DDA-633602250A23}"/>
              </a:ext>
            </a:extLst>
          </p:cNvPr>
          <p:cNvSpPr>
            <a:spLocks noEditPoints="1"/>
          </p:cNvSpPr>
          <p:nvPr/>
        </p:nvSpPr>
        <p:spPr bwMode="auto">
          <a:xfrm>
            <a:off x="4364038" y="787400"/>
            <a:ext cx="119063" cy="133350"/>
          </a:xfrm>
          <a:custGeom>
            <a:avLst/>
            <a:gdLst>
              <a:gd name="T0" fmla="*/ 8 w 55"/>
              <a:gd name="T1" fmla="*/ 53 h 61"/>
              <a:gd name="T2" fmla="*/ 27 w 55"/>
              <a:gd name="T3" fmla="*/ 61 h 61"/>
              <a:gd name="T4" fmla="*/ 42 w 55"/>
              <a:gd name="T5" fmla="*/ 57 h 61"/>
              <a:gd name="T6" fmla="*/ 51 w 55"/>
              <a:gd name="T7" fmla="*/ 47 h 61"/>
              <a:gd name="T8" fmla="*/ 55 w 55"/>
              <a:gd name="T9" fmla="*/ 29 h 61"/>
              <a:gd name="T10" fmla="*/ 47 w 55"/>
              <a:gd name="T11" fmla="*/ 8 h 61"/>
              <a:gd name="T12" fmla="*/ 27 w 55"/>
              <a:gd name="T13" fmla="*/ 0 h 61"/>
              <a:gd name="T14" fmla="*/ 9 w 55"/>
              <a:gd name="T15" fmla="*/ 6 h 61"/>
              <a:gd name="T16" fmla="*/ 0 w 55"/>
              <a:gd name="T17" fmla="*/ 30 h 61"/>
              <a:gd name="T18" fmla="*/ 8 w 55"/>
              <a:gd name="T19" fmla="*/ 53 h 61"/>
              <a:gd name="T20" fmla="*/ 15 w 55"/>
              <a:gd name="T21" fmla="*/ 13 h 61"/>
              <a:gd name="T22" fmla="*/ 27 w 55"/>
              <a:gd name="T23" fmla="*/ 8 h 61"/>
              <a:gd name="T24" fmla="*/ 40 w 55"/>
              <a:gd name="T25" fmla="*/ 13 h 61"/>
              <a:gd name="T26" fmla="*/ 45 w 55"/>
              <a:gd name="T27" fmla="*/ 30 h 61"/>
              <a:gd name="T28" fmla="*/ 40 w 55"/>
              <a:gd name="T29" fmla="*/ 47 h 61"/>
              <a:gd name="T30" fmla="*/ 27 w 55"/>
              <a:gd name="T31" fmla="*/ 52 h 61"/>
              <a:gd name="T32" fmla="*/ 15 w 55"/>
              <a:gd name="T33" fmla="*/ 47 h 61"/>
              <a:gd name="T34" fmla="*/ 10 w 55"/>
              <a:gd name="T35" fmla="*/ 30 h 61"/>
              <a:gd name="T36" fmla="*/ 15 w 55"/>
              <a:gd name="T37" fmla="*/ 13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55" h="61">
                <a:moveTo>
                  <a:pt x="8" y="53"/>
                </a:moveTo>
                <a:cubicBezTo>
                  <a:pt x="13" y="58"/>
                  <a:pt x="19" y="61"/>
                  <a:pt x="27" y="61"/>
                </a:cubicBezTo>
                <a:cubicBezTo>
                  <a:pt x="33" y="61"/>
                  <a:pt x="37" y="59"/>
                  <a:pt x="42" y="57"/>
                </a:cubicBezTo>
                <a:cubicBezTo>
                  <a:pt x="46" y="55"/>
                  <a:pt x="49" y="51"/>
                  <a:pt x="51" y="47"/>
                </a:cubicBezTo>
                <a:cubicBezTo>
                  <a:pt x="54" y="43"/>
                  <a:pt x="55" y="37"/>
                  <a:pt x="55" y="29"/>
                </a:cubicBezTo>
                <a:cubicBezTo>
                  <a:pt x="55" y="20"/>
                  <a:pt x="52" y="13"/>
                  <a:pt x="47" y="8"/>
                </a:cubicBezTo>
                <a:cubicBezTo>
                  <a:pt x="42" y="2"/>
                  <a:pt x="35" y="0"/>
                  <a:pt x="27" y="0"/>
                </a:cubicBezTo>
                <a:cubicBezTo>
                  <a:pt x="20" y="0"/>
                  <a:pt x="14" y="2"/>
                  <a:pt x="9" y="6"/>
                </a:cubicBezTo>
                <a:cubicBezTo>
                  <a:pt x="3" y="11"/>
                  <a:pt x="0" y="19"/>
                  <a:pt x="0" y="30"/>
                </a:cubicBezTo>
                <a:cubicBezTo>
                  <a:pt x="0" y="40"/>
                  <a:pt x="3" y="48"/>
                  <a:pt x="8" y="53"/>
                </a:cubicBezTo>
                <a:close/>
                <a:moveTo>
                  <a:pt x="15" y="13"/>
                </a:moveTo>
                <a:cubicBezTo>
                  <a:pt x="18" y="10"/>
                  <a:pt x="23" y="8"/>
                  <a:pt x="27" y="8"/>
                </a:cubicBezTo>
                <a:cubicBezTo>
                  <a:pt x="32" y="8"/>
                  <a:pt x="36" y="10"/>
                  <a:pt x="40" y="13"/>
                </a:cubicBezTo>
                <a:cubicBezTo>
                  <a:pt x="43" y="17"/>
                  <a:pt x="45" y="23"/>
                  <a:pt x="45" y="30"/>
                </a:cubicBezTo>
                <a:cubicBezTo>
                  <a:pt x="45" y="37"/>
                  <a:pt x="43" y="43"/>
                  <a:pt x="40" y="47"/>
                </a:cubicBezTo>
                <a:cubicBezTo>
                  <a:pt x="36" y="51"/>
                  <a:pt x="32" y="52"/>
                  <a:pt x="27" y="52"/>
                </a:cubicBezTo>
                <a:cubicBezTo>
                  <a:pt x="23" y="52"/>
                  <a:pt x="18" y="51"/>
                  <a:pt x="15" y="47"/>
                </a:cubicBezTo>
                <a:cubicBezTo>
                  <a:pt x="12" y="43"/>
                  <a:pt x="10" y="38"/>
                  <a:pt x="10" y="30"/>
                </a:cubicBezTo>
                <a:cubicBezTo>
                  <a:pt x="10" y="23"/>
                  <a:pt x="12" y="17"/>
                  <a:pt x="15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" name="Freeform 227">
            <a:extLst>
              <a:ext uri="{FF2B5EF4-FFF2-40B4-BE49-F238E27FC236}">
                <a16:creationId xmlns:a16="http://schemas.microsoft.com/office/drawing/2014/main" id="{79AD1189-1BFA-4BE2-0E56-71551E46EED0}"/>
              </a:ext>
            </a:extLst>
          </p:cNvPr>
          <p:cNvSpPr>
            <a:spLocks/>
          </p:cNvSpPr>
          <p:nvPr/>
        </p:nvSpPr>
        <p:spPr bwMode="auto">
          <a:xfrm>
            <a:off x="4506913" y="787400"/>
            <a:ext cx="68263" cy="128588"/>
          </a:xfrm>
          <a:custGeom>
            <a:avLst/>
            <a:gdLst>
              <a:gd name="T0" fmla="*/ 10 w 32"/>
              <a:gd name="T1" fmla="*/ 59 h 59"/>
              <a:gd name="T2" fmla="*/ 10 w 32"/>
              <a:gd name="T3" fmla="*/ 29 h 59"/>
              <a:gd name="T4" fmla="*/ 12 w 32"/>
              <a:gd name="T5" fmla="*/ 17 h 59"/>
              <a:gd name="T6" fmla="*/ 15 w 32"/>
              <a:gd name="T7" fmla="*/ 12 h 59"/>
              <a:gd name="T8" fmla="*/ 21 w 32"/>
              <a:gd name="T9" fmla="*/ 10 h 59"/>
              <a:gd name="T10" fmla="*/ 28 w 32"/>
              <a:gd name="T11" fmla="*/ 12 h 59"/>
              <a:gd name="T12" fmla="*/ 32 w 32"/>
              <a:gd name="T13" fmla="*/ 3 h 59"/>
              <a:gd name="T14" fmla="*/ 22 w 32"/>
              <a:gd name="T15" fmla="*/ 0 h 59"/>
              <a:gd name="T16" fmla="*/ 15 w 32"/>
              <a:gd name="T17" fmla="*/ 2 h 59"/>
              <a:gd name="T18" fmla="*/ 9 w 32"/>
              <a:gd name="T19" fmla="*/ 10 h 59"/>
              <a:gd name="T20" fmla="*/ 9 w 32"/>
              <a:gd name="T21" fmla="*/ 1 h 59"/>
              <a:gd name="T22" fmla="*/ 0 w 32"/>
              <a:gd name="T23" fmla="*/ 1 h 59"/>
              <a:gd name="T24" fmla="*/ 0 w 32"/>
              <a:gd name="T25" fmla="*/ 59 h 59"/>
              <a:gd name="T26" fmla="*/ 10 w 32"/>
              <a:gd name="T27" fmla="*/ 5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2" h="59">
                <a:moveTo>
                  <a:pt x="10" y="59"/>
                </a:moveTo>
                <a:cubicBezTo>
                  <a:pt x="10" y="29"/>
                  <a:pt x="10" y="29"/>
                  <a:pt x="10" y="29"/>
                </a:cubicBezTo>
                <a:cubicBezTo>
                  <a:pt x="10" y="25"/>
                  <a:pt x="11" y="21"/>
                  <a:pt x="12" y="17"/>
                </a:cubicBezTo>
                <a:cubicBezTo>
                  <a:pt x="12" y="15"/>
                  <a:pt x="14" y="13"/>
                  <a:pt x="15" y="12"/>
                </a:cubicBezTo>
                <a:cubicBezTo>
                  <a:pt x="17" y="11"/>
                  <a:pt x="19" y="10"/>
                  <a:pt x="21" y="10"/>
                </a:cubicBezTo>
                <a:cubicBezTo>
                  <a:pt x="24" y="10"/>
                  <a:pt x="26" y="11"/>
                  <a:pt x="28" y="12"/>
                </a:cubicBezTo>
                <a:cubicBezTo>
                  <a:pt x="32" y="3"/>
                  <a:pt x="32" y="3"/>
                  <a:pt x="32" y="3"/>
                </a:cubicBezTo>
                <a:cubicBezTo>
                  <a:pt x="28" y="1"/>
                  <a:pt x="25" y="0"/>
                  <a:pt x="22" y="0"/>
                </a:cubicBezTo>
                <a:cubicBezTo>
                  <a:pt x="19" y="0"/>
                  <a:pt x="17" y="0"/>
                  <a:pt x="15" y="2"/>
                </a:cubicBezTo>
                <a:cubicBezTo>
                  <a:pt x="13" y="3"/>
                  <a:pt x="11" y="6"/>
                  <a:pt x="9" y="10"/>
                </a:cubicBezTo>
                <a:cubicBezTo>
                  <a:pt x="9" y="1"/>
                  <a:pt x="9" y="1"/>
                  <a:pt x="9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59"/>
                  <a:pt x="0" y="59"/>
                  <a:pt x="0" y="59"/>
                </a:cubicBezTo>
                <a:cubicBezTo>
                  <a:pt x="10" y="59"/>
                  <a:pt x="10" y="59"/>
                  <a:pt x="10" y="5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" name="Freeform 228">
            <a:extLst>
              <a:ext uri="{FF2B5EF4-FFF2-40B4-BE49-F238E27FC236}">
                <a16:creationId xmlns:a16="http://schemas.microsoft.com/office/drawing/2014/main" id="{4859A840-E00D-EABB-6051-645E7ED58F25}"/>
              </a:ext>
            </a:extLst>
          </p:cNvPr>
          <p:cNvSpPr>
            <a:spLocks noEditPoints="1"/>
          </p:cNvSpPr>
          <p:nvPr/>
        </p:nvSpPr>
        <p:spPr bwMode="auto">
          <a:xfrm>
            <a:off x="4579938" y="787400"/>
            <a:ext cx="111125" cy="180975"/>
          </a:xfrm>
          <a:custGeom>
            <a:avLst/>
            <a:gdLst>
              <a:gd name="T0" fmla="*/ 8 w 51"/>
              <a:gd name="T1" fmla="*/ 78 h 83"/>
              <a:gd name="T2" fmla="*/ 25 w 51"/>
              <a:gd name="T3" fmla="*/ 83 h 83"/>
              <a:gd name="T4" fmla="*/ 40 w 51"/>
              <a:gd name="T5" fmla="*/ 80 h 83"/>
              <a:gd name="T6" fmla="*/ 48 w 51"/>
              <a:gd name="T7" fmla="*/ 71 h 83"/>
              <a:gd name="T8" fmla="*/ 51 w 51"/>
              <a:gd name="T9" fmla="*/ 51 h 83"/>
              <a:gd name="T10" fmla="*/ 51 w 51"/>
              <a:gd name="T11" fmla="*/ 1 h 83"/>
              <a:gd name="T12" fmla="*/ 42 w 51"/>
              <a:gd name="T13" fmla="*/ 1 h 83"/>
              <a:gd name="T14" fmla="*/ 42 w 51"/>
              <a:gd name="T15" fmla="*/ 8 h 83"/>
              <a:gd name="T16" fmla="*/ 25 w 51"/>
              <a:gd name="T17" fmla="*/ 0 h 83"/>
              <a:gd name="T18" fmla="*/ 12 w 51"/>
              <a:gd name="T19" fmla="*/ 4 h 83"/>
              <a:gd name="T20" fmla="*/ 3 w 51"/>
              <a:gd name="T21" fmla="*/ 14 h 83"/>
              <a:gd name="T22" fmla="*/ 0 w 51"/>
              <a:gd name="T23" fmla="*/ 30 h 83"/>
              <a:gd name="T24" fmla="*/ 6 w 51"/>
              <a:gd name="T25" fmla="*/ 51 h 83"/>
              <a:gd name="T26" fmla="*/ 25 w 51"/>
              <a:gd name="T27" fmla="*/ 59 h 83"/>
              <a:gd name="T28" fmla="*/ 41 w 51"/>
              <a:gd name="T29" fmla="*/ 52 h 83"/>
              <a:gd name="T30" fmla="*/ 40 w 51"/>
              <a:gd name="T31" fmla="*/ 64 h 83"/>
              <a:gd name="T32" fmla="*/ 35 w 51"/>
              <a:gd name="T33" fmla="*/ 72 h 83"/>
              <a:gd name="T34" fmla="*/ 25 w 51"/>
              <a:gd name="T35" fmla="*/ 75 h 83"/>
              <a:gd name="T36" fmla="*/ 15 w 51"/>
              <a:gd name="T37" fmla="*/ 72 h 83"/>
              <a:gd name="T38" fmla="*/ 11 w 51"/>
              <a:gd name="T39" fmla="*/ 66 h 83"/>
              <a:gd name="T40" fmla="*/ 2 w 51"/>
              <a:gd name="T41" fmla="*/ 64 h 83"/>
              <a:gd name="T42" fmla="*/ 8 w 51"/>
              <a:gd name="T43" fmla="*/ 78 h 83"/>
              <a:gd name="T44" fmla="*/ 15 w 51"/>
              <a:gd name="T45" fmla="*/ 13 h 83"/>
              <a:gd name="T46" fmla="*/ 26 w 51"/>
              <a:gd name="T47" fmla="*/ 8 h 83"/>
              <a:gd name="T48" fmla="*/ 37 w 51"/>
              <a:gd name="T49" fmla="*/ 13 h 83"/>
              <a:gd name="T50" fmla="*/ 42 w 51"/>
              <a:gd name="T51" fmla="*/ 29 h 83"/>
              <a:gd name="T52" fmla="*/ 37 w 51"/>
              <a:gd name="T53" fmla="*/ 46 h 83"/>
              <a:gd name="T54" fmla="*/ 26 w 51"/>
              <a:gd name="T55" fmla="*/ 51 h 83"/>
              <a:gd name="T56" fmla="*/ 15 w 51"/>
              <a:gd name="T57" fmla="*/ 46 h 83"/>
              <a:gd name="T58" fmla="*/ 10 w 51"/>
              <a:gd name="T59" fmla="*/ 29 h 83"/>
              <a:gd name="T60" fmla="*/ 15 w 51"/>
              <a:gd name="T61" fmla="*/ 1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51" h="83">
                <a:moveTo>
                  <a:pt x="8" y="78"/>
                </a:moveTo>
                <a:cubicBezTo>
                  <a:pt x="12" y="81"/>
                  <a:pt x="18" y="83"/>
                  <a:pt x="25" y="83"/>
                </a:cubicBezTo>
                <a:cubicBezTo>
                  <a:pt x="31" y="83"/>
                  <a:pt x="36" y="82"/>
                  <a:pt x="40" y="80"/>
                </a:cubicBezTo>
                <a:cubicBezTo>
                  <a:pt x="44" y="77"/>
                  <a:pt x="47" y="74"/>
                  <a:pt x="48" y="71"/>
                </a:cubicBezTo>
                <a:cubicBezTo>
                  <a:pt x="50" y="67"/>
                  <a:pt x="51" y="60"/>
                  <a:pt x="51" y="51"/>
                </a:cubicBezTo>
                <a:cubicBezTo>
                  <a:pt x="51" y="1"/>
                  <a:pt x="51" y="1"/>
                  <a:pt x="51" y="1"/>
                </a:cubicBezTo>
                <a:cubicBezTo>
                  <a:pt x="42" y="1"/>
                  <a:pt x="42" y="1"/>
                  <a:pt x="42" y="1"/>
                </a:cubicBezTo>
                <a:cubicBezTo>
                  <a:pt x="42" y="8"/>
                  <a:pt x="42" y="8"/>
                  <a:pt x="42" y="8"/>
                </a:cubicBezTo>
                <a:cubicBezTo>
                  <a:pt x="38" y="3"/>
                  <a:pt x="32" y="0"/>
                  <a:pt x="25" y="0"/>
                </a:cubicBezTo>
                <a:cubicBezTo>
                  <a:pt x="20" y="0"/>
                  <a:pt x="15" y="1"/>
                  <a:pt x="12" y="4"/>
                </a:cubicBezTo>
                <a:cubicBezTo>
                  <a:pt x="8" y="6"/>
                  <a:pt x="5" y="10"/>
                  <a:pt x="3" y="14"/>
                </a:cubicBezTo>
                <a:cubicBezTo>
                  <a:pt x="1" y="19"/>
                  <a:pt x="0" y="24"/>
                  <a:pt x="0" y="30"/>
                </a:cubicBezTo>
                <a:cubicBezTo>
                  <a:pt x="0" y="38"/>
                  <a:pt x="2" y="45"/>
                  <a:pt x="6" y="51"/>
                </a:cubicBezTo>
                <a:cubicBezTo>
                  <a:pt x="11" y="56"/>
                  <a:pt x="17" y="59"/>
                  <a:pt x="25" y="59"/>
                </a:cubicBezTo>
                <a:cubicBezTo>
                  <a:pt x="32" y="59"/>
                  <a:pt x="37" y="57"/>
                  <a:pt x="41" y="52"/>
                </a:cubicBezTo>
                <a:cubicBezTo>
                  <a:pt x="41" y="58"/>
                  <a:pt x="41" y="62"/>
                  <a:pt x="40" y="64"/>
                </a:cubicBezTo>
                <a:cubicBezTo>
                  <a:pt x="40" y="68"/>
                  <a:pt x="38" y="70"/>
                  <a:pt x="35" y="72"/>
                </a:cubicBezTo>
                <a:cubicBezTo>
                  <a:pt x="33" y="74"/>
                  <a:pt x="29" y="75"/>
                  <a:pt x="25" y="75"/>
                </a:cubicBezTo>
                <a:cubicBezTo>
                  <a:pt x="21" y="75"/>
                  <a:pt x="17" y="74"/>
                  <a:pt x="15" y="72"/>
                </a:cubicBezTo>
                <a:cubicBezTo>
                  <a:pt x="13" y="71"/>
                  <a:pt x="12" y="68"/>
                  <a:pt x="11" y="66"/>
                </a:cubicBezTo>
                <a:cubicBezTo>
                  <a:pt x="2" y="64"/>
                  <a:pt x="2" y="64"/>
                  <a:pt x="2" y="64"/>
                </a:cubicBezTo>
                <a:cubicBezTo>
                  <a:pt x="2" y="70"/>
                  <a:pt x="4" y="75"/>
                  <a:pt x="8" y="78"/>
                </a:cubicBezTo>
                <a:close/>
                <a:moveTo>
                  <a:pt x="15" y="13"/>
                </a:moveTo>
                <a:cubicBezTo>
                  <a:pt x="18" y="10"/>
                  <a:pt x="21" y="8"/>
                  <a:pt x="26" y="8"/>
                </a:cubicBezTo>
                <a:cubicBezTo>
                  <a:pt x="30" y="8"/>
                  <a:pt x="34" y="10"/>
                  <a:pt x="37" y="13"/>
                </a:cubicBezTo>
                <a:cubicBezTo>
                  <a:pt x="40" y="17"/>
                  <a:pt x="42" y="22"/>
                  <a:pt x="42" y="29"/>
                </a:cubicBezTo>
                <a:cubicBezTo>
                  <a:pt x="42" y="37"/>
                  <a:pt x="40" y="42"/>
                  <a:pt x="37" y="46"/>
                </a:cubicBezTo>
                <a:cubicBezTo>
                  <a:pt x="34" y="49"/>
                  <a:pt x="31" y="51"/>
                  <a:pt x="26" y="51"/>
                </a:cubicBezTo>
                <a:cubicBezTo>
                  <a:pt x="21" y="51"/>
                  <a:pt x="18" y="49"/>
                  <a:pt x="15" y="46"/>
                </a:cubicBezTo>
                <a:cubicBezTo>
                  <a:pt x="12" y="42"/>
                  <a:pt x="10" y="37"/>
                  <a:pt x="10" y="29"/>
                </a:cubicBezTo>
                <a:cubicBezTo>
                  <a:pt x="10" y="22"/>
                  <a:pt x="12" y="17"/>
                  <a:pt x="15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" name="Freeform 229">
            <a:extLst>
              <a:ext uri="{FF2B5EF4-FFF2-40B4-BE49-F238E27FC236}">
                <a16:creationId xmlns:a16="http://schemas.microsoft.com/office/drawing/2014/main" id="{3CA44F4E-6A34-D99E-FA1A-9497D933BEE0}"/>
              </a:ext>
            </a:extLst>
          </p:cNvPr>
          <p:cNvSpPr>
            <a:spLocks noEditPoints="1"/>
          </p:cNvSpPr>
          <p:nvPr/>
        </p:nvSpPr>
        <p:spPr bwMode="auto">
          <a:xfrm>
            <a:off x="4716463" y="787400"/>
            <a:ext cx="117475" cy="133350"/>
          </a:xfrm>
          <a:custGeom>
            <a:avLst/>
            <a:gdLst>
              <a:gd name="T0" fmla="*/ 37 w 54"/>
              <a:gd name="T1" fmla="*/ 50 h 61"/>
              <a:gd name="T2" fmla="*/ 28 w 54"/>
              <a:gd name="T3" fmla="*/ 52 h 61"/>
              <a:gd name="T4" fmla="*/ 15 w 54"/>
              <a:gd name="T5" fmla="*/ 47 h 61"/>
              <a:gd name="T6" fmla="*/ 10 w 54"/>
              <a:gd name="T7" fmla="*/ 33 h 61"/>
              <a:gd name="T8" fmla="*/ 54 w 54"/>
              <a:gd name="T9" fmla="*/ 33 h 61"/>
              <a:gd name="T10" fmla="*/ 54 w 54"/>
              <a:gd name="T11" fmla="*/ 30 h 61"/>
              <a:gd name="T12" fmla="*/ 46 w 54"/>
              <a:gd name="T13" fmla="*/ 8 h 61"/>
              <a:gd name="T14" fmla="*/ 27 w 54"/>
              <a:gd name="T15" fmla="*/ 0 h 61"/>
              <a:gd name="T16" fmla="*/ 7 w 54"/>
              <a:gd name="T17" fmla="*/ 8 h 61"/>
              <a:gd name="T18" fmla="*/ 0 w 54"/>
              <a:gd name="T19" fmla="*/ 31 h 61"/>
              <a:gd name="T20" fmla="*/ 7 w 54"/>
              <a:gd name="T21" fmla="*/ 53 h 61"/>
              <a:gd name="T22" fmla="*/ 28 w 54"/>
              <a:gd name="T23" fmla="*/ 61 h 61"/>
              <a:gd name="T24" fmla="*/ 44 w 54"/>
              <a:gd name="T25" fmla="*/ 56 h 61"/>
              <a:gd name="T26" fmla="*/ 53 w 54"/>
              <a:gd name="T27" fmla="*/ 42 h 61"/>
              <a:gd name="T28" fmla="*/ 43 w 54"/>
              <a:gd name="T29" fmla="*/ 41 h 61"/>
              <a:gd name="T30" fmla="*/ 37 w 54"/>
              <a:gd name="T31" fmla="*/ 50 h 61"/>
              <a:gd name="T32" fmla="*/ 16 w 54"/>
              <a:gd name="T33" fmla="*/ 12 h 61"/>
              <a:gd name="T34" fmla="*/ 27 w 54"/>
              <a:gd name="T35" fmla="*/ 8 h 61"/>
              <a:gd name="T36" fmla="*/ 39 w 54"/>
              <a:gd name="T37" fmla="*/ 14 h 61"/>
              <a:gd name="T38" fmla="*/ 43 w 54"/>
              <a:gd name="T39" fmla="*/ 25 h 61"/>
              <a:gd name="T40" fmla="*/ 11 w 54"/>
              <a:gd name="T41" fmla="*/ 25 h 61"/>
              <a:gd name="T42" fmla="*/ 16 w 54"/>
              <a:gd name="T43" fmla="*/ 12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4" h="61">
                <a:moveTo>
                  <a:pt x="37" y="50"/>
                </a:moveTo>
                <a:cubicBezTo>
                  <a:pt x="34" y="52"/>
                  <a:pt x="31" y="52"/>
                  <a:pt x="28" y="52"/>
                </a:cubicBezTo>
                <a:cubicBezTo>
                  <a:pt x="23" y="52"/>
                  <a:pt x="19" y="51"/>
                  <a:pt x="15" y="47"/>
                </a:cubicBezTo>
                <a:cubicBezTo>
                  <a:pt x="12" y="44"/>
                  <a:pt x="10" y="39"/>
                  <a:pt x="10" y="33"/>
                </a:cubicBezTo>
                <a:cubicBezTo>
                  <a:pt x="54" y="33"/>
                  <a:pt x="54" y="33"/>
                  <a:pt x="54" y="33"/>
                </a:cubicBezTo>
                <a:cubicBezTo>
                  <a:pt x="54" y="32"/>
                  <a:pt x="54" y="31"/>
                  <a:pt x="54" y="30"/>
                </a:cubicBezTo>
                <a:cubicBezTo>
                  <a:pt x="54" y="20"/>
                  <a:pt x="51" y="13"/>
                  <a:pt x="46" y="8"/>
                </a:cubicBezTo>
                <a:cubicBezTo>
                  <a:pt x="41" y="2"/>
                  <a:pt x="35" y="0"/>
                  <a:pt x="27" y="0"/>
                </a:cubicBezTo>
                <a:cubicBezTo>
                  <a:pt x="19" y="0"/>
                  <a:pt x="12" y="2"/>
                  <a:pt x="7" y="8"/>
                </a:cubicBezTo>
                <a:cubicBezTo>
                  <a:pt x="2" y="13"/>
                  <a:pt x="0" y="21"/>
                  <a:pt x="0" y="31"/>
                </a:cubicBezTo>
                <a:cubicBezTo>
                  <a:pt x="0" y="40"/>
                  <a:pt x="2" y="47"/>
                  <a:pt x="7" y="53"/>
                </a:cubicBezTo>
                <a:cubicBezTo>
                  <a:pt x="12" y="58"/>
                  <a:pt x="19" y="61"/>
                  <a:pt x="28" y="61"/>
                </a:cubicBezTo>
                <a:cubicBezTo>
                  <a:pt x="34" y="61"/>
                  <a:pt x="40" y="59"/>
                  <a:pt x="44" y="56"/>
                </a:cubicBezTo>
                <a:cubicBezTo>
                  <a:pt x="49" y="52"/>
                  <a:pt x="52" y="48"/>
                  <a:pt x="53" y="42"/>
                </a:cubicBezTo>
                <a:cubicBezTo>
                  <a:pt x="43" y="41"/>
                  <a:pt x="43" y="41"/>
                  <a:pt x="43" y="41"/>
                </a:cubicBezTo>
                <a:cubicBezTo>
                  <a:pt x="42" y="45"/>
                  <a:pt x="39" y="48"/>
                  <a:pt x="37" y="50"/>
                </a:cubicBezTo>
                <a:close/>
                <a:moveTo>
                  <a:pt x="16" y="12"/>
                </a:moveTo>
                <a:cubicBezTo>
                  <a:pt x="19" y="9"/>
                  <a:pt x="23" y="8"/>
                  <a:pt x="27" y="8"/>
                </a:cubicBezTo>
                <a:cubicBezTo>
                  <a:pt x="32" y="8"/>
                  <a:pt x="36" y="10"/>
                  <a:pt x="39" y="14"/>
                </a:cubicBezTo>
                <a:cubicBezTo>
                  <a:pt x="41" y="16"/>
                  <a:pt x="43" y="20"/>
                  <a:pt x="43" y="25"/>
                </a:cubicBezTo>
                <a:cubicBezTo>
                  <a:pt x="11" y="25"/>
                  <a:pt x="11" y="25"/>
                  <a:pt x="11" y="25"/>
                </a:cubicBezTo>
                <a:cubicBezTo>
                  <a:pt x="11" y="19"/>
                  <a:pt x="13" y="15"/>
                  <a:pt x="16" y="1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" name="Freeform 230">
            <a:extLst>
              <a:ext uri="{FF2B5EF4-FFF2-40B4-BE49-F238E27FC236}">
                <a16:creationId xmlns:a16="http://schemas.microsoft.com/office/drawing/2014/main" id="{A726F650-E3FD-DB2A-C59B-3CB7F8B7F3E7}"/>
              </a:ext>
            </a:extLst>
          </p:cNvPr>
          <p:cNvSpPr>
            <a:spLocks/>
          </p:cNvSpPr>
          <p:nvPr/>
        </p:nvSpPr>
        <p:spPr bwMode="auto">
          <a:xfrm>
            <a:off x="4851400" y="787400"/>
            <a:ext cx="103188" cy="133350"/>
          </a:xfrm>
          <a:custGeom>
            <a:avLst/>
            <a:gdLst>
              <a:gd name="T0" fmla="*/ 7 w 48"/>
              <a:gd name="T1" fmla="*/ 56 h 61"/>
              <a:gd name="T2" fmla="*/ 25 w 48"/>
              <a:gd name="T3" fmla="*/ 61 h 61"/>
              <a:gd name="T4" fmla="*/ 37 w 48"/>
              <a:gd name="T5" fmla="*/ 58 h 61"/>
              <a:gd name="T6" fmla="*/ 45 w 48"/>
              <a:gd name="T7" fmla="*/ 51 h 61"/>
              <a:gd name="T8" fmla="*/ 48 w 48"/>
              <a:gd name="T9" fmla="*/ 42 h 61"/>
              <a:gd name="T10" fmla="*/ 46 w 48"/>
              <a:gd name="T11" fmla="*/ 34 h 61"/>
              <a:gd name="T12" fmla="*/ 39 w 48"/>
              <a:gd name="T13" fmla="*/ 29 h 61"/>
              <a:gd name="T14" fmla="*/ 25 w 48"/>
              <a:gd name="T15" fmla="*/ 24 h 61"/>
              <a:gd name="T16" fmla="*/ 16 w 48"/>
              <a:gd name="T17" fmla="*/ 21 h 61"/>
              <a:gd name="T18" fmla="*/ 12 w 48"/>
              <a:gd name="T19" fmla="*/ 19 h 61"/>
              <a:gd name="T20" fmla="*/ 11 w 48"/>
              <a:gd name="T21" fmla="*/ 15 h 61"/>
              <a:gd name="T22" fmla="*/ 14 w 48"/>
              <a:gd name="T23" fmla="*/ 10 h 61"/>
              <a:gd name="T24" fmla="*/ 23 w 48"/>
              <a:gd name="T25" fmla="*/ 8 h 61"/>
              <a:gd name="T26" fmla="*/ 32 w 48"/>
              <a:gd name="T27" fmla="*/ 10 h 61"/>
              <a:gd name="T28" fmla="*/ 36 w 48"/>
              <a:gd name="T29" fmla="*/ 17 h 61"/>
              <a:gd name="T30" fmla="*/ 46 w 48"/>
              <a:gd name="T31" fmla="*/ 16 h 61"/>
              <a:gd name="T32" fmla="*/ 42 w 48"/>
              <a:gd name="T33" fmla="*/ 7 h 61"/>
              <a:gd name="T34" fmla="*/ 35 w 48"/>
              <a:gd name="T35" fmla="*/ 2 h 61"/>
              <a:gd name="T36" fmla="*/ 23 w 48"/>
              <a:gd name="T37" fmla="*/ 0 h 61"/>
              <a:gd name="T38" fmla="*/ 14 w 48"/>
              <a:gd name="T39" fmla="*/ 1 h 61"/>
              <a:gd name="T40" fmla="*/ 8 w 48"/>
              <a:gd name="T41" fmla="*/ 4 h 61"/>
              <a:gd name="T42" fmla="*/ 3 w 48"/>
              <a:gd name="T43" fmla="*/ 9 h 61"/>
              <a:gd name="T44" fmla="*/ 1 w 48"/>
              <a:gd name="T45" fmla="*/ 17 h 61"/>
              <a:gd name="T46" fmla="*/ 3 w 48"/>
              <a:gd name="T47" fmla="*/ 24 h 61"/>
              <a:gd name="T48" fmla="*/ 10 w 48"/>
              <a:gd name="T49" fmla="*/ 30 h 61"/>
              <a:gd name="T50" fmla="*/ 25 w 48"/>
              <a:gd name="T51" fmla="*/ 35 h 61"/>
              <a:gd name="T52" fmla="*/ 35 w 48"/>
              <a:gd name="T53" fmla="*/ 38 h 61"/>
              <a:gd name="T54" fmla="*/ 38 w 48"/>
              <a:gd name="T55" fmla="*/ 43 h 61"/>
              <a:gd name="T56" fmla="*/ 35 w 48"/>
              <a:gd name="T57" fmla="*/ 50 h 61"/>
              <a:gd name="T58" fmla="*/ 25 w 48"/>
              <a:gd name="T59" fmla="*/ 52 h 61"/>
              <a:gd name="T60" fmla="*/ 14 w 48"/>
              <a:gd name="T61" fmla="*/ 49 h 61"/>
              <a:gd name="T62" fmla="*/ 9 w 48"/>
              <a:gd name="T63" fmla="*/ 40 h 61"/>
              <a:gd name="T64" fmla="*/ 0 w 48"/>
              <a:gd name="T65" fmla="*/ 42 h 61"/>
              <a:gd name="T66" fmla="*/ 7 w 48"/>
              <a:gd name="T67" fmla="*/ 56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48" h="61">
                <a:moveTo>
                  <a:pt x="7" y="56"/>
                </a:moveTo>
                <a:cubicBezTo>
                  <a:pt x="11" y="59"/>
                  <a:pt x="17" y="61"/>
                  <a:pt x="25" y="61"/>
                </a:cubicBezTo>
                <a:cubicBezTo>
                  <a:pt x="29" y="61"/>
                  <a:pt x="33" y="60"/>
                  <a:pt x="37" y="58"/>
                </a:cubicBezTo>
                <a:cubicBezTo>
                  <a:pt x="40" y="57"/>
                  <a:pt x="43" y="54"/>
                  <a:pt x="45" y="51"/>
                </a:cubicBezTo>
                <a:cubicBezTo>
                  <a:pt x="47" y="49"/>
                  <a:pt x="48" y="45"/>
                  <a:pt x="48" y="42"/>
                </a:cubicBezTo>
                <a:cubicBezTo>
                  <a:pt x="48" y="39"/>
                  <a:pt x="47" y="36"/>
                  <a:pt x="46" y="34"/>
                </a:cubicBezTo>
                <a:cubicBezTo>
                  <a:pt x="44" y="31"/>
                  <a:pt x="42" y="30"/>
                  <a:pt x="39" y="29"/>
                </a:cubicBezTo>
                <a:cubicBezTo>
                  <a:pt x="36" y="27"/>
                  <a:pt x="32" y="26"/>
                  <a:pt x="25" y="24"/>
                </a:cubicBezTo>
                <a:cubicBezTo>
                  <a:pt x="20" y="23"/>
                  <a:pt x="17" y="22"/>
                  <a:pt x="16" y="21"/>
                </a:cubicBezTo>
                <a:cubicBezTo>
                  <a:pt x="14" y="21"/>
                  <a:pt x="13" y="20"/>
                  <a:pt x="12" y="19"/>
                </a:cubicBezTo>
                <a:cubicBezTo>
                  <a:pt x="11" y="18"/>
                  <a:pt x="11" y="17"/>
                  <a:pt x="11" y="15"/>
                </a:cubicBezTo>
                <a:cubicBezTo>
                  <a:pt x="11" y="13"/>
                  <a:pt x="12" y="12"/>
                  <a:pt x="14" y="10"/>
                </a:cubicBezTo>
                <a:cubicBezTo>
                  <a:pt x="16" y="9"/>
                  <a:pt x="19" y="8"/>
                  <a:pt x="23" y="8"/>
                </a:cubicBezTo>
                <a:cubicBezTo>
                  <a:pt x="27" y="8"/>
                  <a:pt x="30" y="9"/>
                  <a:pt x="32" y="10"/>
                </a:cubicBezTo>
                <a:cubicBezTo>
                  <a:pt x="34" y="12"/>
                  <a:pt x="36" y="14"/>
                  <a:pt x="36" y="17"/>
                </a:cubicBezTo>
                <a:cubicBezTo>
                  <a:pt x="46" y="16"/>
                  <a:pt x="46" y="16"/>
                  <a:pt x="46" y="16"/>
                </a:cubicBezTo>
                <a:cubicBezTo>
                  <a:pt x="45" y="12"/>
                  <a:pt x="44" y="9"/>
                  <a:pt x="42" y="7"/>
                </a:cubicBezTo>
                <a:cubicBezTo>
                  <a:pt x="41" y="5"/>
                  <a:pt x="38" y="3"/>
                  <a:pt x="35" y="2"/>
                </a:cubicBezTo>
                <a:cubicBezTo>
                  <a:pt x="31" y="0"/>
                  <a:pt x="27" y="0"/>
                  <a:pt x="23" y="0"/>
                </a:cubicBezTo>
                <a:cubicBezTo>
                  <a:pt x="20" y="0"/>
                  <a:pt x="17" y="0"/>
                  <a:pt x="14" y="1"/>
                </a:cubicBezTo>
                <a:cubicBezTo>
                  <a:pt x="12" y="2"/>
                  <a:pt x="9" y="3"/>
                  <a:pt x="8" y="4"/>
                </a:cubicBezTo>
                <a:cubicBezTo>
                  <a:pt x="6" y="5"/>
                  <a:pt x="4" y="7"/>
                  <a:pt x="3" y="9"/>
                </a:cubicBezTo>
                <a:cubicBezTo>
                  <a:pt x="2" y="12"/>
                  <a:pt x="1" y="14"/>
                  <a:pt x="1" y="17"/>
                </a:cubicBezTo>
                <a:cubicBezTo>
                  <a:pt x="1" y="19"/>
                  <a:pt x="2" y="22"/>
                  <a:pt x="3" y="24"/>
                </a:cubicBezTo>
                <a:cubicBezTo>
                  <a:pt x="5" y="27"/>
                  <a:pt x="7" y="29"/>
                  <a:pt x="10" y="30"/>
                </a:cubicBezTo>
                <a:cubicBezTo>
                  <a:pt x="13" y="31"/>
                  <a:pt x="18" y="33"/>
                  <a:pt x="25" y="35"/>
                </a:cubicBezTo>
                <a:cubicBezTo>
                  <a:pt x="30" y="36"/>
                  <a:pt x="34" y="37"/>
                  <a:pt x="35" y="38"/>
                </a:cubicBezTo>
                <a:cubicBezTo>
                  <a:pt x="37" y="39"/>
                  <a:pt x="38" y="41"/>
                  <a:pt x="38" y="43"/>
                </a:cubicBezTo>
                <a:cubicBezTo>
                  <a:pt x="38" y="46"/>
                  <a:pt x="37" y="48"/>
                  <a:pt x="35" y="50"/>
                </a:cubicBezTo>
                <a:cubicBezTo>
                  <a:pt x="32" y="52"/>
                  <a:pt x="29" y="52"/>
                  <a:pt x="25" y="52"/>
                </a:cubicBezTo>
                <a:cubicBezTo>
                  <a:pt x="20" y="52"/>
                  <a:pt x="17" y="51"/>
                  <a:pt x="14" y="49"/>
                </a:cubicBezTo>
                <a:cubicBezTo>
                  <a:pt x="12" y="47"/>
                  <a:pt x="10" y="44"/>
                  <a:pt x="9" y="40"/>
                </a:cubicBezTo>
                <a:cubicBezTo>
                  <a:pt x="0" y="42"/>
                  <a:pt x="0" y="42"/>
                  <a:pt x="0" y="42"/>
                </a:cubicBezTo>
                <a:cubicBezTo>
                  <a:pt x="1" y="48"/>
                  <a:pt x="3" y="53"/>
                  <a:pt x="7" y="5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" name="Freeform 231">
            <a:extLst>
              <a:ext uri="{FF2B5EF4-FFF2-40B4-BE49-F238E27FC236}">
                <a16:creationId xmlns:a16="http://schemas.microsoft.com/office/drawing/2014/main" id="{1751FF9D-4307-1058-2785-4C76EF350C6A}"/>
              </a:ext>
            </a:extLst>
          </p:cNvPr>
          <p:cNvSpPr>
            <a:spLocks/>
          </p:cNvSpPr>
          <p:nvPr/>
        </p:nvSpPr>
        <p:spPr bwMode="auto">
          <a:xfrm>
            <a:off x="5033963" y="739775"/>
            <a:ext cx="74613" cy="176213"/>
          </a:xfrm>
          <a:custGeom>
            <a:avLst/>
            <a:gdLst>
              <a:gd name="T0" fmla="*/ 18 w 34"/>
              <a:gd name="T1" fmla="*/ 81 h 81"/>
              <a:gd name="T2" fmla="*/ 18 w 34"/>
              <a:gd name="T3" fmla="*/ 31 h 81"/>
              <a:gd name="T4" fmla="*/ 30 w 34"/>
              <a:gd name="T5" fmla="*/ 31 h 81"/>
              <a:gd name="T6" fmla="*/ 30 w 34"/>
              <a:gd name="T7" fmla="*/ 23 h 81"/>
              <a:gd name="T8" fmla="*/ 18 w 34"/>
              <a:gd name="T9" fmla="*/ 23 h 81"/>
              <a:gd name="T10" fmla="*/ 18 w 34"/>
              <a:gd name="T11" fmla="*/ 18 h 81"/>
              <a:gd name="T12" fmla="*/ 20 w 34"/>
              <a:gd name="T13" fmla="*/ 10 h 81"/>
              <a:gd name="T14" fmla="*/ 26 w 34"/>
              <a:gd name="T15" fmla="*/ 9 h 81"/>
              <a:gd name="T16" fmla="*/ 32 w 34"/>
              <a:gd name="T17" fmla="*/ 9 h 81"/>
              <a:gd name="T18" fmla="*/ 34 w 34"/>
              <a:gd name="T19" fmla="*/ 0 h 81"/>
              <a:gd name="T20" fmla="*/ 24 w 34"/>
              <a:gd name="T21" fmla="*/ 0 h 81"/>
              <a:gd name="T22" fmla="*/ 14 w 34"/>
              <a:gd name="T23" fmla="*/ 2 h 81"/>
              <a:gd name="T24" fmla="*/ 9 w 34"/>
              <a:gd name="T25" fmla="*/ 8 h 81"/>
              <a:gd name="T26" fmla="*/ 8 w 34"/>
              <a:gd name="T27" fmla="*/ 17 h 81"/>
              <a:gd name="T28" fmla="*/ 8 w 34"/>
              <a:gd name="T29" fmla="*/ 23 h 81"/>
              <a:gd name="T30" fmla="*/ 0 w 34"/>
              <a:gd name="T31" fmla="*/ 23 h 81"/>
              <a:gd name="T32" fmla="*/ 0 w 34"/>
              <a:gd name="T33" fmla="*/ 31 h 81"/>
              <a:gd name="T34" fmla="*/ 8 w 34"/>
              <a:gd name="T35" fmla="*/ 31 h 81"/>
              <a:gd name="T36" fmla="*/ 8 w 34"/>
              <a:gd name="T37" fmla="*/ 81 h 81"/>
              <a:gd name="T38" fmla="*/ 18 w 34"/>
              <a:gd name="T39" fmla="*/ 81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4" h="81">
                <a:moveTo>
                  <a:pt x="18" y="81"/>
                </a:moveTo>
                <a:cubicBezTo>
                  <a:pt x="18" y="31"/>
                  <a:pt x="18" y="31"/>
                  <a:pt x="18" y="31"/>
                </a:cubicBezTo>
                <a:cubicBezTo>
                  <a:pt x="30" y="31"/>
                  <a:pt x="30" y="31"/>
                  <a:pt x="30" y="31"/>
                </a:cubicBezTo>
                <a:cubicBezTo>
                  <a:pt x="30" y="23"/>
                  <a:pt x="30" y="23"/>
                  <a:pt x="30" y="23"/>
                </a:cubicBezTo>
                <a:cubicBezTo>
                  <a:pt x="18" y="23"/>
                  <a:pt x="18" y="23"/>
                  <a:pt x="18" y="23"/>
                </a:cubicBezTo>
                <a:cubicBezTo>
                  <a:pt x="18" y="18"/>
                  <a:pt x="18" y="18"/>
                  <a:pt x="18" y="18"/>
                </a:cubicBezTo>
                <a:cubicBezTo>
                  <a:pt x="18" y="14"/>
                  <a:pt x="19" y="12"/>
                  <a:pt x="20" y="10"/>
                </a:cubicBezTo>
                <a:cubicBezTo>
                  <a:pt x="21" y="9"/>
                  <a:pt x="23" y="9"/>
                  <a:pt x="26" y="9"/>
                </a:cubicBezTo>
                <a:cubicBezTo>
                  <a:pt x="28" y="9"/>
                  <a:pt x="30" y="9"/>
                  <a:pt x="32" y="9"/>
                </a:cubicBezTo>
                <a:cubicBezTo>
                  <a:pt x="34" y="0"/>
                  <a:pt x="34" y="0"/>
                  <a:pt x="34" y="0"/>
                </a:cubicBezTo>
                <a:cubicBezTo>
                  <a:pt x="30" y="0"/>
                  <a:pt x="27" y="0"/>
                  <a:pt x="24" y="0"/>
                </a:cubicBezTo>
                <a:cubicBezTo>
                  <a:pt x="20" y="0"/>
                  <a:pt x="17" y="0"/>
                  <a:pt x="14" y="2"/>
                </a:cubicBezTo>
                <a:cubicBezTo>
                  <a:pt x="12" y="3"/>
                  <a:pt x="10" y="6"/>
                  <a:pt x="9" y="8"/>
                </a:cubicBezTo>
                <a:cubicBezTo>
                  <a:pt x="9" y="10"/>
                  <a:pt x="8" y="13"/>
                  <a:pt x="8" y="17"/>
                </a:cubicBezTo>
                <a:cubicBezTo>
                  <a:pt x="8" y="23"/>
                  <a:pt x="8" y="23"/>
                  <a:pt x="8" y="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31"/>
                  <a:pt x="0" y="31"/>
                  <a:pt x="0" y="31"/>
                </a:cubicBezTo>
                <a:cubicBezTo>
                  <a:pt x="8" y="31"/>
                  <a:pt x="8" y="31"/>
                  <a:pt x="8" y="31"/>
                </a:cubicBezTo>
                <a:cubicBezTo>
                  <a:pt x="8" y="81"/>
                  <a:pt x="8" y="81"/>
                  <a:pt x="8" y="81"/>
                </a:cubicBezTo>
                <a:cubicBezTo>
                  <a:pt x="18" y="81"/>
                  <a:pt x="18" y="81"/>
                  <a:pt x="18" y="8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" name="Freeform 232">
            <a:extLst>
              <a:ext uri="{FF2B5EF4-FFF2-40B4-BE49-F238E27FC236}">
                <a16:creationId xmlns:a16="http://schemas.microsoft.com/office/drawing/2014/main" id="{7BF1B92E-93E8-2862-2359-868CEE232212}"/>
              </a:ext>
            </a:extLst>
          </p:cNvPr>
          <p:cNvSpPr>
            <a:spLocks/>
          </p:cNvSpPr>
          <p:nvPr/>
        </p:nvSpPr>
        <p:spPr bwMode="auto">
          <a:xfrm>
            <a:off x="5103813" y="790575"/>
            <a:ext cx="114300" cy="177800"/>
          </a:xfrm>
          <a:custGeom>
            <a:avLst/>
            <a:gdLst>
              <a:gd name="T0" fmla="*/ 11 w 53"/>
              <a:gd name="T1" fmla="*/ 82 h 82"/>
              <a:gd name="T2" fmla="*/ 19 w 53"/>
              <a:gd name="T3" fmla="*/ 80 h 82"/>
              <a:gd name="T4" fmla="*/ 25 w 53"/>
              <a:gd name="T5" fmla="*/ 72 h 82"/>
              <a:gd name="T6" fmla="*/ 31 w 53"/>
              <a:gd name="T7" fmla="*/ 59 h 82"/>
              <a:gd name="T8" fmla="*/ 53 w 53"/>
              <a:gd name="T9" fmla="*/ 0 h 82"/>
              <a:gd name="T10" fmla="*/ 43 w 53"/>
              <a:gd name="T11" fmla="*/ 0 h 82"/>
              <a:gd name="T12" fmla="*/ 31 w 53"/>
              <a:gd name="T13" fmla="*/ 34 h 82"/>
              <a:gd name="T14" fmla="*/ 27 w 53"/>
              <a:gd name="T15" fmla="*/ 47 h 82"/>
              <a:gd name="T16" fmla="*/ 22 w 53"/>
              <a:gd name="T17" fmla="*/ 34 h 82"/>
              <a:gd name="T18" fmla="*/ 10 w 53"/>
              <a:gd name="T19" fmla="*/ 0 h 82"/>
              <a:gd name="T20" fmla="*/ 0 w 53"/>
              <a:gd name="T21" fmla="*/ 0 h 82"/>
              <a:gd name="T22" fmla="*/ 22 w 53"/>
              <a:gd name="T23" fmla="*/ 58 h 82"/>
              <a:gd name="T24" fmla="*/ 21 w 53"/>
              <a:gd name="T25" fmla="*/ 61 h 82"/>
              <a:gd name="T26" fmla="*/ 18 w 53"/>
              <a:gd name="T27" fmla="*/ 68 h 82"/>
              <a:gd name="T28" fmla="*/ 15 w 53"/>
              <a:gd name="T29" fmla="*/ 71 h 82"/>
              <a:gd name="T30" fmla="*/ 9 w 53"/>
              <a:gd name="T31" fmla="*/ 72 h 82"/>
              <a:gd name="T32" fmla="*/ 4 w 53"/>
              <a:gd name="T33" fmla="*/ 71 h 82"/>
              <a:gd name="T34" fmla="*/ 5 w 53"/>
              <a:gd name="T35" fmla="*/ 81 h 82"/>
              <a:gd name="T36" fmla="*/ 11 w 53"/>
              <a:gd name="T37" fmla="*/ 82 h 82"/>
              <a:gd name="T38" fmla="*/ 11 w 53"/>
              <a:gd name="T39" fmla="*/ 82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53" h="82">
                <a:moveTo>
                  <a:pt x="11" y="82"/>
                </a:moveTo>
                <a:cubicBezTo>
                  <a:pt x="14" y="82"/>
                  <a:pt x="17" y="81"/>
                  <a:pt x="19" y="80"/>
                </a:cubicBezTo>
                <a:cubicBezTo>
                  <a:pt x="22" y="78"/>
                  <a:pt x="24" y="76"/>
                  <a:pt x="25" y="72"/>
                </a:cubicBezTo>
                <a:cubicBezTo>
                  <a:pt x="27" y="70"/>
                  <a:pt x="28" y="66"/>
                  <a:pt x="31" y="59"/>
                </a:cubicBezTo>
                <a:cubicBezTo>
                  <a:pt x="53" y="0"/>
                  <a:pt x="53" y="0"/>
                  <a:pt x="53" y="0"/>
                </a:cubicBezTo>
                <a:cubicBezTo>
                  <a:pt x="43" y="0"/>
                  <a:pt x="43" y="0"/>
                  <a:pt x="43" y="0"/>
                </a:cubicBezTo>
                <a:cubicBezTo>
                  <a:pt x="31" y="34"/>
                  <a:pt x="31" y="34"/>
                  <a:pt x="31" y="34"/>
                </a:cubicBezTo>
                <a:cubicBezTo>
                  <a:pt x="29" y="38"/>
                  <a:pt x="28" y="43"/>
                  <a:pt x="27" y="47"/>
                </a:cubicBezTo>
                <a:cubicBezTo>
                  <a:pt x="25" y="43"/>
                  <a:pt x="24" y="38"/>
                  <a:pt x="22" y="34"/>
                </a:cubicBezTo>
                <a:cubicBezTo>
                  <a:pt x="10" y="0"/>
                  <a:pt x="10" y="0"/>
                  <a:pt x="10" y="0"/>
                </a:cubicBezTo>
                <a:cubicBezTo>
                  <a:pt x="0" y="0"/>
                  <a:pt x="0" y="0"/>
                  <a:pt x="0" y="0"/>
                </a:cubicBezTo>
                <a:cubicBezTo>
                  <a:pt x="22" y="58"/>
                  <a:pt x="22" y="58"/>
                  <a:pt x="22" y="58"/>
                </a:cubicBezTo>
                <a:cubicBezTo>
                  <a:pt x="21" y="59"/>
                  <a:pt x="21" y="60"/>
                  <a:pt x="21" y="61"/>
                </a:cubicBezTo>
                <a:cubicBezTo>
                  <a:pt x="19" y="65"/>
                  <a:pt x="18" y="67"/>
                  <a:pt x="18" y="68"/>
                </a:cubicBezTo>
                <a:cubicBezTo>
                  <a:pt x="17" y="69"/>
                  <a:pt x="16" y="70"/>
                  <a:pt x="15" y="71"/>
                </a:cubicBezTo>
                <a:cubicBezTo>
                  <a:pt x="13" y="72"/>
                  <a:pt x="12" y="72"/>
                  <a:pt x="9" y="72"/>
                </a:cubicBezTo>
                <a:cubicBezTo>
                  <a:pt x="8" y="72"/>
                  <a:pt x="6" y="72"/>
                  <a:pt x="4" y="71"/>
                </a:cubicBezTo>
                <a:cubicBezTo>
                  <a:pt x="5" y="81"/>
                  <a:pt x="5" y="81"/>
                  <a:pt x="5" y="81"/>
                </a:cubicBezTo>
                <a:cubicBezTo>
                  <a:pt x="7" y="82"/>
                  <a:pt x="9" y="82"/>
                  <a:pt x="11" y="82"/>
                </a:cubicBezTo>
                <a:cubicBezTo>
                  <a:pt x="11" y="82"/>
                  <a:pt x="11" y="82"/>
                  <a:pt x="11" y="8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" name="Freeform 233">
            <a:extLst>
              <a:ext uri="{FF2B5EF4-FFF2-40B4-BE49-F238E27FC236}">
                <a16:creationId xmlns:a16="http://schemas.microsoft.com/office/drawing/2014/main" id="{A6D2408C-300E-917D-5A8E-053CAC84200A}"/>
              </a:ext>
            </a:extLst>
          </p:cNvPr>
          <p:cNvSpPr>
            <a:spLocks/>
          </p:cNvSpPr>
          <p:nvPr/>
        </p:nvSpPr>
        <p:spPr bwMode="auto">
          <a:xfrm>
            <a:off x="5235575" y="742950"/>
            <a:ext cx="22225" cy="173038"/>
          </a:xfrm>
          <a:custGeom>
            <a:avLst/>
            <a:gdLst>
              <a:gd name="T0" fmla="*/ 14 w 14"/>
              <a:gd name="T1" fmla="*/ 109 h 109"/>
              <a:gd name="T2" fmla="*/ 14 w 14"/>
              <a:gd name="T3" fmla="*/ 0 h 109"/>
              <a:gd name="T4" fmla="*/ 0 w 14"/>
              <a:gd name="T5" fmla="*/ 0 h 109"/>
              <a:gd name="T6" fmla="*/ 0 w 14"/>
              <a:gd name="T7" fmla="*/ 109 h 109"/>
              <a:gd name="T8" fmla="*/ 14 w 14"/>
              <a:gd name="T9" fmla="*/ 109 h 109"/>
              <a:gd name="T10" fmla="*/ 14 w 14"/>
              <a:gd name="T11" fmla="*/ 109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" h="109">
                <a:moveTo>
                  <a:pt x="14" y="109"/>
                </a:moveTo>
                <a:lnTo>
                  <a:pt x="14" y="0"/>
                </a:lnTo>
                <a:lnTo>
                  <a:pt x="0" y="0"/>
                </a:lnTo>
                <a:lnTo>
                  <a:pt x="0" y="109"/>
                </a:lnTo>
                <a:lnTo>
                  <a:pt x="14" y="109"/>
                </a:lnTo>
                <a:lnTo>
                  <a:pt x="14" y="10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" name="Freeform 234">
            <a:extLst>
              <a:ext uri="{FF2B5EF4-FFF2-40B4-BE49-F238E27FC236}">
                <a16:creationId xmlns:a16="http://schemas.microsoft.com/office/drawing/2014/main" id="{E504993E-D119-0296-DD7A-ED50BDCA4FC5}"/>
              </a:ext>
            </a:extLst>
          </p:cNvPr>
          <p:cNvSpPr>
            <a:spLocks/>
          </p:cNvSpPr>
          <p:nvPr/>
        </p:nvSpPr>
        <p:spPr bwMode="auto">
          <a:xfrm>
            <a:off x="5289550" y="742950"/>
            <a:ext cx="106363" cy="173038"/>
          </a:xfrm>
          <a:custGeom>
            <a:avLst/>
            <a:gdLst>
              <a:gd name="T0" fmla="*/ 14 w 67"/>
              <a:gd name="T1" fmla="*/ 109 h 109"/>
              <a:gd name="T2" fmla="*/ 14 w 67"/>
              <a:gd name="T3" fmla="*/ 77 h 109"/>
              <a:gd name="T4" fmla="*/ 24 w 67"/>
              <a:gd name="T5" fmla="*/ 69 h 109"/>
              <a:gd name="T6" fmla="*/ 50 w 67"/>
              <a:gd name="T7" fmla="*/ 109 h 109"/>
              <a:gd name="T8" fmla="*/ 67 w 67"/>
              <a:gd name="T9" fmla="*/ 109 h 109"/>
              <a:gd name="T10" fmla="*/ 33 w 67"/>
              <a:gd name="T11" fmla="*/ 60 h 109"/>
              <a:gd name="T12" fmla="*/ 63 w 67"/>
              <a:gd name="T13" fmla="*/ 30 h 109"/>
              <a:gd name="T14" fmla="*/ 47 w 67"/>
              <a:gd name="T15" fmla="*/ 30 h 109"/>
              <a:gd name="T16" fmla="*/ 14 w 67"/>
              <a:gd name="T17" fmla="*/ 62 h 109"/>
              <a:gd name="T18" fmla="*/ 14 w 67"/>
              <a:gd name="T19" fmla="*/ 0 h 109"/>
              <a:gd name="T20" fmla="*/ 0 w 67"/>
              <a:gd name="T21" fmla="*/ 0 h 109"/>
              <a:gd name="T22" fmla="*/ 0 w 67"/>
              <a:gd name="T23" fmla="*/ 109 h 109"/>
              <a:gd name="T24" fmla="*/ 14 w 67"/>
              <a:gd name="T25" fmla="*/ 109 h 109"/>
              <a:gd name="T26" fmla="*/ 14 w 67"/>
              <a:gd name="T27" fmla="*/ 109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67" h="109">
                <a:moveTo>
                  <a:pt x="14" y="109"/>
                </a:moveTo>
                <a:lnTo>
                  <a:pt x="14" y="77"/>
                </a:lnTo>
                <a:lnTo>
                  <a:pt x="24" y="69"/>
                </a:lnTo>
                <a:lnTo>
                  <a:pt x="50" y="109"/>
                </a:lnTo>
                <a:lnTo>
                  <a:pt x="67" y="109"/>
                </a:lnTo>
                <a:lnTo>
                  <a:pt x="33" y="60"/>
                </a:lnTo>
                <a:lnTo>
                  <a:pt x="63" y="30"/>
                </a:lnTo>
                <a:lnTo>
                  <a:pt x="47" y="30"/>
                </a:lnTo>
                <a:lnTo>
                  <a:pt x="14" y="62"/>
                </a:lnTo>
                <a:lnTo>
                  <a:pt x="14" y="0"/>
                </a:lnTo>
                <a:lnTo>
                  <a:pt x="0" y="0"/>
                </a:lnTo>
                <a:lnTo>
                  <a:pt x="0" y="109"/>
                </a:lnTo>
                <a:lnTo>
                  <a:pt x="14" y="109"/>
                </a:lnTo>
                <a:lnTo>
                  <a:pt x="14" y="10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" name="Freeform 235">
            <a:extLst>
              <a:ext uri="{FF2B5EF4-FFF2-40B4-BE49-F238E27FC236}">
                <a16:creationId xmlns:a16="http://schemas.microsoft.com/office/drawing/2014/main" id="{07F7B8F5-E2ED-5669-D5D7-AAA602862E31}"/>
              </a:ext>
            </a:extLst>
          </p:cNvPr>
          <p:cNvSpPr>
            <a:spLocks noEditPoints="1"/>
          </p:cNvSpPr>
          <p:nvPr/>
        </p:nvSpPr>
        <p:spPr bwMode="auto">
          <a:xfrm>
            <a:off x="5405438" y="787400"/>
            <a:ext cx="115888" cy="133350"/>
          </a:xfrm>
          <a:custGeom>
            <a:avLst/>
            <a:gdLst>
              <a:gd name="T0" fmla="*/ 37 w 54"/>
              <a:gd name="T1" fmla="*/ 50 h 61"/>
              <a:gd name="T2" fmla="*/ 28 w 54"/>
              <a:gd name="T3" fmla="*/ 52 h 61"/>
              <a:gd name="T4" fmla="*/ 16 w 54"/>
              <a:gd name="T5" fmla="*/ 47 h 61"/>
              <a:gd name="T6" fmla="*/ 10 w 54"/>
              <a:gd name="T7" fmla="*/ 33 h 61"/>
              <a:gd name="T8" fmla="*/ 54 w 54"/>
              <a:gd name="T9" fmla="*/ 33 h 61"/>
              <a:gd name="T10" fmla="*/ 54 w 54"/>
              <a:gd name="T11" fmla="*/ 30 h 61"/>
              <a:gd name="T12" fmla="*/ 46 w 54"/>
              <a:gd name="T13" fmla="*/ 8 h 61"/>
              <a:gd name="T14" fmla="*/ 27 w 54"/>
              <a:gd name="T15" fmla="*/ 0 h 61"/>
              <a:gd name="T16" fmla="*/ 8 w 54"/>
              <a:gd name="T17" fmla="*/ 8 h 61"/>
              <a:gd name="T18" fmla="*/ 0 w 54"/>
              <a:gd name="T19" fmla="*/ 31 h 61"/>
              <a:gd name="T20" fmla="*/ 8 w 54"/>
              <a:gd name="T21" fmla="*/ 53 h 61"/>
              <a:gd name="T22" fmla="*/ 28 w 54"/>
              <a:gd name="T23" fmla="*/ 61 h 61"/>
              <a:gd name="T24" fmla="*/ 45 w 54"/>
              <a:gd name="T25" fmla="*/ 56 h 61"/>
              <a:gd name="T26" fmla="*/ 54 w 54"/>
              <a:gd name="T27" fmla="*/ 42 h 61"/>
              <a:gd name="T28" fmla="*/ 43 w 54"/>
              <a:gd name="T29" fmla="*/ 41 h 61"/>
              <a:gd name="T30" fmla="*/ 37 w 54"/>
              <a:gd name="T31" fmla="*/ 50 h 61"/>
              <a:gd name="T32" fmla="*/ 16 w 54"/>
              <a:gd name="T33" fmla="*/ 12 h 61"/>
              <a:gd name="T34" fmla="*/ 28 w 54"/>
              <a:gd name="T35" fmla="*/ 8 h 61"/>
              <a:gd name="T36" fmla="*/ 40 w 54"/>
              <a:gd name="T37" fmla="*/ 14 h 61"/>
              <a:gd name="T38" fmla="*/ 43 w 54"/>
              <a:gd name="T39" fmla="*/ 25 h 61"/>
              <a:gd name="T40" fmla="*/ 11 w 54"/>
              <a:gd name="T41" fmla="*/ 25 h 61"/>
              <a:gd name="T42" fmla="*/ 16 w 54"/>
              <a:gd name="T43" fmla="*/ 12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4" h="61">
                <a:moveTo>
                  <a:pt x="37" y="50"/>
                </a:moveTo>
                <a:cubicBezTo>
                  <a:pt x="35" y="52"/>
                  <a:pt x="32" y="52"/>
                  <a:pt x="28" y="52"/>
                </a:cubicBezTo>
                <a:cubicBezTo>
                  <a:pt x="23" y="52"/>
                  <a:pt x="19" y="51"/>
                  <a:pt x="16" y="47"/>
                </a:cubicBezTo>
                <a:cubicBezTo>
                  <a:pt x="13" y="44"/>
                  <a:pt x="11" y="39"/>
                  <a:pt x="10" y="33"/>
                </a:cubicBezTo>
                <a:cubicBezTo>
                  <a:pt x="54" y="33"/>
                  <a:pt x="54" y="33"/>
                  <a:pt x="54" y="33"/>
                </a:cubicBezTo>
                <a:cubicBezTo>
                  <a:pt x="54" y="32"/>
                  <a:pt x="54" y="31"/>
                  <a:pt x="54" y="30"/>
                </a:cubicBezTo>
                <a:cubicBezTo>
                  <a:pt x="54" y="20"/>
                  <a:pt x="51" y="13"/>
                  <a:pt x="46" y="8"/>
                </a:cubicBezTo>
                <a:cubicBezTo>
                  <a:pt x="42" y="2"/>
                  <a:pt x="35" y="0"/>
                  <a:pt x="27" y="0"/>
                </a:cubicBezTo>
                <a:cubicBezTo>
                  <a:pt x="19" y="0"/>
                  <a:pt x="13" y="2"/>
                  <a:pt x="8" y="8"/>
                </a:cubicBezTo>
                <a:cubicBezTo>
                  <a:pt x="3" y="13"/>
                  <a:pt x="0" y="21"/>
                  <a:pt x="0" y="31"/>
                </a:cubicBezTo>
                <a:cubicBezTo>
                  <a:pt x="0" y="40"/>
                  <a:pt x="3" y="47"/>
                  <a:pt x="8" y="53"/>
                </a:cubicBezTo>
                <a:cubicBezTo>
                  <a:pt x="13" y="58"/>
                  <a:pt x="19" y="61"/>
                  <a:pt x="28" y="61"/>
                </a:cubicBezTo>
                <a:cubicBezTo>
                  <a:pt x="35" y="61"/>
                  <a:pt x="40" y="59"/>
                  <a:pt x="45" y="56"/>
                </a:cubicBezTo>
                <a:cubicBezTo>
                  <a:pt x="49" y="52"/>
                  <a:pt x="52" y="48"/>
                  <a:pt x="54" y="42"/>
                </a:cubicBezTo>
                <a:cubicBezTo>
                  <a:pt x="43" y="41"/>
                  <a:pt x="43" y="41"/>
                  <a:pt x="43" y="41"/>
                </a:cubicBezTo>
                <a:cubicBezTo>
                  <a:pt x="42" y="45"/>
                  <a:pt x="40" y="48"/>
                  <a:pt x="37" y="50"/>
                </a:cubicBezTo>
                <a:close/>
                <a:moveTo>
                  <a:pt x="16" y="12"/>
                </a:moveTo>
                <a:cubicBezTo>
                  <a:pt x="19" y="9"/>
                  <a:pt x="23" y="8"/>
                  <a:pt x="28" y="8"/>
                </a:cubicBezTo>
                <a:cubicBezTo>
                  <a:pt x="33" y="8"/>
                  <a:pt x="37" y="10"/>
                  <a:pt x="40" y="14"/>
                </a:cubicBezTo>
                <a:cubicBezTo>
                  <a:pt x="42" y="16"/>
                  <a:pt x="43" y="20"/>
                  <a:pt x="43" y="25"/>
                </a:cubicBezTo>
                <a:cubicBezTo>
                  <a:pt x="11" y="25"/>
                  <a:pt x="11" y="25"/>
                  <a:pt x="11" y="25"/>
                </a:cubicBezTo>
                <a:cubicBezTo>
                  <a:pt x="11" y="19"/>
                  <a:pt x="13" y="15"/>
                  <a:pt x="16" y="1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" name="Freeform 236">
            <a:extLst>
              <a:ext uri="{FF2B5EF4-FFF2-40B4-BE49-F238E27FC236}">
                <a16:creationId xmlns:a16="http://schemas.microsoft.com/office/drawing/2014/main" id="{6148FD02-5058-C8DF-6734-C763D56EAB65}"/>
              </a:ext>
            </a:extLst>
          </p:cNvPr>
          <p:cNvSpPr>
            <a:spLocks/>
          </p:cNvSpPr>
          <p:nvPr/>
        </p:nvSpPr>
        <p:spPr bwMode="auto">
          <a:xfrm>
            <a:off x="5548313" y="787400"/>
            <a:ext cx="66675" cy="128588"/>
          </a:xfrm>
          <a:custGeom>
            <a:avLst/>
            <a:gdLst>
              <a:gd name="T0" fmla="*/ 10 w 31"/>
              <a:gd name="T1" fmla="*/ 59 h 59"/>
              <a:gd name="T2" fmla="*/ 10 w 31"/>
              <a:gd name="T3" fmla="*/ 29 h 59"/>
              <a:gd name="T4" fmla="*/ 11 w 31"/>
              <a:gd name="T5" fmla="*/ 17 h 59"/>
              <a:gd name="T6" fmla="*/ 15 w 31"/>
              <a:gd name="T7" fmla="*/ 12 h 59"/>
              <a:gd name="T8" fmla="*/ 21 w 31"/>
              <a:gd name="T9" fmla="*/ 10 h 59"/>
              <a:gd name="T10" fmla="*/ 28 w 31"/>
              <a:gd name="T11" fmla="*/ 12 h 59"/>
              <a:gd name="T12" fmla="*/ 31 w 31"/>
              <a:gd name="T13" fmla="*/ 3 h 59"/>
              <a:gd name="T14" fmla="*/ 21 w 31"/>
              <a:gd name="T15" fmla="*/ 0 h 59"/>
              <a:gd name="T16" fmla="*/ 15 w 31"/>
              <a:gd name="T17" fmla="*/ 2 h 59"/>
              <a:gd name="T18" fmla="*/ 9 w 31"/>
              <a:gd name="T19" fmla="*/ 10 h 59"/>
              <a:gd name="T20" fmla="*/ 9 w 31"/>
              <a:gd name="T21" fmla="*/ 1 h 59"/>
              <a:gd name="T22" fmla="*/ 0 w 31"/>
              <a:gd name="T23" fmla="*/ 1 h 59"/>
              <a:gd name="T24" fmla="*/ 0 w 31"/>
              <a:gd name="T25" fmla="*/ 59 h 59"/>
              <a:gd name="T26" fmla="*/ 10 w 31"/>
              <a:gd name="T27" fmla="*/ 5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1" h="59">
                <a:moveTo>
                  <a:pt x="10" y="59"/>
                </a:moveTo>
                <a:cubicBezTo>
                  <a:pt x="10" y="29"/>
                  <a:pt x="10" y="29"/>
                  <a:pt x="10" y="29"/>
                </a:cubicBezTo>
                <a:cubicBezTo>
                  <a:pt x="10" y="25"/>
                  <a:pt x="10" y="21"/>
                  <a:pt x="11" y="17"/>
                </a:cubicBezTo>
                <a:cubicBezTo>
                  <a:pt x="12" y="15"/>
                  <a:pt x="13" y="13"/>
                  <a:pt x="15" y="12"/>
                </a:cubicBezTo>
                <a:cubicBezTo>
                  <a:pt x="17" y="11"/>
                  <a:pt x="19" y="10"/>
                  <a:pt x="21" y="10"/>
                </a:cubicBezTo>
                <a:cubicBezTo>
                  <a:pt x="23" y="10"/>
                  <a:pt x="26" y="11"/>
                  <a:pt x="28" y="12"/>
                </a:cubicBezTo>
                <a:cubicBezTo>
                  <a:pt x="31" y="3"/>
                  <a:pt x="31" y="3"/>
                  <a:pt x="31" y="3"/>
                </a:cubicBezTo>
                <a:cubicBezTo>
                  <a:pt x="28" y="1"/>
                  <a:pt x="25" y="0"/>
                  <a:pt x="21" y="0"/>
                </a:cubicBezTo>
                <a:cubicBezTo>
                  <a:pt x="19" y="0"/>
                  <a:pt x="17" y="0"/>
                  <a:pt x="15" y="2"/>
                </a:cubicBezTo>
                <a:cubicBezTo>
                  <a:pt x="13" y="3"/>
                  <a:pt x="11" y="6"/>
                  <a:pt x="9" y="10"/>
                </a:cubicBezTo>
                <a:cubicBezTo>
                  <a:pt x="9" y="1"/>
                  <a:pt x="9" y="1"/>
                  <a:pt x="9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59"/>
                  <a:pt x="0" y="59"/>
                  <a:pt x="0" y="59"/>
                </a:cubicBezTo>
                <a:cubicBezTo>
                  <a:pt x="10" y="59"/>
                  <a:pt x="10" y="59"/>
                  <a:pt x="10" y="5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" name="Freeform 237">
            <a:extLst>
              <a:ext uri="{FF2B5EF4-FFF2-40B4-BE49-F238E27FC236}">
                <a16:creationId xmlns:a16="http://schemas.microsoft.com/office/drawing/2014/main" id="{8F4C45F1-DA75-9F61-11CF-F24E6C95890B}"/>
              </a:ext>
            </a:extLst>
          </p:cNvPr>
          <p:cNvSpPr>
            <a:spLocks/>
          </p:cNvSpPr>
          <p:nvPr/>
        </p:nvSpPr>
        <p:spPr bwMode="auto">
          <a:xfrm>
            <a:off x="6638925" y="4608513"/>
            <a:ext cx="49213" cy="63500"/>
          </a:xfrm>
          <a:custGeom>
            <a:avLst/>
            <a:gdLst>
              <a:gd name="T0" fmla="*/ 20 w 31"/>
              <a:gd name="T1" fmla="*/ 40 h 40"/>
              <a:gd name="T2" fmla="*/ 20 w 31"/>
              <a:gd name="T3" fmla="*/ 7 h 40"/>
              <a:gd name="T4" fmla="*/ 31 w 31"/>
              <a:gd name="T5" fmla="*/ 7 h 40"/>
              <a:gd name="T6" fmla="*/ 31 w 31"/>
              <a:gd name="T7" fmla="*/ 0 h 40"/>
              <a:gd name="T8" fmla="*/ 0 w 31"/>
              <a:gd name="T9" fmla="*/ 0 h 40"/>
              <a:gd name="T10" fmla="*/ 0 w 31"/>
              <a:gd name="T11" fmla="*/ 7 h 40"/>
              <a:gd name="T12" fmla="*/ 11 w 31"/>
              <a:gd name="T13" fmla="*/ 7 h 40"/>
              <a:gd name="T14" fmla="*/ 11 w 31"/>
              <a:gd name="T15" fmla="*/ 40 h 40"/>
              <a:gd name="T16" fmla="*/ 20 w 31"/>
              <a:gd name="T17" fmla="*/ 40 h 40"/>
              <a:gd name="T18" fmla="*/ 20 w 31"/>
              <a:gd name="T19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1" h="40">
                <a:moveTo>
                  <a:pt x="20" y="40"/>
                </a:moveTo>
                <a:lnTo>
                  <a:pt x="20" y="7"/>
                </a:lnTo>
                <a:lnTo>
                  <a:pt x="31" y="7"/>
                </a:lnTo>
                <a:lnTo>
                  <a:pt x="31" y="0"/>
                </a:lnTo>
                <a:lnTo>
                  <a:pt x="0" y="0"/>
                </a:lnTo>
                <a:lnTo>
                  <a:pt x="0" y="7"/>
                </a:lnTo>
                <a:lnTo>
                  <a:pt x="11" y="7"/>
                </a:lnTo>
                <a:lnTo>
                  <a:pt x="11" y="40"/>
                </a:lnTo>
                <a:lnTo>
                  <a:pt x="20" y="40"/>
                </a:lnTo>
                <a:lnTo>
                  <a:pt x="20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" name="Freeform 238">
            <a:extLst>
              <a:ext uri="{FF2B5EF4-FFF2-40B4-BE49-F238E27FC236}">
                <a16:creationId xmlns:a16="http://schemas.microsoft.com/office/drawing/2014/main" id="{0B958DAA-150B-B561-21A9-F371EE2173AA}"/>
              </a:ext>
            </a:extLst>
          </p:cNvPr>
          <p:cNvSpPr>
            <a:spLocks noEditPoints="1"/>
          </p:cNvSpPr>
          <p:nvPr/>
        </p:nvSpPr>
        <p:spPr bwMode="auto">
          <a:xfrm>
            <a:off x="6688138" y="4625975"/>
            <a:ext cx="39688" cy="47625"/>
          </a:xfrm>
          <a:custGeom>
            <a:avLst/>
            <a:gdLst>
              <a:gd name="T0" fmla="*/ 12 w 19"/>
              <a:gd name="T1" fmla="*/ 17 h 22"/>
              <a:gd name="T2" fmla="*/ 10 w 19"/>
              <a:gd name="T3" fmla="*/ 18 h 22"/>
              <a:gd name="T4" fmla="*/ 7 w 19"/>
              <a:gd name="T5" fmla="*/ 16 h 22"/>
              <a:gd name="T6" fmla="*/ 5 w 19"/>
              <a:gd name="T7" fmla="*/ 12 h 22"/>
              <a:gd name="T8" fmla="*/ 19 w 19"/>
              <a:gd name="T9" fmla="*/ 12 h 22"/>
              <a:gd name="T10" fmla="*/ 17 w 19"/>
              <a:gd name="T11" fmla="*/ 3 h 22"/>
              <a:gd name="T12" fmla="*/ 9 w 19"/>
              <a:gd name="T13" fmla="*/ 0 h 22"/>
              <a:gd name="T14" fmla="*/ 2 w 19"/>
              <a:gd name="T15" fmla="*/ 3 h 22"/>
              <a:gd name="T16" fmla="*/ 0 w 19"/>
              <a:gd name="T17" fmla="*/ 11 h 22"/>
              <a:gd name="T18" fmla="*/ 2 w 19"/>
              <a:gd name="T19" fmla="*/ 18 h 22"/>
              <a:gd name="T20" fmla="*/ 10 w 19"/>
              <a:gd name="T21" fmla="*/ 22 h 22"/>
              <a:gd name="T22" fmla="*/ 15 w 19"/>
              <a:gd name="T23" fmla="*/ 20 h 22"/>
              <a:gd name="T24" fmla="*/ 19 w 19"/>
              <a:gd name="T25" fmla="*/ 15 h 22"/>
              <a:gd name="T26" fmla="*/ 13 w 19"/>
              <a:gd name="T27" fmla="*/ 15 h 22"/>
              <a:gd name="T28" fmla="*/ 12 w 19"/>
              <a:gd name="T29" fmla="*/ 17 h 22"/>
              <a:gd name="T30" fmla="*/ 5 w 19"/>
              <a:gd name="T31" fmla="*/ 9 h 22"/>
              <a:gd name="T32" fmla="*/ 7 w 19"/>
              <a:gd name="T33" fmla="*/ 5 h 22"/>
              <a:gd name="T34" fmla="*/ 10 w 19"/>
              <a:gd name="T35" fmla="*/ 4 h 22"/>
              <a:gd name="T36" fmla="*/ 12 w 19"/>
              <a:gd name="T37" fmla="*/ 5 h 22"/>
              <a:gd name="T38" fmla="*/ 14 w 19"/>
              <a:gd name="T39" fmla="*/ 9 h 22"/>
              <a:gd name="T40" fmla="*/ 5 w 19"/>
              <a:gd name="T41" fmla="*/ 9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9" h="22">
                <a:moveTo>
                  <a:pt x="12" y="17"/>
                </a:moveTo>
                <a:cubicBezTo>
                  <a:pt x="11" y="17"/>
                  <a:pt x="11" y="18"/>
                  <a:pt x="10" y="18"/>
                </a:cubicBezTo>
                <a:cubicBezTo>
                  <a:pt x="9" y="18"/>
                  <a:pt x="7" y="17"/>
                  <a:pt x="7" y="16"/>
                </a:cubicBezTo>
                <a:cubicBezTo>
                  <a:pt x="6" y="15"/>
                  <a:pt x="5" y="14"/>
                  <a:pt x="5" y="12"/>
                </a:cubicBezTo>
                <a:cubicBezTo>
                  <a:pt x="19" y="12"/>
                  <a:pt x="19" y="12"/>
                  <a:pt x="19" y="12"/>
                </a:cubicBezTo>
                <a:cubicBezTo>
                  <a:pt x="19" y="8"/>
                  <a:pt x="18" y="5"/>
                  <a:pt x="17" y="3"/>
                </a:cubicBezTo>
                <a:cubicBezTo>
                  <a:pt x="15" y="1"/>
                  <a:pt x="12" y="0"/>
                  <a:pt x="9" y="0"/>
                </a:cubicBezTo>
                <a:cubicBezTo>
                  <a:pt x="6" y="0"/>
                  <a:pt x="4" y="1"/>
                  <a:pt x="2" y="3"/>
                </a:cubicBezTo>
                <a:cubicBezTo>
                  <a:pt x="1" y="5"/>
                  <a:pt x="0" y="7"/>
                  <a:pt x="0" y="11"/>
                </a:cubicBezTo>
                <a:cubicBezTo>
                  <a:pt x="0" y="14"/>
                  <a:pt x="0" y="16"/>
                  <a:pt x="2" y="18"/>
                </a:cubicBezTo>
                <a:cubicBezTo>
                  <a:pt x="3" y="20"/>
                  <a:pt x="6" y="22"/>
                  <a:pt x="10" y="22"/>
                </a:cubicBezTo>
                <a:cubicBezTo>
                  <a:pt x="12" y="22"/>
                  <a:pt x="14" y="21"/>
                  <a:pt x="15" y="20"/>
                </a:cubicBezTo>
                <a:cubicBezTo>
                  <a:pt x="17" y="19"/>
                  <a:pt x="18" y="17"/>
                  <a:pt x="19" y="15"/>
                </a:cubicBezTo>
                <a:cubicBezTo>
                  <a:pt x="13" y="15"/>
                  <a:pt x="13" y="15"/>
                  <a:pt x="13" y="15"/>
                </a:cubicBezTo>
                <a:cubicBezTo>
                  <a:pt x="13" y="16"/>
                  <a:pt x="13" y="16"/>
                  <a:pt x="12" y="17"/>
                </a:cubicBezTo>
                <a:close/>
                <a:moveTo>
                  <a:pt x="5" y="9"/>
                </a:moveTo>
                <a:cubicBezTo>
                  <a:pt x="5" y="7"/>
                  <a:pt x="6" y="6"/>
                  <a:pt x="7" y="5"/>
                </a:cubicBezTo>
                <a:cubicBezTo>
                  <a:pt x="7" y="4"/>
                  <a:pt x="8" y="4"/>
                  <a:pt x="10" y="4"/>
                </a:cubicBezTo>
                <a:cubicBezTo>
                  <a:pt x="11" y="4"/>
                  <a:pt x="12" y="4"/>
                  <a:pt x="12" y="5"/>
                </a:cubicBezTo>
                <a:cubicBezTo>
                  <a:pt x="13" y="6"/>
                  <a:pt x="14" y="7"/>
                  <a:pt x="14" y="9"/>
                </a:cubicBezTo>
                <a:cubicBezTo>
                  <a:pt x="5" y="9"/>
                  <a:pt x="5" y="9"/>
                  <a:pt x="5" y="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" name="Freeform 239">
            <a:extLst>
              <a:ext uri="{FF2B5EF4-FFF2-40B4-BE49-F238E27FC236}">
                <a16:creationId xmlns:a16="http://schemas.microsoft.com/office/drawing/2014/main" id="{2FE526A1-6B23-2971-E7B2-351C17FA99C0}"/>
              </a:ext>
            </a:extLst>
          </p:cNvPr>
          <p:cNvSpPr>
            <a:spLocks noEditPoints="1"/>
          </p:cNvSpPr>
          <p:nvPr/>
        </p:nvSpPr>
        <p:spPr bwMode="auto">
          <a:xfrm>
            <a:off x="6735763" y="4625975"/>
            <a:ext cx="44450" cy="65088"/>
          </a:xfrm>
          <a:custGeom>
            <a:avLst/>
            <a:gdLst>
              <a:gd name="T0" fmla="*/ 1 w 21"/>
              <a:gd name="T1" fmla="*/ 23 h 30"/>
              <a:gd name="T2" fmla="*/ 3 w 21"/>
              <a:gd name="T3" fmla="*/ 28 h 30"/>
              <a:gd name="T4" fmla="*/ 11 w 21"/>
              <a:gd name="T5" fmla="*/ 30 h 30"/>
              <a:gd name="T6" fmla="*/ 16 w 21"/>
              <a:gd name="T7" fmla="*/ 29 h 30"/>
              <a:gd name="T8" fmla="*/ 18 w 21"/>
              <a:gd name="T9" fmla="*/ 27 h 30"/>
              <a:gd name="T10" fmla="*/ 20 w 21"/>
              <a:gd name="T11" fmla="*/ 25 h 30"/>
              <a:gd name="T12" fmla="*/ 21 w 21"/>
              <a:gd name="T13" fmla="*/ 19 h 30"/>
              <a:gd name="T14" fmla="*/ 21 w 21"/>
              <a:gd name="T15" fmla="*/ 0 h 30"/>
              <a:gd name="T16" fmla="*/ 16 w 21"/>
              <a:gd name="T17" fmla="*/ 0 h 30"/>
              <a:gd name="T18" fmla="*/ 16 w 21"/>
              <a:gd name="T19" fmla="*/ 3 h 30"/>
              <a:gd name="T20" fmla="*/ 9 w 21"/>
              <a:gd name="T21" fmla="*/ 0 h 30"/>
              <a:gd name="T22" fmla="*/ 3 w 21"/>
              <a:gd name="T23" fmla="*/ 3 h 30"/>
              <a:gd name="T24" fmla="*/ 0 w 21"/>
              <a:gd name="T25" fmla="*/ 11 h 30"/>
              <a:gd name="T26" fmla="*/ 2 w 21"/>
              <a:gd name="T27" fmla="*/ 18 h 30"/>
              <a:gd name="T28" fmla="*/ 9 w 21"/>
              <a:gd name="T29" fmla="*/ 21 h 30"/>
              <a:gd name="T30" fmla="*/ 15 w 21"/>
              <a:gd name="T31" fmla="*/ 18 h 30"/>
              <a:gd name="T32" fmla="*/ 15 w 21"/>
              <a:gd name="T33" fmla="*/ 21 h 30"/>
              <a:gd name="T34" fmla="*/ 15 w 21"/>
              <a:gd name="T35" fmla="*/ 23 h 30"/>
              <a:gd name="T36" fmla="*/ 14 w 21"/>
              <a:gd name="T37" fmla="*/ 25 h 30"/>
              <a:gd name="T38" fmla="*/ 11 w 21"/>
              <a:gd name="T39" fmla="*/ 25 h 30"/>
              <a:gd name="T40" fmla="*/ 8 w 21"/>
              <a:gd name="T41" fmla="*/ 25 h 30"/>
              <a:gd name="T42" fmla="*/ 7 w 21"/>
              <a:gd name="T43" fmla="*/ 23 h 30"/>
              <a:gd name="T44" fmla="*/ 1 w 21"/>
              <a:gd name="T45" fmla="*/ 23 h 30"/>
              <a:gd name="T46" fmla="*/ 1 w 21"/>
              <a:gd name="T47" fmla="*/ 23 h 30"/>
              <a:gd name="T48" fmla="*/ 1 w 21"/>
              <a:gd name="T49" fmla="*/ 23 h 30"/>
              <a:gd name="T50" fmla="*/ 7 w 21"/>
              <a:gd name="T51" fmla="*/ 6 h 30"/>
              <a:gd name="T52" fmla="*/ 11 w 21"/>
              <a:gd name="T53" fmla="*/ 4 h 30"/>
              <a:gd name="T54" fmla="*/ 14 w 21"/>
              <a:gd name="T55" fmla="*/ 6 h 30"/>
              <a:gd name="T56" fmla="*/ 15 w 21"/>
              <a:gd name="T57" fmla="*/ 10 h 30"/>
              <a:gd name="T58" fmla="*/ 14 w 21"/>
              <a:gd name="T59" fmla="*/ 15 h 30"/>
              <a:gd name="T60" fmla="*/ 11 w 21"/>
              <a:gd name="T61" fmla="*/ 17 h 30"/>
              <a:gd name="T62" fmla="*/ 7 w 21"/>
              <a:gd name="T63" fmla="*/ 15 h 30"/>
              <a:gd name="T64" fmla="*/ 6 w 21"/>
              <a:gd name="T65" fmla="*/ 10 h 30"/>
              <a:gd name="T66" fmla="*/ 7 w 21"/>
              <a:gd name="T67" fmla="*/ 6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1" h="30">
                <a:moveTo>
                  <a:pt x="1" y="23"/>
                </a:moveTo>
                <a:cubicBezTo>
                  <a:pt x="1" y="25"/>
                  <a:pt x="2" y="27"/>
                  <a:pt x="3" y="28"/>
                </a:cubicBezTo>
                <a:cubicBezTo>
                  <a:pt x="5" y="29"/>
                  <a:pt x="7" y="30"/>
                  <a:pt x="11" y="30"/>
                </a:cubicBezTo>
                <a:cubicBezTo>
                  <a:pt x="13" y="30"/>
                  <a:pt x="14" y="29"/>
                  <a:pt x="16" y="29"/>
                </a:cubicBezTo>
                <a:cubicBezTo>
                  <a:pt x="17" y="29"/>
                  <a:pt x="18" y="28"/>
                  <a:pt x="18" y="27"/>
                </a:cubicBezTo>
                <a:cubicBezTo>
                  <a:pt x="19" y="27"/>
                  <a:pt x="20" y="26"/>
                  <a:pt x="20" y="25"/>
                </a:cubicBezTo>
                <a:cubicBezTo>
                  <a:pt x="21" y="23"/>
                  <a:pt x="21" y="22"/>
                  <a:pt x="21" y="19"/>
                </a:cubicBezTo>
                <a:cubicBezTo>
                  <a:pt x="21" y="0"/>
                  <a:pt x="21" y="0"/>
                  <a:pt x="21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3"/>
                  <a:pt x="16" y="3"/>
                  <a:pt x="16" y="3"/>
                </a:cubicBezTo>
                <a:cubicBezTo>
                  <a:pt x="14" y="1"/>
                  <a:pt x="12" y="0"/>
                  <a:pt x="9" y="0"/>
                </a:cubicBezTo>
                <a:cubicBezTo>
                  <a:pt x="7" y="0"/>
                  <a:pt x="5" y="1"/>
                  <a:pt x="3" y="3"/>
                </a:cubicBezTo>
                <a:cubicBezTo>
                  <a:pt x="1" y="4"/>
                  <a:pt x="0" y="7"/>
                  <a:pt x="0" y="11"/>
                </a:cubicBezTo>
                <a:cubicBezTo>
                  <a:pt x="0" y="13"/>
                  <a:pt x="1" y="16"/>
                  <a:pt x="2" y="18"/>
                </a:cubicBezTo>
                <a:cubicBezTo>
                  <a:pt x="4" y="20"/>
                  <a:pt x="6" y="21"/>
                  <a:pt x="9" y="21"/>
                </a:cubicBezTo>
                <a:cubicBezTo>
                  <a:pt x="12" y="21"/>
                  <a:pt x="14" y="20"/>
                  <a:pt x="15" y="18"/>
                </a:cubicBezTo>
                <a:cubicBezTo>
                  <a:pt x="15" y="21"/>
                  <a:pt x="15" y="21"/>
                  <a:pt x="15" y="21"/>
                </a:cubicBezTo>
                <a:cubicBezTo>
                  <a:pt x="15" y="22"/>
                  <a:pt x="15" y="23"/>
                  <a:pt x="15" y="23"/>
                </a:cubicBezTo>
                <a:cubicBezTo>
                  <a:pt x="15" y="24"/>
                  <a:pt x="14" y="25"/>
                  <a:pt x="14" y="25"/>
                </a:cubicBezTo>
                <a:cubicBezTo>
                  <a:pt x="13" y="25"/>
                  <a:pt x="12" y="25"/>
                  <a:pt x="11" y="25"/>
                </a:cubicBezTo>
                <a:cubicBezTo>
                  <a:pt x="10" y="25"/>
                  <a:pt x="9" y="25"/>
                  <a:pt x="8" y="25"/>
                </a:cubicBezTo>
                <a:cubicBezTo>
                  <a:pt x="8" y="25"/>
                  <a:pt x="8" y="24"/>
                  <a:pt x="7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lose/>
                <a:moveTo>
                  <a:pt x="7" y="6"/>
                </a:moveTo>
                <a:cubicBezTo>
                  <a:pt x="8" y="5"/>
                  <a:pt x="9" y="4"/>
                  <a:pt x="11" y="4"/>
                </a:cubicBezTo>
                <a:cubicBezTo>
                  <a:pt x="12" y="4"/>
                  <a:pt x="13" y="5"/>
                  <a:pt x="14" y="6"/>
                </a:cubicBezTo>
                <a:cubicBezTo>
                  <a:pt x="15" y="7"/>
                  <a:pt x="15" y="8"/>
                  <a:pt x="15" y="10"/>
                </a:cubicBezTo>
                <a:cubicBezTo>
                  <a:pt x="15" y="13"/>
                  <a:pt x="15" y="14"/>
                  <a:pt x="14" y="15"/>
                </a:cubicBezTo>
                <a:cubicBezTo>
                  <a:pt x="13" y="16"/>
                  <a:pt x="12" y="17"/>
                  <a:pt x="11" y="17"/>
                </a:cubicBezTo>
                <a:cubicBezTo>
                  <a:pt x="9" y="17"/>
                  <a:pt x="8" y="16"/>
                  <a:pt x="7" y="15"/>
                </a:cubicBezTo>
                <a:cubicBezTo>
                  <a:pt x="7" y="14"/>
                  <a:pt x="6" y="13"/>
                  <a:pt x="6" y="10"/>
                </a:cubicBezTo>
                <a:cubicBezTo>
                  <a:pt x="6" y="8"/>
                  <a:pt x="7" y="7"/>
                  <a:pt x="7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" name="Freeform 240">
            <a:extLst>
              <a:ext uri="{FF2B5EF4-FFF2-40B4-BE49-F238E27FC236}">
                <a16:creationId xmlns:a16="http://schemas.microsoft.com/office/drawing/2014/main" id="{083C4A32-46C7-3E66-03B4-4240A6A9147C}"/>
              </a:ext>
            </a:extLst>
          </p:cNvPr>
          <p:cNvSpPr>
            <a:spLocks/>
          </p:cNvSpPr>
          <p:nvPr/>
        </p:nvSpPr>
        <p:spPr bwMode="auto">
          <a:xfrm>
            <a:off x="6791325" y="4625975"/>
            <a:ext cx="41275" cy="46038"/>
          </a:xfrm>
          <a:custGeom>
            <a:avLst/>
            <a:gdLst>
              <a:gd name="T0" fmla="*/ 19 w 19"/>
              <a:gd name="T1" fmla="*/ 8 h 21"/>
              <a:gd name="T2" fmla="*/ 19 w 19"/>
              <a:gd name="T3" fmla="*/ 4 h 21"/>
              <a:gd name="T4" fmla="*/ 18 w 19"/>
              <a:gd name="T5" fmla="*/ 2 h 21"/>
              <a:gd name="T6" fmla="*/ 16 w 19"/>
              <a:gd name="T7" fmla="*/ 0 h 21"/>
              <a:gd name="T8" fmla="*/ 12 w 19"/>
              <a:gd name="T9" fmla="*/ 0 h 21"/>
              <a:gd name="T10" fmla="*/ 5 w 19"/>
              <a:gd name="T11" fmla="*/ 3 h 21"/>
              <a:gd name="T12" fmla="*/ 5 w 19"/>
              <a:gd name="T13" fmla="*/ 0 h 21"/>
              <a:gd name="T14" fmla="*/ 0 w 19"/>
              <a:gd name="T15" fmla="*/ 0 h 21"/>
              <a:gd name="T16" fmla="*/ 0 w 19"/>
              <a:gd name="T17" fmla="*/ 21 h 21"/>
              <a:gd name="T18" fmla="*/ 6 w 19"/>
              <a:gd name="T19" fmla="*/ 21 h 21"/>
              <a:gd name="T20" fmla="*/ 6 w 19"/>
              <a:gd name="T21" fmla="*/ 12 h 21"/>
              <a:gd name="T22" fmla="*/ 6 w 19"/>
              <a:gd name="T23" fmla="*/ 7 h 21"/>
              <a:gd name="T24" fmla="*/ 8 w 19"/>
              <a:gd name="T25" fmla="*/ 5 h 21"/>
              <a:gd name="T26" fmla="*/ 10 w 19"/>
              <a:gd name="T27" fmla="*/ 4 h 21"/>
              <a:gd name="T28" fmla="*/ 12 w 19"/>
              <a:gd name="T29" fmla="*/ 5 h 21"/>
              <a:gd name="T30" fmla="*/ 13 w 19"/>
              <a:gd name="T31" fmla="*/ 6 h 21"/>
              <a:gd name="T32" fmla="*/ 14 w 19"/>
              <a:gd name="T33" fmla="*/ 11 h 21"/>
              <a:gd name="T34" fmla="*/ 14 w 19"/>
              <a:gd name="T35" fmla="*/ 21 h 21"/>
              <a:gd name="T36" fmla="*/ 19 w 19"/>
              <a:gd name="T37" fmla="*/ 21 h 21"/>
              <a:gd name="T38" fmla="*/ 19 w 19"/>
              <a:gd name="T39" fmla="*/ 8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9" h="21">
                <a:moveTo>
                  <a:pt x="19" y="8"/>
                </a:moveTo>
                <a:cubicBezTo>
                  <a:pt x="19" y="7"/>
                  <a:pt x="19" y="5"/>
                  <a:pt x="19" y="4"/>
                </a:cubicBezTo>
                <a:cubicBezTo>
                  <a:pt x="19" y="4"/>
                  <a:pt x="18" y="3"/>
                  <a:pt x="18" y="2"/>
                </a:cubicBezTo>
                <a:cubicBezTo>
                  <a:pt x="17" y="1"/>
                  <a:pt x="17" y="1"/>
                  <a:pt x="16" y="0"/>
                </a:cubicBezTo>
                <a:cubicBezTo>
                  <a:pt x="15" y="0"/>
                  <a:pt x="13" y="0"/>
                  <a:pt x="12" y="0"/>
                </a:cubicBezTo>
                <a:cubicBezTo>
                  <a:pt x="9" y="0"/>
                  <a:pt x="7" y="1"/>
                  <a:pt x="5" y="3"/>
                </a:cubicBezTo>
                <a:cubicBezTo>
                  <a:pt x="5" y="0"/>
                  <a:pt x="5" y="0"/>
                  <a:pt x="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6" y="21"/>
                  <a:pt x="6" y="21"/>
                  <a:pt x="6" y="21"/>
                </a:cubicBezTo>
                <a:cubicBezTo>
                  <a:pt x="6" y="12"/>
                  <a:pt x="6" y="12"/>
                  <a:pt x="6" y="12"/>
                </a:cubicBezTo>
                <a:cubicBezTo>
                  <a:pt x="6" y="9"/>
                  <a:pt x="6" y="8"/>
                  <a:pt x="6" y="7"/>
                </a:cubicBezTo>
                <a:cubicBezTo>
                  <a:pt x="6" y="6"/>
                  <a:pt x="7" y="5"/>
                  <a:pt x="8" y="5"/>
                </a:cubicBezTo>
                <a:cubicBezTo>
                  <a:pt x="9" y="4"/>
                  <a:pt x="9" y="4"/>
                  <a:pt x="10" y="4"/>
                </a:cubicBezTo>
                <a:cubicBezTo>
                  <a:pt x="11" y="4"/>
                  <a:pt x="12" y="4"/>
                  <a:pt x="12" y="5"/>
                </a:cubicBezTo>
                <a:cubicBezTo>
                  <a:pt x="13" y="5"/>
                  <a:pt x="13" y="5"/>
                  <a:pt x="13" y="6"/>
                </a:cubicBezTo>
                <a:cubicBezTo>
                  <a:pt x="14" y="7"/>
                  <a:pt x="14" y="8"/>
                  <a:pt x="14" y="11"/>
                </a:cubicBezTo>
                <a:cubicBezTo>
                  <a:pt x="14" y="21"/>
                  <a:pt x="14" y="21"/>
                  <a:pt x="14" y="21"/>
                </a:cubicBezTo>
                <a:cubicBezTo>
                  <a:pt x="19" y="21"/>
                  <a:pt x="19" y="21"/>
                  <a:pt x="19" y="21"/>
                </a:cubicBezTo>
                <a:cubicBezTo>
                  <a:pt x="19" y="8"/>
                  <a:pt x="19" y="8"/>
                  <a:pt x="19" y="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" name="Freeform 241">
            <a:extLst>
              <a:ext uri="{FF2B5EF4-FFF2-40B4-BE49-F238E27FC236}">
                <a16:creationId xmlns:a16="http://schemas.microsoft.com/office/drawing/2014/main" id="{3A9D8745-BED9-2795-98DC-F3D9A5D7934C}"/>
              </a:ext>
            </a:extLst>
          </p:cNvPr>
          <p:cNvSpPr>
            <a:spLocks/>
          </p:cNvSpPr>
          <p:nvPr/>
        </p:nvSpPr>
        <p:spPr bwMode="auto">
          <a:xfrm>
            <a:off x="6838950" y="4608513"/>
            <a:ext cx="31750" cy="63500"/>
          </a:xfrm>
          <a:custGeom>
            <a:avLst/>
            <a:gdLst>
              <a:gd name="T0" fmla="*/ 0 w 15"/>
              <a:gd name="T1" fmla="*/ 13 h 29"/>
              <a:gd name="T2" fmla="*/ 4 w 15"/>
              <a:gd name="T3" fmla="*/ 13 h 29"/>
              <a:gd name="T4" fmla="*/ 4 w 15"/>
              <a:gd name="T5" fmla="*/ 29 h 29"/>
              <a:gd name="T6" fmla="*/ 9 w 15"/>
              <a:gd name="T7" fmla="*/ 29 h 29"/>
              <a:gd name="T8" fmla="*/ 9 w 15"/>
              <a:gd name="T9" fmla="*/ 13 h 29"/>
              <a:gd name="T10" fmla="*/ 13 w 15"/>
              <a:gd name="T11" fmla="*/ 13 h 29"/>
              <a:gd name="T12" fmla="*/ 13 w 15"/>
              <a:gd name="T13" fmla="*/ 8 h 29"/>
              <a:gd name="T14" fmla="*/ 9 w 15"/>
              <a:gd name="T15" fmla="*/ 8 h 29"/>
              <a:gd name="T16" fmla="*/ 9 w 15"/>
              <a:gd name="T17" fmla="*/ 7 h 29"/>
              <a:gd name="T18" fmla="*/ 10 w 15"/>
              <a:gd name="T19" fmla="*/ 5 h 29"/>
              <a:gd name="T20" fmla="*/ 11 w 15"/>
              <a:gd name="T21" fmla="*/ 4 h 29"/>
              <a:gd name="T22" fmla="*/ 14 w 15"/>
              <a:gd name="T23" fmla="*/ 4 h 29"/>
              <a:gd name="T24" fmla="*/ 15 w 15"/>
              <a:gd name="T25" fmla="*/ 1 h 29"/>
              <a:gd name="T26" fmla="*/ 10 w 15"/>
              <a:gd name="T27" fmla="*/ 0 h 29"/>
              <a:gd name="T28" fmla="*/ 6 w 15"/>
              <a:gd name="T29" fmla="*/ 1 h 29"/>
              <a:gd name="T30" fmla="*/ 4 w 15"/>
              <a:gd name="T31" fmla="*/ 3 h 29"/>
              <a:gd name="T32" fmla="*/ 4 w 15"/>
              <a:gd name="T33" fmla="*/ 7 h 29"/>
              <a:gd name="T34" fmla="*/ 4 w 15"/>
              <a:gd name="T35" fmla="*/ 8 h 29"/>
              <a:gd name="T36" fmla="*/ 0 w 15"/>
              <a:gd name="T37" fmla="*/ 8 h 29"/>
              <a:gd name="T38" fmla="*/ 0 w 15"/>
              <a:gd name="T39" fmla="*/ 13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5" h="29">
                <a:moveTo>
                  <a:pt x="0" y="13"/>
                </a:moveTo>
                <a:cubicBezTo>
                  <a:pt x="4" y="13"/>
                  <a:pt x="4" y="13"/>
                  <a:pt x="4" y="13"/>
                </a:cubicBezTo>
                <a:cubicBezTo>
                  <a:pt x="4" y="29"/>
                  <a:pt x="4" y="29"/>
                  <a:pt x="4" y="29"/>
                </a:cubicBezTo>
                <a:cubicBezTo>
                  <a:pt x="9" y="29"/>
                  <a:pt x="9" y="29"/>
                  <a:pt x="9" y="29"/>
                </a:cubicBezTo>
                <a:cubicBezTo>
                  <a:pt x="9" y="13"/>
                  <a:pt x="9" y="13"/>
                  <a:pt x="9" y="13"/>
                </a:cubicBezTo>
                <a:cubicBezTo>
                  <a:pt x="13" y="13"/>
                  <a:pt x="13" y="13"/>
                  <a:pt x="13" y="13"/>
                </a:cubicBezTo>
                <a:cubicBezTo>
                  <a:pt x="13" y="8"/>
                  <a:pt x="13" y="8"/>
                  <a:pt x="13" y="8"/>
                </a:cubicBezTo>
                <a:cubicBezTo>
                  <a:pt x="9" y="8"/>
                  <a:pt x="9" y="8"/>
                  <a:pt x="9" y="8"/>
                </a:cubicBezTo>
                <a:cubicBezTo>
                  <a:pt x="9" y="7"/>
                  <a:pt x="9" y="7"/>
                  <a:pt x="9" y="7"/>
                </a:cubicBezTo>
                <a:cubicBezTo>
                  <a:pt x="9" y="6"/>
                  <a:pt x="9" y="5"/>
                  <a:pt x="10" y="5"/>
                </a:cubicBezTo>
                <a:cubicBezTo>
                  <a:pt x="10" y="4"/>
                  <a:pt x="11" y="4"/>
                  <a:pt x="11" y="4"/>
                </a:cubicBezTo>
                <a:cubicBezTo>
                  <a:pt x="12" y="4"/>
                  <a:pt x="13" y="4"/>
                  <a:pt x="14" y="4"/>
                </a:cubicBezTo>
                <a:cubicBezTo>
                  <a:pt x="15" y="1"/>
                  <a:pt x="15" y="1"/>
                  <a:pt x="15" y="1"/>
                </a:cubicBezTo>
                <a:cubicBezTo>
                  <a:pt x="13" y="0"/>
                  <a:pt x="12" y="0"/>
                  <a:pt x="10" y="0"/>
                </a:cubicBezTo>
                <a:cubicBezTo>
                  <a:pt x="8" y="0"/>
                  <a:pt x="7" y="0"/>
                  <a:pt x="6" y="1"/>
                </a:cubicBezTo>
                <a:cubicBezTo>
                  <a:pt x="5" y="1"/>
                  <a:pt x="4" y="2"/>
                  <a:pt x="4" y="3"/>
                </a:cubicBezTo>
                <a:cubicBezTo>
                  <a:pt x="4" y="4"/>
                  <a:pt x="4" y="5"/>
                  <a:pt x="4" y="7"/>
                </a:cubicBezTo>
                <a:cubicBezTo>
                  <a:pt x="4" y="8"/>
                  <a:pt x="4" y="8"/>
                  <a:pt x="4" y="8"/>
                </a:cubicBezTo>
                <a:cubicBezTo>
                  <a:pt x="0" y="8"/>
                  <a:pt x="0" y="8"/>
                  <a:pt x="0" y="8"/>
                </a:cubicBezTo>
                <a:cubicBezTo>
                  <a:pt x="0" y="13"/>
                  <a:pt x="0" y="13"/>
                  <a:pt x="0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" name="Freeform 242">
            <a:extLst>
              <a:ext uri="{FF2B5EF4-FFF2-40B4-BE49-F238E27FC236}">
                <a16:creationId xmlns:a16="http://schemas.microsoft.com/office/drawing/2014/main" id="{50947DE0-6F58-E7FF-895C-2A1EAC634D2B}"/>
              </a:ext>
            </a:extLst>
          </p:cNvPr>
          <p:cNvSpPr>
            <a:spLocks noEditPoints="1"/>
          </p:cNvSpPr>
          <p:nvPr/>
        </p:nvSpPr>
        <p:spPr bwMode="auto">
          <a:xfrm>
            <a:off x="6870700" y="4625975"/>
            <a:ext cx="47625" cy="47625"/>
          </a:xfrm>
          <a:custGeom>
            <a:avLst/>
            <a:gdLst>
              <a:gd name="T0" fmla="*/ 1 w 22"/>
              <a:gd name="T1" fmla="*/ 17 h 22"/>
              <a:gd name="T2" fmla="*/ 5 w 22"/>
              <a:gd name="T3" fmla="*/ 20 h 22"/>
              <a:gd name="T4" fmla="*/ 11 w 22"/>
              <a:gd name="T5" fmla="*/ 22 h 22"/>
              <a:gd name="T6" fmla="*/ 19 w 22"/>
              <a:gd name="T7" fmla="*/ 19 h 22"/>
              <a:gd name="T8" fmla="*/ 22 w 22"/>
              <a:gd name="T9" fmla="*/ 11 h 22"/>
              <a:gd name="T10" fmla="*/ 19 w 22"/>
              <a:gd name="T11" fmla="*/ 3 h 22"/>
              <a:gd name="T12" fmla="*/ 11 w 22"/>
              <a:gd name="T13" fmla="*/ 0 h 22"/>
              <a:gd name="T14" fmla="*/ 5 w 22"/>
              <a:gd name="T15" fmla="*/ 1 h 22"/>
              <a:gd name="T16" fmla="*/ 1 w 22"/>
              <a:gd name="T17" fmla="*/ 5 h 22"/>
              <a:gd name="T18" fmla="*/ 0 w 22"/>
              <a:gd name="T19" fmla="*/ 10 h 22"/>
              <a:gd name="T20" fmla="*/ 1 w 22"/>
              <a:gd name="T21" fmla="*/ 17 h 22"/>
              <a:gd name="T22" fmla="*/ 7 w 22"/>
              <a:gd name="T23" fmla="*/ 6 h 22"/>
              <a:gd name="T24" fmla="*/ 11 w 22"/>
              <a:gd name="T25" fmla="*/ 4 h 22"/>
              <a:gd name="T26" fmla="*/ 14 w 22"/>
              <a:gd name="T27" fmla="*/ 6 h 22"/>
              <a:gd name="T28" fmla="*/ 16 w 22"/>
              <a:gd name="T29" fmla="*/ 11 h 22"/>
              <a:gd name="T30" fmla="*/ 14 w 22"/>
              <a:gd name="T31" fmla="*/ 16 h 22"/>
              <a:gd name="T32" fmla="*/ 11 w 22"/>
              <a:gd name="T33" fmla="*/ 17 h 22"/>
              <a:gd name="T34" fmla="*/ 7 w 22"/>
              <a:gd name="T35" fmla="*/ 16 h 22"/>
              <a:gd name="T36" fmla="*/ 6 w 22"/>
              <a:gd name="T37" fmla="*/ 11 h 22"/>
              <a:gd name="T38" fmla="*/ 7 w 22"/>
              <a:gd name="T39" fmla="*/ 6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2" h="22">
                <a:moveTo>
                  <a:pt x="1" y="17"/>
                </a:moveTo>
                <a:cubicBezTo>
                  <a:pt x="2" y="18"/>
                  <a:pt x="4" y="20"/>
                  <a:pt x="5" y="20"/>
                </a:cubicBezTo>
                <a:cubicBezTo>
                  <a:pt x="7" y="21"/>
                  <a:pt x="9" y="22"/>
                  <a:pt x="11" y="22"/>
                </a:cubicBezTo>
                <a:cubicBezTo>
                  <a:pt x="14" y="22"/>
                  <a:pt x="17" y="21"/>
                  <a:pt x="19" y="19"/>
                </a:cubicBezTo>
                <a:cubicBezTo>
                  <a:pt x="21" y="16"/>
                  <a:pt x="22" y="14"/>
                  <a:pt x="22" y="11"/>
                </a:cubicBezTo>
                <a:cubicBezTo>
                  <a:pt x="22" y="8"/>
                  <a:pt x="21" y="5"/>
                  <a:pt x="19" y="3"/>
                </a:cubicBezTo>
                <a:cubicBezTo>
                  <a:pt x="17" y="1"/>
                  <a:pt x="14" y="0"/>
                  <a:pt x="11" y="0"/>
                </a:cubicBezTo>
                <a:cubicBezTo>
                  <a:pt x="9" y="0"/>
                  <a:pt x="7" y="0"/>
                  <a:pt x="5" y="1"/>
                </a:cubicBezTo>
                <a:cubicBezTo>
                  <a:pt x="4" y="2"/>
                  <a:pt x="2" y="3"/>
                  <a:pt x="1" y="5"/>
                </a:cubicBezTo>
                <a:cubicBezTo>
                  <a:pt x="1" y="7"/>
                  <a:pt x="0" y="9"/>
                  <a:pt x="0" y="10"/>
                </a:cubicBezTo>
                <a:cubicBezTo>
                  <a:pt x="0" y="13"/>
                  <a:pt x="1" y="15"/>
                  <a:pt x="1" y="17"/>
                </a:cubicBezTo>
                <a:close/>
                <a:moveTo>
                  <a:pt x="7" y="6"/>
                </a:moveTo>
                <a:cubicBezTo>
                  <a:pt x="8" y="5"/>
                  <a:pt x="9" y="4"/>
                  <a:pt x="11" y="4"/>
                </a:cubicBezTo>
                <a:cubicBezTo>
                  <a:pt x="12" y="4"/>
                  <a:pt x="13" y="5"/>
                  <a:pt x="14" y="6"/>
                </a:cubicBezTo>
                <a:cubicBezTo>
                  <a:pt x="15" y="7"/>
                  <a:pt x="16" y="9"/>
                  <a:pt x="16" y="11"/>
                </a:cubicBezTo>
                <a:cubicBezTo>
                  <a:pt x="16" y="13"/>
                  <a:pt x="15" y="14"/>
                  <a:pt x="14" y="16"/>
                </a:cubicBezTo>
                <a:cubicBezTo>
                  <a:pt x="13" y="17"/>
                  <a:pt x="12" y="17"/>
                  <a:pt x="11" y="17"/>
                </a:cubicBezTo>
                <a:cubicBezTo>
                  <a:pt x="9" y="17"/>
                  <a:pt x="8" y="17"/>
                  <a:pt x="7" y="16"/>
                </a:cubicBezTo>
                <a:cubicBezTo>
                  <a:pt x="6" y="14"/>
                  <a:pt x="6" y="13"/>
                  <a:pt x="6" y="11"/>
                </a:cubicBezTo>
                <a:cubicBezTo>
                  <a:pt x="6" y="9"/>
                  <a:pt x="6" y="7"/>
                  <a:pt x="7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" name="Freeform 243">
            <a:extLst>
              <a:ext uri="{FF2B5EF4-FFF2-40B4-BE49-F238E27FC236}">
                <a16:creationId xmlns:a16="http://schemas.microsoft.com/office/drawing/2014/main" id="{94820278-70E9-9CF4-F8AF-933FF4CE57D9}"/>
              </a:ext>
            </a:extLst>
          </p:cNvPr>
          <p:cNvSpPr>
            <a:spLocks/>
          </p:cNvSpPr>
          <p:nvPr/>
        </p:nvSpPr>
        <p:spPr bwMode="auto">
          <a:xfrm>
            <a:off x="6927850" y="4625975"/>
            <a:ext cx="28575" cy="46038"/>
          </a:xfrm>
          <a:custGeom>
            <a:avLst/>
            <a:gdLst>
              <a:gd name="T0" fmla="*/ 5 w 13"/>
              <a:gd name="T1" fmla="*/ 15 h 21"/>
              <a:gd name="T2" fmla="*/ 6 w 13"/>
              <a:gd name="T3" fmla="*/ 8 h 21"/>
              <a:gd name="T4" fmla="*/ 7 w 13"/>
              <a:gd name="T5" fmla="*/ 5 h 21"/>
              <a:gd name="T6" fmla="*/ 9 w 13"/>
              <a:gd name="T7" fmla="*/ 5 h 21"/>
              <a:gd name="T8" fmla="*/ 12 w 13"/>
              <a:gd name="T9" fmla="*/ 6 h 21"/>
              <a:gd name="T10" fmla="*/ 13 w 13"/>
              <a:gd name="T11" fmla="*/ 1 h 21"/>
              <a:gd name="T12" fmla="*/ 10 w 13"/>
              <a:gd name="T13" fmla="*/ 0 h 21"/>
              <a:gd name="T14" fmla="*/ 7 w 13"/>
              <a:gd name="T15" fmla="*/ 0 h 21"/>
              <a:gd name="T16" fmla="*/ 5 w 13"/>
              <a:gd name="T17" fmla="*/ 3 h 21"/>
              <a:gd name="T18" fmla="*/ 5 w 13"/>
              <a:gd name="T19" fmla="*/ 0 h 21"/>
              <a:gd name="T20" fmla="*/ 0 w 13"/>
              <a:gd name="T21" fmla="*/ 0 h 21"/>
              <a:gd name="T22" fmla="*/ 0 w 13"/>
              <a:gd name="T23" fmla="*/ 21 h 21"/>
              <a:gd name="T24" fmla="*/ 5 w 13"/>
              <a:gd name="T25" fmla="*/ 21 h 21"/>
              <a:gd name="T26" fmla="*/ 5 w 13"/>
              <a:gd name="T27" fmla="*/ 15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3" h="21">
                <a:moveTo>
                  <a:pt x="5" y="15"/>
                </a:moveTo>
                <a:cubicBezTo>
                  <a:pt x="5" y="11"/>
                  <a:pt x="5" y="9"/>
                  <a:pt x="6" y="8"/>
                </a:cubicBezTo>
                <a:cubicBezTo>
                  <a:pt x="6" y="7"/>
                  <a:pt x="6" y="6"/>
                  <a:pt x="7" y="5"/>
                </a:cubicBezTo>
                <a:cubicBezTo>
                  <a:pt x="8" y="5"/>
                  <a:pt x="8" y="5"/>
                  <a:pt x="9" y="5"/>
                </a:cubicBezTo>
                <a:cubicBezTo>
                  <a:pt x="10" y="5"/>
                  <a:pt x="11" y="5"/>
                  <a:pt x="12" y="6"/>
                </a:cubicBezTo>
                <a:cubicBezTo>
                  <a:pt x="13" y="1"/>
                  <a:pt x="13" y="1"/>
                  <a:pt x="13" y="1"/>
                </a:cubicBezTo>
                <a:cubicBezTo>
                  <a:pt x="12" y="0"/>
                  <a:pt x="11" y="0"/>
                  <a:pt x="10" y="0"/>
                </a:cubicBezTo>
                <a:cubicBezTo>
                  <a:pt x="9" y="0"/>
                  <a:pt x="8" y="0"/>
                  <a:pt x="7" y="0"/>
                </a:cubicBezTo>
                <a:cubicBezTo>
                  <a:pt x="7" y="1"/>
                  <a:pt x="6" y="2"/>
                  <a:pt x="5" y="3"/>
                </a:cubicBezTo>
                <a:cubicBezTo>
                  <a:pt x="5" y="0"/>
                  <a:pt x="5" y="0"/>
                  <a:pt x="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5" y="21"/>
                  <a:pt x="5" y="21"/>
                  <a:pt x="5" y="21"/>
                </a:cubicBezTo>
                <a:cubicBezTo>
                  <a:pt x="5" y="15"/>
                  <a:pt x="5" y="15"/>
                  <a:pt x="5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" name="Freeform 244">
            <a:extLst>
              <a:ext uri="{FF2B5EF4-FFF2-40B4-BE49-F238E27FC236}">
                <a16:creationId xmlns:a16="http://schemas.microsoft.com/office/drawing/2014/main" id="{017C12A2-614D-88E5-5E17-A8BA6399458E}"/>
              </a:ext>
            </a:extLst>
          </p:cNvPr>
          <p:cNvSpPr>
            <a:spLocks/>
          </p:cNvSpPr>
          <p:nvPr/>
        </p:nvSpPr>
        <p:spPr bwMode="auto">
          <a:xfrm>
            <a:off x="6959600" y="4608513"/>
            <a:ext cx="44450" cy="63500"/>
          </a:xfrm>
          <a:custGeom>
            <a:avLst/>
            <a:gdLst>
              <a:gd name="T0" fmla="*/ 9 w 28"/>
              <a:gd name="T1" fmla="*/ 40 h 40"/>
              <a:gd name="T2" fmla="*/ 9 w 28"/>
              <a:gd name="T3" fmla="*/ 32 h 40"/>
              <a:gd name="T4" fmla="*/ 13 w 28"/>
              <a:gd name="T5" fmla="*/ 27 h 40"/>
              <a:gd name="T6" fmla="*/ 20 w 28"/>
              <a:gd name="T7" fmla="*/ 40 h 40"/>
              <a:gd name="T8" fmla="*/ 28 w 28"/>
              <a:gd name="T9" fmla="*/ 40 h 40"/>
              <a:gd name="T10" fmla="*/ 17 w 28"/>
              <a:gd name="T11" fmla="*/ 22 h 40"/>
              <a:gd name="T12" fmla="*/ 26 w 28"/>
              <a:gd name="T13" fmla="*/ 11 h 40"/>
              <a:gd name="T14" fmla="*/ 17 w 28"/>
              <a:gd name="T15" fmla="*/ 11 h 40"/>
              <a:gd name="T16" fmla="*/ 9 w 28"/>
              <a:gd name="T17" fmla="*/ 22 h 40"/>
              <a:gd name="T18" fmla="*/ 9 w 28"/>
              <a:gd name="T19" fmla="*/ 0 h 40"/>
              <a:gd name="T20" fmla="*/ 0 w 28"/>
              <a:gd name="T21" fmla="*/ 0 h 40"/>
              <a:gd name="T22" fmla="*/ 0 w 28"/>
              <a:gd name="T23" fmla="*/ 40 h 40"/>
              <a:gd name="T24" fmla="*/ 9 w 28"/>
              <a:gd name="T25" fmla="*/ 40 h 40"/>
              <a:gd name="T26" fmla="*/ 9 w 28"/>
              <a:gd name="T2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8" h="40">
                <a:moveTo>
                  <a:pt x="9" y="40"/>
                </a:moveTo>
                <a:lnTo>
                  <a:pt x="9" y="32"/>
                </a:lnTo>
                <a:lnTo>
                  <a:pt x="13" y="27"/>
                </a:lnTo>
                <a:lnTo>
                  <a:pt x="20" y="40"/>
                </a:lnTo>
                <a:lnTo>
                  <a:pt x="28" y="40"/>
                </a:lnTo>
                <a:lnTo>
                  <a:pt x="17" y="22"/>
                </a:lnTo>
                <a:lnTo>
                  <a:pt x="26" y="11"/>
                </a:lnTo>
                <a:lnTo>
                  <a:pt x="17" y="11"/>
                </a:lnTo>
                <a:lnTo>
                  <a:pt x="9" y="22"/>
                </a:lnTo>
                <a:lnTo>
                  <a:pt x="9" y="0"/>
                </a:lnTo>
                <a:lnTo>
                  <a:pt x="0" y="0"/>
                </a:lnTo>
                <a:lnTo>
                  <a:pt x="0" y="40"/>
                </a:lnTo>
                <a:lnTo>
                  <a:pt x="9" y="40"/>
                </a:lnTo>
                <a:lnTo>
                  <a:pt x="9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" name="Freeform 245">
            <a:extLst>
              <a:ext uri="{FF2B5EF4-FFF2-40B4-BE49-F238E27FC236}">
                <a16:creationId xmlns:a16="http://schemas.microsoft.com/office/drawing/2014/main" id="{8F0C3FCE-7416-0594-A39B-0EB1C9709F2A}"/>
              </a:ext>
            </a:extLst>
          </p:cNvPr>
          <p:cNvSpPr>
            <a:spLocks/>
          </p:cNvSpPr>
          <p:nvPr/>
        </p:nvSpPr>
        <p:spPr bwMode="auto">
          <a:xfrm>
            <a:off x="7010400" y="4608513"/>
            <a:ext cx="12700" cy="63500"/>
          </a:xfrm>
          <a:custGeom>
            <a:avLst/>
            <a:gdLst>
              <a:gd name="T0" fmla="*/ 8 w 8"/>
              <a:gd name="T1" fmla="*/ 40 h 40"/>
              <a:gd name="T2" fmla="*/ 8 w 8"/>
              <a:gd name="T3" fmla="*/ 0 h 40"/>
              <a:gd name="T4" fmla="*/ 0 w 8"/>
              <a:gd name="T5" fmla="*/ 0 h 40"/>
              <a:gd name="T6" fmla="*/ 0 w 8"/>
              <a:gd name="T7" fmla="*/ 40 h 40"/>
              <a:gd name="T8" fmla="*/ 8 w 8"/>
              <a:gd name="T9" fmla="*/ 40 h 40"/>
              <a:gd name="T10" fmla="*/ 8 w 8"/>
              <a:gd name="T11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" h="40">
                <a:moveTo>
                  <a:pt x="8" y="40"/>
                </a:moveTo>
                <a:lnTo>
                  <a:pt x="8" y="0"/>
                </a:lnTo>
                <a:lnTo>
                  <a:pt x="0" y="0"/>
                </a:lnTo>
                <a:lnTo>
                  <a:pt x="0" y="40"/>
                </a:lnTo>
                <a:lnTo>
                  <a:pt x="8" y="40"/>
                </a:lnTo>
                <a:lnTo>
                  <a:pt x="8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" name="Freeform 246">
            <a:extLst>
              <a:ext uri="{FF2B5EF4-FFF2-40B4-BE49-F238E27FC236}">
                <a16:creationId xmlns:a16="http://schemas.microsoft.com/office/drawing/2014/main" id="{A444AE4B-CE46-DF52-5A05-9799FA755456}"/>
              </a:ext>
            </a:extLst>
          </p:cNvPr>
          <p:cNvSpPr>
            <a:spLocks noEditPoints="1"/>
          </p:cNvSpPr>
          <p:nvPr/>
        </p:nvSpPr>
        <p:spPr bwMode="auto">
          <a:xfrm>
            <a:off x="7031038" y="4625975"/>
            <a:ext cx="41275" cy="47625"/>
          </a:xfrm>
          <a:custGeom>
            <a:avLst/>
            <a:gdLst>
              <a:gd name="T0" fmla="*/ 7 w 19"/>
              <a:gd name="T1" fmla="*/ 5 h 22"/>
              <a:gd name="T2" fmla="*/ 9 w 19"/>
              <a:gd name="T3" fmla="*/ 4 h 22"/>
              <a:gd name="T4" fmla="*/ 12 w 19"/>
              <a:gd name="T5" fmla="*/ 5 h 22"/>
              <a:gd name="T6" fmla="*/ 13 w 19"/>
              <a:gd name="T7" fmla="*/ 7 h 22"/>
              <a:gd name="T8" fmla="*/ 13 w 19"/>
              <a:gd name="T9" fmla="*/ 8 h 22"/>
              <a:gd name="T10" fmla="*/ 7 w 19"/>
              <a:gd name="T11" fmla="*/ 9 h 22"/>
              <a:gd name="T12" fmla="*/ 3 w 19"/>
              <a:gd name="T13" fmla="*/ 10 h 22"/>
              <a:gd name="T14" fmla="*/ 1 w 19"/>
              <a:gd name="T15" fmla="*/ 12 h 22"/>
              <a:gd name="T16" fmla="*/ 0 w 19"/>
              <a:gd name="T17" fmla="*/ 15 h 22"/>
              <a:gd name="T18" fmla="*/ 2 w 19"/>
              <a:gd name="T19" fmla="*/ 20 h 22"/>
              <a:gd name="T20" fmla="*/ 7 w 19"/>
              <a:gd name="T21" fmla="*/ 22 h 22"/>
              <a:gd name="T22" fmla="*/ 10 w 19"/>
              <a:gd name="T23" fmla="*/ 21 h 22"/>
              <a:gd name="T24" fmla="*/ 13 w 19"/>
              <a:gd name="T25" fmla="*/ 19 h 22"/>
              <a:gd name="T26" fmla="*/ 13 w 19"/>
              <a:gd name="T27" fmla="*/ 20 h 22"/>
              <a:gd name="T28" fmla="*/ 14 w 19"/>
              <a:gd name="T29" fmla="*/ 21 h 22"/>
              <a:gd name="T30" fmla="*/ 19 w 19"/>
              <a:gd name="T31" fmla="*/ 21 h 22"/>
              <a:gd name="T32" fmla="*/ 18 w 19"/>
              <a:gd name="T33" fmla="*/ 18 h 22"/>
              <a:gd name="T34" fmla="*/ 18 w 19"/>
              <a:gd name="T35" fmla="*/ 14 h 22"/>
              <a:gd name="T36" fmla="*/ 18 w 19"/>
              <a:gd name="T37" fmla="*/ 8 h 22"/>
              <a:gd name="T38" fmla="*/ 18 w 19"/>
              <a:gd name="T39" fmla="*/ 3 h 22"/>
              <a:gd name="T40" fmla="*/ 15 w 19"/>
              <a:gd name="T41" fmla="*/ 1 h 22"/>
              <a:gd name="T42" fmla="*/ 9 w 19"/>
              <a:gd name="T43" fmla="*/ 0 h 22"/>
              <a:gd name="T44" fmla="*/ 3 w 19"/>
              <a:gd name="T45" fmla="*/ 1 h 22"/>
              <a:gd name="T46" fmla="*/ 0 w 19"/>
              <a:gd name="T47" fmla="*/ 6 h 22"/>
              <a:gd name="T48" fmla="*/ 5 w 19"/>
              <a:gd name="T49" fmla="*/ 7 h 22"/>
              <a:gd name="T50" fmla="*/ 7 w 19"/>
              <a:gd name="T51" fmla="*/ 5 h 22"/>
              <a:gd name="T52" fmla="*/ 13 w 19"/>
              <a:gd name="T53" fmla="*/ 12 h 22"/>
              <a:gd name="T54" fmla="*/ 13 w 19"/>
              <a:gd name="T55" fmla="*/ 15 h 22"/>
              <a:gd name="T56" fmla="*/ 11 w 19"/>
              <a:gd name="T57" fmla="*/ 17 h 22"/>
              <a:gd name="T58" fmla="*/ 8 w 19"/>
              <a:gd name="T59" fmla="*/ 18 h 22"/>
              <a:gd name="T60" fmla="*/ 6 w 19"/>
              <a:gd name="T61" fmla="*/ 17 h 22"/>
              <a:gd name="T62" fmla="*/ 5 w 19"/>
              <a:gd name="T63" fmla="*/ 15 h 22"/>
              <a:gd name="T64" fmla="*/ 6 w 19"/>
              <a:gd name="T65" fmla="*/ 13 h 22"/>
              <a:gd name="T66" fmla="*/ 9 w 19"/>
              <a:gd name="T67" fmla="*/ 12 h 22"/>
              <a:gd name="T68" fmla="*/ 13 w 19"/>
              <a:gd name="T69" fmla="*/ 11 h 22"/>
              <a:gd name="T70" fmla="*/ 13 w 19"/>
              <a:gd name="T71" fmla="*/ 1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9" h="22">
                <a:moveTo>
                  <a:pt x="7" y="5"/>
                </a:moveTo>
                <a:cubicBezTo>
                  <a:pt x="7" y="4"/>
                  <a:pt x="8" y="4"/>
                  <a:pt x="9" y="4"/>
                </a:cubicBezTo>
                <a:cubicBezTo>
                  <a:pt x="11" y="4"/>
                  <a:pt x="12" y="4"/>
                  <a:pt x="12" y="5"/>
                </a:cubicBezTo>
                <a:cubicBezTo>
                  <a:pt x="13" y="5"/>
                  <a:pt x="13" y="6"/>
                  <a:pt x="13" y="7"/>
                </a:cubicBezTo>
                <a:cubicBezTo>
                  <a:pt x="13" y="8"/>
                  <a:pt x="13" y="8"/>
                  <a:pt x="13" y="8"/>
                </a:cubicBezTo>
                <a:cubicBezTo>
                  <a:pt x="12" y="8"/>
                  <a:pt x="10" y="8"/>
                  <a:pt x="7" y="9"/>
                </a:cubicBezTo>
                <a:cubicBezTo>
                  <a:pt x="6" y="9"/>
                  <a:pt x="4" y="10"/>
                  <a:pt x="3" y="10"/>
                </a:cubicBezTo>
                <a:cubicBezTo>
                  <a:pt x="2" y="11"/>
                  <a:pt x="1" y="11"/>
                  <a:pt x="1" y="12"/>
                </a:cubicBezTo>
                <a:cubicBezTo>
                  <a:pt x="0" y="13"/>
                  <a:pt x="0" y="14"/>
                  <a:pt x="0" y="15"/>
                </a:cubicBezTo>
                <a:cubicBezTo>
                  <a:pt x="0" y="17"/>
                  <a:pt x="0" y="19"/>
                  <a:pt x="2" y="20"/>
                </a:cubicBezTo>
                <a:cubicBezTo>
                  <a:pt x="3" y="21"/>
                  <a:pt x="5" y="22"/>
                  <a:pt x="7" y="22"/>
                </a:cubicBezTo>
                <a:cubicBezTo>
                  <a:pt x="8" y="22"/>
                  <a:pt x="9" y="21"/>
                  <a:pt x="10" y="21"/>
                </a:cubicBezTo>
                <a:cubicBezTo>
                  <a:pt x="11" y="21"/>
                  <a:pt x="12" y="20"/>
                  <a:pt x="13" y="19"/>
                </a:cubicBezTo>
                <a:cubicBezTo>
                  <a:pt x="13" y="19"/>
                  <a:pt x="13" y="19"/>
                  <a:pt x="13" y="20"/>
                </a:cubicBezTo>
                <a:cubicBezTo>
                  <a:pt x="14" y="20"/>
                  <a:pt x="14" y="21"/>
                  <a:pt x="14" y="21"/>
                </a:cubicBezTo>
                <a:cubicBezTo>
                  <a:pt x="19" y="21"/>
                  <a:pt x="19" y="21"/>
                  <a:pt x="19" y="21"/>
                </a:cubicBezTo>
                <a:cubicBezTo>
                  <a:pt x="19" y="20"/>
                  <a:pt x="19" y="19"/>
                  <a:pt x="18" y="18"/>
                </a:cubicBezTo>
                <a:cubicBezTo>
                  <a:pt x="18" y="18"/>
                  <a:pt x="18" y="16"/>
                  <a:pt x="18" y="14"/>
                </a:cubicBezTo>
                <a:cubicBezTo>
                  <a:pt x="18" y="8"/>
                  <a:pt x="18" y="8"/>
                  <a:pt x="18" y="8"/>
                </a:cubicBezTo>
                <a:cubicBezTo>
                  <a:pt x="18" y="5"/>
                  <a:pt x="18" y="4"/>
                  <a:pt x="18" y="3"/>
                </a:cubicBezTo>
                <a:cubicBezTo>
                  <a:pt x="17" y="2"/>
                  <a:pt x="16" y="1"/>
                  <a:pt x="15" y="1"/>
                </a:cubicBezTo>
                <a:cubicBezTo>
                  <a:pt x="14" y="0"/>
                  <a:pt x="12" y="0"/>
                  <a:pt x="9" y="0"/>
                </a:cubicBezTo>
                <a:cubicBezTo>
                  <a:pt x="7" y="0"/>
                  <a:pt x="5" y="0"/>
                  <a:pt x="3" y="1"/>
                </a:cubicBezTo>
                <a:cubicBezTo>
                  <a:pt x="2" y="2"/>
                  <a:pt x="1" y="4"/>
                  <a:pt x="0" y="6"/>
                </a:cubicBezTo>
                <a:cubicBezTo>
                  <a:pt x="5" y="7"/>
                  <a:pt x="5" y="7"/>
                  <a:pt x="5" y="7"/>
                </a:cubicBezTo>
                <a:cubicBezTo>
                  <a:pt x="6" y="6"/>
                  <a:pt x="6" y="5"/>
                  <a:pt x="7" y="5"/>
                </a:cubicBezTo>
                <a:close/>
                <a:moveTo>
                  <a:pt x="13" y="12"/>
                </a:moveTo>
                <a:cubicBezTo>
                  <a:pt x="13" y="14"/>
                  <a:pt x="13" y="14"/>
                  <a:pt x="13" y="15"/>
                </a:cubicBezTo>
                <a:cubicBezTo>
                  <a:pt x="12" y="16"/>
                  <a:pt x="12" y="16"/>
                  <a:pt x="11" y="17"/>
                </a:cubicBezTo>
                <a:cubicBezTo>
                  <a:pt x="10" y="17"/>
                  <a:pt x="9" y="18"/>
                  <a:pt x="8" y="18"/>
                </a:cubicBezTo>
                <a:cubicBezTo>
                  <a:pt x="8" y="18"/>
                  <a:pt x="7" y="17"/>
                  <a:pt x="6" y="17"/>
                </a:cubicBezTo>
                <a:cubicBezTo>
                  <a:pt x="6" y="16"/>
                  <a:pt x="5" y="16"/>
                  <a:pt x="5" y="15"/>
                </a:cubicBezTo>
                <a:cubicBezTo>
                  <a:pt x="5" y="14"/>
                  <a:pt x="6" y="13"/>
                  <a:pt x="6" y="13"/>
                </a:cubicBezTo>
                <a:cubicBezTo>
                  <a:pt x="7" y="13"/>
                  <a:pt x="8" y="12"/>
                  <a:pt x="9" y="12"/>
                </a:cubicBezTo>
                <a:cubicBezTo>
                  <a:pt x="11" y="12"/>
                  <a:pt x="12" y="11"/>
                  <a:pt x="13" y="11"/>
                </a:cubicBezTo>
                <a:cubicBezTo>
                  <a:pt x="13" y="12"/>
                  <a:pt x="13" y="12"/>
                  <a:pt x="13" y="1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" name="Freeform 247">
            <a:extLst>
              <a:ext uri="{FF2B5EF4-FFF2-40B4-BE49-F238E27FC236}">
                <a16:creationId xmlns:a16="http://schemas.microsoft.com/office/drawing/2014/main" id="{9697CD9F-1881-6FA7-1B1E-B94185F3E156}"/>
              </a:ext>
            </a:extLst>
          </p:cNvPr>
          <p:cNvSpPr>
            <a:spLocks/>
          </p:cNvSpPr>
          <p:nvPr/>
        </p:nvSpPr>
        <p:spPr bwMode="auto">
          <a:xfrm>
            <a:off x="7081838" y="4625975"/>
            <a:ext cx="30163" cy="46038"/>
          </a:xfrm>
          <a:custGeom>
            <a:avLst/>
            <a:gdLst>
              <a:gd name="T0" fmla="*/ 6 w 14"/>
              <a:gd name="T1" fmla="*/ 15 h 21"/>
              <a:gd name="T2" fmla="*/ 6 w 14"/>
              <a:gd name="T3" fmla="*/ 8 h 21"/>
              <a:gd name="T4" fmla="*/ 8 w 14"/>
              <a:gd name="T5" fmla="*/ 5 h 21"/>
              <a:gd name="T6" fmla="*/ 10 w 14"/>
              <a:gd name="T7" fmla="*/ 5 h 21"/>
              <a:gd name="T8" fmla="*/ 12 w 14"/>
              <a:gd name="T9" fmla="*/ 6 h 21"/>
              <a:gd name="T10" fmla="*/ 14 w 14"/>
              <a:gd name="T11" fmla="*/ 1 h 21"/>
              <a:gd name="T12" fmla="*/ 10 w 14"/>
              <a:gd name="T13" fmla="*/ 0 h 21"/>
              <a:gd name="T14" fmla="*/ 8 w 14"/>
              <a:gd name="T15" fmla="*/ 0 h 21"/>
              <a:gd name="T16" fmla="*/ 6 w 14"/>
              <a:gd name="T17" fmla="*/ 3 h 21"/>
              <a:gd name="T18" fmla="*/ 6 w 14"/>
              <a:gd name="T19" fmla="*/ 0 h 21"/>
              <a:gd name="T20" fmla="*/ 0 w 14"/>
              <a:gd name="T21" fmla="*/ 0 h 21"/>
              <a:gd name="T22" fmla="*/ 0 w 14"/>
              <a:gd name="T23" fmla="*/ 21 h 21"/>
              <a:gd name="T24" fmla="*/ 6 w 14"/>
              <a:gd name="T25" fmla="*/ 21 h 21"/>
              <a:gd name="T26" fmla="*/ 6 w 14"/>
              <a:gd name="T27" fmla="*/ 15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" h="21">
                <a:moveTo>
                  <a:pt x="6" y="15"/>
                </a:moveTo>
                <a:cubicBezTo>
                  <a:pt x="6" y="11"/>
                  <a:pt x="6" y="9"/>
                  <a:pt x="6" y="8"/>
                </a:cubicBezTo>
                <a:cubicBezTo>
                  <a:pt x="7" y="7"/>
                  <a:pt x="7" y="6"/>
                  <a:pt x="8" y="5"/>
                </a:cubicBezTo>
                <a:cubicBezTo>
                  <a:pt x="8" y="5"/>
                  <a:pt x="9" y="5"/>
                  <a:pt x="10" y="5"/>
                </a:cubicBezTo>
                <a:cubicBezTo>
                  <a:pt x="11" y="5"/>
                  <a:pt x="11" y="5"/>
                  <a:pt x="12" y="6"/>
                </a:cubicBezTo>
                <a:cubicBezTo>
                  <a:pt x="14" y="1"/>
                  <a:pt x="14" y="1"/>
                  <a:pt x="14" y="1"/>
                </a:cubicBezTo>
                <a:cubicBezTo>
                  <a:pt x="13" y="0"/>
                  <a:pt x="12" y="0"/>
                  <a:pt x="10" y="0"/>
                </a:cubicBezTo>
                <a:cubicBezTo>
                  <a:pt x="9" y="0"/>
                  <a:pt x="9" y="0"/>
                  <a:pt x="8" y="0"/>
                </a:cubicBezTo>
                <a:cubicBezTo>
                  <a:pt x="7" y="1"/>
                  <a:pt x="6" y="2"/>
                  <a:pt x="6" y="3"/>
                </a:cubicBezTo>
                <a:cubicBezTo>
                  <a:pt x="6" y="0"/>
                  <a:pt x="6" y="0"/>
                  <a:pt x="6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6" y="21"/>
                  <a:pt x="6" y="21"/>
                  <a:pt x="6" y="21"/>
                </a:cubicBezTo>
                <a:cubicBezTo>
                  <a:pt x="6" y="15"/>
                  <a:pt x="6" y="15"/>
                  <a:pt x="6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" name="Freeform 248">
            <a:extLst>
              <a:ext uri="{FF2B5EF4-FFF2-40B4-BE49-F238E27FC236}">
                <a16:creationId xmlns:a16="http://schemas.microsoft.com/office/drawing/2014/main" id="{636D88B6-EF9C-AB31-41CA-2C3A0EDD93FE}"/>
              </a:ext>
            </a:extLst>
          </p:cNvPr>
          <p:cNvSpPr>
            <a:spLocks noEditPoints="1"/>
          </p:cNvSpPr>
          <p:nvPr/>
        </p:nvSpPr>
        <p:spPr bwMode="auto">
          <a:xfrm>
            <a:off x="7116763" y="4608513"/>
            <a:ext cx="12700" cy="63500"/>
          </a:xfrm>
          <a:custGeom>
            <a:avLst/>
            <a:gdLst>
              <a:gd name="T0" fmla="*/ 8 w 8"/>
              <a:gd name="T1" fmla="*/ 7 h 40"/>
              <a:gd name="T2" fmla="*/ 8 w 8"/>
              <a:gd name="T3" fmla="*/ 0 h 40"/>
              <a:gd name="T4" fmla="*/ 0 w 8"/>
              <a:gd name="T5" fmla="*/ 0 h 40"/>
              <a:gd name="T6" fmla="*/ 0 w 8"/>
              <a:gd name="T7" fmla="*/ 7 h 40"/>
              <a:gd name="T8" fmla="*/ 8 w 8"/>
              <a:gd name="T9" fmla="*/ 7 h 40"/>
              <a:gd name="T10" fmla="*/ 8 w 8"/>
              <a:gd name="T11" fmla="*/ 7 h 40"/>
              <a:gd name="T12" fmla="*/ 8 w 8"/>
              <a:gd name="T13" fmla="*/ 40 h 40"/>
              <a:gd name="T14" fmla="*/ 8 w 8"/>
              <a:gd name="T15" fmla="*/ 11 h 40"/>
              <a:gd name="T16" fmla="*/ 0 w 8"/>
              <a:gd name="T17" fmla="*/ 11 h 40"/>
              <a:gd name="T18" fmla="*/ 0 w 8"/>
              <a:gd name="T19" fmla="*/ 40 h 40"/>
              <a:gd name="T20" fmla="*/ 8 w 8"/>
              <a:gd name="T21" fmla="*/ 40 h 40"/>
              <a:gd name="T22" fmla="*/ 8 w 8"/>
              <a:gd name="T23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8" h="40">
                <a:moveTo>
                  <a:pt x="8" y="7"/>
                </a:moveTo>
                <a:lnTo>
                  <a:pt x="8" y="0"/>
                </a:lnTo>
                <a:lnTo>
                  <a:pt x="0" y="0"/>
                </a:lnTo>
                <a:lnTo>
                  <a:pt x="0" y="7"/>
                </a:lnTo>
                <a:lnTo>
                  <a:pt x="8" y="7"/>
                </a:lnTo>
                <a:lnTo>
                  <a:pt x="8" y="7"/>
                </a:lnTo>
                <a:close/>
                <a:moveTo>
                  <a:pt x="8" y="40"/>
                </a:moveTo>
                <a:lnTo>
                  <a:pt x="8" y="11"/>
                </a:lnTo>
                <a:lnTo>
                  <a:pt x="0" y="11"/>
                </a:lnTo>
                <a:lnTo>
                  <a:pt x="0" y="40"/>
                </a:lnTo>
                <a:lnTo>
                  <a:pt x="8" y="40"/>
                </a:lnTo>
                <a:lnTo>
                  <a:pt x="8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" name="Freeform 249">
            <a:extLst>
              <a:ext uri="{FF2B5EF4-FFF2-40B4-BE49-F238E27FC236}">
                <a16:creationId xmlns:a16="http://schemas.microsoft.com/office/drawing/2014/main" id="{78CF7339-6F5B-43D2-8DD0-127386455D90}"/>
              </a:ext>
            </a:extLst>
          </p:cNvPr>
          <p:cNvSpPr>
            <a:spLocks/>
          </p:cNvSpPr>
          <p:nvPr/>
        </p:nvSpPr>
        <p:spPr bwMode="auto">
          <a:xfrm>
            <a:off x="7142163" y="4625975"/>
            <a:ext cx="41275" cy="46038"/>
          </a:xfrm>
          <a:custGeom>
            <a:avLst/>
            <a:gdLst>
              <a:gd name="T0" fmla="*/ 19 w 19"/>
              <a:gd name="T1" fmla="*/ 8 h 21"/>
              <a:gd name="T2" fmla="*/ 18 w 19"/>
              <a:gd name="T3" fmla="*/ 4 h 21"/>
              <a:gd name="T4" fmla="*/ 17 w 19"/>
              <a:gd name="T5" fmla="*/ 2 h 21"/>
              <a:gd name="T6" fmla="*/ 15 w 19"/>
              <a:gd name="T7" fmla="*/ 0 h 21"/>
              <a:gd name="T8" fmla="*/ 12 w 19"/>
              <a:gd name="T9" fmla="*/ 0 h 21"/>
              <a:gd name="T10" fmla="*/ 5 w 19"/>
              <a:gd name="T11" fmla="*/ 3 h 21"/>
              <a:gd name="T12" fmla="*/ 5 w 19"/>
              <a:gd name="T13" fmla="*/ 0 h 21"/>
              <a:gd name="T14" fmla="*/ 0 w 19"/>
              <a:gd name="T15" fmla="*/ 0 h 21"/>
              <a:gd name="T16" fmla="*/ 0 w 19"/>
              <a:gd name="T17" fmla="*/ 21 h 21"/>
              <a:gd name="T18" fmla="*/ 5 w 19"/>
              <a:gd name="T19" fmla="*/ 21 h 21"/>
              <a:gd name="T20" fmla="*/ 5 w 19"/>
              <a:gd name="T21" fmla="*/ 12 h 21"/>
              <a:gd name="T22" fmla="*/ 6 w 19"/>
              <a:gd name="T23" fmla="*/ 7 h 21"/>
              <a:gd name="T24" fmla="*/ 7 w 19"/>
              <a:gd name="T25" fmla="*/ 5 h 21"/>
              <a:gd name="T26" fmla="*/ 10 w 19"/>
              <a:gd name="T27" fmla="*/ 4 h 21"/>
              <a:gd name="T28" fmla="*/ 12 w 19"/>
              <a:gd name="T29" fmla="*/ 5 h 21"/>
              <a:gd name="T30" fmla="*/ 13 w 19"/>
              <a:gd name="T31" fmla="*/ 6 h 21"/>
              <a:gd name="T32" fmla="*/ 13 w 19"/>
              <a:gd name="T33" fmla="*/ 11 h 21"/>
              <a:gd name="T34" fmla="*/ 13 w 19"/>
              <a:gd name="T35" fmla="*/ 21 h 21"/>
              <a:gd name="T36" fmla="*/ 19 w 19"/>
              <a:gd name="T37" fmla="*/ 21 h 21"/>
              <a:gd name="T38" fmla="*/ 19 w 19"/>
              <a:gd name="T39" fmla="*/ 8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9" h="21">
                <a:moveTo>
                  <a:pt x="19" y="8"/>
                </a:moveTo>
                <a:cubicBezTo>
                  <a:pt x="19" y="7"/>
                  <a:pt x="19" y="5"/>
                  <a:pt x="18" y="4"/>
                </a:cubicBezTo>
                <a:cubicBezTo>
                  <a:pt x="18" y="4"/>
                  <a:pt x="18" y="3"/>
                  <a:pt x="17" y="2"/>
                </a:cubicBezTo>
                <a:cubicBezTo>
                  <a:pt x="17" y="1"/>
                  <a:pt x="16" y="1"/>
                  <a:pt x="15" y="0"/>
                </a:cubicBezTo>
                <a:cubicBezTo>
                  <a:pt x="14" y="0"/>
                  <a:pt x="13" y="0"/>
                  <a:pt x="12" y="0"/>
                </a:cubicBezTo>
                <a:cubicBezTo>
                  <a:pt x="9" y="0"/>
                  <a:pt x="7" y="1"/>
                  <a:pt x="5" y="3"/>
                </a:cubicBezTo>
                <a:cubicBezTo>
                  <a:pt x="5" y="0"/>
                  <a:pt x="5" y="0"/>
                  <a:pt x="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5" y="21"/>
                  <a:pt x="5" y="21"/>
                  <a:pt x="5" y="21"/>
                </a:cubicBezTo>
                <a:cubicBezTo>
                  <a:pt x="5" y="12"/>
                  <a:pt x="5" y="12"/>
                  <a:pt x="5" y="12"/>
                </a:cubicBezTo>
                <a:cubicBezTo>
                  <a:pt x="5" y="9"/>
                  <a:pt x="5" y="8"/>
                  <a:pt x="6" y="7"/>
                </a:cubicBezTo>
                <a:cubicBezTo>
                  <a:pt x="6" y="6"/>
                  <a:pt x="6" y="5"/>
                  <a:pt x="7" y="5"/>
                </a:cubicBezTo>
                <a:cubicBezTo>
                  <a:pt x="8" y="4"/>
                  <a:pt x="9" y="4"/>
                  <a:pt x="10" y="4"/>
                </a:cubicBezTo>
                <a:cubicBezTo>
                  <a:pt x="10" y="4"/>
                  <a:pt x="11" y="4"/>
                  <a:pt x="12" y="5"/>
                </a:cubicBezTo>
                <a:cubicBezTo>
                  <a:pt x="12" y="5"/>
                  <a:pt x="12" y="5"/>
                  <a:pt x="13" y="6"/>
                </a:cubicBezTo>
                <a:cubicBezTo>
                  <a:pt x="13" y="7"/>
                  <a:pt x="13" y="8"/>
                  <a:pt x="13" y="11"/>
                </a:cubicBezTo>
                <a:cubicBezTo>
                  <a:pt x="13" y="21"/>
                  <a:pt x="13" y="21"/>
                  <a:pt x="13" y="21"/>
                </a:cubicBezTo>
                <a:cubicBezTo>
                  <a:pt x="19" y="21"/>
                  <a:pt x="19" y="21"/>
                  <a:pt x="19" y="21"/>
                </a:cubicBezTo>
                <a:cubicBezTo>
                  <a:pt x="19" y="8"/>
                  <a:pt x="19" y="8"/>
                  <a:pt x="19" y="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" name="Freeform 250">
            <a:extLst>
              <a:ext uri="{FF2B5EF4-FFF2-40B4-BE49-F238E27FC236}">
                <a16:creationId xmlns:a16="http://schemas.microsoft.com/office/drawing/2014/main" id="{F56A290E-A94C-D7A1-B6AF-95387AD04211}"/>
              </a:ext>
            </a:extLst>
          </p:cNvPr>
          <p:cNvSpPr>
            <a:spLocks noEditPoints="1"/>
          </p:cNvSpPr>
          <p:nvPr/>
        </p:nvSpPr>
        <p:spPr bwMode="auto">
          <a:xfrm>
            <a:off x="7191375" y="4625975"/>
            <a:ext cx="44450" cy="65088"/>
          </a:xfrm>
          <a:custGeom>
            <a:avLst/>
            <a:gdLst>
              <a:gd name="T0" fmla="*/ 1 w 20"/>
              <a:gd name="T1" fmla="*/ 23 h 30"/>
              <a:gd name="T2" fmla="*/ 3 w 20"/>
              <a:gd name="T3" fmla="*/ 28 h 30"/>
              <a:gd name="T4" fmla="*/ 10 w 20"/>
              <a:gd name="T5" fmla="*/ 30 h 30"/>
              <a:gd name="T6" fmla="*/ 15 w 20"/>
              <a:gd name="T7" fmla="*/ 29 h 30"/>
              <a:gd name="T8" fmla="*/ 18 w 20"/>
              <a:gd name="T9" fmla="*/ 27 h 30"/>
              <a:gd name="T10" fmla="*/ 20 w 20"/>
              <a:gd name="T11" fmla="*/ 25 h 30"/>
              <a:gd name="T12" fmla="*/ 20 w 20"/>
              <a:gd name="T13" fmla="*/ 19 h 30"/>
              <a:gd name="T14" fmla="*/ 20 w 20"/>
              <a:gd name="T15" fmla="*/ 0 h 30"/>
              <a:gd name="T16" fmla="*/ 15 w 20"/>
              <a:gd name="T17" fmla="*/ 0 h 30"/>
              <a:gd name="T18" fmla="*/ 15 w 20"/>
              <a:gd name="T19" fmla="*/ 3 h 30"/>
              <a:gd name="T20" fmla="*/ 9 w 20"/>
              <a:gd name="T21" fmla="*/ 0 h 30"/>
              <a:gd name="T22" fmla="*/ 3 w 20"/>
              <a:gd name="T23" fmla="*/ 3 h 30"/>
              <a:gd name="T24" fmla="*/ 0 w 20"/>
              <a:gd name="T25" fmla="*/ 11 h 30"/>
              <a:gd name="T26" fmla="*/ 2 w 20"/>
              <a:gd name="T27" fmla="*/ 18 h 30"/>
              <a:gd name="T28" fmla="*/ 9 w 20"/>
              <a:gd name="T29" fmla="*/ 21 h 30"/>
              <a:gd name="T30" fmla="*/ 15 w 20"/>
              <a:gd name="T31" fmla="*/ 18 h 30"/>
              <a:gd name="T32" fmla="*/ 15 w 20"/>
              <a:gd name="T33" fmla="*/ 21 h 30"/>
              <a:gd name="T34" fmla="*/ 15 w 20"/>
              <a:gd name="T35" fmla="*/ 23 h 30"/>
              <a:gd name="T36" fmla="*/ 13 w 20"/>
              <a:gd name="T37" fmla="*/ 25 h 30"/>
              <a:gd name="T38" fmla="*/ 10 w 20"/>
              <a:gd name="T39" fmla="*/ 25 h 30"/>
              <a:gd name="T40" fmla="*/ 8 w 20"/>
              <a:gd name="T41" fmla="*/ 25 h 30"/>
              <a:gd name="T42" fmla="*/ 7 w 20"/>
              <a:gd name="T43" fmla="*/ 23 h 30"/>
              <a:gd name="T44" fmla="*/ 1 w 20"/>
              <a:gd name="T45" fmla="*/ 23 h 30"/>
              <a:gd name="T46" fmla="*/ 1 w 20"/>
              <a:gd name="T47" fmla="*/ 23 h 30"/>
              <a:gd name="T48" fmla="*/ 1 w 20"/>
              <a:gd name="T49" fmla="*/ 23 h 30"/>
              <a:gd name="T50" fmla="*/ 7 w 20"/>
              <a:gd name="T51" fmla="*/ 6 h 30"/>
              <a:gd name="T52" fmla="*/ 10 w 20"/>
              <a:gd name="T53" fmla="*/ 4 h 30"/>
              <a:gd name="T54" fmla="*/ 14 w 20"/>
              <a:gd name="T55" fmla="*/ 6 h 30"/>
              <a:gd name="T56" fmla="*/ 15 w 20"/>
              <a:gd name="T57" fmla="*/ 10 h 30"/>
              <a:gd name="T58" fmla="*/ 14 w 20"/>
              <a:gd name="T59" fmla="*/ 15 h 30"/>
              <a:gd name="T60" fmla="*/ 10 w 20"/>
              <a:gd name="T61" fmla="*/ 17 h 30"/>
              <a:gd name="T62" fmla="*/ 7 w 20"/>
              <a:gd name="T63" fmla="*/ 15 h 30"/>
              <a:gd name="T64" fmla="*/ 6 w 20"/>
              <a:gd name="T65" fmla="*/ 10 h 30"/>
              <a:gd name="T66" fmla="*/ 7 w 20"/>
              <a:gd name="T67" fmla="*/ 6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0" h="30">
                <a:moveTo>
                  <a:pt x="1" y="23"/>
                </a:moveTo>
                <a:cubicBezTo>
                  <a:pt x="1" y="25"/>
                  <a:pt x="1" y="27"/>
                  <a:pt x="3" y="28"/>
                </a:cubicBezTo>
                <a:cubicBezTo>
                  <a:pt x="4" y="29"/>
                  <a:pt x="7" y="30"/>
                  <a:pt x="10" y="30"/>
                </a:cubicBezTo>
                <a:cubicBezTo>
                  <a:pt x="12" y="30"/>
                  <a:pt x="14" y="29"/>
                  <a:pt x="15" y="29"/>
                </a:cubicBezTo>
                <a:cubicBezTo>
                  <a:pt x="16" y="29"/>
                  <a:pt x="17" y="28"/>
                  <a:pt x="18" y="27"/>
                </a:cubicBezTo>
                <a:cubicBezTo>
                  <a:pt x="19" y="27"/>
                  <a:pt x="19" y="26"/>
                  <a:pt x="20" y="25"/>
                </a:cubicBezTo>
                <a:cubicBezTo>
                  <a:pt x="20" y="23"/>
                  <a:pt x="20" y="22"/>
                  <a:pt x="20" y="19"/>
                </a:cubicBezTo>
                <a:cubicBezTo>
                  <a:pt x="20" y="0"/>
                  <a:pt x="20" y="0"/>
                  <a:pt x="20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5" y="3"/>
                  <a:pt x="15" y="3"/>
                  <a:pt x="15" y="3"/>
                </a:cubicBezTo>
                <a:cubicBezTo>
                  <a:pt x="14" y="1"/>
                  <a:pt x="11" y="0"/>
                  <a:pt x="9" y="0"/>
                </a:cubicBezTo>
                <a:cubicBezTo>
                  <a:pt x="6" y="0"/>
                  <a:pt x="4" y="1"/>
                  <a:pt x="3" y="3"/>
                </a:cubicBezTo>
                <a:cubicBezTo>
                  <a:pt x="1" y="4"/>
                  <a:pt x="0" y="7"/>
                  <a:pt x="0" y="11"/>
                </a:cubicBezTo>
                <a:cubicBezTo>
                  <a:pt x="0" y="13"/>
                  <a:pt x="1" y="16"/>
                  <a:pt x="2" y="18"/>
                </a:cubicBezTo>
                <a:cubicBezTo>
                  <a:pt x="4" y="20"/>
                  <a:pt x="6" y="21"/>
                  <a:pt x="9" y="21"/>
                </a:cubicBezTo>
                <a:cubicBezTo>
                  <a:pt x="11" y="21"/>
                  <a:pt x="13" y="20"/>
                  <a:pt x="15" y="18"/>
                </a:cubicBezTo>
                <a:cubicBezTo>
                  <a:pt x="15" y="21"/>
                  <a:pt x="15" y="21"/>
                  <a:pt x="15" y="21"/>
                </a:cubicBezTo>
                <a:cubicBezTo>
                  <a:pt x="15" y="22"/>
                  <a:pt x="15" y="23"/>
                  <a:pt x="15" y="23"/>
                </a:cubicBezTo>
                <a:cubicBezTo>
                  <a:pt x="14" y="24"/>
                  <a:pt x="14" y="25"/>
                  <a:pt x="13" y="25"/>
                </a:cubicBezTo>
                <a:cubicBezTo>
                  <a:pt x="13" y="25"/>
                  <a:pt x="12" y="25"/>
                  <a:pt x="10" y="25"/>
                </a:cubicBezTo>
                <a:cubicBezTo>
                  <a:pt x="9" y="25"/>
                  <a:pt x="8" y="25"/>
                  <a:pt x="8" y="25"/>
                </a:cubicBezTo>
                <a:cubicBezTo>
                  <a:pt x="7" y="25"/>
                  <a:pt x="7" y="24"/>
                  <a:pt x="7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lose/>
                <a:moveTo>
                  <a:pt x="7" y="6"/>
                </a:moveTo>
                <a:cubicBezTo>
                  <a:pt x="8" y="5"/>
                  <a:pt x="9" y="4"/>
                  <a:pt x="10" y="4"/>
                </a:cubicBezTo>
                <a:cubicBezTo>
                  <a:pt x="12" y="4"/>
                  <a:pt x="13" y="5"/>
                  <a:pt x="14" y="6"/>
                </a:cubicBezTo>
                <a:cubicBezTo>
                  <a:pt x="15" y="7"/>
                  <a:pt x="15" y="8"/>
                  <a:pt x="15" y="10"/>
                </a:cubicBezTo>
                <a:cubicBezTo>
                  <a:pt x="15" y="13"/>
                  <a:pt x="14" y="14"/>
                  <a:pt x="14" y="15"/>
                </a:cubicBezTo>
                <a:cubicBezTo>
                  <a:pt x="13" y="16"/>
                  <a:pt x="11" y="17"/>
                  <a:pt x="10" y="17"/>
                </a:cubicBezTo>
                <a:cubicBezTo>
                  <a:pt x="9" y="17"/>
                  <a:pt x="8" y="16"/>
                  <a:pt x="7" y="15"/>
                </a:cubicBezTo>
                <a:cubicBezTo>
                  <a:pt x="6" y="14"/>
                  <a:pt x="6" y="13"/>
                  <a:pt x="6" y="10"/>
                </a:cubicBezTo>
                <a:cubicBezTo>
                  <a:pt x="6" y="8"/>
                  <a:pt x="6" y="7"/>
                  <a:pt x="7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" name="Line 251">
            <a:extLst>
              <a:ext uri="{FF2B5EF4-FFF2-40B4-BE49-F238E27FC236}">
                <a16:creationId xmlns:a16="http://schemas.microsoft.com/office/drawing/2014/main" id="{DC84DDB1-E712-E49E-62AB-3E70503C0F37}"/>
              </a:ext>
            </a:extLst>
          </p:cNvPr>
          <p:cNvSpPr>
            <a:spLocks noChangeShapeType="1"/>
          </p:cNvSpPr>
          <p:nvPr/>
        </p:nvSpPr>
        <p:spPr bwMode="auto">
          <a:xfrm>
            <a:off x="6637338" y="4829175"/>
            <a:ext cx="260350" cy="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" name="Freeform 252">
            <a:extLst>
              <a:ext uri="{FF2B5EF4-FFF2-40B4-BE49-F238E27FC236}">
                <a16:creationId xmlns:a16="http://schemas.microsoft.com/office/drawing/2014/main" id="{571A20A6-FF82-01BE-984F-D78161EE47A8}"/>
              </a:ext>
            </a:extLst>
          </p:cNvPr>
          <p:cNvSpPr>
            <a:spLocks/>
          </p:cNvSpPr>
          <p:nvPr/>
        </p:nvSpPr>
        <p:spPr bwMode="auto">
          <a:xfrm>
            <a:off x="6951663" y="4802188"/>
            <a:ext cx="42863" cy="61913"/>
          </a:xfrm>
          <a:custGeom>
            <a:avLst/>
            <a:gdLst>
              <a:gd name="T0" fmla="*/ 5 w 27"/>
              <a:gd name="T1" fmla="*/ 39 h 39"/>
              <a:gd name="T2" fmla="*/ 5 w 27"/>
              <a:gd name="T3" fmla="*/ 20 h 39"/>
              <a:gd name="T4" fmla="*/ 23 w 27"/>
              <a:gd name="T5" fmla="*/ 20 h 39"/>
              <a:gd name="T6" fmla="*/ 23 w 27"/>
              <a:gd name="T7" fmla="*/ 16 h 39"/>
              <a:gd name="T8" fmla="*/ 5 w 27"/>
              <a:gd name="T9" fmla="*/ 16 h 39"/>
              <a:gd name="T10" fmla="*/ 5 w 27"/>
              <a:gd name="T11" fmla="*/ 4 h 39"/>
              <a:gd name="T12" fmla="*/ 27 w 27"/>
              <a:gd name="T13" fmla="*/ 4 h 39"/>
              <a:gd name="T14" fmla="*/ 27 w 27"/>
              <a:gd name="T15" fmla="*/ 0 h 39"/>
              <a:gd name="T16" fmla="*/ 0 w 27"/>
              <a:gd name="T17" fmla="*/ 0 h 39"/>
              <a:gd name="T18" fmla="*/ 0 w 27"/>
              <a:gd name="T19" fmla="*/ 39 h 39"/>
              <a:gd name="T20" fmla="*/ 5 w 27"/>
              <a:gd name="T21" fmla="*/ 39 h 39"/>
              <a:gd name="T22" fmla="*/ 5 w 27"/>
              <a:gd name="T23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7" h="39">
                <a:moveTo>
                  <a:pt x="5" y="39"/>
                </a:moveTo>
                <a:lnTo>
                  <a:pt x="5" y="20"/>
                </a:lnTo>
                <a:lnTo>
                  <a:pt x="23" y="20"/>
                </a:lnTo>
                <a:lnTo>
                  <a:pt x="23" y="16"/>
                </a:lnTo>
                <a:lnTo>
                  <a:pt x="5" y="16"/>
                </a:lnTo>
                <a:lnTo>
                  <a:pt x="5" y="4"/>
                </a:lnTo>
                <a:lnTo>
                  <a:pt x="27" y="4"/>
                </a:lnTo>
                <a:lnTo>
                  <a:pt x="27" y="0"/>
                </a:lnTo>
                <a:lnTo>
                  <a:pt x="0" y="0"/>
                </a:lnTo>
                <a:lnTo>
                  <a:pt x="0" y="39"/>
                </a:lnTo>
                <a:lnTo>
                  <a:pt x="5" y="39"/>
                </a:lnTo>
                <a:lnTo>
                  <a:pt x="5" y="3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" name="Freeform 253">
            <a:extLst>
              <a:ext uri="{FF2B5EF4-FFF2-40B4-BE49-F238E27FC236}">
                <a16:creationId xmlns:a16="http://schemas.microsoft.com/office/drawing/2014/main" id="{98C1D01C-D6B5-6EF1-33A6-95DBF83162A4}"/>
              </a:ext>
            </a:extLst>
          </p:cNvPr>
          <p:cNvSpPr>
            <a:spLocks/>
          </p:cNvSpPr>
          <p:nvPr/>
        </p:nvSpPr>
        <p:spPr bwMode="auto">
          <a:xfrm>
            <a:off x="6999288" y="4818063"/>
            <a:ext cx="41275" cy="63500"/>
          </a:xfrm>
          <a:custGeom>
            <a:avLst/>
            <a:gdLst>
              <a:gd name="T0" fmla="*/ 4 w 19"/>
              <a:gd name="T1" fmla="*/ 29 h 29"/>
              <a:gd name="T2" fmla="*/ 7 w 19"/>
              <a:gd name="T3" fmla="*/ 28 h 29"/>
              <a:gd name="T4" fmla="*/ 9 w 19"/>
              <a:gd name="T5" fmla="*/ 26 h 29"/>
              <a:gd name="T6" fmla="*/ 11 w 19"/>
              <a:gd name="T7" fmla="*/ 21 h 29"/>
              <a:gd name="T8" fmla="*/ 19 w 19"/>
              <a:gd name="T9" fmla="*/ 0 h 29"/>
              <a:gd name="T10" fmla="*/ 16 w 19"/>
              <a:gd name="T11" fmla="*/ 0 h 29"/>
              <a:gd name="T12" fmla="*/ 11 w 19"/>
              <a:gd name="T13" fmla="*/ 12 h 29"/>
              <a:gd name="T14" fmla="*/ 10 w 19"/>
              <a:gd name="T15" fmla="*/ 17 h 29"/>
              <a:gd name="T16" fmla="*/ 8 w 19"/>
              <a:gd name="T17" fmla="*/ 12 h 29"/>
              <a:gd name="T18" fmla="*/ 4 w 19"/>
              <a:gd name="T19" fmla="*/ 0 h 29"/>
              <a:gd name="T20" fmla="*/ 0 w 19"/>
              <a:gd name="T21" fmla="*/ 0 h 29"/>
              <a:gd name="T22" fmla="*/ 8 w 19"/>
              <a:gd name="T23" fmla="*/ 21 h 29"/>
              <a:gd name="T24" fmla="*/ 8 w 19"/>
              <a:gd name="T25" fmla="*/ 21 h 29"/>
              <a:gd name="T26" fmla="*/ 7 w 19"/>
              <a:gd name="T27" fmla="*/ 24 h 29"/>
              <a:gd name="T28" fmla="*/ 5 w 19"/>
              <a:gd name="T29" fmla="*/ 25 h 29"/>
              <a:gd name="T30" fmla="*/ 4 w 19"/>
              <a:gd name="T31" fmla="*/ 26 h 29"/>
              <a:gd name="T32" fmla="*/ 2 w 19"/>
              <a:gd name="T33" fmla="*/ 25 h 29"/>
              <a:gd name="T34" fmla="*/ 2 w 19"/>
              <a:gd name="T35" fmla="*/ 29 h 29"/>
              <a:gd name="T36" fmla="*/ 4 w 19"/>
              <a:gd name="T37" fmla="*/ 29 h 29"/>
              <a:gd name="T38" fmla="*/ 4 w 19"/>
              <a:gd name="T39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9" h="29">
                <a:moveTo>
                  <a:pt x="4" y="29"/>
                </a:moveTo>
                <a:cubicBezTo>
                  <a:pt x="5" y="29"/>
                  <a:pt x="6" y="29"/>
                  <a:pt x="7" y="28"/>
                </a:cubicBezTo>
                <a:cubicBezTo>
                  <a:pt x="8" y="28"/>
                  <a:pt x="9" y="27"/>
                  <a:pt x="9" y="26"/>
                </a:cubicBezTo>
                <a:cubicBezTo>
                  <a:pt x="10" y="25"/>
                  <a:pt x="10" y="23"/>
                  <a:pt x="11" y="21"/>
                </a:cubicBezTo>
                <a:cubicBezTo>
                  <a:pt x="19" y="0"/>
                  <a:pt x="19" y="0"/>
                  <a:pt x="19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1" y="12"/>
                  <a:pt x="11" y="12"/>
                  <a:pt x="11" y="12"/>
                </a:cubicBezTo>
                <a:cubicBezTo>
                  <a:pt x="11" y="13"/>
                  <a:pt x="10" y="15"/>
                  <a:pt x="10" y="17"/>
                </a:cubicBezTo>
                <a:cubicBezTo>
                  <a:pt x="9" y="15"/>
                  <a:pt x="9" y="13"/>
                  <a:pt x="8" y="12"/>
                </a:cubicBezTo>
                <a:cubicBezTo>
                  <a:pt x="4" y="0"/>
                  <a:pt x="4" y="0"/>
                  <a:pt x="4" y="0"/>
                </a:cubicBezTo>
                <a:cubicBezTo>
                  <a:pt x="0" y="0"/>
                  <a:pt x="0" y="0"/>
                  <a:pt x="0" y="0"/>
                </a:cubicBezTo>
                <a:cubicBezTo>
                  <a:pt x="8" y="21"/>
                  <a:pt x="8" y="21"/>
                  <a:pt x="8" y="21"/>
                </a:cubicBezTo>
                <a:cubicBezTo>
                  <a:pt x="8" y="21"/>
                  <a:pt x="8" y="21"/>
                  <a:pt x="8" y="21"/>
                </a:cubicBezTo>
                <a:cubicBezTo>
                  <a:pt x="7" y="23"/>
                  <a:pt x="7" y="24"/>
                  <a:pt x="7" y="24"/>
                </a:cubicBezTo>
                <a:cubicBezTo>
                  <a:pt x="6" y="25"/>
                  <a:pt x="6" y="25"/>
                  <a:pt x="5" y="25"/>
                </a:cubicBezTo>
                <a:cubicBezTo>
                  <a:pt x="5" y="25"/>
                  <a:pt x="4" y="26"/>
                  <a:pt x="4" y="26"/>
                </a:cubicBezTo>
                <a:cubicBezTo>
                  <a:pt x="3" y="26"/>
                  <a:pt x="2" y="25"/>
                  <a:pt x="2" y="25"/>
                </a:cubicBezTo>
                <a:cubicBezTo>
                  <a:pt x="2" y="29"/>
                  <a:pt x="2" y="29"/>
                  <a:pt x="2" y="29"/>
                </a:cubicBezTo>
                <a:cubicBezTo>
                  <a:pt x="3" y="29"/>
                  <a:pt x="4" y="29"/>
                  <a:pt x="4" y="29"/>
                </a:cubicBezTo>
                <a:cubicBezTo>
                  <a:pt x="4" y="29"/>
                  <a:pt x="4" y="29"/>
                  <a:pt x="4" y="2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" name="Freeform 254">
            <a:extLst>
              <a:ext uri="{FF2B5EF4-FFF2-40B4-BE49-F238E27FC236}">
                <a16:creationId xmlns:a16="http://schemas.microsoft.com/office/drawing/2014/main" id="{0E1B6DAB-69FF-8AF1-1F27-DC3AF8F08EE6}"/>
              </a:ext>
            </a:extLst>
          </p:cNvPr>
          <p:cNvSpPr>
            <a:spLocks/>
          </p:cNvSpPr>
          <p:nvPr/>
        </p:nvSpPr>
        <p:spPr bwMode="auto">
          <a:xfrm>
            <a:off x="7046913" y="4802188"/>
            <a:ext cx="7938" cy="61913"/>
          </a:xfrm>
          <a:custGeom>
            <a:avLst/>
            <a:gdLst>
              <a:gd name="T0" fmla="*/ 5 w 5"/>
              <a:gd name="T1" fmla="*/ 39 h 39"/>
              <a:gd name="T2" fmla="*/ 5 w 5"/>
              <a:gd name="T3" fmla="*/ 0 h 39"/>
              <a:gd name="T4" fmla="*/ 0 w 5"/>
              <a:gd name="T5" fmla="*/ 0 h 39"/>
              <a:gd name="T6" fmla="*/ 0 w 5"/>
              <a:gd name="T7" fmla="*/ 39 h 39"/>
              <a:gd name="T8" fmla="*/ 5 w 5"/>
              <a:gd name="T9" fmla="*/ 39 h 39"/>
              <a:gd name="T10" fmla="*/ 5 w 5"/>
              <a:gd name="T11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" h="39">
                <a:moveTo>
                  <a:pt x="5" y="39"/>
                </a:moveTo>
                <a:lnTo>
                  <a:pt x="5" y="0"/>
                </a:lnTo>
                <a:lnTo>
                  <a:pt x="0" y="0"/>
                </a:lnTo>
                <a:lnTo>
                  <a:pt x="0" y="39"/>
                </a:lnTo>
                <a:lnTo>
                  <a:pt x="5" y="39"/>
                </a:lnTo>
                <a:lnTo>
                  <a:pt x="5" y="3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" name="Freeform 255">
            <a:extLst>
              <a:ext uri="{FF2B5EF4-FFF2-40B4-BE49-F238E27FC236}">
                <a16:creationId xmlns:a16="http://schemas.microsoft.com/office/drawing/2014/main" id="{40CD8134-8661-101C-D745-22B8067CB929}"/>
              </a:ext>
            </a:extLst>
          </p:cNvPr>
          <p:cNvSpPr>
            <a:spLocks/>
          </p:cNvSpPr>
          <p:nvPr/>
        </p:nvSpPr>
        <p:spPr bwMode="auto">
          <a:xfrm>
            <a:off x="7065963" y="4802188"/>
            <a:ext cx="39688" cy="61913"/>
          </a:xfrm>
          <a:custGeom>
            <a:avLst/>
            <a:gdLst>
              <a:gd name="T0" fmla="*/ 6 w 25"/>
              <a:gd name="T1" fmla="*/ 39 h 39"/>
              <a:gd name="T2" fmla="*/ 6 w 25"/>
              <a:gd name="T3" fmla="*/ 27 h 39"/>
              <a:gd name="T4" fmla="*/ 8 w 25"/>
              <a:gd name="T5" fmla="*/ 24 h 39"/>
              <a:gd name="T6" fmla="*/ 18 w 25"/>
              <a:gd name="T7" fmla="*/ 39 h 39"/>
              <a:gd name="T8" fmla="*/ 25 w 25"/>
              <a:gd name="T9" fmla="*/ 39 h 39"/>
              <a:gd name="T10" fmla="*/ 13 w 25"/>
              <a:gd name="T11" fmla="*/ 20 h 39"/>
              <a:gd name="T12" fmla="*/ 23 w 25"/>
              <a:gd name="T13" fmla="*/ 10 h 39"/>
              <a:gd name="T14" fmla="*/ 17 w 25"/>
              <a:gd name="T15" fmla="*/ 10 h 39"/>
              <a:gd name="T16" fmla="*/ 6 w 25"/>
              <a:gd name="T17" fmla="*/ 21 h 39"/>
              <a:gd name="T18" fmla="*/ 6 w 25"/>
              <a:gd name="T19" fmla="*/ 0 h 39"/>
              <a:gd name="T20" fmla="*/ 0 w 25"/>
              <a:gd name="T21" fmla="*/ 0 h 39"/>
              <a:gd name="T22" fmla="*/ 0 w 25"/>
              <a:gd name="T23" fmla="*/ 39 h 39"/>
              <a:gd name="T24" fmla="*/ 6 w 25"/>
              <a:gd name="T25" fmla="*/ 39 h 39"/>
              <a:gd name="T26" fmla="*/ 6 w 25"/>
              <a:gd name="T27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5" h="39">
                <a:moveTo>
                  <a:pt x="6" y="39"/>
                </a:moveTo>
                <a:lnTo>
                  <a:pt x="6" y="27"/>
                </a:lnTo>
                <a:lnTo>
                  <a:pt x="8" y="24"/>
                </a:lnTo>
                <a:lnTo>
                  <a:pt x="18" y="39"/>
                </a:lnTo>
                <a:lnTo>
                  <a:pt x="25" y="39"/>
                </a:lnTo>
                <a:lnTo>
                  <a:pt x="13" y="20"/>
                </a:lnTo>
                <a:lnTo>
                  <a:pt x="23" y="10"/>
                </a:lnTo>
                <a:lnTo>
                  <a:pt x="17" y="10"/>
                </a:lnTo>
                <a:lnTo>
                  <a:pt x="6" y="21"/>
                </a:lnTo>
                <a:lnTo>
                  <a:pt x="6" y="0"/>
                </a:lnTo>
                <a:lnTo>
                  <a:pt x="0" y="0"/>
                </a:lnTo>
                <a:lnTo>
                  <a:pt x="0" y="39"/>
                </a:lnTo>
                <a:lnTo>
                  <a:pt x="6" y="39"/>
                </a:lnTo>
                <a:lnTo>
                  <a:pt x="6" y="3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" name="Freeform 256">
            <a:extLst>
              <a:ext uri="{FF2B5EF4-FFF2-40B4-BE49-F238E27FC236}">
                <a16:creationId xmlns:a16="http://schemas.microsoft.com/office/drawing/2014/main" id="{FE2578F4-7FBC-D7AC-1FBE-F3166A33D8DF}"/>
              </a:ext>
            </a:extLst>
          </p:cNvPr>
          <p:cNvSpPr>
            <a:spLocks noEditPoints="1"/>
          </p:cNvSpPr>
          <p:nvPr/>
        </p:nvSpPr>
        <p:spPr bwMode="auto">
          <a:xfrm>
            <a:off x="7107238" y="4816475"/>
            <a:ext cx="41275" cy="47625"/>
          </a:xfrm>
          <a:custGeom>
            <a:avLst/>
            <a:gdLst>
              <a:gd name="T0" fmla="*/ 13 w 19"/>
              <a:gd name="T1" fmla="*/ 18 h 22"/>
              <a:gd name="T2" fmla="*/ 10 w 19"/>
              <a:gd name="T3" fmla="*/ 19 h 22"/>
              <a:gd name="T4" fmla="*/ 6 w 19"/>
              <a:gd name="T5" fmla="*/ 17 h 22"/>
              <a:gd name="T6" fmla="*/ 4 w 19"/>
              <a:gd name="T7" fmla="*/ 12 h 22"/>
              <a:gd name="T8" fmla="*/ 19 w 19"/>
              <a:gd name="T9" fmla="*/ 12 h 22"/>
              <a:gd name="T10" fmla="*/ 19 w 19"/>
              <a:gd name="T11" fmla="*/ 11 h 22"/>
              <a:gd name="T12" fmla="*/ 17 w 19"/>
              <a:gd name="T13" fmla="*/ 3 h 22"/>
              <a:gd name="T14" fmla="*/ 10 w 19"/>
              <a:gd name="T15" fmla="*/ 0 h 22"/>
              <a:gd name="T16" fmla="*/ 3 w 19"/>
              <a:gd name="T17" fmla="*/ 3 h 22"/>
              <a:gd name="T18" fmla="*/ 0 w 19"/>
              <a:gd name="T19" fmla="*/ 11 h 22"/>
              <a:gd name="T20" fmla="*/ 3 w 19"/>
              <a:gd name="T21" fmla="*/ 19 h 22"/>
              <a:gd name="T22" fmla="*/ 10 w 19"/>
              <a:gd name="T23" fmla="*/ 22 h 22"/>
              <a:gd name="T24" fmla="*/ 16 w 19"/>
              <a:gd name="T25" fmla="*/ 20 h 22"/>
              <a:gd name="T26" fmla="*/ 19 w 19"/>
              <a:gd name="T27" fmla="*/ 15 h 22"/>
              <a:gd name="T28" fmla="*/ 16 w 19"/>
              <a:gd name="T29" fmla="*/ 15 h 22"/>
              <a:gd name="T30" fmla="*/ 13 w 19"/>
              <a:gd name="T31" fmla="*/ 18 h 22"/>
              <a:gd name="T32" fmla="*/ 6 w 19"/>
              <a:gd name="T33" fmla="*/ 5 h 22"/>
              <a:gd name="T34" fmla="*/ 10 w 19"/>
              <a:gd name="T35" fmla="*/ 3 h 22"/>
              <a:gd name="T36" fmla="*/ 14 w 19"/>
              <a:gd name="T37" fmla="*/ 5 h 22"/>
              <a:gd name="T38" fmla="*/ 16 w 19"/>
              <a:gd name="T39" fmla="*/ 9 h 22"/>
              <a:gd name="T40" fmla="*/ 4 w 19"/>
              <a:gd name="T41" fmla="*/ 9 h 22"/>
              <a:gd name="T42" fmla="*/ 6 w 19"/>
              <a:gd name="T43" fmla="*/ 5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9" h="22">
                <a:moveTo>
                  <a:pt x="13" y="18"/>
                </a:moveTo>
                <a:cubicBezTo>
                  <a:pt x="13" y="19"/>
                  <a:pt x="11" y="19"/>
                  <a:pt x="10" y="19"/>
                </a:cubicBezTo>
                <a:cubicBezTo>
                  <a:pt x="8" y="19"/>
                  <a:pt x="7" y="18"/>
                  <a:pt x="6" y="17"/>
                </a:cubicBezTo>
                <a:cubicBezTo>
                  <a:pt x="5" y="16"/>
                  <a:pt x="4" y="14"/>
                  <a:pt x="4" y="12"/>
                </a:cubicBezTo>
                <a:cubicBezTo>
                  <a:pt x="19" y="12"/>
                  <a:pt x="19" y="12"/>
                  <a:pt x="19" y="12"/>
                </a:cubicBezTo>
                <a:cubicBezTo>
                  <a:pt x="19" y="12"/>
                  <a:pt x="19" y="11"/>
                  <a:pt x="19" y="11"/>
                </a:cubicBezTo>
                <a:cubicBezTo>
                  <a:pt x="19" y="8"/>
                  <a:pt x="19" y="5"/>
                  <a:pt x="17" y="3"/>
                </a:cubicBezTo>
                <a:cubicBezTo>
                  <a:pt x="15" y="1"/>
                  <a:pt x="13" y="0"/>
                  <a:pt x="10" y="0"/>
                </a:cubicBezTo>
                <a:cubicBezTo>
                  <a:pt x="7" y="0"/>
                  <a:pt x="5" y="1"/>
                  <a:pt x="3" y="3"/>
                </a:cubicBezTo>
                <a:cubicBezTo>
                  <a:pt x="1" y="5"/>
                  <a:pt x="0" y="8"/>
                  <a:pt x="0" y="11"/>
                </a:cubicBezTo>
                <a:cubicBezTo>
                  <a:pt x="0" y="15"/>
                  <a:pt x="1" y="17"/>
                  <a:pt x="3" y="19"/>
                </a:cubicBezTo>
                <a:cubicBezTo>
                  <a:pt x="5" y="21"/>
                  <a:pt x="7" y="22"/>
                  <a:pt x="10" y="22"/>
                </a:cubicBezTo>
                <a:cubicBezTo>
                  <a:pt x="13" y="22"/>
                  <a:pt x="15" y="21"/>
                  <a:pt x="16" y="20"/>
                </a:cubicBezTo>
                <a:cubicBezTo>
                  <a:pt x="18" y="19"/>
                  <a:pt x="19" y="17"/>
                  <a:pt x="19" y="15"/>
                </a:cubicBezTo>
                <a:cubicBezTo>
                  <a:pt x="16" y="15"/>
                  <a:pt x="16" y="15"/>
                  <a:pt x="16" y="15"/>
                </a:cubicBezTo>
                <a:cubicBezTo>
                  <a:pt x="15" y="16"/>
                  <a:pt x="14" y="17"/>
                  <a:pt x="13" y="18"/>
                </a:cubicBezTo>
                <a:close/>
                <a:moveTo>
                  <a:pt x="6" y="5"/>
                </a:moveTo>
                <a:cubicBezTo>
                  <a:pt x="7" y="4"/>
                  <a:pt x="8" y="3"/>
                  <a:pt x="10" y="3"/>
                </a:cubicBezTo>
                <a:cubicBezTo>
                  <a:pt x="12" y="3"/>
                  <a:pt x="13" y="4"/>
                  <a:pt x="14" y="5"/>
                </a:cubicBezTo>
                <a:cubicBezTo>
                  <a:pt x="15" y="6"/>
                  <a:pt x="16" y="7"/>
                  <a:pt x="16" y="9"/>
                </a:cubicBezTo>
                <a:cubicBezTo>
                  <a:pt x="4" y="9"/>
                  <a:pt x="4" y="9"/>
                  <a:pt x="4" y="9"/>
                </a:cubicBezTo>
                <a:cubicBezTo>
                  <a:pt x="4" y="7"/>
                  <a:pt x="5" y="6"/>
                  <a:pt x="6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" name="Freeform 257">
            <a:extLst>
              <a:ext uri="{FF2B5EF4-FFF2-40B4-BE49-F238E27FC236}">
                <a16:creationId xmlns:a16="http://schemas.microsoft.com/office/drawing/2014/main" id="{220FF13A-5F87-8489-FB78-8B4191F98903}"/>
              </a:ext>
            </a:extLst>
          </p:cNvPr>
          <p:cNvSpPr>
            <a:spLocks/>
          </p:cNvSpPr>
          <p:nvPr/>
        </p:nvSpPr>
        <p:spPr bwMode="auto">
          <a:xfrm>
            <a:off x="7154863" y="4816475"/>
            <a:ext cx="39688" cy="47625"/>
          </a:xfrm>
          <a:custGeom>
            <a:avLst/>
            <a:gdLst>
              <a:gd name="T0" fmla="*/ 3 w 18"/>
              <a:gd name="T1" fmla="*/ 20 h 22"/>
              <a:gd name="T2" fmla="*/ 9 w 18"/>
              <a:gd name="T3" fmla="*/ 22 h 22"/>
              <a:gd name="T4" fmla="*/ 14 w 18"/>
              <a:gd name="T5" fmla="*/ 21 h 22"/>
              <a:gd name="T6" fmla="*/ 17 w 18"/>
              <a:gd name="T7" fmla="*/ 19 h 22"/>
              <a:gd name="T8" fmla="*/ 18 w 18"/>
              <a:gd name="T9" fmla="*/ 15 h 22"/>
              <a:gd name="T10" fmla="*/ 17 w 18"/>
              <a:gd name="T11" fmla="*/ 12 h 22"/>
              <a:gd name="T12" fmla="*/ 15 w 18"/>
              <a:gd name="T13" fmla="*/ 10 h 22"/>
              <a:gd name="T14" fmla="*/ 9 w 18"/>
              <a:gd name="T15" fmla="*/ 9 h 22"/>
              <a:gd name="T16" fmla="*/ 6 w 18"/>
              <a:gd name="T17" fmla="*/ 8 h 22"/>
              <a:gd name="T18" fmla="*/ 5 w 18"/>
              <a:gd name="T19" fmla="*/ 7 h 22"/>
              <a:gd name="T20" fmla="*/ 4 w 18"/>
              <a:gd name="T21" fmla="*/ 6 h 22"/>
              <a:gd name="T22" fmla="*/ 5 w 18"/>
              <a:gd name="T23" fmla="*/ 4 h 22"/>
              <a:gd name="T24" fmla="*/ 9 w 18"/>
              <a:gd name="T25" fmla="*/ 3 h 22"/>
              <a:gd name="T26" fmla="*/ 12 w 18"/>
              <a:gd name="T27" fmla="*/ 4 h 22"/>
              <a:gd name="T28" fmla="*/ 13 w 18"/>
              <a:gd name="T29" fmla="*/ 6 h 22"/>
              <a:gd name="T30" fmla="*/ 17 w 18"/>
              <a:gd name="T31" fmla="*/ 6 h 22"/>
              <a:gd name="T32" fmla="*/ 16 w 18"/>
              <a:gd name="T33" fmla="*/ 3 h 22"/>
              <a:gd name="T34" fmla="*/ 13 w 18"/>
              <a:gd name="T35" fmla="*/ 1 h 22"/>
              <a:gd name="T36" fmla="*/ 9 w 18"/>
              <a:gd name="T37" fmla="*/ 0 h 22"/>
              <a:gd name="T38" fmla="*/ 6 w 18"/>
              <a:gd name="T39" fmla="*/ 1 h 22"/>
              <a:gd name="T40" fmla="*/ 3 w 18"/>
              <a:gd name="T41" fmla="*/ 2 h 22"/>
              <a:gd name="T42" fmla="*/ 2 w 18"/>
              <a:gd name="T43" fmla="*/ 4 h 22"/>
              <a:gd name="T44" fmla="*/ 1 w 18"/>
              <a:gd name="T45" fmla="*/ 6 h 22"/>
              <a:gd name="T46" fmla="*/ 2 w 18"/>
              <a:gd name="T47" fmla="*/ 9 h 22"/>
              <a:gd name="T48" fmla="*/ 4 w 18"/>
              <a:gd name="T49" fmla="*/ 11 h 22"/>
              <a:gd name="T50" fmla="*/ 9 w 18"/>
              <a:gd name="T51" fmla="*/ 13 h 22"/>
              <a:gd name="T52" fmla="*/ 13 w 18"/>
              <a:gd name="T53" fmla="*/ 14 h 22"/>
              <a:gd name="T54" fmla="*/ 14 w 18"/>
              <a:gd name="T55" fmla="*/ 16 h 22"/>
              <a:gd name="T56" fmla="*/ 13 w 18"/>
              <a:gd name="T57" fmla="*/ 18 h 22"/>
              <a:gd name="T58" fmla="*/ 9 w 18"/>
              <a:gd name="T59" fmla="*/ 19 h 22"/>
              <a:gd name="T60" fmla="*/ 5 w 18"/>
              <a:gd name="T61" fmla="*/ 18 h 22"/>
              <a:gd name="T62" fmla="*/ 4 w 18"/>
              <a:gd name="T63" fmla="*/ 15 h 22"/>
              <a:gd name="T64" fmla="*/ 0 w 18"/>
              <a:gd name="T65" fmla="*/ 15 h 22"/>
              <a:gd name="T66" fmla="*/ 3 w 18"/>
              <a:gd name="T67" fmla="*/ 2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8" h="22">
                <a:moveTo>
                  <a:pt x="3" y="20"/>
                </a:moveTo>
                <a:cubicBezTo>
                  <a:pt x="5" y="21"/>
                  <a:pt x="7" y="22"/>
                  <a:pt x="9" y="22"/>
                </a:cubicBezTo>
                <a:cubicBezTo>
                  <a:pt x="11" y="22"/>
                  <a:pt x="12" y="22"/>
                  <a:pt x="14" y="21"/>
                </a:cubicBezTo>
                <a:cubicBezTo>
                  <a:pt x="15" y="21"/>
                  <a:pt x="16" y="20"/>
                  <a:pt x="17" y="19"/>
                </a:cubicBezTo>
                <a:cubicBezTo>
                  <a:pt x="17" y="18"/>
                  <a:pt x="18" y="17"/>
                  <a:pt x="18" y="15"/>
                </a:cubicBezTo>
                <a:cubicBezTo>
                  <a:pt x="18" y="14"/>
                  <a:pt x="17" y="13"/>
                  <a:pt x="17" y="12"/>
                </a:cubicBezTo>
                <a:cubicBezTo>
                  <a:pt x="16" y="12"/>
                  <a:pt x="16" y="11"/>
                  <a:pt x="15" y="10"/>
                </a:cubicBezTo>
                <a:cubicBezTo>
                  <a:pt x="14" y="10"/>
                  <a:pt x="12" y="10"/>
                  <a:pt x="9" y="9"/>
                </a:cubicBezTo>
                <a:cubicBezTo>
                  <a:pt x="8" y="8"/>
                  <a:pt x="7" y="8"/>
                  <a:pt x="6" y="8"/>
                </a:cubicBezTo>
                <a:cubicBezTo>
                  <a:pt x="6" y="8"/>
                  <a:pt x="5" y="7"/>
                  <a:pt x="5" y="7"/>
                </a:cubicBezTo>
                <a:cubicBezTo>
                  <a:pt x="5" y="7"/>
                  <a:pt x="4" y="6"/>
                  <a:pt x="4" y="6"/>
                </a:cubicBezTo>
                <a:cubicBezTo>
                  <a:pt x="4" y="5"/>
                  <a:pt x="5" y="4"/>
                  <a:pt x="5" y="4"/>
                </a:cubicBezTo>
                <a:cubicBezTo>
                  <a:pt x="6" y="3"/>
                  <a:pt x="7" y="3"/>
                  <a:pt x="9" y="3"/>
                </a:cubicBezTo>
                <a:cubicBezTo>
                  <a:pt x="10" y="3"/>
                  <a:pt x="11" y="3"/>
                  <a:pt x="12" y="4"/>
                </a:cubicBezTo>
                <a:cubicBezTo>
                  <a:pt x="13" y="5"/>
                  <a:pt x="13" y="5"/>
                  <a:pt x="13" y="6"/>
                </a:cubicBezTo>
                <a:cubicBezTo>
                  <a:pt x="17" y="6"/>
                  <a:pt x="17" y="6"/>
                  <a:pt x="17" y="6"/>
                </a:cubicBezTo>
                <a:cubicBezTo>
                  <a:pt x="17" y="5"/>
                  <a:pt x="16" y="4"/>
                  <a:pt x="16" y="3"/>
                </a:cubicBezTo>
                <a:cubicBezTo>
                  <a:pt x="15" y="2"/>
                  <a:pt x="14" y="1"/>
                  <a:pt x="13" y="1"/>
                </a:cubicBezTo>
                <a:cubicBezTo>
                  <a:pt x="12" y="0"/>
                  <a:pt x="10" y="0"/>
                  <a:pt x="9" y="0"/>
                </a:cubicBezTo>
                <a:cubicBezTo>
                  <a:pt x="8" y="0"/>
                  <a:pt x="7" y="0"/>
                  <a:pt x="6" y="1"/>
                </a:cubicBezTo>
                <a:cubicBezTo>
                  <a:pt x="5" y="1"/>
                  <a:pt x="4" y="1"/>
                  <a:pt x="3" y="2"/>
                </a:cubicBezTo>
                <a:cubicBezTo>
                  <a:pt x="3" y="2"/>
                  <a:pt x="2" y="3"/>
                  <a:pt x="2" y="4"/>
                </a:cubicBezTo>
                <a:cubicBezTo>
                  <a:pt x="1" y="4"/>
                  <a:pt x="1" y="5"/>
                  <a:pt x="1" y="6"/>
                </a:cubicBezTo>
                <a:cubicBezTo>
                  <a:pt x="1" y="7"/>
                  <a:pt x="1" y="8"/>
                  <a:pt x="2" y="9"/>
                </a:cubicBezTo>
                <a:cubicBezTo>
                  <a:pt x="2" y="10"/>
                  <a:pt x="3" y="10"/>
                  <a:pt x="4" y="11"/>
                </a:cubicBezTo>
                <a:cubicBezTo>
                  <a:pt x="5" y="11"/>
                  <a:pt x="7" y="12"/>
                  <a:pt x="9" y="13"/>
                </a:cubicBezTo>
                <a:cubicBezTo>
                  <a:pt x="11" y="13"/>
                  <a:pt x="13" y="14"/>
                  <a:pt x="13" y="14"/>
                </a:cubicBezTo>
                <a:cubicBezTo>
                  <a:pt x="14" y="14"/>
                  <a:pt x="14" y="15"/>
                  <a:pt x="14" y="16"/>
                </a:cubicBezTo>
                <a:cubicBezTo>
                  <a:pt x="14" y="17"/>
                  <a:pt x="14" y="17"/>
                  <a:pt x="13" y="18"/>
                </a:cubicBezTo>
                <a:cubicBezTo>
                  <a:pt x="12" y="19"/>
                  <a:pt x="11" y="19"/>
                  <a:pt x="9" y="19"/>
                </a:cubicBezTo>
                <a:cubicBezTo>
                  <a:pt x="8" y="19"/>
                  <a:pt x="6" y="19"/>
                  <a:pt x="5" y="18"/>
                </a:cubicBezTo>
                <a:cubicBezTo>
                  <a:pt x="5" y="17"/>
                  <a:pt x="4" y="16"/>
                  <a:pt x="4" y="15"/>
                </a:cubicBezTo>
                <a:cubicBezTo>
                  <a:pt x="0" y="15"/>
                  <a:pt x="0" y="15"/>
                  <a:pt x="0" y="15"/>
                </a:cubicBezTo>
                <a:cubicBezTo>
                  <a:pt x="1" y="17"/>
                  <a:pt x="2" y="19"/>
                  <a:pt x="3" y="2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" name="Freeform 258">
            <a:extLst>
              <a:ext uri="{FF2B5EF4-FFF2-40B4-BE49-F238E27FC236}">
                <a16:creationId xmlns:a16="http://schemas.microsoft.com/office/drawing/2014/main" id="{63096DB6-4FEC-87EC-3298-9FCEE3697D3D}"/>
              </a:ext>
            </a:extLst>
          </p:cNvPr>
          <p:cNvSpPr>
            <a:spLocks noEditPoints="1"/>
          </p:cNvSpPr>
          <p:nvPr/>
        </p:nvSpPr>
        <p:spPr bwMode="auto">
          <a:xfrm>
            <a:off x="7200900" y="4816475"/>
            <a:ext cx="38100" cy="65088"/>
          </a:xfrm>
          <a:custGeom>
            <a:avLst/>
            <a:gdLst>
              <a:gd name="T0" fmla="*/ 3 w 18"/>
              <a:gd name="T1" fmla="*/ 28 h 30"/>
              <a:gd name="T2" fmla="*/ 9 w 18"/>
              <a:gd name="T3" fmla="*/ 30 h 30"/>
              <a:gd name="T4" fmla="*/ 14 w 18"/>
              <a:gd name="T5" fmla="*/ 29 h 30"/>
              <a:gd name="T6" fmla="*/ 17 w 18"/>
              <a:gd name="T7" fmla="*/ 26 h 30"/>
              <a:gd name="T8" fmla="*/ 18 w 18"/>
              <a:gd name="T9" fmla="*/ 19 h 30"/>
              <a:gd name="T10" fmla="*/ 18 w 18"/>
              <a:gd name="T11" fmla="*/ 1 h 30"/>
              <a:gd name="T12" fmla="*/ 15 w 18"/>
              <a:gd name="T13" fmla="*/ 1 h 30"/>
              <a:gd name="T14" fmla="*/ 15 w 18"/>
              <a:gd name="T15" fmla="*/ 3 h 30"/>
              <a:gd name="T16" fmla="*/ 9 w 18"/>
              <a:gd name="T17" fmla="*/ 0 h 30"/>
              <a:gd name="T18" fmla="*/ 4 w 18"/>
              <a:gd name="T19" fmla="*/ 2 h 30"/>
              <a:gd name="T20" fmla="*/ 1 w 18"/>
              <a:gd name="T21" fmla="*/ 5 h 30"/>
              <a:gd name="T22" fmla="*/ 0 w 18"/>
              <a:gd name="T23" fmla="*/ 11 h 30"/>
              <a:gd name="T24" fmla="*/ 2 w 18"/>
              <a:gd name="T25" fmla="*/ 18 h 30"/>
              <a:gd name="T26" fmla="*/ 9 w 18"/>
              <a:gd name="T27" fmla="*/ 22 h 30"/>
              <a:gd name="T28" fmla="*/ 14 w 18"/>
              <a:gd name="T29" fmla="*/ 19 h 30"/>
              <a:gd name="T30" fmla="*/ 14 w 18"/>
              <a:gd name="T31" fmla="*/ 23 h 30"/>
              <a:gd name="T32" fmla="*/ 12 w 18"/>
              <a:gd name="T33" fmla="*/ 26 h 30"/>
              <a:gd name="T34" fmla="*/ 9 w 18"/>
              <a:gd name="T35" fmla="*/ 27 h 30"/>
              <a:gd name="T36" fmla="*/ 5 w 18"/>
              <a:gd name="T37" fmla="*/ 26 h 30"/>
              <a:gd name="T38" fmla="*/ 4 w 18"/>
              <a:gd name="T39" fmla="*/ 24 h 30"/>
              <a:gd name="T40" fmla="*/ 0 w 18"/>
              <a:gd name="T41" fmla="*/ 23 h 30"/>
              <a:gd name="T42" fmla="*/ 3 w 18"/>
              <a:gd name="T43" fmla="*/ 28 h 30"/>
              <a:gd name="T44" fmla="*/ 5 w 18"/>
              <a:gd name="T45" fmla="*/ 5 h 30"/>
              <a:gd name="T46" fmla="*/ 9 w 18"/>
              <a:gd name="T47" fmla="*/ 3 h 30"/>
              <a:gd name="T48" fmla="*/ 13 w 18"/>
              <a:gd name="T49" fmla="*/ 5 h 30"/>
              <a:gd name="T50" fmla="*/ 15 w 18"/>
              <a:gd name="T51" fmla="*/ 11 h 30"/>
              <a:gd name="T52" fmla="*/ 13 w 18"/>
              <a:gd name="T53" fmla="*/ 17 h 30"/>
              <a:gd name="T54" fmla="*/ 9 w 18"/>
              <a:gd name="T55" fmla="*/ 19 h 30"/>
              <a:gd name="T56" fmla="*/ 5 w 18"/>
              <a:gd name="T57" fmla="*/ 17 h 30"/>
              <a:gd name="T58" fmla="*/ 3 w 18"/>
              <a:gd name="T59" fmla="*/ 11 h 30"/>
              <a:gd name="T60" fmla="*/ 5 w 18"/>
              <a:gd name="T61" fmla="*/ 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8" h="30">
                <a:moveTo>
                  <a:pt x="3" y="28"/>
                </a:moveTo>
                <a:cubicBezTo>
                  <a:pt x="4" y="29"/>
                  <a:pt x="6" y="30"/>
                  <a:pt x="9" y="30"/>
                </a:cubicBezTo>
                <a:cubicBezTo>
                  <a:pt x="11" y="30"/>
                  <a:pt x="12" y="30"/>
                  <a:pt x="14" y="29"/>
                </a:cubicBezTo>
                <a:cubicBezTo>
                  <a:pt x="15" y="28"/>
                  <a:pt x="16" y="27"/>
                  <a:pt x="17" y="26"/>
                </a:cubicBezTo>
                <a:cubicBezTo>
                  <a:pt x="18" y="24"/>
                  <a:pt x="18" y="22"/>
                  <a:pt x="18" y="19"/>
                </a:cubicBezTo>
                <a:cubicBezTo>
                  <a:pt x="18" y="1"/>
                  <a:pt x="18" y="1"/>
                  <a:pt x="18" y="1"/>
                </a:cubicBezTo>
                <a:cubicBezTo>
                  <a:pt x="15" y="1"/>
                  <a:pt x="15" y="1"/>
                  <a:pt x="15" y="1"/>
                </a:cubicBezTo>
                <a:cubicBezTo>
                  <a:pt x="15" y="3"/>
                  <a:pt x="15" y="3"/>
                  <a:pt x="15" y="3"/>
                </a:cubicBezTo>
                <a:cubicBezTo>
                  <a:pt x="13" y="1"/>
                  <a:pt x="11" y="0"/>
                  <a:pt x="9" y="0"/>
                </a:cubicBezTo>
                <a:cubicBezTo>
                  <a:pt x="7" y="0"/>
                  <a:pt x="5" y="1"/>
                  <a:pt x="4" y="2"/>
                </a:cubicBezTo>
                <a:cubicBezTo>
                  <a:pt x="2" y="2"/>
                  <a:pt x="1" y="4"/>
                  <a:pt x="1" y="5"/>
                </a:cubicBezTo>
                <a:cubicBezTo>
                  <a:pt x="0" y="7"/>
                  <a:pt x="0" y="9"/>
                  <a:pt x="0" y="11"/>
                </a:cubicBezTo>
                <a:cubicBezTo>
                  <a:pt x="0" y="14"/>
                  <a:pt x="0" y="16"/>
                  <a:pt x="2" y="18"/>
                </a:cubicBezTo>
                <a:cubicBezTo>
                  <a:pt x="4" y="20"/>
                  <a:pt x="6" y="22"/>
                  <a:pt x="9" y="22"/>
                </a:cubicBezTo>
                <a:cubicBezTo>
                  <a:pt x="11" y="22"/>
                  <a:pt x="13" y="21"/>
                  <a:pt x="14" y="19"/>
                </a:cubicBezTo>
                <a:cubicBezTo>
                  <a:pt x="14" y="21"/>
                  <a:pt x="14" y="23"/>
                  <a:pt x="14" y="23"/>
                </a:cubicBezTo>
                <a:cubicBezTo>
                  <a:pt x="14" y="25"/>
                  <a:pt x="13" y="25"/>
                  <a:pt x="12" y="26"/>
                </a:cubicBezTo>
                <a:cubicBezTo>
                  <a:pt x="11" y="27"/>
                  <a:pt x="10" y="27"/>
                  <a:pt x="9" y="27"/>
                </a:cubicBezTo>
                <a:cubicBezTo>
                  <a:pt x="7" y="27"/>
                  <a:pt x="6" y="27"/>
                  <a:pt x="5" y="26"/>
                </a:cubicBezTo>
                <a:cubicBezTo>
                  <a:pt x="4" y="26"/>
                  <a:pt x="4" y="25"/>
                  <a:pt x="4" y="24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26"/>
                  <a:pt x="1" y="27"/>
                  <a:pt x="3" y="28"/>
                </a:cubicBezTo>
                <a:close/>
                <a:moveTo>
                  <a:pt x="5" y="5"/>
                </a:moveTo>
                <a:cubicBezTo>
                  <a:pt x="6" y="4"/>
                  <a:pt x="7" y="3"/>
                  <a:pt x="9" y="3"/>
                </a:cubicBezTo>
                <a:cubicBezTo>
                  <a:pt x="10" y="3"/>
                  <a:pt x="12" y="4"/>
                  <a:pt x="13" y="5"/>
                </a:cubicBezTo>
                <a:cubicBezTo>
                  <a:pt x="14" y="6"/>
                  <a:pt x="15" y="8"/>
                  <a:pt x="15" y="11"/>
                </a:cubicBezTo>
                <a:cubicBezTo>
                  <a:pt x="15" y="13"/>
                  <a:pt x="14" y="15"/>
                  <a:pt x="13" y="17"/>
                </a:cubicBezTo>
                <a:cubicBezTo>
                  <a:pt x="12" y="18"/>
                  <a:pt x="11" y="19"/>
                  <a:pt x="9" y="19"/>
                </a:cubicBezTo>
                <a:cubicBezTo>
                  <a:pt x="7" y="19"/>
                  <a:pt x="6" y="18"/>
                  <a:pt x="5" y="17"/>
                </a:cubicBezTo>
                <a:cubicBezTo>
                  <a:pt x="4" y="15"/>
                  <a:pt x="3" y="13"/>
                  <a:pt x="3" y="11"/>
                </a:cubicBezTo>
                <a:cubicBezTo>
                  <a:pt x="3" y="8"/>
                  <a:pt x="4" y="6"/>
                  <a:pt x="5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" name="Freeform 259">
            <a:extLst>
              <a:ext uri="{FF2B5EF4-FFF2-40B4-BE49-F238E27FC236}">
                <a16:creationId xmlns:a16="http://schemas.microsoft.com/office/drawing/2014/main" id="{AB68808C-53CB-35C4-29B3-4F68F4C948E8}"/>
              </a:ext>
            </a:extLst>
          </p:cNvPr>
          <p:cNvSpPr>
            <a:spLocks/>
          </p:cNvSpPr>
          <p:nvPr/>
        </p:nvSpPr>
        <p:spPr bwMode="auto">
          <a:xfrm>
            <a:off x="7250113" y="4816475"/>
            <a:ext cx="26988" cy="47625"/>
          </a:xfrm>
          <a:custGeom>
            <a:avLst/>
            <a:gdLst>
              <a:gd name="T0" fmla="*/ 4 w 12"/>
              <a:gd name="T1" fmla="*/ 22 h 22"/>
              <a:gd name="T2" fmla="*/ 4 w 12"/>
              <a:gd name="T3" fmla="*/ 11 h 22"/>
              <a:gd name="T4" fmla="*/ 4 w 12"/>
              <a:gd name="T5" fmla="*/ 6 h 22"/>
              <a:gd name="T6" fmla="*/ 6 w 12"/>
              <a:gd name="T7" fmla="*/ 4 h 22"/>
              <a:gd name="T8" fmla="*/ 8 w 12"/>
              <a:gd name="T9" fmla="*/ 4 h 22"/>
              <a:gd name="T10" fmla="*/ 10 w 12"/>
              <a:gd name="T11" fmla="*/ 5 h 22"/>
              <a:gd name="T12" fmla="*/ 12 w 12"/>
              <a:gd name="T13" fmla="*/ 1 h 22"/>
              <a:gd name="T14" fmla="*/ 8 w 12"/>
              <a:gd name="T15" fmla="*/ 0 h 22"/>
              <a:gd name="T16" fmla="*/ 6 w 12"/>
              <a:gd name="T17" fmla="*/ 1 h 22"/>
              <a:gd name="T18" fmla="*/ 4 w 12"/>
              <a:gd name="T19" fmla="*/ 4 h 22"/>
              <a:gd name="T20" fmla="*/ 4 w 12"/>
              <a:gd name="T21" fmla="*/ 1 h 22"/>
              <a:gd name="T22" fmla="*/ 0 w 12"/>
              <a:gd name="T23" fmla="*/ 1 h 22"/>
              <a:gd name="T24" fmla="*/ 0 w 12"/>
              <a:gd name="T25" fmla="*/ 22 h 22"/>
              <a:gd name="T26" fmla="*/ 4 w 12"/>
              <a:gd name="T2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" h="22">
                <a:moveTo>
                  <a:pt x="4" y="22"/>
                </a:moveTo>
                <a:cubicBezTo>
                  <a:pt x="4" y="11"/>
                  <a:pt x="4" y="11"/>
                  <a:pt x="4" y="11"/>
                </a:cubicBezTo>
                <a:cubicBezTo>
                  <a:pt x="4" y="9"/>
                  <a:pt x="4" y="8"/>
                  <a:pt x="4" y="6"/>
                </a:cubicBezTo>
                <a:cubicBezTo>
                  <a:pt x="5" y="6"/>
                  <a:pt x="5" y="5"/>
                  <a:pt x="6" y="4"/>
                </a:cubicBezTo>
                <a:cubicBezTo>
                  <a:pt x="6" y="4"/>
                  <a:pt x="7" y="4"/>
                  <a:pt x="8" y="4"/>
                </a:cubicBezTo>
                <a:cubicBezTo>
                  <a:pt x="9" y="4"/>
                  <a:pt x="10" y="4"/>
                  <a:pt x="10" y="5"/>
                </a:cubicBezTo>
                <a:cubicBezTo>
                  <a:pt x="12" y="1"/>
                  <a:pt x="12" y="1"/>
                  <a:pt x="12" y="1"/>
                </a:cubicBezTo>
                <a:cubicBezTo>
                  <a:pt x="10" y="1"/>
                  <a:pt x="9" y="0"/>
                  <a:pt x="8" y="0"/>
                </a:cubicBezTo>
                <a:cubicBezTo>
                  <a:pt x="7" y="0"/>
                  <a:pt x="6" y="0"/>
                  <a:pt x="6" y="1"/>
                </a:cubicBezTo>
                <a:cubicBezTo>
                  <a:pt x="5" y="1"/>
                  <a:pt x="4" y="2"/>
                  <a:pt x="4" y="4"/>
                </a:cubicBezTo>
                <a:cubicBezTo>
                  <a:pt x="4" y="1"/>
                  <a:pt x="4" y="1"/>
                  <a:pt x="4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2"/>
                  <a:pt x="0" y="22"/>
                  <a:pt x="0" y="22"/>
                </a:cubicBezTo>
                <a:cubicBezTo>
                  <a:pt x="4" y="22"/>
                  <a:pt x="4" y="22"/>
                  <a:pt x="4" y="2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" name="Freeform 260">
            <a:extLst>
              <a:ext uri="{FF2B5EF4-FFF2-40B4-BE49-F238E27FC236}">
                <a16:creationId xmlns:a16="http://schemas.microsoft.com/office/drawing/2014/main" id="{C328AC43-3237-DBFC-45BE-88DEB2ECD55E}"/>
              </a:ext>
            </a:extLst>
          </p:cNvPr>
          <p:cNvSpPr>
            <a:spLocks noEditPoints="1"/>
          </p:cNvSpPr>
          <p:nvPr/>
        </p:nvSpPr>
        <p:spPr bwMode="auto">
          <a:xfrm>
            <a:off x="7278688" y="4816475"/>
            <a:ext cx="41275" cy="47625"/>
          </a:xfrm>
          <a:custGeom>
            <a:avLst/>
            <a:gdLst>
              <a:gd name="T0" fmla="*/ 13 w 19"/>
              <a:gd name="T1" fmla="*/ 18 h 22"/>
              <a:gd name="T2" fmla="*/ 10 w 19"/>
              <a:gd name="T3" fmla="*/ 19 h 22"/>
              <a:gd name="T4" fmla="*/ 5 w 19"/>
              <a:gd name="T5" fmla="*/ 17 h 22"/>
              <a:gd name="T6" fmla="*/ 3 w 19"/>
              <a:gd name="T7" fmla="*/ 12 h 22"/>
              <a:gd name="T8" fmla="*/ 19 w 19"/>
              <a:gd name="T9" fmla="*/ 12 h 22"/>
              <a:gd name="T10" fmla="*/ 19 w 19"/>
              <a:gd name="T11" fmla="*/ 11 h 22"/>
              <a:gd name="T12" fmla="*/ 16 w 19"/>
              <a:gd name="T13" fmla="*/ 3 h 22"/>
              <a:gd name="T14" fmla="*/ 9 w 19"/>
              <a:gd name="T15" fmla="*/ 0 h 22"/>
              <a:gd name="T16" fmla="*/ 2 w 19"/>
              <a:gd name="T17" fmla="*/ 3 h 22"/>
              <a:gd name="T18" fmla="*/ 0 w 19"/>
              <a:gd name="T19" fmla="*/ 11 h 22"/>
              <a:gd name="T20" fmla="*/ 2 w 19"/>
              <a:gd name="T21" fmla="*/ 19 h 22"/>
              <a:gd name="T22" fmla="*/ 10 w 19"/>
              <a:gd name="T23" fmla="*/ 22 h 22"/>
              <a:gd name="T24" fmla="*/ 16 w 19"/>
              <a:gd name="T25" fmla="*/ 20 h 22"/>
              <a:gd name="T26" fmla="*/ 19 w 19"/>
              <a:gd name="T27" fmla="*/ 15 h 22"/>
              <a:gd name="T28" fmla="*/ 15 w 19"/>
              <a:gd name="T29" fmla="*/ 15 h 22"/>
              <a:gd name="T30" fmla="*/ 13 w 19"/>
              <a:gd name="T31" fmla="*/ 18 h 22"/>
              <a:gd name="T32" fmla="*/ 5 w 19"/>
              <a:gd name="T33" fmla="*/ 5 h 22"/>
              <a:gd name="T34" fmla="*/ 9 w 19"/>
              <a:gd name="T35" fmla="*/ 3 h 22"/>
              <a:gd name="T36" fmla="*/ 14 w 19"/>
              <a:gd name="T37" fmla="*/ 5 h 22"/>
              <a:gd name="T38" fmla="*/ 15 w 19"/>
              <a:gd name="T39" fmla="*/ 9 h 22"/>
              <a:gd name="T40" fmla="*/ 3 w 19"/>
              <a:gd name="T41" fmla="*/ 9 h 22"/>
              <a:gd name="T42" fmla="*/ 5 w 19"/>
              <a:gd name="T43" fmla="*/ 5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9" h="22">
                <a:moveTo>
                  <a:pt x="13" y="18"/>
                </a:moveTo>
                <a:cubicBezTo>
                  <a:pt x="12" y="19"/>
                  <a:pt x="11" y="19"/>
                  <a:pt x="10" y="19"/>
                </a:cubicBezTo>
                <a:cubicBezTo>
                  <a:pt x="8" y="19"/>
                  <a:pt x="6" y="18"/>
                  <a:pt x="5" y="17"/>
                </a:cubicBezTo>
                <a:cubicBezTo>
                  <a:pt x="4" y="16"/>
                  <a:pt x="3" y="14"/>
                  <a:pt x="3" y="12"/>
                </a:cubicBezTo>
                <a:cubicBezTo>
                  <a:pt x="19" y="12"/>
                  <a:pt x="19" y="12"/>
                  <a:pt x="19" y="12"/>
                </a:cubicBezTo>
                <a:cubicBezTo>
                  <a:pt x="19" y="12"/>
                  <a:pt x="19" y="11"/>
                  <a:pt x="19" y="11"/>
                </a:cubicBezTo>
                <a:cubicBezTo>
                  <a:pt x="19" y="8"/>
                  <a:pt x="18" y="5"/>
                  <a:pt x="16" y="3"/>
                </a:cubicBezTo>
                <a:cubicBezTo>
                  <a:pt x="14" y="1"/>
                  <a:pt x="12" y="0"/>
                  <a:pt x="9" y="0"/>
                </a:cubicBezTo>
                <a:cubicBezTo>
                  <a:pt x="6" y="0"/>
                  <a:pt x="4" y="1"/>
                  <a:pt x="2" y="3"/>
                </a:cubicBezTo>
                <a:cubicBezTo>
                  <a:pt x="1" y="5"/>
                  <a:pt x="0" y="8"/>
                  <a:pt x="0" y="11"/>
                </a:cubicBezTo>
                <a:cubicBezTo>
                  <a:pt x="0" y="15"/>
                  <a:pt x="0" y="17"/>
                  <a:pt x="2" y="19"/>
                </a:cubicBezTo>
                <a:cubicBezTo>
                  <a:pt x="4" y="21"/>
                  <a:pt x="7" y="22"/>
                  <a:pt x="10" y="22"/>
                </a:cubicBezTo>
                <a:cubicBezTo>
                  <a:pt x="12" y="22"/>
                  <a:pt x="14" y="21"/>
                  <a:pt x="16" y="20"/>
                </a:cubicBezTo>
                <a:cubicBezTo>
                  <a:pt x="17" y="19"/>
                  <a:pt x="18" y="17"/>
                  <a:pt x="19" y="15"/>
                </a:cubicBezTo>
                <a:cubicBezTo>
                  <a:pt x="15" y="15"/>
                  <a:pt x="15" y="15"/>
                  <a:pt x="15" y="15"/>
                </a:cubicBezTo>
                <a:cubicBezTo>
                  <a:pt x="15" y="16"/>
                  <a:pt x="14" y="17"/>
                  <a:pt x="13" y="18"/>
                </a:cubicBezTo>
                <a:close/>
                <a:moveTo>
                  <a:pt x="5" y="5"/>
                </a:moveTo>
                <a:cubicBezTo>
                  <a:pt x="6" y="4"/>
                  <a:pt x="8" y="3"/>
                  <a:pt x="9" y="3"/>
                </a:cubicBezTo>
                <a:cubicBezTo>
                  <a:pt x="11" y="3"/>
                  <a:pt x="13" y="4"/>
                  <a:pt x="14" y="5"/>
                </a:cubicBezTo>
                <a:cubicBezTo>
                  <a:pt x="15" y="6"/>
                  <a:pt x="15" y="7"/>
                  <a:pt x="15" y="9"/>
                </a:cubicBezTo>
                <a:cubicBezTo>
                  <a:pt x="3" y="9"/>
                  <a:pt x="3" y="9"/>
                  <a:pt x="3" y="9"/>
                </a:cubicBezTo>
                <a:cubicBezTo>
                  <a:pt x="4" y="7"/>
                  <a:pt x="4" y="6"/>
                  <a:pt x="5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" name="Freeform 261">
            <a:extLst>
              <a:ext uri="{FF2B5EF4-FFF2-40B4-BE49-F238E27FC236}">
                <a16:creationId xmlns:a16="http://schemas.microsoft.com/office/drawing/2014/main" id="{64DD8665-3324-2310-64D3-9FC4AE1053AE}"/>
              </a:ext>
            </a:extLst>
          </p:cNvPr>
          <p:cNvSpPr>
            <a:spLocks/>
          </p:cNvSpPr>
          <p:nvPr/>
        </p:nvSpPr>
        <p:spPr bwMode="auto">
          <a:xfrm>
            <a:off x="7327900" y="4816475"/>
            <a:ext cx="38100" cy="47625"/>
          </a:xfrm>
          <a:custGeom>
            <a:avLst/>
            <a:gdLst>
              <a:gd name="T0" fmla="*/ 4 w 17"/>
              <a:gd name="T1" fmla="*/ 22 h 22"/>
              <a:gd name="T2" fmla="*/ 4 w 17"/>
              <a:gd name="T3" fmla="*/ 10 h 22"/>
              <a:gd name="T4" fmla="*/ 5 w 17"/>
              <a:gd name="T5" fmla="*/ 5 h 22"/>
              <a:gd name="T6" fmla="*/ 9 w 17"/>
              <a:gd name="T7" fmla="*/ 3 h 22"/>
              <a:gd name="T8" fmla="*/ 12 w 17"/>
              <a:gd name="T9" fmla="*/ 4 h 22"/>
              <a:gd name="T10" fmla="*/ 13 w 17"/>
              <a:gd name="T11" fmla="*/ 6 h 22"/>
              <a:gd name="T12" fmla="*/ 14 w 17"/>
              <a:gd name="T13" fmla="*/ 9 h 22"/>
              <a:gd name="T14" fmla="*/ 14 w 17"/>
              <a:gd name="T15" fmla="*/ 22 h 22"/>
              <a:gd name="T16" fmla="*/ 17 w 17"/>
              <a:gd name="T17" fmla="*/ 22 h 22"/>
              <a:gd name="T18" fmla="*/ 17 w 17"/>
              <a:gd name="T19" fmla="*/ 9 h 22"/>
              <a:gd name="T20" fmla="*/ 17 w 17"/>
              <a:gd name="T21" fmla="*/ 5 h 22"/>
              <a:gd name="T22" fmla="*/ 16 w 17"/>
              <a:gd name="T23" fmla="*/ 3 h 22"/>
              <a:gd name="T24" fmla="*/ 14 w 17"/>
              <a:gd name="T25" fmla="*/ 1 h 22"/>
              <a:gd name="T26" fmla="*/ 10 w 17"/>
              <a:gd name="T27" fmla="*/ 0 h 22"/>
              <a:gd name="T28" fmla="*/ 3 w 17"/>
              <a:gd name="T29" fmla="*/ 4 h 22"/>
              <a:gd name="T30" fmla="*/ 3 w 17"/>
              <a:gd name="T31" fmla="*/ 1 h 22"/>
              <a:gd name="T32" fmla="*/ 0 w 17"/>
              <a:gd name="T33" fmla="*/ 1 h 22"/>
              <a:gd name="T34" fmla="*/ 0 w 17"/>
              <a:gd name="T35" fmla="*/ 22 h 22"/>
              <a:gd name="T36" fmla="*/ 4 w 17"/>
              <a:gd name="T3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7" h="22">
                <a:moveTo>
                  <a:pt x="4" y="22"/>
                </a:moveTo>
                <a:cubicBezTo>
                  <a:pt x="4" y="10"/>
                  <a:pt x="4" y="10"/>
                  <a:pt x="4" y="10"/>
                </a:cubicBezTo>
                <a:cubicBezTo>
                  <a:pt x="4" y="7"/>
                  <a:pt x="4" y="6"/>
                  <a:pt x="5" y="5"/>
                </a:cubicBezTo>
                <a:cubicBezTo>
                  <a:pt x="6" y="4"/>
                  <a:pt x="8" y="3"/>
                  <a:pt x="9" y="3"/>
                </a:cubicBezTo>
                <a:cubicBezTo>
                  <a:pt x="10" y="3"/>
                  <a:pt x="11" y="3"/>
                  <a:pt x="12" y="4"/>
                </a:cubicBezTo>
                <a:cubicBezTo>
                  <a:pt x="12" y="4"/>
                  <a:pt x="13" y="5"/>
                  <a:pt x="13" y="6"/>
                </a:cubicBezTo>
                <a:cubicBezTo>
                  <a:pt x="14" y="6"/>
                  <a:pt x="14" y="7"/>
                  <a:pt x="14" y="9"/>
                </a:cubicBezTo>
                <a:cubicBezTo>
                  <a:pt x="14" y="22"/>
                  <a:pt x="14" y="22"/>
                  <a:pt x="14" y="22"/>
                </a:cubicBezTo>
                <a:cubicBezTo>
                  <a:pt x="17" y="22"/>
                  <a:pt x="17" y="22"/>
                  <a:pt x="17" y="22"/>
                </a:cubicBezTo>
                <a:cubicBezTo>
                  <a:pt x="17" y="9"/>
                  <a:pt x="17" y="9"/>
                  <a:pt x="17" y="9"/>
                </a:cubicBezTo>
                <a:cubicBezTo>
                  <a:pt x="17" y="7"/>
                  <a:pt x="17" y="6"/>
                  <a:pt x="17" y="5"/>
                </a:cubicBezTo>
                <a:cubicBezTo>
                  <a:pt x="17" y="4"/>
                  <a:pt x="16" y="3"/>
                  <a:pt x="16" y="3"/>
                </a:cubicBezTo>
                <a:cubicBezTo>
                  <a:pt x="15" y="2"/>
                  <a:pt x="15" y="1"/>
                  <a:pt x="14" y="1"/>
                </a:cubicBezTo>
                <a:cubicBezTo>
                  <a:pt x="12" y="0"/>
                  <a:pt x="11" y="0"/>
                  <a:pt x="10" y="0"/>
                </a:cubicBezTo>
                <a:cubicBezTo>
                  <a:pt x="7" y="0"/>
                  <a:pt x="5" y="1"/>
                  <a:pt x="3" y="4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2"/>
                  <a:pt x="0" y="22"/>
                  <a:pt x="0" y="22"/>
                </a:cubicBezTo>
                <a:cubicBezTo>
                  <a:pt x="4" y="22"/>
                  <a:pt x="4" y="22"/>
                  <a:pt x="4" y="2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" name="Freeform 262">
            <a:extLst>
              <a:ext uri="{FF2B5EF4-FFF2-40B4-BE49-F238E27FC236}">
                <a16:creationId xmlns:a16="http://schemas.microsoft.com/office/drawing/2014/main" id="{1EFFF88F-BBAA-507E-783C-7F6E4C7176D7}"/>
              </a:ext>
            </a:extLst>
          </p:cNvPr>
          <p:cNvSpPr>
            <a:spLocks/>
          </p:cNvSpPr>
          <p:nvPr/>
        </p:nvSpPr>
        <p:spPr bwMode="auto">
          <a:xfrm>
            <a:off x="7373938" y="4816475"/>
            <a:ext cx="39688" cy="47625"/>
          </a:xfrm>
          <a:custGeom>
            <a:avLst/>
            <a:gdLst>
              <a:gd name="T0" fmla="*/ 3 w 18"/>
              <a:gd name="T1" fmla="*/ 20 h 22"/>
              <a:gd name="T2" fmla="*/ 9 w 18"/>
              <a:gd name="T3" fmla="*/ 22 h 22"/>
              <a:gd name="T4" fmla="*/ 14 w 18"/>
              <a:gd name="T5" fmla="*/ 21 h 22"/>
              <a:gd name="T6" fmla="*/ 17 w 18"/>
              <a:gd name="T7" fmla="*/ 19 h 22"/>
              <a:gd name="T8" fmla="*/ 18 w 18"/>
              <a:gd name="T9" fmla="*/ 15 h 22"/>
              <a:gd name="T10" fmla="*/ 17 w 18"/>
              <a:gd name="T11" fmla="*/ 12 h 22"/>
              <a:gd name="T12" fmla="*/ 14 w 18"/>
              <a:gd name="T13" fmla="*/ 10 h 22"/>
              <a:gd name="T14" fmla="*/ 9 w 18"/>
              <a:gd name="T15" fmla="*/ 9 h 22"/>
              <a:gd name="T16" fmla="*/ 6 w 18"/>
              <a:gd name="T17" fmla="*/ 8 h 22"/>
              <a:gd name="T18" fmla="*/ 5 w 18"/>
              <a:gd name="T19" fmla="*/ 7 h 22"/>
              <a:gd name="T20" fmla="*/ 4 w 18"/>
              <a:gd name="T21" fmla="*/ 6 h 22"/>
              <a:gd name="T22" fmla="*/ 5 w 18"/>
              <a:gd name="T23" fmla="*/ 4 h 22"/>
              <a:gd name="T24" fmla="*/ 9 w 18"/>
              <a:gd name="T25" fmla="*/ 3 h 22"/>
              <a:gd name="T26" fmla="*/ 12 w 18"/>
              <a:gd name="T27" fmla="*/ 4 h 22"/>
              <a:gd name="T28" fmla="*/ 13 w 18"/>
              <a:gd name="T29" fmla="*/ 6 h 22"/>
              <a:gd name="T30" fmla="*/ 17 w 18"/>
              <a:gd name="T31" fmla="*/ 6 h 22"/>
              <a:gd name="T32" fmla="*/ 16 w 18"/>
              <a:gd name="T33" fmla="*/ 3 h 22"/>
              <a:gd name="T34" fmla="*/ 13 w 18"/>
              <a:gd name="T35" fmla="*/ 1 h 22"/>
              <a:gd name="T36" fmla="*/ 9 w 18"/>
              <a:gd name="T37" fmla="*/ 0 h 22"/>
              <a:gd name="T38" fmla="*/ 5 w 18"/>
              <a:gd name="T39" fmla="*/ 1 h 22"/>
              <a:gd name="T40" fmla="*/ 3 w 18"/>
              <a:gd name="T41" fmla="*/ 2 h 22"/>
              <a:gd name="T42" fmla="*/ 1 w 18"/>
              <a:gd name="T43" fmla="*/ 4 h 22"/>
              <a:gd name="T44" fmla="*/ 1 w 18"/>
              <a:gd name="T45" fmla="*/ 6 h 22"/>
              <a:gd name="T46" fmla="*/ 2 w 18"/>
              <a:gd name="T47" fmla="*/ 9 h 22"/>
              <a:gd name="T48" fmla="*/ 4 w 18"/>
              <a:gd name="T49" fmla="*/ 11 h 22"/>
              <a:gd name="T50" fmla="*/ 9 w 18"/>
              <a:gd name="T51" fmla="*/ 13 h 22"/>
              <a:gd name="T52" fmla="*/ 13 w 18"/>
              <a:gd name="T53" fmla="*/ 14 h 22"/>
              <a:gd name="T54" fmla="*/ 14 w 18"/>
              <a:gd name="T55" fmla="*/ 16 h 22"/>
              <a:gd name="T56" fmla="*/ 13 w 18"/>
              <a:gd name="T57" fmla="*/ 18 h 22"/>
              <a:gd name="T58" fmla="*/ 9 w 18"/>
              <a:gd name="T59" fmla="*/ 19 h 22"/>
              <a:gd name="T60" fmla="*/ 5 w 18"/>
              <a:gd name="T61" fmla="*/ 18 h 22"/>
              <a:gd name="T62" fmla="*/ 4 w 18"/>
              <a:gd name="T63" fmla="*/ 15 h 22"/>
              <a:gd name="T64" fmla="*/ 0 w 18"/>
              <a:gd name="T65" fmla="*/ 15 h 22"/>
              <a:gd name="T66" fmla="*/ 3 w 18"/>
              <a:gd name="T67" fmla="*/ 2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8" h="22">
                <a:moveTo>
                  <a:pt x="3" y="20"/>
                </a:moveTo>
                <a:cubicBezTo>
                  <a:pt x="4" y="21"/>
                  <a:pt x="6" y="22"/>
                  <a:pt x="9" y="22"/>
                </a:cubicBezTo>
                <a:cubicBezTo>
                  <a:pt x="11" y="22"/>
                  <a:pt x="12" y="22"/>
                  <a:pt x="14" y="21"/>
                </a:cubicBezTo>
                <a:cubicBezTo>
                  <a:pt x="15" y="21"/>
                  <a:pt x="16" y="20"/>
                  <a:pt x="17" y="19"/>
                </a:cubicBezTo>
                <a:cubicBezTo>
                  <a:pt x="17" y="18"/>
                  <a:pt x="18" y="17"/>
                  <a:pt x="18" y="15"/>
                </a:cubicBezTo>
                <a:cubicBezTo>
                  <a:pt x="18" y="14"/>
                  <a:pt x="17" y="13"/>
                  <a:pt x="17" y="12"/>
                </a:cubicBezTo>
                <a:cubicBezTo>
                  <a:pt x="16" y="12"/>
                  <a:pt x="15" y="11"/>
                  <a:pt x="14" y="10"/>
                </a:cubicBezTo>
                <a:cubicBezTo>
                  <a:pt x="13" y="10"/>
                  <a:pt x="12" y="10"/>
                  <a:pt x="9" y="9"/>
                </a:cubicBezTo>
                <a:cubicBezTo>
                  <a:pt x="7" y="8"/>
                  <a:pt x="6" y="8"/>
                  <a:pt x="6" y="8"/>
                </a:cubicBezTo>
                <a:cubicBezTo>
                  <a:pt x="5" y="8"/>
                  <a:pt x="5" y="7"/>
                  <a:pt x="5" y="7"/>
                </a:cubicBezTo>
                <a:cubicBezTo>
                  <a:pt x="4" y="7"/>
                  <a:pt x="4" y="6"/>
                  <a:pt x="4" y="6"/>
                </a:cubicBezTo>
                <a:cubicBezTo>
                  <a:pt x="4" y="5"/>
                  <a:pt x="5" y="4"/>
                  <a:pt x="5" y="4"/>
                </a:cubicBezTo>
                <a:cubicBezTo>
                  <a:pt x="6" y="3"/>
                  <a:pt x="7" y="3"/>
                  <a:pt x="9" y="3"/>
                </a:cubicBezTo>
                <a:cubicBezTo>
                  <a:pt x="10" y="3"/>
                  <a:pt x="11" y="3"/>
                  <a:pt x="12" y="4"/>
                </a:cubicBezTo>
                <a:cubicBezTo>
                  <a:pt x="13" y="5"/>
                  <a:pt x="13" y="5"/>
                  <a:pt x="13" y="6"/>
                </a:cubicBezTo>
                <a:cubicBezTo>
                  <a:pt x="17" y="6"/>
                  <a:pt x="17" y="6"/>
                  <a:pt x="17" y="6"/>
                </a:cubicBezTo>
                <a:cubicBezTo>
                  <a:pt x="17" y="5"/>
                  <a:pt x="16" y="4"/>
                  <a:pt x="16" y="3"/>
                </a:cubicBezTo>
                <a:cubicBezTo>
                  <a:pt x="15" y="2"/>
                  <a:pt x="14" y="1"/>
                  <a:pt x="13" y="1"/>
                </a:cubicBezTo>
                <a:cubicBezTo>
                  <a:pt x="12" y="0"/>
                  <a:pt x="10" y="0"/>
                  <a:pt x="9" y="0"/>
                </a:cubicBezTo>
                <a:cubicBezTo>
                  <a:pt x="7" y="0"/>
                  <a:pt x="6" y="0"/>
                  <a:pt x="5" y="1"/>
                </a:cubicBezTo>
                <a:cubicBezTo>
                  <a:pt x="4" y="1"/>
                  <a:pt x="4" y="1"/>
                  <a:pt x="3" y="2"/>
                </a:cubicBezTo>
                <a:cubicBezTo>
                  <a:pt x="2" y="2"/>
                  <a:pt x="2" y="3"/>
                  <a:pt x="1" y="4"/>
                </a:cubicBezTo>
                <a:cubicBezTo>
                  <a:pt x="1" y="4"/>
                  <a:pt x="1" y="5"/>
                  <a:pt x="1" y="6"/>
                </a:cubicBezTo>
                <a:cubicBezTo>
                  <a:pt x="1" y="7"/>
                  <a:pt x="1" y="8"/>
                  <a:pt x="2" y="9"/>
                </a:cubicBezTo>
                <a:cubicBezTo>
                  <a:pt x="2" y="10"/>
                  <a:pt x="3" y="10"/>
                  <a:pt x="4" y="11"/>
                </a:cubicBezTo>
                <a:cubicBezTo>
                  <a:pt x="5" y="11"/>
                  <a:pt x="7" y="12"/>
                  <a:pt x="9" y="13"/>
                </a:cubicBezTo>
                <a:cubicBezTo>
                  <a:pt x="11" y="13"/>
                  <a:pt x="12" y="14"/>
                  <a:pt x="13" y="14"/>
                </a:cubicBezTo>
                <a:cubicBezTo>
                  <a:pt x="14" y="14"/>
                  <a:pt x="14" y="15"/>
                  <a:pt x="14" y="16"/>
                </a:cubicBezTo>
                <a:cubicBezTo>
                  <a:pt x="14" y="17"/>
                  <a:pt x="14" y="17"/>
                  <a:pt x="13" y="18"/>
                </a:cubicBezTo>
                <a:cubicBezTo>
                  <a:pt x="12" y="19"/>
                  <a:pt x="11" y="19"/>
                  <a:pt x="9" y="19"/>
                </a:cubicBezTo>
                <a:cubicBezTo>
                  <a:pt x="8" y="19"/>
                  <a:pt x="6" y="19"/>
                  <a:pt x="5" y="18"/>
                </a:cubicBezTo>
                <a:cubicBezTo>
                  <a:pt x="4" y="17"/>
                  <a:pt x="4" y="16"/>
                  <a:pt x="4" y="15"/>
                </a:cubicBezTo>
                <a:cubicBezTo>
                  <a:pt x="0" y="15"/>
                  <a:pt x="0" y="15"/>
                  <a:pt x="0" y="15"/>
                </a:cubicBezTo>
                <a:cubicBezTo>
                  <a:pt x="1" y="17"/>
                  <a:pt x="2" y="19"/>
                  <a:pt x="3" y="2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" name="Freeform 263">
            <a:extLst>
              <a:ext uri="{FF2B5EF4-FFF2-40B4-BE49-F238E27FC236}">
                <a16:creationId xmlns:a16="http://schemas.microsoft.com/office/drawing/2014/main" id="{F61EF317-AD02-A992-83FE-2B30A899ECEA}"/>
              </a:ext>
            </a:extLst>
          </p:cNvPr>
          <p:cNvSpPr>
            <a:spLocks noEditPoints="1"/>
          </p:cNvSpPr>
          <p:nvPr/>
        </p:nvSpPr>
        <p:spPr bwMode="auto">
          <a:xfrm>
            <a:off x="7419975" y="4816475"/>
            <a:ext cx="41275" cy="47625"/>
          </a:xfrm>
          <a:custGeom>
            <a:avLst/>
            <a:gdLst>
              <a:gd name="T0" fmla="*/ 13 w 19"/>
              <a:gd name="T1" fmla="*/ 18 h 22"/>
              <a:gd name="T2" fmla="*/ 10 w 19"/>
              <a:gd name="T3" fmla="*/ 19 h 22"/>
              <a:gd name="T4" fmla="*/ 5 w 19"/>
              <a:gd name="T5" fmla="*/ 17 h 22"/>
              <a:gd name="T6" fmla="*/ 3 w 19"/>
              <a:gd name="T7" fmla="*/ 12 h 22"/>
              <a:gd name="T8" fmla="*/ 19 w 19"/>
              <a:gd name="T9" fmla="*/ 12 h 22"/>
              <a:gd name="T10" fmla="*/ 19 w 19"/>
              <a:gd name="T11" fmla="*/ 11 h 22"/>
              <a:gd name="T12" fmla="*/ 16 w 19"/>
              <a:gd name="T13" fmla="*/ 3 h 22"/>
              <a:gd name="T14" fmla="*/ 9 w 19"/>
              <a:gd name="T15" fmla="*/ 0 h 22"/>
              <a:gd name="T16" fmla="*/ 2 w 19"/>
              <a:gd name="T17" fmla="*/ 3 h 22"/>
              <a:gd name="T18" fmla="*/ 0 w 19"/>
              <a:gd name="T19" fmla="*/ 11 h 22"/>
              <a:gd name="T20" fmla="*/ 2 w 19"/>
              <a:gd name="T21" fmla="*/ 19 h 22"/>
              <a:gd name="T22" fmla="*/ 10 w 19"/>
              <a:gd name="T23" fmla="*/ 22 h 22"/>
              <a:gd name="T24" fmla="*/ 16 w 19"/>
              <a:gd name="T25" fmla="*/ 20 h 22"/>
              <a:gd name="T26" fmla="*/ 19 w 19"/>
              <a:gd name="T27" fmla="*/ 15 h 22"/>
              <a:gd name="T28" fmla="*/ 15 w 19"/>
              <a:gd name="T29" fmla="*/ 15 h 22"/>
              <a:gd name="T30" fmla="*/ 13 w 19"/>
              <a:gd name="T31" fmla="*/ 18 h 22"/>
              <a:gd name="T32" fmla="*/ 5 w 19"/>
              <a:gd name="T33" fmla="*/ 5 h 22"/>
              <a:gd name="T34" fmla="*/ 9 w 19"/>
              <a:gd name="T35" fmla="*/ 3 h 22"/>
              <a:gd name="T36" fmla="*/ 14 w 19"/>
              <a:gd name="T37" fmla="*/ 5 h 22"/>
              <a:gd name="T38" fmla="*/ 15 w 19"/>
              <a:gd name="T39" fmla="*/ 9 h 22"/>
              <a:gd name="T40" fmla="*/ 3 w 19"/>
              <a:gd name="T41" fmla="*/ 9 h 22"/>
              <a:gd name="T42" fmla="*/ 5 w 19"/>
              <a:gd name="T43" fmla="*/ 5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9" h="22">
                <a:moveTo>
                  <a:pt x="13" y="18"/>
                </a:moveTo>
                <a:cubicBezTo>
                  <a:pt x="12" y="19"/>
                  <a:pt x="11" y="19"/>
                  <a:pt x="10" y="19"/>
                </a:cubicBezTo>
                <a:cubicBezTo>
                  <a:pt x="8" y="19"/>
                  <a:pt x="6" y="18"/>
                  <a:pt x="5" y="17"/>
                </a:cubicBezTo>
                <a:cubicBezTo>
                  <a:pt x="4" y="16"/>
                  <a:pt x="3" y="14"/>
                  <a:pt x="3" y="12"/>
                </a:cubicBezTo>
                <a:cubicBezTo>
                  <a:pt x="19" y="12"/>
                  <a:pt x="19" y="12"/>
                  <a:pt x="19" y="12"/>
                </a:cubicBezTo>
                <a:cubicBezTo>
                  <a:pt x="19" y="12"/>
                  <a:pt x="19" y="11"/>
                  <a:pt x="19" y="11"/>
                </a:cubicBezTo>
                <a:cubicBezTo>
                  <a:pt x="19" y="8"/>
                  <a:pt x="18" y="5"/>
                  <a:pt x="16" y="3"/>
                </a:cubicBezTo>
                <a:cubicBezTo>
                  <a:pt x="14" y="1"/>
                  <a:pt x="12" y="0"/>
                  <a:pt x="9" y="0"/>
                </a:cubicBezTo>
                <a:cubicBezTo>
                  <a:pt x="6" y="0"/>
                  <a:pt x="4" y="1"/>
                  <a:pt x="2" y="3"/>
                </a:cubicBezTo>
                <a:cubicBezTo>
                  <a:pt x="1" y="5"/>
                  <a:pt x="0" y="8"/>
                  <a:pt x="0" y="11"/>
                </a:cubicBezTo>
                <a:cubicBezTo>
                  <a:pt x="0" y="15"/>
                  <a:pt x="1" y="17"/>
                  <a:pt x="2" y="19"/>
                </a:cubicBezTo>
                <a:cubicBezTo>
                  <a:pt x="4" y="21"/>
                  <a:pt x="7" y="22"/>
                  <a:pt x="10" y="22"/>
                </a:cubicBezTo>
                <a:cubicBezTo>
                  <a:pt x="12" y="22"/>
                  <a:pt x="14" y="21"/>
                  <a:pt x="16" y="20"/>
                </a:cubicBezTo>
                <a:cubicBezTo>
                  <a:pt x="17" y="19"/>
                  <a:pt x="18" y="17"/>
                  <a:pt x="19" y="15"/>
                </a:cubicBezTo>
                <a:cubicBezTo>
                  <a:pt x="15" y="15"/>
                  <a:pt x="15" y="15"/>
                  <a:pt x="15" y="15"/>
                </a:cubicBezTo>
                <a:cubicBezTo>
                  <a:pt x="15" y="16"/>
                  <a:pt x="14" y="17"/>
                  <a:pt x="13" y="18"/>
                </a:cubicBezTo>
                <a:close/>
                <a:moveTo>
                  <a:pt x="5" y="5"/>
                </a:moveTo>
                <a:cubicBezTo>
                  <a:pt x="6" y="4"/>
                  <a:pt x="8" y="3"/>
                  <a:pt x="9" y="3"/>
                </a:cubicBezTo>
                <a:cubicBezTo>
                  <a:pt x="11" y="3"/>
                  <a:pt x="13" y="4"/>
                  <a:pt x="14" y="5"/>
                </a:cubicBezTo>
                <a:cubicBezTo>
                  <a:pt x="15" y="6"/>
                  <a:pt x="15" y="7"/>
                  <a:pt x="15" y="9"/>
                </a:cubicBezTo>
                <a:cubicBezTo>
                  <a:pt x="3" y="9"/>
                  <a:pt x="3" y="9"/>
                  <a:pt x="3" y="9"/>
                </a:cubicBezTo>
                <a:cubicBezTo>
                  <a:pt x="4" y="7"/>
                  <a:pt x="4" y="6"/>
                  <a:pt x="5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9707044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Kartverket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Storm-Furru</dc:creator>
  <cp:lastModifiedBy>Inger Storm-Furru</cp:lastModifiedBy>
  <cp:revision>1</cp:revision>
  <dcterms:created xsi:type="dcterms:W3CDTF">2024-01-10T10:03:37Z</dcterms:created>
  <dcterms:modified xsi:type="dcterms:W3CDTF">2024-01-10T10:05:26Z</dcterms:modified>
</cp:coreProperties>
</file>

<file path=docProps/thumbnail.jpeg>
</file>